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7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сабағы (15 апта). Эссе   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496855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k-KZ" dirty="0" smtClean="0">
                <a:solidFill>
                  <a:schemeClr val="tx1"/>
                </a:solidFill>
              </a:rPr>
              <a:t>1. Психология пәні бойынша Мен «не білдім», «не үйрендім», «қандай дағды игердім»</a:t>
            </a:r>
          </a:p>
          <a:p>
            <a:pPr algn="l"/>
            <a:r>
              <a:rPr lang="kk-KZ" dirty="0" smtClean="0">
                <a:solidFill>
                  <a:schemeClr val="tx1"/>
                </a:solidFill>
              </a:rPr>
              <a:t>2. Психология пәні бойынша қай тақырып қиын болды? Немесе қай сұрақтарды түсінбедім?</a:t>
            </a:r>
          </a:p>
          <a:p>
            <a:pPr algn="l"/>
            <a:r>
              <a:rPr lang="kk-KZ" dirty="0" smtClean="0">
                <a:solidFill>
                  <a:schemeClr val="tx1"/>
                </a:solidFill>
              </a:rPr>
              <a:t>3. Психология пәні бойынша алған білімдерімді қолдану аясы.</a:t>
            </a:r>
          </a:p>
          <a:p>
            <a:pPr algn="l"/>
            <a:r>
              <a:rPr lang="kk-KZ" dirty="0" smtClean="0">
                <a:solidFill>
                  <a:schemeClr val="tx1"/>
                </a:solidFill>
              </a:rPr>
              <a:t>4. Психология ғылымына қатысты өз бетімше қандай сұрақтарды қарастыруым керек? </a:t>
            </a:r>
          </a:p>
          <a:p>
            <a:pPr algn="l"/>
            <a:r>
              <a:rPr lang="kk-KZ" dirty="0" smtClean="0">
                <a:solidFill>
                  <a:schemeClr val="tx1"/>
                </a:solidFill>
              </a:rPr>
              <a:t>5. Психология сабағын ұйымдастыруға қатысты  ерекше ұнаған (немесе ұнамаған) жәйттерді атасаңыз?</a:t>
            </a:r>
          </a:p>
          <a:p>
            <a:pPr algn="l"/>
            <a:r>
              <a:rPr lang="kk-KZ" dirty="0" smtClean="0">
                <a:solidFill>
                  <a:schemeClr val="tx1"/>
                </a:solidFill>
              </a:rPr>
              <a:t>6. Психология сабағын ұйымдастыруға байланысты (онлайн жағдайын ескере отырып) қандай ұсыныстар айтар едіңіз?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95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Рефлексия сабағы (15 апта). Эссе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Рефлексия сабағы (15 апта). Эссе  </dc:title>
  <dc:creator>Admin</dc:creator>
  <cp:lastModifiedBy>Admin</cp:lastModifiedBy>
  <cp:revision>4</cp:revision>
  <dcterms:created xsi:type="dcterms:W3CDTF">2021-04-25T20:45:02Z</dcterms:created>
  <dcterms:modified xsi:type="dcterms:W3CDTF">2021-04-25T21:16:53Z</dcterms:modified>
</cp:coreProperties>
</file>