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20A6E76-F87D-47FC-A16E-90851EA81852}" type="datetimeFigureOut">
              <a:rPr lang="ru-RU" smtClean="0"/>
              <a:t>06.05.2022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2095538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20A6E76-F87D-47FC-A16E-90851EA81852}" type="datetimeFigureOut">
              <a:rPr lang="ru-RU" smtClean="0"/>
              <a:t>06.05.2022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1592026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20A6E76-F87D-47FC-A16E-90851EA81852}" type="datetimeFigureOut">
              <a:rPr lang="ru-RU" smtClean="0"/>
              <a:t>06.05.2022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214FDF-2E9F-4622-BD2F-4E69483B9C82}"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6556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20A6E76-F87D-47FC-A16E-90851EA81852}" type="datetimeFigureOut">
              <a:rPr lang="ru-RU" smtClean="0"/>
              <a:t>06.05.2022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2154535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20A6E76-F87D-47FC-A16E-90851EA81852}" type="datetimeFigureOut">
              <a:rPr lang="ru-RU" smtClean="0"/>
              <a:t>06.05.2022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214FDF-2E9F-4622-BD2F-4E69483B9C82}"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65536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20A6E76-F87D-47FC-A16E-90851EA81852}" type="datetimeFigureOut">
              <a:rPr lang="ru-RU" smtClean="0"/>
              <a:t>06.05.2022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2050639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0A6E76-F87D-47FC-A16E-90851EA81852}" type="datetimeFigureOut">
              <a:rPr lang="ru-RU" smtClean="0"/>
              <a:t>06.05.2022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1692838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0A6E76-F87D-47FC-A16E-90851EA81852}" type="datetimeFigureOut">
              <a:rPr lang="ru-RU" smtClean="0"/>
              <a:t>06.05.2022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562480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0A6E76-F87D-47FC-A16E-90851EA81852}" type="datetimeFigureOut">
              <a:rPr lang="ru-RU" smtClean="0"/>
              <a:t>06.05.2022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199359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20A6E76-F87D-47FC-A16E-90851EA81852}" type="datetimeFigureOut">
              <a:rPr lang="ru-RU" smtClean="0"/>
              <a:t>06.05.2022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50847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20A6E76-F87D-47FC-A16E-90851EA81852}" type="datetimeFigureOut">
              <a:rPr lang="ru-RU" smtClean="0"/>
              <a:t>06.05.2022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120253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20A6E76-F87D-47FC-A16E-90851EA81852}" type="datetimeFigureOut">
              <a:rPr lang="ru-RU" smtClean="0"/>
              <a:t>06.05.2022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1017239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20A6E76-F87D-47FC-A16E-90851EA81852}" type="datetimeFigureOut">
              <a:rPr lang="ru-RU" smtClean="0"/>
              <a:t>06.05.2022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762840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0A6E76-F87D-47FC-A16E-90851EA81852}" type="datetimeFigureOut">
              <a:rPr lang="ru-RU" smtClean="0"/>
              <a:t>06.05.2022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122455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20A6E76-F87D-47FC-A16E-90851EA81852}" type="datetimeFigureOut">
              <a:rPr lang="ru-RU" smtClean="0"/>
              <a:t>06.05.2022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4051002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20A6E76-F87D-47FC-A16E-90851EA81852}" type="datetimeFigureOut">
              <a:rPr lang="ru-RU" smtClean="0"/>
              <a:t>06.05.2022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214FDF-2E9F-4622-BD2F-4E69483B9C82}" type="slidenum">
              <a:rPr lang="ru-RU" smtClean="0"/>
              <a:t>‹#›</a:t>
            </a:fld>
            <a:endParaRPr lang="ru-RU"/>
          </a:p>
        </p:txBody>
      </p:sp>
    </p:spTree>
    <p:extLst>
      <p:ext uri="{BB962C8B-B14F-4D97-AF65-F5344CB8AC3E}">
        <p14:creationId xmlns:p14="http://schemas.microsoft.com/office/powerpoint/2010/main" val="3475034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20A6E76-F87D-47FC-A16E-90851EA81852}" type="datetimeFigureOut">
              <a:rPr lang="ru-RU" smtClean="0"/>
              <a:t>06.05.2022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A214FDF-2E9F-4622-BD2F-4E69483B9C82}" type="slidenum">
              <a:rPr lang="ru-RU" smtClean="0"/>
              <a:t>‹#›</a:t>
            </a:fld>
            <a:endParaRPr lang="ru-RU"/>
          </a:p>
        </p:txBody>
      </p:sp>
    </p:spTree>
    <p:extLst>
      <p:ext uri="{BB962C8B-B14F-4D97-AF65-F5344CB8AC3E}">
        <p14:creationId xmlns:p14="http://schemas.microsoft.com/office/powerpoint/2010/main" val="41518949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9685F2-D9EE-47FC-9F8F-06DC72AC0CF7}"/>
              </a:ext>
            </a:extLst>
          </p:cNvPr>
          <p:cNvSpPr>
            <a:spLocks noGrp="1"/>
          </p:cNvSpPr>
          <p:nvPr>
            <p:ph type="ctrTitle"/>
          </p:nvPr>
        </p:nvSpPr>
        <p:spPr>
          <a:xfrm>
            <a:off x="2204900" y="3269973"/>
            <a:ext cx="8915399" cy="2262781"/>
          </a:xfrm>
        </p:spPr>
        <p:txBody>
          <a:bodyPr/>
          <a:lstStyle/>
          <a:p>
            <a:r>
              <a:rPr lang="ru-RU" sz="5400" b="0" i="0" u="none" strike="noStrike" baseline="0" dirty="0" err="1">
                <a:latin typeface="Times New Roman" panose="02020603050405020304" pitchFamily="18" charset="0"/>
              </a:rPr>
              <a:t>Дәріс</a:t>
            </a:r>
            <a:r>
              <a:rPr lang="ru-RU" sz="5400" b="0" i="0" u="none" strike="noStrike" baseline="0" dirty="0">
                <a:latin typeface="Times New Roman" panose="02020603050405020304" pitchFamily="18" charset="0"/>
              </a:rPr>
              <a:t> 5. География </a:t>
            </a:r>
            <a:r>
              <a:rPr lang="ru-RU" sz="5400" b="0" i="0" u="none" strike="noStrike" baseline="0" dirty="0" err="1">
                <a:latin typeface="Times New Roman" panose="02020603050405020304" pitchFamily="18" charset="0"/>
              </a:rPr>
              <a:t>ғылымының</a:t>
            </a:r>
            <a:r>
              <a:rPr lang="ru-RU" sz="5400" b="0" i="0" u="none" strike="noStrike" baseline="0" dirty="0">
                <a:latin typeface="Times New Roman" panose="02020603050405020304" pitchFamily="18" charset="0"/>
              </a:rPr>
              <a:t> даму </a:t>
            </a:r>
            <a:r>
              <a:rPr lang="ru-RU" sz="5400" b="0" i="0" u="none" strike="noStrike" baseline="0" dirty="0" err="1">
                <a:latin typeface="Times New Roman" panose="02020603050405020304" pitchFamily="18" charset="0"/>
              </a:rPr>
              <a:t>тарихы</a:t>
            </a:r>
            <a:r>
              <a:rPr lang="ru-RU" sz="5400" b="0" i="0" u="none" strike="noStrike" baseline="0" dirty="0">
                <a:latin typeface="Times New Roman" panose="02020603050405020304" pitchFamily="18" charset="0"/>
              </a:rPr>
              <a:t>.</a:t>
            </a:r>
            <a:endParaRPr lang="ru-RU" dirty="0"/>
          </a:p>
        </p:txBody>
      </p:sp>
    </p:spTree>
    <p:extLst>
      <p:ext uri="{BB962C8B-B14F-4D97-AF65-F5344CB8AC3E}">
        <p14:creationId xmlns:p14="http://schemas.microsoft.com/office/powerpoint/2010/main" val="668013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5F0404-7CFF-4DDA-A9D5-498530D0D203}"/>
              </a:ext>
            </a:extLst>
          </p:cNvPr>
          <p:cNvSpPr>
            <a:spLocks noGrp="1"/>
          </p:cNvSpPr>
          <p:nvPr>
            <p:ph type="title"/>
          </p:nvPr>
        </p:nvSpPr>
        <p:spPr>
          <a:xfrm>
            <a:off x="1722782" y="624385"/>
            <a:ext cx="10217426" cy="1280890"/>
          </a:xfrm>
        </p:spPr>
        <p:txBody>
          <a:bodyPr>
            <a:noAutofit/>
          </a:bodyPr>
          <a:lstStyle/>
          <a:p>
            <a:pPr algn="just"/>
            <a:r>
              <a:rPr lang="ru-RU" sz="2000" dirty="0"/>
              <a:t>Пэй </a:t>
            </a:r>
            <a:r>
              <a:rPr lang="ru-RU" sz="2000" dirty="0" err="1"/>
              <a:t>Сюй</a:t>
            </a:r>
            <a:r>
              <a:rPr lang="ru-RU" sz="2000" dirty="0"/>
              <a:t> </a:t>
            </a:r>
            <a:r>
              <a:rPr lang="ru-RU" sz="2000" dirty="0" err="1"/>
              <a:t>географиялық</a:t>
            </a:r>
            <a:r>
              <a:rPr lang="ru-RU" sz="2000" dirty="0"/>
              <a:t> карта </a:t>
            </a:r>
            <a:r>
              <a:rPr lang="ru-RU" sz="2000" dirty="0" err="1"/>
              <a:t>құрастырудың</a:t>
            </a:r>
            <a:r>
              <a:rPr lang="ru-RU" sz="2000" dirty="0"/>
              <a:t> 6 </a:t>
            </a:r>
            <a:r>
              <a:rPr lang="ru-RU" sz="2000" dirty="0" err="1"/>
              <a:t>принципін</a:t>
            </a:r>
            <a:r>
              <a:rPr lang="ru-RU" sz="2000" dirty="0"/>
              <a:t>, </a:t>
            </a:r>
            <a:r>
              <a:rPr lang="ru-RU" sz="2000" dirty="0" err="1"/>
              <a:t>масштабты</a:t>
            </a:r>
            <a:r>
              <a:rPr lang="ru-RU" sz="2000" dirty="0"/>
              <a:t> </a:t>
            </a:r>
            <a:r>
              <a:rPr lang="ru-RU" sz="2000" dirty="0" err="1"/>
              <a:t>пайдалануды</a:t>
            </a:r>
            <a:r>
              <a:rPr lang="ru-RU" sz="2000" dirty="0"/>
              <a:t>, </a:t>
            </a:r>
            <a:r>
              <a:rPr lang="ru-RU" sz="2000" dirty="0" err="1"/>
              <a:t>жергілікті</a:t>
            </a:r>
            <a:r>
              <a:rPr lang="ru-RU" sz="2000" dirty="0"/>
              <a:t> </a:t>
            </a:r>
            <a:r>
              <a:rPr lang="ru-RU" sz="2000" dirty="0" err="1"/>
              <a:t>жерде</a:t>
            </a:r>
            <a:r>
              <a:rPr lang="ru-RU" sz="2000" dirty="0"/>
              <a:t> </a:t>
            </a:r>
            <a:r>
              <a:rPr lang="ru-RU" sz="2000" dirty="0" err="1"/>
              <a:t>бағдарлауды</a:t>
            </a:r>
            <a:r>
              <a:rPr lang="ru-RU" sz="2000" dirty="0"/>
              <a:t>, </a:t>
            </a:r>
            <a:r>
              <a:rPr lang="ru-RU" sz="2000" dirty="0" err="1"/>
              <a:t>жергілікті</a:t>
            </a:r>
            <a:r>
              <a:rPr lang="ru-RU" sz="2000" dirty="0"/>
              <a:t> </a:t>
            </a:r>
            <a:r>
              <a:rPr lang="ru-RU" sz="2000" dirty="0" err="1"/>
              <a:t>жердің</a:t>
            </a:r>
            <a:r>
              <a:rPr lang="ru-RU" sz="2000" dirty="0"/>
              <a:t> </a:t>
            </a:r>
            <a:r>
              <a:rPr lang="ru-RU" sz="2000" dirty="0" err="1"/>
              <a:t>биіктігін</a:t>
            </a:r>
            <a:r>
              <a:rPr lang="ru-RU" sz="2000" dirty="0"/>
              <a:t> </a:t>
            </a:r>
            <a:r>
              <a:rPr lang="ru-RU" sz="2000" dirty="0" err="1"/>
              <a:t>есептеуді</a:t>
            </a:r>
            <a:r>
              <a:rPr lang="ru-RU" sz="2000" dirty="0"/>
              <a:t> </a:t>
            </a:r>
            <a:r>
              <a:rPr lang="ru-RU" sz="2000" dirty="0" err="1"/>
              <a:t>т.б</a:t>
            </a:r>
            <a:r>
              <a:rPr lang="ru-RU" sz="2000" dirty="0"/>
              <a:t>. </a:t>
            </a:r>
            <a:r>
              <a:rPr lang="ru-RU" sz="2000" dirty="0" err="1"/>
              <a:t>анықтаған</a:t>
            </a:r>
            <a:r>
              <a:rPr lang="ru-RU" sz="2000" dirty="0"/>
              <a:t>. </a:t>
            </a:r>
            <a:r>
              <a:rPr lang="ru-RU" sz="2000" dirty="0" err="1"/>
              <a:t>Қытайлықтар</a:t>
            </a:r>
            <a:r>
              <a:rPr lang="ru-RU" sz="2000" dirty="0"/>
              <a:t>, </a:t>
            </a:r>
            <a:r>
              <a:rPr lang="ru-RU" sz="2000" dirty="0" err="1"/>
              <a:t>сонымен</a:t>
            </a:r>
            <a:r>
              <a:rPr lang="ru-RU" sz="2000" dirty="0"/>
              <a:t> </a:t>
            </a:r>
            <a:r>
              <a:rPr lang="ru-RU" sz="2000" dirty="0" err="1"/>
              <a:t>қатар</a:t>
            </a:r>
            <a:r>
              <a:rPr lang="ru-RU" sz="2000" dirty="0"/>
              <a:t>, </a:t>
            </a:r>
            <a:r>
              <a:rPr lang="ru-RU" sz="2000" dirty="0" err="1"/>
              <a:t>компасты</a:t>
            </a:r>
            <a:r>
              <a:rPr lang="ru-RU" sz="2000" dirty="0"/>
              <a:t>, </a:t>
            </a:r>
            <a:r>
              <a:rPr lang="ru-RU" sz="2000" dirty="0" err="1"/>
              <a:t>желдің</a:t>
            </a:r>
            <a:r>
              <a:rPr lang="ru-RU" sz="2000" dirty="0"/>
              <a:t> </a:t>
            </a:r>
            <a:r>
              <a:rPr lang="ru-RU" sz="2000" dirty="0" err="1"/>
              <a:t>жылдамдығы</a:t>
            </a:r>
            <a:r>
              <a:rPr lang="ru-RU" sz="2000" dirty="0"/>
              <a:t> мен </a:t>
            </a:r>
            <a:r>
              <a:rPr lang="ru-RU" sz="2000" dirty="0" err="1"/>
              <a:t>бағытын</a:t>
            </a:r>
            <a:r>
              <a:rPr lang="ru-RU" sz="2000" dirty="0"/>
              <a:t> </a:t>
            </a:r>
            <a:r>
              <a:rPr lang="ru-RU" sz="2000" dirty="0" err="1"/>
              <a:t>және</a:t>
            </a:r>
            <a:r>
              <a:rPr lang="ru-RU" sz="2000" dirty="0"/>
              <a:t> </a:t>
            </a:r>
            <a:r>
              <a:rPr lang="ru-RU" sz="2000" dirty="0" err="1"/>
              <a:t>жауын</a:t>
            </a:r>
            <a:r>
              <a:rPr lang="ru-RU" sz="2000" dirty="0"/>
              <a:t> – </a:t>
            </a:r>
            <a:r>
              <a:rPr lang="ru-RU" sz="2000" dirty="0" err="1"/>
              <a:t>шашын</a:t>
            </a:r>
            <a:r>
              <a:rPr lang="ru-RU" sz="2000" dirty="0"/>
              <a:t> </a:t>
            </a:r>
            <a:r>
              <a:rPr lang="ru-RU" sz="2000" dirty="0" err="1"/>
              <a:t>мөлшерін</a:t>
            </a:r>
            <a:r>
              <a:rPr lang="ru-RU" sz="2000" dirty="0"/>
              <a:t> </a:t>
            </a:r>
            <a:r>
              <a:rPr lang="ru-RU" sz="2000" dirty="0" err="1"/>
              <a:t>анықтайтын</a:t>
            </a:r>
            <a:r>
              <a:rPr lang="ru-RU" sz="2000" dirty="0"/>
              <a:t> </a:t>
            </a:r>
            <a:r>
              <a:rPr lang="ru-RU" sz="2000" dirty="0" err="1"/>
              <a:t>аспаптар</a:t>
            </a:r>
            <a:r>
              <a:rPr lang="ru-RU" sz="2000" dirty="0"/>
              <a:t> </a:t>
            </a:r>
            <a:r>
              <a:rPr lang="ru-RU" sz="2000" dirty="0" err="1"/>
              <a:t>ойлап</a:t>
            </a:r>
            <a:r>
              <a:rPr lang="ru-RU" sz="2000" dirty="0"/>
              <a:t> </a:t>
            </a:r>
            <a:r>
              <a:rPr lang="ru-RU" sz="2000" dirty="0" err="1"/>
              <a:t>тапқан</a:t>
            </a:r>
            <a:r>
              <a:rPr lang="ru-RU" sz="2000" dirty="0"/>
              <a:t>.</a:t>
            </a:r>
          </a:p>
        </p:txBody>
      </p:sp>
      <p:sp>
        <p:nvSpPr>
          <p:cNvPr id="3" name="Объект 2">
            <a:extLst>
              <a:ext uri="{FF2B5EF4-FFF2-40B4-BE49-F238E27FC236}">
                <a16:creationId xmlns:a16="http://schemas.microsoft.com/office/drawing/2014/main" id="{5BDE88AE-33D1-4915-9F96-F6577CB00631}"/>
              </a:ext>
            </a:extLst>
          </p:cNvPr>
          <p:cNvSpPr>
            <a:spLocks noGrp="1"/>
          </p:cNvSpPr>
          <p:nvPr>
            <p:ph idx="1"/>
          </p:nvPr>
        </p:nvSpPr>
        <p:spPr>
          <a:xfrm>
            <a:off x="2146851" y="3087757"/>
            <a:ext cx="9793357" cy="3770242"/>
          </a:xfrm>
        </p:spPr>
        <p:txBody>
          <a:bodyPr>
            <a:normAutofit/>
          </a:bodyPr>
          <a:lstStyle/>
          <a:p>
            <a:pPr algn="just"/>
            <a:r>
              <a:rPr lang="ru-RU" dirty="0" err="1"/>
              <a:t>Біздің</a:t>
            </a:r>
            <a:r>
              <a:rPr lang="ru-RU" dirty="0"/>
              <a:t> </a:t>
            </a:r>
            <a:r>
              <a:rPr lang="ru-RU" dirty="0" err="1"/>
              <a:t>эрамызға</a:t>
            </a:r>
            <a:r>
              <a:rPr lang="ru-RU" dirty="0"/>
              <a:t> </a:t>
            </a:r>
            <a:r>
              <a:rPr lang="ru-RU" dirty="0" err="1"/>
              <a:t>дейінгі</a:t>
            </a:r>
            <a:r>
              <a:rPr lang="ru-RU" dirty="0"/>
              <a:t> </a:t>
            </a:r>
            <a:r>
              <a:rPr lang="ru-RU" dirty="0" err="1"/>
              <a:t>көне</a:t>
            </a:r>
            <a:r>
              <a:rPr lang="ru-RU" dirty="0"/>
              <a:t> </a:t>
            </a:r>
            <a:r>
              <a:rPr lang="ru-RU" dirty="0" err="1"/>
              <a:t>мәдениет</a:t>
            </a:r>
            <a:r>
              <a:rPr lang="ru-RU" dirty="0"/>
              <a:t> </a:t>
            </a:r>
            <a:r>
              <a:rPr lang="ru-RU" dirty="0" err="1"/>
              <a:t>орталығы</a:t>
            </a:r>
            <a:r>
              <a:rPr lang="ru-RU" dirty="0"/>
              <a:t> </a:t>
            </a:r>
            <a:r>
              <a:rPr lang="ru-RU" dirty="0" err="1"/>
              <a:t>Үндістанда</a:t>
            </a:r>
            <a:r>
              <a:rPr lang="ru-RU" dirty="0"/>
              <a:t> (</a:t>
            </a:r>
            <a:r>
              <a:rPr lang="ru-RU" dirty="0" err="1"/>
              <a:t>ведтер</a:t>
            </a:r>
            <a:r>
              <a:rPr lang="ru-RU" dirty="0"/>
              <a:t>) – </a:t>
            </a:r>
            <a:r>
              <a:rPr lang="ru-RU" dirty="0" err="1"/>
              <a:t>діни</a:t>
            </a:r>
            <a:r>
              <a:rPr lang="ru-RU" dirty="0"/>
              <a:t> </a:t>
            </a:r>
            <a:r>
              <a:rPr lang="ru-RU" dirty="0" err="1"/>
              <a:t>саладағы</a:t>
            </a:r>
            <a:r>
              <a:rPr lang="ru-RU" dirty="0"/>
              <a:t> </a:t>
            </a:r>
            <a:r>
              <a:rPr lang="ru-RU" dirty="0" err="1"/>
              <a:t>көзқарастармен</a:t>
            </a:r>
            <a:r>
              <a:rPr lang="ru-RU" dirty="0"/>
              <a:t> </a:t>
            </a:r>
            <a:r>
              <a:rPr lang="ru-RU" dirty="0" err="1"/>
              <a:t>қатар</a:t>
            </a:r>
            <a:r>
              <a:rPr lang="ru-RU" dirty="0"/>
              <a:t> </a:t>
            </a:r>
            <a:r>
              <a:rPr lang="ru-RU" dirty="0" err="1"/>
              <a:t>Үндістанның</a:t>
            </a:r>
            <a:r>
              <a:rPr lang="ru-RU" dirty="0"/>
              <a:t> </a:t>
            </a:r>
            <a:r>
              <a:rPr lang="ru-RU" dirty="0" err="1"/>
              <a:t>табиғатын</a:t>
            </a:r>
            <a:r>
              <a:rPr lang="ru-RU" dirty="0"/>
              <a:t>, </a:t>
            </a:r>
            <a:r>
              <a:rPr lang="ru-RU" dirty="0" err="1"/>
              <a:t>өзендері</a:t>
            </a:r>
            <a:r>
              <a:rPr lang="ru-RU" dirty="0"/>
              <a:t> мен </a:t>
            </a:r>
            <a:r>
              <a:rPr lang="ru-RU" dirty="0" err="1"/>
              <a:t>тауларын</a:t>
            </a:r>
            <a:r>
              <a:rPr lang="ru-RU" dirty="0"/>
              <a:t> </a:t>
            </a:r>
            <a:r>
              <a:rPr lang="ru-RU" dirty="0" err="1"/>
              <a:t>сипаттайтын</a:t>
            </a:r>
            <a:r>
              <a:rPr lang="ru-RU" dirty="0"/>
              <a:t> </a:t>
            </a:r>
            <a:r>
              <a:rPr lang="ru-RU" dirty="0" err="1"/>
              <a:t>мәліметтердің</a:t>
            </a:r>
            <a:r>
              <a:rPr lang="ru-RU" dirty="0"/>
              <a:t> </a:t>
            </a:r>
            <a:r>
              <a:rPr lang="ru-RU" dirty="0" err="1"/>
              <a:t>кездесуі</a:t>
            </a:r>
            <a:r>
              <a:rPr lang="ru-RU" dirty="0"/>
              <a:t>. </a:t>
            </a:r>
            <a:r>
              <a:rPr lang="ru-RU" dirty="0" err="1"/>
              <a:t>Олар</a:t>
            </a:r>
            <a:r>
              <a:rPr lang="ru-RU" dirty="0"/>
              <a:t> </a:t>
            </a:r>
            <a:r>
              <a:rPr lang="ru-RU" dirty="0" err="1"/>
              <a:t>Индонезияны</a:t>
            </a:r>
            <a:r>
              <a:rPr lang="ru-RU" dirty="0"/>
              <a:t>, </a:t>
            </a:r>
            <a:r>
              <a:rPr lang="ru-RU" dirty="0" err="1"/>
              <a:t>Цейлонды</a:t>
            </a:r>
            <a:r>
              <a:rPr lang="ru-RU" dirty="0"/>
              <a:t> </a:t>
            </a:r>
            <a:r>
              <a:rPr lang="ru-RU" dirty="0" err="1"/>
              <a:t>білген</a:t>
            </a:r>
            <a:r>
              <a:rPr lang="ru-RU" dirty="0"/>
              <a:t>, ал </a:t>
            </a:r>
            <a:r>
              <a:rPr lang="ru-RU" dirty="0" err="1"/>
              <a:t>б.э.д</a:t>
            </a:r>
            <a:r>
              <a:rPr lang="ru-RU" dirty="0"/>
              <a:t>. </a:t>
            </a:r>
            <a:r>
              <a:rPr lang="en-US" dirty="0"/>
              <a:t>I </a:t>
            </a:r>
            <a:r>
              <a:rPr lang="ru-RU" dirty="0" err="1"/>
              <a:t>ғасырда</a:t>
            </a:r>
            <a:r>
              <a:rPr lang="ru-RU" dirty="0"/>
              <a:t> </a:t>
            </a:r>
            <a:r>
              <a:rPr lang="ru-RU" dirty="0" err="1"/>
              <a:t>Гималай</a:t>
            </a:r>
            <a:r>
              <a:rPr lang="ru-RU" dirty="0"/>
              <a:t> мен Гиндукуш </a:t>
            </a:r>
            <a:r>
              <a:rPr lang="ru-RU" dirty="0" err="1"/>
              <a:t>арқылы</a:t>
            </a:r>
            <a:r>
              <a:rPr lang="ru-RU" dirty="0"/>
              <a:t> Орта </a:t>
            </a:r>
            <a:r>
              <a:rPr lang="ru-RU" dirty="0" err="1"/>
              <a:t>Азияға</a:t>
            </a:r>
            <a:r>
              <a:rPr lang="ru-RU" dirty="0"/>
              <a:t> </a:t>
            </a:r>
            <a:r>
              <a:rPr lang="ru-RU" dirty="0" err="1"/>
              <a:t>сапар</a:t>
            </a:r>
            <a:r>
              <a:rPr lang="ru-RU" dirty="0"/>
              <a:t> </a:t>
            </a:r>
            <a:r>
              <a:rPr lang="ru-RU" dirty="0" err="1"/>
              <a:t>жасаған</a:t>
            </a:r>
            <a:r>
              <a:rPr lang="ru-RU" dirty="0"/>
              <a:t>. </a:t>
            </a:r>
            <a:r>
              <a:rPr lang="ru-RU" dirty="0" err="1"/>
              <a:t>Көне</a:t>
            </a:r>
            <a:r>
              <a:rPr lang="ru-RU" dirty="0"/>
              <a:t> </a:t>
            </a:r>
            <a:r>
              <a:rPr lang="ru-RU" dirty="0" err="1"/>
              <a:t>индустарда</a:t>
            </a:r>
            <a:r>
              <a:rPr lang="ru-RU" dirty="0"/>
              <a:t> календарь </a:t>
            </a:r>
            <a:r>
              <a:rPr lang="ru-RU" dirty="0" err="1"/>
              <a:t>болған</a:t>
            </a:r>
            <a:r>
              <a:rPr lang="ru-RU" dirty="0"/>
              <a:t>, </a:t>
            </a:r>
            <a:r>
              <a:rPr lang="ru-RU" dirty="0" err="1"/>
              <a:t>б.э.д</a:t>
            </a:r>
            <a:r>
              <a:rPr lang="ru-RU" dirty="0"/>
              <a:t>. </a:t>
            </a:r>
            <a:r>
              <a:rPr lang="en-US" dirty="0"/>
              <a:t>VI </a:t>
            </a:r>
            <a:r>
              <a:rPr lang="ru-RU" dirty="0" err="1"/>
              <a:t>ғасырға</a:t>
            </a:r>
            <a:r>
              <a:rPr lang="ru-RU" dirty="0"/>
              <a:t> </a:t>
            </a:r>
            <a:r>
              <a:rPr lang="ru-RU" dirty="0" err="1"/>
              <a:t>сәйкес</a:t>
            </a:r>
            <a:r>
              <a:rPr lang="ru-RU" dirty="0"/>
              <a:t> </a:t>
            </a:r>
            <a:r>
              <a:rPr lang="ru-RU" dirty="0" err="1"/>
              <a:t>келетін</a:t>
            </a:r>
            <a:r>
              <a:rPr lang="ru-RU" dirty="0"/>
              <a:t> </a:t>
            </a:r>
            <a:r>
              <a:rPr lang="ru-RU" dirty="0" err="1"/>
              <a:t>астрономиялық</a:t>
            </a:r>
            <a:r>
              <a:rPr lang="ru-RU" dirty="0"/>
              <a:t> </a:t>
            </a:r>
            <a:r>
              <a:rPr lang="ru-RU" dirty="0" err="1"/>
              <a:t>трактатта</a:t>
            </a:r>
            <a:r>
              <a:rPr lang="ru-RU" dirty="0"/>
              <a:t> </a:t>
            </a:r>
            <a:r>
              <a:rPr lang="ru-RU" dirty="0" err="1"/>
              <a:t>Жер</a:t>
            </a:r>
            <a:r>
              <a:rPr lang="ru-RU" dirty="0"/>
              <a:t> </a:t>
            </a:r>
            <a:r>
              <a:rPr lang="ru-RU" dirty="0" err="1"/>
              <a:t>өз</a:t>
            </a:r>
            <a:r>
              <a:rPr lang="ru-RU" dirty="0"/>
              <a:t> </a:t>
            </a:r>
            <a:r>
              <a:rPr lang="ru-RU" dirty="0" err="1"/>
              <a:t>білігінен</a:t>
            </a:r>
            <a:r>
              <a:rPr lang="ru-RU" dirty="0"/>
              <a:t> </a:t>
            </a:r>
            <a:r>
              <a:rPr lang="ru-RU" dirty="0" err="1"/>
              <a:t>айналатыны</a:t>
            </a:r>
            <a:r>
              <a:rPr lang="ru-RU" dirty="0"/>
              <a:t>, ал Ай </a:t>
            </a:r>
            <a:r>
              <a:rPr lang="ru-RU" dirty="0" err="1"/>
              <a:t>сәулені</a:t>
            </a:r>
            <a:r>
              <a:rPr lang="ru-RU" dirty="0"/>
              <a:t> </a:t>
            </a:r>
            <a:r>
              <a:rPr lang="ru-RU" dirty="0" err="1"/>
              <a:t>Күннен</a:t>
            </a:r>
            <a:r>
              <a:rPr lang="ru-RU" dirty="0"/>
              <a:t> </a:t>
            </a:r>
            <a:r>
              <a:rPr lang="ru-RU" dirty="0" err="1"/>
              <a:t>алатыны</a:t>
            </a:r>
            <a:r>
              <a:rPr lang="ru-RU" dirty="0"/>
              <a:t> </a:t>
            </a:r>
            <a:r>
              <a:rPr lang="ru-RU" dirty="0" err="1"/>
              <a:t>туралы</a:t>
            </a:r>
            <a:r>
              <a:rPr lang="ru-RU" dirty="0"/>
              <a:t> </a:t>
            </a:r>
            <a:r>
              <a:rPr lang="ru-RU" dirty="0" err="1"/>
              <a:t>деректер</a:t>
            </a:r>
            <a:r>
              <a:rPr lang="ru-RU" dirty="0"/>
              <a:t> бар.</a:t>
            </a:r>
          </a:p>
          <a:p>
            <a:endParaRPr lang="ru-RU" dirty="0"/>
          </a:p>
        </p:txBody>
      </p:sp>
    </p:spTree>
    <p:extLst>
      <p:ext uri="{BB962C8B-B14F-4D97-AF65-F5344CB8AC3E}">
        <p14:creationId xmlns:p14="http://schemas.microsoft.com/office/powerpoint/2010/main" val="1358176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1F95ED-2A4C-4947-8C77-F1F4F11D629E}"/>
              </a:ext>
            </a:extLst>
          </p:cNvPr>
          <p:cNvSpPr>
            <a:spLocks noGrp="1"/>
          </p:cNvSpPr>
          <p:nvPr>
            <p:ph type="title"/>
          </p:nvPr>
        </p:nvSpPr>
        <p:spPr>
          <a:xfrm>
            <a:off x="2133600" y="544597"/>
            <a:ext cx="9424021" cy="1280890"/>
          </a:xfrm>
        </p:spPr>
        <p:txBody>
          <a:bodyPr>
            <a:noAutofit/>
          </a:bodyPr>
          <a:lstStyle/>
          <a:p>
            <a:pPr algn="just"/>
            <a:r>
              <a:rPr lang="ru-RU" sz="2000" dirty="0" err="1"/>
              <a:t>Жерорта</a:t>
            </a:r>
            <a:r>
              <a:rPr lang="ru-RU" sz="2000" dirty="0"/>
              <a:t> </a:t>
            </a:r>
            <a:r>
              <a:rPr lang="ru-RU" sz="2000" dirty="0" err="1"/>
              <a:t>теңізінің</a:t>
            </a:r>
            <a:r>
              <a:rPr lang="ru-RU" sz="2000" dirty="0"/>
              <a:t> </a:t>
            </a:r>
            <a:r>
              <a:rPr lang="ru-RU" sz="2000" dirty="0" err="1"/>
              <a:t>жағалауын</a:t>
            </a:r>
            <a:r>
              <a:rPr lang="ru-RU" sz="2000" dirty="0"/>
              <a:t> </a:t>
            </a:r>
            <a:r>
              <a:rPr lang="ru-RU" sz="2000" dirty="0" err="1"/>
              <a:t>мекендеген</a:t>
            </a:r>
            <a:r>
              <a:rPr lang="ru-RU" sz="2000" dirty="0"/>
              <a:t> </a:t>
            </a:r>
            <a:r>
              <a:rPr lang="ru-RU" sz="2000" dirty="0" err="1"/>
              <a:t>финикийлықтар</a:t>
            </a:r>
            <a:r>
              <a:rPr lang="ru-RU" sz="2000" dirty="0"/>
              <a:t> да </a:t>
            </a:r>
            <a:r>
              <a:rPr lang="ru-RU" sz="2000" dirty="0" err="1"/>
              <a:t>теңіз</a:t>
            </a:r>
            <a:r>
              <a:rPr lang="ru-RU" sz="2000" dirty="0"/>
              <a:t> </a:t>
            </a:r>
            <a:r>
              <a:rPr lang="ru-RU" sz="2000" dirty="0" err="1"/>
              <a:t>саудасымен</a:t>
            </a:r>
            <a:r>
              <a:rPr lang="ru-RU" sz="2000" dirty="0"/>
              <a:t> </a:t>
            </a:r>
            <a:r>
              <a:rPr lang="ru-RU" sz="2000" dirty="0" err="1"/>
              <a:t>айналысып</a:t>
            </a:r>
            <a:r>
              <a:rPr lang="ru-RU" sz="2000" dirty="0"/>
              <a:t>, </a:t>
            </a:r>
            <a:r>
              <a:rPr lang="ru-RU" sz="2000" dirty="0" err="1"/>
              <a:t>жаулап</a:t>
            </a:r>
            <a:r>
              <a:rPr lang="ru-RU" sz="2000" dirty="0"/>
              <a:t> </a:t>
            </a:r>
            <a:r>
              <a:rPr lang="ru-RU" sz="2000" dirty="0" err="1"/>
              <a:t>алған</a:t>
            </a:r>
            <a:r>
              <a:rPr lang="ru-RU" sz="2000" dirty="0"/>
              <a:t> </a:t>
            </a:r>
            <a:r>
              <a:rPr lang="ru-RU" sz="2000" dirty="0" err="1"/>
              <a:t>Африканың</a:t>
            </a:r>
            <a:r>
              <a:rPr lang="ru-RU" sz="2000" dirty="0"/>
              <a:t> </a:t>
            </a:r>
            <a:r>
              <a:rPr lang="ru-RU" sz="2000" dirty="0" err="1"/>
              <a:t>батыс</a:t>
            </a:r>
            <a:r>
              <a:rPr lang="ru-RU" sz="2000" dirty="0"/>
              <a:t> </a:t>
            </a:r>
            <a:r>
              <a:rPr lang="ru-RU" sz="2000" dirty="0" err="1"/>
              <a:t>жағалауының</a:t>
            </a:r>
            <a:r>
              <a:rPr lang="ru-RU" sz="2000" dirty="0"/>
              <a:t> </a:t>
            </a:r>
            <a:r>
              <a:rPr lang="ru-RU" sz="2000" dirty="0" err="1"/>
              <a:t>табиғаты</a:t>
            </a:r>
            <a:r>
              <a:rPr lang="ru-RU" sz="2000" dirty="0"/>
              <a:t> мен </a:t>
            </a:r>
            <a:r>
              <a:rPr lang="ru-RU" sz="2000" dirty="0" err="1"/>
              <a:t>халқы</a:t>
            </a:r>
            <a:r>
              <a:rPr lang="ru-RU" sz="2000" dirty="0"/>
              <a:t> </a:t>
            </a:r>
            <a:r>
              <a:rPr lang="ru-RU" sz="2000" dirty="0" err="1"/>
              <a:t>туралы</a:t>
            </a:r>
            <a:r>
              <a:rPr lang="ru-RU" sz="2000" dirty="0"/>
              <a:t> </a:t>
            </a:r>
            <a:r>
              <a:rPr lang="ru-RU" sz="2000" dirty="0" err="1"/>
              <a:t>мәліметтер</a:t>
            </a:r>
            <a:r>
              <a:rPr lang="ru-RU" sz="2000" dirty="0"/>
              <a:t> </a:t>
            </a:r>
            <a:r>
              <a:rPr lang="ru-RU" sz="2000" dirty="0" err="1"/>
              <a:t>жинаған</a:t>
            </a:r>
            <a:r>
              <a:rPr lang="ru-RU" sz="2000" dirty="0"/>
              <a:t>. Фараон </a:t>
            </a:r>
            <a:r>
              <a:rPr lang="ru-RU" sz="2000" dirty="0" err="1"/>
              <a:t>Нехоның</a:t>
            </a:r>
            <a:r>
              <a:rPr lang="ru-RU" sz="2000" dirty="0"/>
              <a:t> </a:t>
            </a:r>
            <a:r>
              <a:rPr lang="ru-RU" sz="2000" dirty="0" err="1"/>
              <a:t>бұйрығы</a:t>
            </a:r>
            <a:r>
              <a:rPr lang="ru-RU" sz="2000" dirty="0"/>
              <a:t> </a:t>
            </a:r>
            <a:r>
              <a:rPr lang="ru-RU" sz="2000" dirty="0" err="1"/>
              <a:t>бойынша</a:t>
            </a:r>
            <a:r>
              <a:rPr lang="ru-RU" sz="2000" dirty="0"/>
              <a:t> </a:t>
            </a:r>
            <a:r>
              <a:rPr lang="ru-RU" sz="2000" dirty="0" err="1"/>
              <a:t>финикийлықтар</a:t>
            </a:r>
            <a:r>
              <a:rPr lang="ru-RU" sz="2000" dirty="0"/>
              <a:t> </a:t>
            </a:r>
            <a:r>
              <a:rPr lang="ru-RU" sz="2000" dirty="0" err="1"/>
              <a:t>Африканың</a:t>
            </a:r>
            <a:r>
              <a:rPr lang="ru-RU" sz="2000" dirty="0"/>
              <a:t> </a:t>
            </a:r>
            <a:r>
              <a:rPr lang="ru-RU" sz="2000" dirty="0" err="1"/>
              <a:t>батыс</a:t>
            </a:r>
            <a:r>
              <a:rPr lang="ru-RU" sz="2000" dirty="0"/>
              <a:t> </a:t>
            </a:r>
            <a:r>
              <a:rPr lang="ru-RU" sz="2000" dirty="0" err="1"/>
              <a:t>жағалауына</a:t>
            </a:r>
            <a:r>
              <a:rPr lang="ru-RU" sz="2000" dirty="0"/>
              <a:t> 3 </a:t>
            </a:r>
            <a:r>
              <a:rPr lang="ru-RU" sz="2000" dirty="0" err="1"/>
              <a:t>жыл</a:t>
            </a:r>
            <a:r>
              <a:rPr lang="ru-RU" sz="2000" dirty="0"/>
              <a:t> </a:t>
            </a:r>
            <a:r>
              <a:rPr lang="ru-RU" sz="2000" dirty="0" err="1"/>
              <a:t>бойы</a:t>
            </a:r>
            <a:r>
              <a:rPr lang="ru-RU" sz="2000" dirty="0"/>
              <a:t> </a:t>
            </a:r>
            <a:r>
              <a:rPr lang="ru-RU" sz="2000" dirty="0" err="1"/>
              <a:t>саяхат</a:t>
            </a:r>
            <a:r>
              <a:rPr lang="ru-RU" sz="2000" dirty="0"/>
              <a:t> </a:t>
            </a:r>
            <a:r>
              <a:rPr lang="ru-RU" sz="2000" dirty="0" err="1"/>
              <a:t>жасаған</a:t>
            </a:r>
            <a:r>
              <a:rPr lang="ru-RU" sz="2000" dirty="0"/>
              <a:t>.</a:t>
            </a:r>
          </a:p>
        </p:txBody>
      </p:sp>
      <p:sp>
        <p:nvSpPr>
          <p:cNvPr id="3" name="Объект 2">
            <a:extLst>
              <a:ext uri="{FF2B5EF4-FFF2-40B4-BE49-F238E27FC236}">
                <a16:creationId xmlns:a16="http://schemas.microsoft.com/office/drawing/2014/main" id="{B28B37C2-714B-4024-AD5F-622E82D2200B}"/>
              </a:ext>
            </a:extLst>
          </p:cNvPr>
          <p:cNvSpPr>
            <a:spLocks noGrp="1"/>
          </p:cNvSpPr>
          <p:nvPr>
            <p:ph idx="1"/>
          </p:nvPr>
        </p:nvSpPr>
        <p:spPr>
          <a:xfrm>
            <a:off x="2406400" y="2703444"/>
            <a:ext cx="9284736" cy="3777622"/>
          </a:xfrm>
        </p:spPr>
        <p:txBody>
          <a:bodyPr/>
          <a:lstStyle/>
          <a:p>
            <a:pPr algn="just"/>
            <a:r>
              <a:rPr lang="ru-RU" dirty="0"/>
              <a:t>Тигр </a:t>
            </a:r>
            <a:r>
              <a:rPr lang="ru-RU" dirty="0" err="1"/>
              <a:t>және</a:t>
            </a:r>
            <a:r>
              <a:rPr lang="ru-RU" dirty="0"/>
              <a:t> Евфрат </a:t>
            </a:r>
            <a:r>
              <a:rPr lang="ru-RU" dirty="0" err="1"/>
              <a:t>өзендерінің</a:t>
            </a:r>
            <a:r>
              <a:rPr lang="ru-RU" dirty="0"/>
              <a:t> </a:t>
            </a:r>
            <a:r>
              <a:rPr lang="ru-RU" dirty="0" err="1"/>
              <a:t>төменгі</a:t>
            </a:r>
            <a:r>
              <a:rPr lang="ru-RU" dirty="0"/>
              <a:t> </a:t>
            </a:r>
            <a:r>
              <a:rPr lang="ru-RU" dirty="0" err="1"/>
              <a:t>ағысында</a:t>
            </a:r>
            <a:r>
              <a:rPr lang="ru-RU" dirty="0"/>
              <a:t> </a:t>
            </a:r>
            <a:r>
              <a:rPr lang="en-US" dirty="0"/>
              <a:t>IV </a:t>
            </a:r>
            <a:r>
              <a:rPr lang="ru-RU" dirty="0" err="1"/>
              <a:t>және</a:t>
            </a:r>
            <a:r>
              <a:rPr lang="ru-RU" dirty="0"/>
              <a:t> </a:t>
            </a:r>
            <a:r>
              <a:rPr lang="en-US" dirty="0"/>
              <a:t>III </a:t>
            </a:r>
            <a:r>
              <a:rPr lang="ru-RU" dirty="0" err="1"/>
              <a:t>ғасырда</a:t>
            </a:r>
            <a:r>
              <a:rPr lang="ru-RU" dirty="0"/>
              <a:t> </a:t>
            </a:r>
            <a:r>
              <a:rPr lang="ru-RU" dirty="0" err="1"/>
              <a:t>егіншілік</a:t>
            </a:r>
            <a:r>
              <a:rPr lang="ru-RU" dirty="0"/>
              <a:t> пен мал </a:t>
            </a:r>
            <a:r>
              <a:rPr lang="ru-RU" dirty="0" err="1"/>
              <a:t>шаруашылығымен</a:t>
            </a:r>
            <a:r>
              <a:rPr lang="ru-RU" dirty="0"/>
              <a:t>, </a:t>
            </a:r>
            <a:r>
              <a:rPr lang="ru-RU" dirty="0" err="1"/>
              <a:t>сауда</a:t>
            </a:r>
            <a:r>
              <a:rPr lang="ru-RU" dirty="0"/>
              <a:t> – </a:t>
            </a:r>
            <a:r>
              <a:rPr lang="ru-RU" dirty="0" err="1"/>
              <a:t>саттықпен</a:t>
            </a:r>
            <a:r>
              <a:rPr lang="ru-RU" dirty="0"/>
              <a:t> (</a:t>
            </a:r>
            <a:r>
              <a:rPr lang="ru-RU" dirty="0" err="1"/>
              <a:t>Кипрмен</a:t>
            </a:r>
            <a:r>
              <a:rPr lang="ru-RU" dirty="0"/>
              <a:t>, </a:t>
            </a:r>
            <a:r>
              <a:rPr lang="ru-RU" dirty="0" err="1"/>
              <a:t>Иранмен</a:t>
            </a:r>
            <a:r>
              <a:rPr lang="ru-RU" dirty="0"/>
              <a:t>) </a:t>
            </a:r>
            <a:r>
              <a:rPr lang="ru-RU" dirty="0" err="1"/>
              <a:t>айналысқан</a:t>
            </a:r>
            <a:r>
              <a:rPr lang="ru-RU" dirty="0"/>
              <a:t> </a:t>
            </a:r>
            <a:r>
              <a:rPr lang="ru-RU" dirty="0" err="1"/>
              <a:t>шумерлер</a:t>
            </a:r>
            <a:r>
              <a:rPr lang="ru-RU" dirty="0"/>
              <a:t> </a:t>
            </a:r>
            <a:r>
              <a:rPr lang="ru-RU" dirty="0" err="1"/>
              <a:t>қоныстанған</a:t>
            </a:r>
            <a:r>
              <a:rPr lang="ru-RU" dirty="0"/>
              <a:t>. </a:t>
            </a:r>
            <a:r>
              <a:rPr lang="ru-RU" dirty="0" err="1"/>
              <a:t>Шумерлердің</a:t>
            </a:r>
            <a:r>
              <a:rPr lang="ru-RU" dirty="0"/>
              <a:t> </a:t>
            </a:r>
            <a:r>
              <a:rPr lang="ru-RU" dirty="0" err="1"/>
              <a:t>мәдениеті</a:t>
            </a:r>
            <a:r>
              <a:rPr lang="ru-RU" dirty="0"/>
              <a:t> мен </a:t>
            </a:r>
            <a:r>
              <a:rPr lang="ru-RU" dirty="0" err="1"/>
              <a:t>әдет</a:t>
            </a:r>
            <a:r>
              <a:rPr lang="ru-RU" dirty="0"/>
              <a:t> – </a:t>
            </a:r>
            <a:r>
              <a:rPr lang="ru-RU" dirty="0" err="1"/>
              <a:t>ғұрпын</a:t>
            </a:r>
            <a:r>
              <a:rPr lang="ru-RU" dirty="0"/>
              <a:t> </a:t>
            </a:r>
            <a:r>
              <a:rPr lang="ru-RU" dirty="0" err="1"/>
              <a:t>үйренген</a:t>
            </a:r>
            <a:r>
              <a:rPr lang="ru-RU" dirty="0"/>
              <a:t> </a:t>
            </a:r>
            <a:r>
              <a:rPr lang="ru-RU" dirty="0" err="1"/>
              <a:t>көне</a:t>
            </a:r>
            <a:r>
              <a:rPr lang="ru-RU" dirty="0"/>
              <a:t> </a:t>
            </a:r>
            <a:r>
              <a:rPr lang="ru-RU" dirty="0" err="1"/>
              <a:t>вавилондықтар</a:t>
            </a:r>
            <a:r>
              <a:rPr lang="ru-RU" dirty="0"/>
              <a:t> да (</a:t>
            </a:r>
            <a:r>
              <a:rPr lang="ru-RU" dirty="0" err="1"/>
              <a:t>б.э.д</a:t>
            </a:r>
            <a:r>
              <a:rPr lang="ru-RU" dirty="0"/>
              <a:t>. </a:t>
            </a:r>
            <a:r>
              <a:rPr lang="en-US" dirty="0"/>
              <a:t>VII </a:t>
            </a:r>
            <a:r>
              <a:rPr lang="ru-RU" dirty="0" err="1"/>
              <a:t>ғасырда</a:t>
            </a:r>
            <a:r>
              <a:rPr lang="ru-RU" dirty="0"/>
              <a:t> </a:t>
            </a:r>
            <a:r>
              <a:rPr lang="ru-RU" dirty="0" err="1"/>
              <a:t>өмір</a:t>
            </a:r>
            <a:r>
              <a:rPr lang="ru-RU" dirty="0"/>
              <a:t> </a:t>
            </a:r>
            <a:r>
              <a:rPr lang="ru-RU" dirty="0" err="1"/>
              <a:t>сүрген</a:t>
            </a:r>
            <a:r>
              <a:rPr lang="ru-RU" dirty="0"/>
              <a:t>) карта </a:t>
            </a:r>
            <a:r>
              <a:rPr lang="ru-RU" dirty="0" err="1"/>
              <a:t>жасай</a:t>
            </a:r>
            <a:r>
              <a:rPr lang="ru-RU" dirty="0"/>
              <a:t> </a:t>
            </a:r>
            <a:r>
              <a:rPr lang="ru-RU" dirty="0" err="1"/>
              <a:t>білген</a:t>
            </a:r>
            <a:r>
              <a:rPr lang="ru-RU" dirty="0"/>
              <a:t>. Тигр мен </a:t>
            </a:r>
            <a:r>
              <a:rPr lang="ru-RU" dirty="0" err="1"/>
              <a:t>Эвфрат</a:t>
            </a:r>
            <a:r>
              <a:rPr lang="ru-RU" dirty="0"/>
              <a:t> </a:t>
            </a:r>
            <a:r>
              <a:rPr lang="ru-RU" dirty="0" err="1"/>
              <a:t>өзендерінің</a:t>
            </a:r>
            <a:r>
              <a:rPr lang="ru-RU" dirty="0"/>
              <a:t> </a:t>
            </a:r>
            <a:r>
              <a:rPr lang="ru-RU" dirty="0" err="1"/>
              <a:t>жоғарғы</a:t>
            </a:r>
            <a:r>
              <a:rPr lang="ru-RU" dirty="0"/>
              <a:t> </a:t>
            </a:r>
            <a:r>
              <a:rPr lang="ru-RU" dirty="0" err="1"/>
              <a:t>ағысында</a:t>
            </a:r>
            <a:r>
              <a:rPr lang="ru-RU" dirty="0"/>
              <a:t> </a:t>
            </a:r>
            <a:r>
              <a:rPr lang="ru-RU" dirty="0" err="1"/>
              <a:t>б.э.д</a:t>
            </a:r>
            <a:r>
              <a:rPr lang="ru-RU" dirty="0"/>
              <a:t>. </a:t>
            </a:r>
            <a:r>
              <a:rPr lang="en-US" dirty="0"/>
              <a:t>III </a:t>
            </a:r>
            <a:r>
              <a:rPr lang="ru-RU" dirty="0" err="1"/>
              <a:t>ғасырдан</a:t>
            </a:r>
            <a:r>
              <a:rPr lang="ru-RU" dirty="0"/>
              <a:t> </a:t>
            </a:r>
            <a:r>
              <a:rPr lang="en-US" dirty="0"/>
              <a:t>VII </a:t>
            </a:r>
            <a:r>
              <a:rPr lang="ru-RU" dirty="0" err="1"/>
              <a:t>ғасыр</a:t>
            </a:r>
            <a:r>
              <a:rPr lang="ru-RU" dirty="0"/>
              <a:t> </a:t>
            </a:r>
            <a:r>
              <a:rPr lang="ru-RU" dirty="0" err="1"/>
              <a:t>аралығында</a:t>
            </a:r>
            <a:r>
              <a:rPr lang="ru-RU" dirty="0"/>
              <a:t> </a:t>
            </a:r>
            <a:r>
              <a:rPr lang="ru-RU" dirty="0" err="1"/>
              <a:t>көршілес</a:t>
            </a:r>
            <a:r>
              <a:rPr lang="ru-RU" dirty="0"/>
              <a:t> </a:t>
            </a:r>
            <a:r>
              <a:rPr lang="ru-RU" dirty="0" err="1"/>
              <a:t>көптеген</a:t>
            </a:r>
            <a:r>
              <a:rPr lang="ru-RU" dirty="0"/>
              <a:t> </a:t>
            </a:r>
            <a:r>
              <a:rPr lang="ru-RU" dirty="0" err="1"/>
              <a:t>мемлекеттерді</a:t>
            </a:r>
            <a:r>
              <a:rPr lang="ru-RU" dirty="0"/>
              <a:t> </a:t>
            </a:r>
            <a:r>
              <a:rPr lang="ru-RU" dirty="0" err="1"/>
              <a:t>жаулап</a:t>
            </a:r>
            <a:r>
              <a:rPr lang="ru-RU" dirty="0"/>
              <a:t> </a:t>
            </a:r>
            <a:r>
              <a:rPr lang="ru-RU" dirty="0" err="1"/>
              <a:t>алған</a:t>
            </a:r>
            <a:r>
              <a:rPr lang="ru-RU" dirty="0"/>
              <a:t> </a:t>
            </a:r>
            <a:r>
              <a:rPr lang="ru-RU" dirty="0" err="1"/>
              <a:t>ассирийлықтар</a:t>
            </a:r>
            <a:r>
              <a:rPr lang="ru-RU" dirty="0"/>
              <a:t> да карта </a:t>
            </a:r>
            <a:r>
              <a:rPr lang="ru-RU" dirty="0" err="1"/>
              <a:t>жасаған</a:t>
            </a:r>
            <a:r>
              <a:rPr lang="ru-RU" dirty="0"/>
              <a:t>. </a:t>
            </a:r>
            <a:r>
              <a:rPr lang="ru-RU" dirty="0" err="1"/>
              <a:t>Жаулап</a:t>
            </a:r>
            <a:r>
              <a:rPr lang="ru-RU" dirty="0"/>
              <a:t> </a:t>
            </a:r>
            <a:r>
              <a:rPr lang="ru-RU" dirty="0" err="1"/>
              <a:t>алған</a:t>
            </a:r>
            <a:r>
              <a:rPr lang="ru-RU" dirty="0"/>
              <a:t> </a:t>
            </a:r>
            <a:r>
              <a:rPr lang="ru-RU" dirty="0" err="1"/>
              <a:t>мемлекеттердің</a:t>
            </a:r>
            <a:r>
              <a:rPr lang="ru-RU" dirty="0"/>
              <a:t> </a:t>
            </a:r>
            <a:r>
              <a:rPr lang="ru-RU" dirty="0" err="1"/>
              <a:t>табиғатын</a:t>
            </a:r>
            <a:r>
              <a:rPr lang="ru-RU" dirty="0"/>
              <a:t> </a:t>
            </a:r>
            <a:r>
              <a:rPr lang="ru-RU" dirty="0" err="1"/>
              <a:t>суреттеген</a:t>
            </a:r>
            <a:r>
              <a:rPr lang="ru-RU" dirty="0"/>
              <a:t>.</a:t>
            </a:r>
          </a:p>
        </p:txBody>
      </p:sp>
    </p:spTree>
    <p:extLst>
      <p:ext uri="{BB962C8B-B14F-4D97-AF65-F5344CB8AC3E}">
        <p14:creationId xmlns:p14="http://schemas.microsoft.com/office/powerpoint/2010/main" val="2148818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A84CDB-C9C5-45AC-AA3C-A32E8F5ADCB4}"/>
              </a:ext>
            </a:extLst>
          </p:cNvPr>
          <p:cNvSpPr>
            <a:spLocks noGrp="1"/>
          </p:cNvSpPr>
          <p:nvPr>
            <p:ph type="title"/>
          </p:nvPr>
        </p:nvSpPr>
        <p:spPr/>
        <p:txBody>
          <a:bodyPr>
            <a:noAutofit/>
          </a:bodyPr>
          <a:lstStyle/>
          <a:p>
            <a:pPr algn="just"/>
            <a:r>
              <a:rPr lang="ru-RU" sz="2400" dirty="0" err="1"/>
              <a:t>Географияның</a:t>
            </a:r>
            <a:r>
              <a:rPr lang="ru-RU" sz="2400" dirty="0"/>
              <a:t> </a:t>
            </a:r>
            <a:r>
              <a:rPr lang="ru-RU" sz="2400" dirty="0" err="1"/>
              <a:t>дамуына</a:t>
            </a:r>
            <a:r>
              <a:rPr lang="ru-RU" sz="2400" dirty="0"/>
              <a:t> </a:t>
            </a:r>
            <a:r>
              <a:rPr lang="ru-RU" sz="2400" dirty="0" err="1"/>
              <a:t>көне</a:t>
            </a:r>
            <a:r>
              <a:rPr lang="ru-RU" sz="2400" dirty="0"/>
              <a:t> </a:t>
            </a:r>
            <a:r>
              <a:rPr lang="ru-RU" sz="2400" dirty="0" err="1"/>
              <a:t>гректер</a:t>
            </a:r>
            <a:r>
              <a:rPr lang="ru-RU" sz="2400" dirty="0"/>
              <a:t> мен </a:t>
            </a:r>
            <a:r>
              <a:rPr lang="ru-RU" sz="2400" dirty="0" err="1"/>
              <a:t>римдықтар</a:t>
            </a:r>
            <a:r>
              <a:rPr lang="ru-RU" sz="2400" dirty="0"/>
              <a:t> да </a:t>
            </a:r>
            <a:r>
              <a:rPr lang="ru-RU" sz="2400" dirty="0" err="1"/>
              <a:t>үлкен</a:t>
            </a:r>
            <a:r>
              <a:rPr lang="ru-RU" sz="2400" dirty="0"/>
              <a:t> </a:t>
            </a:r>
            <a:r>
              <a:rPr lang="ru-RU" sz="2400" dirty="0" err="1"/>
              <a:t>үлес</a:t>
            </a:r>
            <a:r>
              <a:rPr lang="ru-RU" sz="2400" dirty="0"/>
              <a:t> </a:t>
            </a:r>
            <a:r>
              <a:rPr lang="ru-RU" sz="2400" dirty="0" err="1"/>
              <a:t>қосты</a:t>
            </a:r>
            <a:r>
              <a:rPr lang="ru-RU" sz="2400" dirty="0"/>
              <a:t>. </a:t>
            </a:r>
            <a:r>
              <a:rPr lang="ru-RU" sz="2400" dirty="0" err="1"/>
              <a:t>Гректердің</a:t>
            </a:r>
            <a:r>
              <a:rPr lang="ru-RU" sz="2400" dirty="0"/>
              <a:t> </a:t>
            </a:r>
            <a:r>
              <a:rPr lang="ru-RU" sz="2400" dirty="0" err="1"/>
              <a:t>өте</a:t>
            </a:r>
            <a:r>
              <a:rPr lang="ru-RU" sz="2400" dirty="0"/>
              <a:t> </a:t>
            </a:r>
            <a:r>
              <a:rPr lang="ru-RU" sz="2400" dirty="0" err="1"/>
              <a:t>көне</a:t>
            </a:r>
            <a:r>
              <a:rPr lang="ru-RU" sz="2400" dirty="0"/>
              <a:t> </a:t>
            </a:r>
            <a:r>
              <a:rPr lang="ru-RU" sz="2400" dirty="0" err="1"/>
              <a:t>жазба</a:t>
            </a:r>
            <a:r>
              <a:rPr lang="ru-RU" sz="2400" dirty="0"/>
              <a:t> </a:t>
            </a:r>
            <a:r>
              <a:rPr lang="ru-RU" sz="2400" dirty="0" err="1"/>
              <a:t>құжаттары</a:t>
            </a:r>
            <a:r>
              <a:rPr lang="ru-RU" sz="2400" dirty="0"/>
              <a:t> </a:t>
            </a:r>
            <a:r>
              <a:rPr lang="ru-RU" sz="2400" dirty="0" err="1"/>
              <a:t>Гомердің</a:t>
            </a:r>
            <a:r>
              <a:rPr lang="ru-RU" sz="2400" dirty="0"/>
              <a:t> “Илиада” </a:t>
            </a:r>
            <a:r>
              <a:rPr lang="ru-RU" sz="2400" dirty="0" err="1"/>
              <a:t>және</a:t>
            </a:r>
            <a:r>
              <a:rPr lang="ru-RU" sz="2400" dirty="0"/>
              <a:t> “</a:t>
            </a:r>
            <a:r>
              <a:rPr lang="ru-RU" sz="2400" dirty="0" err="1"/>
              <a:t>Одиссия</a:t>
            </a:r>
            <a:r>
              <a:rPr lang="ru-RU" sz="2400" dirty="0"/>
              <a:t>” (</a:t>
            </a:r>
            <a:r>
              <a:rPr lang="ru-RU" sz="2400" dirty="0" err="1"/>
              <a:t>б.э.д</a:t>
            </a:r>
            <a:r>
              <a:rPr lang="ru-RU" sz="2400" dirty="0"/>
              <a:t>. </a:t>
            </a:r>
            <a:r>
              <a:rPr lang="en-US" sz="2400" dirty="0"/>
              <a:t>VIII – VII </a:t>
            </a:r>
            <a:r>
              <a:rPr lang="ru-RU" sz="2400" dirty="0" err="1"/>
              <a:t>ғасырлар</a:t>
            </a:r>
            <a:r>
              <a:rPr lang="ru-RU" sz="2400" dirty="0"/>
              <a:t>) – </a:t>
            </a:r>
            <a:r>
              <a:rPr lang="ru-RU" sz="2400" dirty="0" err="1"/>
              <a:t>мұнда</a:t>
            </a:r>
            <a:r>
              <a:rPr lang="ru-RU" sz="2400" dirty="0"/>
              <a:t> </a:t>
            </a:r>
            <a:r>
              <a:rPr lang="ru-RU" sz="2400" dirty="0" err="1"/>
              <a:t>Жерді</a:t>
            </a:r>
            <a:r>
              <a:rPr lang="ru-RU" sz="2400" dirty="0"/>
              <a:t> </a:t>
            </a:r>
            <a:r>
              <a:rPr lang="ru-RU" sz="2400" dirty="0" err="1"/>
              <a:t>формасы</a:t>
            </a:r>
            <a:r>
              <a:rPr lang="ru-RU" sz="2400" dirty="0"/>
              <a:t> </a:t>
            </a:r>
            <a:r>
              <a:rPr lang="ru-RU" sz="2400" dirty="0" err="1"/>
              <a:t>дөңес</a:t>
            </a:r>
            <a:r>
              <a:rPr lang="ru-RU" sz="2400" dirty="0"/>
              <a:t> </a:t>
            </a:r>
            <a:r>
              <a:rPr lang="ru-RU" sz="2400" dirty="0" err="1"/>
              <a:t>қалқан</a:t>
            </a:r>
            <a:r>
              <a:rPr lang="ru-RU" sz="2400" dirty="0"/>
              <a:t> </a:t>
            </a:r>
            <a:r>
              <a:rPr lang="ru-RU" sz="2400" dirty="0" err="1"/>
              <a:t>тәрізді</a:t>
            </a:r>
            <a:r>
              <a:rPr lang="ru-RU" sz="2400" dirty="0"/>
              <a:t> </a:t>
            </a:r>
            <a:r>
              <a:rPr lang="ru-RU" sz="2400" dirty="0" err="1"/>
              <a:t>арал</a:t>
            </a:r>
            <a:r>
              <a:rPr lang="ru-RU" sz="2400" dirty="0"/>
              <a:t> </a:t>
            </a:r>
            <a:r>
              <a:rPr lang="ru-RU" sz="2400" dirty="0" err="1"/>
              <a:t>деп</a:t>
            </a:r>
            <a:r>
              <a:rPr lang="ru-RU" sz="2400" dirty="0"/>
              <a:t> </a:t>
            </a:r>
            <a:r>
              <a:rPr lang="ru-RU" sz="2400" dirty="0" err="1"/>
              <a:t>сипаттаған</a:t>
            </a:r>
            <a:r>
              <a:rPr lang="ru-RU" sz="2400" dirty="0"/>
              <a:t>, </a:t>
            </a:r>
            <a:r>
              <a:rPr lang="ru-RU" sz="2400" dirty="0" err="1"/>
              <a:t>олардың</a:t>
            </a:r>
            <a:r>
              <a:rPr lang="ru-RU" sz="2400" dirty="0"/>
              <a:t> Дунай, </a:t>
            </a:r>
            <a:r>
              <a:rPr lang="ru-RU" sz="2400" dirty="0" err="1"/>
              <a:t>Рион</a:t>
            </a:r>
            <a:r>
              <a:rPr lang="ru-RU" sz="2400" dirty="0"/>
              <a:t> </a:t>
            </a:r>
            <a:r>
              <a:rPr lang="ru-RU" sz="2400" dirty="0" err="1"/>
              <a:t>сияқты</a:t>
            </a:r>
            <a:r>
              <a:rPr lang="ru-RU" sz="2400" dirty="0"/>
              <a:t> </a:t>
            </a:r>
            <a:r>
              <a:rPr lang="ru-RU" sz="2400" dirty="0" err="1"/>
              <a:t>ірі</a:t>
            </a:r>
            <a:r>
              <a:rPr lang="ru-RU" sz="2400" dirty="0"/>
              <a:t> </a:t>
            </a:r>
            <a:r>
              <a:rPr lang="ru-RU" sz="2400" dirty="0" err="1"/>
              <a:t>өзендер</a:t>
            </a:r>
            <a:r>
              <a:rPr lang="ru-RU" sz="2400" dirty="0"/>
              <a:t>, Африка </a:t>
            </a:r>
            <a:r>
              <a:rPr lang="ru-RU" sz="2400" dirty="0" err="1"/>
              <a:t>туралы</a:t>
            </a:r>
            <a:r>
              <a:rPr lang="ru-RU" sz="2400" dirty="0"/>
              <a:t>, </a:t>
            </a:r>
            <a:r>
              <a:rPr lang="ru-RU" sz="2400" dirty="0" err="1"/>
              <a:t>Грецияның</a:t>
            </a:r>
            <a:r>
              <a:rPr lang="ru-RU" sz="2400" dirty="0"/>
              <a:t> </a:t>
            </a:r>
            <a:r>
              <a:rPr lang="ru-RU" sz="2400" dirty="0" err="1"/>
              <a:t>солтүстігін</a:t>
            </a:r>
            <a:r>
              <a:rPr lang="ru-RU" sz="2400" dirty="0"/>
              <a:t> </a:t>
            </a:r>
            <a:r>
              <a:rPr lang="ru-RU" sz="2400" dirty="0" err="1"/>
              <a:t>мекендеген</a:t>
            </a:r>
            <a:r>
              <a:rPr lang="ru-RU" sz="2400" dirty="0"/>
              <a:t> </a:t>
            </a:r>
            <a:r>
              <a:rPr lang="ru-RU" sz="2400" dirty="0" err="1"/>
              <a:t>көшпелі</a:t>
            </a:r>
            <a:r>
              <a:rPr lang="ru-RU" sz="2400" dirty="0"/>
              <a:t> </a:t>
            </a:r>
            <a:r>
              <a:rPr lang="ru-RU" sz="2400" dirty="0" err="1"/>
              <a:t>тайпалар</a:t>
            </a:r>
            <a:r>
              <a:rPr lang="ru-RU" sz="2400" dirty="0"/>
              <a:t> </a:t>
            </a:r>
            <a:r>
              <a:rPr lang="ru-RU" sz="2400" dirty="0" err="1"/>
              <a:t>туралы</a:t>
            </a:r>
            <a:r>
              <a:rPr lang="ru-RU" sz="2400" dirty="0"/>
              <a:t> да </a:t>
            </a:r>
            <a:r>
              <a:rPr lang="ru-RU" sz="2400" dirty="0" err="1"/>
              <a:t>мәліметтері</a:t>
            </a:r>
            <a:r>
              <a:rPr lang="ru-RU" sz="2400" dirty="0"/>
              <a:t> </a:t>
            </a:r>
            <a:r>
              <a:rPr lang="ru-RU" sz="2400" dirty="0" err="1"/>
              <a:t>болған</a:t>
            </a:r>
            <a:r>
              <a:rPr lang="ru-RU" sz="2400" dirty="0"/>
              <a:t>. </a:t>
            </a:r>
            <a:r>
              <a:rPr lang="ru-RU" sz="2400" dirty="0" err="1"/>
              <a:t>Б.э.д</a:t>
            </a:r>
            <a:r>
              <a:rPr lang="ru-RU" sz="2400" dirty="0"/>
              <a:t>. </a:t>
            </a:r>
            <a:r>
              <a:rPr lang="en-US" sz="2400" dirty="0"/>
              <a:t>V </a:t>
            </a:r>
            <a:r>
              <a:rPr lang="ru-RU" sz="2400" dirty="0" err="1"/>
              <a:t>ғасырда</a:t>
            </a:r>
            <a:r>
              <a:rPr lang="ru-RU" sz="2400" dirty="0"/>
              <a:t> </a:t>
            </a:r>
            <a:r>
              <a:rPr lang="ru-RU" sz="2400" dirty="0" err="1"/>
              <a:t>өмір</a:t>
            </a:r>
            <a:r>
              <a:rPr lang="ru-RU" sz="2400" dirty="0"/>
              <a:t> </a:t>
            </a:r>
            <a:r>
              <a:rPr lang="ru-RU" sz="2400" dirty="0" err="1"/>
              <a:t>сүрген</a:t>
            </a:r>
            <a:r>
              <a:rPr lang="ru-RU" sz="2400" dirty="0"/>
              <a:t> грек </a:t>
            </a:r>
            <a:r>
              <a:rPr lang="ru-RU" sz="2400" dirty="0" err="1"/>
              <a:t>ойшылы</a:t>
            </a:r>
            <a:r>
              <a:rPr lang="ru-RU" sz="2400" dirty="0"/>
              <a:t> </a:t>
            </a:r>
            <a:r>
              <a:rPr lang="ru-RU" sz="2400" dirty="0" err="1"/>
              <a:t>Пармонид</a:t>
            </a:r>
            <a:r>
              <a:rPr lang="ru-RU" sz="2400" dirty="0"/>
              <a:t> </a:t>
            </a:r>
            <a:r>
              <a:rPr lang="ru-RU" sz="2400" dirty="0" err="1"/>
              <a:t>философиялық</a:t>
            </a:r>
            <a:r>
              <a:rPr lang="ru-RU" sz="2400" dirty="0"/>
              <a:t> </a:t>
            </a:r>
            <a:r>
              <a:rPr lang="ru-RU" sz="2400" dirty="0" err="1"/>
              <a:t>көзқарас</a:t>
            </a:r>
            <a:r>
              <a:rPr lang="ru-RU" sz="2400" dirty="0"/>
              <a:t> </a:t>
            </a:r>
            <a:r>
              <a:rPr lang="ru-RU" sz="2400" dirty="0" err="1"/>
              <a:t>тұрғысынан</a:t>
            </a:r>
            <a:r>
              <a:rPr lang="ru-RU" sz="2400" dirty="0"/>
              <a:t> </a:t>
            </a:r>
            <a:r>
              <a:rPr lang="ru-RU" sz="2400" dirty="0" err="1"/>
              <a:t>Жер</a:t>
            </a:r>
            <a:r>
              <a:rPr lang="ru-RU" sz="2400" dirty="0"/>
              <a:t> шар </a:t>
            </a:r>
            <a:r>
              <a:rPr lang="ru-RU" sz="2400" dirty="0" err="1"/>
              <a:t>тәрізді</a:t>
            </a:r>
            <a:r>
              <a:rPr lang="ru-RU" sz="2400" dirty="0"/>
              <a:t> </a:t>
            </a:r>
            <a:r>
              <a:rPr lang="ru-RU" sz="2400" dirty="0" err="1"/>
              <a:t>деген</a:t>
            </a:r>
            <a:r>
              <a:rPr lang="ru-RU" sz="2400" dirty="0"/>
              <a:t> </a:t>
            </a:r>
            <a:r>
              <a:rPr lang="ru-RU" sz="2400" dirty="0" err="1"/>
              <a:t>идеяны</a:t>
            </a:r>
            <a:r>
              <a:rPr lang="ru-RU" sz="2400" dirty="0"/>
              <a:t> </a:t>
            </a:r>
            <a:r>
              <a:rPr lang="ru-RU" sz="2400" dirty="0" err="1"/>
              <a:t>ұсынды</a:t>
            </a:r>
            <a:r>
              <a:rPr lang="ru-RU" sz="2400" dirty="0"/>
              <a:t>. </a:t>
            </a:r>
            <a:r>
              <a:rPr lang="ru-RU" sz="2400" dirty="0" err="1"/>
              <a:t>Пармонид</a:t>
            </a:r>
            <a:r>
              <a:rPr lang="ru-RU" sz="2400" dirty="0"/>
              <a:t> пен Пифагор </a:t>
            </a:r>
            <a:r>
              <a:rPr lang="ru-RU" sz="2400" dirty="0" err="1"/>
              <a:t>жерді</a:t>
            </a:r>
            <a:r>
              <a:rPr lang="ru-RU" sz="2400" dirty="0"/>
              <a:t> 5 </a:t>
            </a:r>
            <a:r>
              <a:rPr lang="ru-RU" sz="2400" dirty="0" err="1"/>
              <a:t>шеңберге</a:t>
            </a:r>
            <a:r>
              <a:rPr lang="ru-RU" sz="2400" dirty="0"/>
              <a:t> </a:t>
            </a:r>
            <a:r>
              <a:rPr lang="ru-RU" sz="2400" dirty="0" err="1"/>
              <a:t>немесе</a:t>
            </a:r>
            <a:r>
              <a:rPr lang="ru-RU" sz="2400" dirty="0"/>
              <a:t> </a:t>
            </a:r>
            <a:r>
              <a:rPr lang="ru-RU" sz="2400" dirty="0" err="1"/>
              <a:t>белдеуге</a:t>
            </a:r>
            <a:r>
              <a:rPr lang="ru-RU" sz="2400" dirty="0"/>
              <a:t> </a:t>
            </a:r>
            <a:r>
              <a:rPr lang="ru-RU" sz="2400" dirty="0" err="1"/>
              <a:t>жіктеді</a:t>
            </a:r>
            <a:r>
              <a:rPr lang="ru-RU" sz="2400" dirty="0"/>
              <a:t>: </a:t>
            </a:r>
            <a:r>
              <a:rPr lang="ru-RU" sz="2400" dirty="0" err="1"/>
              <a:t>арктикалық</a:t>
            </a:r>
            <a:r>
              <a:rPr lang="ru-RU" sz="2400" dirty="0"/>
              <a:t>, </a:t>
            </a:r>
            <a:r>
              <a:rPr lang="ru-RU" sz="2400" dirty="0" err="1"/>
              <a:t>жазғы</a:t>
            </a:r>
            <a:r>
              <a:rPr lang="ru-RU" sz="2400" dirty="0"/>
              <a:t>, </a:t>
            </a:r>
            <a:r>
              <a:rPr lang="ru-RU" sz="2400" dirty="0" err="1"/>
              <a:t>экваторлық</a:t>
            </a:r>
            <a:r>
              <a:rPr lang="ru-RU" sz="2400" dirty="0"/>
              <a:t>, </a:t>
            </a:r>
            <a:r>
              <a:rPr lang="ru-RU" sz="2400" dirty="0" err="1"/>
              <a:t>қысқы</a:t>
            </a:r>
            <a:r>
              <a:rPr lang="ru-RU" sz="2400" dirty="0"/>
              <a:t> </a:t>
            </a:r>
            <a:r>
              <a:rPr lang="ru-RU" sz="2400" dirty="0" err="1"/>
              <a:t>және</a:t>
            </a:r>
            <a:r>
              <a:rPr lang="ru-RU" sz="2400" dirty="0"/>
              <a:t> </a:t>
            </a:r>
            <a:r>
              <a:rPr lang="ru-RU" sz="2400" dirty="0" err="1"/>
              <a:t>антарктикалық</a:t>
            </a:r>
            <a:r>
              <a:rPr lang="ru-RU" sz="2400" dirty="0"/>
              <a:t>.</a:t>
            </a:r>
          </a:p>
        </p:txBody>
      </p:sp>
    </p:spTree>
    <p:extLst>
      <p:ext uri="{BB962C8B-B14F-4D97-AF65-F5344CB8AC3E}">
        <p14:creationId xmlns:p14="http://schemas.microsoft.com/office/powerpoint/2010/main" val="1496268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AF3EC4-85E8-4A54-8828-F72EDF5C5060}"/>
              </a:ext>
            </a:extLst>
          </p:cNvPr>
          <p:cNvSpPr>
            <a:spLocks noGrp="1"/>
          </p:cNvSpPr>
          <p:nvPr>
            <p:ph type="title"/>
          </p:nvPr>
        </p:nvSpPr>
        <p:spPr/>
        <p:txBody>
          <a:bodyPr>
            <a:noAutofit/>
          </a:bodyPr>
          <a:lstStyle/>
          <a:p>
            <a:pPr algn="just"/>
            <a:r>
              <a:rPr lang="ru-RU" sz="2400" dirty="0"/>
              <a:t>География </a:t>
            </a:r>
            <a:r>
              <a:rPr lang="ru-RU" sz="2400" dirty="0" err="1"/>
              <a:t>ғылымының</a:t>
            </a:r>
            <a:r>
              <a:rPr lang="ru-RU" sz="2400" dirty="0"/>
              <a:t> </a:t>
            </a:r>
            <a:r>
              <a:rPr lang="ru-RU" sz="2400" dirty="0" err="1"/>
              <a:t>дамуына</a:t>
            </a:r>
            <a:r>
              <a:rPr lang="ru-RU" sz="2400" dirty="0"/>
              <a:t>, </a:t>
            </a:r>
            <a:r>
              <a:rPr lang="ru-RU" sz="2400" dirty="0" err="1"/>
              <a:t>әсіресе</a:t>
            </a:r>
            <a:r>
              <a:rPr lang="ru-RU" sz="2400" dirty="0"/>
              <a:t> </a:t>
            </a:r>
            <a:r>
              <a:rPr lang="ru-RU" sz="2400" dirty="0" err="1"/>
              <a:t>көп</a:t>
            </a:r>
            <a:r>
              <a:rPr lang="ru-RU" sz="2400" dirty="0"/>
              <a:t> </a:t>
            </a:r>
            <a:r>
              <a:rPr lang="ru-RU" sz="2400" dirty="0" err="1"/>
              <a:t>үлес</a:t>
            </a:r>
            <a:r>
              <a:rPr lang="ru-RU" sz="2400" dirty="0"/>
              <a:t> </a:t>
            </a:r>
            <a:r>
              <a:rPr lang="ru-RU" sz="2400" dirty="0" err="1"/>
              <a:t>қосқан</a:t>
            </a:r>
            <a:r>
              <a:rPr lang="ru-RU" sz="2400" dirty="0"/>
              <a:t> </a:t>
            </a:r>
            <a:r>
              <a:rPr lang="ru-RU" sz="2400" dirty="0" err="1"/>
              <a:t>б.э.д</a:t>
            </a:r>
            <a:r>
              <a:rPr lang="ru-RU" sz="2400" dirty="0"/>
              <a:t>. 484 – 425 </a:t>
            </a:r>
            <a:r>
              <a:rPr lang="ru-RU" sz="2400" dirty="0" err="1"/>
              <a:t>жылдары</a:t>
            </a:r>
            <a:r>
              <a:rPr lang="ru-RU" sz="2400" dirty="0"/>
              <a:t> </a:t>
            </a:r>
            <a:r>
              <a:rPr lang="ru-RU" sz="2400" dirty="0" err="1"/>
              <a:t>өмір</a:t>
            </a:r>
            <a:r>
              <a:rPr lang="ru-RU" sz="2400" dirty="0"/>
              <a:t> </a:t>
            </a:r>
            <a:r>
              <a:rPr lang="ru-RU" sz="2400" dirty="0" err="1"/>
              <a:t>сүрген</a:t>
            </a:r>
            <a:r>
              <a:rPr lang="ru-RU" sz="2400" dirty="0"/>
              <a:t> </a:t>
            </a:r>
            <a:r>
              <a:rPr lang="ru-RU" sz="2400" dirty="0" err="1"/>
              <a:t>Геродоттың</a:t>
            </a:r>
            <a:r>
              <a:rPr lang="ru-RU" sz="2400" dirty="0"/>
              <a:t> </a:t>
            </a:r>
            <a:r>
              <a:rPr lang="ru-RU" sz="2400" dirty="0" err="1"/>
              <a:t>еңбектері</a:t>
            </a:r>
            <a:r>
              <a:rPr lang="ru-RU" sz="2400" dirty="0"/>
              <a:t>: </a:t>
            </a:r>
            <a:r>
              <a:rPr lang="ru-RU" sz="2400" dirty="0" err="1"/>
              <a:t>Египетте</a:t>
            </a:r>
            <a:r>
              <a:rPr lang="ru-RU" sz="2400" dirty="0"/>
              <a:t>, </a:t>
            </a:r>
            <a:r>
              <a:rPr lang="ru-RU" sz="2400" dirty="0" err="1"/>
              <a:t>Ливияда</a:t>
            </a:r>
            <a:r>
              <a:rPr lang="ru-RU" sz="2400" dirty="0"/>
              <a:t>, </a:t>
            </a:r>
            <a:r>
              <a:rPr lang="ru-RU" sz="2400" dirty="0" err="1"/>
              <a:t>Палестинада</a:t>
            </a:r>
            <a:r>
              <a:rPr lang="ru-RU" sz="2400" dirty="0"/>
              <a:t>, </a:t>
            </a:r>
            <a:r>
              <a:rPr lang="ru-RU" sz="2400" dirty="0" err="1"/>
              <a:t>Грецияда</a:t>
            </a:r>
            <a:r>
              <a:rPr lang="ru-RU" sz="2400" dirty="0"/>
              <a:t>, </a:t>
            </a:r>
            <a:r>
              <a:rPr lang="ru-RU" sz="2400" dirty="0" err="1"/>
              <a:t>Қара</a:t>
            </a:r>
            <a:r>
              <a:rPr lang="ru-RU" sz="2400" dirty="0"/>
              <a:t> </a:t>
            </a:r>
            <a:r>
              <a:rPr lang="ru-RU" sz="2400" dirty="0" err="1"/>
              <a:t>теңізде</a:t>
            </a:r>
            <a:r>
              <a:rPr lang="ru-RU" sz="2400" dirty="0"/>
              <a:t>, </a:t>
            </a:r>
            <a:r>
              <a:rPr lang="ru-RU" sz="2400" dirty="0" err="1"/>
              <a:t>Үндістан</a:t>
            </a:r>
            <a:r>
              <a:rPr lang="ru-RU" sz="2400" dirty="0"/>
              <a:t> мен Каспий </a:t>
            </a:r>
            <a:r>
              <a:rPr lang="ru-RU" sz="2400" dirty="0" err="1"/>
              <a:t>теңізі</a:t>
            </a:r>
            <a:r>
              <a:rPr lang="ru-RU" sz="2400" dirty="0"/>
              <a:t> </a:t>
            </a:r>
            <a:r>
              <a:rPr lang="ru-RU" sz="2400" dirty="0" err="1"/>
              <a:t>жағалауында</a:t>
            </a:r>
            <a:r>
              <a:rPr lang="ru-RU" sz="2400" dirty="0"/>
              <a:t> </a:t>
            </a:r>
            <a:r>
              <a:rPr lang="ru-RU" sz="2400" dirty="0" err="1"/>
              <a:t>болып</a:t>
            </a:r>
            <a:r>
              <a:rPr lang="ru-RU" sz="2400" dirty="0"/>
              <a:t>, осы </a:t>
            </a:r>
            <a:r>
              <a:rPr lang="ru-RU" sz="2400" dirty="0" err="1"/>
              <a:t>территориялардың</a:t>
            </a:r>
            <a:r>
              <a:rPr lang="ru-RU" sz="2400" dirty="0"/>
              <a:t> </a:t>
            </a:r>
            <a:r>
              <a:rPr lang="ru-RU" sz="2400" dirty="0" err="1"/>
              <a:t>табиғатын</a:t>
            </a:r>
            <a:r>
              <a:rPr lang="ru-RU" sz="2400" dirty="0"/>
              <a:t> </a:t>
            </a:r>
            <a:r>
              <a:rPr lang="ru-RU" sz="2400" dirty="0" err="1"/>
              <a:t>зерттеген</a:t>
            </a:r>
            <a:r>
              <a:rPr lang="ru-RU" sz="2400" dirty="0"/>
              <a:t>. Геродот </a:t>
            </a:r>
            <a:r>
              <a:rPr lang="ru-RU" sz="2400" dirty="0" err="1"/>
              <a:t>бойынша</a:t>
            </a:r>
            <a:r>
              <a:rPr lang="ru-RU" sz="2400" dirty="0"/>
              <a:t> </a:t>
            </a:r>
            <a:r>
              <a:rPr lang="ru-RU" sz="2400" dirty="0" err="1"/>
              <a:t>Жер</a:t>
            </a:r>
            <a:r>
              <a:rPr lang="ru-RU" sz="2400" dirty="0"/>
              <a:t> </a:t>
            </a:r>
            <a:r>
              <a:rPr lang="ru-RU" sz="2400" dirty="0" err="1"/>
              <a:t>бетіндегі</a:t>
            </a:r>
            <a:r>
              <a:rPr lang="ru-RU" sz="2400" dirty="0"/>
              <a:t> </a:t>
            </a:r>
            <a:r>
              <a:rPr lang="ru-RU" sz="2400" dirty="0" err="1"/>
              <a:t>елді</a:t>
            </a:r>
            <a:r>
              <a:rPr lang="ru-RU" sz="2400" dirty="0"/>
              <a:t> </a:t>
            </a:r>
            <a:r>
              <a:rPr lang="ru-RU" sz="2400" dirty="0" err="1"/>
              <a:t>мекендер</a:t>
            </a:r>
            <a:r>
              <a:rPr lang="ru-RU" sz="2400" dirty="0"/>
              <a:t> </a:t>
            </a:r>
            <a:r>
              <a:rPr lang="ru-RU" sz="2400" dirty="0" err="1"/>
              <a:t>үшке</a:t>
            </a:r>
            <a:r>
              <a:rPr lang="ru-RU" sz="2400" dirty="0"/>
              <a:t> </a:t>
            </a:r>
            <a:r>
              <a:rPr lang="ru-RU" sz="2400" dirty="0" err="1"/>
              <a:t>бөлінген</a:t>
            </a:r>
            <a:r>
              <a:rPr lang="ru-RU" sz="2400" dirty="0"/>
              <a:t>: Европа, Азия </a:t>
            </a:r>
            <a:r>
              <a:rPr lang="ru-RU" sz="2400" dirty="0" err="1"/>
              <a:t>және</a:t>
            </a:r>
            <a:r>
              <a:rPr lang="ru-RU" sz="2400" dirty="0"/>
              <a:t> Ливия (Африка). </a:t>
            </a:r>
            <a:r>
              <a:rPr lang="ru-RU" sz="2400" dirty="0" err="1"/>
              <a:t>Құрылықтардың</a:t>
            </a:r>
            <a:r>
              <a:rPr lang="ru-RU" sz="2400" dirty="0"/>
              <a:t> Азия </a:t>
            </a:r>
            <a:r>
              <a:rPr lang="ru-RU" sz="2400" dirty="0" err="1"/>
              <a:t>және</a:t>
            </a:r>
            <a:r>
              <a:rPr lang="ru-RU" sz="2400" dirty="0"/>
              <a:t> Европа </a:t>
            </a:r>
            <a:r>
              <a:rPr lang="ru-RU" sz="2400" dirty="0" err="1"/>
              <a:t>деп</a:t>
            </a:r>
            <a:r>
              <a:rPr lang="ru-RU" sz="2400" dirty="0"/>
              <a:t> </a:t>
            </a:r>
            <a:r>
              <a:rPr lang="ru-RU" sz="2400" dirty="0" err="1"/>
              <a:t>бөлінуі</a:t>
            </a:r>
            <a:r>
              <a:rPr lang="ru-RU" sz="2400" dirty="0"/>
              <a:t> </a:t>
            </a:r>
            <a:r>
              <a:rPr lang="ru-RU" sz="2400" dirty="0" err="1"/>
              <a:t>ежелгі</a:t>
            </a:r>
            <a:r>
              <a:rPr lang="ru-RU" sz="2400" dirty="0"/>
              <a:t> грек </a:t>
            </a:r>
            <a:r>
              <a:rPr lang="ru-RU" sz="2400" dirty="0" err="1"/>
              <a:t>мифологиясынан</a:t>
            </a:r>
            <a:r>
              <a:rPr lang="ru-RU" sz="2400" dirty="0"/>
              <a:t> </a:t>
            </a:r>
            <a:r>
              <a:rPr lang="ru-RU" sz="2400" dirty="0" err="1"/>
              <a:t>алынған</a:t>
            </a:r>
            <a:r>
              <a:rPr lang="ru-RU" sz="2400" dirty="0"/>
              <a:t>, ал </a:t>
            </a:r>
            <a:r>
              <a:rPr lang="ru-RU" sz="2400" dirty="0" err="1"/>
              <a:t>басқа</a:t>
            </a:r>
            <a:r>
              <a:rPr lang="ru-RU" sz="2400" dirty="0"/>
              <a:t> </a:t>
            </a:r>
            <a:r>
              <a:rPr lang="ru-RU" sz="2400" dirty="0" err="1"/>
              <a:t>финикийлықтардың</a:t>
            </a:r>
            <a:r>
              <a:rPr lang="ru-RU" sz="2400" dirty="0"/>
              <a:t> </a:t>
            </a:r>
            <a:r>
              <a:rPr lang="ru-RU" sz="2400" dirty="0" err="1"/>
              <a:t>мәліметтері</a:t>
            </a:r>
            <a:r>
              <a:rPr lang="ru-RU" sz="2400" dirty="0"/>
              <a:t> </a:t>
            </a:r>
            <a:r>
              <a:rPr lang="ru-RU" sz="2400" dirty="0" err="1"/>
              <a:t>бойынша</a:t>
            </a:r>
            <a:r>
              <a:rPr lang="ru-RU" sz="2400" dirty="0"/>
              <a:t>: азу (</a:t>
            </a:r>
            <a:r>
              <a:rPr lang="ru-RU" sz="2400" dirty="0" err="1"/>
              <a:t>шығыс</a:t>
            </a:r>
            <a:r>
              <a:rPr lang="ru-RU" sz="2400" dirty="0"/>
              <a:t>) – Азия, эреб (</a:t>
            </a:r>
            <a:r>
              <a:rPr lang="ru-RU" sz="2400" dirty="0" err="1"/>
              <a:t>батыс</a:t>
            </a:r>
            <a:r>
              <a:rPr lang="ru-RU" sz="2400" dirty="0"/>
              <a:t>) – Европа. </a:t>
            </a:r>
            <a:r>
              <a:rPr lang="ru-RU" sz="2400" dirty="0" err="1"/>
              <a:t>Көне</a:t>
            </a:r>
            <a:r>
              <a:rPr lang="ru-RU" sz="2400" dirty="0"/>
              <a:t> </a:t>
            </a:r>
            <a:r>
              <a:rPr lang="ru-RU" sz="2400" dirty="0" err="1"/>
              <a:t>гректер</a:t>
            </a:r>
            <a:r>
              <a:rPr lang="ru-RU" sz="2400" dirty="0"/>
              <a:t> Африканы Ливия </a:t>
            </a:r>
            <a:r>
              <a:rPr lang="ru-RU" sz="2400" dirty="0" err="1"/>
              <a:t>деп</a:t>
            </a:r>
            <a:r>
              <a:rPr lang="ru-RU" sz="2400" dirty="0"/>
              <a:t> </a:t>
            </a:r>
            <a:r>
              <a:rPr lang="ru-RU" sz="2400" dirty="0" err="1"/>
              <a:t>атаған</a:t>
            </a:r>
            <a:r>
              <a:rPr lang="ru-RU" sz="2400" dirty="0"/>
              <a:t>. “</a:t>
            </a:r>
            <a:r>
              <a:rPr lang="ru-RU" sz="2400" dirty="0" err="1"/>
              <a:t>Афри</a:t>
            </a:r>
            <a:r>
              <a:rPr lang="ru-RU" sz="2400" dirty="0"/>
              <a:t>” </a:t>
            </a:r>
            <a:r>
              <a:rPr lang="ru-RU" sz="2400" dirty="0" err="1"/>
              <a:t>деген</a:t>
            </a:r>
            <a:r>
              <a:rPr lang="ru-RU" sz="2400" dirty="0"/>
              <a:t> </a:t>
            </a:r>
            <a:r>
              <a:rPr lang="ru-RU" sz="2400" dirty="0" err="1"/>
              <a:t>атауды</a:t>
            </a:r>
            <a:r>
              <a:rPr lang="ru-RU" sz="2400" dirty="0"/>
              <a:t> </a:t>
            </a:r>
            <a:r>
              <a:rPr lang="ru-RU" sz="2400" dirty="0" err="1"/>
              <a:t>римдіктер</a:t>
            </a:r>
            <a:r>
              <a:rPr lang="ru-RU" sz="2400" dirty="0"/>
              <a:t> </a:t>
            </a:r>
            <a:r>
              <a:rPr lang="ru-RU" sz="2400" dirty="0" err="1"/>
              <a:t>құрылықтың</a:t>
            </a:r>
            <a:r>
              <a:rPr lang="ru-RU" sz="2400" dirty="0"/>
              <a:t> </a:t>
            </a:r>
            <a:r>
              <a:rPr lang="ru-RU" sz="2400" dirty="0" err="1"/>
              <a:t>солтүстігінде</a:t>
            </a:r>
            <a:r>
              <a:rPr lang="ru-RU" sz="2400" dirty="0"/>
              <a:t> </a:t>
            </a:r>
            <a:r>
              <a:rPr lang="ru-RU" sz="2400" dirty="0" err="1"/>
              <a:t>мекендеген</a:t>
            </a:r>
            <a:r>
              <a:rPr lang="ru-RU" sz="2400" dirty="0"/>
              <a:t> </a:t>
            </a:r>
            <a:r>
              <a:rPr lang="ru-RU" sz="2400" dirty="0" err="1"/>
              <a:t>халықтардың</a:t>
            </a:r>
            <a:r>
              <a:rPr lang="ru-RU" sz="2400" dirty="0"/>
              <a:t> </a:t>
            </a:r>
            <a:r>
              <a:rPr lang="ru-RU" sz="2400" dirty="0" err="1"/>
              <a:t>атына</a:t>
            </a:r>
            <a:r>
              <a:rPr lang="ru-RU" sz="2400" dirty="0"/>
              <a:t> </a:t>
            </a:r>
            <a:r>
              <a:rPr lang="ru-RU" sz="2400" dirty="0" err="1"/>
              <a:t>байланысты</a:t>
            </a:r>
            <a:r>
              <a:rPr lang="ru-RU" sz="2400" dirty="0"/>
              <a:t> </a:t>
            </a:r>
            <a:r>
              <a:rPr lang="ru-RU" sz="2400" dirty="0" err="1"/>
              <a:t>атап</a:t>
            </a:r>
            <a:r>
              <a:rPr lang="ru-RU" sz="2400" dirty="0"/>
              <a:t> </a:t>
            </a:r>
            <a:r>
              <a:rPr lang="ru-RU" sz="2400" dirty="0" err="1"/>
              <a:t>кеткен</a:t>
            </a:r>
            <a:r>
              <a:rPr lang="ru-RU" sz="2400" dirty="0"/>
              <a:t>.</a:t>
            </a:r>
          </a:p>
        </p:txBody>
      </p:sp>
    </p:spTree>
    <p:extLst>
      <p:ext uri="{BB962C8B-B14F-4D97-AF65-F5344CB8AC3E}">
        <p14:creationId xmlns:p14="http://schemas.microsoft.com/office/powerpoint/2010/main" val="625987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87E1B8-6446-4948-80E1-2DFCCFE183E0}"/>
              </a:ext>
            </a:extLst>
          </p:cNvPr>
          <p:cNvSpPr>
            <a:spLocks noGrp="1"/>
          </p:cNvSpPr>
          <p:nvPr>
            <p:ph type="title"/>
          </p:nvPr>
        </p:nvSpPr>
        <p:spPr/>
        <p:txBody>
          <a:bodyPr>
            <a:noAutofit/>
          </a:bodyPr>
          <a:lstStyle/>
          <a:p>
            <a:pPr algn="just"/>
            <a:r>
              <a:rPr lang="ru-RU" sz="2000" dirty="0"/>
              <a:t>Рим </a:t>
            </a:r>
            <a:r>
              <a:rPr lang="ru-RU" sz="2000" dirty="0" err="1"/>
              <a:t>империясының</a:t>
            </a:r>
            <a:r>
              <a:rPr lang="ru-RU" sz="2000" dirty="0"/>
              <a:t> </a:t>
            </a:r>
            <a:r>
              <a:rPr lang="ru-RU" sz="2000" dirty="0" err="1"/>
              <a:t>гүлденген</a:t>
            </a:r>
            <a:r>
              <a:rPr lang="ru-RU" sz="2000" dirty="0"/>
              <a:t> </a:t>
            </a:r>
            <a:r>
              <a:rPr lang="ru-RU" sz="2000" dirty="0" err="1"/>
              <a:t>шағында</a:t>
            </a:r>
            <a:r>
              <a:rPr lang="ru-RU" sz="2000" dirty="0"/>
              <a:t> “</a:t>
            </a:r>
            <a:r>
              <a:rPr lang="ru-RU" sz="2000" dirty="0" err="1"/>
              <a:t>Жалпы</a:t>
            </a:r>
            <a:r>
              <a:rPr lang="ru-RU" sz="2000" dirty="0"/>
              <a:t> </a:t>
            </a:r>
            <a:r>
              <a:rPr lang="ru-RU" sz="2000" dirty="0" err="1"/>
              <a:t>жертану</a:t>
            </a:r>
            <a:r>
              <a:rPr lang="ru-RU" sz="2000" dirty="0"/>
              <a:t>” </a:t>
            </a:r>
            <a:r>
              <a:rPr lang="ru-RU" sz="2000" dirty="0" err="1"/>
              <a:t>пәніне</a:t>
            </a:r>
            <a:r>
              <a:rPr lang="ru-RU" sz="2000" dirty="0"/>
              <a:t> </a:t>
            </a:r>
            <a:r>
              <a:rPr lang="ru-RU" sz="2000" dirty="0" err="1"/>
              <a:t>өте</a:t>
            </a:r>
            <a:r>
              <a:rPr lang="ru-RU" sz="2000" dirty="0"/>
              <a:t> </a:t>
            </a:r>
            <a:r>
              <a:rPr lang="ru-RU" sz="2000" dirty="0" err="1"/>
              <a:t>зор</a:t>
            </a:r>
            <a:r>
              <a:rPr lang="ru-RU" sz="2000" dirty="0"/>
              <a:t> </a:t>
            </a:r>
            <a:r>
              <a:rPr lang="ru-RU" sz="2000" dirty="0" err="1"/>
              <a:t>үлес</a:t>
            </a:r>
            <a:r>
              <a:rPr lang="ru-RU" sz="2000" dirty="0"/>
              <a:t> </a:t>
            </a:r>
            <a:r>
              <a:rPr lang="ru-RU" sz="2000" dirty="0" err="1"/>
              <a:t>қосқан</a:t>
            </a:r>
            <a:r>
              <a:rPr lang="ru-RU" sz="2000" dirty="0"/>
              <a:t> </a:t>
            </a:r>
            <a:r>
              <a:rPr lang="ru-RU" sz="2000" dirty="0" err="1"/>
              <a:t>көне</a:t>
            </a:r>
            <a:r>
              <a:rPr lang="ru-RU" sz="2000" dirty="0"/>
              <a:t> грек астрономы </a:t>
            </a:r>
            <a:r>
              <a:rPr lang="ru-RU" sz="2000" dirty="0" err="1"/>
              <a:t>және</a:t>
            </a:r>
            <a:r>
              <a:rPr lang="ru-RU" sz="2000" dirty="0"/>
              <a:t> географ Клавдий </a:t>
            </a:r>
            <a:r>
              <a:rPr lang="ru-RU" sz="2000" dirty="0" err="1"/>
              <a:t>Птоломей</a:t>
            </a:r>
            <a:r>
              <a:rPr lang="ru-RU" sz="2000" dirty="0"/>
              <a:t>. </a:t>
            </a:r>
            <a:r>
              <a:rPr lang="en-US" sz="2000" dirty="0"/>
              <a:t>II </a:t>
            </a:r>
            <a:r>
              <a:rPr lang="ru-RU" sz="2000" dirty="0" err="1"/>
              <a:t>ғасырдың</a:t>
            </a:r>
            <a:r>
              <a:rPr lang="ru-RU" sz="2000" dirty="0"/>
              <a:t> </a:t>
            </a:r>
            <a:r>
              <a:rPr lang="ru-RU" sz="2000" dirty="0" err="1"/>
              <a:t>бірінші</a:t>
            </a:r>
            <a:r>
              <a:rPr lang="ru-RU" sz="2000" dirty="0"/>
              <a:t> </a:t>
            </a:r>
            <a:r>
              <a:rPr lang="ru-RU" sz="2000" dirty="0" err="1"/>
              <a:t>жартысында</a:t>
            </a:r>
            <a:r>
              <a:rPr lang="ru-RU" sz="2000" dirty="0"/>
              <a:t> </a:t>
            </a:r>
            <a:r>
              <a:rPr lang="ru-RU" sz="2000" dirty="0" err="1"/>
              <a:t>өмір</a:t>
            </a:r>
            <a:r>
              <a:rPr lang="ru-RU" sz="2000" dirty="0"/>
              <a:t> </a:t>
            </a:r>
            <a:r>
              <a:rPr lang="ru-RU" sz="2000" dirty="0" err="1"/>
              <a:t>сүрген</a:t>
            </a:r>
            <a:r>
              <a:rPr lang="ru-RU" sz="2000" dirty="0"/>
              <a:t>, </a:t>
            </a:r>
            <a:r>
              <a:rPr lang="ru-RU" sz="2000" dirty="0" err="1"/>
              <a:t>ұлты</a:t>
            </a:r>
            <a:r>
              <a:rPr lang="ru-RU" sz="2000" dirty="0"/>
              <a:t> грек, Клавдий </a:t>
            </a:r>
            <a:r>
              <a:rPr lang="ru-RU" sz="2000" dirty="0" err="1"/>
              <a:t>Птоломейдің</a:t>
            </a:r>
            <a:r>
              <a:rPr lang="ru-RU" sz="2000" dirty="0"/>
              <a:t> аса </a:t>
            </a:r>
            <a:r>
              <a:rPr lang="ru-RU" sz="2000" dirty="0" err="1"/>
              <a:t>құнды</a:t>
            </a:r>
            <a:r>
              <a:rPr lang="ru-RU" sz="2000" dirty="0"/>
              <a:t> </a:t>
            </a:r>
            <a:r>
              <a:rPr lang="ru-RU" sz="2000" dirty="0" err="1"/>
              <a:t>еңбектерінің</a:t>
            </a:r>
            <a:r>
              <a:rPr lang="ru-RU" sz="2000" dirty="0"/>
              <a:t> </a:t>
            </a:r>
            <a:r>
              <a:rPr lang="ru-RU" sz="2000" dirty="0" err="1"/>
              <a:t>бірі</a:t>
            </a:r>
            <a:r>
              <a:rPr lang="ru-RU" sz="2000" dirty="0"/>
              <a:t> “Руководство по географии” – 8 </a:t>
            </a:r>
            <a:r>
              <a:rPr lang="ru-RU" sz="2000" dirty="0" err="1"/>
              <a:t>кітап</a:t>
            </a:r>
            <a:r>
              <a:rPr lang="ru-RU" sz="2000" dirty="0"/>
              <a:t> </a:t>
            </a:r>
            <a:r>
              <a:rPr lang="ru-RU" sz="2000" dirty="0" err="1"/>
              <a:t>көлемінде</a:t>
            </a:r>
            <a:r>
              <a:rPr lang="ru-RU" sz="2000" dirty="0"/>
              <a:t> </a:t>
            </a:r>
            <a:r>
              <a:rPr lang="ru-RU" sz="2000" dirty="0" err="1"/>
              <a:t>көне</a:t>
            </a:r>
            <a:r>
              <a:rPr lang="ru-RU" sz="2000" dirty="0"/>
              <a:t> </a:t>
            </a:r>
            <a:r>
              <a:rPr lang="ru-RU" sz="2000" dirty="0" err="1"/>
              <a:t>географияның</a:t>
            </a:r>
            <a:r>
              <a:rPr lang="ru-RU" sz="2000" dirty="0"/>
              <a:t> </a:t>
            </a:r>
            <a:r>
              <a:rPr lang="ru-RU" sz="2000" dirty="0" err="1"/>
              <a:t>дамуын</a:t>
            </a:r>
            <a:r>
              <a:rPr lang="ru-RU" sz="2000" dirty="0"/>
              <a:t> </a:t>
            </a:r>
            <a:r>
              <a:rPr lang="ru-RU" sz="2000" dirty="0" err="1"/>
              <a:t>аяқтайды.Бірақ</a:t>
            </a:r>
            <a:r>
              <a:rPr lang="ru-RU" sz="2000" dirty="0"/>
              <a:t> </a:t>
            </a:r>
            <a:r>
              <a:rPr lang="ru-RU" sz="2000" dirty="0" err="1"/>
              <a:t>Птоломейдің</a:t>
            </a:r>
            <a:r>
              <a:rPr lang="ru-RU" sz="2000" dirty="0"/>
              <a:t> </a:t>
            </a:r>
            <a:r>
              <a:rPr lang="ru-RU" sz="2000" dirty="0" err="1"/>
              <a:t>бұл</a:t>
            </a:r>
            <a:r>
              <a:rPr lang="ru-RU" sz="2000" dirty="0"/>
              <a:t> </a:t>
            </a:r>
            <a:r>
              <a:rPr lang="ru-RU" sz="2000" dirty="0" err="1"/>
              <a:t>еңбегі</a:t>
            </a:r>
            <a:r>
              <a:rPr lang="ru-RU" sz="2000" dirty="0"/>
              <a:t> </a:t>
            </a:r>
            <a:r>
              <a:rPr lang="ru-RU" sz="2000" dirty="0" err="1"/>
              <a:t>сол</a:t>
            </a:r>
            <a:r>
              <a:rPr lang="ru-RU" sz="2000" dirty="0"/>
              <a:t> </a:t>
            </a:r>
            <a:r>
              <a:rPr lang="ru-RU" sz="2000" dirty="0" err="1"/>
              <a:t>кездегі</a:t>
            </a:r>
            <a:r>
              <a:rPr lang="ru-RU" sz="2000" dirty="0"/>
              <a:t> </a:t>
            </a:r>
            <a:r>
              <a:rPr lang="ru-RU" sz="2000" dirty="0" err="1"/>
              <a:t>ғалымдарды</a:t>
            </a:r>
            <a:r>
              <a:rPr lang="ru-RU" sz="2000" dirty="0"/>
              <a:t> </a:t>
            </a:r>
            <a:r>
              <a:rPr lang="ru-RU" sz="2000" dirty="0" err="1"/>
              <a:t>қызықтырмады</a:t>
            </a:r>
            <a:r>
              <a:rPr lang="ru-RU" sz="2000" dirty="0"/>
              <a:t>, </a:t>
            </a:r>
            <a:r>
              <a:rPr lang="ru-RU" sz="2000" dirty="0" err="1"/>
              <a:t>сондықтан</a:t>
            </a:r>
            <a:r>
              <a:rPr lang="ru-RU" sz="2000" dirty="0"/>
              <a:t> тез </a:t>
            </a:r>
            <a:r>
              <a:rPr lang="ru-RU" sz="2000" dirty="0" err="1"/>
              <a:t>арада</a:t>
            </a:r>
            <a:r>
              <a:rPr lang="ru-RU" sz="2000" dirty="0"/>
              <a:t> </a:t>
            </a:r>
            <a:r>
              <a:rPr lang="ru-RU" sz="2000" dirty="0" err="1"/>
              <a:t>ұмыт</a:t>
            </a:r>
            <a:r>
              <a:rPr lang="ru-RU" sz="2000" dirty="0"/>
              <a:t> </a:t>
            </a:r>
            <a:r>
              <a:rPr lang="ru-RU" sz="2000" dirty="0" err="1"/>
              <a:t>болды</a:t>
            </a:r>
            <a:r>
              <a:rPr lang="ru-RU" sz="2000" dirty="0"/>
              <a:t>. </a:t>
            </a:r>
            <a:r>
              <a:rPr lang="ru-RU" sz="2000" dirty="0" err="1"/>
              <a:t>Дегенмен</a:t>
            </a:r>
            <a:r>
              <a:rPr lang="ru-RU" sz="2000" dirty="0"/>
              <a:t>, </a:t>
            </a:r>
            <a:r>
              <a:rPr lang="ru-RU" sz="2000" dirty="0" err="1"/>
              <a:t>Птоломей</a:t>
            </a:r>
            <a:r>
              <a:rPr lang="ru-RU" sz="2000" dirty="0"/>
              <a:t> </a:t>
            </a:r>
            <a:r>
              <a:rPr lang="ru-RU" sz="2000" dirty="0" err="1"/>
              <a:t>қайтыс</a:t>
            </a:r>
            <a:r>
              <a:rPr lang="ru-RU" sz="2000" dirty="0"/>
              <a:t> </a:t>
            </a:r>
            <a:r>
              <a:rPr lang="ru-RU" sz="2000" dirty="0" err="1"/>
              <a:t>болған</a:t>
            </a:r>
            <a:r>
              <a:rPr lang="ru-RU" sz="2000" dirty="0"/>
              <a:t> </a:t>
            </a:r>
            <a:r>
              <a:rPr lang="ru-RU" sz="2000" dirty="0" err="1"/>
              <a:t>соң</a:t>
            </a:r>
            <a:r>
              <a:rPr lang="ru-RU" sz="2000" dirty="0"/>
              <a:t> 1300 – 1400 </a:t>
            </a:r>
            <a:r>
              <a:rPr lang="ru-RU" sz="2000" dirty="0" err="1"/>
              <a:t>жылдан</a:t>
            </a:r>
            <a:r>
              <a:rPr lang="ru-RU" sz="2000" dirty="0"/>
              <a:t> </a:t>
            </a:r>
            <a:r>
              <a:rPr lang="ru-RU" sz="2000" dirty="0" err="1"/>
              <a:t>кейін</a:t>
            </a:r>
            <a:r>
              <a:rPr lang="ru-RU" sz="2000" dirty="0"/>
              <a:t> </a:t>
            </a:r>
            <a:r>
              <a:rPr lang="ru-RU" sz="2000" dirty="0" err="1"/>
              <a:t>бұл</a:t>
            </a:r>
            <a:r>
              <a:rPr lang="ru-RU" sz="2000" dirty="0"/>
              <a:t> </a:t>
            </a:r>
            <a:r>
              <a:rPr lang="ru-RU" sz="2000" dirty="0" err="1"/>
              <a:t>еңбек</a:t>
            </a:r>
            <a:r>
              <a:rPr lang="ru-RU" sz="2000" dirty="0"/>
              <a:t> </a:t>
            </a:r>
            <a:r>
              <a:rPr lang="ru-RU" sz="2000" dirty="0" err="1"/>
              <a:t>құнды</a:t>
            </a:r>
            <a:r>
              <a:rPr lang="ru-RU" sz="2000" dirty="0"/>
              <a:t> </a:t>
            </a:r>
            <a:r>
              <a:rPr lang="ru-RU" sz="2000" dirty="0" err="1"/>
              <a:t>ғылыми</a:t>
            </a:r>
            <a:r>
              <a:rPr lang="ru-RU" sz="2000" dirty="0"/>
              <a:t> </a:t>
            </a:r>
            <a:r>
              <a:rPr lang="ru-RU" sz="2000" dirty="0" err="1"/>
              <a:t>көзқарас</a:t>
            </a:r>
            <a:r>
              <a:rPr lang="ru-RU" sz="2000" dirty="0"/>
              <a:t> </a:t>
            </a:r>
            <a:r>
              <a:rPr lang="ru-RU" sz="2000" dirty="0" err="1"/>
              <a:t>деп</a:t>
            </a:r>
            <a:r>
              <a:rPr lang="ru-RU" sz="2000" dirty="0"/>
              <a:t> </a:t>
            </a:r>
            <a:r>
              <a:rPr lang="ru-RU" sz="2000" dirty="0" err="1"/>
              <a:t>танылып</a:t>
            </a:r>
            <a:r>
              <a:rPr lang="ru-RU" sz="2000" dirty="0"/>
              <a:t> </a:t>
            </a:r>
            <a:r>
              <a:rPr lang="en-US" sz="2000" dirty="0"/>
              <a:t>XVI – XVIII </a:t>
            </a:r>
            <a:r>
              <a:rPr lang="ru-RU" sz="2000" dirty="0" err="1"/>
              <a:t>ғасырларда</a:t>
            </a:r>
            <a:r>
              <a:rPr lang="ru-RU" sz="2000" dirty="0"/>
              <a:t> 20 </a:t>
            </a:r>
            <a:r>
              <a:rPr lang="ru-RU" sz="2000" dirty="0" err="1"/>
              <a:t>рет</a:t>
            </a:r>
            <a:r>
              <a:rPr lang="ru-RU" sz="2000" dirty="0"/>
              <a:t> </a:t>
            </a:r>
            <a:r>
              <a:rPr lang="ru-RU" sz="2000" dirty="0" err="1"/>
              <a:t>басылым</a:t>
            </a:r>
            <a:r>
              <a:rPr lang="ru-RU" sz="2000" dirty="0"/>
              <a:t> да </a:t>
            </a:r>
            <a:r>
              <a:rPr lang="ru-RU" sz="2000" dirty="0" err="1"/>
              <a:t>жарық</a:t>
            </a:r>
            <a:r>
              <a:rPr lang="ru-RU" sz="2000" dirty="0"/>
              <a:t> </a:t>
            </a:r>
            <a:r>
              <a:rPr lang="ru-RU" sz="2000" dirty="0" err="1"/>
              <a:t>көрді</a:t>
            </a:r>
            <a:r>
              <a:rPr lang="ru-RU" sz="2000" dirty="0"/>
              <a:t>. </a:t>
            </a:r>
            <a:r>
              <a:rPr lang="ru-RU" sz="2000" dirty="0" err="1"/>
              <a:t>Сонымен</a:t>
            </a:r>
            <a:r>
              <a:rPr lang="ru-RU" sz="2000" dirty="0"/>
              <a:t> </a:t>
            </a:r>
            <a:r>
              <a:rPr lang="ru-RU" sz="2000" dirty="0" err="1"/>
              <a:t>қатар</a:t>
            </a:r>
            <a:r>
              <a:rPr lang="ru-RU" sz="2000" dirty="0"/>
              <a:t>, “Система мира” </a:t>
            </a:r>
            <a:r>
              <a:rPr lang="ru-RU" sz="2000" dirty="0" err="1"/>
              <a:t>атты</a:t>
            </a:r>
            <a:r>
              <a:rPr lang="ru-RU" sz="2000" dirty="0"/>
              <a:t> </a:t>
            </a:r>
            <a:r>
              <a:rPr lang="ru-RU" sz="2000" dirty="0" err="1"/>
              <a:t>еңбегі</a:t>
            </a:r>
            <a:r>
              <a:rPr lang="ru-RU" sz="2000" dirty="0"/>
              <a:t> география </a:t>
            </a:r>
            <a:r>
              <a:rPr lang="ru-RU" sz="2000" dirty="0" err="1"/>
              <a:t>ғылымында</a:t>
            </a:r>
            <a:r>
              <a:rPr lang="ru-RU" sz="2000" dirty="0"/>
              <a:t> 1000 </a:t>
            </a:r>
            <a:r>
              <a:rPr lang="ru-RU" sz="2000" dirty="0" err="1"/>
              <a:t>жылға</a:t>
            </a:r>
            <a:r>
              <a:rPr lang="ru-RU" sz="2000" dirty="0"/>
              <a:t> </a:t>
            </a:r>
            <a:r>
              <a:rPr lang="ru-RU" sz="2000" dirty="0" err="1"/>
              <a:t>дейін</a:t>
            </a:r>
            <a:r>
              <a:rPr lang="ru-RU" sz="2000" dirty="0"/>
              <a:t> басым </a:t>
            </a:r>
            <a:r>
              <a:rPr lang="ru-RU" sz="2000" dirty="0" err="1"/>
              <a:t>болды</a:t>
            </a:r>
            <a:r>
              <a:rPr lang="ru-RU" sz="2000" dirty="0"/>
              <a:t>. </a:t>
            </a:r>
            <a:r>
              <a:rPr lang="ru-RU" sz="2000" dirty="0" err="1"/>
              <a:t>Птоломей</a:t>
            </a:r>
            <a:r>
              <a:rPr lang="ru-RU" sz="2000" dirty="0"/>
              <a:t> </a:t>
            </a:r>
            <a:r>
              <a:rPr lang="ru-RU" sz="2000" dirty="0" err="1"/>
              <a:t>географияда</a:t>
            </a:r>
            <a:r>
              <a:rPr lang="ru-RU" sz="2000" dirty="0"/>
              <a:t> </a:t>
            </a:r>
            <a:r>
              <a:rPr lang="ru-RU" sz="2000" dirty="0" err="1"/>
              <a:t>математикалық</a:t>
            </a:r>
            <a:r>
              <a:rPr lang="ru-RU" sz="2000" dirty="0"/>
              <a:t> </a:t>
            </a:r>
            <a:r>
              <a:rPr lang="ru-RU" sz="2000" dirty="0" err="1"/>
              <a:t>әдістерді</a:t>
            </a:r>
            <a:r>
              <a:rPr lang="ru-RU" sz="2000" dirty="0"/>
              <a:t> </a:t>
            </a:r>
            <a:r>
              <a:rPr lang="ru-RU" sz="2000" dirty="0" err="1"/>
              <a:t>кеңінен</a:t>
            </a:r>
            <a:r>
              <a:rPr lang="ru-RU" sz="2000" dirty="0"/>
              <a:t> </a:t>
            </a:r>
            <a:r>
              <a:rPr lang="ru-RU" sz="2000" dirty="0" err="1"/>
              <a:t>қолданды</a:t>
            </a:r>
            <a:r>
              <a:rPr lang="ru-RU" sz="2000" dirty="0"/>
              <a:t> (</a:t>
            </a:r>
            <a:r>
              <a:rPr lang="ru-RU" sz="2000" dirty="0" err="1"/>
              <a:t>мысалы</a:t>
            </a:r>
            <a:r>
              <a:rPr lang="ru-RU" sz="2000" dirty="0"/>
              <a:t>, </a:t>
            </a:r>
            <a:r>
              <a:rPr lang="ru-RU" sz="2000" dirty="0" err="1"/>
              <a:t>ендік</a:t>
            </a:r>
            <a:r>
              <a:rPr lang="ru-RU" sz="2000" dirty="0"/>
              <a:t> пен </a:t>
            </a:r>
            <a:r>
              <a:rPr lang="ru-RU" sz="2000" dirty="0" err="1"/>
              <a:t>бойлықты</a:t>
            </a:r>
            <a:r>
              <a:rPr lang="ru-RU" sz="2000" dirty="0"/>
              <a:t> </a:t>
            </a:r>
            <a:r>
              <a:rPr lang="ru-RU" sz="2000" dirty="0" err="1"/>
              <a:t>анықтау</a:t>
            </a:r>
            <a:r>
              <a:rPr lang="ru-RU" sz="2000" dirty="0"/>
              <a:t>). </a:t>
            </a:r>
            <a:r>
              <a:rPr lang="ru-RU" sz="2000" dirty="0" err="1"/>
              <a:t>Ол</a:t>
            </a:r>
            <a:r>
              <a:rPr lang="ru-RU" sz="2000" dirty="0"/>
              <a:t> география мен </a:t>
            </a:r>
            <a:r>
              <a:rPr lang="ru-RU" sz="2000" dirty="0" err="1"/>
              <a:t>хорографияны</a:t>
            </a:r>
            <a:r>
              <a:rPr lang="ru-RU" sz="2000" dirty="0"/>
              <a:t> </a:t>
            </a:r>
            <a:r>
              <a:rPr lang="ru-RU" sz="2000" dirty="0" err="1"/>
              <a:t>жіктеді</a:t>
            </a:r>
            <a:r>
              <a:rPr lang="ru-RU" sz="2000" dirty="0"/>
              <a:t>: география </a:t>
            </a:r>
            <a:r>
              <a:rPr lang="ru-RU" sz="2000" dirty="0" err="1"/>
              <a:t>деп</a:t>
            </a:r>
            <a:r>
              <a:rPr lang="ru-RU" sz="2000" dirty="0"/>
              <a:t> – </a:t>
            </a:r>
            <a:r>
              <a:rPr lang="ru-RU" sz="2000" dirty="0" err="1"/>
              <a:t>сол</a:t>
            </a:r>
            <a:r>
              <a:rPr lang="ru-RU" sz="2000" dirty="0"/>
              <a:t> </a:t>
            </a:r>
            <a:r>
              <a:rPr lang="ru-RU" sz="2000" dirty="0" err="1"/>
              <a:t>уақыттағы</a:t>
            </a:r>
            <a:r>
              <a:rPr lang="ru-RU" sz="2000" dirty="0"/>
              <a:t> </a:t>
            </a:r>
            <a:r>
              <a:rPr lang="ru-RU" sz="2000" dirty="0" err="1"/>
              <a:t>Жер</a:t>
            </a:r>
            <a:r>
              <a:rPr lang="ru-RU" sz="2000" dirty="0"/>
              <a:t> </a:t>
            </a:r>
            <a:r>
              <a:rPr lang="ru-RU" sz="2000" dirty="0" err="1"/>
              <a:t>бетінде</a:t>
            </a:r>
            <a:r>
              <a:rPr lang="ru-RU" sz="2000" dirty="0"/>
              <a:t> </a:t>
            </a:r>
            <a:r>
              <a:rPr lang="ru-RU" sz="2000" dirty="0" err="1"/>
              <a:t>белгілі</a:t>
            </a:r>
            <a:r>
              <a:rPr lang="ru-RU" sz="2000" dirty="0"/>
              <a:t> </a:t>
            </a:r>
            <a:r>
              <a:rPr lang="ru-RU" sz="2000" dirty="0" err="1"/>
              <a:t>бөліктердің</a:t>
            </a:r>
            <a:r>
              <a:rPr lang="ru-RU" sz="2000" dirty="0"/>
              <a:t> </a:t>
            </a:r>
            <a:r>
              <a:rPr lang="ru-RU" sz="2000" dirty="0" err="1"/>
              <a:t>сызықтық</a:t>
            </a:r>
            <a:r>
              <a:rPr lang="ru-RU" sz="2000" dirty="0"/>
              <a:t> </a:t>
            </a:r>
            <a:r>
              <a:rPr lang="ru-RU" sz="2000" dirty="0" err="1"/>
              <a:t>бейнеленуін</a:t>
            </a:r>
            <a:r>
              <a:rPr lang="ru-RU" sz="2000" dirty="0"/>
              <a:t> </a:t>
            </a:r>
            <a:r>
              <a:rPr lang="ru-RU" sz="2000" dirty="0" err="1"/>
              <a:t>түсінсе</a:t>
            </a:r>
            <a:r>
              <a:rPr lang="ru-RU" sz="2000" dirty="0"/>
              <a:t>, </a:t>
            </a:r>
            <a:r>
              <a:rPr lang="ru-RU" sz="2000" dirty="0" err="1"/>
              <a:t>яғни</a:t>
            </a:r>
            <a:r>
              <a:rPr lang="ru-RU" sz="2000" dirty="0"/>
              <a:t> </a:t>
            </a:r>
            <a:r>
              <a:rPr lang="ru-RU" sz="2000" dirty="0" err="1"/>
              <a:t>сандық</a:t>
            </a:r>
            <a:r>
              <a:rPr lang="ru-RU" sz="2000" dirty="0"/>
              <a:t> </a:t>
            </a:r>
            <a:r>
              <a:rPr lang="ru-RU" sz="2000" dirty="0" err="1"/>
              <a:t>көрсеткіштері</a:t>
            </a:r>
            <a:r>
              <a:rPr lang="ru-RU" sz="2000" dirty="0"/>
              <a:t> </a:t>
            </a:r>
            <a:r>
              <a:rPr lang="ru-RU" sz="2000" dirty="0" err="1"/>
              <a:t>бойынша</a:t>
            </a:r>
            <a:r>
              <a:rPr lang="ru-RU" sz="2000" dirty="0"/>
              <a:t>, </a:t>
            </a:r>
            <a:r>
              <a:rPr lang="ru-RU" sz="2000" dirty="0" err="1"/>
              <a:t>хорография</a:t>
            </a:r>
            <a:r>
              <a:rPr lang="ru-RU" sz="2000" dirty="0"/>
              <a:t> </a:t>
            </a:r>
            <a:r>
              <a:rPr lang="ru-RU" sz="2000" dirty="0" err="1"/>
              <a:t>деп</a:t>
            </a:r>
            <a:r>
              <a:rPr lang="ru-RU" sz="2000" dirty="0"/>
              <a:t> – </a:t>
            </a:r>
            <a:r>
              <a:rPr lang="ru-RU" sz="2000" dirty="0" err="1"/>
              <a:t>сапалық</a:t>
            </a:r>
            <a:r>
              <a:rPr lang="ru-RU" sz="2000" dirty="0"/>
              <a:t> </a:t>
            </a:r>
            <a:r>
              <a:rPr lang="ru-RU" sz="2000" dirty="0" err="1"/>
              <a:t>көрсеткіштері</a:t>
            </a:r>
            <a:r>
              <a:rPr lang="ru-RU" sz="2000" dirty="0"/>
              <a:t> </a:t>
            </a:r>
            <a:r>
              <a:rPr lang="ru-RU" sz="2000" dirty="0" err="1"/>
              <a:t>бойынша</a:t>
            </a:r>
            <a:r>
              <a:rPr lang="ru-RU" sz="2000" dirty="0"/>
              <a:t> </a:t>
            </a:r>
            <a:r>
              <a:rPr lang="ru-RU" sz="2000" dirty="0" err="1"/>
              <a:t>жергілікті</a:t>
            </a:r>
            <a:r>
              <a:rPr lang="ru-RU" sz="2000" dirty="0"/>
              <a:t> </a:t>
            </a:r>
            <a:r>
              <a:rPr lang="ru-RU" sz="2000" dirty="0" err="1"/>
              <a:t>жерді</a:t>
            </a:r>
            <a:r>
              <a:rPr lang="ru-RU" sz="2000" dirty="0"/>
              <a:t> </a:t>
            </a:r>
            <a:r>
              <a:rPr lang="ru-RU" sz="2000" dirty="0" err="1"/>
              <a:t>спаттауды</a:t>
            </a:r>
            <a:r>
              <a:rPr lang="ru-RU" sz="2000" dirty="0"/>
              <a:t> </a:t>
            </a:r>
            <a:r>
              <a:rPr lang="ru-RU" sz="2000" dirty="0" err="1"/>
              <a:t>ұғынды</a:t>
            </a:r>
            <a:r>
              <a:rPr lang="ru-RU" sz="2000" dirty="0"/>
              <a:t>.</a:t>
            </a:r>
          </a:p>
        </p:txBody>
      </p:sp>
    </p:spTree>
    <p:extLst>
      <p:ext uri="{BB962C8B-B14F-4D97-AF65-F5344CB8AC3E}">
        <p14:creationId xmlns:p14="http://schemas.microsoft.com/office/powerpoint/2010/main" val="2671953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9FE961-CB6F-4196-8A12-A35542048FFD}"/>
              </a:ext>
            </a:extLst>
          </p:cNvPr>
          <p:cNvSpPr>
            <a:spLocks noGrp="1"/>
          </p:cNvSpPr>
          <p:nvPr>
            <p:ph type="title"/>
          </p:nvPr>
        </p:nvSpPr>
        <p:spPr>
          <a:xfrm>
            <a:off x="2589212" y="306333"/>
            <a:ext cx="8911687" cy="1280890"/>
          </a:xfrm>
        </p:spPr>
        <p:txBody>
          <a:bodyPr>
            <a:noAutofit/>
          </a:bodyPr>
          <a:lstStyle/>
          <a:p>
            <a:pPr algn="just"/>
            <a:r>
              <a:rPr lang="ru-RU" sz="2800" dirty="0" err="1"/>
              <a:t>Алғаш</a:t>
            </a:r>
            <a:r>
              <a:rPr lang="ru-RU" sz="2800" dirty="0"/>
              <a:t> </a:t>
            </a:r>
            <a:r>
              <a:rPr lang="ru-RU" sz="2800" dirty="0" err="1"/>
              <a:t>рет</a:t>
            </a:r>
            <a:r>
              <a:rPr lang="ru-RU" sz="2800" dirty="0"/>
              <a:t> градус </a:t>
            </a:r>
            <a:r>
              <a:rPr lang="ru-RU" sz="2800" dirty="0" err="1"/>
              <a:t>торын</a:t>
            </a:r>
            <a:r>
              <a:rPr lang="ru-RU" sz="2800" dirty="0"/>
              <a:t> </a:t>
            </a:r>
            <a:r>
              <a:rPr lang="ru-RU" sz="2800" dirty="0" err="1"/>
              <a:t>ұсынып</a:t>
            </a:r>
            <a:r>
              <a:rPr lang="ru-RU" sz="2800" dirty="0"/>
              <a:t>, </a:t>
            </a:r>
            <a:r>
              <a:rPr lang="ru-RU" sz="2800" dirty="0" err="1"/>
              <a:t>жер</a:t>
            </a:r>
            <a:r>
              <a:rPr lang="ru-RU" sz="2800" dirty="0"/>
              <a:t> </a:t>
            </a:r>
            <a:r>
              <a:rPr lang="ru-RU" sz="2800" dirty="0" err="1"/>
              <a:t>беті</a:t>
            </a:r>
            <a:r>
              <a:rPr lang="ru-RU" sz="2800" dirty="0"/>
              <a:t> </a:t>
            </a:r>
            <a:r>
              <a:rPr lang="ru-RU" sz="2800" dirty="0" err="1"/>
              <a:t>шеңберін</a:t>
            </a:r>
            <a:r>
              <a:rPr lang="ru-RU" sz="2800" dirty="0"/>
              <a:t> 3600 – </a:t>
            </a:r>
            <a:r>
              <a:rPr lang="ru-RU" sz="2800" dirty="0" err="1"/>
              <a:t>қа</a:t>
            </a:r>
            <a:r>
              <a:rPr lang="ru-RU" sz="2800" dirty="0"/>
              <a:t> </a:t>
            </a:r>
            <a:r>
              <a:rPr lang="ru-RU" sz="2800" dirty="0" err="1"/>
              <a:t>бөлуді</a:t>
            </a:r>
            <a:r>
              <a:rPr lang="ru-RU" sz="2800" dirty="0"/>
              <a:t> </a:t>
            </a:r>
            <a:r>
              <a:rPr lang="ru-RU" sz="2800" dirty="0" err="1"/>
              <a:t>және</a:t>
            </a:r>
            <a:r>
              <a:rPr lang="ru-RU" sz="2800" dirty="0"/>
              <a:t> </a:t>
            </a:r>
            <a:r>
              <a:rPr lang="ru-RU" sz="2800" dirty="0" err="1"/>
              <a:t>дәлме</a:t>
            </a:r>
            <a:r>
              <a:rPr lang="ru-RU" sz="2800" dirty="0"/>
              <a:t> – </a:t>
            </a:r>
            <a:r>
              <a:rPr lang="ru-RU" sz="2800" dirty="0" err="1"/>
              <a:t>дәл</a:t>
            </a:r>
            <a:r>
              <a:rPr lang="ru-RU" sz="2800" dirty="0"/>
              <a:t> карта </a:t>
            </a:r>
            <a:r>
              <a:rPr lang="ru-RU" sz="2800" dirty="0" err="1"/>
              <a:t>құрастыру</a:t>
            </a:r>
            <a:r>
              <a:rPr lang="ru-RU" sz="2800" dirty="0"/>
              <a:t> </a:t>
            </a:r>
            <a:r>
              <a:rPr lang="ru-RU" sz="2800" dirty="0" err="1"/>
              <a:t>принциптерін</a:t>
            </a:r>
            <a:r>
              <a:rPr lang="ru-RU" sz="2800" dirty="0"/>
              <a:t> </a:t>
            </a:r>
            <a:r>
              <a:rPr lang="ru-RU" sz="2800" dirty="0" err="1"/>
              <a:t>ұсынған</a:t>
            </a:r>
            <a:r>
              <a:rPr lang="ru-RU" sz="2800" dirty="0"/>
              <a:t> </a:t>
            </a:r>
            <a:r>
              <a:rPr lang="ru-RU" sz="2800" dirty="0" err="1"/>
              <a:t>ғалым</a:t>
            </a:r>
            <a:r>
              <a:rPr lang="ru-RU" sz="2800" dirty="0"/>
              <a:t> Гиппарх.</a:t>
            </a:r>
          </a:p>
        </p:txBody>
      </p:sp>
      <p:sp>
        <p:nvSpPr>
          <p:cNvPr id="3" name="Объект 2">
            <a:extLst>
              <a:ext uri="{FF2B5EF4-FFF2-40B4-BE49-F238E27FC236}">
                <a16:creationId xmlns:a16="http://schemas.microsoft.com/office/drawing/2014/main" id="{49DAEFEC-DDD8-443D-9884-2277AF86948E}"/>
              </a:ext>
            </a:extLst>
          </p:cNvPr>
          <p:cNvSpPr>
            <a:spLocks noGrp="1"/>
          </p:cNvSpPr>
          <p:nvPr>
            <p:ph idx="1"/>
          </p:nvPr>
        </p:nvSpPr>
        <p:spPr>
          <a:xfrm>
            <a:off x="2585499" y="2451652"/>
            <a:ext cx="8915400" cy="3777622"/>
          </a:xfrm>
        </p:spPr>
        <p:txBody>
          <a:bodyPr/>
          <a:lstStyle/>
          <a:p>
            <a:r>
              <a:rPr lang="ru-RU" dirty="0"/>
              <a:t>384 – 322 </a:t>
            </a:r>
            <a:r>
              <a:rPr lang="ru-RU" dirty="0" err="1"/>
              <a:t>жылдары</a:t>
            </a:r>
            <a:r>
              <a:rPr lang="ru-RU" dirty="0"/>
              <a:t> </a:t>
            </a:r>
            <a:r>
              <a:rPr lang="ru-RU" dirty="0" err="1"/>
              <a:t>өмір</a:t>
            </a:r>
            <a:r>
              <a:rPr lang="ru-RU" dirty="0"/>
              <a:t> </a:t>
            </a:r>
            <a:r>
              <a:rPr lang="ru-RU" dirty="0" err="1"/>
              <a:t>сүрген</a:t>
            </a:r>
            <a:r>
              <a:rPr lang="ru-RU" dirty="0"/>
              <a:t> </a:t>
            </a:r>
            <a:r>
              <a:rPr lang="ru-RU" dirty="0" err="1"/>
              <a:t>Аристотельдің</a:t>
            </a:r>
            <a:r>
              <a:rPr lang="ru-RU" dirty="0"/>
              <a:t> </a:t>
            </a:r>
            <a:r>
              <a:rPr lang="ru-RU" dirty="0" err="1"/>
              <a:t>кезеңінде</a:t>
            </a:r>
            <a:r>
              <a:rPr lang="ru-RU" dirty="0"/>
              <a:t> </a:t>
            </a:r>
            <a:r>
              <a:rPr lang="ru-RU" dirty="0" err="1"/>
              <a:t>Жер</a:t>
            </a:r>
            <a:r>
              <a:rPr lang="ru-RU" dirty="0"/>
              <a:t> </a:t>
            </a:r>
            <a:r>
              <a:rPr lang="ru-RU" dirty="0" err="1"/>
              <a:t>формасының</a:t>
            </a:r>
            <a:r>
              <a:rPr lang="ru-RU" dirty="0"/>
              <a:t> шар </a:t>
            </a:r>
            <a:r>
              <a:rPr lang="ru-RU" dirty="0" err="1"/>
              <a:t>тәрізділігі</a:t>
            </a:r>
            <a:r>
              <a:rPr lang="ru-RU" dirty="0"/>
              <a:t> </a:t>
            </a:r>
            <a:r>
              <a:rPr lang="ru-RU" dirty="0" err="1"/>
              <a:t>жалпы</a:t>
            </a:r>
            <a:r>
              <a:rPr lang="ru-RU" dirty="0"/>
              <a:t> </a:t>
            </a:r>
            <a:r>
              <a:rPr lang="ru-RU" dirty="0" err="1"/>
              <a:t>мақұлданған</a:t>
            </a:r>
            <a:r>
              <a:rPr lang="ru-RU" dirty="0"/>
              <a:t> </a:t>
            </a:r>
            <a:r>
              <a:rPr lang="ru-RU" dirty="0" err="1"/>
              <a:t>түсінік</a:t>
            </a:r>
            <a:r>
              <a:rPr lang="ru-RU" dirty="0"/>
              <a:t> </a:t>
            </a:r>
            <a:r>
              <a:rPr lang="ru-RU" dirty="0" err="1"/>
              <a:t>болды</a:t>
            </a:r>
            <a:r>
              <a:rPr lang="ru-RU" dirty="0"/>
              <a:t>. </a:t>
            </a:r>
            <a:r>
              <a:rPr lang="ru-RU" dirty="0" err="1"/>
              <a:t>Оның</a:t>
            </a:r>
            <a:r>
              <a:rPr lang="ru-RU" dirty="0"/>
              <a:t> </a:t>
            </a:r>
            <a:r>
              <a:rPr lang="ru-RU" dirty="0" err="1"/>
              <a:t>нақтылы</a:t>
            </a:r>
            <a:r>
              <a:rPr lang="ru-RU" dirty="0"/>
              <a:t> </a:t>
            </a:r>
            <a:r>
              <a:rPr lang="ru-RU" dirty="0" err="1"/>
              <a:t>дәлелі</a:t>
            </a:r>
            <a:r>
              <a:rPr lang="ru-RU" dirty="0"/>
              <a:t> Ай </a:t>
            </a:r>
            <a:r>
              <a:rPr lang="ru-RU" dirty="0" err="1"/>
              <a:t>тұтылғандағы</a:t>
            </a:r>
            <a:r>
              <a:rPr lang="ru-RU" dirty="0"/>
              <a:t> </a:t>
            </a:r>
            <a:r>
              <a:rPr lang="ru-RU" dirty="0" err="1"/>
              <a:t>жердің</a:t>
            </a:r>
            <a:r>
              <a:rPr lang="ru-RU" dirty="0"/>
              <a:t> </a:t>
            </a:r>
            <a:r>
              <a:rPr lang="ru-RU" dirty="0" err="1"/>
              <a:t>көлеңкесінің</a:t>
            </a:r>
            <a:r>
              <a:rPr lang="ru-RU" dirty="0"/>
              <a:t> </a:t>
            </a:r>
            <a:r>
              <a:rPr lang="ru-RU" dirty="0" err="1"/>
              <a:t>дөңгелек</a:t>
            </a:r>
            <a:r>
              <a:rPr lang="ru-RU" dirty="0"/>
              <a:t> </a:t>
            </a:r>
            <a:r>
              <a:rPr lang="ru-RU" dirty="0" err="1"/>
              <a:t>болуы</a:t>
            </a:r>
            <a:r>
              <a:rPr lang="ru-RU" dirty="0"/>
              <a:t>. Грек </a:t>
            </a:r>
            <a:r>
              <a:rPr lang="ru-RU" dirty="0" err="1"/>
              <a:t>және</a:t>
            </a:r>
            <a:r>
              <a:rPr lang="ru-RU" dirty="0"/>
              <a:t> </a:t>
            </a:r>
            <a:r>
              <a:rPr lang="ru-RU" dirty="0" err="1"/>
              <a:t>александрийлық</a:t>
            </a:r>
            <a:r>
              <a:rPr lang="ru-RU" dirty="0"/>
              <a:t> </a:t>
            </a:r>
            <a:r>
              <a:rPr lang="ru-RU" dirty="0" err="1"/>
              <a:t>ғалымдардың</a:t>
            </a:r>
            <a:r>
              <a:rPr lang="ru-RU" dirty="0"/>
              <a:t> </a:t>
            </a:r>
            <a:r>
              <a:rPr lang="ru-RU" dirty="0" err="1"/>
              <a:t>еңбектерінде</a:t>
            </a:r>
            <a:r>
              <a:rPr lang="ru-RU" dirty="0"/>
              <a:t> </a:t>
            </a:r>
            <a:r>
              <a:rPr lang="ru-RU" dirty="0" err="1"/>
              <a:t>келесі</a:t>
            </a:r>
            <a:r>
              <a:rPr lang="ru-RU" dirty="0"/>
              <a:t> </a:t>
            </a:r>
            <a:r>
              <a:rPr lang="ru-RU" dirty="0" err="1"/>
              <a:t>шешімін</a:t>
            </a:r>
            <a:r>
              <a:rPr lang="ru-RU" dirty="0"/>
              <a:t> </a:t>
            </a:r>
            <a:r>
              <a:rPr lang="ru-RU" dirty="0" err="1"/>
              <a:t>тапқан</a:t>
            </a:r>
            <a:r>
              <a:rPr lang="ru-RU" dirty="0"/>
              <a:t> </a:t>
            </a:r>
            <a:r>
              <a:rPr lang="ru-RU" dirty="0" err="1"/>
              <a:t>мәселе</a:t>
            </a:r>
            <a:r>
              <a:rPr lang="ru-RU" dirty="0"/>
              <a:t> </a:t>
            </a:r>
            <a:r>
              <a:rPr lang="ru-RU" dirty="0" err="1"/>
              <a:t>Жер</a:t>
            </a:r>
            <a:r>
              <a:rPr lang="ru-RU" dirty="0"/>
              <a:t> </a:t>
            </a:r>
            <a:r>
              <a:rPr lang="ru-RU" dirty="0" err="1"/>
              <a:t>көлемі</a:t>
            </a:r>
            <a:r>
              <a:rPr lang="ru-RU" dirty="0"/>
              <a:t>. </a:t>
            </a:r>
            <a:r>
              <a:rPr lang="ru-RU" dirty="0" err="1"/>
              <a:t>Алғашқылардың</a:t>
            </a:r>
            <a:r>
              <a:rPr lang="ru-RU" dirty="0"/>
              <a:t> </a:t>
            </a:r>
            <a:r>
              <a:rPr lang="ru-RU" dirty="0" err="1"/>
              <a:t>бірі</a:t>
            </a:r>
            <a:r>
              <a:rPr lang="ru-RU" dirty="0"/>
              <a:t> </a:t>
            </a:r>
            <a:r>
              <a:rPr lang="ru-RU" dirty="0" err="1"/>
              <a:t>болып</a:t>
            </a:r>
            <a:r>
              <a:rPr lang="ru-RU" dirty="0"/>
              <a:t> Аристотель (</a:t>
            </a:r>
            <a:r>
              <a:rPr lang="ru-RU" dirty="0" err="1"/>
              <a:t>б.э.д</a:t>
            </a:r>
            <a:r>
              <a:rPr lang="ru-RU" dirty="0"/>
              <a:t>. 300жыл </a:t>
            </a:r>
            <a:r>
              <a:rPr lang="ru-RU" dirty="0" err="1"/>
              <a:t>бұрын</a:t>
            </a:r>
            <a:r>
              <a:rPr lang="ru-RU" dirty="0"/>
              <a:t>), </a:t>
            </a:r>
            <a:r>
              <a:rPr lang="ru-RU" dirty="0" err="1"/>
              <a:t>бірақ</a:t>
            </a:r>
            <a:r>
              <a:rPr lang="ru-RU" dirty="0"/>
              <a:t> </a:t>
            </a:r>
            <a:r>
              <a:rPr lang="ru-RU" dirty="0" err="1"/>
              <a:t>дәлірек</a:t>
            </a:r>
            <a:r>
              <a:rPr lang="ru-RU" dirty="0"/>
              <a:t>, </a:t>
            </a:r>
            <a:r>
              <a:rPr lang="ru-RU" dirty="0" err="1"/>
              <a:t>мәліметтерді</a:t>
            </a:r>
            <a:r>
              <a:rPr lang="ru-RU" dirty="0"/>
              <a:t> </a:t>
            </a:r>
            <a:r>
              <a:rPr lang="ru-RU" dirty="0" err="1"/>
              <a:t>қазіргіге</a:t>
            </a:r>
            <a:r>
              <a:rPr lang="ru-RU" dirty="0"/>
              <a:t> </a:t>
            </a:r>
            <a:r>
              <a:rPr lang="ru-RU" dirty="0" err="1"/>
              <a:t>жақын</a:t>
            </a:r>
            <a:r>
              <a:rPr lang="ru-RU" dirty="0"/>
              <a:t> </a:t>
            </a:r>
            <a:r>
              <a:rPr lang="ru-RU" dirty="0" err="1"/>
              <a:t>есептеген</a:t>
            </a:r>
            <a:r>
              <a:rPr lang="ru-RU" dirty="0"/>
              <a:t> Эратосфен (276 – 176 </a:t>
            </a:r>
            <a:r>
              <a:rPr lang="ru-RU" dirty="0" err="1"/>
              <a:t>жыл</a:t>
            </a:r>
            <a:r>
              <a:rPr lang="ru-RU" dirty="0"/>
              <a:t>). </a:t>
            </a:r>
            <a:r>
              <a:rPr lang="ru-RU" dirty="0" err="1"/>
              <a:t>Эратосфеннің</a:t>
            </a:r>
            <a:r>
              <a:rPr lang="ru-RU" dirty="0"/>
              <a:t> </a:t>
            </a:r>
            <a:r>
              <a:rPr lang="ru-RU" dirty="0" err="1"/>
              <a:t>тағы</a:t>
            </a:r>
            <a:r>
              <a:rPr lang="ru-RU" dirty="0"/>
              <a:t> да география </a:t>
            </a:r>
            <a:r>
              <a:rPr lang="ru-RU" dirty="0" err="1"/>
              <a:t>ғылымына</a:t>
            </a:r>
            <a:r>
              <a:rPr lang="ru-RU" dirty="0"/>
              <a:t> </a:t>
            </a:r>
            <a:r>
              <a:rPr lang="ru-RU" dirty="0" err="1"/>
              <a:t>қосқан</a:t>
            </a:r>
            <a:r>
              <a:rPr lang="ru-RU" dirty="0"/>
              <a:t> </a:t>
            </a:r>
            <a:r>
              <a:rPr lang="ru-RU" dirty="0" err="1"/>
              <a:t>үлесі</a:t>
            </a:r>
            <a:r>
              <a:rPr lang="ru-RU" dirty="0"/>
              <a:t>: “</a:t>
            </a:r>
            <a:r>
              <a:rPr lang="ru-RU" dirty="0" err="1"/>
              <a:t>Географика</a:t>
            </a:r>
            <a:r>
              <a:rPr lang="ru-RU" dirty="0"/>
              <a:t>” </a:t>
            </a:r>
            <a:r>
              <a:rPr lang="ru-RU" dirty="0" err="1"/>
              <a:t>деп</a:t>
            </a:r>
            <a:r>
              <a:rPr lang="ru-RU" dirty="0"/>
              <a:t> </a:t>
            </a:r>
            <a:r>
              <a:rPr lang="ru-RU" dirty="0" err="1"/>
              <a:t>аталған</a:t>
            </a:r>
            <a:r>
              <a:rPr lang="ru-RU" dirty="0"/>
              <a:t> </a:t>
            </a:r>
            <a:r>
              <a:rPr lang="ru-RU" dirty="0" err="1"/>
              <a:t>жүйелі</a:t>
            </a:r>
            <a:r>
              <a:rPr lang="ru-RU" dirty="0"/>
              <a:t> </a:t>
            </a:r>
            <a:r>
              <a:rPr lang="ru-RU" dirty="0" err="1"/>
              <a:t>еңбектің</a:t>
            </a:r>
            <a:r>
              <a:rPr lang="ru-RU" dirty="0"/>
              <a:t> авторы, </a:t>
            </a:r>
            <a:r>
              <a:rPr lang="ru-RU" dirty="0" err="1"/>
              <a:t>жердің</a:t>
            </a:r>
            <a:r>
              <a:rPr lang="ru-RU" dirty="0"/>
              <a:t> </a:t>
            </a:r>
            <a:r>
              <a:rPr lang="ru-RU" dirty="0" err="1"/>
              <a:t>формасы</a:t>
            </a:r>
            <a:r>
              <a:rPr lang="ru-RU" dirty="0"/>
              <a:t>, </a:t>
            </a:r>
            <a:r>
              <a:rPr lang="ru-RU" dirty="0" err="1"/>
              <a:t>тарихи</a:t>
            </a:r>
            <a:r>
              <a:rPr lang="ru-RU" dirty="0"/>
              <a:t> </a:t>
            </a:r>
            <a:r>
              <a:rPr lang="ru-RU" dirty="0" err="1"/>
              <a:t>географияны</a:t>
            </a:r>
            <a:r>
              <a:rPr lang="ru-RU" dirty="0"/>
              <a:t>, </a:t>
            </a:r>
            <a:r>
              <a:rPr lang="ru-RU" dirty="0" err="1"/>
              <a:t>құрылықтар</a:t>
            </a:r>
            <a:r>
              <a:rPr lang="ru-RU" dirty="0"/>
              <a:t> мен </a:t>
            </a:r>
            <a:r>
              <a:rPr lang="ru-RU" dirty="0" err="1"/>
              <a:t>мұхиттарды</a:t>
            </a:r>
            <a:r>
              <a:rPr lang="ru-RU" dirty="0"/>
              <a:t>, </a:t>
            </a:r>
            <a:r>
              <a:rPr lang="ru-RU" dirty="0" err="1"/>
              <a:t>климаттық</a:t>
            </a:r>
            <a:r>
              <a:rPr lang="ru-RU" dirty="0"/>
              <a:t> </a:t>
            </a:r>
            <a:r>
              <a:rPr lang="ru-RU" dirty="0" err="1"/>
              <a:t>зоналарды</a:t>
            </a:r>
            <a:r>
              <a:rPr lang="ru-RU" dirty="0"/>
              <a:t> </a:t>
            </a:r>
            <a:r>
              <a:rPr lang="ru-RU" dirty="0" err="1"/>
              <a:t>және</a:t>
            </a:r>
            <a:r>
              <a:rPr lang="ru-RU" dirty="0"/>
              <a:t> </a:t>
            </a:r>
            <a:r>
              <a:rPr lang="ru-RU" dirty="0" err="1"/>
              <a:t>жекелеген</a:t>
            </a:r>
            <a:r>
              <a:rPr lang="ru-RU" dirty="0"/>
              <a:t> </a:t>
            </a:r>
            <a:r>
              <a:rPr lang="ru-RU" dirty="0" err="1"/>
              <a:t>елді</a:t>
            </a:r>
            <a:r>
              <a:rPr lang="ru-RU" dirty="0"/>
              <a:t> </a:t>
            </a:r>
            <a:r>
              <a:rPr lang="ru-RU" dirty="0" err="1"/>
              <a:t>мекендерді</a:t>
            </a:r>
            <a:r>
              <a:rPr lang="ru-RU" dirty="0"/>
              <a:t> </a:t>
            </a:r>
            <a:r>
              <a:rPr lang="ru-RU" dirty="0" err="1"/>
              <a:t>зертеумен</a:t>
            </a:r>
            <a:r>
              <a:rPr lang="ru-RU" dirty="0"/>
              <a:t> </a:t>
            </a:r>
            <a:r>
              <a:rPr lang="ru-RU" dirty="0" err="1"/>
              <a:t>айналысқан</a:t>
            </a:r>
            <a:r>
              <a:rPr lang="ru-RU" dirty="0"/>
              <a:t> </a:t>
            </a:r>
            <a:r>
              <a:rPr lang="ru-RU" dirty="0" err="1"/>
              <a:t>ғалым</a:t>
            </a:r>
            <a:r>
              <a:rPr lang="ru-RU" dirty="0"/>
              <a:t>. </a:t>
            </a:r>
            <a:r>
              <a:rPr lang="ru-RU" dirty="0" err="1"/>
              <a:t>Алғаш</a:t>
            </a:r>
            <a:r>
              <a:rPr lang="ru-RU" dirty="0"/>
              <a:t> </a:t>
            </a:r>
            <a:r>
              <a:rPr lang="ru-RU" dirty="0" err="1"/>
              <a:t>рет</a:t>
            </a:r>
            <a:r>
              <a:rPr lang="ru-RU" dirty="0"/>
              <a:t> география </a:t>
            </a:r>
            <a:r>
              <a:rPr lang="ru-RU" dirty="0" err="1"/>
              <a:t>деген</a:t>
            </a:r>
            <a:r>
              <a:rPr lang="ru-RU" dirty="0"/>
              <a:t> </a:t>
            </a:r>
            <a:r>
              <a:rPr lang="ru-RU" dirty="0" err="1"/>
              <a:t>терминді</a:t>
            </a:r>
            <a:r>
              <a:rPr lang="ru-RU" dirty="0"/>
              <a:t> </a:t>
            </a:r>
            <a:r>
              <a:rPr lang="ru-RU" dirty="0" err="1"/>
              <a:t>қолданған</a:t>
            </a:r>
            <a:r>
              <a:rPr lang="ru-RU" dirty="0"/>
              <a:t> да Эратосфен – осы </a:t>
            </a:r>
            <a:r>
              <a:rPr lang="ru-RU" dirty="0" err="1"/>
              <a:t>кезеңнен</a:t>
            </a:r>
            <a:r>
              <a:rPr lang="ru-RU" dirty="0"/>
              <a:t> </a:t>
            </a:r>
            <a:r>
              <a:rPr lang="ru-RU" dirty="0" err="1"/>
              <a:t>Жер</a:t>
            </a:r>
            <a:r>
              <a:rPr lang="ru-RU" dirty="0"/>
              <a:t> </a:t>
            </a:r>
            <a:r>
              <a:rPr lang="ru-RU" dirty="0" err="1"/>
              <a:t>бетінің</a:t>
            </a:r>
            <a:r>
              <a:rPr lang="ru-RU" dirty="0"/>
              <a:t> </a:t>
            </a:r>
            <a:r>
              <a:rPr lang="ru-RU" dirty="0" err="1"/>
              <a:t>табиғатын</a:t>
            </a:r>
            <a:r>
              <a:rPr lang="ru-RU" dirty="0"/>
              <a:t> </a:t>
            </a:r>
            <a:r>
              <a:rPr lang="ru-RU" dirty="0" err="1"/>
              <a:t>сипаттау</a:t>
            </a:r>
            <a:r>
              <a:rPr lang="ru-RU" dirty="0"/>
              <a:t> “география” </a:t>
            </a:r>
            <a:r>
              <a:rPr lang="ru-RU" dirty="0" err="1"/>
              <a:t>деп</a:t>
            </a:r>
            <a:r>
              <a:rPr lang="ru-RU" dirty="0"/>
              <a:t> </a:t>
            </a:r>
            <a:r>
              <a:rPr lang="ru-RU" dirty="0" err="1"/>
              <a:t>аталған</a:t>
            </a:r>
            <a:endParaRPr lang="ru-RU" dirty="0"/>
          </a:p>
        </p:txBody>
      </p:sp>
    </p:spTree>
    <p:extLst>
      <p:ext uri="{BB962C8B-B14F-4D97-AF65-F5344CB8AC3E}">
        <p14:creationId xmlns:p14="http://schemas.microsoft.com/office/powerpoint/2010/main" val="3417253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8F443E-089C-441B-BC3B-8CF63BACD3EB}"/>
              </a:ext>
            </a:extLst>
          </p:cNvPr>
          <p:cNvSpPr>
            <a:spLocks noGrp="1"/>
          </p:cNvSpPr>
          <p:nvPr>
            <p:ph type="title"/>
          </p:nvPr>
        </p:nvSpPr>
        <p:spPr/>
        <p:txBody>
          <a:bodyPr/>
          <a:lstStyle/>
          <a:p>
            <a:r>
              <a:rPr lang="ru-RU" dirty="0" err="1"/>
              <a:t>Сонымен</a:t>
            </a:r>
            <a:r>
              <a:rPr lang="ru-RU" dirty="0"/>
              <a:t>, осы </a:t>
            </a:r>
            <a:r>
              <a:rPr lang="ru-RU" dirty="0" err="1"/>
              <a:t>кезеңде</a:t>
            </a:r>
            <a:r>
              <a:rPr lang="ru-RU" dirty="0"/>
              <a:t> </a:t>
            </a:r>
            <a:r>
              <a:rPr lang="ru-RU" dirty="0" err="1"/>
              <a:t>географияда</a:t>
            </a:r>
            <a:r>
              <a:rPr lang="ru-RU" dirty="0"/>
              <a:t> </a:t>
            </a:r>
            <a:r>
              <a:rPr lang="ru-RU" dirty="0" err="1"/>
              <a:t>шешілген</a:t>
            </a:r>
            <a:r>
              <a:rPr lang="ru-RU" dirty="0"/>
              <a:t> </a:t>
            </a:r>
            <a:r>
              <a:rPr lang="ru-RU" dirty="0" err="1"/>
              <a:t>мәселелер</a:t>
            </a:r>
            <a:r>
              <a:rPr lang="ru-RU" dirty="0"/>
              <a:t>:</a:t>
            </a:r>
          </a:p>
        </p:txBody>
      </p:sp>
      <p:sp>
        <p:nvSpPr>
          <p:cNvPr id="3" name="Объект 2">
            <a:extLst>
              <a:ext uri="{FF2B5EF4-FFF2-40B4-BE49-F238E27FC236}">
                <a16:creationId xmlns:a16="http://schemas.microsoft.com/office/drawing/2014/main" id="{DFD1927A-21D3-4E1E-B35A-0B8264DF167B}"/>
              </a:ext>
            </a:extLst>
          </p:cNvPr>
          <p:cNvSpPr>
            <a:spLocks noGrp="1"/>
          </p:cNvSpPr>
          <p:nvPr>
            <p:ph idx="1"/>
          </p:nvPr>
        </p:nvSpPr>
        <p:spPr>
          <a:xfrm>
            <a:off x="2589211" y="1696279"/>
            <a:ext cx="9377501" cy="5062330"/>
          </a:xfrm>
        </p:spPr>
        <p:txBody>
          <a:bodyPr>
            <a:normAutofit/>
          </a:bodyPr>
          <a:lstStyle/>
          <a:p>
            <a:endParaRPr lang="ru-RU" dirty="0"/>
          </a:p>
          <a:p>
            <a:r>
              <a:rPr lang="ru-RU" dirty="0" err="1"/>
              <a:t>қазіргі</a:t>
            </a:r>
            <a:r>
              <a:rPr lang="ru-RU" dirty="0"/>
              <a:t> </a:t>
            </a:r>
            <a:r>
              <a:rPr lang="ru-RU" dirty="0" err="1"/>
              <a:t>уақытқа</a:t>
            </a:r>
            <a:r>
              <a:rPr lang="ru-RU" dirty="0"/>
              <a:t> </a:t>
            </a:r>
            <a:r>
              <a:rPr lang="ru-RU" dirty="0" err="1"/>
              <a:t>дейін</a:t>
            </a:r>
            <a:r>
              <a:rPr lang="ru-RU" dirty="0"/>
              <a:t> </a:t>
            </a:r>
            <a:r>
              <a:rPr lang="ru-RU" dirty="0" err="1"/>
              <a:t>сақталып</a:t>
            </a:r>
            <a:r>
              <a:rPr lang="ru-RU" dirty="0"/>
              <a:t> </a:t>
            </a:r>
            <a:r>
              <a:rPr lang="ru-RU" dirty="0" err="1"/>
              <a:t>келген</a:t>
            </a:r>
            <a:r>
              <a:rPr lang="ru-RU" dirty="0"/>
              <a:t> </a:t>
            </a:r>
            <a:r>
              <a:rPr lang="ru-RU" dirty="0" err="1"/>
              <a:t>географияда</a:t>
            </a:r>
            <a:r>
              <a:rPr lang="ru-RU" dirty="0"/>
              <a:t> </a:t>
            </a:r>
            <a:r>
              <a:rPr lang="ru-RU" dirty="0" err="1"/>
              <a:t>екі</a:t>
            </a:r>
            <a:r>
              <a:rPr lang="ru-RU" dirty="0"/>
              <a:t> </a:t>
            </a:r>
            <a:r>
              <a:rPr lang="ru-RU" dirty="0" err="1"/>
              <a:t>бөлімнің</a:t>
            </a:r>
            <a:r>
              <a:rPr lang="ru-RU" dirty="0"/>
              <a:t> </a:t>
            </a:r>
            <a:r>
              <a:rPr lang="ru-RU" dirty="0" err="1"/>
              <a:t>жіктелуі</a:t>
            </a:r>
            <a:r>
              <a:rPr lang="ru-RU" dirty="0"/>
              <a:t>: </a:t>
            </a:r>
            <a:r>
              <a:rPr lang="ru-RU" dirty="0" err="1"/>
              <a:t>жалпы</a:t>
            </a:r>
            <a:r>
              <a:rPr lang="ru-RU" dirty="0"/>
              <a:t> </a:t>
            </a:r>
            <a:r>
              <a:rPr lang="ru-RU" dirty="0" err="1"/>
              <a:t>жертану</a:t>
            </a:r>
            <a:r>
              <a:rPr lang="ru-RU" dirty="0"/>
              <a:t> мен </a:t>
            </a:r>
            <a:r>
              <a:rPr lang="ru-RU" dirty="0" err="1"/>
              <a:t>елтану</a:t>
            </a:r>
            <a:r>
              <a:rPr lang="ru-RU" dirty="0"/>
              <a:t>;</a:t>
            </a:r>
          </a:p>
          <a:p>
            <a:endParaRPr lang="ru-RU" dirty="0"/>
          </a:p>
          <a:p>
            <a:r>
              <a:rPr lang="ru-RU" dirty="0" err="1"/>
              <a:t>жердің</a:t>
            </a:r>
            <a:r>
              <a:rPr lang="ru-RU" dirty="0"/>
              <a:t> </a:t>
            </a:r>
            <a:r>
              <a:rPr lang="ru-RU" dirty="0" err="1"/>
              <a:t>формасы</a:t>
            </a:r>
            <a:r>
              <a:rPr lang="ru-RU" dirty="0"/>
              <a:t> мен </a:t>
            </a:r>
            <a:r>
              <a:rPr lang="ru-RU" dirty="0" err="1"/>
              <a:t>көлемінің</a:t>
            </a:r>
            <a:r>
              <a:rPr lang="ru-RU" dirty="0"/>
              <a:t> </a:t>
            </a:r>
            <a:r>
              <a:rPr lang="ru-RU" dirty="0" err="1"/>
              <a:t>анықталуы</a:t>
            </a:r>
            <a:r>
              <a:rPr lang="ru-RU" dirty="0"/>
              <a:t>;</a:t>
            </a:r>
          </a:p>
          <a:p>
            <a:endParaRPr lang="ru-RU" dirty="0"/>
          </a:p>
          <a:p>
            <a:r>
              <a:rPr lang="ru-RU" dirty="0"/>
              <a:t>осы </a:t>
            </a:r>
            <a:r>
              <a:rPr lang="ru-RU" dirty="0" err="1"/>
              <a:t>кезге</a:t>
            </a:r>
            <a:r>
              <a:rPr lang="ru-RU" dirty="0"/>
              <a:t> </a:t>
            </a:r>
            <a:r>
              <a:rPr lang="ru-RU" dirty="0" err="1"/>
              <a:t>дейін</a:t>
            </a:r>
            <a:r>
              <a:rPr lang="ru-RU" dirty="0"/>
              <a:t> </a:t>
            </a:r>
            <a:r>
              <a:rPr lang="ru-RU" dirty="0" err="1"/>
              <a:t>құнын</a:t>
            </a:r>
            <a:r>
              <a:rPr lang="ru-RU" dirty="0"/>
              <a:t> </a:t>
            </a:r>
            <a:r>
              <a:rPr lang="ru-RU" dirty="0" err="1"/>
              <a:t>жоғалтпаған</a:t>
            </a:r>
            <a:r>
              <a:rPr lang="ru-RU" dirty="0"/>
              <a:t> </a:t>
            </a:r>
            <a:r>
              <a:rPr lang="ru-RU" dirty="0" err="1"/>
              <a:t>ғылыми</a:t>
            </a:r>
            <a:r>
              <a:rPr lang="ru-RU" dirty="0"/>
              <a:t> </a:t>
            </a:r>
            <a:r>
              <a:rPr lang="ru-RU" dirty="0" err="1"/>
              <a:t>еңбектердің</a:t>
            </a:r>
            <a:r>
              <a:rPr lang="ru-RU" dirty="0"/>
              <a:t> </a:t>
            </a:r>
            <a:r>
              <a:rPr lang="ru-RU" dirty="0" err="1"/>
              <a:t>пайда</a:t>
            </a:r>
            <a:r>
              <a:rPr lang="ru-RU" dirty="0"/>
              <a:t> </a:t>
            </a:r>
            <a:r>
              <a:rPr lang="ru-RU" dirty="0" err="1"/>
              <a:t>болуы</a:t>
            </a:r>
            <a:r>
              <a:rPr lang="ru-RU" dirty="0"/>
              <a:t>;</a:t>
            </a:r>
          </a:p>
          <a:p>
            <a:endParaRPr lang="ru-RU" dirty="0"/>
          </a:p>
          <a:p>
            <a:r>
              <a:rPr lang="ru-RU" dirty="0" err="1"/>
              <a:t>көне</a:t>
            </a:r>
            <a:r>
              <a:rPr lang="ru-RU" dirty="0"/>
              <a:t> </a:t>
            </a:r>
            <a:r>
              <a:rPr lang="ru-RU" dirty="0" err="1"/>
              <a:t>географиялық</a:t>
            </a:r>
            <a:r>
              <a:rPr lang="ru-RU" dirty="0"/>
              <a:t> </a:t>
            </a:r>
            <a:r>
              <a:rPr lang="ru-RU" dirty="0" err="1"/>
              <a:t>карталардың</a:t>
            </a:r>
            <a:r>
              <a:rPr lang="ru-RU" dirty="0"/>
              <a:t> </a:t>
            </a:r>
            <a:r>
              <a:rPr lang="ru-RU" dirty="0" err="1"/>
              <a:t>құрастырылуы</a:t>
            </a:r>
            <a:r>
              <a:rPr lang="ru-RU" dirty="0"/>
              <a:t>;</a:t>
            </a:r>
          </a:p>
          <a:p>
            <a:endParaRPr lang="ru-RU" dirty="0"/>
          </a:p>
          <a:p>
            <a:r>
              <a:rPr lang="ru-RU" dirty="0" err="1"/>
              <a:t>жер</a:t>
            </a:r>
            <a:r>
              <a:rPr lang="ru-RU" dirty="0"/>
              <a:t> </a:t>
            </a:r>
            <a:r>
              <a:rPr lang="ru-RU" dirty="0" err="1"/>
              <a:t>бетіндегі</a:t>
            </a:r>
            <a:r>
              <a:rPr lang="ru-RU" dirty="0"/>
              <a:t> </a:t>
            </a:r>
            <a:r>
              <a:rPr lang="ru-RU" dirty="0" err="1"/>
              <a:t>әртүрлі</a:t>
            </a:r>
            <a:r>
              <a:rPr lang="ru-RU" dirty="0"/>
              <a:t> </a:t>
            </a:r>
            <a:r>
              <a:rPr lang="ru-RU" dirty="0" err="1"/>
              <a:t>физикалық</a:t>
            </a:r>
            <a:r>
              <a:rPr lang="ru-RU" dirty="0"/>
              <a:t> </a:t>
            </a:r>
            <a:r>
              <a:rPr lang="ru-RU" dirty="0" err="1"/>
              <a:t>құбылыстарға</a:t>
            </a:r>
            <a:r>
              <a:rPr lang="ru-RU" dirty="0"/>
              <a:t> </a:t>
            </a:r>
            <a:r>
              <a:rPr lang="ru-RU" dirty="0" err="1"/>
              <a:t>түсінік</a:t>
            </a:r>
            <a:r>
              <a:rPr lang="ru-RU" dirty="0"/>
              <a:t> </a:t>
            </a:r>
            <a:r>
              <a:rPr lang="ru-RU" dirty="0" err="1"/>
              <a:t>беруге</a:t>
            </a:r>
            <a:r>
              <a:rPr lang="ru-RU" dirty="0"/>
              <a:t> </a:t>
            </a:r>
            <a:r>
              <a:rPr lang="ru-RU" dirty="0" err="1"/>
              <a:t>талпыныс</a:t>
            </a:r>
            <a:r>
              <a:rPr lang="ru-RU" dirty="0"/>
              <a:t> </a:t>
            </a:r>
            <a:r>
              <a:rPr lang="ru-RU" dirty="0" err="1"/>
              <a:t>жасалу</a:t>
            </a:r>
            <a:r>
              <a:rPr lang="ru-RU" dirty="0"/>
              <a:t>.</a:t>
            </a:r>
          </a:p>
        </p:txBody>
      </p:sp>
    </p:spTree>
    <p:extLst>
      <p:ext uri="{BB962C8B-B14F-4D97-AF65-F5344CB8AC3E}">
        <p14:creationId xmlns:p14="http://schemas.microsoft.com/office/powerpoint/2010/main" val="1740964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5C35AB-B98F-4154-BB6A-410B72C2E03F}"/>
              </a:ext>
            </a:extLst>
          </p:cNvPr>
          <p:cNvSpPr>
            <a:spLocks noGrp="1"/>
          </p:cNvSpPr>
          <p:nvPr>
            <p:ph type="title"/>
          </p:nvPr>
        </p:nvSpPr>
        <p:spPr/>
        <p:txBody>
          <a:bodyPr/>
          <a:lstStyle/>
          <a:p>
            <a:r>
              <a:rPr lang="ru-RU" dirty="0" err="1"/>
              <a:t>Жоспар</a:t>
            </a:r>
            <a:endParaRPr lang="ru-RU" dirty="0"/>
          </a:p>
        </p:txBody>
      </p:sp>
      <p:sp>
        <p:nvSpPr>
          <p:cNvPr id="3" name="Объект 2">
            <a:extLst>
              <a:ext uri="{FF2B5EF4-FFF2-40B4-BE49-F238E27FC236}">
                <a16:creationId xmlns:a16="http://schemas.microsoft.com/office/drawing/2014/main" id="{18E926D1-5B64-4644-9247-0C591D8F9509}"/>
              </a:ext>
            </a:extLst>
          </p:cNvPr>
          <p:cNvSpPr>
            <a:spLocks noGrp="1"/>
          </p:cNvSpPr>
          <p:nvPr>
            <p:ph idx="1"/>
          </p:nvPr>
        </p:nvSpPr>
        <p:spPr/>
        <p:txBody>
          <a:bodyPr>
            <a:normAutofit/>
          </a:bodyPr>
          <a:lstStyle/>
          <a:p>
            <a:r>
              <a:rPr lang="ru-RU" sz="2400" dirty="0"/>
              <a:t>1.Жер </a:t>
            </a:r>
            <a:r>
              <a:rPr lang="ru-RU" sz="2400" dirty="0" err="1"/>
              <a:t>туралы</a:t>
            </a:r>
            <a:r>
              <a:rPr lang="ru-RU" sz="2400" dirty="0"/>
              <a:t> </a:t>
            </a:r>
            <a:r>
              <a:rPr lang="ru-RU" sz="2400" dirty="0" err="1"/>
              <a:t>ғылымның</a:t>
            </a:r>
            <a:r>
              <a:rPr lang="ru-RU" sz="2400" dirty="0"/>
              <a:t> </a:t>
            </a:r>
            <a:r>
              <a:rPr lang="ru-RU" sz="2400" dirty="0" err="1"/>
              <a:t>пайда</a:t>
            </a:r>
            <a:r>
              <a:rPr lang="ru-RU" sz="2400" dirty="0"/>
              <a:t> </a:t>
            </a:r>
            <a:r>
              <a:rPr lang="ru-RU" sz="2400" dirty="0" err="1"/>
              <a:t>болуы</a:t>
            </a:r>
            <a:r>
              <a:rPr lang="ru-RU" sz="2400" dirty="0"/>
              <a:t>.</a:t>
            </a:r>
          </a:p>
          <a:p>
            <a:r>
              <a:rPr lang="ru-RU" sz="2400" dirty="0"/>
              <a:t>2.Географияның даму </a:t>
            </a:r>
            <a:r>
              <a:rPr lang="ru-RU" sz="2400" dirty="0" err="1"/>
              <a:t>тарихы</a:t>
            </a:r>
            <a:r>
              <a:rPr lang="ru-RU" sz="2400" dirty="0"/>
              <a:t>.</a:t>
            </a:r>
          </a:p>
          <a:p>
            <a:r>
              <a:rPr lang="ru-RU" sz="2400" dirty="0"/>
              <a:t>3.Географияны </a:t>
            </a:r>
            <a:r>
              <a:rPr lang="ru-RU" sz="2400" dirty="0" err="1"/>
              <a:t>зерттеуші</a:t>
            </a:r>
            <a:r>
              <a:rPr lang="ru-RU" sz="2400" dirty="0"/>
              <a:t> </a:t>
            </a:r>
            <a:r>
              <a:rPr lang="ru-RU" sz="2400" dirty="0" err="1"/>
              <a:t>ғалымдар</a:t>
            </a:r>
            <a:r>
              <a:rPr lang="ru-RU" sz="2400" dirty="0"/>
              <a:t>.</a:t>
            </a:r>
          </a:p>
        </p:txBody>
      </p:sp>
    </p:spTree>
    <p:extLst>
      <p:ext uri="{BB962C8B-B14F-4D97-AF65-F5344CB8AC3E}">
        <p14:creationId xmlns:p14="http://schemas.microsoft.com/office/powerpoint/2010/main" val="3240429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4A2B978-9B4D-4EDC-90FD-71E092888D1B}"/>
              </a:ext>
            </a:extLst>
          </p:cNvPr>
          <p:cNvSpPr>
            <a:spLocks noGrp="1"/>
          </p:cNvSpPr>
          <p:nvPr>
            <p:ph idx="1"/>
          </p:nvPr>
        </p:nvSpPr>
        <p:spPr>
          <a:xfrm>
            <a:off x="2589212" y="861391"/>
            <a:ext cx="8915400" cy="5817705"/>
          </a:xfrm>
        </p:spPr>
        <p:txBody>
          <a:bodyPr>
            <a:normAutofit/>
          </a:bodyPr>
          <a:lstStyle/>
          <a:p>
            <a:pPr algn="just"/>
            <a:r>
              <a:rPr lang="ru-RU" sz="2000" dirty="0" err="1"/>
              <a:t>Жер</a:t>
            </a:r>
            <a:r>
              <a:rPr lang="ru-RU" sz="2000" dirty="0"/>
              <a:t> </a:t>
            </a:r>
            <a:r>
              <a:rPr lang="ru-RU" sz="2000" dirty="0" err="1"/>
              <a:t>шарының</a:t>
            </a:r>
            <a:r>
              <a:rPr lang="ru-RU" sz="2000" dirty="0"/>
              <a:t> </a:t>
            </a:r>
            <a:r>
              <a:rPr lang="ru-RU" sz="2000" dirty="0" err="1"/>
              <a:t>табиғаты</a:t>
            </a:r>
            <a:r>
              <a:rPr lang="ru-RU" sz="2000" dirty="0"/>
              <a:t> </a:t>
            </a:r>
            <a:r>
              <a:rPr lang="ru-RU" sz="2000" dirty="0" err="1"/>
              <a:t>алуан</a:t>
            </a:r>
            <a:r>
              <a:rPr lang="ru-RU" sz="2000" dirty="0"/>
              <a:t> </a:t>
            </a:r>
            <a:r>
              <a:rPr lang="ru-RU" sz="2000" dirty="0" err="1"/>
              <a:t>түрлі</a:t>
            </a:r>
            <a:r>
              <a:rPr lang="ru-RU" sz="2000" dirty="0"/>
              <a:t>. </a:t>
            </a:r>
            <a:r>
              <a:rPr lang="ru-RU" sz="2000" dirty="0" err="1"/>
              <a:t>Сондықтан</a:t>
            </a:r>
            <a:r>
              <a:rPr lang="ru-RU" sz="2000" dirty="0"/>
              <a:t> </a:t>
            </a:r>
            <a:r>
              <a:rPr lang="ru-RU" sz="2000" dirty="0" err="1"/>
              <a:t>Жер</a:t>
            </a:r>
            <a:r>
              <a:rPr lang="ru-RU" sz="2000" dirty="0"/>
              <a:t> </a:t>
            </a:r>
            <a:r>
              <a:rPr lang="ru-RU" sz="2000" dirty="0" err="1"/>
              <a:t>планетасының</a:t>
            </a:r>
            <a:r>
              <a:rPr lang="ru-RU" sz="2000" dirty="0"/>
              <a:t> </a:t>
            </a:r>
            <a:r>
              <a:rPr lang="ru-RU" sz="2000" dirty="0" err="1"/>
              <a:t>алуан</a:t>
            </a:r>
            <a:r>
              <a:rPr lang="ru-RU" sz="2000" dirty="0"/>
              <a:t> </a:t>
            </a:r>
            <a:r>
              <a:rPr lang="ru-RU" sz="2000" dirty="0" err="1"/>
              <a:t>түрлі</a:t>
            </a:r>
            <a:r>
              <a:rPr lang="ru-RU" sz="2000" dirty="0"/>
              <a:t> </a:t>
            </a:r>
            <a:r>
              <a:rPr lang="ru-RU" sz="2000" dirty="0" err="1"/>
              <a:t>табиғатын</a:t>
            </a:r>
            <a:r>
              <a:rPr lang="ru-RU" sz="2000" dirty="0"/>
              <a:t> </a:t>
            </a:r>
            <a:r>
              <a:rPr lang="ru-RU" sz="2000" dirty="0" err="1"/>
              <a:t>әртүрлі</a:t>
            </a:r>
            <a:r>
              <a:rPr lang="ru-RU" sz="2000" dirty="0"/>
              <a:t> </a:t>
            </a:r>
            <a:r>
              <a:rPr lang="ru-RU" sz="2000" dirty="0" err="1"/>
              <a:t>ғылымдар</a:t>
            </a:r>
            <a:r>
              <a:rPr lang="ru-RU" sz="2000" dirty="0"/>
              <a:t> </a:t>
            </a:r>
            <a:r>
              <a:rPr lang="ru-RU" sz="2000" dirty="0" err="1"/>
              <a:t>системасы</a:t>
            </a:r>
            <a:r>
              <a:rPr lang="ru-RU" sz="2000" dirty="0"/>
              <a:t> </a:t>
            </a:r>
            <a:r>
              <a:rPr lang="ru-RU" sz="2000" dirty="0" err="1"/>
              <a:t>зерттейді</a:t>
            </a:r>
            <a:r>
              <a:rPr lang="ru-RU" sz="2000" dirty="0"/>
              <a:t>: </a:t>
            </a:r>
            <a:r>
              <a:rPr lang="ru-RU" sz="2000" dirty="0" err="1"/>
              <a:t>планеталардың</a:t>
            </a:r>
            <a:r>
              <a:rPr lang="ru-RU" sz="2000" dirty="0"/>
              <a:t> </a:t>
            </a:r>
            <a:r>
              <a:rPr lang="ru-RU" sz="2000" dirty="0" err="1"/>
              <a:t>қозғалысы</a:t>
            </a:r>
            <a:r>
              <a:rPr lang="ru-RU" sz="2000" dirty="0"/>
              <a:t> мен </a:t>
            </a:r>
            <a:r>
              <a:rPr lang="ru-RU" sz="2000" dirty="0" err="1"/>
              <a:t>фигурасын</a:t>
            </a:r>
            <a:r>
              <a:rPr lang="ru-RU" sz="2000" dirty="0"/>
              <a:t> – геодезия мен астрономия, </a:t>
            </a:r>
            <a:r>
              <a:rPr lang="ru-RU" sz="2000" dirty="0" err="1"/>
              <a:t>жердің</a:t>
            </a:r>
            <a:r>
              <a:rPr lang="ru-RU" sz="2000" dirty="0"/>
              <a:t> </a:t>
            </a:r>
            <a:r>
              <a:rPr lang="ru-RU" sz="2000" dirty="0" err="1"/>
              <a:t>құрамы</a:t>
            </a:r>
            <a:r>
              <a:rPr lang="ru-RU" sz="2000" dirty="0"/>
              <a:t> мен </a:t>
            </a:r>
            <a:r>
              <a:rPr lang="ru-RU" sz="2000" dirty="0" err="1"/>
              <a:t>құрылысын</a:t>
            </a:r>
            <a:r>
              <a:rPr lang="ru-RU" sz="2000" dirty="0"/>
              <a:t> – геофизика мен геология, атмосфера мен </a:t>
            </a:r>
            <a:r>
              <a:rPr lang="ru-RU" sz="2000" dirty="0" err="1"/>
              <a:t>климатты</a:t>
            </a:r>
            <a:r>
              <a:rPr lang="ru-RU" sz="2000" dirty="0"/>
              <a:t> – метеорология мен климатология, </a:t>
            </a:r>
            <a:r>
              <a:rPr lang="ru-RU" sz="2000" dirty="0" err="1"/>
              <a:t>гидросфераны</a:t>
            </a:r>
            <a:r>
              <a:rPr lang="ru-RU" sz="2000" dirty="0"/>
              <a:t> – гидрология. </a:t>
            </a:r>
            <a:r>
              <a:rPr lang="ru-RU" sz="2000" dirty="0" err="1"/>
              <a:t>Жалпы</a:t>
            </a:r>
            <a:r>
              <a:rPr lang="ru-RU" sz="2000" dirty="0"/>
              <a:t> </a:t>
            </a:r>
            <a:r>
              <a:rPr lang="ru-RU" sz="2000" dirty="0" err="1"/>
              <a:t>алғанда</a:t>
            </a:r>
            <a:r>
              <a:rPr lang="ru-RU" sz="2000" dirty="0"/>
              <a:t> </a:t>
            </a:r>
            <a:r>
              <a:rPr lang="ru-RU" sz="2000" dirty="0" err="1"/>
              <a:t>бұлардың</a:t>
            </a:r>
            <a:r>
              <a:rPr lang="ru-RU" sz="2000" dirty="0"/>
              <a:t> </a:t>
            </a:r>
            <a:r>
              <a:rPr lang="ru-RU" sz="2000" dirty="0" err="1"/>
              <a:t>барлығы</a:t>
            </a:r>
            <a:r>
              <a:rPr lang="ru-RU" sz="2000" dirty="0"/>
              <a:t> </a:t>
            </a:r>
            <a:r>
              <a:rPr lang="ru-RU" sz="2000" dirty="0" err="1"/>
              <a:t>Жер</a:t>
            </a:r>
            <a:r>
              <a:rPr lang="ru-RU" sz="2000" dirty="0"/>
              <a:t> </a:t>
            </a:r>
            <a:r>
              <a:rPr lang="ru-RU" sz="2000" dirty="0" err="1"/>
              <a:t>туралы</a:t>
            </a:r>
            <a:r>
              <a:rPr lang="ru-RU" sz="2000" dirty="0"/>
              <a:t> </a:t>
            </a:r>
            <a:r>
              <a:rPr lang="ru-RU" sz="2000" dirty="0" err="1"/>
              <a:t>ғылымдар</a:t>
            </a:r>
            <a:r>
              <a:rPr lang="ru-RU" sz="2000" dirty="0"/>
              <a:t> </a:t>
            </a:r>
            <a:r>
              <a:rPr lang="ru-RU" sz="2000" dirty="0" err="1"/>
              <a:t>деп</a:t>
            </a:r>
            <a:r>
              <a:rPr lang="ru-RU" sz="2000" dirty="0"/>
              <a:t> </a:t>
            </a:r>
            <a:r>
              <a:rPr lang="ru-RU" sz="2000" dirty="0" err="1"/>
              <a:t>аталады</a:t>
            </a:r>
            <a:r>
              <a:rPr lang="ru-RU" sz="2000" dirty="0"/>
              <a:t>. Ал </a:t>
            </a:r>
            <a:r>
              <a:rPr lang="ru-RU" sz="2000" dirty="0" err="1"/>
              <a:t>физикалық</a:t>
            </a:r>
            <a:r>
              <a:rPr lang="ru-RU" sz="2000" dirty="0"/>
              <a:t> </a:t>
            </a:r>
            <a:r>
              <a:rPr lang="ru-RU" sz="2000" dirty="0" err="1"/>
              <a:t>географияның</a:t>
            </a:r>
            <a:r>
              <a:rPr lang="ru-RU" sz="2000" dirty="0"/>
              <a:t> </a:t>
            </a:r>
            <a:r>
              <a:rPr lang="ru-RU" sz="2000" dirty="0" err="1"/>
              <a:t>зерттеу</a:t>
            </a:r>
            <a:r>
              <a:rPr lang="ru-RU" sz="2000" dirty="0"/>
              <a:t> </a:t>
            </a:r>
            <a:r>
              <a:rPr lang="ru-RU" sz="2000" dirty="0" err="1"/>
              <a:t>обьектісін</a:t>
            </a:r>
            <a:r>
              <a:rPr lang="ru-RU" sz="2000" dirty="0"/>
              <a:t> </a:t>
            </a:r>
            <a:r>
              <a:rPr lang="ru-RU" sz="2000" dirty="0" err="1"/>
              <a:t>анықтау</a:t>
            </a:r>
            <a:r>
              <a:rPr lang="ru-RU" sz="2000" dirty="0"/>
              <a:t> </a:t>
            </a:r>
            <a:r>
              <a:rPr lang="ru-RU" sz="2000" dirty="0" err="1"/>
              <a:t>үшін</a:t>
            </a:r>
            <a:r>
              <a:rPr lang="ru-RU" sz="2000" dirty="0"/>
              <a:t> </a:t>
            </a:r>
            <a:r>
              <a:rPr lang="ru-RU" sz="2000" dirty="0" err="1"/>
              <a:t>алдымен</a:t>
            </a:r>
            <a:r>
              <a:rPr lang="ru-RU" sz="2000" dirty="0"/>
              <a:t>: география </a:t>
            </a:r>
            <a:r>
              <a:rPr lang="ru-RU" sz="2000" dirty="0" err="1"/>
              <a:t>зерттейтін</a:t>
            </a:r>
            <a:r>
              <a:rPr lang="ru-RU" sz="2000" dirty="0"/>
              <a:t> </a:t>
            </a:r>
            <a:r>
              <a:rPr lang="ru-RU" sz="2000" dirty="0" err="1"/>
              <a:t>табиғи</a:t>
            </a:r>
            <a:r>
              <a:rPr lang="ru-RU" sz="2000" dirty="0"/>
              <a:t> </a:t>
            </a:r>
            <a:r>
              <a:rPr lang="ru-RU" sz="2000" dirty="0" err="1"/>
              <a:t>ортаның</a:t>
            </a:r>
            <a:r>
              <a:rPr lang="ru-RU" sz="2000" dirty="0"/>
              <a:t> </a:t>
            </a:r>
            <a:r>
              <a:rPr lang="ru-RU" sz="2000" dirty="0" err="1"/>
              <a:t>кеңістіктегі</a:t>
            </a:r>
            <a:r>
              <a:rPr lang="ru-RU" sz="2000" dirty="0"/>
              <a:t> </a:t>
            </a:r>
            <a:r>
              <a:rPr lang="ru-RU" sz="2000" dirty="0" err="1"/>
              <a:t>шегін</a:t>
            </a:r>
            <a:r>
              <a:rPr lang="ru-RU" sz="2000" dirty="0"/>
              <a:t> </a:t>
            </a:r>
            <a:r>
              <a:rPr lang="ru-RU" sz="2000" dirty="0" err="1"/>
              <a:t>және</a:t>
            </a:r>
            <a:r>
              <a:rPr lang="ru-RU" sz="2000" dirty="0"/>
              <a:t> </a:t>
            </a:r>
            <a:r>
              <a:rPr lang="ru-RU" sz="2000" dirty="0" err="1"/>
              <a:t>оның</a:t>
            </a:r>
            <a:r>
              <a:rPr lang="ru-RU" sz="2000" dirty="0"/>
              <a:t> </a:t>
            </a:r>
            <a:r>
              <a:rPr lang="ru-RU" sz="2000" dirty="0" err="1"/>
              <a:t>басқа</a:t>
            </a:r>
            <a:r>
              <a:rPr lang="ru-RU" sz="2000" dirty="0"/>
              <a:t> </a:t>
            </a:r>
            <a:r>
              <a:rPr lang="ru-RU" sz="2000" dirty="0" err="1"/>
              <a:t>жер</a:t>
            </a:r>
            <a:r>
              <a:rPr lang="ru-RU" sz="2000" dirty="0"/>
              <a:t> </a:t>
            </a:r>
            <a:r>
              <a:rPr lang="ru-RU" sz="2000" dirty="0" err="1"/>
              <a:t>ғылымдары</a:t>
            </a:r>
            <a:r>
              <a:rPr lang="ru-RU" sz="2000" dirty="0"/>
              <a:t> </a:t>
            </a:r>
            <a:r>
              <a:rPr lang="ru-RU" sz="2000" dirty="0" err="1"/>
              <a:t>системасымен</a:t>
            </a:r>
            <a:r>
              <a:rPr lang="ru-RU" sz="2000" dirty="0"/>
              <a:t> </a:t>
            </a:r>
            <a:r>
              <a:rPr lang="ru-RU" sz="2000" dirty="0" err="1"/>
              <a:t>байланысын</a:t>
            </a:r>
            <a:r>
              <a:rPr lang="ru-RU" sz="2000" dirty="0"/>
              <a:t> </a:t>
            </a:r>
            <a:r>
              <a:rPr lang="ru-RU" sz="2000" dirty="0" err="1"/>
              <a:t>түсіне</a:t>
            </a:r>
            <a:r>
              <a:rPr lang="ru-RU" sz="2000" dirty="0"/>
              <a:t> </a:t>
            </a:r>
            <a:r>
              <a:rPr lang="ru-RU" sz="2000" dirty="0" err="1"/>
              <a:t>білген</a:t>
            </a:r>
            <a:r>
              <a:rPr lang="ru-RU" sz="2000" dirty="0"/>
              <a:t> </a:t>
            </a:r>
            <a:r>
              <a:rPr lang="ru-RU" sz="2000" dirty="0" err="1"/>
              <a:t>жөн</a:t>
            </a:r>
            <a:r>
              <a:rPr lang="ru-RU" sz="2000" dirty="0"/>
              <a:t>. </a:t>
            </a:r>
            <a:r>
              <a:rPr lang="ru-RU" sz="2000" dirty="0" err="1"/>
              <a:t>Бұлар</a:t>
            </a:r>
            <a:r>
              <a:rPr lang="ru-RU" sz="2000" dirty="0"/>
              <a:t> </a:t>
            </a:r>
            <a:r>
              <a:rPr lang="ru-RU" sz="2000" dirty="0" err="1"/>
              <a:t>физикалық</a:t>
            </a:r>
            <a:r>
              <a:rPr lang="ru-RU" sz="2000" dirty="0"/>
              <a:t> география </a:t>
            </a:r>
            <a:r>
              <a:rPr lang="ru-RU" sz="2000" dirty="0" err="1"/>
              <a:t>зерттейтін</a:t>
            </a:r>
            <a:r>
              <a:rPr lang="ru-RU" sz="2000" dirty="0"/>
              <a:t> </a:t>
            </a:r>
            <a:r>
              <a:rPr lang="ru-RU" sz="2000" dirty="0" err="1"/>
              <a:t>табиғи</a:t>
            </a:r>
            <a:r>
              <a:rPr lang="ru-RU" sz="2000" dirty="0"/>
              <a:t> </a:t>
            </a:r>
            <a:r>
              <a:rPr lang="ru-RU" sz="2000" dirty="0" err="1"/>
              <a:t>системиаларға</a:t>
            </a:r>
            <a:r>
              <a:rPr lang="ru-RU" sz="2000" dirty="0"/>
              <a:t> </a:t>
            </a:r>
            <a:r>
              <a:rPr lang="ru-RU" sz="2000" dirty="0" err="1"/>
              <a:t>талдау</a:t>
            </a:r>
            <a:r>
              <a:rPr lang="ru-RU" sz="2000" dirty="0"/>
              <a:t> </a:t>
            </a:r>
            <a:r>
              <a:rPr lang="ru-RU" sz="2000" dirty="0" err="1"/>
              <a:t>жасауға</a:t>
            </a:r>
            <a:r>
              <a:rPr lang="ru-RU" sz="2000" dirty="0"/>
              <a:t> </a:t>
            </a:r>
            <a:r>
              <a:rPr lang="ru-RU" sz="2000" dirty="0" err="1"/>
              <a:t>негізделеді</a:t>
            </a:r>
            <a:r>
              <a:rPr lang="ru-RU" sz="2000" dirty="0"/>
              <a:t>.</a:t>
            </a:r>
          </a:p>
        </p:txBody>
      </p:sp>
    </p:spTree>
    <p:extLst>
      <p:ext uri="{BB962C8B-B14F-4D97-AF65-F5344CB8AC3E}">
        <p14:creationId xmlns:p14="http://schemas.microsoft.com/office/powerpoint/2010/main" val="3776018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B79B4CE-CE10-4F84-B753-0F562C5ED77F}"/>
              </a:ext>
            </a:extLst>
          </p:cNvPr>
          <p:cNvSpPr>
            <a:spLocks noGrp="1"/>
          </p:cNvSpPr>
          <p:nvPr>
            <p:ph idx="1"/>
          </p:nvPr>
        </p:nvSpPr>
        <p:spPr>
          <a:xfrm>
            <a:off x="2589212" y="887896"/>
            <a:ext cx="8915400" cy="5023326"/>
          </a:xfrm>
        </p:spPr>
        <p:txBody>
          <a:bodyPr>
            <a:normAutofit/>
          </a:bodyPr>
          <a:lstStyle/>
          <a:p>
            <a:pPr algn="just"/>
            <a:r>
              <a:rPr lang="ru-RU" dirty="0" err="1"/>
              <a:t>Планетаның</a:t>
            </a:r>
            <a:r>
              <a:rPr lang="ru-RU" dirty="0"/>
              <a:t> </a:t>
            </a:r>
            <a:r>
              <a:rPr lang="ru-RU" dirty="0" err="1"/>
              <a:t>ішкі</a:t>
            </a:r>
            <a:r>
              <a:rPr lang="ru-RU" dirty="0"/>
              <a:t> </a:t>
            </a:r>
            <a:r>
              <a:rPr lang="ru-RU" dirty="0" err="1"/>
              <a:t>заттарының</a:t>
            </a:r>
            <a:r>
              <a:rPr lang="ru-RU" dirty="0"/>
              <a:t> </a:t>
            </a:r>
            <a:r>
              <a:rPr lang="ru-RU" dirty="0" err="1"/>
              <a:t>дифференциацияға</a:t>
            </a:r>
            <a:r>
              <a:rPr lang="ru-RU" dirty="0"/>
              <a:t> </a:t>
            </a:r>
            <a:r>
              <a:rPr lang="ru-RU" dirty="0" err="1"/>
              <a:t>ұшырауы</a:t>
            </a:r>
            <a:r>
              <a:rPr lang="ru-RU" dirty="0"/>
              <a:t> </a:t>
            </a:r>
            <a:r>
              <a:rPr lang="ru-RU" dirty="0" err="1"/>
              <a:t>нәтижесінде</a:t>
            </a:r>
            <a:r>
              <a:rPr lang="ru-RU" dirty="0"/>
              <a:t> </a:t>
            </a:r>
            <a:r>
              <a:rPr lang="ru-RU" dirty="0" err="1"/>
              <a:t>жер</a:t>
            </a:r>
            <a:r>
              <a:rPr lang="ru-RU" dirty="0"/>
              <a:t> </a:t>
            </a:r>
            <a:r>
              <a:rPr lang="ru-RU" dirty="0" err="1"/>
              <a:t>қыртысы</a:t>
            </a:r>
            <a:r>
              <a:rPr lang="ru-RU" dirty="0"/>
              <a:t> мен гидросфера </a:t>
            </a:r>
            <a:r>
              <a:rPr lang="ru-RU" dirty="0" err="1"/>
              <a:t>пайда</a:t>
            </a:r>
            <a:r>
              <a:rPr lang="ru-RU" dirty="0"/>
              <a:t> </a:t>
            </a:r>
            <a:r>
              <a:rPr lang="ru-RU" dirty="0" err="1"/>
              <a:t>болған</a:t>
            </a:r>
            <a:r>
              <a:rPr lang="ru-RU" dirty="0"/>
              <a:t>. </a:t>
            </a:r>
            <a:r>
              <a:rPr lang="ru-RU" dirty="0" err="1"/>
              <a:t>Жер</a:t>
            </a:r>
            <a:r>
              <a:rPr lang="ru-RU" dirty="0"/>
              <a:t> мен </a:t>
            </a:r>
            <a:r>
              <a:rPr lang="ru-RU" dirty="0" err="1"/>
              <a:t>күннің</a:t>
            </a:r>
            <a:r>
              <a:rPr lang="ru-RU" dirty="0"/>
              <a:t> </a:t>
            </a:r>
            <a:r>
              <a:rPr lang="ru-RU" dirty="0" err="1"/>
              <a:t>өзара</a:t>
            </a:r>
            <a:r>
              <a:rPr lang="ru-RU" dirty="0"/>
              <a:t> </a:t>
            </a:r>
            <a:r>
              <a:rPr lang="ru-RU" dirty="0" err="1"/>
              <a:t>қарым</a:t>
            </a:r>
            <a:r>
              <a:rPr lang="ru-RU" dirty="0"/>
              <a:t> – </a:t>
            </a:r>
            <a:r>
              <a:rPr lang="ru-RU" dirty="0" err="1"/>
              <a:t>қатынасы</a:t>
            </a:r>
            <a:r>
              <a:rPr lang="ru-RU" dirty="0"/>
              <a:t> </a:t>
            </a:r>
            <a:r>
              <a:rPr lang="ru-RU" dirty="0" err="1"/>
              <a:t>салдарынан</a:t>
            </a:r>
            <a:r>
              <a:rPr lang="ru-RU" dirty="0"/>
              <a:t> </a:t>
            </a:r>
            <a:r>
              <a:rPr lang="ru-RU" dirty="0" err="1"/>
              <a:t>газды</a:t>
            </a:r>
            <a:r>
              <a:rPr lang="ru-RU" dirty="0"/>
              <a:t> </a:t>
            </a:r>
            <a:r>
              <a:rPr lang="ru-RU" dirty="0" err="1"/>
              <a:t>қабық</a:t>
            </a:r>
            <a:r>
              <a:rPr lang="ru-RU" dirty="0"/>
              <a:t> – атмосфера, </a:t>
            </a:r>
            <a:r>
              <a:rPr lang="ru-RU" dirty="0" err="1"/>
              <a:t>Жер</a:t>
            </a:r>
            <a:r>
              <a:rPr lang="ru-RU" dirty="0"/>
              <a:t> </a:t>
            </a:r>
            <a:r>
              <a:rPr lang="ru-RU" dirty="0" err="1"/>
              <a:t>табиғатының</a:t>
            </a:r>
            <a:r>
              <a:rPr lang="ru-RU" dirty="0"/>
              <a:t> </a:t>
            </a:r>
            <a:r>
              <a:rPr lang="ru-RU" dirty="0" err="1"/>
              <a:t>белгілі</a:t>
            </a:r>
            <a:r>
              <a:rPr lang="ru-RU" dirty="0"/>
              <a:t> </a:t>
            </a:r>
            <a:r>
              <a:rPr lang="ru-RU" dirty="0" err="1"/>
              <a:t>бір</a:t>
            </a:r>
            <a:r>
              <a:rPr lang="ru-RU" dirty="0"/>
              <a:t> даму </a:t>
            </a:r>
            <a:r>
              <a:rPr lang="ru-RU" dirty="0" err="1"/>
              <a:t>сатысында</a:t>
            </a:r>
            <a:r>
              <a:rPr lang="ru-RU" dirty="0"/>
              <a:t> </a:t>
            </a:r>
            <a:r>
              <a:rPr lang="ru-RU" dirty="0" err="1"/>
              <a:t>онда</a:t>
            </a:r>
            <a:r>
              <a:rPr lang="ru-RU" dirty="0"/>
              <a:t> </a:t>
            </a:r>
            <a:r>
              <a:rPr lang="ru-RU" dirty="0" err="1"/>
              <a:t>тірі</a:t>
            </a:r>
            <a:r>
              <a:rPr lang="ru-RU" dirty="0"/>
              <a:t> </a:t>
            </a:r>
            <a:r>
              <a:rPr lang="ru-RU" dirty="0" err="1"/>
              <a:t>организмдер</a:t>
            </a:r>
            <a:r>
              <a:rPr lang="ru-RU" dirty="0"/>
              <a:t> </a:t>
            </a:r>
            <a:r>
              <a:rPr lang="ru-RU" dirty="0" err="1"/>
              <a:t>дамып</a:t>
            </a:r>
            <a:r>
              <a:rPr lang="ru-RU" dirty="0"/>
              <a:t>, биосфера </a:t>
            </a:r>
            <a:r>
              <a:rPr lang="ru-RU" dirty="0" err="1"/>
              <a:t>пайда</a:t>
            </a:r>
            <a:r>
              <a:rPr lang="ru-RU" dirty="0"/>
              <a:t> </a:t>
            </a:r>
            <a:r>
              <a:rPr lang="ru-RU" dirty="0" err="1"/>
              <a:t>болды</a:t>
            </a:r>
            <a:r>
              <a:rPr lang="ru-RU" dirty="0"/>
              <a:t>.</a:t>
            </a:r>
          </a:p>
          <a:p>
            <a:pPr algn="just"/>
            <a:endParaRPr lang="ru-RU" dirty="0"/>
          </a:p>
          <a:p>
            <a:pPr algn="just"/>
            <a:r>
              <a:rPr lang="ru-RU" dirty="0" err="1"/>
              <a:t>Микроорганизмдер</a:t>
            </a:r>
            <a:r>
              <a:rPr lang="ru-RU" dirty="0"/>
              <a:t>, </a:t>
            </a:r>
            <a:r>
              <a:rPr lang="ru-RU" dirty="0" err="1"/>
              <a:t>өсімдіктер</a:t>
            </a:r>
            <a:r>
              <a:rPr lang="ru-RU" dirty="0"/>
              <a:t> мен </a:t>
            </a:r>
            <a:r>
              <a:rPr lang="ru-RU" dirty="0" err="1"/>
              <a:t>жануарлардың</a:t>
            </a:r>
            <a:r>
              <a:rPr lang="ru-RU" dirty="0"/>
              <a:t> </a:t>
            </a:r>
            <a:r>
              <a:rPr lang="ru-RU" dirty="0" err="1"/>
              <a:t>жиынтығынан</a:t>
            </a:r>
            <a:r>
              <a:rPr lang="ru-RU" dirty="0"/>
              <a:t> </a:t>
            </a:r>
            <a:r>
              <a:rPr lang="ru-RU" dirty="0" err="1"/>
              <a:t>тұратын</a:t>
            </a:r>
            <a:r>
              <a:rPr lang="ru-RU" dirty="0"/>
              <a:t> </a:t>
            </a:r>
            <a:r>
              <a:rPr lang="ru-RU" dirty="0" err="1"/>
              <a:t>тірі</a:t>
            </a:r>
            <a:r>
              <a:rPr lang="ru-RU" dirty="0"/>
              <a:t> </a:t>
            </a:r>
            <a:r>
              <a:rPr lang="ru-RU" dirty="0" err="1"/>
              <a:t>организмдер</a:t>
            </a:r>
            <a:r>
              <a:rPr lang="ru-RU" dirty="0"/>
              <a:t> </a:t>
            </a:r>
            <a:r>
              <a:rPr lang="ru-RU" dirty="0" err="1"/>
              <a:t>атмосфераның</a:t>
            </a:r>
            <a:r>
              <a:rPr lang="ru-RU" dirty="0"/>
              <a:t>, </a:t>
            </a:r>
            <a:r>
              <a:rPr lang="ru-RU" dirty="0" err="1"/>
              <a:t>гидросфераның</a:t>
            </a:r>
            <a:r>
              <a:rPr lang="ru-RU" dirty="0"/>
              <a:t>, </a:t>
            </a:r>
            <a:r>
              <a:rPr lang="ru-RU" dirty="0" err="1"/>
              <a:t>жер</a:t>
            </a:r>
            <a:r>
              <a:rPr lang="ru-RU" dirty="0"/>
              <a:t> </a:t>
            </a:r>
            <a:r>
              <a:rPr lang="ru-RU" dirty="0" err="1"/>
              <a:t>қыртысының</a:t>
            </a:r>
            <a:r>
              <a:rPr lang="ru-RU" dirty="0"/>
              <a:t> - </a:t>
            </a:r>
            <a:r>
              <a:rPr lang="ru-RU" dirty="0" err="1"/>
              <a:t>жалпы</a:t>
            </a:r>
            <a:r>
              <a:rPr lang="ru-RU" dirty="0"/>
              <a:t> </a:t>
            </a:r>
            <a:r>
              <a:rPr lang="ru-RU" dirty="0" err="1"/>
              <a:t>алғанда</a:t>
            </a:r>
            <a:r>
              <a:rPr lang="ru-RU" dirty="0"/>
              <a:t> – </a:t>
            </a:r>
            <a:r>
              <a:rPr lang="ru-RU" dirty="0" err="1"/>
              <a:t>Жер</a:t>
            </a:r>
            <a:r>
              <a:rPr lang="ru-RU" dirty="0"/>
              <a:t> </a:t>
            </a:r>
            <a:r>
              <a:rPr lang="ru-RU" dirty="0" err="1"/>
              <a:t>табиғатының</a:t>
            </a:r>
            <a:r>
              <a:rPr lang="ru-RU" dirty="0"/>
              <a:t> </a:t>
            </a:r>
            <a:r>
              <a:rPr lang="ru-RU" dirty="0" err="1"/>
              <a:t>дамуында</a:t>
            </a:r>
            <a:r>
              <a:rPr lang="ru-RU" dirty="0"/>
              <a:t> </a:t>
            </a:r>
            <a:r>
              <a:rPr lang="ru-RU" dirty="0" err="1"/>
              <a:t>негізгі</a:t>
            </a:r>
            <a:r>
              <a:rPr lang="ru-RU" dirty="0"/>
              <a:t> фактор </a:t>
            </a:r>
            <a:r>
              <a:rPr lang="ru-RU" dirty="0" err="1"/>
              <a:t>болды</a:t>
            </a:r>
            <a:r>
              <a:rPr lang="ru-RU" dirty="0"/>
              <a:t>. </a:t>
            </a:r>
            <a:r>
              <a:rPr lang="ru-RU" dirty="0" err="1"/>
              <a:t>Осының</a:t>
            </a:r>
            <a:r>
              <a:rPr lang="ru-RU" dirty="0"/>
              <a:t> </a:t>
            </a:r>
            <a:r>
              <a:rPr lang="ru-RU" dirty="0" err="1"/>
              <a:t>салдарынан</a:t>
            </a:r>
            <a:r>
              <a:rPr lang="ru-RU" dirty="0"/>
              <a:t> </a:t>
            </a:r>
            <a:r>
              <a:rPr lang="ru-RU" dirty="0" err="1"/>
              <a:t>Жер</a:t>
            </a:r>
            <a:r>
              <a:rPr lang="ru-RU" dirty="0"/>
              <a:t> </a:t>
            </a:r>
            <a:r>
              <a:rPr lang="ru-RU" dirty="0" err="1"/>
              <a:t>планетасының</a:t>
            </a:r>
            <a:r>
              <a:rPr lang="ru-RU" dirty="0"/>
              <a:t> </a:t>
            </a:r>
            <a:r>
              <a:rPr lang="ru-RU" dirty="0" err="1"/>
              <a:t>табиғаты</a:t>
            </a:r>
            <a:r>
              <a:rPr lang="ru-RU" dirty="0"/>
              <a:t> </a:t>
            </a:r>
            <a:r>
              <a:rPr lang="ru-RU" dirty="0" err="1"/>
              <a:t>күн</a:t>
            </a:r>
            <a:r>
              <a:rPr lang="ru-RU" dirty="0"/>
              <a:t> </a:t>
            </a:r>
            <a:r>
              <a:rPr lang="ru-RU" dirty="0" err="1"/>
              <a:t>системасында</a:t>
            </a:r>
            <a:r>
              <a:rPr lang="ru-RU" dirty="0"/>
              <a:t> </a:t>
            </a:r>
            <a:r>
              <a:rPr lang="ru-RU" dirty="0" err="1"/>
              <a:t>жоқ</a:t>
            </a:r>
            <a:r>
              <a:rPr lang="ru-RU" dirty="0"/>
              <a:t>, </a:t>
            </a:r>
            <a:r>
              <a:rPr lang="ru-RU" dirty="0" err="1"/>
              <a:t>кеңістікте</a:t>
            </a:r>
            <a:r>
              <a:rPr lang="ru-RU" dirty="0"/>
              <a:t> </a:t>
            </a:r>
            <a:r>
              <a:rPr lang="ru-RU" dirty="0" err="1"/>
              <a:t>қайталанбайтын</a:t>
            </a:r>
            <a:r>
              <a:rPr lang="ru-RU" dirty="0"/>
              <a:t> </a:t>
            </a:r>
            <a:r>
              <a:rPr lang="ru-RU" dirty="0" err="1"/>
              <a:t>сапаға</a:t>
            </a:r>
            <a:r>
              <a:rPr lang="ru-RU" dirty="0"/>
              <a:t> </a:t>
            </a:r>
            <a:r>
              <a:rPr lang="ru-RU" dirty="0" err="1"/>
              <a:t>ие</a:t>
            </a:r>
            <a:r>
              <a:rPr lang="ru-RU" dirty="0"/>
              <a:t> </a:t>
            </a:r>
            <a:r>
              <a:rPr lang="ru-RU" dirty="0" err="1"/>
              <a:t>болды</a:t>
            </a:r>
            <a:r>
              <a:rPr lang="ru-RU" dirty="0"/>
              <a:t>. </a:t>
            </a:r>
            <a:r>
              <a:rPr lang="ru-RU" dirty="0" err="1"/>
              <a:t>Ол</a:t>
            </a:r>
            <a:r>
              <a:rPr lang="ru-RU" dirty="0"/>
              <a:t> </a:t>
            </a:r>
            <a:r>
              <a:rPr lang="ru-RU" dirty="0" err="1"/>
              <a:t>газды</a:t>
            </a:r>
            <a:r>
              <a:rPr lang="ru-RU" dirty="0"/>
              <a:t>, </a:t>
            </a:r>
            <a:r>
              <a:rPr lang="ru-RU" dirty="0" err="1"/>
              <a:t>сұйық</a:t>
            </a:r>
            <a:r>
              <a:rPr lang="ru-RU" dirty="0"/>
              <a:t> </a:t>
            </a:r>
            <a:r>
              <a:rPr lang="ru-RU" dirty="0" err="1"/>
              <a:t>және</a:t>
            </a:r>
            <a:r>
              <a:rPr lang="ru-RU" dirty="0"/>
              <a:t> </a:t>
            </a:r>
            <a:r>
              <a:rPr lang="ru-RU" dirty="0" err="1"/>
              <a:t>қатты</a:t>
            </a:r>
            <a:r>
              <a:rPr lang="ru-RU" dirty="0"/>
              <a:t> </a:t>
            </a:r>
            <a:r>
              <a:rPr lang="ru-RU" dirty="0" err="1"/>
              <a:t>бөліктерден</a:t>
            </a:r>
            <a:r>
              <a:rPr lang="ru-RU" dirty="0"/>
              <a:t> </a:t>
            </a:r>
            <a:r>
              <a:rPr lang="ru-RU" dirty="0" err="1"/>
              <a:t>тұратын</a:t>
            </a:r>
            <a:r>
              <a:rPr lang="ru-RU" dirty="0"/>
              <a:t>, </a:t>
            </a:r>
            <a:r>
              <a:rPr lang="ru-RU" dirty="0" err="1"/>
              <a:t>әртүрлі</a:t>
            </a:r>
            <a:r>
              <a:rPr lang="ru-RU" dirty="0"/>
              <a:t> </a:t>
            </a:r>
            <a:r>
              <a:rPr lang="ru-RU" dirty="0" err="1"/>
              <a:t>табиғи</a:t>
            </a:r>
            <a:r>
              <a:rPr lang="ru-RU" dirty="0"/>
              <a:t> </a:t>
            </a:r>
            <a:r>
              <a:rPr lang="ru-RU" dirty="0" err="1"/>
              <a:t>құбылыстар</a:t>
            </a:r>
            <a:r>
              <a:rPr lang="ru-RU" dirty="0"/>
              <a:t> мен </a:t>
            </a:r>
            <a:r>
              <a:rPr lang="ru-RU" dirty="0" err="1"/>
              <a:t>процестер</a:t>
            </a:r>
            <a:r>
              <a:rPr lang="ru-RU" dirty="0"/>
              <a:t> </a:t>
            </a:r>
            <a:r>
              <a:rPr lang="ru-RU" dirty="0" err="1"/>
              <a:t>іске</a:t>
            </a:r>
            <a:r>
              <a:rPr lang="ru-RU" dirty="0"/>
              <a:t> </a:t>
            </a:r>
            <a:r>
              <a:rPr lang="ru-RU" dirty="0" err="1"/>
              <a:t>асатын</a:t>
            </a:r>
            <a:r>
              <a:rPr lang="ru-RU" dirty="0"/>
              <a:t>, </a:t>
            </a:r>
            <a:r>
              <a:rPr lang="ru-RU" dirty="0" err="1"/>
              <a:t>тірі</a:t>
            </a:r>
            <a:r>
              <a:rPr lang="ru-RU" dirty="0"/>
              <a:t> </a:t>
            </a:r>
            <a:r>
              <a:rPr lang="ru-RU" dirty="0" err="1"/>
              <a:t>организмдер</a:t>
            </a:r>
            <a:r>
              <a:rPr lang="ru-RU" dirty="0"/>
              <a:t> </a:t>
            </a:r>
            <a:r>
              <a:rPr lang="ru-RU" dirty="0" err="1"/>
              <a:t>өмір</a:t>
            </a:r>
            <a:r>
              <a:rPr lang="ru-RU" dirty="0"/>
              <a:t> </a:t>
            </a:r>
            <a:r>
              <a:rPr lang="ru-RU" dirty="0" err="1"/>
              <a:t>сүретін</a:t>
            </a:r>
            <a:r>
              <a:rPr lang="ru-RU" dirty="0"/>
              <a:t> орта – </a:t>
            </a:r>
            <a:r>
              <a:rPr lang="ru-RU" dirty="0" err="1"/>
              <a:t>географиялық</a:t>
            </a:r>
            <a:r>
              <a:rPr lang="ru-RU" dirty="0"/>
              <a:t> </a:t>
            </a:r>
            <a:r>
              <a:rPr lang="ru-RU" dirty="0" err="1"/>
              <a:t>қабықша</a:t>
            </a:r>
            <a:r>
              <a:rPr lang="ru-RU" dirty="0"/>
              <a:t>.</a:t>
            </a:r>
          </a:p>
        </p:txBody>
      </p:sp>
    </p:spTree>
    <p:extLst>
      <p:ext uri="{BB962C8B-B14F-4D97-AF65-F5344CB8AC3E}">
        <p14:creationId xmlns:p14="http://schemas.microsoft.com/office/powerpoint/2010/main" val="3183383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6A6C6B-6C6E-419C-95C2-225C2CD21C4E}"/>
              </a:ext>
            </a:extLst>
          </p:cNvPr>
          <p:cNvSpPr>
            <a:spLocks noGrp="1"/>
          </p:cNvSpPr>
          <p:nvPr>
            <p:ph type="title"/>
          </p:nvPr>
        </p:nvSpPr>
        <p:spPr>
          <a:xfrm>
            <a:off x="1722783" y="318052"/>
            <a:ext cx="10469217" cy="1586948"/>
          </a:xfrm>
        </p:spPr>
        <p:txBody>
          <a:bodyPr>
            <a:noAutofit/>
          </a:bodyPr>
          <a:lstStyle/>
          <a:p>
            <a:pPr algn="just"/>
            <a:r>
              <a:rPr lang="ru-RU" sz="2800" dirty="0" err="1"/>
              <a:t>Біртұтас</a:t>
            </a:r>
            <a:r>
              <a:rPr lang="ru-RU" sz="2800" dirty="0"/>
              <a:t> </a:t>
            </a:r>
            <a:r>
              <a:rPr lang="ru-RU" sz="2800" dirty="0" err="1"/>
              <a:t>географиялық</a:t>
            </a:r>
            <a:r>
              <a:rPr lang="ru-RU" sz="2800" dirty="0"/>
              <a:t> </a:t>
            </a:r>
            <a:r>
              <a:rPr lang="ru-RU" sz="2800" dirty="0" err="1"/>
              <a:t>қабықшада</a:t>
            </a:r>
            <a:r>
              <a:rPr lang="ru-RU" sz="2800" dirty="0"/>
              <a:t> </a:t>
            </a:r>
            <a:r>
              <a:rPr lang="ru-RU" sz="2800" dirty="0" err="1"/>
              <a:t>жер</a:t>
            </a:r>
            <a:r>
              <a:rPr lang="ru-RU" sz="2800" dirty="0"/>
              <a:t> </a:t>
            </a:r>
            <a:r>
              <a:rPr lang="ru-RU" sz="2800" dirty="0" err="1"/>
              <a:t>қыртысы</a:t>
            </a:r>
            <a:r>
              <a:rPr lang="ru-RU" sz="2800" dirty="0"/>
              <a:t>, атмосфера, гидросфера мен биосфера </a:t>
            </a:r>
            <a:r>
              <a:rPr lang="ru-RU" sz="2800" dirty="0" err="1"/>
              <a:t>бір</a:t>
            </a:r>
            <a:r>
              <a:rPr lang="ru-RU" sz="2800" dirty="0"/>
              <a:t> – </a:t>
            </a:r>
            <a:r>
              <a:rPr lang="ru-RU" sz="2800" dirty="0" err="1"/>
              <a:t>бірімен</a:t>
            </a:r>
            <a:r>
              <a:rPr lang="ru-RU" sz="2800" dirty="0"/>
              <a:t> </a:t>
            </a:r>
            <a:r>
              <a:rPr lang="ru-RU" sz="2800" dirty="0" err="1"/>
              <a:t>себеп</a:t>
            </a:r>
            <a:r>
              <a:rPr lang="ru-RU" sz="2800" dirty="0"/>
              <a:t> </a:t>
            </a:r>
            <a:r>
              <a:rPr lang="ru-RU" sz="2800" dirty="0" err="1"/>
              <a:t>салдарлы</a:t>
            </a:r>
            <a:r>
              <a:rPr lang="ru-RU" sz="2800" dirty="0"/>
              <a:t> </a:t>
            </a:r>
            <a:r>
              <a:rPr lang="ru-RU" sz="2800" dirty="0" err="1"/>
              <a:t>байланыста</a:t>
            </a:r>
            <a:r>
              <a:rPr lang="ru-RU" sz="2800" dirty="0"/>
              <a:t> </a:t>
            </a:r>
            <a:r>
              <a:rPr lang="ru-RU" sz="2800" dirty="0" err="1"/>
              <a:t>дамиды</a:t>
            </a:r>
            <a:r>
              <a:rPr lang="ru-RU" sz="2800" dirty="0"/>
              <a:t>. </a:t>
            </a:r>
            <a:r>
              <a:rPr lang="ru-RU" sz="2800" dirty="0" err="1"/>
              <a:t>Негізгі</a:t>
            </a:r>
            <a:r>
              <a:rPr lang="ru-RU" sz="2800" dirty="0"/>
              <a:t> </a:t>
            </a:r>
            <a:r>
              <a:rPr lang="ru-RU" sz="2800" dirty="0" err="1"/>
              <a:t>ерекшеліктері</a:t>
            </a:r>
            <a:r>
              <a:rPr lang="ru-RU" sz="2800" dirty="0"/>
              <a:t>:</a:t>
            </a:r>
          </a:p>
        </p:txBody>
      </p:sp>
      <p:sp>
        <p:nvSpPr>
          <p:cNvPr id="3" name="Объект 2">
            <a:extLst>
              <a:ext uri="{FF2B5EF4-FFF2-40B4-BE49-F238E27FC236}">
                <a16:creationId xmlns:a16="http://schemas.microsoft.com/office/drawing/2014/main" id="{CCF388CE-B7B9-46BD-BEBF-13A4F5CEECB7}"/>
              </a:ext>
            </a:extLst>
          </p:cNvPr>
          <p:cNvSpPr>
            <a:spLocks noGrp="1"/>
          </p:cNvSpPr>
          <p:nvPr>
            <p:ph idx="1"/>
          </p:nvPr>
        </p:nvSpPr>
        <p:spPr>
          <a:xfrm>
            <a:off x="2372139" y="2133599"/>
            <a:ext cx="9819861" cy="4518991"/>
          </a:xfrm>
        </p:spPr>
        <p:txBody>
          <a:bodyPr>
            <a:normAutofit fontScale="92500" lnSpcReduction="20000"/>
          </a:bodyPr>
          <a:lstStyle/>
          <a:p>
            <a:endParaRPr lang="ru-RU" dirty="0"/>
          </a:p>
          <a:p>
            <a:r>
              <a:rPr lang="ru-RU" dirty="0" err="1"/>
              <a:t>заттар</a:t>
            </a:r>
            <a:r>
              <a:rPr lang="ru-RU" dirty="0"/>
              <a:t> </a:t>
            </a:r>
            <a:r>
              <a:rPr lang="ru-RU" dirty="0" err="1"/>
              <a:t>үш</a:t>
            </a:r>
            <a:r>
              <a:rPr lang="ru-RU" dirty="0"/>
              <a:t> </a:t>
            </a:r>
            <a:r>
              <a:rPr lang="ru-RU" dirty="0" err="1"/>
              <a:t>түрлі</a:t>
            </a:r>
            <a:r>
              <a:rPr lang="ru-RU" dirty="0"/>
              <a:t> </a:t>
            </a:r>
            <a:r>
              <a:rPr lang="ru-RU" dirty="0" err="1"/>
              <a:t>агрегаттық</a:t>
            </a:r>
            <a:r>
              <a:rPr lang="ru-RU" dirty="0"/>
              <a:t> </a:t>
            </a:r>
            <a:r>
              <a:rPr lang="ru-RU" dirty="0" err="1"/>
              <a:t>күйде</a:t>
            </a:r>
            <a:r>
              <a:rPr lang="ru-RU" dirty="0"/>
              <a:t> </a:t>
            </a:r>
            <a:r>
              <a:rPr lang="ru-RU" dirty="0" err="1"/>
              <a:t>болады</a:t>
            </a:r>
            <a:r>
              <a:rPr lang="ru-RU" dirty="0"/>
              <a:t>;</a:t>
            </a:r>
          </a:p>
          <a:p>
            <a:endParaRPr lang="ru-RU" dirty="0"/>
          </a:p>
          <a:p>
            <a:r>
              <a:rPr lang="ru-RU" dirty="0" err="1"/>
              <a:t>планетаға</a:t>
            </a:r>
            <a:r>
              <a:rPr lang="ru-RU" dirty="0"/>
              <a:t> </a:t>
            </a:r>
            <a:r>
              <a:rPr lang="ru-RU" dirty="0" err="1"/>
              <a:t>тән</a:t>
            </a:r>
            <a:r>
              <a:rPr lang="ru-RU" dirty="0"/>
              <a:t> </a:t>
            </a:r>
            <a:r>
              <a:rPr lang="ru-RU" dirty="0" err="1"/>
              <a:t>барлық</a:t>
            </a:r>
            <a:r>
              <a:rPr lang="ru-RU" dirty="0"/>
              <a:t> </a:t>
            </a:r>
            <a:r>
              <a:rPr lang="ru-RU" dirty="0" err="1"/>
              <a:t>химиялық</a:t>
            </a:r>
            <a:r>
              <a:rPr lang="ru-RU" dirty="0"/>
              <a:t> элем </a:t>
            </a:r>
            <a:r>
              <a:rPr lang="ru-RU" dirty="0" err="1"/>
              <a:t>енттердің</a:t>
            </a:r>
            <a:r>
              <a:rPr lang="ru-RU" dirty="0"/>
              <a:t> </a:t>
            </a:r>
            <a:r>
              <a:rPr lang="ru-RU" dirty="0" err="1"/>
              <a:t>кездесуі</a:t>
            </a:r>
            <a:r>
              <a:rPr lang="ru-RU" dirty="0"/>
              <a:t>;</a:t>
            </a:r>
          </a:p>
          <a:p>
            <a:endParaRPr lang="ru-RU" dirty="0"/>
          </a:p>
          <a:p>
            <a:r>
              <a:rPr lang="ru-RU" dirty="0" err="1"/>
              <a:t>заттардың</a:t>
            </a:r>
            <a:r>
              <a:rPr lang="ru-RU" dirty="0"/>
              <a:t> </a:t>
            </a:r>
            <a:r>
              <a:rPr lang="ru-RU" dirty="0" err="1"/>
              <a:t>қозғалу</a:t>
            </a:r>
            <a:r>
              <a:rPr lang="ru-RU" dirty="0"/>
              <a:t> </a:t>
            </a:r>
            <a:r>
              <a:rPr lang="ru-RU" dirty="0" err="1"/>
              <a:t>формасының</a:t>
            </a:r>
            <a:r>
              <a:rPr lang="ru-RU" dirty="0"/>
              <a:t> </a:t>
            </a:r>
            <a:r>
              <a:rPr lang="ru-RU" dirty="0" err="1"/>
              <a:t>алуан</a:t>
            </a:r>
            <a:r>
              <a:rPr lang="ru-RU" dirty="0"/>
              <a:t> </a:t>
            </a:r>
            <a:r>
              <a:rPr lang="ru-RU" dirty="0" err="1"/>
              <a:t>түрлі</a:t>
            </a:r>
            <a:r>
              <a:rPr lang="ru-RU" dirty="0"/>
              <a:t> </a:t>
            </a:r>
            <a:r>
              <a:rPr lang="ru-RU" dirty="0" err="1"/>
              <a:t>болуы</a:t>
            </a:r>
            <a:r>
              <a:rPr lang="ru-RU" dirty="0"/>
              <a:t>;</a:t>
            </a:r>
          </a:p>
          <a:p>
            <a:endParaRPr lang="ru-RU" dirty="0"/>
          </a:p>
          <a:p>
            <a:r>
              <a:rPr lang="ru-RU" dirty="0"/>
              <a:t>энергия </a:t>
            </a:r>
            <a:r>
              <a:rPr lang="ru-RU" dirty="0" err="1"/>
              <a:t>қорының</a:t>
            </a:r>
            <a:r>
              <a:rPr lang="ru-RU" dirty="0"/>
              <a:t> </a:t>
            </a:r>
            <a:r>
              <a:rPr lang="ru-RU" dirty="0" err="1"/>
              <a:t>жер</a:t>
            </a:r>
            <a:r>
              <a:rPr lang="ru-RU" dirty="0"/>
              <a:t> </a:t>
            </a:r>
            <a:r>
              <a:rPr lang="ru-RU" dirty="0" err="1"/>
              <a:t>қойнауынан</a:t>
            </a:r>
            <a:r>
              <a:rPr lang="ru-RU" dirty="0"/>
              <a:t>, ал басым </a:t>
            </a:r>
            <a:r>
              <a:rPr lang="ru-RU" dirty="0" err="1"/>
              <a:t>мөлшерінің</a:t>
            </a:r>
            <a:r>
              <a:rPr lang="ru-RU" dirty="0"/>
              <a:t> </a:t>
            </a:r>
            <a:r>
              <a:rPr lang="ru-RU" dirty="0" err="1"/>
              <a:t>Космостан</a:t>
            </a:r>
            <a:r>
              <a:rPr lang="ru-RU" dirty="0"/>
              <a:t>, </a:t>
            </a:r>
            <a:r>
              <a:rPr lang="ru-RU" dirty="0" err="1"/>
              <a:t>соның</a:t>
            </a:r>
            <a:r>
              <a:rPr lang="ru-RU" dirty="0"/>
              <a:t> </a:t>
            </a:r>
            <a:r>
              <a:rPr lang="ru-RU" dirty="0" err="1"/>
              <a:t>ішінде</a:t>
            </a:r>
            <a:r>
              <a:rPr lang="ru-RU" dirty="0"/>
              <a:t> </a:t>
            </a:r>
            <a:r>
              <a:rPr lang="ru-RU" dirty="0" err="1"/>
              <a:t>Күн</a:t>
            </a:r>
            <a:r>
              <a:rPr lang="ru-RU" dirty="0"/>
              <a:t> </a:t>
            </a:r>
            <a:r>
              <a:rPr lang="ru-RU" dirty="0" err="1"/>
              <a:t>системасынан</a:t>
            </a:r>
            <a:r>
              <a:rPr lang="ru-RU" dirty="0"/>
              <a:t> </a:t>
            </a:r>
            <a:r>
              <a:rPr lang="ru-RU" dirty="0" err="1"/>
              <a:t>жиналуы</a:t>
            </a:r>
            <a:r>
              <a:rPr lang="ru-RU" dirty="0"/>
              <a:t>;</a:t>
            </a:r>
          </a:p>
          <a:p>
            <a:endParaRPr lang="ru-RU" dirty="0"/>
          </a:p>
          <a:p>
            <a:r>
              <a:rPr lang="ru-RU" dirty="0" err="1"/>
              <a:t>тірі</a:t>
            </a:r>
            <a:r>
              <a:rPr lang="ru-RU" dirty="0"/>
              <a:t> </a:t>
            </a:r>
            <a:r>
              <a:rPr lang="ru-RU" dirty="0" err="1"/>
              <a:t>организмдердің</a:t>
            </a:r>
            <a:r>
              <a:rPr lang="ru-RU" dirty="0"/>
              <a:t> </a:t>
            </a:r>
            <a:r>
              <a:rPr lang="ru-RU" dirty="0" err="1"/>
              <a:t>болуы</a:t>
            </a:r>
            <a:r>
              <a:rPr lang="ru-RU" dirty="0"/>
              <a:t> </a:t>
            </a:r>
            <a:r>
              <a:rPr lang="ru-RU" dirty="0" err="1"/>
              <a:t>және</a:t>
            </a:r>
            <a:r>
              <a:rPr lang="ru-RU" dirty="0"/>
              <a:t> </a:t>
            </a:r>
            <a:r>
              <a:rPr lang="ru-RU" dirty="0" err="1"/>
              <a:t>олардан</a:t>
            </a:r>
            <a:r>
              <a:rPr lang="ru-RU" dirty="0"/>
              <a:t> </a:t>
            </a:r>
            <a:r>
              <a:rPr lang="ru-RU" dirty="0" err="1"/>
              <a:t>түсетін</a:t>
            </a:r>
            <a:r>
              <a:rPr lang="ru-RU" dirty="0"/>
              <a:t> </a:t>
            </a:r>
            <a:r>
              <a:rPr lang="ru-RU" dirty="0" err="1"/>
              <a:t>энергияның</a:t>
            </a:r>
            <a:r>
              <a:rPr lang="ru-RU" dirty="0"/>
              <a:t> </a:t>
            </a:r>
            <a:r>
              <a:rPr lang="ru-RU" dirty="0" err="1"/>
              <a:t>шоғырлануы</a:t>
            </a:r>
            <a:r>
              <a:rPr lang="ru-RU" dirty="0"/>
              <a:t>;</a:t>
            </a:r>
          </a:p>
          <a:p>
            <a:endParaRPr lang="ru-RU" dirty="0"/>
          </a:p>
          <a:p>
            <a:r>
              <a:rPr lang="ru-RU" dirty="0" err="1"/>
              <a:t>зат</a:t>
            </a:r>
            <a:r>
              <a:rPr lang="ru-RU" dirty="0"/>
              <a:t> пен энергия </a:t>
            </a:r>
            <a:r>
              <a:rPr lang="ru-RU" dirty="0" err="1"/>
              <a:t>айналымының</a:t>
            </a:r>
            <a:r>
              <a:rPr lang="ru-RU" dirty="0"/>
              <a:t> </a:t>
            </a:r>
            <a:r>
              <a:rPr lang="ru-RU" dirty="0" err="1"/>
              <a:t>ерекшеліктеріне</a:t>
            </a:r>
            <a:r>
              <a:rPr lang="ru-RU" dirty="0"/>
              <a:t> </a:t>
            </a:r>
            <a:r>
              <a:rPr lang="ru-RU" dirty="0" err="1"/>
              <a:t>байланысты</a:t>
            </a:r>
            <a:r>
              <a:rPr lang="ru-RU" dirty="0"/>
              <a:t> </a:t>
            </a:r>
            <a:r>
              <a:rPr lang="ru-RU" dirty="0" err="1"/>
              <a:t>құрылымының</a:t>
            </a:r>
            <a:r>
              <a:rPr lang="ru-RU" dirty="0"/>
              <a:t> </a:t>
            </a:r>
            <a:r>
              <a:rPr lang="ru-RU" dirty="0" err="1"/>
              <a:t>күрделеніп</a:t>
            </a:r>
            <a:r>
              <a:rPr lang="ru-RU" dirty="0"/>
              <a:t> </a:t>
            </a:r>
            <a:r>
              <a:rPr lang="ru-RU" dirty="0" err="1"/>
              <a:t>отыруы</a:t>
            </a:r>
            <a:endParaRPr lang="ru-RU" dirty="0"/>
          </a:p>
        </p:txBody>
      </p:sp>
    </p:spTree>
    <p:extLst>
      <p:ext uri="{BB962C8B-B14F-4D97-AF65-F5344CB8AC3E}">
        <p14:creationId xmlns:p14="http://schemas.microsoft.com/office/powerpoint/2010/main" val="707216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3221766-CFE3-4D55-B1D2-49916762F65E}"/>
              </a:ext>
            </a:extLst>
          </p:cNvPr>
          <p:cNvSpPr>
            <a:spLocks noGrp="1"/>
          </p:cNvSpPr>
          <p:nvPr>
            <p:ph idx="1"/>
          </p:nvPr>
        </p:nvSpPr>
        <p:spPr>
          <a:xfrm>
            <a:off x="2589212" y="689113"/>
            <a:ext cx="8915400" cy="5222109"/>
          </a:xfrm>
        </p:spPr>
        <p:txBody>
          <a:bodyPr/>
          <a:lstStyle/>
          <a:p>
            <a:pPr algn="just"/>
            <a:r>
              <a:rPr lang="ru-RU" dirty="0" err="1"/>
              <a:t>Біртұтас</a:t>
            </a:r>
            <a:r>
              <a:rPr lang="ru-RU" dirty="0"/>
              <a:t> </a:t>
            </a:r>
            <a:r>
              <a:rPr lang="ru-RU" dirty="0" err="1"/>
              <a:t>географиялық</a:t>
            </a:r>
            <a:r>
              <a:rPr lang="ru-RU" dirty="0"/>
              <a:t> </a:t>
            </a:r>
            <a:r>
              <a:rPr lang="ru-RU" dirty="0" err="1"/>
              <a:t>қабықша</a:t>
            </a:r>
            <a:r>
              <a:rPr lang="ru-RU" dirty="0"/>
              <a:t> </a:t>
            </a:r>
            <a:r>
              <a:rPr lang="ru-RU" dirty="0" err="1"/>
              <a:t>біртекті</a:t>
            </a:r>
            <a:r>
              <a:rPr lang="ru-RU" dirty="0"/>
              <a:t> </a:t>
            </a:r>
            <a:r>
              <a:rPr lang="ru-RU" dirty="0" err="1"/>
              <a:t>емес</a:t>
            </a:r>
            <a:r>
              <a:rPr lang="ru-RU" dirty="0"/>
              <a:t>, </a:t>
            </a:r>
            <a:r>
              <a:rPr lang="ru-RU" dirty="0" err="1"/>
              <a:t>оның</a:t>
            </a:r>
            <a:r>
              <a:rPr lang="ru-RU" dirty="0"/>
              <a:t> </a:t>
            </a:r>
            <a:r>
              <a:rPr lang="ru-RU" dirty="0" err="1"/>
              <a:t>құрылысы</a:t>
            </a:r>
            <a:r>
              <a:rPr lang="ru-RU" dirty="0"/>
              <a:t> да </a:t>
            </a:r>
            <a:r>
              <a:rPr lang="ru-RU" dirty="0" err="1"/>
              <a:t>күрделі</a:t>
            </a:r>
            <a:r>
              <a:rPr lang="ru-RU" dirty="0"/>
              <a:t>. </a:t>
            </a:r>
            <a:r>
              <a:rPr lang="ru-RU" dirty="0" err="1"/>
              <a:t>Әсіресе</a:t>
            </a:r>
            <a:r>
              <a:rPr lang="ru-RU" dirty="0"/>
              <a:t>, </a:t>
            </a:r>
            <a:r>
              <a:rPr lang="ru-RU" dirty="0" err="1"/>
              <a:t>барлық</a:t>
            </a:r>
            <a:r>
              <a:rPr lang="ru-RU" dirty="0"/>
              <a:t> </a:t>
            </a:r>
            <a:r>
              <a:rPr lang="ru-RU" dirty="0" err="1"/>
              <a:t>қабықшалардың</a:t>
            </a:r>
            <a:r>
              <a:rPr lang="ru-RU" dirty="0"/>
              <a:t> </a:t>
            </a:r>
            <a:r>
              <a:rPr lang="ru-RU" dirty="0" err="1"/>
              <a:t>түйісу</a:t>
            </a:r>
            <a:r>
              <a:rPr lang="ru-RU" dirty="0"/>
              <a:t> </a:t>
            </a:r>
            <a:r>
              <a:rPr lang="ru-RU" dirty="0" err="1"/>
              <a:t>орталығы</a:t>
            </a:r>
            <a:r>
              <a:rPr lang="ru-RU" dirty="0"/>
              <a:t> </a:t>
            </a:r>
            <a:r>
              <a:rPr lang="ru-RU" dirty="0" err="1"/>
              <a:t>күрделігімен</a:t>
            </a:r>
            <a:r>
              <a:rPr lang="ru-RU" dirty="0"/>
              <a:t> </a:t>
            </a:r>
            <a:r>
              <a:rPr lang="ru-RU" dirty="0" err="1"/>
              <a:t>ерекшеленеді</a:t>
            </a:r>
            <a:r>
              <a:rPr lang="ru-RU" dirty="0"/>
              <a:t>. </a:t>
            </a:r>
            <a:r>
              <a:rPr lang="ru-RU" dirty="0" err="1"/>
              <a:t>Мұнда</a:t>
            </a:r>
            <a:r>
              <a:rPr lang="ru-RU" dirty="0"/>
              <a:t> </a:t>
            </a:r>
            <a:r>
              <a:rPr lang="ru-RU" dirty="0" err="1"/>
              <a:t>географиялық</a:t>
            </a:r>
            <a:r>
              <a:rPr lang="ru-RU" dirty="0"/>
              <a:t> </a:t>
            </a:r>
            <a:r>
              <a:rPr lang="ru-RU" dirty="0" err="1"/>
              <a:t>қабықшаның</a:t>
            </a:r>
            <a:r>
              <a:rPr lang="ru-RU" dirty="0"/>
              <a:t> </a:t>
            </a:r>
            <a:r>
              <a:rPr lang="ru-RU" dirty="0" err="1"/>
              <a:t>жекелеген</a:t>
            </a:r>
            <a:r>
              <a:rPr lang="ru-RU" dirty="0"/>
              <a:t> </a:t>
            </a:r>
            <a:r>
              <a:rPr lang="ru-RU" dirty="0" err="1"/>
              <a:t>компоненттерінің</a:t>
            </a:r>
            <a:r>
              <a:rPr lang="ru-RU" dirty="0"/>
              <a:t> – тау </a:t>
            </a:r>
            <a:r>
              <a:rPr lang="ru-RU" dirty="0" err="1"/>
              <a:t>жыныстары</a:t>
            </a:r>
            <a:r>
              <a:rPr lang="ru-RU" dirty="0"/>
              <a:t>, </a:t>
            </a:r>
            <a:r>
              <a:rPr lang="ru-RU" dirty="0" err="1"/>
              <a:t>олардан</a:t>
            </a:r>
            <a:r>
              <a:rPr lang="ru-RU" dirty="0"/>
              <a:t> </a:t>
            </a:r>
            <a:r>
              <a:rPr lang="ru-RU" dirty="0" err="1"/>
              <a:t>пайда</a:t>
            </a:r>
            <a:r>
              <a:rPr lang="ru-RU" dirty="0"/>
              <a:t> </a:t>
            </a:r>
            <a:r>
              <a:rPr lang="ru-RU" dirty="0" err="1"/>
              <a:t>болған</a:t>
            </a:r>
            <a:r>
              <a:rPr lang="ru-RU" dirty="0"/>
              <a:t> рельеф </a:t>
            </a:r>
            <a:r>
              <a:rPr lang="ru-RU" dirty="0" err="1"/>
              <a:t>пішіні</a:t>
            </a:r>
            <a:r>
              <a:rPr lang="ru-RU" dirty="0"/>
              <a:t>, су, </a:t>
            </a:r>
            <a:r>
              <a:rPr lang="ru-RU" dirty="0" err="1"/>
              <a:t>ауа</a:t>
            </a:r>
            <a:r>
              <a:rPr lang="ru-RU" dirty="0"/>
              <a:t>, </a:t>
            </a:r>
            <a:r>
              <a:rPr lang="ru-RU" dirty="0" err="1"/>
              <a:t>топырақ</a:t>
            </a:r>
            <a:r>
              <a:rPr lang="ru-RU" dirty="0"/>
              <a:t> </a:t>
            </a:r>
            <a:r>
              <a:rPr lang="ru-RU" dirty="0" err="1"/>
              <a:t>және</a:t>
            </a:r>
            <a:r>
              <a:rPr lang="ru-RU" dirty="0"/>
              <a:t> </a:t>
            </a:r>
            <a:r>
              <a:rPr lang="ru-RU" dirty="0" err="1"/>
              <a:t>тірі</a:t>
            </a:r>
            <a:r>
              <a:rPr lang="ru-RU" dirty="0"/>
              <a:t> </a:t>
            </a:r>
            <a:r>
              <a:rPr lang="ru-RU" dirty="0" err="1"/>
              <a:t>организмдердің</a:t>
            </a:r>
            <a:r>
              <a:rPr lang="ru-RU" dirty="0"/>
              <a:t> </a:t>
            </a:r>
            <a:r>
              <a:rPr lang="ru-RU" dirty="0" err="1"/>
              <a:t>кеңістікте</a:t>
            </a:r>
            <a:r>
              <a:rPr lang="ru-RU" dirty="0"/>
              <a:t> </a:t>
            </a:r>
            <a:r>
              <a:rPr lang="ru-RU" dirty="0" err="1"/>
              <a:t>әртүрлі</a:t>
            </a:r>
            <a:r>
              <a:rPr lang="ru-RU" dirty="0"/>
              <a:t> </a:t>
            </a:r>
            <a:r>
              <a:rPr lang="ru-RU" dirty="0" err="1"/>
              <a:t>таралуы</a:t>
            </a:r>
            <a:r>
              <a:rPr lang="ru-RU" dirty="0"/>
              <a:t> мен </a:t>
            </a:r>
            <a:r>
              <a:rPr lang="ru-RU" dirty="0" err="1"/>
              <a:t>дамуы</a:t>
            </a:r>
            <a:r>
              <a:rPr lang="ru-RU" dirty="0"/>
              <a:t> </a:t>
            </a:r>
            <a:r>
              <a:rPr lang="ru-RU" dirty="0" err="1"/>
              <a:t>нәтижесінде</a:t>
            </a:r>
            <a:r>
              <a:rPr lang="ru-RU" dirty="0"/>
              <a:t> </a:t>
            </a:r>
            <a:r>
              <a:rPr lang="ru-RU" dirty="0" err="1"/>
              <a:t>әртүрлі</a:t>
            </a:r>
            <a:r>
              <a:rPr lang="ru-RU" dirty="0"/>
              <a:t> </a:t>
            </a:r>
            <a:r>
              <a:rPr lang="ru-RU" dirty="0" err="1"/>
              <a:t>деңгейдегі</a:t>
            </a:r>
            <a:r>
              <a:rPr lang="ru-RU" dirty="0"/>
              <a:t> </a:t>
            </a:r>
            <a:r>
              <a:rPr lang="ru-RU" dirty="0" err="1"/>
              <a:t>табиғи</a:t>
            </a:r>
            <a:r>
              <a:rPr lang="ru-RU" dirty="0"/>
              <a:t> – </a:t>
            </a:r>
            <a:r>
              <a:rPr lang="ru-RU" dirty="0" err="1"/>
              <a:t>территориялық</a:t>
            </a:r>
            <a:r>
              <a:rPr lang="ru-RU" dirty="0"/>
              <a:t> </a:t>
            </a:r>
            <a:r>
              <a:rPr lang="ru-RU" dirty="0" err="1"/>
              <a:t>комплекстер</a:t>
            </a:r>
            <a:r>
              <a:rPr lang="ru-RU" dirty="0"/>
              <a:t> </a:t>
            </a:r>
            <a:r>
              <a:rPr lang="ru-RU" dirty="0" err="1"/>
              <a:t>дамиды</a:t>
            </a:r>
            <a:r>
              <a:rPr lang="ru-RU" dirty="0"/>
              <a:t>. </a:t>
            </a:r>
            <a:r>
              <a:rPr lang="ru-RU" dirty="0" err="1"/>
              <a:t>Ең</a:t>
            </a:r>
            <a:r>
              <a:rPr lang="ru-RU" dirty="0"/>
              <a:t> </a:t>
            </a:r>
            <a:r>
              <a:rPr lang="ru-RU" dirty="0" err="1"/>
              <a:t>ірі</a:t>
            </a:r>
            <a:r>
              <a:rPr lang="ru-RU" dirty="0"/>
              <a:t> </a:t>
            </a:r>
            <a:r>
              <a:rPr lang="ru-RU" dirty="0" err="1"/>
              <a:t>планетарлық</a:t>
            </a:r>
            <a:r>
              <a:rPr lang="ru-RU" dirty="0"/>
              <a:t> </a:t>
            </a:r>
            <a:r>
              <a:rPr lang="ru-RU" dirty="0" err="1"/>
              <a:t>деңгейдегі</a:t>
            </a:r>
            <a:r>
              <a:rPr lang="ru-RU" dirty="0"/>
              <a:t> </a:t>
            </a:r>
            <a:r>
              <a:rPr lang="ru-RU" dirty="0" err="1"/>
              <a:t>табиғи</a:t>
            </a:r>
            <a:r>
              <a:rPr lang="ru-RU" dirty="0"/>
              <a:t> – </a:t>
            </a:r>
            <a:r>
              <a:rPr lang="ru-RU" dirty="0" err="1"/>
              <a:t>территориялық</a:t>
            </a:r>
            <a:r>
              <a:rPr lang="ru-RU" dirty="0"/>
              <a:t> комплекс – </a:t>
            </a:r>
            <a:r>
              <a:rPr lang="ru-RU" dirty="0" err="1"/>
              <a:t>географиялық</a:t>
            </a:r>
            <a:r>
              <a:rPr lang="ru-RU" dirty="0"/>
              <a:t> </a:t>
            </a:r>
            <a:r>
              <a:rPr lang="ru-RU" dirty="0" err="1"/>
              <a:t>қабықша</a:t>
            </a:r>
            <a:r>
              <a:rPr lang="ru-RU" dirty="0"/>
              <a:t>. </a:t>
            </a:r>
            <a:r>
              <a:rPr lang="ru-RU" dirty="0" err="1"/>
              <a:t>Ол</a:t>
            </a:r>
            <a:r>
              <a:rPr lang="ru-RU" dirty="0"/>
              <a:t> </a:t>
            </a:r>
            <a:r>
              <a:rPr lang="ru-RU" dirty="0" err="1"/>
              <a:t>көптеген</a:t>
            </a:r>
            <a:r>
              <a:rPr lang="ru-RU" dirty="0"/>
              <a:t>, </a:t>
            </a:r>
            <a:r>
              <a:rPr lang="ru-RU" dirty="0" err="1"/>
              <a:t>салыстырмалы</a:t>
            </a:r>
            <a:r>
              <a:rPr lang="ru-RU" dirty="0"/>
              <a:t> </a:t>
            </a:r>
            <a:r>
              <a:rPr lang="ru-RU" dirty="0" err="1"/>
              <a:t>түрде</a:t>
            </a:r>
            <a:r>
              <a:rPr lang="ru-RU" dirty="0"/>
              <a:t>, </a:t>
            </a:r>
            <a:r>
              <a:rPr lang="ru-RU" dirty="0" err="1"/>
              <a:t>қарапайым</a:t>
            </a:r>
            <a:r>
              <a:rPr lang="ru-RU" dirty="0"/>
              <a:t> </a:t>
            </a:r>
            <a:r>
              <a:rPr lang="ru-RU" dirty="0" err="1"/>
              <a:t>және</a:t>
            </a:r>
            <a:r>
              <a:rPr lang="ru-RU" dirty="0"/>
              <a:t> </a:t>
            </a:r>
            <a:r>
              <a:rPr lang="ru-RU" dirty="0" err="1"/>
              <a:t>күрделі</a:t>
            </a:r>
            <a:r>
              <a:rPr lang="ru-RU" dirty="0"/>
              <a:t> </a:t>
            </a:r>
            <a:r>
              <a:rPr lang="ru-RU" dirty="0" err="1"/>
              <a:t>табиғи</a:t>
            </a:r>
            <a:r>
              <a:rPr lang="ru-RU" dirty="0"/>
              <a:t> </a:t>
            </a:r>
            <a:r>
              <a:rPr lang="ru-RU" dirty="0" err="1"/>
              <a:t>комплекстердің</a:t>
            </a:r>
            <a:r>
              <a:rPr lang="ru-RU" dirty="0"/>
              <a:t> </a:t>
            </a:r>
            <a:r>
              <a:rPr lang="ru-RU" dirty="0" err="1"/>
              <a:t>жиынтығынан</a:t>
            </a:r>
            <a:r>
              <a:rPr lang="ru-RU" dirty="0"/>
              <a:t> </a:t>
            </a:r>
            <a:r>
              <a:rPr lang="ru-RU" dirty="0" err="1"/>
              <a:t>тұрады</a:t>
            </a:r>
            <a:r>
              <a:rPr lang="ru-RU" dirty="0"/>
              <a:t>. </a:t>
            </a:r>
            <a:r>
              <a:rPr lang="ru-RU" dirty="0" err="1"/>
              <a:t>Сондықтан</a:t>
            </a:r>
            <a:r>
              <a:rPr lang="ru-RU" dirty="0"/>
              <a:t> </a:t>
            </a:r>
            <a:r>
              <a:rPr lang="ru-RU" dirty="0" err="1"/>
              <a:t>қарапайым</a:t>
            </a:r>
            <a:r>
              <a:rPr lang="ru-RU" dirty="0"/>
              <a:t> </a:t>
            </a:r>
            <a:r>
              <a:rPr lang="ru-RU" dirty="0" err="1"/>
              <a:t>деңгейдегі</a:t>
            </a:r>
            <a:r>
              <a:rPr lang="ru-RU" dirty="0"/>
              <a:t> де </a:t>
            </a:r>
            <a:r>
              <a:rPr lang="ru-RU" dirty="0" err="1"/>
              <a:t>табиғи</a:t>
            </a:r>
            <a:r>
              <a:rPr lang="ru-RU" dirty="0"/>
              <a:t> </a:t>
            </a:r>
            <a:r>
              <a:rPr lang="ru-RU" dirty="0" err="1"/>
              <a:t>комплестердің</a:t>
            </a:r>
            <a:r>
              <a:rPr lang="ru-RU" dirty="0"/>
              <a:t> </a:t>
            </a:r>
            <a:r>
              <a:rPr lang="ru-RU" dirty="0" err="1"/>
              <a:t>дамуын</a:t>
            </a:r>
            <a:r>
              <a:rPr lang="ru-RU" dirty="0"/>
              <a:t>, </a:t>
            </a:r>
            <a:r>
              <a:rPr lang="ru-RU" dirty="0" err="1"/>
              <a:t>динамикалық</a:t>
            </a:r>
            <a:r>
              <a:rPr lang="ru-RU" dirty="0"/>
              <a:t> </a:t>
            </a:r>
            <a:r>
              <a:rPr lang="ru-RU" dirty="0" err="1"/>
              <a:t>ерекшелігін</a:t>
            </a:r>
            <a:r>
              <a:rPr lang="ru-RU" dirty="0"/>
              <a:t> </a:t>
            </a:r>
            <a:r>
              <a:rPr lang="ru-RU" dirty="0" err="1"/>
              <a:t>және</a:t>
            </a:r>
            <a:r>
              <a:rPr lang="ru-RU" dirty="0"/>
              <a:t> </a:t>
            </a:r>
            <a:r>
              <a:rPr lang="ru-RU" dirty="0" err="1"/>
              <a:t>кіші</a:t>
            </a:r>
            <a:r>
              <a:rPr lang="ru-RU" dirty="0"/>
              <a:t> </a:t>
            </a:r>
            <a:r>
              <a:rPr lang="ru-RU" dirty="0" err="1"/>
              <a:t>табиғи</a:t>
            </a:r>
            <a:r>
              <a:rPr lang="ru-RU" dirty="0"/>
              <a:t> – </a:t>
            </a:r>
            <a:r>
              <a:rPr lang="ru-RU" dirty="0" err="1"/>
              <a:t>антропогендік</a:t>
            </a:r>
            <a:r>
              <a:rPr lang="ru-RU" dirty="0"/>
              <a:t> </a:t>
            </a:r>
            <a:r>
              <a:rPr lang="ru-RU" dirty="0" err="1"/>
              <a:t>комплекстерге</a:t>
            </a:r>
            <a:r>
              <a:rPr lang="ru-RU" dirty="0"/>
              <a:t> </a:t>
            </a:r>
            <a:r>
              <a:rPr lang="ru-RU" dirty="0" err="1"/>
              <a:t>баға</a:t>
            </a:r>
            <a:r>
              <a:rPr lang="ru-RU" dirty="0"/>
              <a:t> </a:t>
            </a:r>
            <a:r>
              <a:rPr lang="ru-RU" dirty="0" err="1"/>
              <a:t>беріп</a:t>
            </a:r>
            <a:r>
              <a:rPr lang="ru-RU" dirty="0"/>
              <a:t>, </a:t>
            </a:r>
            <a:r>
              <a:rPr lang="ru-RU" dirty="0" err="1"/>
              <a:t>болжау</a:t>
            </a:r>
            <a:r>
              <a:rPr lang="ru-RU" dirty="0"/>
              <a:t> </a:t>
            </a:r>
            <a:r>
              <a:rPr lang="ru-RU" dirty="0" err="1"/>
              <a:t>үшін</a:t>
            </a:r>
            <a:r>
              <a:rPr lang="ru-RU" dirty="0"/>
              <a:t> </a:t>
            </a:r>
            <a:r>
              <a:rPr lang="ru-RU" dirty="0" err="1"/>
              <a:t>планетарлық</a:t>
            </a:r>
            <a:r>
              <a:rPr lang="ru-RU" dirty="0"/>
              <a:t> </a:t>
            </a:r>
            <a:r>
              <a:rPr lang="ru-RU" dirty="0" err="1"/>
              <a:t>географиялық</a:t>
            </a:r>
            <a:r>
              <a:rPr lang="ru-RU" dirty="0"/>
              <a:t> </a:t>
            </a:r>
            <a:r>
              <a:rPr lang="ru-RU" dirty="0" err="1"/>
              <a:t>заңдылықтарды</a:t>
            </a:r>
            <a:r>
              <a:rPr lang="ru-RU" dirty="0"/>
              <a:t> </a:t>
            </a:r>
            <a:r>
              <a:rPr lang="ru-RU" dirty="0" err="1"/>
              <a:t>білу</a:t>
            </a:r>
            <a:r>
              <a:rPr lang="ru-RU" dirty="0"/>
              <a:t> </a:t>
            </a:r>
            <a:r>
              <a:rPr lang="ru-RU" dirty="0" err="1"/>
              <a:t>міндетті</a:t>
            </a:r>
            <a:r>
              <a:rPr lang="ru-RU" dirty="0"/>
              <a:t>.</a:t>
            </a:r>
          </a:p>
        </p:txBody>
      </p:sp>
    </p:spTree>
    <p:extLst>
      <p:ext uri="{BB962C8B-B14F-4D97-AF65-F5344CB8AC3E}">
        <p14:creationId xmlns:p14="http://schemas.microsoft.com/office/powerpoint/2010/main" val="128460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BEEC44-B22A-4A42-8563-A11A92C0110D}"/>
              </a:ext>
            </a:extLst>
          </p:cNvPr>
          <p:cNvSpPr>
            <a:spLocks noGrp="1"/>
          </p:cNvSpPr>
          <p:nvPr>
            <p:ph type="title"/>
          </p:nvPr>
        </p:nvSpPr>
        <p:spPr>
          <a:xfrm>
            <a:off x="1696279" y="306333"/>
            <a:ext cx="10310191" cy="1280890"/>
          </a:xfrm>
        </p:spPr>
        <p:txBody>
          <a:bodyPr>
            <a:normAutofit fontScale="90000"/>
          </a:bodyPr>
          <a:lstStyle/>
          <a:p>
            <a:pPr algn="just"/>
            <a:r>
              <a:rPr lang="ru-RU" sz="3100" dirty="0" err="1"/>
              <a:t>Географиядан</a:t>
            </a:r>
            <a:r>
              <a:rPr lang="ru-RU" sz="3100" dirty="0"/>
              <a:t> </a:t>
            </a:r>
            <a:r>
              <a:rPr lang="ru-RU" sz="3100" dirty="0" err="1"/>
              <a:t>терең</a:t>
            </a:r>
            <a:r>
              <a:rPr lang="ru-RU" sz="3100" dirty="0"/>
              <a:t> </a:t>
            </a:r>
            <a:r>
              <a:rPr lang="ru-RU" sz="3100" dirty="0" err="1"/>
              <a:t>білім</a:t>
            </a:r>
            <a:r>
              <a:rPr lang="ru-RU" sz="3100" dirty="0"/>
              <a:t> </a:t>
            </a:r>
            <a:r>
              <a:rPr lang="ru-RU" sz="3100" dirty="0" err="1"/>
              <a:t>алу</a:t>
            </a:r>
            <a:r>
              <a:rPr lang="ru-RU" sz="3100" dirty="0"/>
              <a:t> </a:t>
            </a:r>
            <a:r>
              <a:rPr lang="ru-RU" sz="3100" dirty="0" err="1"/>
              <a:t>жүйесінде</a:t>
            </a:r>
            <a:r>
              <a:rPr lang="ru-RU" sz="3100" dirty="0"/>
              <a:t> “</a:t>
            </a:r>
            <a:r>
              <a:rPr lang="ru-RU" sz="3100" dirty="0" err="1"/>
              <a:t>Жалпы</a:t>
            </a:r>
            <a:r>
              <a:rPr lang="ru-RU" sz="3100" dirty="0"/>
              <a:t> </a:t>
            </a:r>
            <a:r>
              <a:rPr lang="ru-RU" sz="3100" dirty="0" err="1"/>
              <a:t>жертану</a:t>
            </a:r>
            <a:r>
              <a:rPr lang="ru-RU" sz="3100" dirty="0"/>
              <a:t>” </a:t>
            </a:r>
            <a:r>
              <a:rPr lang="ru-RU" sz="3100" dirty="0" err="1"/>
              <a:t>көптеген</a:t>
            </a:r>
            <a:r>
              <a:rPr lang="ru-RU" sz="3100" dirty="0"/>
              <a:t> </a:t>
            </a:r>
            <a:r>
              <a:rPr lang="ru-RU" sz="3100" dirty="0" err="1"/>
              <a:t>маңызды</a:t>
            </a:r>
            <a:r>
              <a:rPr lang="ru-RU" sz="3100" dirty="0"/>
              <a:t> </a:t>
            </a:r>
            <a:r>
              <a:rPr lang="ru-RU" sz="3100" dirty="0" err="1"/>
              <a:t>функциялар</a:t>
            </a:r>
            <a:r>
              <a:rPr lang="ru-RU" sz="3100" dirty="0"/>
              <a:t> </a:t>
            </a:r>
            <a:r>
              <a:rPr lang="ru-RU" sz="3100" dirty="0" err="1"/>
              <a:t>атқарады</a:t>
            </a:r>
            <a:r>
              <a:rPr lang="ru-RU" sz="3100" dirty="0"/>
              <a:t>:</a:t>
            </a:r>
            <a:br>
              <a:rPr lang="ru-RU" dirty="0"/>
            </a:br>
            <a:br>
              <a:rPr lang="ru-RU" dirty="0"/>
            </a:br>
            <a:endParaRPr lang="ru-RU" dirty="0"/>
          </a:p>
        </p:txBody>
      </p:sp>
      <p:sp>
        <p:nvSpPr>
          <p:cNvPr id="3" name="Объект 2">
            <a:extLst>
              <a:ext uri="{FF2B5EF4-FFF2-40B4-BE49-F238E27FC236}">
                <a16:creationId xmlns:a16="http://schemas.microsoft.com/office/drawing/2014/main" id="{55C23575-E6C8-424A-8320-7BEBE4E899F6}"/>
              </a:ext>
            </a:extLst>
          </p:cNvPr>
          <p:cNvSpPr>
            <a:spLocks noGrp="1"/>
          </p:cNvSpPr>
          <p:nvPr>
            <p:ph idx="1"/>
          </p:nvPr>
        </p:nvSpPr>
        <p:spPr>
          <a:xfrm>
            <a:off x="2319130" y="1587222"/>
            <a:ext cx="9687340" cy="5270777"/>
          </a:xfrm>
        </p:spPr>
        <p:txBody>
          <a:bodyPr>
            <a:normAutofit lnSpcReduction="10000"/>
          </a:bodyPr>
          <a:lstStyle/>
          <a:p>
            <a:pPr algn="just"/>
            <a:r>
              <a:rPr lang="ru-RU" dirty="0" err="1"/>
              <a:t>Болашақ</a:t>
            </a:r>
            <a:r>
              <a:rPr lang="ru-RU" dirty="0"/>
              <a:t> </a:t>
            </a:r>
            <a:r>
              <a:rPr lang="ru-RU" dirty="0" err="1"/>
              <a:t>мамандардың</a:t>
            </a:r>
            <a:r>
              <a:rPr lang="ru-RU" dirty="0"/>
              <a:t> </a:t>
            </a:r>
            <a:r>
              <a:rPr lang="ru-RU" dirty="0" err="1"/>
              <a:t>географиялық</a:t>
            </a:r>
            <a:r>
              <a:rPr lang="ru-RU" dirty="0"/>
              <a:t> </a:t>
            </a:r>
            <a:r>
              <a:rPr lang="ru-RU" dirty="0" err="1"/>
              <a:t>дүние</a:t>
            </a:r>
            <a:r>
              <a:rPr lang="ru-RU" dirty="0"/>
              <a:t> - </a:t>
            </a:r>
            <a:r>
              <a:rPr lang="ru-RU" dirty="0" err="1"/>
              <a:t>танымына</a:t>
            </a:r>
            <a:r>
              <a:rPr lang="ru-RU" dirty="0"/>
              <a:t> </a:t>
            </a:r>
            <a:r>
              <a:rPr lang="ru-RU" dirty="0" err="1"/>
              <a:t>негіз</a:t>
            </a:r>
            <a:r>
              <a:rPr lang="ru-RU" dirty="0"/>
              <a:t> </a:t>
            </a:r>
            <a:r>
              <a:rPr lang="ru-RU" dirty="0" err="1"/>
              <a:t>қалайды</a:t>
            </a:r>
            <a:r>
              <a:rPr lang="ru-RU" dirty="0"/>
              <a:t>. “</a:t>
            </a:r>
            <a:r>
              <a:rPr lang="ru-RU" dirty="0" err="1"/>
              <a:t>Жалпы</a:t>
            </a:r>
            <a:r>
              <a:rPr lang="ru-RU" dirty="0"/>
              <a:t> </a:t>
            </a:r>
            <a:r>
              <a:rPr lang="ru-RU" dirty="0" err="1"/>
              <a:t>жертану</a:t>
            </a:r>
            <a:r>
              <a:rPr lang="ru-RU" dirty="0"/>
              <a:t>” </a:t>
            </a:r>
            <a:r>
              <a:rPr lang="ru-RU" dirty="0" err="1"/>
              <a:t>пәніндегі</a:t>
            </a:r>
            <a:r>
              <a:rPr lang="ru-RU" dirty="0"/>
              <a:t> </a:t>
            </a:r>
            <a:r>
              <a:rPr lang="ru-RU" dirty="0" err="1"/>
              <a:t>географиялық</a:t>
            </a:r>
            <a:r>
              <a:rPr lang="ru-RU" dirty="0"/>
              <a:t> </a:t>
            </a:r>
            <a:r>
              <a:rPr lang="ru-RU" dirty="0" err="1"/>
              <a:t>дүние</a:t>
            </a:r>
            <a:r>
              <a:rPr lang="ru-RU" dirty="0"/>
              <a:t> – </a:t>
            </a:r>
            <a:r>
              <a:rPr lang="ru-RU" dirty="0" err="1"/>
              <a:t>таным</a:t>
            </a:r>
            <a:r>
              <a:rPr lang="ru-RU" dirty="0"/>
              <a:t> </a:t>
            </a:r>
            <a:r>
              <a:rPr lang="ru-RU" dirty="0" err="1"/>
              <a:t>біртұтастығымен</a:t>
            </a:r>
            <a:r>
              <a:rPr lang="ru-RU" dirty="0"/>
              <a:t> </a:t>
            </a:r>
            <a:r>
              <a:rPr lang="ru-RU" dirty="0" err="1"/>
              <a:t>сипатталады</a:t>
            </a:r>
            <a:r>
              <a:rPr lang="ru-RU" dirty="0"/>
              <a:t>: </a:t>
            </a:r>
            <a:r>
              <a:rPr lang="ru-RU" dirty="0" err="1"/>
              <a:t>табиғи</a:t>
            </a:r>
            <a:r>
              <a:rPr lang="ru-RU" dirty="0"/>
              <a:t> </a:t>
            </a:r>
            <a:r>
              <a:rPr lang="ru-RU" dirty="0" err="1"/>
              <a:t>құбылыстар</a:t>
            </a:r>
            <a:r>
              <a:rPr lang="ru-RU" dirty="0"/>
              <a:t> мен </a:t>
            </a:r>
            <a:r>
              <a:rPr lang="ru-RU" dirty="0" err="1"/>
              <a:t>процестер</a:t>
            </a:r>
            <a:r>
              <a:rPr lang="ru-RU" dirty="0"/>
              <a:t> </a:t>
            </a:r>
            <a:r>
              <a:rPr lang="ru-RU" dirty="0" err="1"/>
              <a:t>бір</a:t>
            </a:r>
            <a:r>
              <a:rPr lang="ru-RU" dirty="0"/>
              <a:t> – </a:t>
            </a:r>
            <a:r>
              <a:rPr lang="ru-RU" dirty="0" err="1"/>
              <a:t>бірімен</a:t>
            </a:r>
            <a:r>
              <a:rPr lang="ru-RU" dirty="0"/>
              <a:t> </a:t>
            </a:r>
            <a:r>
              <a:rPr lang="ru-RU" dirty="0" err="1"/>
              <a:t>ғана</a:t>
            </a:r>
            <a:r>
              <a:rPr lang="ru-RU" dirty="0"/>
              <a:t> </a:t>
            </a:r>
            <a:r>
              <a:rPr lang="ru-RU" dirty="0" err="1"/>
              <a:t>емес</a:t>
            </a:r>
            <a:r>
              <a:rPr lang="ru-RU" dirty="0"/>
              <a:t> </a:t>
            </a:r>
            <a:r>
              <a:rPr lang="ru-RU" dirty="0" err="1"/>
              <a:t>қоршаған</a:t>
            </a:r>
            <a:r>
              <a:rPr lang="ru-RU" dirty="0"/>
              <a:t> </a:t>
            </a:r>
            <a:r>
              <a:rPr lang="ru-RU" dirty="0" err="1"/>
              <a:t>ортамен</a:t>
            </a:r>
            <a:r>
              <a:rPr lang="ru-RU" dirty="0"/>
              <a:t> де </a:t>
            </a:r>
            <a:r>
              <a:rPr lang="ru-RU" dirty="0" err="1"/>
              <a:t>тығыз</a:t>
            </a:r>
            <a:r>
              <a:rPr lang="ru-RU" dirty="0"/>
              <a:t> </a:t>
            </a:r>
            <a:r>
              <a:rPr lang="ru-RU" dirty="0" err="1"/>
              <a:t>жүйелік</a:t>
            </a:r>
            <a:r>
              <a:rPr lang="ru-RU" dirty="0"/>
              <a:t> </a:t>
            </a:r>
            <a:r>
              <a:rPr lang="ru-RU" dirty="0" err="1"/>
              <a:t>байланыста</a:t>
            </a:r>
            <a:r>
              <a:rPr lang="ru-RU" dirty="0"/>
              <a:t> </a:t>
            </a:r>
            <a:r>
              <a:rPr lang="ru-RU" dirty="0" err="1"/>
              <a:t>қарастырылады</a:t>
            </a:r>
            <a:r>
              <a:rPr lang="ru-RU" dirty="0"/>
              <a:t>.</a:t>
            </a:r>
          </a:p>
          <a:p>
            <a:pPr algn="just"/>
            <a:r>
              <a:rPr lang="ru-RU" dirty="0"/>
              <a:t>“</a:t>
            </a:r>
            <a:r>
              <a:rPr lang="ru-RU" dirty="0" err="1"/>
              <a:t>Жалпы</a:t>
            </a:r>
            <a:r>
              <a:rPr lang="ru-RU" dirty="0"/>
              <a:t> </a:t>
            </a:r>
            <a:r>
              <a:rPr lang="ru-RU" dirty="0" err="1"/>
              <a:t>жертану</a:t>
            </a:r>
            <a:r>
              <a:rPr lang="ru-RU" dirty="0"/>
              <a:t>” – </a:t>
            </a:r>
            <a:r>
              <a:rPr lang="ru-RU" dirty="0" err="1"/>
              <a:t>біртұтас</a:t>
            </a:r>
            <a:r>
              <a:rPr lang="ru-RU" dirty="0"/>
              <a:t> </a:t>
            </a:r>
            <a:r>
              <a:rPr lang="ru-RU" dirty="0" err="1"/>
              <a:t>жүйе</a:t>
            </a:r>
            <a:r>
              <a:rPr lang="ru-RU" dirty="0"/>
              <a:t> </a:t>
            </a:r>
            <a:r>
              <a:rPr lang="ru-RU" dirty="0" err="1"/>
              <a:t>болып</a:t>
            </a:r>
            <a:r>
              <a:rPr lang="ru-RU" dirty="0"/>
              <a:t> </a:t>
            </a:r>
            <a:r>
              <a:rPr lang="ru-RU" dirty="0" err="1"/>
              <a:t>табылатын</a:t>
            </a:r>
            <a:r>
              <a:rPr lang="ru-RU" dirty="0"/>
              <a:t> </a:t>
            </a:r>
            <a:r>
              <a:rPr lang="ru-RU" dirty="0" err="1"/>
              <a:t>географиялық</a:t>
            </a:r>
            <a:r>
              <a:rPr lang="ru-RU" dirty="0"/>
              <a:t> </a:t>
            </a:r>
            <a:r>
              <a:rPr lang="ru-RU" dirty="0" err="1"/>
              <a:t>қабықша</a:t>
            </a:r>
            <a:r>
              <a:rPr lang="ru-RU" dirty="0"/>
              <a:t> </a:t>
            </a:r>
            <a:r>
              <a:rPr lang="ru-RU" dirty="0" err="1"/>
              <a:t>туралы</a:t>
            </a:r>
            <a:r>
              <a:rPr lang="ru-RU" dirty="0"/>
              <a:t> теория, </a:t>
            </a:r>
            <a:r>
              <a:rPr lang="ru-RU" dirty="0" err="1"/>
              <a:t>материяның</a:t>
            </a:r>
            <a:r>
              <a:rPr lang="ru-RU" dirty="0"/>
              <a:t> </a:t>
            </a:r>
            <a:r>
              <a:rPr lang="ru-RU" dirty="0" err="1"/>
              <a:t>дамуы</a:t>
            </a:r>
            <a:r>
              <a:rPr lang="ru-RU" dirty="0"/>
              <a:t> </a:t>
            </a:r>
            <a:r>
              <a:rPr lang="ru-RU" dirty="0" err="1"/>
              <a:t>туралы</a:t>
            </a:r>
            <a:r>
              <a:rPr lang="ru-RU" dirty="0"/>
              <a:t> </a:t>
            </a:r>
            <a:r>
              <a:rPr lang="ru-RU" dirty="0" err="1"/>
              <a:t>географиялық</a:t>
            </a:r>
            <a:r>
              <a:rPr lang="ru-RU" dirty="0"/>
              <a:t> </a:t>
            </a:r>
            <a:r>
              <a:rPr lang="ru-RU" dirty="0" err="1"/>
              <a:t>және</a:t>
            </a:r>
            <a:r>
              <a:rPr lang="ru-RU" dirty="0"/>
              <a:t> </a:t>
            </a:r>
            <a:r>
              <a:rPr lang="ru-RU" dirty="0" err="1"/>
              <a:t>басқа</a:t>
            </a:r>
            <a:r>
              <a:rPr lang="ru-RU" dirty="0"/>
              <a:t> </a:t>
            </a:r>
            <a:r>
              <a:rPr lang="ru-RU" dirty="0" err="1"/>
              <a:t>ақпараттардың</a:t>
            </a:r>
            <a:r>
              <a:rPr lang="ru-RU" dirty="0"/>
              <a:t> </a:t>
            </a:r>
            <a:r>
              <a:rPr lang="ru-RU" dirty="0" err="1"/>
              <a:t>негізі</a:t>
            </a:r>
            <a:r>
              <a:rPr lang="ru-RU" dirty="0"/>
              <a:t>. </a:t>
            </a:r>
            <a:r>
              <a:rPr lang="ru-RU" dirty="0" err="1"/>
              <a:t>Сондықтан</a:t>
            </a:r>
            <a:r>
              <a:rPr lang="ru-RU" dirty="0"/>
              <a:t> “</a:t>
            </a:r>
            <a:r>
              <a:rPr lang="ru-RU" dirty="0" err="1"/>
              <a:t>Жалпы</a:t>
            </a:r>
            <a:r>
              <a:rPr lang="ru-RU" dirty="0"/>
              <a:t> </a:t>
            </a:r>
            <a:r>
              <a:rPr lang="ru-RU" dirty="0" err="1"/>
              <a:t>жертанудың</a:t>
            </a:r>
            <a:r>
              <a:rPr lang="ru-RU" dirty="0"/>
              <a:t>” </a:t>
            </a:r>
            <a:r>
              <a:rPr lang="ru-RU" dirty="0" err="1"/>
              <a:t>теориялық</a:t>
            </a:r>
            <a:r>
              <a:rPr lang="ru-RU" dirty="0"/>
              <a:t> </a:t>
            </a:r>
            <a:r>
              <a:rPr lang="ru-RU" dirty="0" err="1"/>
              <a:t>тұжырымдары</a:t>
            </a:r>
            <a:r>
              <a:rPr lang="ru-RU" dirty="0"/>
              <a:t> </a:t>
            </a:r>
            <a:r>
              <a:rPr lang="ru-RU" dirty="0" err="1"/>
              <a:t>салалық</a:t>
            </a:r>
            <a:r>
              <a:rPr lang="ru-RU" dirty="0"/>
              <a:t> </a:t>
            </a:r>
            <a:r>
              <a:rPr lang="ru-RU" dirty="0" err="1"/>
              <a:t>географиялық</a:t>
            </a:r>
            <a:r>
              <a:rPr lang="ru-RU" dirty="0"/>
              <a:t> </a:t>
            </a:r>
            <a:r>
              <a:rPr lang="ru-RU" dirty="0" err="1"/>
              <a:t>талдаудың</a:t>
            </a:r>
            <a:r>
              <a:rPr lang="ru-RU" dirty="0"/>
              <a:t> </a:t>
            </a:r>
            <a:r>
              <a:rPr lang="ru-RU" dirty="0" err="1"/>
              <a:t>методологиялық</a:t>
            </a:r>
            <a:r>
              <a:rPr lang="ru-RU" dirty="0"/>
              <a:t> </a:t>
            </a:r>
            <a:r>
              <a:rPr lang="ru-RU" dirty="0" err="1"/>
              <a:t>негізі</a:t>
            </a:r>
            <a:r>
              <a:rPr lang="ru-RU" dirty="0"/>
              <a:t> </a:t>
            </a:r>
            <a:r>
              <a:rPr lang="ru-RU" dirty="0" err="1"/>
              <a:t>болып</a:t>
            </a:r>
            <a:r>
              <a:rPr lang="ru-RU" dirty="0"/>
              <a:t> </a:t>
            </a:r>
            <a:r>
              <a:rPr lang="ru-RU" dirty="0" err="1"/>
              <a:t>табылады</a:t>
            </a:r>
            <a:r>
              <a:rPr lang="ru-RU" dirty="0"/>
              <a:t>.</a:t>
            </a:r>
          </a:p>
          <a:p>
            <a:pPr algn="just"/>
            <a:r>
              <a:rPr lang="ru-RU" dirty="0"/>
              <a:t>“</a:t>
            </a:r>
            <a:r>
              <a:rPr lang="ru-RU" dirty="0" err="1"/>
              <a:t>Жалпы</a:t>
            </a:r>
            <a:r>
              <a:rPr lang="ru-RU" dirty="0"/>
              <a:t> </a:t>
            </a:r>
            <a:r>
              <a:rPr lang="ru-RU" dirty="0" err="1"/>
              <a:t>жертану</a:t>
            </a:r>
            <a:r>
              <a:rPr lang="ru-RU" dirty="0"/>
              <a:t>” </a:t>
            </a:r>
            <a:r>
              <a:rPr lang="ru-RU" dirty="0" err="1"/>
              <a:t>глобальды</a:t>
            </a:r>
            <a:r>
              <a:rPr lang="ru-RU" dirty="0"/>
              <a:t> </a:t>
            </a:r>
            <a:r>
              <a:rPr lang="ru-RU" dirty="0" err="1"/>
              <a:t>экологияның</a:t>
            </a:r>
            <a:r>
              <a:rPr lang="ru-RU" dirty="0"/>
              <a:t> </a:t>
            </a:r>
            <a:r>
              <a:rPr lang="ru-RU" dirty="0" err="1"/>
              <a:t>теориялық</a:t>
            </a:r>
            <a:r>
              <a:rPr lang="ru-RU" dirty="0"/>
              <a:t> </a:t>
            </a:r>
            <a:r>
              <a:rPr lang="ru-RU" dirty="0" err="1"/>
              <a:t>базасы</a:t>
            </a:r>
            <a:r>
              <a:rPr lang="ru-RU" dirty="0"/>
              <a:t> </a:t>
            </a:r>
            <a:r>
              <a:rPr lang="ru-RU" dirty="0" err="1"/>
              <a:t>болып</a:t>
            </a:r>
            <a:r>
              <a:rPr lang="ru-RU" dirty="0"/>
              <a:t> </a:t>
            </a:r>
            <a:r>
              <a:rPr lang="ru-RU" dirty="0" err="1"/>
              <a:t>табылады</a:t>
            </a:r>
            <a:r>
              <a:rPr lang="ru-RU" dirty="0"/>
              <a:t>, </a:t>
            </a:r>
            <a:r>
              <a:rPr lang="ru-RU" dirty="0" err="1"/>
              <a:t>өйткені</a:t>
            </a:r>
            <a:r>
              <a:rPr lang="ru-RU" dirty="0"/>
              <a:t> </a:t>
            </a:r>
            <a:r>
              <a:rPr lang="ru-RU" dirty="0" err="1"/>
              <a:t>тірі</a:t>
            </a:r>
            <a:r>
              <a:rPr lang="ru-RU" dirty="0"/>
              <a:t> </a:t>
            </a:r>
            <a:r>
              <a:rPr lang="ru-RU" dirty="0" err="1"/>
              <a:t>организмдер</a:t>
            </a:r>
            <a:r>
              <a:rPr lang="ru-RU" dirty="0"/>
              <a:t> мен </a:t>
            </a:r>
            <a:r>
              <a:rPr lang="ru-RU" dirty="0" err="1"/>
              <a:t>адам</a:t>
            </a:r>
            <a:r>
              <a:rPr lang="ru-RU" dirty="0"/>
              <a:t> </a:t>
            </a:r>
            <a:r>
              <a:rPr lang="ru-RU" dirty="0" err="1"/>
              <a:t>баласы</a:t>
            </a:r>
            <a:r>
              <a:rPr lang="ru-RU" dirty="0"/>
              <a:t> </a:t>
            </a:r>
            <a:r>
              <a:rPr lang="ru-RU" dirty="0" err="1"/>
              <a:t>өмір</a:t>
            </a:r>
            <a:r>
              <a:rPr lang="ru-RU" dirty="0"/>
              <a:t> </a:t>
            </a:r>
            <a:r>
              <a:rPr lang="ru-RU" dirty="0" err="1"/>
              <a:t>сүріп</a:t>
            </a:r>
            <a:r>
              <a:rPr lang="ru-RU" dirty="0"/>
              <a:t> </a:t>
            </a:r>
            <a:r>
              <a:rPr lang="ru-RU" dirty="0" err="1"/>
              <a:t>отырған</a:t>
            </a:r>
            <a:r>
              <a:rPr lang="ru-RU" dirty="0"/>
              <a:t> </a:t>
            </a:r>
            <a:r>
              <a:rPr lang="ru-RU" dirty="0" err="1"/>
              <a:t>ортаның</a:t>
            </a:r>
            <a:r>
              <a:rPr lang="ru-RU" dirty="0"/>
              <a:t> </a:t>
            </a:r>
            <a:r>
              <a:rPr lang="ru-RU" dirty="0" err="1"/>
              <a:t>экологиялық</a:t>
            </a:r>
            <a:r>
              <a:rPr lang="ru-RU" dirty="0"/>
              <a:t> </a:t>
            </a:r>
            <a:r>
              <a:rPr lang="ru-RU" dirty="0" err="1"/>
              <a:t>қауіпсіздігін</a:t>
            </a:r>
            <a:r>
              <a:rPr lang="ru-RU" dirty="0"/>
              <a:t> </a:t>
            </a:r>
            <a:r>
              <a:rPr lang="ru-RU" dirty="0" err="1"/>
              <a:t>қамтамасыз</a:t>
            </a:r>
            <a:r>
              <a:rPr lang="ru-RU" dirty="0"/>
              <a:t> </a:t>
            </a:r>
            <a:r>
              <a:rPr lang="ru-RU" dirty="0" err="1"/>
              <a:t>ету</a:t>
            </a:r>
            <a:r>
              <a:rPr lang="ru-RU" dirty="0"/>
              <a:t> </a:t>
            </a:r>
            <a:r>
              <a:rPr lang="ru-RU" dirty="0" err="1"/>
              <a:t>мақсатында</a:t>
            </a:r>
            <a:r>
              <a:rPr lang="ru-RU" dirty="0"/>
              <a:t> </a:t>
            </a:r>
            <a:r>
              <a:rPr lang="ru-RU" dirty="0" err="1"/>
              <a:t>географиялық</a:t>
            </a:r>
            <a:r>
              <a:rPr lang="ru-RU" dirty="0"/>
              <a:t> </a:t>
            </a:r>
            <a:r>
              <a:rPr lang="ru-RU" dirty="0" err="1"/>
              <a:t>қабықшаның</a:t>
            </a:r>
            <a:r>
              <a:rPr lang="ru-RU" dirty="0"/>
              <a:t> </a:t>
            </a:r>
            <a:r>
              <a:rPr lang="ru-RU" dirty="0" err="1"/>
              <a:t>қазіргі</a:t>
            </a:r>
            <a:r>
              <a:rPr lang="ru-RU" dirty="0"/>
              <a:t> </a:t>
            </a:r>
            <a:r>
              <a:rPr lang="ru-RU" dirty="0" err="1"/>
              <a:t>күйін</a:t>
            </a:r>
            <a:r>
              <a:rPr lang="ru-RU" dirty="0"/>
              <a:t>, </a:t>
            </a:r>
            <a:r>
              <a:rPr lang="ru-RU" dirty="0" err="1"/>
              <a:t>оның</a:t>
            </a:r>
            <a:r>
              <a:rPr lang="ru-RU" dirty="0"/>
              <a:t> </a:t>
            </a:r>
            <a:r>
              <a:rPr lang="ru-RU" dirty="0" err="1"/>
              <a:t>болашақта</a:t>
            </a:r>
            <a:r>
              <a:rPr lang="ru-RU" dirty="0"/>
              <a:t> </a:t>
            </a:r>
            <a:r>
              <a:rPr lang="ru-RU" dirty="0" err="1"/>
              <a:t>өзгеру</a:t>
            </a:r>
            <a:r>
              <a:rPr lang="ru-RU" dirty="0"/>
              <a:t> </a:t>
            </a:r>
            <a:r>
              <a:rPr lang="ru-RU" dirty="0" err="1"/>
              <a:t>бағытын</a:t>
            </a:r>
            <a:r>
              <a:rPr lang="ru-RU" dirty="0"/>
              <a:t> </a:t>
            </a:r>
            <a:r>
              <a:rPr lang="ru-RU" dirty="0" err="1"/>
              <a:t>анықтауға</a:t>
            </a:r>
            <a:r>
              <a:rPr lang="ru-RU" dirty="0"/>
              <a:t> </a:t>
            </a:r>
            <a:r>
              <a:rPr lang="ru-RU" dirty="0" err="1"/>
              <a:t>ат</a:t>
            </a:r>
            <a:r>
              <a:rPr lang="ru-RU" dirty="0"/>
              <a:t> </a:t>
            </a:r>
            <a:r>
              <a:rPr lang="ru-RU" dirty="0" err="1"/>
              <a:t>салысады</a:t>
            </a:r>
            <a:r>
              <a:rPr lang="ru-RU" dirty="0"/>
              <a:t>. </a:t>
            </a:r>
            <a:r>
              <a:rPr lang="ru-RU" dirty="0" err="1"/>
              <a:t>Глобальды</a:t>
            </a:r>
            <a:r>
              <a:rPr lang="ru-RU" dirty="0"/>
              <a:t> </a:t>
            </a:r>
            <a:r>
              <a:rPr lang="ru-RU" dirty="0" err="1"/>
              <a:t>өзгерістерді</a:t>
            </a:r>
            <a:r>
              <a:rPr lang="ru-RU" dirty="0"/>
              <a:t> </a:t>
            </a:r>
            <a:r>
              <a:rPr lang="ru-RU" dirty="0" err="1"/>
              <a:t>зерттеудегі</a:t>
            </a:r>
            <a:r>
              <a:rPr lang="ru-RU" dirty="0"/>
              <a:t> </a:t>
            </a:r>
            <a:r>
              <a:rPr lang="ru-RU" dirty="0" err="1"/>
              <a:t>негізгі</a:t>
            </a:r>
            <a:r>
              <a:rPr lang="ru-RU" dirty="0"/>
              <a:t> </a:t>
            </a:r>
            <a:r>
              <a:rPr lang="ru-RU" dirty="0" err="1"/>
              <a:t>мақсат</a:t>
            </a:r>
            <a:r>
              <a:rPr lang="ru-RU" dirty="0"/>
              <a:t>: </a:t>
            </a:r>
            <a:r>
              <a:rPr lang="ru-RU" dirty="0" err="1"/>
              <a:t>Жер</a:t>
            </a:r>
            <a:r>
              <a:rPr lang="ru-RU" dirty="0"/>
              <a:t> </a:t>
            </a:r>
            <a:r>
              <a:rPr lang="ru-RU" dirty="0" err="1"/>
              <a:t>системасының</a:t>
            </a:r>
            <a:r>
              <a:rPr lang="ru-RU" dirty="0"/>
              <a:t> </a:t>
            </a:r>
            <a:r>
              <a:rPr lang="ru-RU" dirty="0" err="1"/>
              <a:t>дамуына</a:t>
            </a:r>
            <a:r>
              <a:rPr lang="ru-RU" dirty="0"/>
              <a:t> </a:t>
            </a:r>
            <a:r>
              <a:rPr lang="ru-RU" dirty="0" err="1"/>
              <a:t>әсер</a:t>
            </a:r>
            <a:r>
              <a:rPr lang="ru-RU" dirty="0"/>
              <a:t> </a:t>
            </a:r>
            <a:r>
              <a:rPr lang="ru-RU" dirty="0" err="1"/>
              <a:t>ететін</a:t>
            </a:r>
            <a:r>
              <a:rPr lang="ru-RU" dirty="0"/>
              <a:t> </a:t>
            </a:r>
            <a:r>
              <a:rPr lang="ru-RU" dirty="0" err="1"/>
              <a:t>физикалық</a:t>
            </a:r>
            <a:r>
              <a:rPr lang="ru-RU" dirty="0"/>
              <a:t>, </a:t>
            </a:r>
            <a:r>
              <a:rPr lang="ru-RU" dirty="0" err="1"/>
              <a:t>химиялық</a:t>
            </a:r>
            <a:r>
              <a:rPr lang="ru-RU" dirty="0"/>
              <a:t> </a:t>
            </a:r>
            <a:r>
              <a:rPr lang="ru-RU" dirty="0" err="1"/>
              <a:t>және</a:t>
            </a:r>
            <a:r>
              <a:rPr lang="ru-RU" dirty="0"/>
              <a:t> </a:t>
            </a:r>
            <a:r>
              <a:rPr lang="ru-RU" dirty="0" err="1"/>
              <a:t>биологиялық</a:t>
            </a:r>
            <a:r>
              <a:rPr lang="ru-RU" dirty="0"/>
              <a:t> </a:t>
            </a:r>
            <a:r>
              <a:rPr lang="ru-RU" dirty="0" err="1"/>
              <a:t>процестердің</a:t>
            </a:r>
            <a:r>
              <a:rPr lang="ru-RU" dirty="0"/>
              <a:t> </a:t>
            </a:r>
            <a:r>
              <a:rPr lang="ru-RU" dirty="0" err="1"/>
              <a:t>қарым</a:t>
            </a:r>
            <a:r>
              <a:rPr lang="ru-RU" dirty="0"/>
              <a:t> – </a:t>
            </a:r>
            <a:r>
              <a:rPr lang="ru-RU" dirty="0" err="1"/>
              <a:t>қатынасын</a:t>
            </a:r>
            <a:r>
              <a:rPr lang="ru-RU" dirty="0"/>
              <a:t> </a:t>
            </a:r>
            <a:r>
              <a:rPr lang="ru-RU" dirty="0" err="1"/>
              <a:t>анықтау</a:t>
            </a:r>
            <a:r>
              <a:rPr lang="ru-RU" dirty="0"/>
              <a:t>, </a:t>
            </a:r>
            <a:r>
              <a:rPr lang="ru-RU" dirty="0" err="1"/>
              <a:t>оған</a:t>
            </a:r>
            <a:r>
              <a:rPr lang="ru-RU" dirty="0"/>
              <a:t> </a:t>
            </a:r>
            <a:r>
              <a:rPr lang="ru-RU" dirty="0" err="1"/>
              <a:t>ғылыми</a:t>
            </a:r>
            <a:r>
              <a:rPr lang="ru-RU" dirty="0"/>
              <a:t> </a:t>
            </a:r>
            <a:r>
              <a:rPr lang="ru-RU" dirty="0" err="1"/>
              <a:t>тұрғыдан</a:t>
            </a:r>
            <a:r>
              <a:rPr lang="ru-RU" dirty="0"/>
              <a:t> </a:t>
            </a:r>
            <a:r>
              <a:rPr lang="ru-RU" dirty="0" err="1"/>
              <a:t>баға</a:t>
            </a:r>
            <a:r>
              <a:rPr lang="ru-RU" dirty="0"/>
              <a:t> беру.</a:t>
            </a:r>
          </a:p>
          <a:p>
            <a:pPr algn="just"/>
            <a:r>
              <a:rPr lang="ru-RU" dirty="0" err="1"/>
              <a:t>Біртұтас</a:t>
            </a:r>
            <a:r>
              <a:rPr lang="ru-RU" dirty="0"/>
              <a:t> </a:t>
            </a:r>
            <a:r>
              <a:rPr lang="ru-RU" dirty="0" err="1"/>
              <a:t>жүйе</a:t>
            </a:r>
            <a:r>
              <a:rPr lang="ru-RU" dirty="0"/>
              <a:t> – </a:t>
            </a:r>
            <a:r>
              <a:rPr lang="ru-RU" dirty="0" err="1"/>
              <a:t>географиялық</a:t>
            </a:r>
            <a:r>
              <a:rPr lang="ru-RU" dirty="0"/>
              <a:t> </a:t>
            </a:r>
            <a:r>
              <a:rPr lang="ru-RU" dirty="0" err="1"/>
              <a:t>қабықша</a:t>
            </a:r>
            <a:r>
              <a:rPr lang="ru-RU" dirty="0"/>
              <a:t> (</a:t>
            </a:r>
            <a:r>
              <a:rPr lang="ru-RU" dirty="0" err="1"/>
              <a:t>комплекстік</a:t>
            </a:r>
            <a:r>
              <a:rPr lang="ru-RU" dirty="0"/>
              <a:t> геосфера, </a:t>
            </a:r>
            <a:r>
              <a:rPr lang="ru-RU" dirty="0" err="1"/>
              <a:t>эпигеосфера</a:t>
            </a:r>
            <a:r>
              <a:rPr lang="ru-RU" dirty="0"/>
              <a:t>) </a:t>
            </a:r>
            <a:r>
              <a:rPr lang="ru-RU" dirty="0" err="1"/>
              <a:t>ілімі</a:t>
            </a:r>
            <a:r>
              <a:rPr lang="ru-RU" dirty="0"/>
              <a:t> </a:t>
            </a:r>
            <a:r>
              <a:rPr lang="ru-RU" dirty="0" err="1"/>
              <a:t>соңғы</a:t>
            </a:r>
            <a:r>
              <a:rPr lang="ru-RU" dirty="0"/>
              <a:t> </a:t>
            </a:r>
            <a:r>
              <a:rPr lang="ru-RU" dirty="0" err="1"/>
              <a:t>уақытта</a:t>
            </a:r>
            <a:r>
              <a:rPr lang="ru-RU" dirty="0"/>
              <a:t> </a:t>
            </a:r>
            <a:r>
              <a:rPr lang="ru-RU" dirty="0" err="1"/>
              <a:t>космостық</a:t>
            </a:r>
            <a:r>
              <a:rPr lang="ru-RU" dirty="0"/>
              <a:t> </a:t>
            </a:r>
            <a:r>
              <a:rPr lang="ru-RU" dirty="0" err="1"/>
              <a:t>ізденістердің</a:t>
            </a:r>
            <a:r>
              <a:rPr lang="ru-RU" dirty="0"/>
              <a:t>, </a:t>
            </a:r>
            <a:r>
              <a:rPr lang="ru-RU" dirty="0" err="1"/>
              <a:t>эволюциялық</a:t>
            </a:r>
            <a:r>
              <a:rPr lang="ru-RU" dirty="0"/>
              <a:t> </a:t>
            </a:r>
            <a:r>
              <a:rPr lang="ru-RU" dirty="0" err="1"/>
              <a:t>географияның</a:t>
            </a:r>
            <a:r>
              <a:rPr lang="ru-RU" dirty="0"/>
              <a:t>, </a:t>
            </a:r>
            <a:r>
              <a:rPr lang="ru-RU" dirty="0" err="1"/>
              <a:t>палеогеографияның</a:t>
            </a:r>
            <a:r>
              <a:rPr lang="ru-RU" dirty="0"/>
              <a:t> </a:t>
            </a:r>
            <a:r>
              <a:rPr lang="ru-RU" dirty="0" err="1"/>
              <a:t>мәліметтерімен</a:t>
            </a:r>
            <a:r>
              <a:rPr lang="ru-RU" dirty="0"/>
              <a:t> </a:t>
            </a:r>
            <a:r>
              <a:rPr lang="ru-RU" dirty="0" err="1"/>
              <a:t>толығуда</a:t>
            </a:r>
            <a:r>
              <a:rPr lang="ru-RU" dirty="0"/>
              <a:t>.</a:t>
            </a:r>
          </a:p>
        </p:txBody>
      </p:sp>
    </p:spTree>
    <p:extLst>
      <p:ext uri="{BB962C8B-B14F-4D97-AF65-F5344CB8AC3E}">
        <p14:creationId xmlns:p14="http://schemas.microsoft.com/office/powerpoint/2010/main" val="1698454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3550C7C-6195-4653-866D-6C0EFC948FE5}"/>
              </a:ext>
            </a:extLst>
          </p:cNvPr>
          <p:cNvSpPr>
            <a:spLocks noGrp="1"/>
          </p:cNvSpPr>
          <p:nvPr>
            <p:ph idx="1"/>
          </p:nvPr>
        </p:nvSpPr>
        <p:spPr>
          <a:xfrm>
            <a:off x="2589212" y="728870"/>
            <a:ext cx="8915400" cy="5182352"/>
          </a:xfrm>
        </p:spPr>
        <p:txBody>
          <a:bodyPr/>
          <a:lstStyle/>
          <a:p>
            <a:r>
              <a:rPr lang="ru-RU" dirty="0" err="1"/>
              <a:t>Сондықтан</a:t>
            </a:r>
            <a:r>
              <a:rPr lang="ru-RU" dirty="0"/>
              <a:t> “</a:t>
            </a:r>
            <a:r>
              <a:rPr lang="ru-RU" dirty="0" err="1"/>
              <a:t>Жалпы</a:t>
            </a:r>
            <a:r>
              <a:rPr lang="ru-RU" dirty="0"/>
              <a:t> </a:t>
            </a:r>
            <a:r>
              <a:rPr lang="ru-RU" dirty="0" err="1"/>
              <a:t>жертанудың</a:t>
            </a:r>
            <a:r>
              <a:rPr lang="ru-RU" dirty="0"/>
              <a:t>” </a:t>
            </a:r>
            <a:r>
              <a:rPr lang="ru-RU" dirty="0" err="1"/>
              <a:t>ғылыми</a:t>
            </a:r>
            <a:r>
              <a:rPr lang="ru-RU" dirty="0"/>
              <a:t> </a:t>
            </a:r>
            <a:r>
              <a:rPr lang="ru-RU" dirty="0" err="1"/>
              <a:t>бағыты</a:t>
            </a:r>
            <a:r>
              <a:rPr lang="ru-RU" dirty="0"/>
              <a:t> </a:t>
            </a:r>
            <a:r>
              <a:rPr lang="ru-RU" dirty="0" err="1"/>
              <a:t>фундаментальды</a:t>
            </a:r>
            <a:r>
              <a:rPr lang="ru-RU" dirty="0"/>
              <a:t> </a:t>
            </a:r>
            <a:r>
              <a:rPr lang="ru-RU" dirty="0" err="1"/>
              <a:t>физгеографиялық</a:t>
            </a:r>
            <a:r>
              <a:rPr lang="ru-RU" dirty="0"/>
              <a:t> </a:t>
            </a:r>
            <a:r>
              <a:rPr lang="ru-RU" dirty="0" err="1"/>
              <a:t>заңдылықтарды</a:t>
            </a:r>
            <a:r>
              <a:rPr lang="ru-RU" dirty="0"/>
              <a:t> </a:t>
            </a:r>
            <a:r>
              <a:rPr lang="ru-RU" dirty="0" err="1"/>
              <a:t>зерттеуден</a:t>
            </a:r>
            <a:r>
              <a:rPr lang="ru-RU" dirty="0"/>
              <a:t> </a:t>
            </a:r>
            <a:r>
              <a:rPr lang="ru-RU" dirty="0" err="1"/>
              <a:t>планетарлық</a:t>
            </a:r>
            <a:r>
              <a:rPr lang="ru-RU" dirty="0"/>
              <a:t> </a:t>
            </a:r>
            <a:r>
              <a:rPr lang="ru-RU" dirty="0" err="1"/>
              <a:t>масштабта</a:t>
            </a:r>
            <a:r>
              <a:rPr lang="ru-RU" dirty="0"/>
              <a:t> </a:t>
            </a:r>
            <a:r>
              <a:rPr lang="ru-RU" dirty="0" err="1"/>
              <a:t>табиғи</a:t>
            </a:r>
            <a:r>
              <a:rPr lang="ru-RU" dirty="0"/>
              <a:t> – </a:t>
            </a:r>
            <a:r>
              <a:rPr lang="ru-RU" dirty="0" err="1"/>
              <a:t>антропогендік</a:t>
            </a:r>
            <a:r>
              <a:rPr lang="ru-RU" dirty="0"/>
              <a:t> </a:t>
            </a:r>
            <a:r>
              <a:rPr lang="ru-RU" dirty="0" err="1"/>
              <a:t>ортаны</a:t>
            </a:r>
            <a:r>
              <a:rPr lang="ru-RU" dirty="0"/>
              <a:t> </a:t>
            </a:r>
            <a:r>
              <a:rPr lang="ru-RU" dirty="0" err="1"/>
              <a:t>тиімді</a:t>
            </a:r>
            <a:r>
              <a:rPr lang="ru-RU" dirty="0"/>
              <a:t> </a:t>
            </a:r>
            <a:r>
              <a:rPr lang="ru-RU" dirty="0" err="1"/>
              <a:t>пайдалану</a:t>
            </a:r>
            <a:r>
              <a:rPr lang="ru-RU" dirty="0"/>
              <a:t>, </a:t>
            </a:r>
            <a:r>
              <a:rPr lang="ru-RU" dirty="0" err="1"/>
              <a:t>апатты</a:t>
            </a:r>
            <a:r>
              <a:rPr lang="ru-RU" dirty="0"/>
              <a:t> </a:t>
            </a:r>
            <a:r>
              <a:rPr lang="ru-RU" dirty="0" err="1"/>
              <a:t>табиғи</a:t>
            </a:r>
            <a:r>
              <a:rPr lang="ru-RU" dirty="0"/>
              <a:t> </a:t>
            </a:r>
            <a:r>
              <a:rPr lang="ru-RU" dirty="0" err="1"/>
              <a:t>құбылыстар</a:t>
            </a:r>
            <a:r>
              <a:rPr lang="ru-RU" dirty="0"/>
              <a:t> мен </a:t>
            </a:r>
            <a:r>
              <a:rPr lang="ru-RU" dirty="0" err="1"/>
              <a:t>процестерді</a:t>
            </a:r>
            <a:r>
              <a:rPr lang="ru-RU" dirty="0"/>
              <a:t> </a:t>
            </a:r>
            <a:r>
              <a:rPr lang="ru-RU" dirty="0" err="1"/>
              <a:t>болжау</a:t>
            </a:r>
            <a:r>
              <a:rPr lang="ru-RU" dirty="0"/>
              <a:t> </a:t>
            </a:r>
            <a:r>
              <a:rPr lang="ru-RU" dirty="0" err="1"/>
              <a:t>және</a:t>
            </a:r>
            <a:r>
              <a:rPr lang="ru-RU" dirty="0"/>
              <a:t> </a:t>
            </a:r>
            <a:r>
              <a:rPr lang="ru-RU" dirty="0" err="1"/>
              <a:t>онымен</a:t>
            </a:r>
            <a:r>
              <a:rPr lang="ru-RU" dirty="0"/>
              <a:t> </a:t>
            </a:r>
            <a:r>
              <a:rPr lang="ru-RU" dirty="0" err="1"/>
              <a:t>күресе</a:t>
            </a:r>
            <a:r>
              <a:rPr lang="ru-RU" dirty="0"/>
              <a:t> </a:t>
            </a:r>
            <a:r>
              <a:rPr lang="ru-RU" dirty="0" err="1"/>
              <a:t>білуге</a:t>
            </a:r>
            <a:r>
              <a:rPr lang="ru-RU" dirty="0"/>
              <a:t> </a:t>
            </a:r>
            <a:r>
              <a:rPr lang="ru-RU" dirty="0" err="1"/>
              <a:t>бағытталған</a:t>
            </a:r>
            <a:r>
              <a:rPr lang="ru-RU" dirty="0"/>
              <a:t>.</a:t>
            </a:r>
          </a:p>
          <a:p>
            <a:endParaRPr lang="ru-RU" dirty="0"/>
          </a:p>
          <a:p>
            <a:r>
              <a:rPr lang="ru-RU" dirty="0" err="1"/>
              <a:t>Сонымен</a:t>
            </a:r>
            <a:r>
              <a:rPr lang="ru-RU" dirty="0"/>
              <a:t>, “</a:t>
            </a:r>
            <a:r>
              <a:rPr lang="ru-RU" dirty="0" err="1"/>
              <a:t>Жалпы</a:t>
            </a:r>
            <a:r>
              <a:rPr lang="ru-RU" dirty="0"/>
              <a:t> </a:t>
            </a:r>
            <a:r>
              <a:rPr lang="ru-RU" dirty="0" err="1"/>
              <a:t>жертану</a:t>
            </a:r>
            <a:r>
              <a:rPr lang="ru-RU" dirty="0"/>
              <a:t>” </a:t>
            </a:r>
            <a:r>
              <a:rPr lang="ru-RU" dirty="0" err="1"/>
              <a:t>географиялық</a:t>
            </a:r>
            <a:r>
              <a:rPr lang="ru-RU" dirty="0"/>
              <a:t> </a:t>
            </a:r>
            <a:r>
              <a:rPr lang="ru-RU" dirty="0" err="1"/>
              <a:t>қабықтың</a:t>
            </a:r>
            <a:r>
              <a:rPr lang="ru-RU" dirty="0"/>
              <a:t> </a:t>
            </a:r>
            <a:r>
              <a:rPr lang="ru-RU" dirty="0" err="1"/>
              <a:t>жалпы</a:t>
            </a:r>
            <a:r>
              <a:rPr lang="ru-RU" dirty="0"/>
              <a:t> </a:t>
            </a:r>
            <a:r>
              <a:rPr lang="ru-RU" dirty="0" err="1"/>
              <a:t>заңдылықтарын</a:t>
            </a:r>
            <a:r>
              <a:rPr lang="ru-RU" dirty="0"/>
              <a:t>, </a:t>
            </a:r>
            <a:r>
              <a:rPr lang="ru-RU" dirty="0" err="1"/>
              <a:t>дамуын</a:t>
            </a:r>
            <a:r>
              <a:rPr lang="ru-RU" dirty="0"/>
              <a:t>, </a:t>
            </a:r>
            <a:r>
              <a:rPr lang="ru-RU" dirty="0" err="1"/>
              <a:t>оның</a:t>
            </a:r>
            <a:r>
              <a:rPr lang="ru-RU" dirty="0"/>
              <a:t> </a:t>
            </a:r>
            <a:r>
              <a:rPr lang="ru-RU" dirty="0" err="1"/>
              <a:t>жекелеген</a:t>
            </a:r>
            <a:r>
              <a:rPr lang="ru-RU" dirty="0"/>
              <a:t> </a:t>
            </a:r>
            <a:r>
              <a:rPr lang="ru-RU" dirty="0" err="1"/>
              <a:t>компоненттері</a:t>
            </a:r>
            <a:r>
              <a:rPr lang="ru-RU" dirty="0"/>
              <a:t> мен </a:t>
            </a:r>
            <a:r>
              <a:rPr lang="ru-RU" dirty="0" err="1"/>
              <a:t>комплекстерінің</a:t>
            </a:r>
            <a:r>
              <a:rPr lang="ru-RU" dirty="0"/>
              <a:t> </a:t>
            </a:r>
            <a:r>
              <a:rPr lang="ru-RU" dirty="0" err="1"/>
              <a:t>кеңістік</a:t>
            </a:r>
            <a:r>
              <a:rPr lang="ru-RU" dirty="0"/>
              <a:t> пен </a:t>
            </a:r>
            <a:r>
              <a:rPr lang="ru-RU" dirty="0" err="1"/>
              <a:t>уақыт</a:t>
            </a:r>
            <a:r>
              <a:rPr lang="ru-RU" dirty="0"/>
              <a:t> </a:t>
            </a:r>
            <a:r>
              <a:rPr lang="ru-RU" dirty="0" err="1"/>
              <a:t>аралығында</a:t>
            </a:r>
            <a:r>
              <a:rPr lang="ru-RU" dirty="0"/>
              <a:t> </a:t>
            </a:r>
            <a:r>
              <a:rPr lang="ru-RU" dirty="0" err="1"/>
              <a:t>өзгеруін</a:t>
            </a:r>
            <a:r>
              <a:rPr lang="ru-RU" dirty="0"/>
              <a:t>, </a:t>
            </a:r>
            <a:r>
              <a:rPr lang="ru-RU" dirty="0" err="1"/>
              <a:t>қазіргі</a:t>
            </a:r>
            <a:r>
              <a:rPr lang="ru-RU" dirty="0"/>
              <a:t> </a:t>
            </a:r>
            <a:r>
              <a:rPr lang="ru-RU" dirty="0" err="1"/>
              <a:t>табиғи</a:t>
            </a:r>
            <a:r>
              <a:rPr lang="ru-RU" dirty="0"/>
              <a:t> – </a:t>
            </a:r>
            <a:r>
              <a:rPr lang="ru-RU" dirty="0" err="1"/>
              <a:t>антропогендік</a:t>
            </a:r>
            <a:r>
              <a:rPr lang="ru-RU" dirty="0"/>
              <a:t> </a:t>
            </a:r>
            <a:r>
              <a:rPr lang="ru-RU" dirty="0" err="1"/>
              <a:t>комплекстердің</a:t>
            </a:r>
            <a:r>
              <a:rPr lang="ru-RU" dirty="0"/>
              <a:t> </a:t>
            </a:r>
            <a:r>
              <a:rPr lang="ru-RU" dirty="0" err="1"/>
              <a:t>болашақта</a:t>
            </a:r>
            <a:r>
              <a:rPr lang="ru-RU" dirty="0"/>
              <a:t> </a:t>
            </a:r>
            <a:r>
              <a:rPr lang="ru-RU" dirty="0" err="1"/>
              <a:t>дамуын</a:t>
            </a:r>
            <a:r>
              <a:rPr lang="ru-RU" dirty="0"/>
              <a:t> </a:t>
            </a:r>
            <a:r>
              <a:rPr lang="ru-RU" dirty="0" err="1"/>
              <a:t>зерттейтін</a:t>
            </a:r>
            <a:r>
              <a:rPr lang="ru-RU" dirty="0"/>
              <a:t> </a:t>
            </a:r>
            <a:r>
              <a:rPr lang="ru-RU" dirty="0" err="1"/>
              <a:t>ғылыми</a:t>
            </a:r>
            <a:r>
              <a:rPr lang="ru-RU" dirty="0"/>
              <a:t> сала.</a:t>
            </a:r>
          </a:p>
        </p:txBody>
      </p:sp>
    </p:spTree>
    <p:extLst>
      <p:ext uri="{BB962C8B-B14F-4D97-AF65-F5344CB8AC3E}">
        <p14:creationId xmlns:p14="http://schemas.microsoft.com/office/powerpoint/2010/main" val="1959179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E6BBAB-A5DD-4448-93F6-9472E5BD2229}"/>
              </a:ext>
            </a:extLst>
          </p:cNvPr>
          <p:cNvSpPr>
            <a:spLocks noGrp="1"/>
          </p:cNvSpPr>
          <p:nvPr>
            <p:ph type="title"/>
          </p:nvPr>
        </p:nvSpPr>
        <p:spPr/>
        <p:txBody>
          <a:bodyPr/>
          <a:lstStyle/>
          <a:p>
            <a:r>
              <a:rPr lang="ru-RU" dirty="0"/>
              <a:t>ЖАЛПЫ ЖЕРТАНУДЫҢ ДАМУ ТАРИХЫ</a:t>
            </a:r>
          </a:p>
        </p:txBody>
      </p:sp>
      <p:sp>
        <p:nvSpPr>
          <p:cNvPr id="3" name="Объект 2">
            <a:extLst>
              <a:ext uri="{FF2B5EF4-FFF2-40B4-BE49-F238E27FC236}">
                <a16:creationId xmlns:a16="http://schemas.microsoft.com/office/drawing/2014/main" id="{330DADE4-D99E-4503-A905-4F956C86B334}"/>
              </a:ext>
            </a:extLst>
          </p:cNvPr>
          <p:cNvSpPr>
            <a:spLocks noGrp="1"/>
          </p:cNvSpPr>
          <p:nvPr>
            <p:ph idx="1"/>
          </p:nvPr>
        </p:nvSpPr>
        <p:spPr>
          <a:xfrm>
            <a:off x="2166867" y="1444487"/>
            <a:ext cx="9337745" cy="5314122"/>
          </a:xfrm>
        </p:spPr>
        <p:txBody>
          <a:bodyPr>
            <a:normAutofit lnSpcReduction="10000"/>
          </a:bodyPr>
          <a:lstStyle/>
          <a:p>
            <a:pPr algn="just"/>
            <a:r>
              <a:rPr lang="ru-RU" dirty="0" err="1"/>
              <a:t>Жалпы</a:t>
            </a:r>
            <a:r>
              <a:rPr lang="ru-RU" dirty="0"/>
              <a:t> </a:t>
            </a:r>
            <a:r>
              <a:rPr lang="ru-RU" dirty="0" err="1"/>
              <a:t>жертанудың</a:t>
            </a:r>
            <a:r>
              <a:rPr lang="ru-RU" dirty="0"/>
              <a:t> </a:t>
            </a:r>
            <a:r>
              <a:rPr lang="ru-RU" dirty="0" err="1"/>
              <a:t>пайда</a:t>
            </a:r>
            <a:r>
              <a:rPr lang="ru-RU" dirty="0"/>
              <a:t> </a:t>
            </a:r>
            <a:r>
              <a:rPr lang="ru-RU" dirty="0" err="1"/>
              <a:t>болуы</a:t>
            </a:r>
            <a:r>
              <a:rPr lang="ru-RU" dirty="0"/>
              <a:t> мен даму </a:t>
            </a:r>
            <a:r>
              <a:rPr lang="ru-RU" dirty="0" err="1"/>
              <a:t>тарихын</a:t>
            </a:r>
            <a:r>
              <a:rPr lang="ru-RU" dirty="0"/>
              <a:t> география </a:t>
            </a:r>
            <a:r>
              <a:rPr lang="ru-RU" dirty="0" err="1"/>
              <a:t>ғылымының</a:t>
            </a:r>
            <a:r>
              <a:rPr lang="ru-RU" dirty="0"/>
              <a:t> </a:t>
            </a:r>
            <a:r>
              <a:rPr lang="ru-RU" dirty="0" err="1"/>
              <a:t>дамуынан</a:t>
            </a:r>
            <a:r>
              <a:rPr lang="ru-RU" dirty="0"/>
              <a:t> </a:t>
            </a:r>
            <a:r>
              <a:rPr lang="ru-RU" dirty="0" err="1"/>
              <a:t>жеке</a:t>
            </a:r>
            <a:r>
              <a:rPr lang="ru-RU" dirty="0"/>
              <a:t> дара </a:t>
            </a:r>
            <a:r>
              <a:rPr lang="ru-RU" dirty="0" err="1"/>
              <a:t>қарастыруға</a:t>
            </a:r>
            <a:r>
              <a:rPr lang="ru-RU" dirty="0"/>
              <a:t> </a:t>
            </a:r>
            <a:r>
              <a:rPr lang="ru-RU" dirty="0" err="1"/>
              <a:t>болмайды</a:t>
            </a:r>
            <a:r>
              <a:rPr lang="ru-RU" dirty="0"/>
              <a:t>, </a:t>
            </a:r>
            <a:r>
              <a:rPr lang="ru-RU" dirty="0" err="1"/>
              <a:t>өйткені</a:t>
            </a:r>
            <a:r>
              <a:rPr lang="ru-RU" dirty="0"/>
              <a:t> </a:t>
            </a:r>
            <a:r>
              <a:rPr lang="ru-RU" dirty="0" err="1"/>
              <a:t>оның</a:t>
            </a:r>
            <a:r>
              <a:rPr lang="ru-RU" dirty="0"/>
              <a:t> </a:t>
            </a:r>
            <a:r>
              <a:rPr lang="ru-RU" dirty="0" err="1"/>
              <a:t>дамуы</a:t>
            </a:r>
            <a:r>
              <a:rPr lang="ru-RU" dirty="0"/>
              <a:t> география </a:t>
            </a:r>
            <a:r>
              <a:rPr lang="ru-RU" dirty="0" err="1"/>
              <a:t>ғылымдарының</a:t>
            </a:r>
            <a:r>
              <a:rPr lang="ru-RU" dirty="0"/>
              <a:t> </a:t>
            </a:r>
            <a:r>
              <a:rPr lang="ru-RU" dirty="0" err="1"/>
              <a:t>дамуымен</a:t>
            </a:r>
            <a:r>
              <a:rPr lang="ru-RU" dirty="0"/>
              <a:t> </a:t>
            </a:r>
            <a:r>
              <a:rPr lang="ru-RU" dirty="0" err="1"/>
              <a:t>біртұтас</a:t>
            </a:r>
            <a:r>
              <a:rPr lang="ru-RU" dirty="0"/>
              <a:t>. </a:t>
            </a:r>
            <a:r>
              <a:rPr lang="ru-RU" dirty="0" err="1"/>
              <a:t>Ғылымның</a:t>
            </a:r>
            <a:r>
              <a:rPr lang="ru-RU" dirty="0"/>
              <a:t> </a:t>
            </a:r>
            <a:r>
              <a:rPr lang="ru-RU" dirty="0" err="1"/>
              <a:t>дамуы</a:t>
            </a:r>
            <a:r>
              <a:rPr lang="ru-RU" dirty="0"/>
              <a:t> </a:t>
            </a:r>
            <a:r>
              <a:rPr lang="ru-RU" dirty="0" err="1"/>
              <a:t>сонау</a:t>
            </a:r>
            <a:r>
              <a:rPr lang="ru-RU" dirty="0"/>
              <a:t> </a:t>
            </a:r>
            <a:r>
              <a:rPr lang="ru-RU" dirty="0" err="1"/>
              <a:t>ерте</a:t>
            </a:r>
            <a:r>
              <a:rPr lang="ru-RU" dirty="0"/>
              <a:t> </a:t>
            </a:r>
            <a:r>
              <a:rPr lang="ru-RU" dirty="0" err="1"/>
              <a:t>кезеңде</a:t>
            </a:r>
            <a:r>
              <a:rPr lang="ru-RU" dirty="0"/>
              <a:t> – </a:t>
            </a:r>
            <a:r>
              <a:rPr lang="ru-RU" dirty="0" err="1"/>
              <a:t>ақ</a:t>
            </a:r>
            <a:r>
              <a:rPr lang="ru-RU" dirty="0"/>
              <a:t> </a:t>
            </a:r>
            <a:r>
              <a:rPr lang="ru-RU" dirty="0" err="1"/>
              <a:t>басталған</a:t>
            </a:r>
            <a:r>
              <a:rPr lang="ru-RU" dirty="0"/>
              <a:t>.</a:t>
            </a:r>
          </a:p>
          <a:p>
            <a:pPr algn="just"/>
            <a:endParaRPr lang="ru-RU" dirty="0"/>
          </a:p>
          <a:p>
            <a:pPr algn="just"/>
            <a:r>
              <a:rPr lang="ru-RU" dirty="0" err="1"/>
              <a:t>Географиялық</a:t>
            </a:r>
            <a:r>
              <a:rPr lang="ru-RU" dirty="0"/>
              <a:t> </a:t>
            </a:r>
            <a:r>
              <a:rPr lang="ru-RU" dirty="0" err="1"/>
              <a:t>ілімнің</a:t>
            </a:r>
            <a:r>
              <a:rPr lang="ru-RU" dirty="0"/>
              <a:t> </a:t>
            </a:r>
            <a:r>
              <a:rPr lang="ru-RU" dirty="0" err="1"/>
              <a:t>ғылыми</a:t>
            </a:r>
            <a:r>
              <a:rPr lang="ru-RU" dirty="0"/>
              <a:t> </a:t>
            </a:r>
            <a:r>
              <a:rPr lang="ru-RU" dirty="0" err="1"/>
              <a:t>бастамасы</a:t>
            </a:r>
            <a:r>
              <a:rPr lang="ru-RU" dirty="0"/>
              <a:t> </a:t>
            </a:r>
            <a:r>
              <a:rPr lang="ru-RU" dirty="0" err="1"/>
              <a:t>алғашқы</a:t>
            </a:r>
            <a:r>
              <a:rPr lang="ru-RU" dirty="0"/>
              <a:t> </a:t>
            </a:r>
            <a:r>
              <a:rPr lang="ru-RU" dirty="0" err="1"/>
              <a:t>қауымдық</a:t>
            </a:r>
            <a:r>
              <a:rPr lang="ru-RU" dirty="0"/>
              <a:t> </a:t>
            </a:r>
            <a:r>
              <a:rPr lang="ru-RU" dirty="0" err="1"/>
              <a:t>құрылыста</a:t>
            </a:r>
            <a:r>
              <a:rPr lang="ru-RU" dirty="0"/>
              <a:t> </a:t>
            </a:r>
            <a:r>
              <a:rPr lang="ru-RU" dirty="0" err="1"/>
              <a:t>пайда</a:t>
            </a:r>
            <a:r>
              <a:rPr lang="ru-RU" dirty="0"/>
              <a:t> </a:t>
            </a:r>
            <a:r>
              <a:rPr lang="ru-RU" dirty="0" err="1"/>
              <a:t>болып</a:t>
            </a:r>
            <a:r>
              <a:rPr lang="ru-RU" dirty="0"/>
              <a:t>, </a:t>
            </a:r>
            <a:r>
              <a:rPr lang="ru-RU" dirty="0" err="1"/>
              <a:t>бірақ</a:t>
            </a:r>
            <a:r>
              <a:rPr lang="ru-RU" dirty="0"/>
              <a:t> </a:t>
            </a:r>
            <a:r>
              <a:rPr lang="ru-RU" dirty="0" err="1"/>
              <a:t>жазу</a:t>
            </a:r>
            <a:r>
              <a:rPr lang="ru-RU" dirty="0"/>
              <a:t> </a:t>
            </a:r>
            <a:r>
              <a:rPr lang="ru-RU" dirty="0" err="1"/>
              <a:t>өнері</a:t>
            </a:r>
            <a:r>
              <a:rPr lang="ru-RU" dirty="0"/>
              <a:t> </a:t>
            </a:r>
            <a:r>
              <a:rPr lang="ru-RU" dirty="0" err="1"/>
              <a:t>жоғары</a:t>
            </a:r>
            <a:r>
              <a:rPr lang="ru-RU" dirty="0"/>
              <a:t> </a:t>
            </a:r>
            <a:r>
              <a:rPr lang="ru-RU" dirty="0" err="1"/>
              <a:t>болған</a:t>
            </a:r>
            <a:r>
              <a:rPr lang="ru-RU" dirty="0"/>
              <a:t> </a:t>
            </a:r>
            <a:r>
              <a:rPr lang="ru-RU" dirty="0" err="1"/>
              <a:t>этностарда</a:t>
            </a:r>
            <a:r>
              <a:rPr lang="ru-RU" dirty="0"/>
              <a:t>, </a:t>
            </a:r>
            <a:r>
              <a:rPr lang="ru-RU" dirty="0" err="1"/>
              <a:t>яғни</a:t>
            </a:r>
            <a:r>
              <a:rPr lang="ru-RU" dirty="0"/>
              <a:t> </a:t>
            </a:r>
            <a:r>
              <a:rPr lang="ru-RU" dirty="0" err="1"/>
              <a:t>құл</a:t>
            </a:r>
            <a:r>
              <a:rPr lang="ru-RU" dirty="0"/>
              <a:t> </a:t>
            </a:r>
            <a:r>
              <a:rPr lang="ru-RU" dirty="0" err="1"/>
              <a:t>иеленушілік</a:t>
            </a:r>
            <a:r>
              <a:rPr lang="ru-RU" dirty="0"/>
              <a:t> </a:t>
            </a:r>
            <a:r>
              <a:rPr lang="ru-RU" dirty="0" err="1"/>
              <a:t>қоғамда</a:t>
            </a:r>
            <a:r>
              <a:rPr lang="ru-RU" dirty="0"/>
              <a:t> даму </a:t>
            </a:r>
            <a:r>
              <a:rPr lang="ru-RU" dirty="0" err="1"/>
              <a:t>деңгейіодан</a:t>
            </a:r>
            <a:r>
              <a:rPr lang="ru-RU" dirty="0"/>
              <a:t> ары </a:t>
            </a:r>
            <a:r>
              <a:rPr lang="ru-RU" dirty="0" err="1"/>
              <a:t>жоғарылаған</a:t>
            </a:r>
            <a:r>
              <a:rPr lang="ru-RU" dirty="0"/>
              <a:t>. (</a:t>
            </a:r>
            <a:r>
              <a:rPr lang="ru-RU" dirty="0" err="1"/>
              <a:t>Қытай</a:t>
            </a:r>
            <a:r>
              <a:rPr lang="ru-RU" dirty="0"/>
              <a:t>, Ассирия, Египет, Вавилон.)</a:t>
            </a:r>
          </a:p>
          <a:p>
            <a:pPr algn="just"/>
            <a:endParaRPr lang="ru-RU" dirty="0"/>
          </a:p>
          <a:p>
            <a:pPr algn="just"/>
            <a:r>
              <a:rPr lang="ru-RU" dirty="0" err="1"/>
              <a:t>Көне</a:t>
            </a:r>
            <a:r>
              <a:rPr lang="ru-RU" dirty="0"/>
              <a:t> </a:t>
            </a:r>
            <a:r>
              <a:rPr lang="ru-RU" dirty="0" err="1"/>
              <a:t>Қытай</a:t>
            </a:r>
            <a:r>
              <a:rPr lang="ru-RU" dirty="0"/>
              <a:t> </a:t>
            </a:r>
            <a:r>
              <a:rPr lang="ru-RU" dirty="0" err="1"/>
              <a:t>жазба</a:t>
            </a:r>
            <a:r>
              <a:rPr lang="ru-RU" dirty="0"/>
              <a:t> </a:t>
            </a:r>
            <a:r>
              <a:rPr lang="ru-RU" dirty="0" err="1"/>
              <a:t>ескерткіштері</a:t>
            </a:r>
            <a:r>
              <a:rPr lang="ru-RU" dirty="0"/>
              <a:t> (</a:t>
            </a:r>
            <a:r>
              <a:rPr lang="ru-RU" dirty="0" err="1"/>
              <a:t>Шанхайцзин</a:t>
            </a:r>
            <a:r>
              <a:rPr lang="ru-RU" dirty="0"/>
              <a:t>, </a:t>
            </a:r>
            <a:r>
              <a:rPr lang="ru-RU" dirty="0" err="1"/>
              <a:t>Юйгун</a:t>
            </a:r>
            <a:r>
              <a:rPr lang="ru-RU" dirty="0"/>
              <a:t>, </a:t>
            </a:r>
            <a:r>
              <a:rPr lang="ru-RU" dirty="0" err="1"/>
              <a:t>Дилихчи</a:t>
            </a:r>
            <a:r>
              <a:rPr lang="ru-RU" dirty="0"/>
              <a:t>) </a:t>
            </a:r>
            <a:r>
              <a:rPr lang="ru-RU" dirty="0" err="1"/>
              <a:t>біздің</a:t>
            </a:r>
            <a:r>
              <a:rPr lang="ru-RU" dirty="0"/>
              <a:t> </a:t>
            </a:r>
            <a:r>
              <a:rPr lang="ru-RU" dirty="0" err="1"/>
              <a:t>эрамызға</a:t>
            </a:r>
            <a:r>
              <a:rPr lang="ru-RU" dirty="0"/>
              <a:t> </a:t>
            </a:r>
            <a:r>
              <a:rPr lang="ru-RU" dirty="0" err="1"/>
              <a:t>дейінгі</a:t>
            </a:r>
            <a:r>
              <a:rPr lang="ru-RU" dirty="0"/>
              <a:t> </a:t>
            </a:r>
            <a:r>
              <a:rPr lang="en-US" dirty="0"/>
              <a:t>VII – III </a:t>
            </a:r>
            <a:r>
              <a:rPr lang="ru-RU" dirty="0" err="1"/>
              <a:t>ғасырда</a:t>
            </a:r>
            <a:r>
              <a:rPr lang="ru-RU" dirty="0"/>
              <a:t> </a:t>
            </a:r>
            <a:r>
              <a:rPr lang="ru-RU" dirty="0" err="1"/>
              <a:t>пайда</a:t>
            </a:r>
            <a:r>
              <a:rPr lang="ru-RU" dirty="0"/>
              <a:t> </a:t>
            </a:r>
            <a:r>
              <a:rPr lang="ru-RU" dirty="0" err="1"/>
              <a:t>болған</a:t>
            </a:r>
            <a:r>
              <a:rPr lang="ru-RU" dirty="0"/>
              <a:t>. </a:t>
            </a:r>
            <a:r>
              <a:rPr lang="ru-RU" dirty="0" err="1"/>
              <a:t>Бұл</a:t>
            </a:r>
            <a:r>
              <a:rPr lang="ru-RU" dirty="0"/>
              <a:t> </a:t>
            </a:r>
            <a:r>
              <a:rPr lang="ru-RU" dirty="0" err="1"/>
              <a:t>жазба</a:t>
            </a:r>
            <a:r>
              <a:rPr lang="ru-RU" dirty="0"/>
              <a:t> </a:t>
            </a:r>
            <a:r>
              <a:rPr lang="ru-RU" dirty="0" err="1"/>
              <a:t>ескерткіштерде</a:t>
            </a:r>
            <a:r>
              <a:rPr lang="ru-RU" dirty="0"/>
              <a:t> </a:t>
            </a:r>
            <a:r>
              <a:rPr lang="ru-RU" dirty="0" err="1"/>
              <a:t>жергілікті</a:t>
            </a:r>
            <a:r>
              <a:rPr lang="ru-RU" dirty="0"/>
              <a:t> </a:t>
            </a:r>
            <a:r>
              <a:rPr lang="ru-RU" dirty="0" err="1"/>
              <a:t>жердің</a:t>
            </a:r>
            <a:r>
              <a:rPr lang="ru-RU" dirty="0"/>
              <a:t> </a:t>
            </a:r>
            <a:r>
              <a:rPr lang="ru-RU" dirty="0" err="1"/>
              <a:t>табиғатын</a:t>
            </a:r>
            <a:r>
              <a:rPr lang="ru-RU" dirty="0"/>
              <a:t>, </a:t>
            </a:r>
            <a:r>
              <a:rPr lang="ru-RU" dirty="0" err="1"/>
              <a:t>халықтардың</a:t>
            </a:r>
            <a:r>
              <a:rPr lang="ru-RU" dirty="0"/>
              <a:t> </a:t>
            </a:r>
            <a:r>
              <a:rPr lang="ru-RU" dirty="0" err="1"/>
              <a:t>әдет</a:t>
            </a:r>
            <a:r>
              <a:rPr lang="ru-RU" dirty="0"/>
              <a:t> – </a:t>
            </a:r>
            <a:r>
              <a:rPr lang="ru-RU" dirty="0" err="1"/>
              <a:t>ғұрпын</a:t>
            </a:r>
            <a:r>
              <a:rPr lang="ru-RU" dirty="0"/>
              <a:t> </a:t>
            </a:r>
            <a:r>
              <a:rPr lang="ru-RU" dirty="0" err="1"/>
              <a:t>сипаттаған</a:t>
            </a:r>
            <a:r>
              <a:rPr lang="ru-RU" dirty="0"/>
              <a:t> </a:t>
            </a:r>
            <a:r>
              <a:rPr lang="ru-RU" dirty="0" err="1"/>
              <a:t>мәліметтер</a:t>
            </a:r>
            <a:r>
              <a:rPr lang="ru-RU" dirty="0"/>
              <a:t> </a:t>
            </a:r>
            <a:r>
              <a:rPr lang="ru-RU" dirty="0" err="1"/>
              <a:t>кездеседі.Мысалы</a:t>
            </a:r>
            <a:r>
              <a:rPr lang="ru-RU" dirty="0"/>
              <a:t>, </a:t>
            </a:r>
            <a:r>
              <a:rPr lang="ru-RU" dirty="0" err="1"/>
              <a:t>Чжан</a:t>
            </a:r>
            <a:r>
              <a:rPr lang="ru-RU" dirty="0"/>
              <a:t> </a:t>
            </a:r>
            <a:r>
              <a:rPr lang="ru-RU" dirty="0" err="1"/>
              <a:t>Жун</a:t>
            </a:r>
            <a:r>
              <a:rPr lang="ru-RU" dirty="0"/>
              <a:t> </a:t>
            </a:r>
            <a:r>
              <a:rPr lang="ru-RU" dirty="0" err="1"/>
              <a:t>өзен</a:t>
            </a:r>
            <a:r>
              <a:rPr lang="ru-RU" dirty="0"/>
              <a:t> </a:t>
            </a:r>
            <a:r>
              <a:rPr lang="ru-RU" dirty="0" err="1"/>
              <a:t>суының</a:t>
            </a:r>
            <a:r>
              <a:rPr lang="ru-RU" dirty="0"/>
              <a:t> </a:t>
            </a:r>
            <a:r>
              <a:rPr lang="ru-RU" dirty="0" err="1"/>
              <a:t>ағыны</a:t>
            </a:r>
            <a:r>
              <a:rPr lang="ru-RU" dirty="0"/>
              <a:t> мен </a:t>
            </a:r>
            <a:r>
              <a:rPr lang="ru-RU" dirty="0" err="1"/>
              <a:t>оныңжылдамдығының</a:t>
            </a:r>
            <a:r>
              <a:rPr lang="ru-RU" dirty="0"/>
              <a:t> </a:t>
            </a:r>
            <a:r>
              <a:rPr lang="ru-RU" dirty="0" err="1"/>
              <a:t>арасындағы</a:t>
            </a:r>
            <a:r>
              <a:rPr lang="ru-RU" dirty="0"/>
              <a:t> </a:t>
            </a:r>
            <a:r>
              <a:rPr lang="ru-RU" dirty="0" err="1"/>
              <a:t>байланысты</a:t>
            </a:r>
            <a:r>
              <a:rPr lang="ru-RU" dirty="0"/>
              <a:t> </a:t>
            </a:r>
            <a:r>
              <a:rPr lang="ru-RU" dirty="0" err="1"/>
              <a:t>анықты</a:t>
            </a:r>
            <a:r>
              <a:rPr lang="ru-RU" dirty="0"/>
              <a:t> </a:t>
            </a:r>
            <a:r>
              <a:rPr lang="ru-RU" dirty="0" err="1"/>
              <a:t>отырып</a:t>
            </a:r>
            <a:r>
              <a:rPr lang="ru-RU" dirty="0"/>
              <a:t>, </a:t>
            </a:r>
            <a:r>
              <a:rPr lang="ru-RU" dirty="0" err="1"/>
              <a:t>оның</a:t>
            </a:r>
            <a:r>
              <a:rPr lang="ru-RU" dirty="0"/>
              <a:t> </a:t>
            </a:r>
            <a:r>
              <a:rPr lang="ru-RU" dirty="0" err="1"/>
              <a:t>нәтижесін</a:t>
            </a:r>
            <a:r>
              <a:rPr lang="ru-RU" dirty="0"/>
              <a:t> Хуанхэ </a:t>
            </a:r>
            <a:r>
              <a:rPr lang="ru-RU" dirty="0" err="1"/>
              <a:t>өзенінің</a:t>
            </a:r>
            <a:r>
              <a:rPr lang="ru-RU" dirty="0"/>
              <a:t> </a:t>
            </a:r>
            <a:r>
              <a:rPr lang="ru-RU" dirty="0" err="1"/>
              <a:t>ағынын</a:t>
            </a:r>
            <a:r>
              <a:rPr lang="ru-RU" dirty="0"/>
              <a:t> </a:t>
            </a:r>
            <a:r>
              <a:rPr lang="ru-RU" dirty="0" err="1"/>
              <a:t>реттеуге</a:t>
            </a:r>
            <a:r>
              <a:rPr lang="ru-RU" dirty="0"/>
              <a:t> </a:t>
            </a:r>
            <a:r>
              <a:rPr lang="ru-RU" dirty="0" err="1"/>
              <a:t>пайдаланған.Ғалым</a:t>
            </a:r>
            <a:r>
              <a:rPr lang="ru-RU" dirty="0"/>
              <a:t> </a:t>
            </a:r>
            <a:r>
              <a:rPr lang="ru-RU" dirty="0" err="1"/>
              <a:t>Гуан</a:t>
            </a:r>
            <a:r>
              <a:rPr lang="ru-RU" dirty="0"/>
              <a:t> Цзы </a:t>
            </a:r>
            <a:r>
              <a:rPr lang="ru-RU" dirty="0" err="1"/>
              <a:t>өсімдік</a:t>
            </a:r>
            <a:r>
              <a:rPr lang="ru-RU" dirty="0"/>
              <a:t> </a:t>
            </a:r>
            <a:r>
              <a:rPr lang="ru-RU" dirty="0" err="1"/>
              <a:t>жамылғысының</a:t>
            </a:r>
            <a:r>
              <a:rPr lang="ru-RU" dirty="0"/>
              <a:t> </a:t>
            </a:r>
            <a:r>
              <a:rPr lang="ru-RU" dirty="0" err="1"/>
              <a:t>топыраққа</a:t>
            </a:r>
            <a:r>
              <a:rPr lang="ru-RU" dirty="0"/>
              <a:t>, </a:t>
            </a:r>
            <a:r>
              <a:rPr lang="ru-RU" dirty="0" err="1"/>
              <a:t>жер</a:t>
            </a:r>
            <a:r>
              <a:rPr lang="ru-RU" dirty="0"/>
              <a:t> </a:t>
            </a:r>
            <a:r>
              <a:rPr lang="ru-RU" dirty="0" err="1"/>
              <a:t>асты</a:t>
            </a:r>
            <a:r>
              <a:rPr lang="ru-RU" dirty="0"/>
              <a:t> </a:t>
            </a:r>
            <a:r>
              <a:rPr lang="ru-RU" dirty="0" err="1"/>
              <a:t>суларына</a:t>
            </a:r>
            <a:r>
              <a:rPr lang="ru-RU" dirty="0"/>
              <a:t> </a:t>
            </a:r>
            <a:r>
              <a:rPr lang="ru-RU" dirty="0" err="1"/>
              <a:t>және</a:t>
            </a:r>
            <a:r>
              <a:rPr lang="ru-RU" dirty="0"/>
              <a:t> </a:t>
            </a:r>
            <a:r>
              <a:rPr lang="ru-RU" dirty="0" err="1"/>
              <a:t>басқа</a:t>
            </a:r>
            <a:r>
              <a:rPr lang="ru-RU" dirty="0"/>
              <a:t> да </a:t>
            </a:r>
            <a:r>
              <a:rPr lang="ru-RU" dirty="0" err="1"/>
              <a:t>географиялық</a:t>
            </a:r>
            <a:r>
              <a:rPr lang="ru-RU" dirty="0"/>
              <a:t> </a:t>
            </a:r>
            <a:r>
              <a:rPr lang="ru-RU" dirty="0" err="1"/>
              <a:t>факторларға</a:t>
            </a:r>
            <a:r>
              <a:rPr lang="ru-RU" dirty="0"/>
              <a:t> </a:t>
            </a:r>
            <a:r>
              <a:rPr lang="ru-RU" dirty="0" err="1"/>
              <a:t>тәуелділігін</a:t>
            </a:r>
            <a:r>
              <a:rPr lang="ru-RU" dirty="0"/>
              <a:t> </a:t>
            </a:r>
            <a:r>
              <a:rPr lang="ru-RU" dirty="0" err="1"/>
              <a:t>анықтаған</a:t>
            </a:r>
            <a:r>
              <a:rPr lang="ru-RU" dirty="0"/>
              <a:t>.</a:t>
            </a:r>
          </a:p>
        </p:txBody>
      </p:sp>
    </p:spTree>
    <p:extLst>
      <p:ext uri="{BB962C8B-B14F-4D97-AF65-F5344CB8AC3E}">
        <p14:creationId xmlns:p14="http://schemas.microsoft.com/office/powerpoint/2010/main" val="2876440787"/>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TotalTime>
  <Words>1653</Words>
  <Application>Microsoft Office PowerPoint</Application>
  <PresentationFormat>Широкоэкранный</PresentationFormat>
  <Paragraphs>57</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Century Gothic</vt:lpstr>
      <vt:lpstr>Times New Roman</vt:lpstr>
      <vt:lpstr>Wingdings 3</vt:lpstr>
      <vt:lpstr>Легкий дым</vt:lpstr>
      <vt:lpstr>Дәріс 5. География ғылымының даму тарихы.</vt:lpstr>
      <vt:lpstr>Жоспар</vt:lpstr>
      <vt:lpstr>Презентация PowerPoint</vt:lpstr>
      <vt:lpstr>Презентация PowerPoint</vt:lpstr>
      <vt:lpstr>Біртұтас географиялық қабықшада жер қыртысы, атмосфера, гидросфера мен биосфера бір – бірімен себеп салдарлы байланыста дамиды. Негізгі ерекшеліктері:</vt:lpstr>
      <vt:lpstr>Презентация PowerPoint</vt:lpstr>
      <vt:lpstr>Географиядан терең білім алу жүйесінде “Жалпы жертану” көптеген маңызды функциялар атқарады:  </vt:lpstr>
      <vt:lpstr>Презентация PowerPoint</vt:lpstr>
      <vt:lpstr>ЖАЛПЫ ЖЕРТАНУДЫҢ ДАМУ ТАРИХЫ</vt:lpstr>
      <vt:lpstr>Пэй Сюй географиялық карта құрастырудың 6 принципін, масштабты пайдалануды, жергілікті жерде бағдарлауды, жергілікті жердің биіктігін есептеуді т.б. анықтаған. Қытайлықтар, сонымен қатар, компасты, желдің жылдамдығы мен бағытын және жауын – шашын мөлшерін анықтайтын аспаптар ойлап тапқан.</vt:lpstr>
      <vt:lpstr>Жерорта теңізінің жағалауын мекендеген финикийлықтар да теңіз саудасымен айналысып, жаулап алған Африканың батыс жағалауының табиғаты мен халқы туралы мәліметтер жинаған. Фараон Нехоның бұйрығы бойынша финикийлықтар Африканың батыс жағалауына 3 жыл бойы саяхат жасаған.</vt:lpstr>
      <vt:lpstr>Географияның дамуына көне гректер мен римдықтар да үлкен үлес қосты. Гректердің өте көне жазба құжаттары Гомердің “Илиада” және “Одиссия” (б.э.д. VIII – VII ғасырлар) – мұнда Жерді формасы дөңес қалқан тәрізді арал деп сипаттаған, олардың Дунай, Рион сияқты ірі өзендер, Африка туралы, Грецияның солтүстігін мекендеген көшпелі тайпалар туралы да мәліметтері болған. Б.э.д. V ғасырда өмір сүрген грек ойшылы Пармонид философиялық көзқарас тұрғысынан Жер шар тәрізді деген идеяны ұсынды. Пармонид пен Пифагор жерді 5 шеңберге немесе белдеуге жіктеді: арктикалық, жазғы, экваторлық, қысқы және антарктикалық.</vt:lpstr>
      <vt:lpstr>География ғылымының дамуына, әсіресе көп үлес қосқан б.э.д. 484 – 425 жылдары өмір сүрген Геродоттың еңбектері: Египетте, Ливияда, Палестинада, Грецияда, Қара теңізде, Үндістан мен Каспий теңізі жағалауында болып, осы территориялардың табиғатын зерттеген. Геродот бойынша Жер бетіндегі елді мекендер үшке бөлінген: Европа, Азия және Ливия (Африка). Құрылықтардың Азия және Европа деп бөлінуі ежелгі грек мифологиясынан алынған, ал басқа финикийлықтардың мәліметтері бойынша: азу (шығыс) – Азия, эреб (батыс) – Европа. Көне гректер Африканы Ливия деп атаған. “Афри” деген атауды римдіктер құрылықтың солтүстігінде мекендеген халықтардың атына байланысты атап кеткен.</vt:lpstr>
      <vt:lpstr>Рим империясының гүлденген шағында “Жалпы жертану” пәніне өте зор үлес қосқан көне грек астрономы және географ Клавдий Птоломей. II ғасырдың бірінші жартысында өмір сүрген, ұлты грек, Клавдий Птоломейдің аса құнды еңбектерінің бірі “Руководство по географии” – 8 кітап көлемінде көне географияның дамуын аяқтайды.Бірақ Птоломейдің бұл еңбегі сол кездегі ғалымдарды қызықтырмады, сондықтан тез арада ұмыт болды. Дегенмен, Птоломей қайтыс болған соң 1300 – 1400 жылдан кейін бұл еңбек құнды ғылыми көзқарас деп танылып XVI – XVIII ғасырларда 20 рет басылым да жарық көрді. Сонымен қатар, “Система мира” атты еңбегі география ғылымында 1000 жылға дейін басым болды. Птоломей географияда математикалық әдістерді кеңінен қолданды (мысалы, ендік пен бойлықты анықтау). Ол география мен хорографияны жіктеді: география деп – сол уақыттағы Жер бетінде белгілі бөліктердің сызықтық бейнеленуін түсінсе, яғни сандық көрсеткіштері бойынша, хорография деп – сапалық көрсеткіштері бойынша жергілікті жерді спаттауды ұғынды.</vt:lpstr>
      <vt:lpstr>Алғаш рет градус торын ұсынып, жер беті шеңберін 3600 – қа бөлуді және дәлме – дәл карта құрастыру принциптерін ұсынған ғалым Гиппарх.</vt:lpstr>
      <vt:lpstr>Сонымен, осы кезеңде географияда шешілген мәселелер:</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5. География ғылымының даму тарихы.</dc:title>
  <dc:creator>Lenovo</dc:creator>
  <cp:lastModifiedBy>Lenovo</cp:lastModifiedBy>
  <cp:revision>3</cp:revision>
  <dcterms:created xsi:type="dcterms:W3CDTF">2022-05-06T05:45:51Z</dcterms:created>
  <dcterms:modified xsi:type="dcterms:W3CDTF">2022-05-06T06:06:47Z</dcterms:modified>
</cp:coreProperties>
</file>