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63" r:id="rId6"/>
    <p:sldId id="265" r:id="rId7"/>
    <p:sldId id="267" r:id="rId8"/>
    <p:sldId id="259" r:id="rId9"/>
    <p:sldId id="268" r:id="rId10"/>
    <p:sldId id="269" r:id="rId11"/>
    <p:sldId id="266" r:id="rId12"/>
    <p:sldId id="260" r:id="rId13"/>
    <p:sldId id="270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4660"/>
  </p:normalViewPr>
  <p:slideViewPr>
    <p:cSldViewPr>
      <p:cViewPr varScale="1">
        <p:scale>
          <a:sx n="65" d="100"/>
          <a:sy n="65" d="100"/>
        </p:scale>
        <p:origin x="-130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929411"/>
          </a:xfrm>
          <a:ln w="76200">
            <a:solidFill>
              <a:schemeClr val="accent1"/>
            </a:solidFill>
          </a:ln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ДӘРІС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АЛАШ ҚОЗҒАЛЫСНЫҢ  ҚАЛЫПТАСУЫ МЕН ДАМУЫ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9" y="1052736"/>
            <a:ext cx="3456384" cy="2736304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4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4000" dirty="0" smtClean="0"/>
              <a:t>1913 </a:t>
            </a:r>
            <a:r>
              <a:rPr lang="ru-RU" sz="4000" dirty="0" err="1" smtClean="0"/>
              <a:t>жылы</a:t>
            </a:r>
            <a:r>
              <a:rPr lang="ru-RU" sz="4000" dirty="0" smtClean="0"/>
              <a:t> </a:t>
            </a:r>
            <a:r>
              <a:rPr lang="ru-RU" sz="4000" dirty="0"/>
              <a:t>«</a:t>
            </a:r>
            <a:r>
              <a:rPr lang="ru-RU" sz="4000" dirty="0" err="1"/>
              <a:t>Қазақ</a:t>
            </a:r>
            <a:r>
              <a:rPr lang="ru-RU" sz="4000" dirty="0" smtClean="0"/>
              <a:t>» </a:t>
            </a:r>
            <a:r>
              <a:rPr lang="ru-RU" sz="4000" dirty="0" err="1" smtClean="0"/>
              <a:t>газеті</a:t>
            </a:r>
            <a:endParaRPr lang="ru-RU" sz="4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72" y="1543017"/>
            <a:ext cx="5472608" cy="4536504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8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«</a:t>
            </a:r>
            <a:r>
              <a:rPr lang="ru-RU" dirty="0" err="1"/>
              <a:t>Бірлік</a:t>
            </a:r>
            <a:r>
              <a:rPr lang="ru-RU" dirty="0"/>
              <a:t> </a:t>
            </a:r>
            <a:r>
              <a:rPr lang="ru-RU" dirty="0" err="1"/>
              <a:t>туы</a:t>
            </a:r>
            <a:r>
              <a:rPr lang="ru-RU" dirty="0"/>
              <a:t>», «</a:t>
            </a:r>
            <a:r>
              <a:rPr lang="ru-RU" dirty="0" err="1"/>
              <a:t>Сарыарқа</a:t>
            </a:r>
            <a:r>
              <a:rPr lang="ru-RU" dirty="0"/>
              <a:t>», «</a:t>
            </a:r>
            <a:r>
              <a:rPr lang="ru-RU" dirty="0" err="1"/>
              <a:t>Ақжол</a:t>
            </a:r>
            <a:r>
              <a:rPr lang="ru-RU" dirty="0"/>
              <a:t>» </a:t>
            </a:r>
            <a:r>
              <a:rPr lang="ru-RU" dirty="0" err="1"/>
              <a:t>газеттері</a:t>
            </a:r>
            <a:r>
              <a:rPr lang="ru-RU" dirty="0"/>
              <a:t> </a:t>
            </a:r>
            <a:r>
              <a:rPr lang="ru-RU" dirty="0" err="1"/>
              <a:t>ұлт-азаттық</a:t>
            </a:r>
            <a:r>
              <a:rPr lang="ru-RU" dirty="0"/>
              <a:t> </a:t>
            </a:r>
            <a:r>
              <a:rPr lang="ru-RU" dirty="0" err="1"/>
              <a:t>күрес</a:t>
            </a:r>
            <a:r>
              <a:rPr lang="ru-RU" dirty="0"/>
              <a:t> </a:t>
            </a:r>
            <a:r>
              <a:rPr lang="ru-RU" dirty="0" err="1"/>
              <a:t>жолын</a:t>
            </a:r>
            <a:r>
              <a:rPr lang="ru-RU" dirty="0"/>
              <a:t> </a:t>
            </a:r>
            <a:r>
              <a:rPr lang="ru-RU" dirty="0" err="1"/>
              <a:t>айқындауға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етті</a:t>
            </a:r>
            <a:r>
              <a:rPr lang="ru-RU" dirty="0"/>
              <a:t>. Алаш </a:t>
            </a:r>
            <a:r>
              <a:rPr lang="ru-RU" dirty="0" err="1"/>
              <a:t>қозғалысы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елінің</a:t>
            </a:r>
            <a:r>
              <a:rPr lang="ru-RU" dirty="0"/>
              <a:t> </a:t>
            </a:r>
            <a:r>
              <a:rPr lang="ru-RU" dirty="0" err="1"/>
              <a:t>өзін-өзі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біртіндеп</a:t>
            </a:r>
            <a:r>
              <a:rPr lang="ru-RU" dirty="0"/>
              <a:t> </a:t>
            </a:r>
            <a:r>
              <a:rPr lang="ru-RU" dirty="0" err="1"/>
              <a:t>дербес</a:t>
            </a:r>
            <a:r>
              <a:rPr lang="ru-RU" dirty="0"/>
              <a:t> </a:t>
            </a:r>
            <a:r>
              <a:rPr lang="ru-RU" dirty="0" err="1"/>
              <a:t>мемлекет</a:t>
            </a:r>
            <a:r>
              <a:rPr lang="ru-RU" dirty="0"/>
              <a:t> </a:t>
            </a:r>
            <a:r>
              <a:rPr lang="ru-RU" dirty="0" err="1"/>
              <a:t>құру</a:t>
            </a:r>
            <a:r>
              <a:rPr lang="ru-RU" dirty="0"/>
              <a:t>,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жерлеріне</a:t>
            </a:r>
            <a:r>
              <a:rPr lang="ru-RU" dirty="0"/>
              <a:t> </a:t>
            </a:r>
            <a:r>
              <a:rPr lang="ru-RU" dirty="0" err="1"/>
              <a:t>қоныс</a:t>
            </a:r>
            <a:r>
              <a:rPr lang="ru-RU" dirty="0"/>
              <a:t> </a:t>
            </a:r>
            <a:r>
              <a:rPr lang="ru-RU" dirty="0" err="1"/>
              <a:t>аударуға</a:t>
            </a:r>
            <a:r>
              <a:rPr lang="ru-RU" dirty="0"/>
              <a:t> </a:t>
            </a:r>
            <a:r>
              <a:rPr lang="ru-RU" dirty="0" err="1"/>
              <a:t>шек</a:t>
            </a:r>
            <a:r>
              <a:rPr lang="ru-RU" dirty="0"/>
              <a:t> </a:t>
            </a:r>
            <a:r>
              <a:rPr lang="ru-RU" dirty="0" err="1"/>
              <a:t>қою</a:t>
            </a:r>
            <a:r>
              <a:rPr lang="ru-RU" dirty="0"/>
              <a:t>,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құқын</a:t>
            </a:r>
            <a:r>
              <a:rPr lang="ru-RU" dirty="0"/>
              <a:t> </a:t>
            </a:r>
            <a:r>
              <a:rPr lang="ru-RU" dirty="0" err="1"/>
              <a:t>қадір</a:t>
            </a:r>
            <a:r>
              <a:rPr lang="ru-RU" dirty="0"/>
              <a:t> </a:t>
            </a:r>
            <a:r>
              <a:rPr lang="ru-RU" dirty="0" err="1"/>
              <a:t>тұту</a:t>
            </a:r>
            <a:r>
              <a:rPr lang="ru-RU" dirty="0"/>
              <a:t>, </a:t>
            </a:r>
            <a:r>
              <a:rPr lang="ru-RU" dirty="0" err="1"/>
              <a:t>экономиканы</a:t>
            </a:r>
            <a:r>
              <a:rPr lang="ru-RU" dirty="0"/>
              <a:t> </a:t>
            </a:r>
            <a:r>
              <a:rPr lang="ru-RU" dirty="0" err="1"/>
              <a:t>дамыту</a:t>
            </a:r>
            <a:r>
              <a:rPr lang="ru-RU" dirty="0"/>
              <a:t>,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тілінің</a:t>
            </a:r>
            <a:r>
              <a:rPr lang="ru-RU" dirty="0"/>
              <a:t> </a:t>
            </a:r>
            <a:r>
              <a:rPr lang="ru-RU" dirty="0" err="1"/>
              <a:t>беделін</a:t>
            </a:r>
            <a:r>
              <a:rPr lang="ru-RU" dirty="0"/>
              <a:t> </a:t>
            </a:r>
            <a:r>
              <a:rPr lang="ru-RU" dirty="0" err="1"/>
              <a:t>арттыру</a:t>
            </a:r>
            <a:r>
              <a:rPr lang="ru-RU" dirty="0"/>
              <a:t> </a:t>
            </a:r>
            <a:r>
              <a:rPr lang="ru-RU" dirty="0" err="1"/>
              <a:t>жолындағы</a:t>
            </a:r>
            <a:r>
              <a:rPr lang="ru-RU" dirty="0"/>
              <a:t> </a:t>
            </a:r>
            <a:r>
              <a:rPr lang="ru-RU" dirty="0" err="1"/>
              <a:t>күресті</a:t>
            </a:r>
            <a:r>
              <a:rPr lang="ru-RU" dirty="0"/>
              <a:t> </a:t>
            </a:r>
            <a:r>
              <a:rPr lang="ru-RU" dirty="0" err="1"/>
              <a:t>басты</a:t>
            </a:r>
            <a:r>
              <a:rPr lang="ru-RU" dirty="0"/>
              <a:t> </a:t>
            </a:r>
            <a:r>
              <a:rPr lang="ru-RU" dirty="0" err="1"/>
              <a:t>мақсат</a:t>
            </a:r>
            <a:r>
              <a:rPr lang="ru-RU" dirty="0"/>
              <a:t> </a:t>
            </a:r>
            <a:r>
              <a:rPr lang="ru-RU" dirty="0" err="1"/>
              <a:t>етті</a:t>
            </a:r>
            <a:r>
              <a:rPr lang="ru-RU" dirty="0"/>
              <a:t>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3816424" cy="2088232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11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  <a:ln w="76200">
            <a:solidFill>
              <a:schemeClr val="tx1"/>
            </a:solidFill>
          </a:ln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Алаш </a:t>
            </a:r>
            <a:r>
              <a:rPr lang="ru-RU" dirty="0" err="1"/>
              <a:t>қозғалысы</a:t>
            </a:r>
            <a:r>
              <a:rPr lang="ru-RU" dirty="0"/>
              <a:t> </a:t>
            </a:r>
            <a:r>
              <a:rPr lang="ru-RU" dirty="0" err="1"/>
              <a:t>арқасында</a:t>
            </a:r>
            <a:r>
              <a:rPr lang="ru-RU" dirty="0"/>
              <a:t> 1917 </a:t>
            </a:r>
            <a:r>
              <a:rPr lang="ru-RU" dirty="0" err="1"/>
              <a:t>жылы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комитеттері</a:t>
            </a:r>
            <a:r>
              <a:rPr lang="ru-RU" dirty="0"/>
              <a:t>, </a:t>
            </a:r>
            <a:r>
              <a:rPr lang="ru-RU" dirty="0" err="1"/>
              <a:t>Түркістан</a:t>
            </a:r>
            <a:r>
              <a:rPr lang="ru-RU" dirty="0"/>
              <a:t> </a:t>
            </a:r>
            <a:r>
              <a:rPr lang="ru-RU" dirty="0" err="1"/>
              <a:t>автономиясы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Алашорда</a:t>
            </a:r>
            <a:r>
              <a:rPr lang="ru-RU" dirty="0"/>
              <a:t> </a:t>
            </a:r>
            <a:r>
              <a:rPr lang="ru-RU" dirty="0" err="1"/>
              <a:t>үкіметі</a:t>
            </a:r>
            <a:r>
              <a:rPr lang="ru-RU" dirty="0"/>
              <a:t> </a:t>
            </a:r>
            <a:r>
              <a:rPr lang="ru-RU" dirty="0" err="1"/>
              <a:t>құрылды</a:t>
            </a:r>
            <a:r>
              <a:rPr lang="ru-RU" dirty="0"/>
              <a:t>. 1917 </a:t>
            </a:r>
            <a:r>
              <a:rPr lang="ru-RU" dirty="0" err="1"/>
              <a:t>жылыпайда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құрылымдар</a:t>
            </a:r>
            <a:r>
              <a:rPr lang="ru-RU" dirty="0"/>
              <a:t> </a:t>
            </a:r>
            <a:r>
              <a:rPr lang="ru-RU" dirty="0" err="1"/>
              <a:t>большевиктер</a:t>
            </a:r>
            <a:r>
              <a:rPr lang="ru-RU" dirty="0"/>
              <a:t> </a:t>
            </a:r>
            <a:r>
              <a:rPr lang="ru-RU" dirty="0" err="1"/>
              <a:t>тарапынан</a:t>
            </a:r>
            <a:r>
              <a:rPr lang="ru-RU" dirty="0"/>
              <a:t> </a:t>
            </a:r>
            <a:r>
              <a:rPr lang="ru-RU" dirty="0" err="1"/>
              <a:t>күшпен</a:t>
            </a:r>
            <a:r>
              <a:rPr lang="ru-RU" dirty="0"/>
              <a:t> </a:t>
            </a:r>
            <a:r>
              <a:rPr lang="ru-RU" dirty="0" err="1"/>
              <a:t>таратылды</a:t>
            </a:r>
            <a:r>
              <a:rPr lang="ru-RU" dirty="0"/>
              <a:t>. Алаш </a:t>
            </a:r>
            <a:r>
              <a:rPr lang="ru-RU" dirty="0" err="1"/>
              <a:t>қозғалысының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жақтаушылары</a:t>
            </a:r>
            <a:r>
              <a:rPr lang="ru-RU" dirty="0"/>
              <a:t> </a:t>
            </a:r>
            <a:r>
              <a:rPr lang="ru-RU" dirty="0" err="1"/>
              <a:t>қуған-сүргінге</a:t>
            </a:r>
            <a:r>
              <a:rPr lang="ru-RU" dirty="0"/>
              <a:t> </a:t>
            </a:r>
            <a:r>
              <a:rPr lang="ru-RU" dirty="0" err="1"/>
              <a:t>ұшыратылып</a:t>
            </a:r>
            <a:r>
              <a:rPr lang="ru-RU" dirty="0"/>
              <a:t>, </a:t>
            </a:r>
            <a:r>
              <a:rPr lang="ru-RU" dirty="0" err="1"/>
              <a:t>өлім</a:t>
            </a:r>
            <a:r>
              <a:rPr lang="ru-RU" dirty="0"/>
              <a:t> </a:t>
            </a:r>
            <a:r>
              <a:rPr lang="ru-RU" dirty="0" err="1"/>
              <a:t>жазасына</a:t>
            </a:r>
            <a:r>
              <a:rPr lang="ru-RU" dirty="0"/>
              <a:t> </a:t>
            </a:r>
            <a:r>
              <a:rPr lang="ru-RU" dirty="0" err="1"/>
              <a:t>кесілді</a:t>
            </a:r>
            <a:r>
              <a:rPr lang="ru-RU" dirty="0"/>
              <a:t>. </a:t>
            </a:r>
            <a:r>
              <a:rPr lang="ru-RU" dirty="0" err="1"/>
              <a:t>Бірақ</a:t>
            </a:r>
            <a:r>
              <a:rPr lang="ru-RU" dirty="0"/>
              <a:t> Алаш </a:t>
            </a:r>
            <a:r>
              <a:rPr lang="ru-RU" dirty="0" err="1"/>
              <a:t>қозғалысынан</a:t>
            </a:r>
            <a:r>
              <a:rPr lang="ru-RU" dirty="0"/>
              <a:t> </a:t>
            </a:r>
            <a:r>
              <a:rPr lang="ru-RU" dirty="0" err="1"/>
              <a:t>басталған</a:t>
            </a:r>
            <a:r>
              <a:rPr lang="ru-RU" dirty="0"/>
              <a:t> </a:t>
            </a:r>
            <a:r>
              <a:rPr lang="ru-RU" dirty="0" err="1"/>
              <a:t>ұлт-азаттық</a:t>
            </a:r>
            <a:r>
              <a:rPr lang="ru-RU" dirty="0"/>
              <a:t> </a:t>
            </a:r>
            <a:r>
              <a:rPr lang="ru-RU" dirty="0" err="1"/>
              <a:t>қозғалыс</a:t>
            </a:r>
            <a:r>
              <a:rPr lang="ru-RU" dirty="0"/>
              <a:t> </a:t>
            </a:r>
            <a:r>
              <a:rPr lang="ru-RU" dirty="0" err="1"/>
              <a:t>күштері</a:t>
            </a:r>
            <a:r>
              <a:rPr lang="ru-RU" dirty="0"/>
              <a:t>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күрес</a:t>
            </a:r>
            <a:r>
              <a:rPr lang="ru-RU" dirty="0"/>
              <a:t> </a:t>
            </a:r>
            <a:r>
              <a:rPr lang="ru-RU" dirty="0" err="1"/>
              <a:t>сахнасынан</a:t>
            </a:r>
            <a:r>
              <a:rPr lang="ru-RU" dirty="0"/>
              <a:t> </a:t>
            </a:r>
            <a:r>
              <a:rPr lang="ru-RU" dirty="0" err="1"/>
              <a:t>бірден</a:t>
            </a:r>
            <a:r>
              <a:rPr lang="ru-RU" dirty="0"/>
              <a:t> кете </a:t>
            </a:r>
            <a:r>
              <a:rPr lang="ru-RU" dirty="0" err="1"/>
              <a:t>қойған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827584" y="10527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5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72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dirty="0" err="1"/>
              <a:t>Қазақ</a:t>
            </a:r>
            <a:r>
              <a:rPr lang="ru-RU" sz="2400" dirty="0"/>
              <a:t> </a:t>
            </a:r>
            <a:r>
              <a:rPr lang="ru-RU" sz="2400" dirty="0" err="1"/>
              <a:t>зиялылары</a:t>
            </a:r>
            <a:r>
              <a:rPr lang="ru-RU" sz="2400" dirty="0"/>
              <a:t> </a:t>
            </a:r>
            <a:r>
              <a:rPr lang="ru-RU" sz="2400" dirty="0" err="1"/>
              <a:t>саяси</a:t>
            </a:r>
            <a:r>
              <a:rPr lang="ru-RU" sz="2400" dirty="0"/>
              <a:t> </a:t>
            </a:r>
            <a:r>
              <a:rPr lang="ru-RU" sz="2400" dirty="0" err="1"/>
              <a:t>қызметтің</a:t>
            </a:r>
            <a:r>
              <a:rPr lang="ru-RU" sz="2400" dirty="0"/>
              <a:t> </a:t>
            </a:r>
            <a:r>
              <a:rPr lang="ru-RU" sz="2400" dirty="0" err="1"/>
              <a:t>қатерлі</a:t>
            </a:r>
            <a:r>
              <a:rPr lang="ru-RU" sz="2400" dirty="0"/>
              <a:t> </a:t>
            </a:r>
            <a:r>
              <a:rPr lang="ru-RU" sz="2400" dirty="0" err="1"/>
              <a:t>жолына</a:t>
            </a:r>
            <a:r>
              <a:rPr lang="ru-RU" sz="2400" dirty="0"/>
              <a:t> </a:t>
            </a:r>
            <a:r>
              <a:rPr lang="ru-RU" sz="2400" dirty="0" err="1"/>
              <a:t>жалтақтамай</a:t>
            </a:r>
            <a:r>
              <a:rPr lang="ru-RU" sz="2400" dirty="0"/>
              <a:t>, </a:t>
            </a:r>
            <a:r>
              <a:rPr lang="ru-RU" sz="2400" dirty="0" err="1"/>
              <a:t>жанқиярлықпен</a:t>
            </a:r>
            <a:r>
              <a:rPr lang="ru-RU" sz="2400" dirty="0"/>
              <a:t> </a:t>
            </a:r>
            <a:r>
              <a:rPr lang="ru-RU" sz="2400" dirty="0" err="1"/>
              <a:t>күрескен</a:t>
            </a:r>
            <a:r>
              <a:rPr lang="ru-RU" sz="2400" dirty="0"/>
              <a:t> </a:t>
            </a:r>
            <a:r>
              <a:rPr lang="ru-RU" sz="2400" dirty="0" err="1"/>
              <a:t>көрнекті</a:t>
            </a:r>
            <a:r>
              <a:rPr lang="ru-RU" sz="2400" dirty="0"/>
              <a:t> </a:t>
            </a:r>
            <a:r>
              <a:rPr lang="ru-RU" sz="2400" dirty="0" err="1"/>
              <a:t>тұлғалар</a:t>
            </a:r>
            <a:r>
              <a:rPr lang="ru-RU" sz="2400" dirty="0"/>
              <a:t> </a:t>
            </a:r>
            <a:r>
              <a:rPr lang="ru-RU" sz="2400" dirty="0" err="1"/>
              <a:t>шықты</a:t>
            </a:r>
            <a:r>
              <a:rPr lang="ru-RU" sz="2400" dirty="0"/>
              <a:t>. </a:t>
            </a:r>
            <a:r>
              <a:rPr lang="ru-RU" sz="2400" dirty="0" err="1"/>
              <a:t>Олар</a:t>
            </a:r>
            <a:r>
              <a:rPr lang="ru-RU" sz="2400" dirty="0"/>
              <a:t>: </a:t>
            </a:r>
            <a:r>
              <a:rPr lang="ru-RU" sz="2400" dirty="0" err="1"/>
              <a:t>Әлихан</a:t>
            </a:r>
            <a:r>
              <a:rPr lang="ru-RU" sz="2400" dirty="0"/>
              <a:t> </a:t>
            </a:r>
            <a:r>
              <a:rPr lang="ru-RU" sz="2400" dirty="0" err="1"/>
              <a:t>Бөкейханов</a:t>
            </a:r>
            <a:r>
              <a:rPr lang="ru-RU" sz="2400" dirty="0"/>
              <a:t>, </a:t>
            </a:r>
            <a:r>
              <a:rPr lang="ru-RU" sz="2400" dirty="0" err="1"/>
              <a:t>Ахмет</a:t>
            </a:r>
            <a:r>
              <a:rPr lang="ru-RU" sz="2400" dirty="0"/>
              <a:t> </a:t>
            </a:r>
            <a:r>
              <a:rPr lang="ru-RU" sz="2400" dirty="0" err="1"/>
              <a:t>Байтұрсынов</a:t>
            </a:r>
            <a:r>
              <a:rPr lang="ru-RU" sz="2400" dirty="0"/>
              <a:t>, </a:t>
            </a:r>
            <a:r>
              <a:rPr lang="ru-RU" sz="2400" dirty="0" err="1"/>
              <a:t>Міржақып</a:t>
            </a:r>
            <a:r>
              <a:rPr lang="ru-RU" sz="2400" dirty="0"/>
              <a:t> </a:t>
            </a:r>
            <a:r>
              <a:rPr lang="ru-RU" sz="2400" dirty="0" err="1"/>
              <a:t>Дулатов</a:t>
            </a:r>
            <a:r>
              <a:rPr lang="ru-RU" sz="2400" dirty="0"/>
              <a:t>, </a:t>
            </a:r>
            <a:r>
              <a:rPr lang="ru-RU" sz="2400" dirty="0" err="1"/>
              <a:t>Жақып</a:t>
            </a:r>
            <a:r>
              <a:rPr lang="ru-RU" sz="2400" dirty="0"/>
              <a:t> </a:t>
            </a:r>
            <a:r>
              <a:rPr lang="ru-RU" sz="2400" dirty="0" err="1"/>
              <a:t>Ақбаев</a:t>
            </a:r>
            <a:r>
              <a:rPr lang="ru-RU" sz="2400" dirty="0"/>
              <a:t>, </a:t>
            </a:r>
            <a:r>
              <a:rPr lang="ru-RU" sz="2400" dirty="0" err="1"/>
              <a:t>Әлімхан</a:t>
            </a:r>
            <a:r>
              <a:rPr lang="ru-RU" sz="2400" dirty="0"/>
              <a:t> </a:t>
            </a:r>
            <a:r>
              <a:rPr lang="ru-RU" sz="2400" dirty="0" err="1"/>
              <a:t>Ермеков</a:t>
            </a:r>
            <a:r>
              <a:rPr lang="ru-RU" sz="2400" dirty="0"/>
              <a:t>, </a:t>
            </a:r>
            <a:r>
              <a:rPr lang="ru-RU" sz="2400" dirty="0" err="1"/>
              <a:t>Халел</a:t>
            </a:r>
            <a:r>
              <a:rPr lang="ru-RU" sz="2400" dirty="0"/>
              <a:t> </a:t>
            </a:r>
            <a:r>
              <a:rPr lang="ru-RU" sz="2400" dirty="0" err="1"/>
              <a:t>Досмұхамедов</a:t>
            </a:r>
            <a:r>
              <a:rPr lang="ru-RU" sz="2400" dirty="0"/>
              <a:t>, </a:t>
            </a:r>
            <a:r>
              <a:rPr lang="ru-RU" sz="2400" dirty="0" err="1"/>
              <a:t>Жаһанша</a:t>
            </a:r>
            <a:r>
              <a:rPr lang="ru-RU" sz="2400" dirty="0"/>
              <a:t> </a:t>
            </a:r>
            <a:r>
              <a:rPr lang="ru-RU" sz="2400" dirty="0" err="1"/>
              <a:t>Досмұхамедов</a:t>
            </a:r>
            <a:r>
              <a:rPr lang="ru-RU" sz="2400" dirty="0"/>
              <a:t> </a:t>
            </a:r>
            <a:r>
              <a:rPr lang="ru-RU" sz="2400" dirty="0" err="1"/>
              <a:t>және</a:t>
            </a:r>
            <a:r>
              <a:rPr lang="ru-RU" sz="2400" dirty="0"/>
              <a:t> т. б. </a:t>
            </a:r>
            <a:r>
              <a:rPr lang="ru-RU" sz="2400" dirty="0" err="1"/>
              <a:t>болатын</a:t>
            </a:r>
            <a:r>
              <a:rPr lang="ru-RU" sz="2400" dirty="0"/>
              <a:t>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7560840" cy="3888432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8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«Алаш» </a:t>
            </a:r>
            <a:r>
              <a:rPr lang="ru-RU" sz="4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сөзін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тілінен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аударғанда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руларының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көне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бірлестігі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аталады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әскерлері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4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қазақтар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4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сөзінің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синонимдері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463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ХХ </a:t>
            </a:r>
            <a:r>
              <a:rPr lang="ru-RU" dirty="0" err="1"/>
              <a:t>ғасырдың</a:t>
            </a:r>
            <a:r>
              <a:rPr lang="ru-RU" dirty="0"/>
              <a:t> </a:t>
            </a:r>
            <a:r>
              <a:rPr lang="ru-RU" dirty="0" err="1"/>
              <a:t>басындағы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халқының</a:t>
            </a:r>
            <a:r>
              <a:rPr lang="ru-RU" dirty="0"/>
              <a:t> </a:t>
            </a:r>
            <a:r>
              <a:rPr lang="ru-RU" dirty="0" err="1" smtClean="0"/>
              <a:t>ұлттық</a:t>
            </a:r>
            <a:r>
              <a:rPr lang="ru-RU" dirty="0" smtClean="0"/>
              <a:t>-Алаш </a:t>
            </a:r>
            <a:r>
              <a:rPr lang="ru-RU" dirty="0" err="1" smtClean="0"/>
              <a:t>қозғалысының</a:t>
            </a:r>
            <a:r>
              <a:rPr lang="ru-RU" dirty="0" smtClean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</a:t>
            </a:r>
            <a:r>
              <a:rPr lang="ru-RU" dirty="0" err="1"/>
              <a:t>тарихи</a:t>
            </a:r>
            <a:r>
              <a:rPr lang="ru-RU" dirty="0"/>
              <a:t> </a:t>
            </a:r>
            <a:r>
              <a:rPr lang="ru-RU" dirty="0" err="1"/>
              <a:t>заңды</a:t>
            </a:r>
            <a:r>
              <a:rPr lang="ru-RU" dirty="0"/>
              <a:t> </a:t>
            </a:r>
            <a:r>
              <a:rPr lang="ru-RU" dirty="0" err="1"/>
              <a:t>әрі</a:t>
            </a:r>
            <a:r>
              <a:rPr lang="ru-RU" dirty="0"/>
              <a:t> </a:t>
            </a:r>
            <a:r>
              <a:rPr lang="ru-RU" dirty="0" err="1"/>
              <a:t>әділ</a:t>
            </a:r>
            <a:r>
              <a:rPr lang="ru-RU" dirty="0"/>
              <a:t> </a:t>
            </a:r>
            <a:r>
              <a:rPr lang="ru-RU" dirty="0" err="1"/>
              <a:t>оқиға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85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kk-KZ" dirty="0" smtClean="0">
                <a:latin typeface="+mn-lt"/>
              </a:rPr>
              <a:t>Әдебиеттер тізімі</a:t>
            </a: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ru-RU" dirty="0" err="1"/>
              <a:t>Қойгелдиев</a:t>
            </a:r>
            <a:r>
              <a:rPr lang="ru-RU" dirty="0"/>
              <a:t>, М. </a:t>
            </a:r>
            <a:r>
              <a:rPr lang="ru-RU" dirty="0" err="1"/>
              <a:t>Алаш</a:t>
            </a:r>
            <a:r>
              <a:rPr lang="ru-RU" dirty="0"/>
              <a:t> </a:t>
            </a:r>
            <a:r>
              <a:rPr lang="ru-RU" dirty="0" err="1"/>
              <a:t>қозғалысы</a:t>
            </a:r>
            <a:r>
              <a:rPr lang="ru-RU" dirty="0"/>
              <a:t> </a:t>
            </a:r>
            <a:r>
              <a:rPr lang="ru-RU" dirty="0" smtClean="0"/>
              <a:t>.- </a:t>
            </a:r>
            <a:r>
              <a:rPr lang="ru-RU" dirty="0"/>
              <a:t>Алматы : </a:t>
            </a:r>
            <a:r>
              <a:rPr lang="ru-RU" dirty="0" err="1"/>
              <a:t>Санат</a:t>
            </a:r>
            <a:r>
              <a:rPr lang="ru-RU" dirty="0"/>
              <a:t>, 1995. - 368 б</a:t>
            </a:r>
            <a:r>
              <a:rPr lang="ru-RU" dirty="0" smtClean="0"/>
              <a:t>.</a:t>
            </a:r>
          </a:p>
          <a:p>
            <a:r>
              <a:rPr lang="ru-RU" dirty="0"/>
              <a:t>. </a:t>
            </a:r>
            <a:r>
              <a:rPr lang="ru-RU" dirty="0" err="1" smtClean="0"/>
              <a:t>Нұрпейісов</a:t>
            </a:r>
            <a:r>
              <a:rPr lang="ru-RU" dirty="0"/>
              <a:t> К . </a:t>
            </a:r>
            <a:r>
              <a:rPr lang="ru-RU" dirty="0" err="1"/>
              <a:t>Алаш</a:t>
            </a:r>
            <a:r>
              <a:rPr lang="ru-RU" dirty="0"/>
              <a:t> </a:t>
            </a:r>
            <a:r>
              <a:rPr lang="ru-RU" dirty="0" err="1"/>
              <a:t>һәм</a:t>
            </a:r>
            <a:r>
              <a:rPr lang="ru-RU" dirty="0"/>
              <a:t> </a:t>
            </a:r>
            <a:r>
              <a:rPr lang="ru-RU" dirty="0" err="1"/>
              <a:t>алашорда</a:t>
            </a:r>
            <a:r>
              <a:rPr lang="ru-RU" dirty="0"/>
              <a:t>- Алматы : </a:t>
            </a:r>
            <a:r>
              <a:rPr lang="ru-RU" dirty="0" err="1"/>
              <a:t>Ататек</a:t>
            </a:r>
            <a:r>
              <a:rPr lang="ru-RU" dirty="0"/>
              <a:t>, </a:t>
            </a:r>
            <a:r>
              <a:rPr lang="ru-RU" dirty="0" smtClean="0"/>
              <a:t>1995</a:t>
            </a:r>
            <a:r>
              <a:rPr lang="ru-RU" dirty="0"/>
              <a:t>. - 256 б</a:t>
            </a:r>
            <a:r>
              <a:rPr lang="ru-RU" dirty="0" smtClean="0"/>
              <a:t>.</a:t>
            </a:r>
          </a:p>
          <a:p>
            <a:r>
              <a:rPr lang="ru-RU" dirty="0"/>
              <a:t>"</a:t>
            </a:r>
            <a:r>
              <a:rPr lang="ru-RU" dirty="0" err="1"/>
              <a:t>Қазақ</a:t>
            </a:r>
            <a:r>
              <a:rPr lang="ru-RU" dirty="0"/>
              <a:t>" </a:t>
            </a:r>
            <a:r>
              <a:rPr lang="ru-RU" dirty="0" err="1"/>
              <a:t>газеті</a:t>
            </a:r>
            <a:r>
              <a:rPr lang="ru-RU" dirty="0"/>
              <a:t>, 1914 </a:t>
            </a:r>
            <a:r>
              <a:rPr lang="ru-RU" dirty="0" err="1"/>
              <a:t>жыл</a:t>
            </a:r>
            <a:r>
              <a:rPr lang="ru-RU" dirty="0"/>
              <a:t> / </a:t>
            </a:r>
            <a:r>
              <a:rPr lang="ru-RU" dirty="0" err="1"/>
              <a:t>құрастырғандар</a:t>
            </a:r>
            <a:r>
              <a:rPr lang="ru-RU" dirty="0"/>
              <a:t>: Ғ. </a:t>
            </a:r>
            <a:r>
              <a:rPr lang="ru-RU" dirty="0" err="1"/>
              <a:t>Әнес</a:t>
            </a:r>
            <a:r>
              <a:rPr lang="ru-RU" dirty="0"/>
              <a:t>, Т. </a:t>
            </a:r>
            <a:r>
              <a:rPr lang="ru-RU" dirty="0" err="1"/>
              <a:t>Замзаева</a:t>
            </a:r>
            <a:r>
              <a:rPr lang="ru-RU" dirty="0"/>
              <a:t> ; </a:t>
            </a:r>
            <a:r>
              <a:rPr lang="ru-RU" dirty="0" err="1"/>
              <a:t>жауапты</a:t>
            </a:r>
            <a:r>
              <a:rPr lang="ru-RU" dirty="0"/>
              <a:t> редакторы С.Х. </a:t>
            </a:r>
            <a:r>
              <a:rPr lang="ru-RU" dirty="0" err="1"/>
              <a:t>Аққұлы</a:t>
            </a:r>
            <a:r>
              <a:rPr lang="ru-RU" dirty="0"/>
              <a:t> ;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Республикасының</a:t>
            </a:r>
            <a:r>
              <a:rPr lang="ru-RU" dirty="0"/>
              <a:t> </a:t>
            </a:r>
            <a:r>
              <a:rPr lang="ru-RU" dirty="0" err="1"/>
              <a:t>Ғылым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/>
              <a:t>министрлігі</a:t>
            </a:r>
            <a:r>
              <a:rPr lang="ru-RU" dirty="0"/>
              <a:t>, Л.Н. Гумилев </a:t>
            </a:r>
            <a:r>
              <a:rPr lang="ru-RU" dirty="0" err="1"/>
              <a:t>атындағы</a:t>
            </a:r>
            <a:r>
              <a:rPr lang="ru-RU" dirty="0"/>
              <a:t> </a:t>
            </a:r>
            <a:r>
              <a:rPr lang="ru-RU" dirty="0" err="1"/>
              <a:t>Еуразия</a:t>
            </a:r>
            <a:r>
              <a:rPr lang="ru-RU" dirty="0"/>
              <a:t> 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университеті</a:t>
            </a:r>
            <a:r>
              <a:rPr lang="ru-RU" dirty="0"/>
              <a:t> ; "</a:t>
            </a:r>
            <a:r>
              <a:rPr lang="ru-RU" dirty="0" err="1"/>
              <a:t>Алаш</a:t>
            </a:r>
            <a:r>
              <a:rPr lang="ru-RU" dirty="0"/>
              <a:t>" </a:t>
            </a:r>
            <a:r>
              <a:rPr lang="ru-RU" dirty="0" err="1"/>
              <a:t>мәдениет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рухани</a:t>
            </a:r>
            <a:r>
              <a:rPr lang="ru-RU" dirty="0"/>
              <a:t> даму институты. - Алматы : </a:t>
            </a:r>
            <a:r>
              <a:rPr lang="ru-RU" dirty="0" err="1"/>
              <a:t>Алашорда</a:t>
            </a:r>
            <a:r>
              <a:rPr lang="ru-RU" dirty="0"/>
              <a:t>, 2023. </a:t>
            </a:r>
            <a:r>
              <a:rPr lang="ru-RU"/>
              <a:t>- </a:t>
            </a:r>
            <a:r>
              <a:rPr lang="ru-RU" smtClean="0"/>
              <a:t>605б</a:t>
            </a:r>
            <a:r>
              <a:rPr lang="ru-RU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26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  <a:ln w="76200">
            <a:solidFill>
              <a:schemeClr val="tx1"/>
            </a:solidFill>
          </a:ln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Қозғалыстың</a:t>
            </a:r>
            <a:r>
              <a:rPr lang="ru-RU" dirty="0" smtClean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болуының</a:t>
            </a:r>
            <a:r>
              <a:rPr lang="ru-RU" dirty="0"/>
              <a:t> </a:t>
            </a:r>
            <a:r>
              <a:rPr lang="ru-RU" dirty="0" err="1"/>
              <a:t>басты</a:t>
            </a:r>
            <a:r>
              <a:rPr lang="ru-RU" dirty="0"/>
              <a:t> </a:t>
            </a:r>
            <a:r>
              <a:rPr lang="ru-RU" dirty="0" err="1"/>
              <a:t>себебі</a:t>
            </a:r>
            <a:r>
              <a:rPr lang="ru-RU" dirty="0"/>
              <a:t> </a:t>
            </a:r>
            <a:r>
              <a:rPr lang="ru-RU" dirty="0" err="1"/>
              <a:t>сол</a:t>
            </a:r>
            <a:r>
              <a:rPr lang="ru-RU" dirty="0"/>
              <a:t> </a:t>
            </a:r>
            <a:r>
              <a:rPr lang="ru-RU" dirty="0" err="1"/>
              <a:t>кездегі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халқының</a:t>
            </a:r>
            <a:r>
              <a:rPr lang="ru-RU" dirty="0"/>
              <a:t>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озық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–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демократиялық</a:t>
            </a:r>
            <a:r>
              <a:rPr lang="ru-RU" dirty="0"/>
              <a:t> </a:t>
            </a:r>
            <a:r>
              <a:rPr lang="ru-RU" dirty="0" err="1"/>
              <a:t>интеллигенциясының</a:t>
            </a:r>
            <a:r>
              <a:rPr lang="ru-RU" dirty="0"/>
              <a:t> </a:t>
            </a:r>
            <a:r>
              <a:rPr lang="ru-RU" dirty="0" err="1"/>
              <a:t>бойында</a:t>
            </a:r>
            <a:r>
              <a:rPr lang="ru-RU" dirty="0"/>
              <a:t> 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өзіндік</a:t>
            </a:r>
            <a:r>
              <a:rPr lang="ru-RU" dirty="0"/>
              <a:t> сана мен 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мүддені</a:t>
            </a:r>
            <a:r>
              <a:rPr lang="ru-RU" dirty="0"/>
              <a:t> </a:t>
            </a:r>
            <a:r>
              <a:rPr lang="ru-RU" dirty="0" err="1"/>
              <a:t>түсінудің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 мен </a:t>
            </a:r>
            <a:r>
              <a:rPr lang="ru-RU" dirty="0" err="1"/>
              <a:t>өсуі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қоғамының</a:t>
            </a:r>
            <a:r>
              <a:rPr lang="ru-RU" dirty="0"/>
              <a:t> </a:t>
            </a:r>
            <a:r>
              <a:rPr lang="ru-RU" dirty="0" err="1"/>
              <a:t>ілгері</a:t>
            </a:r>
            <a:r>
              <a:rPr lang="ru-RU" dirty="0"/>
              <a:t> </a:t>
            </a:r>
            <a:r>
              <a:rPr lang="ru-RU" dirty="0" err="1"/>
              <a:t>дамуы</a:t>
            </a:r>
            <a:r>
              <a:rPr lang="ru-RU" dirty="0"/>
              <a:t> </a:t>
            </a:r>
            <a:r>
              <a:rPr lang="ru-RU" dirty="0" err="1"/>
              <a:t>болды</a:t>
            </a:r>
            <a:r>
              <a:rPr lang="ru-RU" dirty="0"/>
              <a:t>. </a:t>
            </a:r>
            <a:r>
              <a:rPr lang="ru-RU" dirty="0" err="1"/>
              <a:t>патшалықтың</a:t>
            </a:r>
            <a:r>
              <a:rPr lang="ru-RU" dirty="0"/>
              <a:t> </a:t>
            </a:r>
            <a:r>
              <a:rPr lang="ru-RU" dirty="0" err="1"/>
              <a:t>отаршылдық</a:t>
            </a:r>
            <a:r>
              <a:rPr lang="ru-RU" dirty="0"/>
              <a:t> </a:t>
            </a:r>
            <a:r>
              <a:rPr lang="ru-RU" dirty="0" err="1"/>
              <a:t>саясаты</a:t>
            </a:r>
            <a:r>
              <a:rPr lang="ru-RU" dirty="0"/>
              <a:t>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5616" y="184482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>
            <a:off x="971600" y="836712"/>
            <a:ext cx="914400" cy="914400"/>
          </a:xfrm>
          <a:prstGeom prst="bentConnector3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4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688632"/>
          </a:xfrm>
          <a:ln w="76200">
            <a:solidFill>
              <a:schemeClr val="tx1"/>
            </a:solidFill>
          </a:ln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Алаш </a:t>
            </a:r>
            <a:r>
              <a:rPr lang="ru-RU" dirty="0" err="1"/>
              <a:t>қозғалысы</a:t>
            </a:r>
            <a:r>
              <a:rPr lang="ru-RU" dirty="0"/>
              <a:t> — ХХ </a:t>
            </a:r>
            <a:r>
              <a:rPr lang="ru-RU" dirty="0" err="1"/>
              <a:t>ғасырдың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ширегінде</a:t>
            </a:r>
            <a:r>
              <a:rPr lang="ru-RU" dirty="0"/>
              <a:t> </a:t>
            </a:r>
            <a:r>
              <a:rPr lang="ru-RU" dirty="0" err="1"/>
              <a:t>Ресей</a:t>
            </a:r>
            <a:r>
              <a:rPr lang="ru-RU" dirty="0"/>
              <a:t> </a:t>
            </a:r>
            <a:r>
              <a:rPr lang="ru-RU" dirty="0" err="1"/>
              <a:t>империясының</a:t>
            </a:r>
            <a:r>
              <a:rPr lang="ru-RU" dirty="0"/>
              <a:t> </a:t>
            </a:r>
            <a:r>
              <a:rPr lang="ru-RU" dirty="0" err="1"/>
              <a:t>отарлық</a:t>
            </a:r>
            <a:r>
              <a:rPr lang="ru-RU" dirty="0"/>
              <a:t> </a:t>
            </a:r>
            <a:r>
              <a:rPr lang="ru-RU" dirty="0" err="1"/>
              <a:t>билік</a:t>
            </a:r>
            <a:r>
              <a:rPr lang="ru-RU" dirty="0"/>
              <a:t> </a:t>
            </a:r>
            <a:r>
              <a:rPr lang="ru-RU" dirty="0" err="1"/>
              <a:t>жүйесіне</a:t>
            </a:r>
            <a:r>
              <a:rPr lang="ru-RU" dirty="0"/>
              <a:t> </a:t>
            </a:r>
            <a:r>
              <a:rPr lang="ru-RU" dirty="0" err="1"/>
              <a:t>қарсы</a:t>
            </a:r>
            <a:r>
              <a:rPr lang="ru-RU" dirty="0"/>
              <a:t> </a:t>
            </a:r>
            <a:r>
              <a:rPr lang="ru-RU" dirty="0" err="1"/>
              <a:t>бағытталған</a:t>
            </a:r>
            <a:r>
              <a:rPr lang="ru-RU" dirty="0"/>
              <a:t> </a:t>
            </a:r>
            <a:r>
              <a:rPr lang="ru-RU" dirty="0" err="1"/>
              <a:t>ұлт-азаттық</a:t>
            </a:r>
            <a:r>
              <a:rPr lang="ru-RU" dirty="0"/>
              <a:t> </a:t>
            </a:r>
            <a:r>
              <a:rPr lang="ru-RU" dirty="0" err="1"/>
              <a:t>қозғалыс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86" y="588540"/>
            <a:ext cx="547630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6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832648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5760640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828836"/>
            <a:ext cx="777686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800" dirty="0" smtClean="0"/>
              <a:t>Алаш </a:t>
            </a:r>
            <a:r>
              <a:rPr lang="ru-RU" sz="2800" dirty="0" err="1"/>
              <a:t>қозғалысы</a:t>
            </a:r>
            <a:r>
              <a:rPr lang="ru-RU" sz="2800" dirty="0"/>
              <a:t> – ХХ </a:t>
            </a:r>
            <a:r>
              <a:rPr lang="ru-RU" sz="2800" dirty="0" err="1"/>
              <a:t>ғасырдың</a:t>
            </a:r>
            <a:r>
              <a:rPr lang="ru-RU" sz="2800" dirty="0"/>
              <a:t> </a:t>
            </a:r>
            <a:r>
              <a:rPr lang="ru-RU" sz="2800" dirty="0" err="1"/>
              <a:t>басында</a:t>
            </a:r>
            <a:r>
              <a:rPr lang="ru-RU" sz="2800" dirty="0"/>
              <a:t> </a:t>
            </a:r>
            <a:r>
              <a:rPr lang="ru-RU" sz="2800" dirty="0" err="1"/>
              <a:t>қазақ</a:t>
            </a:r>
            <a:r>
              <a:rPr lang="ru-RU" sz="2800" dirty="0"/>
              <a:t> </a:t>
            </a:r>
            <a:r>
              <a:rPr lang="ru-RU" sz="2800" dirty="0" err="1"/>
              <a:t>халқының</a:t>
            </a:r>
            <a:r>
              <a:rPr lang="ru-RU" sz="2800" dirty="0"/>
              <a:t> </a:t>
            </a:r>
            <a:r>
              <a:rPr lang="ru-RU" sz="2800" dirty="0" err="1"/>
              <a:t>ұлттық</a:t>
            </a:r>
            <a:r>
              <a:rPr lang="ru-RU" sz="2800" dirty="0"/>
              <a:t> </a:t>
            </a:r>
            <a:r>
              <a:rPr lang="ru-RU" sz="2800" dirty="0" err="1"/>
              <a:t>тәуелсіздігі</a:t>
            </a:r>
            <a:r>
              <a:rPr lang="ru-RU" sz="2800" dirty="0"/>
              <a:t>, </a:t>
            </a:r>
            <a:r>
              <a:rPr lang="ru-RU" sz="2800" dirty="0" err="1"/>
              <a:t>мәдени</a:t>
            </a:r>
            <a:r>
              <a:rPr lang="ru-RU" sz="2800" dirty="0"/>
              <a:t> </a:t>
            </a:r>
            <a:r>
              <a:rPr lang="ru-RU" sz="2800" dirty="0" err="1"/>
              <a:t>және</a:t>
            </a:r>
            <a:r>
              <a:rPr lang="ru-RU" sz="2800" dirty="0"/>
              <a:t> </a:t>
            </a:r>
            <a:r>
              <a:rPr lang="ru-RU" sz="2800" dirty="0" err="1"/>
              <a:t>саяси</a:t>
            </a:r>
            <a:r>
              <a:rPr lang="ru-RU" sz="2800" dirty="0"/>
              <a:t> </a:t>
            </a:r>
            <a:r>
              <a:rPr lang="ru-RU" sz="2800" dirty="0" err="1"/>
              <a:t>құқықтарын</a:t>
            </a:r>
            <a:r>
              <a:rPr lang="ru-RU" sz="2800" dirty="0"/>
              <a:t> </a:t>
            </a:r>
            <a:r>
              <a:rPr lang="ru-RU" sz="2800" dirty="0" err="1"/>
              <a:t>қорғау</a:t>
            </a:r>
            <a:r>
              <a:rPr lang="ru-RU" sz="2800" dirty="0"/>
              <a:t> </a:t>
            </a:r>
            <a:r>
              <a:rPr lang="ru-RU" sz="2800" dirty="0" err="1"/>
              <a:t>мақсатында</a:t>
            </a:r>
            <a:r>
              <a:rPr lang="ru-RU" sz="2800" dirty="0"/>
              <a:t> </a:t>
            </a:r>
            <a:r>
              <a:rPr lang="ru-RU" sz="2800" dirty="0" err="1"/>
              <a:t>ұйымдастырылған</a:t>
            </a:r>
            <a:r>
              <a:rPr lang="ru-RU" sz="2800" dirty="0"/>
              <a:t> </a:t>
            </a:r>
            <a:r>
              <a:rPr lang="ru-RU" sz="2800" dirty="0" err="1"/>
              <a:t>қозғалыс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18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400600"/>
          </a:xfrm>
          <a:ln w="76200">
            <a:solidFill>
              <a:schemeClr val="tx1"/>
            </a:solidFill>
          </a:ln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/>
              <a:t>Алаш </a:t>
            </a:r>
            <a:r>
              <a:rPr lang="ru-RU" dirty="0" err="1"/>
              <a:t>азаматтары</a:t>
            </a:r>
            <a:r>
              <a:rPr lang="ru-RU" dirty="0"/>
              <a:t> – осы </a:t>
            </a:r>
            <a:r>
              <a:rPr lang="ru-RU" dirty="0" err="1"/>
              <a:t>тарихи</a:t>
            </a:r>
            <a:r>
              <a:rPr lang="ru-RU" dirty="0"/>
              <a:t> </a:t>
            </a:r>
            <a:r>
              <a:rPr lang="ru-RU" dirty="0" err="1"/>
              <a:t>кезеңнің</a:t>
            </a:r>
            <a:r>
              <a:rPr lang="ru-RU" dirty="0"/>
              <a:t> </a:t>
            </a:r>
            <a:r>
              <a:rPr lang="ru-RU" dirty="0" err="1"/>
              <a:t>жарқын</a:t>
            </a:r>
            <a:r>
              <a:rPr lang="ru-RU" dirty="0"/>
              <a:t> </a:t>
            </a:r>
            <a:r>
              <a:rPr lang="ru-RU" dirty="0" err="1"/>
              <a:t>өкілдері</a:t>
            </a:r>
            <a:r>
              <a:rPr lang="ru-RU" dirty="0"/>
              <a:t>,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уақытында</a:t>
            </a:r>
            <a:r>
              <a:rPr lang="ru-RU" dirty="0"/>
              <a:t> </a:t>
            </a:r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жерінің</a:t>
            </a:r>
            <a:r>
              <a:rPr lang="ru-RU" dirty="0"/>
              <a:t> </a:t>
            </a:r>
            <a:r>
              <a:rPr lang="ru-RU" dirty="0" err="1"/>
              <a:t>тәуелсіздігін</a:t>
            </a:r>
            <a:r>
              <a:rPr lang="ru-RU" dirty="0"/>
              <a:t> </a:t>
            </a:r>
            <a:r>
              <a:rPr lang="ru-RU" dirty="0" err="1"/>
              <a:t>аңсап</a:t>
            </a:r>
            <a:r>
              <a:rPr lang="ru-RU" dirty="0"/>
              <a:t>, </a:t>
            </a:r>
            <a:r>
              <a:rPr lang="ru-RU" dirty="0" err="1"/>
              <a:t>халықтың</a:t>
            </a:r>
            <a:r>
              <a:rPr lang="ru-RU" dirty="0"/>
              <a:t> </a:t>
            </a:r>
            <a:r>
              <a:rPr lang="ru-RU" dirty="0" err="1"/>
              <a:t>болашағы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күресті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980728"/>
            <a:ext cx="701283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7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10669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Алаш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1905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Ресейдегі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реформалар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либералдық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кезеңінде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пайда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қоғамында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сана-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оянып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белсенділік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1000"/>
            <a:ext cx="7056784" cy="3768080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8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Алаш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жақсарту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жүргізді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5708"/>
            <a:ext cx="6264696" cy="3567347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2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err="1"/>
              <a:t>Әлихан</a:t>
            </a:r>
            <a:r>
              <a:rPr lang="ru-RU" dirty="0"/>
              <a:t> </a:t>
            </a:r>
            <a:r>
              <a:rPr lang="ru-RU" dirty="0" err="1"/>
              <a:t>Бөкейхан</a:t>
            </a:r>
            <a:r>
              <a:rPr lang="ru-RU" dirty="0"/>
              <a:t>, </a:t>
            </a:r>
            <a:r>
              <a:rPr lang="ru-RU" dirty="0" err="1"/>
              <a:t>Ахмет</a:t>
            </a:r>
            <a:r>
              <a:rPr lang="ru-RU" dirty="0"/>
              <a:t> </a:t>
            </a:r>
            <a:r>
              <a:rPr lang="ru-RU" dirty="0" err="1"/>
              <a:t>Байтұрсынұлы</a:t>
            </a:r>
            <a:r>
              <a:rPr lang="ru-RU" dirty="0"/>
              <a:t>, </a:t>
            </a:r>
            <a:r>
              <a:rPr lang="ru-RU" dirty="0" err="1"/>
              <a:t>Міржақып</a:t>
            </a:r>
            <a:r>
              <a:rPr lang="ru-RU" dirty="0"/>
              <a:t> </a:t>
            </a:r>
            <a:r>
              <a:rPr lang="ru-RU" dirty="0" err="1"/>
              <a:t>Дұлатұлы</a:t>
            </a:r>
            <a:r>
              <a:rPr lang="ru-RU" dirty="0"/>
              <a:t> </a:t>
            </a:r>
            <a:r>
              <a:rPr lang="ru-RU" dirty="0" err="1"/>
              <a:t>жетекшілігімен</a:t>
            </a:r>
            <a:r>
              <a:rPr lang="ru-RU" dirty="0"/>
              <a:t> 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зиялылар</a:t>
            </a:r>
            <a:r>
              <a:rPr lang="ru-RU" dirty="0"/>
              <a:t> </a:t>
            </a:r>
            <a:r>
              <a:rPr lang="ru-RU" dirty="0" err="1"/>
              <a:t>ұлт</a:t>
            </a:r>
            <a:r>
              <a:rPr lang="ru-RU" dirty="0"/>
              <a:t> </a:t>
            </a:r>
            <a:r>
              <a:rPr lang="ru-RU" dirty="0" err="1"/>
              <a:t>азаттығы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саяси</a:t>
            </a:r>
            <a:r>
              <a:rPr lang="ru-RU" dirty="0"/>
              <a:t> </a:t>
            </a:r>
            <a:r>
              <a:rPr lang="ru-RU" dirty="0" err="1"/>
              <a:t>күрес</a:t>
            </a:r>
            <a:r>
              <a:rPr lang="ru-RU" dirty="0"/>
              <a:t> </a:t>
            </a:r>
            <a:r>
              <a:rPr lang="ru-RU" dirty="0" err="1"/>
              <a:t>жолдарын</a:t>
            </a:r>
            <a:r>
              <a:rPr lang="ru-RU" dirty="0"/>
              <a:t> </a:t>
            </a:r>
            <a:r>
              <a:rPr lang="ru-RU" dirty="0" err="1"/>
              <a:t>меңгере</a:t>
            </a:r>
            <a:r>
              <a:rPr lang="ru-RU" dirty="0"/>
              <a:t> </a:t>
            </a:r>
            <a:r>
              <a:rPr lang="ru-RU" dirty="0" err="1"/>
              <a:t>бастады</a:t>
            </a:r>
            <a:r>
              <a:rPr lang="ru-RU" dirty="0"/>
              <a:t>. </a:t>
            </a:r>
            <a:r>
              <a:rPr lang="ru-RU" dirty="0" err="1"/>
              <a:t>Олар</a:t>
            </a:r>
            <a:r>
              <a:rPr lang="ru-RU" dirty="0"/>
              <a:t> </a:t>
            </a:r>
            <a:r>
              <a:rPr lang="ru-RU" dirty="0" err="1"/>
              <a:t>түрлі</a:t>
            </a:r>
            <a:r>
              <a:rPr lang="ru-RU" dirty="0"/>
              <a:t> </a:t>
            </a:r>
            <a:r>
              <a:rPr lang="ru-RU" dirty="0" err="1"/>
              <a:t>қозғалыстарға</a:t>
            </a:r>
            <a:r>
              <a:rPr lang="ru-RU" dirty="0"/>
              <a:t> </a:t>
            </a:r>
            <a:r>
              <a:rPr lang="ru-RU" dirty="0" err="1"/>
              <a:t>қатысып</a:t>
            </a:r>
            <a:r>
              <a:rPr lang="ru-RU" dirty="0"/>
              <a:t>, </a:t>
            </a:r>
            <a:r>
              <a:rPr lang="ru-RU" dirty="0" err="1"/>
              <a:t>үгіт-насихат</a:t>
            </a:r>
            <a:r>
              <a:rPr lang="ru-RU" dirty="0"/>
              <a:t> </a:t>
            </a:r>
            <a:r>
              <a:rPr lang="ru-RU" dirty="0" err="1"/>
              <a:t>жұмыстары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газеттер</a:t>
            </a:r>
            <a:r>
              <a:rPr lang="ru-RU" dirty="0"/>
              <a:t>, </a:t>
            </a:r>
            <a:r>
              <a:rPr lang="ru-RU" dirty="0" err="1"/>
              <a:t>кітаптар</a:t>
            </a:r>
            <a:r>
              <a:rPr lang="ru-RU" dirty="0"/>
              <a:t> </a:t>
            </a:r>
            <a:r>
              <a:rPr lang="ru-RU" dirty="0" err="1"/>
              <a:t>шығаруды</a:t>
            </a:r>
            <a:r>
              <a:rPr lang="ru-RU" dirty="0"/>
              <a:t> </a:t>
            </a:r>
            <a:r>
              <a:rPr lang="ru-RU" dirty="0" err="1"/>
              <a:t>жолға</a:t>
            </a:r>
            <a:r>
              <a:rPr lang="ru-RU" dirty="0"/>
              <a:t> </a:t>
            </a:r>
            <a:r>
              <a:rPr lang="ru-RU" dirty="0" err="1"/>
              <a:t>қойды</a:t>
            </a:r>
            <a:r>
              <a:rPr lang="ru-RU" dirty="0"/>
              <a:t>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832648" cy="2520280"/>
          </a:xfrm>
          <a:prstGeom prst="rect">
            <a:avLst/>
          </a:prstGeom>
          <a:noFill/>
          <a:ln w="762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2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460765" cy="4708525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3244334"/>
            <a:ext cx="3528392" cy="1077218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/>
              <a:t>1911 </a:t>
            </a:r>
            <a:r>
              <a:rPr lang="ru-RU" sz="3200" dirty="0" err="1"/>
              <a:t>жылдан</a:t>
            </a:r>
            <a:r>
              <a:rPr lang="ru-RU" sz="3200" dirty="0"/>
              <a:t> «</a:t>
            </a:r>
            <a:r>
              <a:rPr lang="ru-RU" sz="3200" dirty="0" err="1"/>
              <a:t>Айқап</a:t>
            </a:r>
            <a:r>
              <a:rPr lang="ru-RU" sz="3200" dirty="0"/>
              <a:t>» журналы</a:t>
            </a:r>
          </a:p>
        </p:txBody>
      </p:sp>
    </p:spTree>
    <p:extLst>
      <p:ext uri="{BB962C8B-B14F-4D97-AF65-F5344CB8AC3E}">
        <p14:creationId xmlns:p14="http://schemas.microsoft.com/office/powerpoint/2010/main" val="17893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417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Алаш қозғалысы 1905 жылғы Ресейдегі реформалар мен либералдық өзгерістер кезеңінде пайда болды. Бұл кезеңде қазақ қоғамында ұлттық сана-сезім оянып, саяси белсенділік артты. </vt:lpstr>
      <vt:lpstr>          Алаш азаматтары қазақ халқының мәдени, білім беру, және экономикалық жағдайын жақсарту үшін жұмыстар жүргізді.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«Алаш» сөзін қазақ тілінен аударғанда:  1) қазақ руларының ең көне бірлестігі деп аталады;  2) қазақ әскерлері;  3) халық, «қазақтар» сөзінің синонимдері. </vt:lpstr>
      <vt:lpstr>ХХ ғасырдың басындағы қазақ халқының ұлттық-Алаш қозғалысының пайда болуы тарихи заңды әрі әділ оқиға болды. </vt:lpstr>
      <vt:lpstr>Әдебиеттер тізімі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2025</dc:creator>
  <cp:lastModifiedBy>2025</cp:lastModifiedBy>
  <cp:revision>8</cp:revision>
  <dcterms:created xsi:type="dcterms:W3CDTF">2025-11-05T20:00:04Z</dcterms:created>
  <dcterms:modified xsi:type="dcterms:W3CDTF">2025-11-07T03:25:32Z</dcterms:modified>
</cp:coreProperties>
</file>