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E2CB5F-2794-45DB-9907-88372B7553C0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BC22BD4-22B3-419D-9457-08440762A17E}">
      <dgm:prSet phldrT="[Текст]"/>
      <dgm:spPr/>
      <dgm:t>
        <a:bodyPr/>
        <a:lstStyle/>
        <a:p>
          <a:r>
            <a:rPr lang="kk-KZ" b="1" i="1" dirty="0" smtClean="0"/>
            <a:t>гносеологиялық</a:t>
          </a:r>
          <a:endParaRPr lang="ru-RU" dirty="0"/>
        </a:p>
      </dgm:t>
    </dgm:pt>
    <dgm:pt modelId="{4F3F1CC2-26F2-48C6-930D-38F8750A99CF}" type="parTrans" cxnId="{7B7A94F8-2E3E-4835-9C23-83DAB81DB313}">
      <dgm:prSet/>
      <dgm:spPr/>
      <dgm:t>
        <a:bodyPr/>
        <a:lstStyle/>
        <a:p>
          <a:endParaRPr lang="ru-RU"/>
        </a:p>
      </dgm:t>
    </dgm:pt>
    <dgm:pt modelId="{D08919FE-31FD-4D28-A0EF-8F194412C3CB}" type="sibTrans" cxnId="{7B7A94F8-2E3E-4835-9C23-83DAB81DB313}">
      <dgm:prSet/>
      <dgm:spPr/>
      <dgm:t>
        <a:bodyPr/>
        <a:lstStyle/>
        <a:p>
          <a:endParaRPr lang="ru-RU"/>
        </a:p>
      </dgm:t>
    </dgm:pt>
    <dgm:pt modelId="{4784C8E4-2A25-48CD-B218-610F6E6F7FC0}">
      <dgm:prSet phldrT="[Текст]"/>
      <dgm:spPr/>
      <dgm:t>
        <a:bodyPr/>
        <a:lstStyle/>
        <a:p>
          <a:r>
            <a:rPr lang="kk-KZ" b="1" i="1" dirty="0" smtClean="0"/>
            <a:t>философиялық</a:t>
          </a:r>
          <a:endParaRPr lang="ru-RU" dirty="0"/>
        </a:p>
      </dgm:t>
    </dgm:pt>
    <dgm:pt modelId="{FC90EE5B-B1F8-410F-B780-CB34F4B5CF67}" type="parTrans" cxnId="{A2709C81-6998-4A5A-8E3A-1175F9BF0308}">
      <dgm:prSet/>
      <dgm:spPr/>
      <dgm:t>
        <a:bodyPr/>
        <a:lstStyle/>
        <a:p>
          <a:endParaRPr lang="ru-RU"/>
        </a:p>
      </dgm:t>
    </dgm:pt>
    <dgm:pt modelId="{584B2D29-5216-4311-9E09-20C9BBC863E6}" type="sibTrans" cxnId="{A2709C81-6998-4A5A-8E3A-1175F9BF0308}">
      <dgm:prSet/>
      <dgm:spPr/>
      <dgm:t>
        <a:bodyPr/>
        <a:lstStyle/>
        <a:p>
          <a:endParaRPr lang="ru-RU"/>
        </a:p>
      </dgm:t>
    </dgm:pt>
    <dgm:pt modelId="{0385EA93-79ED-4A8A-A6D2-0843DFC40EAD}">
      <dgm:prSet phldrT="[Текст]"/>
      <dgm:spPr/>
      <dgm:t>
        <a:bodyPr/>
        <a:lstStyle/>
        <a:p>
          <a:r>
            <a:rPr lang="kk-KZ" b="1" i="1" dirty="0" smtClean="0"/>
            <a:t>идеологиялық</a:t>
          </a:r>
          <a:endParaRPr lang="ru-RU" dirty="0"/>
        </a:p>
      </dgm:t>
    </dgm:pt>
    <dgm:pt modelId="{4013F0D0-D4A8-41FE-AA3B-8BDDCD441229}" type="parTrans" cxnId="{6E5B1161-A329-4021-A4EF-D5BDC0165148}">
      <dgm:prSet/>
      <dgm:spPr/>
      <dgm:t>
        <a:bodyPr/>
        <a:lstStyle/>
        <a:p>
          <a:endParaRPr lang="ru-RU"/>
        </a:p>
      </dgm:t>
    </dgm:pt>
    <dgm:pt modelId="{7B4E4441-E4C6-4BAB-AD18-2428ACBC141C}" type="sibTrans" cxnId="{6E5B1161-A329-4021-A4EF-D5BDC0165148}">
      <dgm:prSet/>
      <dgm:spPr/>
      <dgm:t>
        <a:bodyPr/>
        <a:lstStyle/>
        <a:p>
          <a:endParaRPr lang="ru-RU"/>
        </a:p>
      </dgm:t>
    </dgm:pt>
    <dgm:pt modelId="{53A37896-14E6-493E-935B-A1C32FF03975}">
      <dgm:prSet phldrT="[Текст]"/>
      <dgm:spPr/>
      <dgm:t>
        <a:bodyPr/>
        <a:lstStyle/>
        <a:p>
          <a:r>
            <a:rPr lang="kk-KZ" b="1" i="1" dirty="0" smtClean="0"/>
            <a:t>ғылымтану </a:t>
          </a:r>
          <a:endParaRPr lang="ru-RU" dirty="0"/>
        </a:p>
      </dgm:t>
    </dgm:pt>
    <dgm:pt modelId="{CF803061-9385-4C0B-A946-FD0DA67C994A}" type="parTrans" cxnId="{0DB7B8D7-97ED-4645-8FDF-768863B0A002}">
      <dgm:prSet/>
      <dgm:spPr/>
      <dgm:t>
        <a:bodyPr/>
        <a:lstStyle/>
        <a:p>
          <a:endParaRPr lang="ru-RU"/>
        </a:p>
      </dgm:t>
    </dgm:pt>
    <dgm:pt modelId="{26B567B7-4E0E-4861-951E-27A2BF6D1956}" type="sibTrans" cxnId="{0DB7B8D7-97ED-4645-8FDF-768863B0A002}">
      <dgm:prSet/>
      <dgm:spPr/>
      <dgm:t>
        <a:bodyPr/>
        <a:lstStyle/>
        <a:p>
          <a:endParaRPr lang="ru-RU"/>
        </a:p>
      </dgm:t>
    </dgm:pt>
    <dgm:pt modelId="{92658355-58DC-44CA-B454-18E75C71043D}">
      <dgm:prSet/>
      <dgm:spPr/>
    </dgm:pt>
    <dgm:pt modelId="{690650E9-72A3-41B8-95BC-2B626C4DD4B2}" type="parTrans" cxnId="{DFBCF826-40D5-4F1B-B13B-56B6D3654B94}">
      <dgm:prSet/>
      <dgm:spPr/>
      <dgm:t>
        <a:bodyPr/>
        <a:lstStyle/>
        <a:p>
          <a:endParaRPr lang="ru-RU"/>
        </a:p>
      </dgm:t>
    </dgm:pt>
    <dgm:pt modelId="{C5FD498C-07B3-4D83-BBC0-DEC1A171BCBB}" type="sibTrans" cxnId="{DFBCF826-40D5-4F1B-B13B-56B6D3654B94}">
      <dgm:prSet/>
      <dgm:spPr/>
      <dgm:t>
        <a:bodyPr/>
        <a:lstStyle/>
        <a:p>
          <a:endParaRPr lang="ru-RU"/>
        </a:p>
      </dgm:t>
    </dgm:pt>
    <dgm:pt modelId="{1A4ADE80-228D-4694-897D-138CB06A1465}" type="pres">
      <dgm:prSet presAssocID="{EDE2CB5F-2794-45DB-9907-88372B7553C0}" presName="matrix" presStyleCnt="0">
        <dgm:presLayoutVars>
          <dgm:chMax val="1"/>
          <dgm:dir/>
          <dgm:resizeHandles val="exact"/>
        </dgm:presLayoutVars>
      </dgm:prSet>
      <dgm:spPr/>
    </dgm:pt>
    <dgm:pt modelId="{FDA9BF00-EA8F-46B0-A5E4-F5B8AEB38D5D}" type="pres">
      <dgm:prSet presAssocID="{EDE2CB5F-2794-45DB-9907-88372B7553C0}" presName="diamond" presStyleLbl="bgShp" presStyleIdx="0" presStyleCnt="1"/>
      <dgm:spPr/>
    </dgm:pt>
    <dgm:pt modelId="{07A813C8-EE09-4C34-B19D-DA6A419C1832}" type="pres">
      <dgm:prSet presAssocID="{EDE2CB5F-2794-45DB-9907-88372B7553C0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6E631C-264A-4053-808F-F847B26B2A43}" type="pres">
      <dgm:prSet presAssocID="{EDE2CB5F-2794-45DB-9907-88372B7553C0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C00781-BA58-4ED0-98CE-D4681F4CFD22}" type="pres">
      <dgm:prSet presAssocID="{EDE2CB5F-2794-45DB-9907-88372B7553C0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A76ED7-B650-437B-8759-B90AA85BF6D5}" type="pres">
      <dgm:prSet presAssocID="{EDE2CB5F-2794-45DB-9907-88372B7553C0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709C81-6998-4A5A-8E3A-1175F9BF0308}" srcId="{EDE2CB5F-2794-45DB-9907-88372B7553C0}" destId="{4784C8E4-2A25-48CD-B218-610F6E6F7FC0}" srcOrd="1" destOrd="0" parTransId="{FC90EE5B-B1F8-410F-B780-CB34F4B5CF67}" sibTransId="{584B2D29-5216-4311-9E09-20C9BBC863E6}"/>
    <dgm:cxn modelId="{0DB7B8D7-97ED-4645-8FDF-768863B0A002}" srcId="{EDE2CB5F-2794-45DB-9907-88372B7553C0}" destId="{53A37896-14E6-493E-935B-A1C32FF03975}" srcOrd="3" destOrd="0" parTransId="{CF803061-9385-4C0B-A946-FD0DA67C994A}" sibTransId="{26B567B7-4E0E-4861-951E-27A2BF6D1956}"/>
    <dgm:cxn modelId="{2AF6EFB3-4E2C-4CAC-A5EE-B7D2316730E9}" type="presOf" srcId="{4BC22BD4-22B3-419D-9457-08440762A17E}" destId="{07A813C8-EE09-4C34-B19D-DA6A419C1832}" srcOrd="0" destOrd="0" presId="urn:microsoft.com/office/officeart/2005/8/layout/matrix3"/>
    <dgm:cxn modelId="{7B7A94F8-2E3E-4835-9C23-83DAB81DB313}" srcId="{EDE2CB5F-2794-45DB-9907-88372B7553C0}" destId="{4BC22BD4-22B3-419D-9457-08440762A17E}" srcOrd="0" destOrd="0" parTransId="{4F3F1CC2-26F2-48C6-930D-38F8750A99CF}" sibTransId="{D08919FE-31FD-4D28-A0EF-8F194412C3CB}"/>
    <dgm:cxn modelId="{DFBCF826-40D5-4F1B-B13B-56B6D3654B94}" srcId="{EDE2CB5F-2794-45DB-9907-88372B7553C0}" destId="{92658355-58DC-44CA-B454-18E75C71043D}" srcOrd="4" destOrd="0" parTransId="{690650E9-72A3-41B8-95BC-2B626C4DD4B2}" sibTransId="{C5FD498C-07B3-4D83-BBC0-DEC1A171BCBB}"/>
    <dgm:cxn modelId="{41639D18-9D18-4F83-88BE-97524E0A46C9}" type="presOf" srcId="{4784C8E4-2A25-48CD-B218-610F6E6F7FC0}" destId="{A26E631C-264A-4053-808F-F847B26B2A43}" srcOrd="0" destOrd="0" presId="urn:microsoft.com/office/officeart/2005/8/layout/matrix3"/>
    <dgm:cxn modelId="{6E5B1161-A329-4021-A4EF-D5BDC0165148}" srcId="{EDE2CB5F-2794-45DB-9907-88372B7553C0}" destId="{0385EA93-79ED-4A8A-A6D2-0843DFC40EAD}" srcOrd="2" destOrd="0" parTransId="{4013F0D0-D4A8-41FE-AA3B-8BDDCD441229}" sibTransId="{7B4E4441-E4C6-4BAB-AD18-2428ACBC141C}"/>
    <dgm:cxn modelId="{80C6D3A1-7E20-4089-89B6-98C97E8960DA}" type="presOf" srcId="{0385EA93-79ED-4A8A-A6D2-0843DFC40EAD}" destId="{A8C00781-BA58-4ED0-98CE-D4681F4CFD22}" srcOrd="0" destOrd="0" presId="urn:microsoft.com/office/officeart/2005/8/layout/matrix3"/>
    <dgm:cxn modelId="{BC2C15ED-02F9-4934-A44D-53105E838A4C}" type="presOf" srcId="{53A37896-14E6-493E-935B-A1C32FF03975}" destId="{16A76ED7-B650-437B-8759-B90AA85BF6D5}" srcOrd="0" destOrd="0" presId="urn:microsoft.com/office/officeart/2005/8/layout/matrix3"/>
    <dgm:cxn modelId="{B7883622-6CE4-45D6-ACA6-3D26D08AEB4E}" type="presOf" srcId="{EDE2CB5F-2794-45DB-9907-88372B7553C0}" destId="{1A4ADE80-228D-4694-897D-138CB06A1465}" srcOrd="0" destOrd="0" presId="urn:microsoft.com/office/officeart/2005/8/layout/matrix3"/>
    <dgm:cxn modelId="{F729B8BB-BE04-49E2-9C45-AE5448DC490E}" type="presParOf" srcId="{1A4ADE80-228D-4694-897D-138CB06A1465}" destId="{FDA9BF00-EA8F-46B0-A5E4-F5B8AEB38D5D}" srcOrd="0" destOrd="0" presId="urn:microsoft.com/office/officeart/2005/8/layout/matrix3"/>
    <dgm:cxn modelId="{AD264A18-1BAF-4686-8507-8B39B070A61A}" type="presParOf" srcId="{1A4ADE80-228D-4694-897D-138CB06A1465}" destId="{07A813C8-EE09-4C34-B19D-DA6A419C1832}" srcOrd="1" destOrd="0" presId="urn:microsoft.com/office/officeart/2005/8/layout/matrix3"/>
    <dgm:cxn modelId="{259BEC72-45B3-41A8-A7F8-8E2FC30A9F0C}" type="presParOf" srcId="{1A4ADE80-228D-4694-897D-138CB06A1465}" destId="{A26E631C-264A-4053-808F-F847B26B2A43}" srcOrd="2" destOrd="0" presId="urn:microsoft.com/office/officeart/2005/8/layout/matrix3"/>
    <dgm:cxn modelId="{DF2094DA-E3F7-4BE8-B73F-840AD35E2A6C}" type="presParOf" srcId="{1A4ADE80-228D-4694-897D-138CB06A1465}" destId="{A8C00781-BA58-4ED0-98CE-D4681F4CFD22}" srcOrd="3" destOrd="0" presId="urn:microsoft.com/office/officeart/2005/8/layout/matrix3"/>
    <dgm:cxn modelId="{57470039-D939-4607-AF5B-962215B6379A}" type="presParOf" srcId="{1A4ADE80-228D-4694-897D-138CB06A1465}" destId="{16A76ED7-B650-437B-8759-B90AA85BF6D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ED7AB2-E4BF-4AD3-83E1-52D687F0DFC5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A76EEA-7931-4119-B204-1C5DEBD2802B}">
      <dgm:prSet phldrT="[Текст]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b="1" i="1" dirty="0" smtClean="0"/>
            <a:t>Философиялық тұғыр</a:t>
          </a:r>
          <a:endParaRPr lang="ru-RU" dirty="0" smtClean="0"/>
        </a:p>
        <a:p>
          <a:pPr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5476AC2A-F847-43C6-A439-DD05484B5F06}" type="parTrans" cxnId="{DCBB1A19-A505-49BD-A8B0-2050468E44F0}">
      <dgm:prSet/>
      <dgm:spPr/>
      <dgm:t>
        <a:bodyPr/>
        <a:lstStyle/>
        <a:p>
          <a:endParaRPr lang="ru-RU"/>
        </a:p>
      </dgm:t>
    </dgm:pt>
    <dgm:pt modelId="{0C7E6AF2-23BC-45DD-8625-916045240CB5}" type="sibTrans" cxnId="{DCBB1A19-A505-49BD-A8B0-2050468E44F0}">
      <dgm:prSet/>
      <dgm:spPr/>
      <dgm:t>
        <a:bodyPr/>
        <a:lstStyle/>
        <a:p>
          <a:endParaRPr lang="ru-RU"/>
        </a:p>
      </dgm:t>
    </dgm:pt>
    <dgm:pt modelId="{3553B4FF-5CBE-4DCA-A7F2-A878CC90AF65}">
      <dgm:prSet phldrT="[Текст]" custT="1"/>
      <dgm:spPr/>
      <dgm:t>
        <a:bodyPr/>
        <a:lstStyle/>
        <a:p>
          <a:pPr algn="ctr"/>
          <a:r>
            <a:rPr lang="kk-KZ" sz="2800" dirty="0" smtClean="0">
              <a:latin typeface="Times New Roman" pitchFamily="18" charset="0"/>
              <a:cs typeface="Times New Roman" pitchFamily="18" charset="0"/>
            </a:rPr>
            <a:t>педагогикалық құбылыстар мен үдерістерді тану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E91A48D3-6AE8-4893-ADCD-2497CFA5F675}" type="parTrans" cxnId="{65F2DCBE-52F9-4ABA-B576-0D170260B36F}">
      <dgm:prSet/>
      <dgm:spPr/>
      <dgm:t>
        <a:bodyPr/>
        <a:lstStyle/>
        <a:p>
          <a:endParaRPr lang="ru-RU"/>
        </a:p>
      </dgm:t>
    </dgm:pt>
    <dgm:pt modelId="{86834546-BB53-42B7-B0DB-3825186F5803}" type="sibTrans" cxnId="{65F2DCBE-52F9-4ABA-B576-0D170260B36F}">
      <dgm:prSet/>
      <dgm:spPr/>
      <dgm:t>
        <a:bodyPr/>
        <a:lstStyle/>
        <a:p>
          <a:endParaRPr lang="ru-RU"/>
        </a:p>
      </dgm:t>
    </dgm:pt>
    <dgm:pt modelId="{E2E087C0-57DE-4EF9-8070-8CF8C4F7736E}">
      <dgm:prSet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2800" dirty="0" smtClean="0">
              <a:latin typeface="Times New Roman" pitchFamily="18" charset="0"/>
              <a:cs typeface="Times New Roman" pitchFamily="18" charset="0"/>
            </a:rPr>
            <a:t>зерттеуге қолданылатын диалектиканың заңдары</a:t>
          </a:r>
          <a:endParaRPr lang="ru-RU" sz="2800" dirty="0" smtClean="0">
            <a:latin typeface="Times New Roman" pitchFamily="18" charset="0"/>
            <a:cs typeface="Times New Roman" pitchFamily="18" charset="0"/>
          </a:endParaRPr>
        </a:p>
        <a:p>
          <a:pPr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E2CDAA8F-FFC2-475D-9B92-1DDD55815575}" type="parTrans" cxnId="{30FD0EAC-DA63-41DC-8A12-0A3936B5E651}">
      <dgm:prSet/>
      <dgm:spPr/>
      <dgm:t>
        <a:bodyPr/>
        <a:lstStyle/>
        <a:p>
          <a:endParaRPr lang="ru-RU"/>
        </a:p>
      </dgm:t>
    </dgm:pt>
    <dgm:pt modelId="{21B03E95-A93E-491B-8C2C-013AB2F8279B}" type="sibTrans" cxnId="{30FD0EAC-DA63-41DC-8A12-0A3936B5E651}">
      <dgm:prSet/>
      <dgm:spPr/>
      <dgm:t>
        <a:bodyPr/>
        <a:lstStyle/>
        <a:p>
          <a:endParaRPr lang="ru-RU"/>
        </a:p>
      </dgm:t>
    </dgm:pt>
    <dgm:pt modelId="{92782CFC-0C00-411B-BD81-ACB742B3DFDB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2800" dirty="0" smtClean="0">
              <a:latin typeface="Times New Roman" pitchFamily="18" charset="0"/>
              <a:cs typeface="Times New Roman" pitchFamily="18" charset="0"/>
            </a:rPr>
            <a:t>философиялық идеялары </a:t>
          </a:r>
          <a:endParaRPr lang="ru-RU" sz="2800" dirty="0" smtClean="0">
            <a:latin typeface="Times New Roman" pitchFamily="18" charset="0"/>
            <a:cs typeface="Times New Roman" pitchFamily="18" charset="0"/>
          </a:endParaRPr>
        </a:p>
        <a:p>
          <a:pPr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dirty="0"/>
        </a:p>
      </dgm:t>
    </dgm:pt>
    <dgm:pt modelId="{76098C26-1D1C-4A3E-8055-F13FAED9B2C0}" type="sibTrans" cxnId="{31E4C20F-E1E5-43E1-BF07-17108DF986F8}">
      <dgm:prSet/>
      <dgm:spPr/>
      <dgm:t>
        <a:bodyPr/>
        <a:lstStyle/>
        <a:p>
          <a:endParaRPr lang="ru-RU"/>
        </a:p>
      </dgm:t>
    </dgm:pt>
    <dgm:pt modelId="{E2F76BE5-B27C-47C6-8A9C-6E187BDB5629}" type="parTrans" cxnId="{31E4C20F-E1E5-43E1-BF07-17108DF986F8}">
      <dgm:prSet/>
      <dgm:spPr/>
      <dgm:t>
        <a:bodyPr/>
        <a:lstStyle/>
        <a:p>
          <a:endParaRPr lang="ru-RU"/>
        </a:p>
      </dgm:t>
    </dgm:pt>
    <dgm:pt modelId="{81A2889B-6B18-4B92-B526-BEB43B5D86D3}" type="pres">
      <dgm:prSet presAssocID="{AEED7AB2-E4BF-4AD3-83E1-52D687F0DFC5}" presName="composite" presStyleCnt="0">
        <dgm:presLayoutVars>
          <dgm:chMax val="1"/>
          <dgm:dir/>
          <dgm:resizeHandles val="exact"/>
        </dgm:presLayoutVars>
      </dgm:prSet>
      <dgm:spPr/>
    </dgm:pt>
    <dgm:pt modelId="{A8BDDEDE-483C-4BDA-A547-394FAEC27B7B}" type="pres">
      <dgm:prSet presAssocID="{A2A76EEA-7931-4119-B204-1C5DEBD2802B}" presName="roof" presStyleLbl="dkBgShp" presStyleIdx="0" presStyleCnt="2"/>
      <dgm:spPr/>
    </dgm:pt>
    <dgm:pt modelId="{B135E11B-0579-4347-A61B-041BC2DECA72}" type="pres">
      <dgm:prSet presAssocID="{A2A76EEA-7931-4119-B204-1C5DEBD2802B}" presName="pillars" presStyleCnt="0"/>
      <dgm:spPr/>
    </dgm:pt>
    <dgm:pt modelId="{07A8EC5E-86CF-46E2-8742-0E3D9F24509F}" type="pres">
      <dgm:prSet presAssocID="{A2A76EEA-7931-4119-B204-1C5DEBD2802B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B0CA71-0791-4F62-AFF6-E11BBF8CF153}" type="pres">
      <dgm:prSet presAssocID="{E2E087C0-57DE-4EF9-8070-8CF8C4F7736E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0E6E95-C5F3-450C-ACA1-5266A389F291}" type="pres">
      <dgm:prSet presAssocID="{92782CFC-0C00-411B-BD81-ACB742B3DFDB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A7E8AB-6CBF-460B-8F6F-ECEAB733365E}" type="pres">
      <dgm:prSet presAssocID="{A2A76EEA-7931-4119-B204-1C5DEBD2802B}" presName="base" presStyleLbl="dkBgShp" presStyleIdx="1" presStyleCnt="2"/>
      <dgm:spPr/>
    </dgm:pt>
  </dgm:ptLst>
  <dgm:cxnLst>
    <dgm:cxn modelId="{8C9ACEB1-3D46-4904-96D1-9B046354FE97}" type="presOf" srcId="{3553B4FF-5CBE-4DCA-A7F2-A878CC90AF65}" destId="{07A8EC5E-86CF-46E2-8742-0E3D9F24509F}" srcOrd="0" destOrd="0" presId="urn:microsoft.com/office/officeart/2005/8/layout/hList3"/>
    <dgm:cxn modelId="{FB6BEDAE-DD91-43F3-9061-DC4F3E3BB42C}" type="presOf" srcId="{92782CFC-0C00-411B-BD81-ACB742B3DFDB}" destId="{300E6E95-C5F3-450C-ACA1-5266A389F291}" srcOrd="0" destOrd="0" presId="urn:microsoft.com/office/officeart/2005/8/layout/hList3"/>
    <dgm:cxn modelId="{65F2DCBE-52F9-4ABA-B576-0D170260B36F}" srcId="{A2A76EEA-7931-4119-B204-1C5DEBD2802B}" destId="{3553B4FF-5CBE-4DCA-A7F2-A878CC90AF65}" srcOrd="0" destOrd="0" parTransId="{E91A48D3-6AE8-4893-ADCD-2497CFA5F675}" sibTransId="{86834546-BB53-42B7-B0DB-3825186F5803}"/>
    <dgm:cxn modelId="{6D3D0383-3AAE-410E-ACDA-0BAD35E4652C}" type="presOf" srcId="{E2E087C0-57DE-4EF9-8070-8CF8C4F7736E}" destId="{6CB0CA71-0791-4F62-AFF6-E11BBF8CF153}" srcOrd="0" destOrd="0" presId="urn:microsoft.com/office/officeart/2005/8/layout/hList3"/>
    <dgm:cxn modelId="{AFE499F3-5309-4176-8EA4-2AA85935BA4B}" type="presOf" srcId="{AEED7AB2-E4BF-4AD3-83E1-52D687F0DFC5}" destId="{81A2889B-6B18-4B92-B526-BEB43B5D86D3}" srcOrd="0" destOrd="0" presId="urn:microsoft.com/office/officeart/2005/8/layout/hList3"/>
    <dgm:cxn modelId="{31E4C20F-E1E5-43E1-BF07-17108DF986F8}" srcId="{A2A76EEA-7931-4119-B204-1C5DEBD2802B}" destId="{92782CFC-0C00-411B-BD81-ACB742B3DFDB}" srcOrd="2" destOrd="0" parTransId="{E2F76BE5-B27C-47C6-8A9C-6E187BDB5629}" sibTransId="{76098C26-1D1C-4A3E-8055-F13FAED9B2C0}"/>
    <dgm:cxn modelId="{10A0F794-7CF2-4378-B075-DF58867F9AC2}" type="presOf" srcId="{A2A76EEA-7931-4119-B204-1C5DEBD2802B}" destId="{A8BDDEDE-483C-4BDA-A547-394FAEC27B7B}" srcOrd="0" destOrd="0" presId="urn:microsoft.com/office/officeart/2005/8/layout/hList3"/>
    <dgm:cxn modelId="{DCBB1A19-A505-49BD-A8B0-2050468E44F0}" srcId="{AEED7AB2-E4BF-4AD3-83E1-52D687F0DFC5}" destId="{A2A76EEA-7931-4119-B204-1C5DEBD2802B}" srcOrd="0" destOrd="0" parTransId="{5476AC2A-F847-43C6-A439-DD05484B5F06}" sibTransId="{0C7E6AF2-23BC-45DD-8625-916045240CB5}"/>
    <dgm:cxn modelId="{30FD0EAC-DA63-41DC-8A12-0A3936B5E651}" srcId="{A2A76EEA-7931-4119-B204-1C5DEBD2802B}" destId="{E2E087C0-57DE-4EF9-8070-8CF8C4F7736E}" srcOrd="1" destOrd="0" parTransId="{E2CDAA8F-FFC2-475D-9B92-1DDD55815575}" sibTransId="{21B03E95-A93E-491B-8C2C-013AB2F8279B}"/>
    <dgm:cxn modelId="{817A6688-51AA-4929-8620-9B6866C9F59E}" type="presParOf" srcId="{81A2889B-6B18-4B92-B526-BEB43B5D86D3}" destId="{A8BDDEDE-483C-4BDA-A547-394FAEC27B7B}" srcOrd="0" destOrd="0" presId="urn:microsoft.com/office/officeart/2005/8/layout/hList3"/>
    <dgm:cxn modelId="{0F31B388-1DBD-4B11-86DB-ED795B3B7DBC}" type="presParOf" srcId="{81A2889B-6B18-4B92-B526-BEB43B5D86D3}" destId="{B135E11B-0579-4347-A61B-041BC2DECA72}" srcOrd="1" destOrd="0" presId="urn:microsoft.com/office/officeart/2005/8/layout/hList3"/>
    <dgm:cxn modelId="{6F765780-EB73-47A8-9C5A-67998E07EF73}" type="presParOf" srcId="{B135E11B-0579-4347-A61B-041BC2DECA72}" destId="{07A8EC5E-86CF-46E2-8742-0E3D9F24509F}" srcOrd="0" destOrd="0" presId="urn:microsoft.com/office/officeart/2005/8/layout/hList3"/>
    <dgm:cxn modelId="{95EB9C78-4EB7-426A-AB93-0E896B32C533}" type="presParOf" srcId="{B135E11B-0579-4347-A61B-041BC2DECA72}" destId="{6CB0CA71-0791-4F62-AFF6-E11BBF8CF153}" srcOrd="1" destOrd="0" presId="urn:microsoft.com/office/officeart/2005/8/layout/hList3"/>
    <dgm:cxn modelId="{9C4DF7FD-149D-4660-B8FE-9BAB79441FCD}" type="presParOf" srcId="{B135E11B-0579-4347-A61B-041BC2DECA72}" destId="{300E6E95-C5F3-450C-ACA1-5266A389F291}" srcOrd="2" destOrd="0" presId="urn:microsoft.com/office/officeart/2005/8/layout/hList3"/>
    <dgm:cxn modelId="{A99ECE2F-D0DA-4C82-9314-238C3FFDF8DD}" type="presParOf" srcId="{81A2889B-6B18-4B92-B526-BEB43B5D86D3}" destId="{66A7E8AB-6CBF-460B-8F6F-ECEAB733365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561ED5-A483-4F2E-AEF5-C36D13C02D8F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628B3E-3E5A-4899-9DF0-10E9AC594E38}">
      <dgm:prSet phldrT="[Текст]" custT="1"/>
      <dgm:spPr/>
      <dgm:t>
        <a:bodyPr/>
        <a:lstStyle/>
        <a:p>
          <a:r>
            <a:rPr lang="kk-KZ" sz="1800" b="0" i="0" dirty="0" smtClean="0">
              <a:latin typeface="Times New Roman" pitchFamily="18" charset="0"/>
              <a:cs typeface="Times New Roman" pitchFamily="18" charset="0"/>
            </a:rPr>
            <a:t>педагогика ғылымын дамыту қағидаларының, құралдарының, әдістері мен үлгілерінің ерекшеліктері</a:t>
          </a:r>
          <a:endParaRPr lang="ru-RU" sz="1800" b="0" i="0" dirty="0">
            <a:latin typeface="Times New Roman" pitchFamily="18" charset="0"/>
            <a:cs typeface="Times New Roman" pitchFamily="18" charset="0"/>
          </a:endParaRPr>
        </a:p>
      </dgm:t>
    </dgm:pt>
    <dgm:pt modelId="{D8E1D624-6EC4-44FA-8BEC-1311E7D59B81}" type="parTrans" cxnId="{A75AE952-0080-44BE-9E3E-B81B364B2CEF}">
      <dgm:prSet/>
      <dgm:spPr/>
      <dgm:t>
        <a:bodyPr/>
        <a:lstStyle/>
        <a:p>
          <a:endParaRPr lang="ru-RU"/>
        </a:p>
      </dgm:t>
    </dgm:pt>
    <dgm:pt modelId="{A58636B5-F3DB-4052-A67F-68C76F5C36D6}" type="sibTrans" cxnId="{A75AE952-0080-44BE-9E3E-B81B364B2CEF}">
      <dgm:prSet/>
      <dgm:spPr/>
      <dgm:t>
        <a:bodyPr/>
        <a:lstStyle/>
        <a:p>
          <a:endParaRPr lang="ru-RU"/>
        </a:p>
      </dgm:t>
    </dgm:pt>
    <dgm:pt modelId="{67EEC6CA-000D-4EF2-81CB-7A0DA30FFBBD}">
      <dgm:prSet phldrT="[Текст]" custT="1"/>
      <dgm:spPr/>
      <dgm:t>
        <a:bodyPr/>
        <a:lstStyle/>
        <a:p>
          <a:r>
            <a:rPr lang="kk-KZ" sz="1800" b="0" i="0" dirty="0" smtClean="0">
              <a:latin typeface="Times New Roman" pitchFamily="18" charset="0"/>
              <a:cs typeface="Times New Roman" pitchFamily="18" charset="0"/>
            </a:rPr>
            <a:t>объектісі жүйе ретінде педагогика ғылымы және оның даму үдерісі </a:t>
          </a:r>
          <a:endParaRPr lang="ru-RU" sz="1800" b="0" i="0" dirty="0">
            <a:latin typeface="Times New Roman" pitchFamily="18" charset="0"/>
            <a:cs typeface="Times New Roman" pitchFamily="18" charset="0"/>
          </a:endParaRPr>
        </a:p>
      </dgm:t>
    </dgm:pt>
    <dgm:pt modelId="{8E60A961-57CE-4AA8-A9D7-9CC18A454A66}" type="parTrans" cxnId="{3616A7E3-943F-438E-AD36-ABA6D62ADB50}">
      <dgm:prSet/>
      <dgm:spPr/>
      <dgm:t>
        <a:bodyPr/>
        <a:lstStyle/>
        <a:p>
          <a:endParaRPr lang="ru-RU"/>
        </a:p>
      </dgm:t>
    </dgm:pt>
    <dgm:pt modelId="{41977E68-0F2E-450D-BC8F-4865A048724A}" type="sibTrans" cxnId="{3616A7E3-943F-438E-AD36-ABA6D62ADB50}">
      <dgm:prSet/>
      <dgm:spPr/>
      <dgm:t>
        <a:bodyPr/>
        <a:lstStyle/>
        <a:p>
          <a:endParaRPr lang="ru-RU"/>
        </a:p>
      </dgm:t>
    </dgm:pt>
    <dgm:pt modelId="{84F341D1-437E-43B6-A309-28ACA9A0C22B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800" b="0" i="0" dirty="0" smtClean="0">
              <a:latin typeface="Times New Roman" pitchFamily="18" charset="0"/>
              <a:cs typeface="Times New Roman" pitchFamily="18" charset="0"/>
            </a:rPr>
            <a:t>табиғаты жағынан ғылыми зерттеудің әдіснамалық рәсімдері мен жеке әдістерін зерттеп, айқындайтын ғылыми сала </a:t>
          </a:r>
          <a:endParaRPr lang="ru-RU" sz="1800" b="0" i="0" dirty="0" smtClean="0">
            <a:latin typeface="Times New Roman" pitchFamily="18" charset="0"/>
            <a:cs typeface="Times New Roman" pitchFamily="18" charset="0"/>
          </a:endParaRP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0" i="0" dirty="0">
            <a:latin typeface="Times New Roman" pitchFamily="18" charset="0"/>
            <a:cs typeface="Times New Roman" pitchFamily="18" charset="0"/>
          </a:endParaRPr>
        </a:p>
      </dgm:t>
    </dgm:pt>
    <dgm:pt modelId="{4F4EF8FE-6826-433C-A4D5-FA13539F2218}" type="parTrans" cxnId="{24249F66-6DEC-4FC8-A649-9E608B6FEDC1}">
      <dgm:prSet/>
      <dgm:spPr/>
      <dgm:t>
        <a:bodyPr/>
        <a:lstStyle/>
        <a:p>
          <a:endParaRPr lang="ru-RU"/>
        </a:p>
      </dgm:t>
    </dgm:pt>
    <dgm:pt modelId="{16BAD3C1-9980-40C1-8347-97AA88983357}" type="sibTrans" cxnId="{24249F66-6DEC-4FC8-A649-9E608B6FEDC1}">
      <dgm:prSet/>
      <dgm:spPr/>
      <dgm:t>
        <a:bodyPr/>
        <a:lstStyle/>
        <a:p>
          <a:endParaRPr lang="ru-RU"/>
        </a:p>
      </dgm:t>
    </dgm:pt>
    <dgm:pt modelId="{72B40690-27AF-4E88-84D9-C32A9E0C064A}" type="pres">
      <dgm:prSet presAssocID="{3C561ED5-A483-4F2E-AEF5-C36D13C02D8F}" presName="Name0" presStyleCnt="0">
        <dgm:presLayoutVars>
          <dgm:chMax val="7"/>
          <dgm:chPref val="7"/>
          <dgm:dir/>
        </dgm:presLayoutVars>
      </dgm:prSet>
      <dgm:spPr/>
    </dgm:pt>
    <dgm:pt modelId="{6059AAC7-DE04-4583-B174-519D30199963}" type="pres">
      <dgm:prSet presAssocID="{3C561ED5-A483-4F2E-AEF5-C36D13C02D8F}" presName="Name1" presStyleCnt="0"/>
      <dgm:spPr/>
    </dgm:pt>
    <dgm:pt modelId="{F14E827F-BB33-4180-887F-99F243A6CBB6}" type="pres">
      <dgm:prSet presAssocID="{3C561ED5-A483-4F2E-AEF5-C36D13C02D8F}" presName="cycle" presStyleCnt="0"/>
      <dgm:spPr/>
    </dgm:pt>
    <dgm:pt modelId="{BDF332B3-16BA-4A73-80C6-E6C6403818BE}" type="pres">
      <dgm:prSet presAssocID="{3C561ED5-A483-4F2E-AEF5-C36D13C02D8F}" presName="srcNode" presStyleLbl="node1" presStyleIdx="0" presStyleCnt="3"/>
      <dgm:spPr/>
    </dgm:pt>
    <dgm:pt modelId="{0A9A52F9-3B34-45DD-8857-1583ACF8773D}" type="pres">
      <dgm:prSet presAssocID="{3C561ED5-A483-4F2E-AEF5-C36D13C02D8F}" presName="conn" presStyleLbl="parChTrans1D2" presStyleIdx="0" presStyleCnt="1"/>
      <dgm:spPr/>
    </dgm:pt>
    <dgm:pt modelId="{86820468-3CC7-4378-A114-41A0A490F997}" type="pres">
      <dgm:prSet presAssocID="{3C561ED5-A483-4F2E-AEF5-C36D13C02D8F}" presName="extraNode" presStyleLbl="node1" presStyleIdx="0" presStyleCnt="3"/>
      <dgm:spPr/>
    </dgm:pt>
    <dgm:pt modelId="{F6083BAC-E52B-4393-95BB-547B9CE5E32F}" type="pres">
      <dgm:prSet presAssocID="{3C561ED5-A483-4F2E-AEF5-C36D13C02D8F}" presName="dstNode" presStyleLbl="node1" presStyleIdx="0" presStyleCnt="3"/>
      <dgm:spPr/>
    </dgm:pt>
    <dgm:pt modelId="{D0200BDC-D4EB-4F47-8AD7-236FE34B53E2}" type="pres">
      <dgm:prSet presAssocID="{F3628B3E-3E5A-4899-9DF0-10E9AC594E38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70FA01-8279-4612-B209-FB5F5FD0D2D4}" type="pres">
      <dgm:prSet presAssocID="{F3628B3E-3E5A-4899-9DF0-10E9AC594E38}" presName="accent_1" presStyleCnt="0"/>
      <dgm:spPr/>
    </dgm:pt>
    <dgm:pt modelId="{E4E2FC3E-3355-495C-B7DB-43578C67450A}" type="pres">
      <dgm:prSet presAssocID="{F3628B3E-3E5A-4899-9DF0-10E9AC594E38}" presName="accentRepeatNode" presStyleLbl="solidFgAcc1" presStyleIdx="0" presStyleCnt="3"/>
      <dgm:spPr/>
    </dgm:pt>
    <dgm:pt modelId="{758B1B33-D3F3-42FC-B8AE-AA70C47B8D72}" type="pres">
      <dgm:prSet presAssocID="{67EEC6CA-000D-4EF2-81CB-7A0DA30FFBBD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667EBD-E9D8-4CC9-9FDB-3013187CB084}" type="pres">
      <dgm:prSet presAssocID="{67EEC6CA-000D-4EF2-81CB-7A0DA30FFBBD}" presName="accent_2" presStyleCnt="0"/>
      <dgm:spPr/>
    </dgm:pt>
    <dgm:pt modelId="{F79B4386-B7C8-4BEB-8D4A-5EE0747E8690}" type="pres">
      <dgm:prSet presAssocID="{67EEC6CA-000D-4EF2-81CB-7A0DA30FFBBD}" presName="accentRepeatNode" presStyleLbl="solidFgAcc1" presStyleIdx="1" presStyleCnt="3"/>
      <dgm:spPr/>
    </dgm:pt>
    <dgm:pt modelId="{A6260260-4635-4885-9E7D-D81DE7502DA2}" type="pres">
      <dgm:prSet presAssocID="{84F341D1-437E-43B6-A309-28ACA9A0C22B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9CB723-5980-46A4-A1EB-62F2C2F6A643}" type="pres">
      <dgm:prSet presAssocID="{84F341D1-437E-43B6-A309-28ACA9A0C22B}" presName="accent_3" presStyleCnt="0"/>
      <dgm:spPr/>
    </dgm:pt>
    <dgm:pt modelId="{3A623E36-9711-4C9E-B56D-5A4FDE411483}" type="pres">
      <dgm:prSet presAssocID="{84F341D1-437E-43B6-A309-28ACA9A0C22B}" presName="accentRepeatNode" presStyleLbl="solidFgAcc1" presStyleIdx="2" presStyleCnt="3"/>
      <dgm:spPr/>
    </dgm:pt>
  </dgm:ptLst>
  <dgm:cxnLst>
    <dgm:cxn modelId="{8E69DCD9-FEE6-4956-BFCE-CC395069B52C}" type="presOf" srcId="{84F341D1-437E-43B6-A309-28ACA9A0C22B}" destId="{A6260260-4635-4885-9E7D-D81DE7502DA2}" srcOrd="0" destOrd="0" presId="urn:microsoft.com/office/officeart/2008/layout/VerticalCurvedList"/>
    <dgm:cxn modelId="{D8B92908-DBEC-4B21-8630-410FDE4FEFAD}" type="presOf" srcId="{3C561ED5-A483-4F2E-AEF5-C36D13C02D8F}" destId="{72B40690-27AF-4E88-84D9-C32A9E0C064A}" srcOrd="0" destOrd="0" presId="urn:microsoft.com/office/officeart/2008/layout/VerticalCurvedList"/>
    <dgm:cxn modelId="{A75AE952-0080-44BE-9E3E-B81B364B2CEF}" srcId="{3C561ED5-A483-4F2E-AEF5-C36D13C02D8F}" destId="{F3628B3E-3E5A-4899-9DF0-10E9AC594E38}" srcOrd="0" destOrd="0" parTransId="{D8E1D624-6EC4-44FA-8BEC-1311E7D59B81}" sibTransId="{A58636B5-F3DB-4052-A67F-68C76F5C36D6}"/>
    <dgm:cxn modelId="{F5CEEB4D-9630-4138-96EC-2580BDD829A4}" type="presOf" srcId="{67EEC6CA-000D-4EF2-81CB-7A0DA30FFBBD}" destId="{758B1B33-D3F3-42FC-B8AE-AA70C47B8D72}" srcOrd="0" destOrd="0" presId="urn:microsoft.com/office/officeart/2008/layout/VerticalCurvedList"/>
    <dgm:cxn modelId="{3616A7E3-943F-438E-AD36-ABA6D62ADB50}" srcId="{3C561ED5-A483-4F2E-AEF5-C36D13C02D8F}" destId="{67EEC6CA-000D-4EF2-81CB-7A0DA30FFBBD}" srcOrd="1" destOrd="0" parTransId="{8E60A961-57CE-4AA8-A9D7-9CC18A454A66}" sibTransId="{41977E68-0F2E-450D-BC8F-4865A048724A}"/>
    <dgm:cxn modelId="{BAF2F7B4-F501-4E7E-BCE1-46CF92386FAE}" type="presOf" srcId="{A58636B5-F3DB-4052-A67F-68C76F5C36D6}" destId="{0A9A52F9-3B34-45DD-8857-1583ACF8773D}" srcOrd="0" destOrd="0" presId="urn:microsoft.com/office/officeart/2008/layout/VerticalCurvedList"/>
    <dgm:cxn modelId="{24249F66-6DEC-4FC8-A649-9E608B6FEDC1}" srcId="{3C561ED5-A483-4F2E-AEF5-C36D13C02D8F}" destId="{84F341D1-437E-43B6-A309-28ACA9A0C22B}" srcOrd="2" destOrd="0" parTransId="{4F4EF8FE-6826-433C-A4D5-FA13539F2218}" sibTransId="{16BAD3C1-9980-40C1-8347-97AA88983357}"/>
    <dgm:cxn modelId="{926CDE0F-72FD-44C0-9209-8A39BE6AB7B3}" type="presOf" srcId="{F3628B3E-3E5A-4899-9DF0-10E9AC594E38}" destId="{D0200BDC-D4EB-4F47-8AD7-236FE34B53E2}" srcOrd="0" destOrd="0" presId="urn:microsoft.com/office/officeart/2008/layout/VerticalCurvedList"/>
    <dgm:cxn modelId="{4F9C5EFA-7050-42F2-84D7-436D5AD732D9}" type="presParOf" srcId="{72B40690-27AF-4E88-84D9-C32A9E0C064A}" destId="{6059AAC7-DE04-4583-B174-519D30199963}" srcOrd="0" destOrd="0" presId="urn:microsoft.com/office/officeart/2008/layout/VerticalCurvedList"/>
    <dgm:cxn modelId="{84B832F7-2296-42C0-A057-8ED9630696CE}" type="presParOf" srcId="{6059AAC7-DE04-4583-B174-519D30199963}" destId="{F14E827F-BB33-4180-887F-99F243A6CBB6}" srcOrd="0" destOrd="0" presId="urn:microsoft.com/office/officeart/2008/layout/VerticalCurvedList"/>
    <dgm:cxn modelId="{47D1B9DA-8447-4625-9ABC-A2A49F70917F}" type="presParOf" srcId="{F14E827F-BB33-4180-887F-99F243A6CBB6}" destId="{BDF332B3-16BA-4A73-80C6-E6C6403818BE}" srcOrd="0" destOrd="0" presId="urn:microsoft.com/office/officeart/2008/layout/VerticalCurvedList"/>
    <dgm:cxn modelId="{5DF04D78-DE86-4880-BF81-812ABDAA78DA}" type="presParOf" srcId="{F14E827F-BB33-4180-887F-99F243A6CBB6}" destId="{0A9A52F9-3B34-45DD-8857-1583ACF8773D}" srcOrd="1" destOrd="0" presId="urn:microsoft.com/office/officeart/2008/layout/VerticalCurvedList"/>
    <dgm:cxn modelId="{2E0D8C6F-E23E-4D75-83BE-8A0689C82C7C}" type="presParOf" srcId="{F14E827F-BB33-4180-887F-99F243A6CBB6}" destId="{86820468-3CC7-4378-A114-41A0A490F997}" srcOrd="2" destOrd="0" presId="urn:microsoft.com/office/officeart/2008/layout/VerticalCurvedList"/>
    <dgm:cxn modelId="{F95399D0-DBC3-435A-BAD2-477D8D881D87}" type="presParOf" srcId="{F14E827F-BB33-4180-887F-99F243A6CBB6}" destId="{F6083BAC-E52B-4393-95BB-547B9CE5E32F}" srcOrd="3" destOrd="0" presId="urn:microsoft.com/office/officeart/2008/layout/VerticalCurvedList"/>
    <dgm:cxn modelId="{0DD027D5-5331-47CC-908A-22F8A1287012}" type="presParOf" srcId="{6059AAC7-DE04-4583-B174-519D30199963}" destId="{D0200BDC-D4EB-4F47-8AD7-236FE34B53E2}" srcOrd="1" destOrd="0" presId="urn:microsoft.com/office/officeart/2008/layout/VerticalCurvedList"/>
    <dgm:cxn modelId="{9A65CF0E-BBA8-436E-A6F5-B2F6854D066B}" type="presParOf" srcId="{6059AAC7-DE04-4583-B174-519D30199963}" destId="{4670FA01-8279-4612-B209-FB5F5FD0D2D4}" srcOrd="2" destOrd="0" presId="urn:microsoft.com/office/officeart/2008/layout/VerticalCurvedList"/>
    <dgm:cxn modelId="{E889E030-8A73-4883-A0D7-35F6DFDF9235}" type="presParOf" srcId="{4670FA01-8279-4612-B209-FB5F5FD0D2D4}" destId="{E4E2FC3E-3355-495C-B7DB-43578C67450A}" srcOrd="0" destOrd="0" presId="urn:microsoft.com/office/officeart/2008/layout/VerticalCurvedList"/>
    <dgm:cxn modelId="{428B3A68-2C49-4E5E-8CCE-779A3B981563}" type="presParOf" srcId="{6059AAC7-DE04-4583-B174-519D30199963}" destId="{758B1B33-D3F3-42FC-B8AE-AA70C47B8D72}" srcOrd="3" destOrd="0" presId="urn:microsoft.com/office/officeart/2008/layout/VerticalCurvedList"/>
    <dgm:cxn modelId="{9AEC68A1-DE71-40B6-BB91-A7147C0D327E}" type="presParOf" srcId="{6059AAC7-DE04-4583-B174-519D30199963}" destId="{9D667EBD-E9D8-4CC9-9FDB-3013187CB084}" srcOrd="4" destOrd="0" presId="urn:microsoft.com/office/officeart/2008/layout/VerticalCurvedList"/>
    <dgm:cxn modelId="{68C66E52-8DE8-4AEB-9632-0AC152F5A1D2}" type="presParOf" srcId="{9D667EBD-E9D8-4CC9-9FDB-3013187CB084}" destId="{F79B4386-B7C8-4BEB-8D4A-5EE0747E8690}" srcOrd="0" destOrd="0" presId="urn:microsoft.com/office/officeart/2008/layout/VerticalCurvedList"/>
    <dgm:cxn modelId="{2201F9DF-9D62-4ED8-BA2A-641D232EE0D0}" type="presParOf" srcId="{6059AAC7-DE04-4583-B174-519D30199963}" destId="{A6260260-4635-4885-9E7D-D81DE7502DA2}" srcOrd="5" destOrd="0" presId="urn:microsoft.com/office/officeart/2008/layout/VerticalCurvedList"/>
    <dgm:cxn modelId="{9F0E47D7-3CE4-490E-98BD-E8254DD26E7C}" type="presParOf" srcId="{6059AAC7-DE04-4583-B174-519D30199963}" destId="{1E9CB723-5980-46A4-A1EB-62F2C2F6A643}" srcOrd="6" destOrd="0" presId="urn:microsoft.com/office/officeart/2008/layout/VerticalCurvedList"/>
    <dgm:cxn modelId="{1E8693B0-A0CC-4736-B4D5-0C82A708A770}" type="presParOf" srcId="{1E9CB723-5980-46A4-A1EB-62F2C2F6A643}" destId="{3A623E36-9711-4C9E-B56D-5A4FDE41148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A9BF00-EA8F-46B0-A5E4-F5B8AEB38D5D}">
      <dsp:nvSpPr>
        <dsp:cNvPr id="0" name=""/>
        <dsp:cNvSpPr/>
      </dsp:nvSpPr>
      <dsp:spPr>
        <a:xfrm>
          <a:off x="1646237" y="0"/>
          <a:ext cx="4937125" cy="4937125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A813C8-EE09-4C34-B19D-DA6A419C1832}">
      <dsp:nvSpPr>
        <dsp:cNvPr id="0" name=""/>
        <dsp:cNvSpPr/>
      </dsp:nvSpPr>
      <dsp:spPr>
        <a:xfrm>
          <a:off x="2115264" y="469026"/>
          <a:ext cx="1925478" cy="19254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b="1" i="1" kern="1200" dirty="0" smtClean="0"/>
            <a:t>гносеологиялық</a:t>
          </a:r>
          <a:endParaRPr lang="ru-RU" sz="1700" kern="1200" dirty="0"/>
        </a:p>
      </dsp:txBody>
      <dsp:txXfrm>
        <a:off x="2209258" y="563020"/>
        <a:ext cx="1737490" cy="1737490"/>
      </dsp:txXfrm>
    </dsp:sp>
    <dsp:sp modelId="{A26E631C-264A-4053-808F-F847B26B2A43}">
      <dsp:nvSpPr>
        <dsp:cNvPr id="0" name=""/>
        <dsp:cNvSpPr/>
      </dsp:nvSpPr>
      <dsp:spPr>
        <a:xfrm>
          <a:off x="4188856" y="469026"/>
          <a:ext cx="1925478" cy="19254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b="1" i="1" kern="1200" dirty="0" smtClean="0"/>
            <a:t>философиялық</a:t>
          </a:r>
          <a:endParaRPr lang="ru-RU" sz="1700" kern="1200" dirty="0"/>
        </a:p>
      </dsp:txBody>
      <dsp:txXfrm>
        <a:off x="4282850" y="563020"/>
        <a:ext cx="1737490" cy="1737490"/>
      </dsp:txXfrm>
    </dsp:sp>
    <dsp:sp modelId="{A8C00781-BA58-4ED0-98CE-D4681F4CFD22}">
      <dsp:nvSpPr>
        <dsp:cNvPr id="0" name=""/>
        <dsp:cNvSpPr/>
      </dsp:nvSpPr>
      <dsp:spPr>
        <a:xfrm>
          <a:off x="2115264" y="2542619"/>
          <a:ext cx="1925478" cy="19254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b="1" i="1" kern="1200" dirty="0" smtClean="0"/>
            <a:t>идеологиялық</a:t>
          </a:r>
          <a:endParaRPr lang="ru-RU" sz="1700" kern="1200" dirty="0"/>
        </a:p>
      </dsp:txBody>
      <dsp:txXfrm>
        <a:off x="2209258" y="2636613"/>
        <a:ext cx="1737490" cy="1737490"/>
      </dsp:txXfrm>
    </dsp:sp>
    <dsp:sp modelId="{16A76ED7-B650-437B-8759-B90AA85BF6D5}">
      <dsp:nvSpPr>
        <dsp:cNvPr id="0" name=""/>
        <dsp:cNvSpPr/>
      </dsp:nvSpPr>
      <dsp:spPr>
        <a:xfrm>
          <a:off x="4188856" y="2542619"/>
          <a:ext cx="1925478" cy="19254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b="1" i="1" kern="1200" dirty="0" smtClean="0"/>
            <a:t>ғылымтану </a:t>
          </a:r>
          <a:endParaRPr lang="ru-RU" sz="1700" kern="1200" dirty="0"/>
        </a:p>
      </dsp:txBody>
      <dsp:txXfrm>
        <a:off x="4282850" y="2636613"/>
        <a:ext cx="1737490" cy="17374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BDDEDE-483C-4BDA-A547-394FAEC27B7B}">
      <dsp:nvSpPr>
        <dsp:cNvPr id="0" name=""/>
        <dsp:cNvSpPr/>
      </dsp:nvSpPr>
      <dsp:spPr>
        <a:xfrm>
          <a:off x="0" y="0"/>
          <a:ext cx="8229600" cy="168229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4500" b="1" i="1" kern="1200" dirty="0" smtClean="0"/>
            <a:t>Философиялық тұғыр</a:t>
          </a:r>
          <a:endParaRPr lang="ru-RU" sz="4500" kern="1200" dirty="0" smtClean="0"/>
        </a:p>
        <a:p>
          <a:pPr lvl="0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500" kern="1200" dirty="0"/>
        </a:p>
      </dsp:txBody>
      <dsp:txXfrm>
        <a:off x="0" y="0"/>
        <a:ext cx="8229600" cy="1682293"/>
      </dsp:txXfrm>
    </dsp:sp>
    <dsp:sp modelId="{07A8EC5E-86CF-46E2-8742-0E3D9F24509F}">
      <dsp:nvSpPr>
        <dsp:cNvPr id="0" name=""/>
        <dsp:cNvSpPr/>
      </dsp:nvSpPr>
      <dsp:spPr>
        <a:xfrm>
          <a:off x="4018" y="1682293"/>
          <a:ext cx="2740521" cy="35328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kern="1200" dirty="0" smtClean="0">
              <a:latin typeface="Times New Roman" pitchFamily="18" charset="0"/>
              <a:cs typeface="Times New Roman" pitchFamily="18" charset="0"/>
            </a:rPr>
            <a:t>педагогикалық құбылыстар мен үдерістерді тану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18" y="1682293"/>
        <a:ext cx="2740521" cy="3532816"/>
      </dsp:txXfrm>
    </dsp:sp>
    <dsp:sp modelId="{6CB0CA71-0791-4F62-AFF6-E11BBF8CF153}">
      <dsp:nvSpPr>
        <dsp:cNvPr id="0" name=""/>
        <dsp:cNvSpPr/>
      </dsp:nvSpPr>
      <dsp:spPr>
        <a:xfrm>
          <a:off x="2744539" y="1682293"/>
          <a:ext cx="2740521" cy="35328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2800" kern="1200" dirty="0" smtClean="0">
              <a:latin typeface="Times New Roman" pitchFamily="18" charset="0"/>
              <a:cs typeface="Times New Roman" pitchFamily="18" charset="0"/>
            </a:rPr>
            <a:t>зерттеуге қолданылатын диалектиканың заңдары</a:t>
          </a:r>
          <a:endParaRPr lang="ru-RU" sz="28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44539" y="1682293"/>
        <a:ext cx="2740521" cy="3532816"/>
      </dsp:txXfrm>
    </dsp:sp>
    <dsp:sp modelId="{300E6E95-C5F3-450C-ACA1-5266A389F291}">
      <dsp:nvSpPr>
        <dsp:cNvPr id="0" name=""/>
        <dsp:cNvSpPr/>
      </dsp:nvSpPr>
      <dsp:spPr>
        <a:xfrm>
          <a:off x="5485060" y="1682293"/>
          <a:ext cx="2740521" cy="353281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2800" kern="1200" dirty="0" smtClean="0">
              <a:latin typeface="Times New Roman" pitchFamily="18" charset="0"/>
              <a:cs typeface="Times New Roman" pitchFamily="18" charset="0"/>
            </a:rPr>
            <a:t>философиялық идеялары </a:t>
          </a:r>
          <a:endParaRPr lang="ru-RU" sz="280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 dirty="0"/>
        </a:p>
      </dsp:txBody>
      <dsp:txXfrm>
        <a:off x="5485060" y="1682293"/>
        <a:ext cx="2740521" cy="3532816"/>
      </dsp:txXfrm>
    </dsp:sp>
    <dsp:sp modelId="{66A7E8AB-6CBF-460B-8F6F-ECEAB733365E}">
      <dsp:nvSpPr>
        <dsp:cNvPr id="0" name=""/>
        <dsp:cNvSpPr/>
      </dsp:nvSpPr>
      <dsp:spPr>
        <a:xfrm>
          <a:off x="0" y="5215109"/>
          <a:ext cx="8229600" cy="39253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9A52F9-3B34-45DD-8857-1583ACF8773D}">
      <dsp:nvSpPr>
        <dsp:cNvPr id="0" name=""/>
        <dsp:cNvSpPr/>
      </dsp:nvSpPr>
      <dsp:spPr>
        <a:xfrm>
          <a:off x="-5581329" y="-854585"/>
          <a:ext cx="6646296" cy="6646296"/>
        </a:xfrm>
        <a:prstGeom prst="blockArc">
          <a:avLst>
            <a:gd name="adj1" fmla="val 18900000"/>
            <a:gd name="adj2" fmla="val 2700000"/>
            <a:gd name="adj3" fmla="val 325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200BDC-D4EB-4F47-8AD7-236FE34B53E2}">
      <dsp:nvSpPr>
        <dsp:cNvPr id="0" name=""/>
        <dsp:cNvSpPr/>
      </dsp:nvSpPr>
      <dsp:spPr>
        <a:xfrm>
          <a:off x="685272" y="493712"/>
          <a:ext cx="7476194" cy="987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3769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0" i="0" kern="1200" dirty="0" smtClean="0">
              <a:latin typeface="Times New Roman" pitchFamily="18" charset="0"/>
              <a:cs typeface="Times New Roman" pitchFamily="18" charset="0"/>
            </a:rPr>
            <a:t>педагогика ғылымын дамыту қағидаларының, құралдарының, әдістері мен үлгілерінің ерекшеліктері</a:t>
          </a:r>
          <a:endParaRPr lang="ru-RU" sz="1800" b="0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85272" y="493712"/>
        <a:ext cx="7476194" cy="987425"/>
      </dsp:txXfrm>
    </dsp:sp>
    <dsp:sp modelId="{E4E2FC3E-3355-495C-B7DB-43578C67450A}">
      <dsp:nvSpPr>
        <dsp:cNvPr id="0" name=""/>
        <dsp:cNvSpPr/>
      </dsp:nvSpPr>
      <dsp:spPr>
        <a:xfrm>
          <a:off x="68132" y="370284"/>
          <a:ext cx="1234281" cy="12342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8B1B33-D3F3-42FC-B8AE-AA70C47B8D72}">
      <dsp:nvSpPr>
        <dsp:cNvPr id="0" name=""/>
        <dsp:cNvSpPr/>
      </dsp:nvSpPr>
      <dsp:spPr>
        <a:xfrm>
          <a:off x="1044201" y="1974850"/>
          <a:ext cx="7117265" cy="987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3769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0" i="0" kern="1200" dirty="0" smtClean="0">
              <a:latin typeface="Times New Roman" pitchFamily="18" charset="0"/>
              <a:cs typeface="Times New Roman" pitchFamily="18" charset="0"/>
            </a:rPr>
            <a:t>объектісі жүйе ретінде педагогика ғылымы және оның даму үдерісі </a:t>
          </a:r>
          <a:endParaRPr lang="ru-RU" sz="1800" b="0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44201" y="1974850"/>
        <a:ext cx="7117265" cy="987425"/>
      </dsp:txXfrm>
    </dsp:sp>
    <dsp:sp modelId="{F79B4386-B7C8-4BEB-8D4A-5EE0747E8690}">
      <dsp:nvSpPr>
        <dsp:cNvPr id="0" name=""/>
        <dsp:cNvSpPr/>
      </dsp:nvSpPr>
      <dsp:spPr>
        <a:xfrm>
          <a:off x="427061" y="1851421"/>
          <a:ext cx="1234281" cy="12342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260260-4635-4885-9E7D-D81DE7502DA2}">
      <dsp:nvSpPr>
        <dsp:cNvPr id="0" name=""/>
        <dsp:cNvSpPr/>
      </dsp:nvSpPr>
      <dsp:spPr>
        <a:xfrm>
          <a:off x="685272" y="3455987"/>
          <a:ext cx="7476194" cy="987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3769" tIns="45720" rIns="45720" bIns="4572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k-KZ" sz="1800" b="0" i="0" kern="1200" dirty="0" smtClean="0">
              <a:latin typeface="Times New Roman" pitchFamily="18" charset="0"/>
              <a:cs typeface="Times New Roman" pitchFamily="18" charset="0"/>
            </a:rPr>
            <a:t>табиғаты жағынан ғылыми зерттеудің әдіснамалық рәсімдері мен жеке әдістерін зерттеп, айқындайтын ғылыми сала </a:t>
          </a:r>
          <a:endParaRPr lang="ru-RU" sz="1800" b="0" i="0" kern="1200" dirty="0" smtClean="0">
            <a:latin typeface="Times New Roman" pitchFamily="18" charset="0"/>
            <a:cs typeface="Times New Roman" pitchFamily="18" charset="0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0" i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85272" y="3455987"/>
        <a:ext cx="7476194" cy="987425"/>
      </dsp:txXfrm>
    </dsp:sp>
    <dsp:sp modelId="{3A623E36-9711-4C9E-B56D-5A4FDE411483}">
      <dsp:nvSpPr>
        <dsp:cNvPr id="0" name=""/>
        <dsp:cNvSpPr/>
      </dsp:nvSpPr>
      <dsp:spPr>
        <a:xfrm>
          <a:off x="68132" y="3332559"/>
          <a:ext cx="1234281" cy="123428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533400"/>
            <a:ext cx="7572676" cy="5199856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Педагогика әдіснамасын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ң </a:t>
            </a:r>
            <a:r>
              <a:rPr lang="kk-KZ" sz="4000" dirty="0">
                <a:latin typeface="Times New Roman" pitchFamily="18" charset="0"/>
                <a:cs typeface="Times New Roman" pitchFamily="18" charset="0"/>
              </a:rPr>
              <a:t>мәні және </a:t>
            </a: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ұстанымдары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5816" y="4077072"/>
            <a:ext cx="5328592" cy="533400"/>
          </a:xfrm>
        </p:spPr>
        <p:txBody>
          <a:bodyPr/>
          <a:lstStyle/>
          <a:p>
            <a:r>
              <a:rPr lang="kk-KZ" b="1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п.ғ.д., профессор Шалғынбаева Қ.Қ.</a:t>
            </a:r>
            <a:endParaRPr lang="ru-RU" b="1" dirty="0">
              <a:solidFill>
                <a:schemeClr val="bg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0228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Педагогика әдіснамасы – дамушы қоғам жағдайында үздіксіз өзгерістегі педагогикалық болмысты дәл сипаттап көрсететін ғылымды қалыптастырудың қағидалары, тұғырлары және тәсілдері туралы педагогикалық теорияның бастапқы ережесі, негізі және құрылымы туралы білімдердің жүйесі болып табылады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algn="just"/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М.А.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Данилов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28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Педагогика </a:t>
            </a:r>
            <a:r>
              <a:rPr lang="kk-KZ" dirty="0" smtClean="0"/>
              <a:t>әдіснамасының тұғырлары: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98204597"/>
              </p:ext>
            </p:extLst>
          </p:nvPr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3937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kk-KZ" dirty="0">
                <a:latin typeface="Times New Roman" pitchFamily="18" charset="0"/>
                <a:cs typeface="Times New Roman" pitchFamily="18" charset="0"/>
              </a:rPr>
              <a:t>Педагогика әдіснамасының мәнін ашып көрсету бағытындағы алғашқы тұғырлардың бірі </a:t>
            </a:r>
            <a:r>
              <a:rPr lang="kk-KZ" b="1" i="1" dirty="0">
                <a:latin typeface="Times New Roman" pitchFamily="18" charset="0"/>
                <a:cs typeface="Times New Roman" pitchFamily="18" charset="0"/>
              </a:rPr>
              <a:t>гносеологиялық</a:t>
            </a:r>
            <a:r>
              <a:rPr lang="kk-K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деп аталады. </a:t>
            </a: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Бұл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атау педагогикалық әдіснама ұғымына туыстас «әдіснама» ұғымы ғылыми әдебиетте «гносеология» немесе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«таным теориясы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» ұғымдарына жақындығымен сипатталады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590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661951105"/>
              </p:ext>
            </p:extLst>
          </p:nvPr>
        </p:nvGraphicFramePr>
        <p:xfrm>
          <a:off x="457200" y="548680"/>
          <a:ext cx="8229600" cy="5607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73760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Идеологиялық </a:t>
            </a:r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тұғыр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Педагогика тарихының бүкіл кеңестік кезеңінде ұзақ уақыт бойы </a:t>
            </a:r>
            <a:r>
              <a:rPr lang="kk-KZ" sz="2200" b="1" i="1" dirty="0">
                <a:latin typeface="Times New Roman" pitchFamily="18" charset="0"/>
                <a:cs typeface="Times New Roman" pitchFamily="18" charset="0"/>
              </a:rPr>
              <a:t>маркстік-лениндік әдіснама </a:t>
            </a:r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педагогика ғылымының оның практикасымен байланысты түрде табиғаты мен дамуын объективті түрде және жан-жақты түсіндіретін бірден-бір дұрыс ілім ретінде саналды. Марксистік-лениндік әдіснамаға педагогтар ең алдымен педагогикалық болмысты дамыту жолдарын тану, түсіндіру және бағдарлауда басшылыққа алынатын </a:t>
            </a:r>
            <a:r>
              <a:rPr lang="kk-KZ" sz="2200" b="1" i="1" dirty="0">
                <a:latin typeface="Times New Roman" pitchFamily="18" charset="0"/>
                <a:cs typeface="Times New Roman" pitchFamily="18" charset="0"/>
              </a:rPr>
              <a:t>идеологиялық бағдардың жиынтығы ретінде қарады</a:t>
            </a:r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. Осыған байланысты, педагогика әдіснамасын дамыту тарихында Ресейдегі кеңес кезеңіндегі педагогика ғылымы мен практиканың өзін дамытуға елеулі ықпал еткен үшінші </a:t>
            </a:r>
            <a:r>
              <a:rPr lang="kk-KZ" sz="2200" b="1" i="1" dirty="0">
                <a:latin typeface="Times New Roman" pitchFamily="18" charset="0"/>
                <a:cs typeface="Times New Roman" pitchFamily="18" charset="0"/>
              </a:rPr>
              <a:t>идеологиялық </a:t>
            </a:r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тұғыр болғанын айтуға болады.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919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3600" dirty="0" smtClean="0"/>
              <a:t>Ғылымтану тұғыры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kk-KZ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әдіснамалық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, тарихи және теориялық ілімдерді ажырататын және біріктіретін ғылыми-педагогикалық білімдердің құрылымдарын жаңартып, педагогтардың әдіснамалық зерттеулерінің пәндік өрісі шекарасын анықтайтын, педагогика әдіснамасын ғылымтану құрылымындағы ғылыми білімдердің айрықша саласы ретінде түсіндірумен екрекшеленеді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92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i="1" dirty="0" smtClean="0"/>
              <a:t>Ғылымтану тұғырының ұстанымы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8716629"/>
              </p:ext>
            </p:extLst>
          </p:nvPr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8550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119</TotalTime>
  <Words>257</Words>
  <Application>Microsoft Office PowerPoint</Application>
  <PresentationFormat>Экран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Начальная</vt:lpstr>
      <vt:lpstr> Педагогика әдіснамасының мәні және ұстанымдары</vt:lpstr>
      <vt:lpstr>Презентация PowerPoint</vt:lpstr>
      <vt:lpstr>      Педагогика әдіснамасының тұғырлары:</vt:lpstr>
      <vt:lpstr>Презентация PowerPoint</vt:lpstr>
      <vt:lpstr>Презентация PowerPoint</vt:lpstr>
      <vt:lpstr>Идеологиялық тұғыр </vt:lpstr>
      <vt:lpstr>Ғылымтану тұғыры</vt:lpstr>
      <vt:lpstr>Ғылымтану тұғырының ұстанымы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Педагогика әдіснамасының мәні және ұстанымдары</dc:title>
  <dc:creator>админ</dc:creator>
  <cp:lastModifiedBy>админ</cp:lastModifiedBy>
  <cp:revision>8</cp:revision>
  <dcterms:created xsi:type="dcterms:W3CDTF">2018-09-08T17:01:09Z</dcterms:created>
  <dcterms:modified xsi:type="dcterms:W3CDTF">2018-09-09T03:36:48Z</dcterms:modified>
</cp:coreProperties>
</file>