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6" r:id="rId1"/>
  </p:sldMasterIdLst>
  <p:sldIdLst>
    <p:sldId id="256" r:id="rId2"/>
    <p:sldId id="299" r:id="rId3"/>
    <p:sldId id="300" r:id="rId4"/>
    <p:sldId id="302" r:id="rId5"/>
    <p:sldId id="305" r:id="rId6"/>
    <p:sldId id="277" r:id="rId7"/>
    <p:sldId id="278" r:id="rId8"/>
    <p:sldId id="306" r:id="rId9"/>
    <p:sldId id="301" r:id="rId10"/>
    <p:sldId id="283" r:id="rId11"/>
    <p:sldId id="284" r:id="rId12"/>
    <p:sldId id="286" r:id="rId13"/>
    <p:sldId id="303" r:id="rId14"/>
    <p:sldId id="273" r:id="rId15"/>
    <p:sldId id="308" r:id="rId16"/>
    <p:sldId id="281" r:id="rId17"/>
    <p:sldId id="275" r:id="rId18"/>
    <p:sldId id="304" r:id="rId19"/>
    <p:sldId id="310"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24" autoAdjust="0"/>
  </p:normalViewPr>
  <p:slideViewPr>
    <p:cSldViewPr>
      <p:cViewPr>
        <p:scale>
          <a:sx n="81" d="100"/>
          <a:sy n="81" d="100"/>
        </p:scale>
        <p:origin x="-1080" y="66"/>
      </p:cViewPr>
      <p:guideLst>
        <p:guide orient="horz" pos="2160"/>
        <p:guide pos="2880"/>
      </p:guideLst>
    </p:cSldViewPr>
  </p:slideViewPr>
  <p:outlineViewPr>
    <p:cViewPr>
      <p:scale>
        <a:sx n="33" d="100"/>
        <a:sy n="33" d="100"/>
      </p:scale>
      <p:origin x="0" y="1776"/>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F955A8-5282-4213-AD39-38081A37115E}" type="doc">
      <dgm:prSet loTypeId="urn:microsoft.com/office/officeart/2005/8/layout/radial4" loCatId="relationship" qsTypeId="urn:microsoft.com/office/officeart/2005/8/quickstyle/simple1" qsCatId="simple" csTypeId="urn:microsoft.com/office/officeart/2005/8/colors/colorful2" csCatId="colorful" phldr="1"/>
      <dgm:spPr/>
      <dgm:t>
        <a:bodyPr/>
        <a:lstStyle/>
        <a:p>
          <a:endParaRPr lang="ru-RU"/>
        </a:p>
      </dgm:t>
    </dgm:pt>
    <dgm:pt modelId="{8557FB63-71A7-458F-85AD-C8D973CD0A55}">
      <dgm:prSet phldrT="[Текст]"/>
      <dgm:spPr/>
      <dgm:t>
        <a:bodyPr/>
        <a:lstStyle/>
        <a:p>
          <a:r>
            <a:rPr lang="kk-KZ" dirty="0" smtClean="0">
              <a:latin typeface="Times New Roman" pitchFamily="18" charset="0"/>
              <a:cs typeface="Times New Roman" pitchFamily="18" charset="0"/>
            </a:rPr>
            <a:t>Зейін</a:t>
          </a:r>
          <a:endParaRPr lang="ru-RU" dirty="0">
            <a:latin typeface="Times New Roman" pitchFamily="18" charset="0"/>
            <a:cs typeface="Times New Roman" pitchFamily="18" charset="0"/>
          </a:endParaRPr>
        </a:p>
      </dgm:t>
    </dgm:pt>
    <dgm:pt modelId="{692DDF9F-B7BF-4CED-96E3-5547AF0A92AA}" type="parTrans" cxnId="{83F42935-2E74-4AEA-BFF0-F1BB015656BA}">
      <dgm:prSet/>
      <dgm:spPr/>
      <dgm:t>
        <a:bodyPr/>
        <a:lstStyle/>
        <a:p>
          <a:endParaRPr lang="ru-RU"/>
        </a:p>
      </dgm:t>
    </dgm:pt>
    <dgm:pt modelId="{094487FB-38C5-43CA-A927-E2710802C665}" type="sibTrans" cxnId="{83F42935-2E74-4AEA-BFF0-F1BB015656BA}">
      <dgm:prSet/>
      <dgm:spPr/>
      <dgm:t>
        <a:bodyPr/>
        <a:lstStyle/>
        <a:p>
          <a:endParaRPr lang="ru-RU"/>
        </a:p>
      </dgm:t>
    </dgm:pt>
    <dgm:pt modelId="{96F047E2-D612-4C81-9622-720C1043B478}">
      <dgm:prSet phldrT="[Текст]" custT="1"/>
      <dgm:spPr/>
      <dgm:t>
        <a:bodyPr/>
        <a:lstStyle/>
        <a:p>
          <a:r>
            <a:rPr lang="ru-RU" sz="2000" b="0" dirty="0" err="1" smtClean="0">
              <a:solidFill>
                <a:schemeClr val="tx1">
                  <a:lumMod val="95000"/>
                  <a:lumOff val="5000"/>
                </a:schemeClr>
              </a:solidFill>
              <a:latin typeface="Times New Roman" pitchFamily="18" charset="0"/>
              <a:cs typeface="Times New Roman" pitchFamily="18" charset="0"/>
            </a:rPr>
            <a:t>күй (зейіннің шоғырланған күйі</a:t>
          </a:r>
          <a:r>
            <a:rPr lang="ru-RU" sz="2000" b="0" dirty="0" smtClean="0">
              <a:solidFill>
                <a:schemeClr val="tx1">
                  <a:lumMod val="95000"/>
                  <a:lumOff val="5000"/>
                </a:schemeClr>
              </a:solidFill>
              <a:latin typeface="Times New Roman" pitchFamily="18" charset="0"/>
              <a:cs typeface="Times New Roman" pitchFamily="18" charset="0"/>
            </a:rPr>
            <a:t>) </a:t>
          </a:r>
          <a:r>
            <a:rPr lang="ru-RU" sz="2000" b="0" dirty="0" err="1" smtClean="0">
              <a:solidFill>
                <a:schemeClr val="tx1">
                  <a:lumMod val="95000"/>
                  <a:lumOff val="5000"/>
                </a:schemeClr>
              </a:solidFill>
              <a:latin typeface="Times New Roman" pitchFamily="18" charset="0"/>
              <a:cs typeface="Times New Roman" pitchFamily="18" charset="0"/>
            </a:rPr>
            <a:t>ретінде</a:t>
          </a:r>
          <a:endParaRPr lang="ru-RU" sz="2000" b="0" dirty="0">
            <a:solidFill>
              <a:schemeClr val="tx1">
                <a:lumMod val="95000"/>
                <a:lumOff val="5000"/>
              </a:schemeClr>
            </a:solidFill>
            <a:latin typeface="Times New Roman" pitchFamily="18" charset="0"/>
            <a:cs typeface="Times New Roman" pitchFamily="18" charset="0"/>
          </a:endParaRPr>
        </a:p>
      </dgm:t>
    </dgm:pt>
    <dgm:pt modelId="{A608853E-6241-4A03-80F9-55257069845C}" type="parTrans" cxnId="{9BE286CA-8E52-4749-8CC3-7576773489F8}">
      <dgm:prSet/>
      <dgm:spPr/>
      <dgm:t>
        <a:bodyPr/>
        <a:lstStyle/>
        <a:p>
          <a:endParaRPr lang="ru-RU"/>
        </a:p>
      </dgm:t>
    </dgm:pt>
    <dgm:pt modelId="{345DC6AA-2B1A-43E7-A775-F5959713D5DB}" type="sibTrans" cxnId="{9BE286CA-8E52-4749-8CC3-7576773489F8}">
      <dgm:prSet/>
      <dgm:spPr/>
      <dgm:t>
        <a:bodyPr/>
        <a:lstStyle/>
        <a:p>
          <a:endParaRPr lang="ru-RU"/>
        </a:p>
      </dgm:t>
    </dgm:pt>
    <dgm:pt modelId="{ECC5214B-B86F-42EA-AFC3-77D39BDB6E60}">
      <dgm:prSet phldrT="[Текст]" custT="1"/>
      <dgm:spPr/>
      <dgm:t>
        <a:bodyPr/>
        <a:lstStyle/>
        <a:p>
          <a:r>
            <a:rPr lang="ru-RU" sz="2000" dirty="0" err="1" smtClean="0">
              <a:solidFill>
                <a:schemeClr val="tx1">
                  <a:lumMod val="95000"/>
                  <a:lumOff val="5000"/>
                </a:schemeClr>
              </a:solidFill>
              <a:latin typeface="Times New Roman" pitchFamily="18" charset="0"/>
              <a:cs typeface="Times New Roman" pitchFamily="18" charset="0"/>
            </a:rPr>
            <a:t>тұлғалық қасиет </a:t>
          </a:r>
          <a:r>
            <a:rPr lang="ru-RU" sz="2000" dirty="0" smtClean="0">
              <a:solidFill>
                <a:schemeClr val="tx1">
                  <a:lumMod val="95000"/>
                  <a:lumOff val="5000"/>
                </a:schemeClr>
              </a:solidFill>
              <a:latin typeface="Times New Roman" pitchFamily="18" charset="0"/>
              <a:cs typeface="Times New Roman" pitchFamily="18" charset="0"/>
            </a:rPr>
            <a:t>(</a:t>
          </a:r>
          <a:r>
            <a:rPr lang="ru-RU" sz="2000" dirty="0" err="1" smtClean="0">
              <a:solidFill>
                <a:schemeClr val="tx1">
                  <a:lumMod val="95000"/>
                  <a:lumOff val="5000"/>
                </a:schemeClr>
              </a:solidFill>
              <a:latin typeface="Times New Roman" pitchFamily="18" charset="0"/>
              <a:cs typeface="Times New Roman" pitchFamily="18" charset="0"/>
            </a:rPr>
            <a:t>зейінділік</a:t>
          </a:r>
          <a:r>
            <a:rPr lang="ru-RU" sz="2000" dirty="0" smtClean="0">
              <a:solidFill>
                <a:schemeClr val="tx1">
                  <a:lumMod val="95000"/>
                  <a:lumOff val="5000"/>
                </a:schemeClr>
              </a:solidFill>
              <a:latin typeface="Times New Roman" pitchFamily="18" charset="0"/>
              <a:cs typeface="Times New Roman" pitchFamily="18" charset="0"/>
            </a:rPr>
            <a:t>) </a:t>
          </a:r>
          <a:r>
            <a:rPr lang="ru-RU" sz="2000" dirty="0" err="1" smtClean="0">
              <a:solidFill>
                <a:schemeClr val="tx1">
                  <a:lumMod val="95000"/>
                  <a:lumOff val="5000"/>
                </a:schemeClr>
              </a:solidFill>
              <a:latin typeface="Times New Roman" pitchFamily="18" charset="0"/>
              <a:cs typeface="Times New Roman" pitchFamily="18" charset="0"/>
            </a:rPr>
            <a:t>ретінде</a:t>
          </a:r>
          <a:r>
            <a:rPr lang="ru-RU" sz="2000" dirty="0" smtClean="0">
              <a:solidFill>
                <a:schemeClr val="tx1">
                  <a:lumMod val="95000"/>
                  <a:lumOff val="5000"/>
                </a:schemeClr>
              </a:solidFill>
              <a:latin typeface="Times New Roman" pitchFamily="18" charset="0"/>
              <a:cs typeface="Times New Roman" pitchFamily="18" charset="0"/>
            </a:rPr>
            <a:t> </a:t>
          </a:r>
          <a:r>
            <a:rPr lang="ru-RU" sz="2000" dirty="0" err="1" smtClean="0">
              <a:solidFill>
                <a:schemeClr val="tx1">
                  <a:lumMod val="95000"/>
                  <a:lumOff val="5000"/>
                </a:schemeClr>
              </a:solidFill>
              <a:latin typeface="Times New Roman" pitchFamily="18" charset="0"/>
              <a:cs typeface="Times New Roman" pitchFamily="18" charset="0"/>
            </a:rPr>
            <a:t>анықтауға болады</a:t>
          </a:r>
          <a:r>
            <a:rPr lang="ru-RU" sz="1800" dirty="0" smtClean="0">
              <a:latin typeface="Times New Roman" pitchFamily="18" charset="0"/>
              <a:cs typeface="Times New Roman" pitchFamily="18" charset="0"/>
            </a:rPr>
            <a:t>.</a:t>
          </a:r>
          <a:endParaRPr lang="ru-RU" sz="1800" dirty="0">
            <a:latin typeface="Times New Roman" pitchFamily="18" charset="0"/>
            <a:cs typeface="Times New Roman" pitchFamily="18" charset="0"/>
          </a:endParaRPr>
        </a:p>
      </dgm:t>
    </dgm:pt>
    <dgm:pt modelId="{B93A942B-191A-4CB2-897E-5D139D21BE09}" type="parTrans" cxnId="{0F1598E5-7232-4A8B-B6B1-E74F584DDACA}">
      <dgm:prSet/>
      <dgm:spPr/>
      <dgm:t>
        <a:bodyPr/>
        <a:lstStyle/>
        <a:p>
          <a:endParaRPr lang="ru-RU"/>
        </a:p>
      </dgm:t>
    </dgm:pt>
    <dgm:pt modelId="{D8474004-950F-4794-9BC2-840A4848272F}" type="sibTrans" cxnId="{0F1598E5-7232-4A8B-B6B1-E74F584DDACA}">
      <dgm:prSet/>
      <dgm:spPr/>
      <dgm:t>
        <a:bodyPr/>
        <a:lstStyle/>
        <a:p>
          <a:endParaRPr lang="ru-RU"/>
        </a:p>
      </dgm:t>
    </dgm:pt>
    <dgm:pt modelId="{E8734CBF-0E0C-452C-936E-2C6E4324F81A}">
      <dgm:prSet custT="1"/>
      <dgm:spPr/>
      <dgm:t>
        <a:bodyPr/>
        <a:lstStyle/>
        <a:p>
          <a:r>
            <a:rPr lang="ru-RU" sz="2000" dirty="0" smtClean="0">
              <a:solidFill>
                <a:schemeClr val="tx1">
                  <a:lumMod val="95000"/>
                  <a:lumOff val="5000"/>
                </a:schemeClr>
              </a:solidFill>
              <a:latin typeface="Times New Roman" pitchFamily="18" charset="0"/>
              <a:cs typeface="Times New Roman" pitchFamily="18" charset="0"/>
            </a:rPr>
            <a:t>процесс (</a:t>
          </a:r>
          <a:r>
            <a:rPr lang="ru-RU" sz="2000" dirty="0" err="1" smtClean="0">
              <a:solidFill>
                <a:schemeClr val="tx1">
                  <a:lumMod val="95000"/>
                  <a:lumOff val="5000"/>
                </a:schemeClr>
              </a:solidFill>
              <a:latin typeface="Times New Roman" pitchFamily="18" charset="0"/>
              <a:cs typeface="Times New Roman" pitchFamily="18" charset="0"/>
            </a:rPr>
            <a:t>немесе</a:t>
          </a:r>
          <a:r>
            <a:rPr lang="ru-RU" sz="2000" dirty="0" smtClean="0">
              <a:solidFill>
                <a:schemeClr val="tx1">
                  <a:lumMod val="95000"/>
                  <a:lumOff val="5000"/>
                </a:schemeClr>
              </a:solidFill>
              <a:latin typeface="Times New Roman" pitchFamily="18" charset="0"/>
              <a:cs typeface="Times New Roman" pitchFamily="18" charset="0"/>
            </a:rPr>
            <a:t> </a:t>
          </a:r>
          <a:r>
            <a:rPr lang="ru-RU" sz="2000" dirty="0" err="1" smtClean="0">
              <a:solidFill>
                <a:schemeClr val="tx1">
                  <a:lumMod val="95000"/>
                  <a:lumOff val="5000"/>
                </a:schemeClr>
              </a:solidFill>
              <a:latin typeface="Times New Roman" pitchFamily="18" charset="0"/>
              <a:cs typeface="Times New Roman" pitchFamily="18" charset="0"/>
            </a:rPr>
            <a:t>психикалық процестің жағы</a:t>
          </a:r>
          <a:r>
            <a:rPr lang="ru-RU" sz="2000" dirty="0" smtClean="0">
              <a:solidFill>
                <a:schemeClr val="tx1">
                  <a:lumMod val="95000"/>
                  <a:lumOff val="5000"/>
                </a:schemeClr>
              </a:solidFill>
              <a:latin typeface="Times New Roman" pitchFamily="18" charset="0"/>
              <a:cs typeface="Times New Roman" pitchFamily="18" charset="0"/>
            </a:rPr>
            <a:t>: </a:t>
          </a:r>
          <a:r>
            <a:rPr lang="ru-RU" sz="2000" dirty="0" err="1" smtClean="0">
              <a:solidFill>
                <a:schemeClr val="tx1">
                  <a:lumMod val="95000"/>
                  <a:lumOff val="5000"/>
                </a:schemeClr>
              </a:solidFill>
              <a:latin typeface="Times New Roman" pitchFamily="18" charset="0"/>
              <a:cs typeface="Times New Roman" pitchFamily="18" charset="0"/>
            </a:rPr>
            <a:t>сенсорлық және </a:t>
          </a:r>
          <a:r>
            <a:rPr lang="ru-RU" sz="2000" dirty="0" smtClean="0">
              <a:solidFill>
                <a:schemeClr val="tx1">
                  <a:lumMod val="95000"/>
                  <a:lumOff val="5000"/>
                </a:schemeClr>
              </a:solidFill>
              <a:latin typeface="Times New Roman" pitchFamily="18" charset="0"/>
              <a:cs typeface="Times New Roman" pitchFamily="18" charset="0"/>
            </a:rPr>
            <a:t>т.б.) </a:t>
          </a:r>
          <a:r>
            <a:rPr lang="ru-RU" sz="2000" dirty="0" err="1" smtClean="0">
              <a:solidFill>
                <a:schemeClr val="tx1">
                  <a:lumMod val="95000"/>
                  <a:lumOff val="5000"/>
                </a:schemeClr>
              </a:solidFill>
              <a:latin typeface="Times New Roman" pitchFamily="18" charset="0"/>
              <a:cs typeface="Times New Roman" pitchFamily="18" charset="0"/>
            </a:rPr>
            <a:t>ретінде</a:t>
          </a:r>
          <a:endParaRPr lang="ru-RU" sz="2000" dirty="0">
            <a:solidFill>
              <a:schemeClr val="tx1">
                <a:lumMod val="95000"/>
                <a:lumOff val="5000"/>
              </a:schemeClr>
            </a:solidFill>
            <a:latin typeface="Times New Roman" pitchFamily="18" charset="0"/>
            <a:cs typeface="Times New Roman" pitchFamily="18" charset="0"/>
          </a:endParaRPr>
        </a:p>
      </dgm:t>
    </dgm:pt>
    <dgm:pt modelId="{03992F16-782D-44F3-9AAB-4340E4BF1FE5}" type="parTrans" cxnId="{28F10F30-8FEB-4124-A7BF-E65CBCA943B7}">
      <dgm:prSet/>
      <dgm:spPr/>
      <dgm:t>
        <a:bodyPr/>
        <a:lstStyle/>
        <a:p>
          <a:endParaRPr lang="ru-RU"/>
        </a:p>
      </dgm:t>
    </dgm:pt>
    <dgm:pt modelId="{60144F71-1758-4DFF-AB9A-E255C1C3E36B}" type="sibTrans" cxnId="{28F10F30-8FEB-4124-A7BF-E65CBCA943B7}">
      <dgm:prSet/>
      <dgm:spPr/>
      <dgm:t>
        <a:bodyPr/>
        <a:lstStyle/>
        <a:p>
          <a:endParaRPr lang="ru-RU"/>
        </a:p>
      </dgm:t>
    </dgm:pt>
    <dgm:pt modelId="{BA127231-E956-46B7-9C36-254063453D87}" type="pres">
      <dgm:prSet presAssocID="{3BF955A8-5282-4213-AD39-38081A37115E}" presName="cycle" presStyleCnt="0">
        <dgm:presLayoutVars>
          <dgm:chMax val="1"/>
          <dgm:dir/>
          <dgm:animLvl val="ctr"/>
          <dgm:resizeHandles val="exact"/>
        </dgm:presLayoutVars>
      </dgm:prSet>
      <dgm:spPr/>
      <dgm:t>
        <a:bodyPr/>
        <a:lstStyle/>
        <a:p>
          <a:endParaRPr lang="ru-RU"/>
        </a:p>
      </dgm:t>
    </dgm:pt>
    <dgm:pt modelId="{230F1035-40E7-4512-98E6-EF61A11287C5}" type="pres">
      <dgm:prSet presAssocID="{8557FB63-71A7-458F-85AD-C8D973CD0A55}" presName="centerShape" presStyleLbl="node0" presStyleIdx="0" presStyleCnt="1" custLinFactNeighborX="63" custLinFactNeighborY="7415"/>
      <dgm:spPr/>
      <dgm:t>
        <a:bodyPr/>
        <a:lstStyle/>
        <a:p>
          <a:endParaRPr lang="ru-RU"/>
        </a:p>
      </dgm:t>
    </dgm:pt>
    <dgm:pt modelId="{66D3B02B-BEB2-4FDF-B5C7-A378BCAE5768}" type="pres">
      <dgm:prSet presAssocID="{03992F16-782D-44F3-9AAB-4340E4BF1FE5}" presName="parTrans" presStyleLbl="bgSibTrans2D1" presStyleIdx="0" presStyleCnt="3"/>
      <dgm:spPr/>
      <dgm:t>
        <a:bodyPr/>
        <a:lstStyle/>
        <a:p>
          <a:endParaRPr lang="ru-RU"/>
        </a:p>
      </dgm:t>
    </dgm:pt>
    <dgm:pt modelId="{EBBEB618-C667-46A1-9D2F-FD0E4F81688C}" type="pres">
      <dgm:prSet presAssocID="{E8734CBF-0E0C-452C-936E-2C6E4324F81A}" presName="node" presStyleLbl="node1" presStyleIdx="0" presStyleCnt="3" custScaleX="129982" custRadScaleRad="107424" custRadScaleInc="-16521">
        <dgm:presLayoutVars>
          <dgm:bulletEnabled val="1"/>
        </dgm:presLayoutVars>
      </dgm:prSet>
      <dgm:spPr/>
      <dgm:t>
        <a:bodyPr/>
        <a:lstStyle/>
        <a:p>
          <a:endParaRPr lang="ru-RU"/>
        </a:p>
      </dgm:t>
    </dgm:pt>
    <dgm:pt modelId="{B6F40292-6B6D-4628-8044-066EFFB38C81}" type="pres">
      <dgm:prSet presAssocID="{A608853E-6241-4A03-80F9-55257069845C}" presName="parTrans" presStyleLbl="bgSibTrans2D1" presStyleIdx="1" presStyleCnt="3"/>
      <dgm:spPr/>
      <dgm:t>
        <a:bodyPr/>
        <a:lstStyle/>
        <a:p>
          <a:endParaRPr lang="ru-RU"/>
        </a:p>
      </dgm:t>
    </dgm:pt>
    <dgm:pt modelId="{F3D170FA-9695-4EF4-A718-1F4E0C2F9782}" type="pres">
      <dgm:prSet presAssocID="{96F047E2-D612-4C81-9622-720C1043B478}" presName="node" presStyleLbl="node1" presStyleIdx="1" presStyleCnt="3" custScaleX="133377" custRadScaleRad="97249" custRadScaleInc="4208">
        <dgm:presLayoutVars>
          <dgm:bulletEnabled val="1"/>
        </dgm:presLayoutVars>
      </dgm:prSet>
      <dgm:spPr/>
      <dgm:t>
        <a:bodyPr/>
        <a:lstStyle/>
        <a:p>
          <a:endParaRPr lang="ru-RU"/>
        </a:p>
      </dgm:t>
    </dgm:pt>
    <dgm:pt modelId="{B7A5A7A1-F9ED-4F71-876C-3D414B61C8D0}" type="pres">
      <dgm:prSet presAssocID="{B93A942B-191A-4CB2-897E-5D139D21BE09}" presName="parTrans" presStyleLbl="bgSibTrans2D1" presStyleIdx="2" presStyleCnt="3"/>
      <dgm:spPr/>
      <dgm:t>
        <a:bodyPr/>
        <a:lstStyle/>
        <a:p>
          <a:endParaRPr lang="ru-RU"/>
        </a:p>
      </dgm:t>
    </dgm:pt>
    <dgm:pt modelId="{492167A0-2B79-4003-B963-835777230802}" type="pres">
      <dgm:prSet presAssocID="{ECC5214B-B86F-42EA-AFC3-77D39BDB6E60}" presName="node" presStyleLbl="node1" presStyleIdx="2" presStyleCnt="3" custScaleX="140356" custRadScaleRad="115343" custRadScaleInc="22137">
        <dgm:presLayoutVars>
          <dgm:bulletEnabled val="1"/>
        </dgm:presLayoutVars>
      </dgm:prSet>
      <dgm:spPr/>
      <dgm:t>
        <a:bodyPr/>
        <a:lstStyle/>
        <a:p>
          <a:endParaRPr lang="ru-RU"/>
        </a:p>
      </dgm:t>
    </dgm:pt>
  </dgm:ptLst>
  <dgm:cxnLst>
    <dgm:cxn modelId="{8FAD861B-4EB8-4D8A-8B94-8D3F7462F90B}" type="presOf" srcId="{ECC5214B-B86F-42EA-AFC3-77D39BDB6E60}" destId="{492167A0-2B79-4003-B963-835777230802}" srcOrd="0" destOrd="0" presId="urn:microsoft.com/office/officeart/2005/8/layout/radial4"/>
    <dgm:cxn modelId="{28F10F30-8FEB-4124-A7BF-E65CBCA943B7}" srcId="{8557FB63-71A7-458F-85AD-C8D973CD0A55}" destId="{E8734CBF-0E0C-452C-936E-2C6E4324F81A}" srcOrd="0" destOrd="0" parTransId="{03992F16-782D-44F3-9AAB-4340E4BF1FE5}" sibTransId="{60144F71-1758-4DFF-AB9A-E255C1C3E36B}"/>
    <dgm:cxn modelId="{AD438E80-F046-4C14-A81A-5660ABB0F46B}" type="presOf" srcId="{8557FB63-71A7-458F-85AD-C8D973CD0A55}" destId="{230F1035-40E7-4512-98E6-EF61A11287C5}" srcOrd="0" destOrd="0" presId="urn:microsoft.com/office/officeart/2005/8/layout/radial4"/>
    <dgm:cxn modelId="{C2AA39B1-A5B4-4945-A75A-41D7E757C480}" type="presOf" srcId="{3BF955A8-5282-4213-AD39-38081A37115E}" destId="{BA127231-E956-46B7-9C36-254063453D87}" srcOrd="0" destOrd="0" presId="urn:microsoft.com/office/officeart/2005/8/layout/radial4"/>
    <dgm:cxn modelId="{EB625F40-8D3A-499F-B3E7-6278C9B59DEE}" type="presOf" srcId="{96F047E2-D612-4C81-9622-720C1043B478}" destId="{F3D170FA-9695-4EF4-A718-1F4E0C2F9782}" srcOrd="0" destOrd="0" presId="urn:microsoft.com/office/officeart/2005/8/layout/radial4"/>
    <dgm:cxn modelId="{27FC8A18-91EB-4DB5-8EC3-C23CCB83B2A6}" type="presOf" srcId="{03992F16-782D-44F3-9AAB-4340E4BF1FE5}" destId="{66D3B02B-BEB2-4FDF-B5C7-A378BCAE5768}" srcOrd="0" destOrd="0" presId="urn:microsoft.com/office/officeart/2005/8/layout/radial4"/>
    <dgm:cxn modelId="{9DA3A417-4B77-44EB-963C-F95E265723F2}" type="presOf" srcId="{A608853E-6241-4A03-80F9-55257069845C}" destId="{B6F40292-6B6D-4628-8044-066EFFB38C81}" srcOrd="0" destOrd="0" presId="urn:microsoft.com/office/officeart/2005/8/layout/radial4"/>
    <dgm:cxn modelId="{08F7C135-AEBC-435C-9003-5A7867DE2444}" type="presOf" srcId="{E8734CBF-0E0C-452C-936E-2C6E4324F81A}" destId="{EBBEB618-C667-46A1-9D2F-FD0E4F81688C}" srcOrd="0" destOrd="0" presId="urn:microsoft.com/office/officeart/2005/8/layout/radial4"/>
    <dgm:cxn modelId="{0F1598E5-7232-4A8B-B6B1-E74F584DDACA}" srcId="{8557FB63-71A7-458F-85AD-C8D973CD0A55}" destId="{ECC5214B-B86F-42EA-AFC3-77D39BDB6E60}" srcOrd="2" destOrd="0" parTransId="{B93A942B-191A-4CB2-897E-5D139D21BE09}" sibTransId="{D8474004-950F-4794-9BC2-840A4848272F}"/>
    <dgm:cxn modelId="{9BE286CA-8E52-4749-8CC3-7576773489F8}" srcId="{8557FB63-71A7-458F-85AD-C8D973CD0A55}" destId="{96F047E2-D612-4C81-9622-720C1043B478}" srcOrd="1" destOrd="0" parTransId="{A608853E-6241-4A03-80F9-55257069845C}" sibTransId="{345DC6AA-2B1A-43E7-A775-F5959713D5DB}"/>
    <dgm:cxn modelId="{9A5677B2-A486-4BF0-B578-07A10A850094}" type="presOf" srcId="{B93A942B-191A-4CB2-897E-5D139D21BE09}" destId="{B7A5A7A1-F9ED-4F71-876C-3D414B61C8D0}" srcOrd="0" destOrd="0" presId="urn:microsoft.com/office/officeart/2005/8/layout/radial4"/>
    <dgm:cxn modelId="{83F42935-2E74-4AEA-BFF0-F1BB015656BA}" srcId="{3BF955A8-5282-4213-AD39-38081A37115E}" destId="{8557FB63-71A7-458F-85AD-C8D973CD0A55}" srcOrd="0" destOrd="0" parTransId="{692DDF9F-B7BF-4CED-96E3-5547AF0A92AA}" sibTransId="{094487FB-38C5-43CA-A927-E2710802C665}"/>
    <dgm:cxn modelId="{891126EF-AB12-455C-9601-1AB4FD6B5E60}" type="presParOf" srcId="{BA127231-E956-46B7-9C36-254063453D87}" destId="{230F1035-40E7-4512-98E6-EF61A11287C5}" srcOrd="0" destOrd="0" presId="urn:microsoft.com/office/officeart/2005/8/layout/radial4"/>
    <dgm:cxn modelId="{FE0E6B5C-EAA5-4C6E-A9BC-04DAB7294C18}" type="presParOf" srcId="{BA127231-E956-46B7-9C36-254063453D87}" destId="{66D3B02B-BEB2-4FDF-B5C7-A378BCAE5768}" srcOrd="1" destOrd="0" presId="urn:microsoft.com/office/officeart/2005/8/layout/radial4"/>
    <dgm:cxn modelId="{63EF31BC-BEAE-4781-B16C-6F0440950C68}" type="presParOf" srcId="{BA127231-E956-46B7-9C36-254063453D87}" destId="{EBBEB618-C667-46A1-9D2F-FD0E4F81688C}" srcOrd="2" destOrd="0" presId="urn:microsoft.com/office/officeart/2005/8/layout/radial4"/>
    <dgm:cxn modelId="{81AF3CCD-86E9-4EC5-BAC5-143F6B5574D8}" type="presParOf" srcId="{BA127231-E956-46B7-9C36-254063453D87}" destId="{B6F40292-6B6D-4628-8044-066EFFB38C81}" srcOrd="3" destOrd="0" presId="urn:microsoft.com/office/officeart/2005/8/layout/radial4"/>
    <dgm:cxn modelId="{FBC5311B-3E4D-40FB-9A19-78210B4135D8}" type="presParOf" srcId="{BA127231-E956-46B7-9C36-254063453D87}" destId="{F3D170FA-9695-4EF4-A718-1F4E0C2F9782}" srcOrd="4" destOrd="0" presId="urn:microsoft.com/office/officeart/2005/8/layout/radial4"/>
    <dgm:cxn modelId="{23A862F2-406C-4A63-BAAC-D688DFC5F770}" type="presParOf" srcId="{BA127231-E956-46B7-9C36-254063453D87}" destId="{B7A5A7A1-F9ED-4F71-876C-3D414B61C8D0}" srcOrd="5" destOrd="0" presId="urn:microsoft.com/office/officeart/2005/8/layout/radial4"/>
    <dgm:cxn modelId="{C6164526-3C9F-4E00-B27B-7A197571C7CE}" type="presParOf" srcId="{BA127231-E956-46B7-9C36-254063453D87}" destId="{492167A0-2B79-4003-B963-835777230802}" srcOrd="6"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9883F6C-7C06-4A60-A767-3975793A8ADD}" type="doc">
      <dgm:prSet loTypeId="urn:microsoft.com/office/officeart/2005/8/layout/vProcess5" loCatId="process" qsTypeId="urn:microsoft.com/office/officeart/2005/8/quickstyle/simple1" qsCatId="simple" csTypeId="urn:microsoft.com/office/officeart/2005/8/colors/colorful4" csCatId="colorful" phldr="1"/>
      <dgm:spPr/>
      <dgm:t>
        <a:bodyPr/>
        <a:lstStyle/>
        <a:p>
          <a:endParaRPr lang="ru-RU"/>
        </a:p>
      </dgm:t>
    </dgm:pt>
    <dgm:pt modelId="{71381A0E-A605-4011-A791-F982FD973293}">
      <dgm:prSet phldrT="[Текст]"/>
      <dgm:spPr/>
      <dgm:t>
        <a:bodyPr/>
        <a:lstStyle/>
        <a:p>
          <a:r>
            <a:rPr lang="ru-RU" dirty="0" smtClean="0"/>
            <a:t>2) </a:t>
          </a:r>
          <a:r>
            <a:rPr lang="ru-RU" dirty="0" err="1" smtClean="0"/>
            <a:t>ортадан</a:t>
          </a:r>
          <a:r>
            <a:rPr lang="ru-RU" dirty="0" smtClean="0"/>
            <a:t> </a:t>
          </a:r>
          <a:r>
            <a:rPr lang="ru-RU" dirty="0" err="1" smtClean="0"/>
            <a:t>келетін</a:t>
          </a:r>
          <a:r>
            <a:rPr lang="ru-RU" dirty="0" smtClean="0"/>
            <a:t> </a:t>
          </a:r>
          <a:r>
            <a:rPr lang="ru-RU" dirty="0" err="1" smtClean="0"/>
            <a:t>ақпараттың мақсатты</a:t>
          </a:r>
          <a:r>
            <a:rPr lang="ru-RU" dirty="0" smtClean="0"/>
            <a:t>, </a:t>
          </a:r>
          <a:r>
            <a:rPr lang="ru-RU" dirty="0" err="1" smtClean="0"/>
            <a:t>ұйымдасқан түрде сұрыпталуын қамтамасыз етеді</a:t>
          </a:r>
          <a:r>
            <a:rPr lang="ru-RU" dirty="0" smtClean="0"/>
            <a:t>;</a:t>
          </a:r>
          <a:endParaRPr lang="ru-RU" dirty="0"/>
        </a:p>
      </dgm:t>
    </dgm:pt>
    <dgm:pt modelId="{ED1B6AFD-4E11-4E02-837E-154ADFCDF78F}" type="parTrans" cxnId="{5B695E36-0457-4E83-B3DF-25D5406F27A9}">
      <dgm:prSet/>
      <dgm:spPr/>
      <dgm:t>
        <a:bodyPr/>
        <a:lstStyle/>
        <a:p>
          <a:endParaRPr lang="ru-RU"/>
        </a:p>
      </dgm:t>
    </dgm:pt>
    <dgm:pt modelId="{DF4DDF37-EBBF-4683-A0FC-865F61049433}" type="sibTrans" cxnId="{5B695E36-0457-4E83-B3DF-25D5406F27A9}">
      <dgm:prSet/>
      <dgm:spPr/>
      <dgm:t>
        <a:bodyPr/>
        <a:lstStyle/>
        <a:p>
          <a:endParaRPr lang="ru-RU"/>
        </a:p>
      </dgm:t>
    </dgm:pt>
    <dgm:pt modelId="{A1F3E850-D4AB-423C-B667-237E4CC0BC6E}">
      <dgm:prSet phldrT="[Текст]"/>
      <dgm:spPr/>
      <dgm:t>
        <a:bodyPr/>
        <a:lstStyle/>
        <a:p>
          <a:r>
            <a:rPr lang="ru-RU" dirty="0" smtClean="0">
              <a:solidFill>
                <a:schemeClr val="tx1">
                  <a:lumMod val="95000"/>
                  <a:lumOff val="5000"/>
                </a:schemeClr>
              </a:solidFill>
            </a:rPr>
            <a:t>3) </a:t>
          </a:r>
          <a:r>
            <a:rPr lang="ru-RU" dirty="0" err="1" smtClean="0">
              <a:solidFill>
                <a:schemeClr val="tx1">
                  <a:lumMod val="95000"/>
                  <a:lumOff val="5000"/>
                </a:schemeClr>
              </a:solidFill>
            </a:rPr>
            <a:t>белсенділіктің бір</a:t>
          </a:r>
          <a:r>
            <a:rPr lang="ru-RU" dirty="0" smtClean="0">
              <a:solidFill>
                <a:schemeClr val="tx1">
                  <a:lumMod val="95000"/>
                  <a:lumOff val="5000"/>
                </a:schemeClr>
              </a:solidFill>
            </a:rPr>
            <a:t> </a:t>
          </a:r>
          <a:r>
            <a:rPr lang="ru-RU" dirty="0" err="1" smtClean="0">
              <a:solidFill>
                <a:schemeClr val="tx1">
                  <a:lumMod val="95000"/>
                  <a:lumOff val="5000"/>
                </a:schemeClr>
              </a:solidFill>
            </a:rPr>
            <a:t>объектіде</a:t>
          </a:r>
          <a:r>
            <a:rPr lang="ru-RU" dirty="0" smtClean="0">
              <a:solidFill>
                <a:schemeClr val="tx1">
                  <a:lumMod val="95000"/>
                  <a:lumOff val="5000"/>
                </a:schemeClr>
              </a:solidFill>
            </a:rPr>
            <a:t> </a:t>
          </a:r>
          <a:r>
            <a:rPr lang="ru-RU" dirty="0" err="1" smtClean="0">
              <a:solidFill>
                <a:schemeClr val="tx1">
                  <a:lumMod val="95000"/>
                  <a:lumOff val="5000"/>
                </a:schemeClr>
              </a:solidFill>
            </a:rPr>
            <a:t>ұзақ уақыт шоғырлануын қамтамасыз етеді</a:t>
          </a:r>
          <a:endParaRPr lang="ru-RU" dirty="0">
            <a:solidFill>
              <a:schemeClr val="tx1">
                <a:lumMod val="95000"/>
                <a:lumOff val="5000"/>
              </a:schemeClr>
            </a:solidFill>
          </a:endParaRPr>
        </a:p>
      </dgm:t>
    </dgm:pt>
    <dgm:pt modelId="{01964341-EBA9-491B-ACF2-F9652C56DB59}" type="parTrans" cxnId="{DEF45E49-B5A3-4B11-B078-6EC932BCE075}">
      <dgm:prSet/>
      <dgm:spPr/>
      <dgm:t>
        <a:bodyPr/>
        <a:lstStyle/>
        <a:p>
          <a:endParaRPr lang="ru-RU"/>
        </a:p>
      </dgm:t>
    </dgm:pt>
    <dgm:pt modelId="{D97145E1-D745-4153-8B25-29053F6AFB79}" type="sibTrans" cxnId="{DEF45E49-B5A3-4B11-B078-6EC932BCE075}">
      <dgm:prSet/>
      <dgm:spPr/>
      <dgm:t>
        <a:bodyPr/>
        <a:lstStyle/>
        <a:p>
          <a:endParaRPr lang="ru-RU"/>
        </a:p>
      </dgm:t>
    </dgm:pt>
    <dgm:pt modelId="{5BC83E3A-9B34-4DF6-BA18-2A3BD8C5B446}">
      <dgm:prSet custT="1"/>
      <dgm:spPr/>
      <dgm:t>
        <a:bodyPr/>
        <a:lstStyle/>
        <a:p>
          <a:pPr algn="l">
            <a:lnSpc>
              <a:spcPct val="100000"/>
            </a:lnSpc>
          </a:pPr>
          <a:r>
            <a:rPr lang="ru-RU" sz="2000" b="1" i="1" dirty="0" smtClean="0">
              <a:solidFill>
                <a:schemeClr val="bg1">
                  <a:lumMod val="95000"/>
                </a:schemeClr>
              </a:solidFill>
            </a:rPr>
            <a:t>1) </a:t>
          </a:r>
          <a:r>
            <a:rPr lang="ru-RU" sz="2000" b="1" i="1" dirty="0" err="1" smtClean="0">
              <a:solidFill>
                <a:schemeClr val="bg1">
                  <a:lumMod val="95000"/>
                </a:schemeClr>
              </a:solidFill>
            </a:rPr>
            <a:t>қазіргі сәтте қажетті психологиялық және физиологиялық процестерді</a:t>
          </a:r>
          <a:r>
            <a:rPr lang="ru-RU" sz="2000" b="1" i="1" dirty="0" smtClean="0">
              <a:solidFill>
                <a:schemeClr val="bg1">
                  <a:lumMod val="95000"/>
                </a:schemeClr>
              </a:solidFill>
            </a:rPr>
            <a:t> </a:t>
          </a:r>
          <a:r>
            <a:rPr lang="ru-RU" sz="2000" b="1" i="1" dirty="0" err="1" smtClean="0">
              <a:solidFill>
                <a:schemeClr val="bg1">
                  <a:lumMod val="95000"/>
                </a:schemeClr>
              </a:solidFill>
            </a:rPr>
            <a:t>белсендіріп</a:t>
          </a:r>
          <a:r>
            <a:rPr lang="ru-RU" sz="2000" b="1" i="1" dirty="0" smtClean="0">
              <a:solidFill>
                <a:schemeClr val="bg1">
                  <a:lumMod val="95000"/>
                </a:schemeClr>
              </a:solidFill>
            </a:rPr>
            <a:t>, </a:t>
          </a:r>
          <a:r>
            <a:rPr lang="ru-RU" sz="2000" b="1" i="1" dirty="0" err="1" smtClean="0">
              <a:solidFill>
                <a:schemeClr val="bg1">
                  <a:lumMod val="95000"/>
                </a:schemeClr>
              </a:solidFill>
            </a:rPr>
            <a:t>қажетті еместерін</a:t>
          </a:r>
          <a:r>
            <a:rPr lang="ru-RU" sz="2000" b="1" i="1" dirty="0" smtClean="0">
              <a:solidFill>
                <a:schemeClr val="bg1">
                  <a:lumMod val="95000"/>
                </a:schemeClr>
              </a:solidFill>
            </a:rPr>
            <a:t> </a:t>
          </a:r>
          <a:r>
            <a:rPr lang="ru-RU" sz="2000" b="1" i="1" dirty="0" err="1" smtClean="0">
              <a:solidFill>
                <a:schemeClr val="tx1">
                  <a:lumMod val="95000"/>
                  <a:lumOff val="5000"/>
                </a:schemeClr>
              </a:solidFill>
            </a:rPr>
            <a:t>тежейді</a:t>
          </a:r>
          <a:r>
            <a:rPr lang="ru-RU" sz="2000" b="1" i="1" dirty="0" smtClean="0">
              <a:solidFill>
                <a:schemeClr val="tx1">
                  <a:lumMod val="95000"/>
                  <a:lumOff val="5000"/>
                </a:schemeClr>
              </a:solidFill>
            </a:rPr>
            <a:t>;</a:t>
          </a:r>
          <a:endParaRPr lang="ru-RU" sz="2000" b="1" i="1" dirty="0">
            <a:solidFill>
              <a:schemeClr val="tx1">
                <a:lumMod val="95000"/>
                <a:lumOff val="5000"/>
              </a:schemeClr>
            </a:solidFill>
          </a:endParaRPr>
        </a:p>
      </dgm:t>
    </dgm:pt>
    <dgm:pt modelId="{D02D165B-CB7D-4000-8FC7-1F9C8472C30A}" type="parTrans" cxnId="{51CBF622-F5AD-4813-A3E1-F72BEE5DC18C}">
      <dgm:prSet/>
      <dgm:spPr/>
      <dgm:t>
        <a:bodyPr/>
        <a:lstStyle/>
        <a:p>
          <a:endParaRPr lang="ru-RU"/>
        </a:p>
      </dgm:t>
    </dgm:pt>
    <dgm:pt modelId="{51E6A0E7-5F4C-43A7-BB48-134CB8957119}" type="sibTrans" cxnId="{51CBF622-F5AD-4813-A3E1-F72BEE5DC18C}">
      <dgm:prSet/>
      <dgm:spPr/>
      <dgm:t>
        <a:bodyPr/>
        <a:lstStyle/>
        <a:p>
          <a:endParaRPr lang="ru-RU"/>
        </a:p>
      </dgm:t>
    </dgm:pt>
    <dgm:pt modelId="{023EB292-8137-4D2A-8CF6-1C587195D3BE}" type="pres">
      <dgm:prSet presAssocID="{09883F6C-7C06-4A60-A767-3975793A8ADD}" presName="outerComposite" presStyleCnt="0">
        <dgm:presLayoutVars>
          <dgm:chMax val="5"/>
          <dgm:dir/>
          <dgm:resizeHandles val="exact"/>
        </dgm:presLayoutVars>
      </dgm:prSet>
      <dgm:spPr/>
      <dgm:t>
        <a:bodyPr/>
        <a:lstStyle/>
        <a:p>
          <a:endParaRPr lang="ru-RU"/>
        </a:p>
      </dgm:t>
    </dgm:pt>
    <dgm:pt modelId="{B509DBD4-D300-44C5-8265-3C65C58BF5B1}" type="pres">
      <dgm:prSet presAssocID="{09883F6C-7C06-4A60-A767-3975793A8ADD}" presName="dummyMaxCanvas" presStyleCnt="0">
        <dgm:presLayoutVars/>
      </dgm:prSet>
      <dgm:spPr/>
    </dgm:pt>
    <dgm:pt modelId="{522A0C4C-BA91-4B14-BC74-A5A84A79A6EC}" type="pres">
      <dgm:prSet presAssocID="{09883F6C-7C06-4A60-A767-3975793A8ADD}" presName="ThreeNodes_1" presStyleLbl="node1" presStyleIdx="0" presStyleCnt="3" custLinFactNeighborX="163" custLinFactNeighborY="1956">
        <dgm:presLayoutVars>
          <dgm:bulletEnabled val="1"/>
        </dgm:presLayoutVars>
      </dgm:prSet>
      <dgm:spPr/>
      <dgm:t>
        <a:bodyPr/>
        <a:lstStyle/>
        <a:p>
          <a:endParaRPr lang="ru-RU"/>
        </a:p>
      </dgm:t>
    </dgm:pt>
    <dgm:pt modelId="{64023FBC-C140-4EFA-8A65-55ADBD8FC039}" type="pres">
      <dgm:prSet presAssocID="{09883F6C-7C06-4A60-A767-3975793A8ADD}" presName="ThreeNodes_2" presStyleLbl="node1" presStyleIdx="1" presStyleCnt="3">
        <dgm:presLayoutVars>
          <dgm:bulletEnabled val="1"/>
        </dgm:presLayoutVars>
      </dgm:prSet>
      <dgm:spPr/>
      <dgm:t>
        <a:bodyPr/>
        <a:lstStyle/>
        <a:p>
          <a:endParaRPr lang="ru-RU"/>
        </a:p>
      </dgm:t>
    </dgm:pt>
    <dgm:pt modelId="{0E0C6DA1-5EE4-42C1-9CB4-2F79C552DF33}" type="pres">
      <dgm:prSet presAssocID="{09883F6C-7C06-4A60-A767-3975793A8ADD}" presName="ThreeNodes_3" presStyleLbl="node1" presStyleIdx="2" presStyleCnt="3">
        <dgm:presLayoutVars>
          <dgm:bulletEnabled val="1"/>
        </dgm:presLayoutVars>
      </dgm:prSet>
      <dgm:spPr/>
      <dgm:t>
        <a:bodyPr/>
        <a:lstStyle/>
        <a:p>
          <a:endParaRPr lang="ru-RU"/>
        </a:p>
      </dgm:t>
    </dgm:pt>
    <dgm:pt modelId="{95E39DA6-6D45-4161-979B-7B2795EA9B5A}" type="pres">
      <dgm:prSet presAssocID="{09883F6C-7C06-4A60-A767-3975793A8ADD}" presName="ThreeConn_1-2" presStyleLbl="fgAccFollowNode1" presStyleIdx="0" presStyleCnt="2">
        <dgm:presLayoutVars>
          <dgm:bulletEnabled val="1"/>
        </dgm:presLayoutVars>
      </dgm:prSet>
      <dgm:spPr/>
      <dgm:t>
        <a:bodyPr/>
        <a:lstStyle/>
        <a:p>
          <a:endParaRPr lang="ru-RU"/>
        </a:p>
      </dgm:t>
    </dgm:pt>
    <dgm:pt modelId="{022D39F3-A626-4CAB-93FD-D77B4D5F00F3}" type="pres">
      <dgm:prSet presAssocID="{09883F6C-7C06-4A60-A767-3975793A8ADD}" presName="ThreeConn_2-3" presStyleLbl="fgAccFollowNode1" presStyleIdx="1" presStyleCnt="2">
        <dgm:presLayoutVars>
          <dgm:bulletEnabled val="1"/>
        </dgm:presLayoutVars>
      </dgm:prSet>
      <dgm:spPr/>
      <dgm:t>
        <a:bodyPr/>
        <a:lstStyle/>
        <a:p>
          <a:endParaRPr lang="ru-RU"/>
        </a:p>
      </dgm:t>
    </dgm:pt>
    <dgm:pt modelId="{050B6FB0-A0E9-45BA-9CAF-AF90B2FD020B}" type="pres">
      <dgm:prSet presAssocID="{09883F6C-7C06-4A60-A767-3975793A8ADD}" presName="ThreeNodes_1_text" presStyleLbl="node1" presStyleIdx="2" presStyleCnt="3">
        <dgm:presLayoutVars>
          <dgm:bulletEnabled val="1"/>
        </dgm:presLayoutVars>
      </dgm:prSet>
      <dgm:spPr/>
      <dgm:t>
        <a:bodyPr/>
        <a:lstStyle/>
        <a:p>
          <a:endParaRPr lang="ru-RU"/>
        </a:p>
      </dgm:t>
    </dgm:pt>
    <dgm:pt modelId="{1C6878FB-AB71-456B-B72F-5C301E29EC36}" type="pres">
      <dgm:prSet presAssocID="{09883F6C-7C06-4A60-A767-3975793A8ADD}" presName="ThreeNodes_2_text" presStyleLbl="node1" presStyleIdx="2" presStyleCnt="3">
        <dgm:presLayoutVars>
          <dgm:bulletEnabled val="1"/>
        </dgm:presLayoutVars>
      </dgm:prSet>
      <dgm:spPr/>
      <dgm:t>
        <a:bodyPr/>
        <a:lstStyle/>
        <a:p>
          <a:endParaRPr lang="ru-RU"/>
        </a:p>
      </dgm:t>
    </dgm:pt>
    <dgm:pt modelId="{80A73633-A1AF-49B6-954F-8C68A9E0AC0E}" type="pres">
      <dgm:prSet presAssocID="{09883F6C-7C06-4A60-A767-3975793A8ADD}" presName="ThreeNodes_3_text" presStyleLbl="node1" presStyleIdx="2" presStyleCnt="3">
        <dgm:presLayoutVars>
          <dgm:bulletEnabled val="1"/>
        </dgm:presLayoutVars>
      </dgm:prSet>
      <dgm:spPr/>
      <dgm:t>
        <a:bodyPr/>
        <a:lstStyle/>
        <a:p>
          <a:endParaRPr lang="ru-RU"/>
        </a:p>
      </dgm:t>
    </dgm:pt>
  </dgm:ptLst>
  <dgm:cxnLst>
    <dgm:cxn modelId="{51CBF622-F5AD-4813-A3E1-F72BEE5DC18C}" srcId="{09883F6C-7C06-4A60-A767-3975793A8ADD}" destId="{5BC83E3A-9B34-4DF6-BA18-2A3BD8C5B446}" srcOrd="0" destOrd="0" parTransId="{D02D165B-CB7D-4000-8FC7-1F9C8472C30A}" sibTransId="{51E6A0E7-5F4C-43A7-BB48-134CB8957119}"/>
    <dgm:cxn modelId="{D5A7369A-B12F-49E7-8477-5BBB64FFEB83}" type="presOf" srcId="{5BC83E3A-9B34-4DF6-BA18-2A3BD8C5B446}" destId="{522A0C4C-BA91-4B14-BC74-A5A84A79A6EC}" srcOrd="0" destOrd="0" presId="urn:microsoft.com/office/officeart/2005/8/layout/vProcess5"/>
    <dgm:cxn modelId="{603F9001-6FF6-4ADB-AB9B-D5FB319FD994}" type="presOf" srcId="{DF4DDF37-EBBF-4683-A0FC-865F61049433}" destId="{022D39F3-A626-4CAB-93FD-D77B4D5F00F3}" srcOrd="0" destOrd="0" presId="urn:microsoft.com/office/officeart/2005/8/layout/vProcess5"/>
    <dgm:cxn modelId="{A0EDB2AF-0DD8-4EB7-954F-5E153D045D13}" type="presOf" srcId="{5BC83E3A-9B34-4DF6-BA18-2A3BD8C5B446}" destId="{050B6FB0-A0E9-45BA-9CAF-AF90B2FD020B}" srcOrd="1" destOrd="0" presId="urn:microsoft.com/office/officeart/2005/8/layout/vProcess5"/>
    <dgm:cxn modelId="{5B695E36-0457-4E83-B3DF-25D5406F27A9}" srcId="{09883F6C-7C06-4A60-A767-3975793A8ADD}" destId="{71381A0E-A605-4011-A791-F982FD973293}" srcOrd="1" destOrd="0" parTransId="{ED1B6AFD-4E11-4E02-837E-154ADFCDF78F}" sibTransId="{DF4DDF37-EBBF-4683-A0FC-865F61049433}"/>
    <dgm:cxn modelId="{DEF45E49-B5A3-4B11-B078-6EC932BCE075}" srcId="{09883F6C-7C06-4A60-A767-3975793A8ADD}" destId="{A1F3E850-D4AB-423C-B667-237E4CC0BC6E}" srcOrd="2" destOrd="0" parTransId="{01964341-EBA9-491B-ACF2-F9652C56DB59}" sibTransId="{D97145E1-D745-4153-8B25-29053F6AFB79}"/>
    <dgm:cxn modelId="{76F33D45-19AB-4897-AE7C-07468A69552D}" type="presOf" srcId="{A1F3E850-D4AB-423C-B667-237E4CC0BC6E}" destId="{0E0C6DA1-5EE4-42C1-9CB4-2F79C552DF33}" srcOrd="0" destOrd="0" presId="urn:microsoft.com/office/officeart/2005/8/layout/vProcess5"/>
    <dgm:cxn modelId="{F4CD362B-4D42-477C-97A5-F456DA5B4729}" type="presOf" srcId="{A1F3E850-D4AB-423C-B667-237E4CC0BC6E}" destId="{80A73633-A1AF-49B6-954F-8C68A9E0AC0E}" srcOrd="1" destOrd="0" presId="urn:microsoft.com/office/officeart/2005/8/layout/vProcess5"/>
    <dgm:cxn modelId="{47DF27CC-AAAF-4110-B803-713C85E1813F}" type="presOf" srcId="{71381A0E-A605-4011-A791-F982FD973293}" destId="{1C6878FB-AB71-456B-B72F-5C301E29EC36}" srcOrd="1" destOrd="0" presId="urn:microsoft.com/office/officeart/2005/8/layout/vProcess5"/>
    <dgm:cxn modelId="{295D27B8-3655-43A7-A7FC-7F06AE3C0D4E}" type="presOf" srcId="{51E6A0E7-5F4C-43A7-BB48-134CB8957119}" destId="{95E39DA6-6D45-4161-979B-7B2795EA9B5A}" srcOrd="0" destOrd="0" presId="urn:microsoft.com/office/officeart/2005/8/layout/vProcess5"/>
    <dgm:cxn modelId="{DB01FB0D-81E6-4FB5-8A48-2E6CCBB6AB2F}" type="presOf" srcId="{71381A0E-A605-4011-A791-F982FD973293}" destId="{64023FBC-C140-4EFA-8A65-55ADBD8FC039}" srcOrd="0" destOrd="0" presId="urn:microsoft.com/office/officeart/2005/8/layout/vProcess5"/>
    <dgm:cxn modelId="{D6B81A07-1865-43E3-997C-9713F959AF7F}" type="presOf" srcId="{09883F6C-7C06-4A60-A767-3975793A8ADD}" destId="{023EB292-8137-4D2A-8CF6-1C587195D3BE}" srcOrd="0" destOrd="0" presId="urn:microsoft.com/office/officeart/2005/8/layout/vProcess5"/>
    <dgm:cxn modelId="{7ECA5FC9-8943-437A-9915-9DE68AA6AA07}" type="presParOf" srcId="{023EB292-8137-4D2A-8CF6-1C587195D3BE}" destId="{B509DBD4-D300-44C5-8265-3C65C58BF5B1}" srcOrd="0" destOrd="0" presId="urn:microsoft.com/office/officeart/2005/8/layout/vProcess5"/>
    <dgm:cxn modelId="{D8BEA5FE-9B39-49BD-9893-02F4CA87F6DC}" type="presParOf" srcId="{023EB292-8137-4D2A-8CF6-1C587195D3BE}" destId="{522A0C4C-BA91-4B14-BC74-A5A84A79A6EC}" srcOrd="1" destOrd="0" presId="urn:microsoft.com/office/officeart/2005/8/layout/vProcess5"/>
    <dgm:cxn modelId="{5BC5300C-366F-4EEE-AE3D-F8C2FE1E6FBF}" type="presParOf" srcId="{023EB292-8137-4D2A-8CF6-1C587195D3BE}" destId="{64023FBC-C140-4EFA-8A65-55ADBD8FC039}" srcOrd="2" destOrd="0" presId="urn:microsoft.com/office/officeart/2005/8/layout/vProcess5"/>
    <dgm:cxn modelId="{765F6CD7-67BC-4831-A3ED-33251CFF46B3}" type="presParOf" srcId="{023EB292-8137-4D2A-8CF6-1C587195D3BE}" destId="{0E0C6DA1-5EE4-42C1-9CB4-2F79C552DF33}" srcOrd="3" destOrd="0" presId="urn:microsoft.com/office/officeart/2005/8/layout/vProcess5"/>
    <dgm:cxn modelId="{E7EB0A88-5B28-43A4-980E-7E66096B947E}" type="presParOf" srcId="{023EB292-8137-4D2A-8CF6-1C587195D3BE}" destId="{95E39DA6-6D45-4161-979B-7B2795EA9B5A}" srcOrd="4" destOrd="0" presId="urn:microsoft.com/office/officeart/2005/8/layout/vProcess5"/>
    <dgm:cxn modelId="{63DF1221-07D2-4934-821C-85ADAC032F4D}" type="presParOf" srcId="{023EB292-8137-4D2A-8CF6-1C587195D3BE}" destId="{022D39F3-A626-4CAB-93FD-D77B4D5F00F3}" srcOrd="5" destOrd="0" presId="urn:microsoft.com/office/officeart/2005/8/layout/vProcess5"/>
    <dgm:cxn modelId="{99FF95F0-7505-4585-8570-6BFD9AE96E58}" type="presParOf" srcId="{023EB292-8137-4D2A-8CF6-1C587195D3BE}" destId="{050B6FB0-A0E9-45BA-9CAF-AF90B2FD020B}" srcOrd="6" destOrd="0" presId="urn:microsoft.com/office/officeart/2005/8/layout/vProcess5"/>
    <dgm:cxn modelId="{36F30048-B4EC-463B-94AE-D05CF3543727}" type="presParOf" srcId="{023EB292-8137-4D2A-8CF6-1C587195D3BE}" destId="{1C6878FB-AB71-456B-B72F-5C301E29EC36}" srcOrd="7" destOrd="0" presId="urn:microsoft.com/office/officeart/2005/8/layout/vProcess5"/>
    <dgm:cxn modelId="{18090B40-10AE-4987-A497-99B4EF2AE948}" type="presParOf" srcId="{023EB292-8137-4D2A-8CF6-1C587195D3BE}" destId="{80A73633-A1AF-49B6-954F-8C68A9E0AC0E}" srcOrd="8" destOrd="0" presId="urn:microsoft.com/office/officeart/2005/8/layout/vProcess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D5BA05-DA04-443E-95CA-CB1DF86E5DE5}" type="doc">
      <dgm:prSet loTypeId="urn:microsoft.com/office/officeart/2005/8/layout/vList6" loCatId="list" qsTypeId="urn:microsoft.com/office/officeart/2005/8/quickstyle/simple1" qsCatId="simple" csTypeId="urn:microsoft.com/office/officeart/2005/8/colors/accent1_2" csCatId="accent1" phldr="1"/>
      <dgm:spPr/>
      <dgm:t>
        <a:bodyPr/>
        <a:lstStyle/>
        <a:p>
          <a:endParaRPr lang="ru-RU"/>
        </a:p>
      </dgm:t>
    </dgm:pt>
    <dgm:pt modelId="{7476618F-9183-4A98-BB0A-F3FFA0F0EE55}">
      <dgm:prSet phldrT="[Текст]"/>
      <dgm:spPr/>
      <dgm:t>
        <a:bodyPr/>
        <a:lstStyle/>
        <a:p>
          <a:r>
            <a:rPr lang="ru-RU" b="1" dirty="0" err="1" smtClean="0">
              <a:latin typeface="Times New Roman" panose="02020603050405020304" pitchFamily="18" charset="0"/>
              <a:cs typeface="Times New Roman" panose="02020603050405020304" pitchFamily="18" charset="0"/>
            </a:rPr>
            <a:t>Объективті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факторлар</a:t>
          </a:r>
          <a:endParaRPr lang="ru-RU" b="1" dirty="0"/>
        </a:p>
      </dgm:t>
    </dgm:pt>
    <dgm:pt modelId="{CDCA46CD-1090-4835-B902-878DB10DEF1F}" type="parTrans" cxnId="{3B8F2C7F-800D-4473-9D80-D110FB4850B2}">
      <dgm:prSet/>
      <dgm:spPr/>
      <dgm:t>
        <a:bodyPr/>
        <a:lstStyle/>
        <a:p>
          <a:endParaRPr lang="ru-RU"/>
        </a:p>
      </dgm:t>
    </dgm:pt>
    <dgm:pt modelId="{1B14E391-E568-4C96-AD79-1329969D1B91}" type="sibTrans" cxnId="{3B8F2C7F-800D-4473-9D80-D110FB4850B2}">
      <dgm:prSet/>
      <dgm:spPr/>
      <dgm:t>
        <a:bodyPr/>
        <a:lstStyle/>
        <a:p>
          <a:endParaRPr lang="ru-RU"/>
        </a:p>
      </dgm:t>
    </dgm:pt>
    <dgm:pt modelId="{2CDB9A81-BA6D-4252-B09B-81F09C2EABEE}">
      <dgm:prSet phldrT="[Текст]"/>
      <dgm:spPr/>
      <dgm:t>
        <a:bodyPr/>
        <a:lstStyle/>
        <a:p>
          <a:r>
            <a:rPr lang="ru-RU" dirty="0" err="1" smtClean="0">
              <a:latin typeface="Times New Roman" panose="02020603050405020304" pitchFamily="18" charset="0"/>
              <a:cs typeface="Times New Roman" panose="02020603050405020304" pitchFamily="18" charset="0"/>
            </a:rPr>
            <a:t>Күшті әсер еткен</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тітіркендіргіш</a:t>
          </a:r>
          <a:r>
            <a:rPr lang="ru-RU" dirty="0" smtClean="0">
              <a:latin typeface="Times New Roman" panose="02020603050405020304" pitchFamily="18" charset="0"/>
              <a:cs typeface="Times New Roman" panose="02020603050405020304" pitchFamily="18" charset="0"/>
            </a:rPr>
            <a:t>. </a:t>
          </a:r>
          <a:endParaRPr lang="ru-RU" dirty="0"/>
        </a:p>
      </dgm:t>
    </dgm:pt>
    <dgm:pt modelId="{52B453B0-C5BC-498D-AF9B-01BB79BADDEE}" type="parTrans" cxnId="{61E2C414-E035-41C2-B927-201E6445A283}">
      <dgm:prSet/>
      <dgm:spPr/>
      <dgm:t>
        <a:bodyPr/>
        <a:lstStyle/>
        <a:p>
          <a:endParaRPr lang="ru-RU"/>
        </a:p>
      </dgm:t>
    </dgm:pt>
    <dgm:pt modelId="{F68633AC-7B76-45D4-9296-1E0A59BDD5AC}" type="sibTrans" cxnId="{61E2C414-E035-41C2-B927-201E6445A283}">
      <dgm:prSet/>
      <dgm:spPr/>
      <dgm:t>
        <a:bodyPr/>
        <a:lstStyle/>
        <a:p>
          <a:endParaRPr lang="ru-RU"/>
        </a:p>
      </dgm:t>
    </dgm:pt>
    <dgm:pt modelId="{774A608B-411A-402B-B0A9-9724FA24BC66}">
      <dgm:prSet phldrT="[Текст]"/>
      <dgm:spPr/>
      <dgm:t>
        <a:bodyPr/>
        <a:lstStyle/>
        <a:p>
          <a:r>
            <a:rPr lang="ru-RU" b="1" dirty="0" err="1" smtClean="0">
              <a:latin typeface="Times New Roman" panose="02020603050405020304" pitchFamily="18" charset="0"/>
              <a:cs typeface="Times New Roman" panose="02020603050405020304" pitchFamily="18" charset="0"/>
            </a:rPr>
            <a:t>Субъективті</a:t>
          </a:r>
          <a:r>
            <a:rPr lang="ru-RU" b="1" dirty="0" smtClean="0">
              <a:latin typeface="Times New Roman" panose="02020603050405020304" pitchFamily="18" charset="0"/>
              <a:cs typeface="Times New Roman" panose="02020603050405020304" pitchFamily="18" charset="0"/>
            </a:rPr>
            <a:t> </a:t>
          </a:r>
          <a:r>
            <a:rPr lang="ru-RU" b="1" dirty="0" err="1" smtClean="0">
              <a:latin typeface="Times New Roman" panose="02020603050405020304" pitchFamily="18" charset="0"/>
              <a:cs typeface="Times New Roman" panose="02020603050405020304" pitchFamily="18" charset="0"/>
            </a:rPr>
            <a:t>факторлар</a:t>
          </a:r>
          <a:r>
            <a:rPr lang="ru-RU" b="1" dirty="0" smtClean="0">
              <a:latin typeface="Times New Roman" panose="02020603050405020304" pitchFamily="18" charset="0"/>
              <a:cs typeface="Times New Roman" panose="02020603050405020304" pitchFamily="18" charset="0"/>
            </a:rPr>
            <a:t>: </a:t>
          </a:r>
          <a:endParaRPr lang="ru-RU" b="1" dirty="0"/>
        </a:p>
      </dgm:t>
    </dgm:pt>
    <dgm:pt modelId="{CA672C09-AEDA-4270-B354-3CFF54DC4681}" type="parTrans" cxnId="{2BF49143-276B-4E22-A6E7-0F18D5EAA6AA}">
      <dgm:prSet/>
      <dgm:spPr/>
      <dgm:t>
        <a:bodyPr/>
        <a:lstStyle/>
        <a:p>
          <a:endParaRPr lang="ru-RU"/>
        </a:p>
      </dgm:t>
    </dgm:pt>
    <dgm:pt modelId="{666AA5B7-772B-448A-A313-38D1B0486792}" type="sibTrans" cxnId="{2BF49143-276B-4E22-A6E7-0F18D5EAA6AA}">
      <dgm:prSet/>
      <dgm:spPr/>
      <dgm:t>
        <a:bodyPr/>
        <a:lstStyle/>
        <a:p>
          <a:endParaRPr lang="ru-RU"/>
        </a:p>
      </dgm:t>
    </dgm:pt>
    <dgm:pt modelId="{7BBF0829-0D3B-40AE-9AEC-574B3FF78639}">
      <dgm:prSet phldrT="[Текст]"/>
      <dgm:spPr/>
      <dgm:t>
        <a:bodyPr/>
        <a:lstStyle/>
        <a:p>
          <a:r>
            <a:rPr lang="ru-RU" dirty="0" err="1" smtClean="0">
              <a:latin typeface="Times New Roman" panose="02020603050405020304" pitchFamily="18" charset="0"/>
              <a:cs typeface="Times New Roman" panose="02020603050405020304" pitchFamily="18" charset="0"/>
            </a:rPr>
            <a:t>Адамның ішкі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зезіміне</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түсіндіруге байланысты</a:t>
          </a:r>
          <a:r>
            <a:rPr lang="ru-RU" dirty="0" smtClean="0">
              <a:latin typeface="Times New Roman" panose="02020603050405020304" pitchFamily="18" charset="0"/>
              <a:cs typeface="Times New Roman" panose="02020603050405020304" pitchFamily="18" charset="0"/>
            </a:rPr>
            <a:t>.</a:t>
          </a:r>
          <a:endParaRPr lang="ru-RU" dirty="0"/>
        </a:p>
      </dgm:t>
    </dgm:pt>
    <dgm:pt modelId="{B29EAA14-8297-4EBB-9698-9DC4DEFBDB43}" type="parTrans" cxnId="{E986F716-7211-440A-B673-9FF34AF49299}">
      <dgm:prSet/>
      <dgm:spPr/>
      <dgm:t>
        <a:bodyPr/>
        <a:lstStyle/>
        <a:p>
          <a:endParaRPr lang="ru-RU"/>
        </a:p>
      </dgm:t>
    </dgm:pt>
    <dgm:pt modelId="{7F544611-A3D9-46F2-8F65-759B363056BB}" type="sibTrans" cxnId="{E986F716-7211-440A-B673-9FF34AF49299}">
      <dgm:prSet/>
      <dgm:spPr/>
      <dgm:t>
        <a:bodyPr/>
        <a:lstStyle/>
        <a:p>
          <a:endParaRPr lang="ru-RU"/>
        </a:p>
      </dgm:t>
    </dgm:pt>
    <dgm:pt modelId="{6262F7E6-CC78-4C4A-9B5B-115DF6B0DCE1}">
      <dgm:prSet/>
      <dgm:spPr/>
      <dgm:t>
        <a:bodyPr/>
        <a:lstStyle/>
        <a:p>
          <a:r>
            <a:rPr lang="ru-RU" dirty="0" err="1" smtClean="0">
              <a:latin typeface="Times New Roman" panose="02020603050405020304" pitchFamily="18" charset="0"/>
              <a:cs typeface="Times New Roman" panose="02020603050405020304" pitchFamily="18" charset="0"/>
            </a:rPr>
            <a:t>Жай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нәрсенің әсер етуі</a:t>
          </a:r>
          <a:r>
            <a:rPr lang="ru-RU" dirty="0" smtClean="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dgm:t>
    </dgm:pt>
    <dgm:pt modelId="{61A967F8-232D-4AE9-BC00-5EBA9C251394}" type="parTrans" cxnId="{F073D914-2229-4BAE-925B-AA08CE558172}">
      <dgm:prSet/>
      <dgm:spPr/>
      <dgm:t>
        <a:bodyPr/>
        <a:lstStyle/>
        <a:p>
          <a:endParaRPr lang="ru-RU"/>
        </a:p>
      </dgm:t>
    </dgm:pt>
    <dgm:pt modelId="{AF4F340C-3681-42F1-AA46-2A491411915F}" type="sibTrans" cxnId="{F073D914-2229-4BAE-925B-AA08CE558172}">
      <dgm:prSet/>
      <dgm:spPr/>
      <dgm:t>
        <a:bodyPr/>
        <a:lstStyle/>
        <a:p>
          <a:endParaRPr lang="ru-RU"/>
        </a:p>
      </dgm:t>
    </dgm:pt>
    <dgm:pt modelId="{6731111A-733B-4195-B494-26BCD26531AC}">
      <dgm:prSet/>
      <dgm:spPr/>
      <dgm:t>
        <a:bodyPr/>
        <a:lstStyle/>
        <a:p>
          <a:r>
            <a:rPr lang="ru-RU" dirty="0" err="1" smtClean="0">
              <a:latin typeface="Times New Roman" panose="02020603050405020304" pitchFamily="18" charset="0"/>
              <a:cs typeface="Times New Roman" panose="02020603050405020304" pitchFamily="18" charset="0"/>
            </a:rPr>
            <a:t>Әсер етуші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тітіркендіргіштердің қайшы келуі</a:t>
          </a:r>
          <a:r>
            <a:rPr lang="ru-RU" dirty="0" smtClean="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dgm:t>
    </dgm:pt>
    <dgm:pt modelId="{7CB35C15-31D1-4D46-A762-5CF32A2D8955}" type="parTrans" cxnId="{8CF6D40A-BC42-410A-BAA7-61C5F9E8EBE1}">
      <dgm:prSet/>
      <dgm:spPr/>
      <dgm:t>
        <a:bodyPr/>
        <a:lstStyle/>
        <a:p>
          <a:endParaRPr lang="ru-RU"/>
        </a:p>
      </dgm:t>
    </dgm:pt>
    <dgm:pt modelId="{31D01AEC-0FD9-41DE-A6DB-5AA26F9D8522}" type="sibTrans" cxnId="{8CF6D40A-BC42-410A-BAA7-61C5F9E8EBE1}">
      <dgm:prSet/>
      <dgm:spPr/>
      <dgm:t>
        <a:bodyPr/>
        <a:lstStyle/>
        <a:p>
          <a:endParaRPr lang="ru-RU"/>
        </a:p>
      </dgm:t>
    </dgm:pt>
    <dgm:pt modelId="{91FA4769-8658-4F1F-874B-183C667D405B}">
      <dgm:prSet/>
      <dgm:spPr/>
      <dgm:t>
        <a:bodyPr/>
        <a:lstStyle/>
        <a:p>
          <a:r>
            <a:rPr lang="ru-RU" dirty="0" err="1" smtClean="0">
              <a:latin typeface="Times New Roman" panose="02020603050405020304" pitchFamily="18" charset="0"/>
              <a:cs typeface="Times New Roman" panose="02020603050405020304" pitchFamily="18" charset="0"/>
            </a:rPr>
            <a:t>Өзіміз көріп жүрген заттардың дағдыдан тыс</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өзгеруі.</a:t>
          </a:r>
          <a:r>
            <a:rPr lang="ru-RU" dirty="0" smtClean="0">
              <a:latin typeface="Times New Roman" panose="02020603050405020304" pitchFamily="18" charset="0"/>
              <a:cs typeface="Times New Roman" panose="02020603050405020304" pitchFamily="18" charset="0"/>
            </a:rPr>
            <a:t> </a:t>
          </a:r>
          <a:endParaRPr lang="ru-RU" dirty="0" smtClean="0">
            <a:latin typeface="Times New Roman" panose="02020603050405020304" pitchFamily="18" charset="0"/>
            <a:cs typeface="Times New Roman" panose="02020603050405020304" pitchFamily="18" charset="0"/>
          </a:endParaRPr>
        </a:p>
      </dgm:t>
    </dgm:pt>
    <dgm:pt modelId="{6C13A183-0F70-4EE4-9024-E06DC616F7A4}" type="parTrans" cxnId="{65D3CB36-1058-4BE2-BBFE-EB74F083F0C9}">
      <dgm:prSet/>
      <dgm:spPr/>
      <dgm:t>
        <a:bodyPr/>
        <a:lstStyle/>
        <a:p>
          <a:endParaRPr lang="ru-RU"/>
        </a:p>
      </dgm:t>
    </dgm:pt>
    <dgm:pt modelId="{733B5121-EB1C-4451-807E-B8C83273E515}" type="sibTrans" cxnId="{65D3CB36-1058-4BE2-BBFE-EB74F083F0C9}">
      <dgm:prSet/>
      <dgm:spPr/>
      <dgm:t>
        <a:bodyPr/>
        <a:lstStyle/>
        <a:p>
          <a:endParaRPr lang="ru-RU"/>
        </a:p>
      </dgm:t>
    </dgm:pt>
    <dgm:pt modelId="{830CF658-5478-4C95-85D8-E6EC74656294}">
      <dgm:prSet phldrT="[Текст]"/>
      <dgm:spPr/>
      <dgm:t>
        <a:bodyPr/>
        <a:lstStyle/>
        <a:p>
          <a:r>
            <a:rPr lang="ru-RU" dirty="0" err="1" smtClean="0">
              <a:latin typeface="Times New Roman" panose="02020603050405020304" pitchFamily="18" charset="0"/>
              <a:cs typeface="Times New Roman" panose="02020603050405020304" pitchFamily="18" charset="0"/>
            </a:rPr>
            <a:t>Сыртқы тітіркендіргіштердің организмнің ішкі</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талаптарына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сай</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келуі</a:t>
          </a:r>
          <a:r>
            <a:rPr lang="ru-RU" dirty="0" smtClean="0">
              <a:latin typeface="Times New Roman" panose="02020603050405020304" pitchFamily="18" charset="0"/>
              <a:cs typeface="Times New Roman" panose="02020603050405020304" pitchFamily="18" charset="0"/>
            </a:rPr>
            <a:t>. </a:t>
          </a:r>
          <a:endParaRPr lang="ru-RU" dirty="0"/>
        </a:p>
      </dgm:t>
    </dgm:pt>
    <dgm:pt modelId="{E5418AF3-BF6F-4E44-8292-A5EEB4A14838}" type="parTrans" cxnId="{827C2E77-6F2C-4E14-9414-BDB0885175B5}">
      <dgm:prSet/>
      <dgm:spPr/>
      <dgm:t>
        <a:bodyPr/>
        <a:lstStyle/>
        <a:p>
          <a:endParaRPr lang="ru-RU"/>
        </a:p>
      </dgm:t>
    </dgm:pt>
    <dgm:pt modelId="{E1DC8203-0E58-4C0D-BDC1-D03F5ADF3943}" type="sibTrans" cxnId="{827C2E77-6F2C-4E14-9414-BDB0885175B5}">
      <dgm:prSet/>
      <dgm:spPr/>
      <dgm:t>
        <a:bodyPr/>
        <a:lstStyle/>
        <a:p>
          <a:endParaRPr lang="ru-RU"/>
        </a:p>
      </dgm:t>
    </dgm:pt>
    <dgm:pt modelId="{DB87829E-7129-4A63-8F4D-731997ADC4F0}">
      <dgm:prSet phldrT="[Текст]"/>
      <dgm:spPr/>
      <dgm:t>
        <a:bodyPr/>
        <a:lstStyle/>
        <a:p>
          <a:r>
            <a:rPr lang="ru-RU" smtClean="0">
              <a:latin typeface="Times New Roman" panose="02020603050405020304" pitchFamily="18" charset="0"/>
              <a:cs typeface="Times New Roman" panose="02020603050405020304" pitchFamily="18" charset="0"/>
            </a:rPr>
            <a:t>Адам </a:t>
          </a:r>
          <a:r>
            <a:rPr lang="ru-RU" dirty="0" err="1" smtClean="0">
              <a:latin typeface="Times New Roman" panose="02020603050405020304" pitchFamily="18" charset="0"/>
              <a:cs typeface="Times New Roman" panose="02020603050405020304" pitchFamily="18" charset="0"/>
            </a:rPr>
            <a:t>бір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нәрсені күтіп тұрса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онда</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назар</a:t>
          </a:r>
          <a:r>
            <a:rPr lang="ru-RU" dirty="0" smtClean="0">
              <a:latin typeface="Times New Roman" panose="02020603050405020304" pitchFamily="18" charset="0"/>
              <a:cs typeface="Times New Roman" panose="02020603050405020304" pitchFamily="18" charset="0"/>
            </a:rPr>
            <a:t> </a:t>
          </a:r>
          <a:r>
            <a:rPr lang="ru-RU" dirty="0" err="1" smtClean="0">
              <a:latin typeface="Times New Roman" panose="02020603050405020304" pitchFamily="18" charset="0"/>
              <a:cs typeface="Times New Roman" panose="02020603050405020304" pitchFamily="18" charset="0"/>
            </a:rPr>
            <a:t>аударады</a:t>
          </a:r>
          <a:r>
            <a:rPr lang="ru-RU" dirty="0" smtClean="0">
              <a:latin typeface="Times New Roman" panose="02020603050405020304" pitchFamily="18" charset="0"/>
              <a:cs typeface="Times New Roman" panose="02020603050405020304" pitchFamily="18" charset="0"/>
            </a:rPr>
            <a:t>. </a:t>
          </a:r>
          <a:endParaRPr lang="ru-RU" dirty="0"/>
        </a:p>
      </dgm:t>
    </dgm:pt>
    <dgm:pt modelId="{86AA59A6-E127-4ECA-A375-87203FC7D24D}" type="parTrans" cxnId="{EB05BC5F-034F-4390-9076-CCD17E9A83F6}">
      <dgm:prSet/>
      <dgm:spPr/>
      <dgm:t>
        <a:bodyPr/>
        <a:lstStyle/>
        <a:p>
          <a:endParaRPr lang="ru-RU"/>
        </a:p>
      </dgm:t>
    </dgm:pt>
    <dgm:pt modelId="{BA7E91DF-2BA2-4BFE-B16A-D11F1C8D2B87}" type="sibTrans" cxnId="{EB05BC5F-034F-4390-9076-CCD17E9A83F6}">
      <dgm:prSet/>
      <dgm:spPr/>
      <dgm:t>
        <a:bodyPr/>
        <a:lstStyle/>
        <a:p>
          <a:endParaRPr lang="ru-RU"/>
        </a:p>
      </dgm:t>
    </dgm:pt>
    <dgm:pt modelId="{31F6EB2D-8870-43B1-8AF3-0C23A928BB5C}" type="pres">
      <dgm:prSet presAssocID="{3AD5BA05-DA04-443E-95CA-CB1DF86E5DE5}" presName="Name0" presStyleCnt="0">
        <dgm:presLayoutVars>
          <dgm:dir/>
          <dgm:animLvl val="lvl"/>
          <dgm:resizeHandles/>
        </dgm:presLayoutVars>
      </dgm:prSet>
      <dgm:spPr/>
    </dgm:pt>
    <dgm:pt modelId="{3F5D0080-B5F4-4905-8FC5-76FE17D98C32}" type="pres">
      <dgm:prSet presAssocID="{7476618F-9183-4A98-BB0A-F3FFA0F0EE55}" presName="linNode" presStyleCnt="0"/>
      <dgm:spPr/>
    </dgm:pt>
    <dgm:pt modelId="{6417E13A-764D-4879-84EB-B9D7149BD7EA}" type="pres">
      <dgm:prSet presAssocID="{7476618F-9183-4A98-BB0A-F3FFA0F0EE55}" presName="parentShp" presStyleLbl="node1" presStyleIdx="0" presStyleCnt="2">
        <dgm:presLayoutVars>
          <dgm:bulletEnabled val="1"/>
        </dgm:presLayoutVars>
      </dgm:prSet>
      <dgm:spPr/>
      <dgm:t>
        <a:bodyPr/>
        <a:lstStyle/>
        <a:p>
          <a:endParaRPr lang="ru-RU"/>
        </a:p>
      </dgm:t>
    </dgm:pt>
    <dgm:pt modelId="{AA647A1A-D0AA-4664-89AF-08D8C77AF57E}" type="pres">
      <dgm:prSet presAssocID="{7476618F-9183-4A98-BB0A-F3FFA0F0EE55}" presName="childShp" presStyleLbl="bgAccFollowNode1" presStyleIdx="0" presStyleCnt="2">
        <dgm:presLayoutVars>
          <dgm:bulletEnabled val="1"/>
        </dgm:presLayoutVars>
      </dgm:prSet>
      <dgm:spPr/>
      <dgm:t>
        <a:bodyPr/>
        <a:lstStyle/>
        <a:p>
          <a:endParaRPr lang="ru-RU"/>
        </a:p>
      </dgm:t>
    </dgm:pt>
    <dgm:pt modelId="{CFFBDD59-278A-4884-B2B3-05FD8273E0DC}" type="pres">
      <dgm:prSet presAssocID="{1B14E391-E568-4C96-AD79-1329969D1B91}" presName="spacing" presStyleCnt="0"/>
      <dgm:spPr/>
    </dgm:pt>
    <dgm:pt modelId="{D02F5816-1ADA-4148-B876-0DD712DC7F0E}" type="pres">
      <dgm:prSet presAssocID="{774A608B-411A-402B-B0A9-9724FA24BC66}" presName="linNode" presStyleCnt="0"/>
      <dgm:spPr/>
    </dgm:pt>
    <dgm:pt modelId="{FBEC69AB-D4C4-4D54-9683-35A3AA7FA129}" type="pres">
      <dgm:prSet presAssocID="{774A608B-411A-402B-B0A9-9724FA24BC66}" presName="parentShp" presStyleLbl="node1" presStyleIdx="1" presStyleCnt="2">
        <dgm:presLayoutVars>
          <dgm:bulletEnabled val="1"/>
        </dgm:presLayoutVars>
      </dgm:prSet>
      <dgm:spPr/>
      <dgm:t>
        <a:bodyPr/>
        <a:lstStyle/>
        <a:p>
          <a:endParaRPr lang="ru-RU"/>
        </a:p>
      </dgm:t>
    </dgm:pt>
    <dgm:pt modelId="{E6359E2B-9374-4B8F-924F-D570CFB6FE18}" type="pres">
      <dgm:prSet presAssocID="{774A608B-411A-402B-B0A9-9724FA24BC66}" presName="childShp" presStyleLbl="bgAccFollowNode1" presStyleIdx="1" presStyleCnt="2">
        <dgm:presLayoutVars>
          <dgm:bulletEnabled val="1"/>
        </dgm:presLayoutVars>
      </dgm:prSet>
      <dgm:spPr/>
      <dgm:t>
        <a:bodyPr/>
        <a:lstStyle/>
        <a:p>
          <a:endParaRPr lang="ru-RU"/>
        </a:p>
      </dgm:t>
    </dgm:pt>
  </dgm:ptLst>
  <dgm:cxnLst>
    <dgm:cxn modelId="{762A72B1-36CB-4C61-B100-255ED80B3285}" type="presOf" srcId="{830CF658-5478-4C95-85D8-E6EC74656294}" destId="{E6359E2B-9374-4B8F-924F-D570CFB6FE18}" srcOrd="0" destOrd="1" presId="urn:microsoft.com/office/officeart/2005/8/layout/vList6"/>
    <dgm:cxn modelId="{D4A6BF6B-5806-474A-A8EE-026EBFEB95A8}" type="presOf" srcId="{2CDB9A81-BA6D-4252-B09B-81F09C2EABEE}" destId="{AA647A1A-D0AA-4664-89AF-08D8C77AF57E}" srcOrd="0" destOrd="0" presId="urn:microsoft.com/office/officeart/2005/8/layout/vList6"/>
    <dgm:cxn modelId="{945DA817-1542-4B65-AB68-5F0F25A7CEDE}" type="presOf" srcId="{DB87829E-7129-4A63-8F4D-731997ADC4F0}" destId="{E6359E2B-9374-4B8F-924F-D570CFB6FE18}" srcOrd="0" destOrd="2" presId="urn:microsoft.com/office/officeart/2005/8/layout/vList6"/>
    <dgm:cxn modelId="{3E66F97E-F1CA-43A6-992E-6240FD49F465}" type="presOf" srcId="{6262F7E6-CC78-4C4A-9B5B-115DF6B0DCE1}" destId="{AA647A1A-D0AA-4664-89AF-08D8C77AF57E}" srcOrd="0" destOrd="1" presId="urn:microsoft.com/office/officeart/2005/8/layout/vList6"/>
    <dgm:cxn modelId="{568E9FC8-1974-420F-9B4D-016832DF0FD9}" type="presOf" srcId="{91FA4769-8658-4F1F-874B-183C667D405B}" destId="{AA647A1A-D0AA-4664-89AF-08D8C77AF57E}" srcOrd="0" destOrd="3" presId="urn:microsoft.com/office/officeart/2005/8/layout/vList6"/>
    <dgm:cxn modelId="{EB05BC5F-034F-4390-9076-CCD17E9A83F6}" srcId="{774A608B-411A-402B-B0A9-9724FA24BC66}" destId="{DB87829E-7129-4A63-8F4D-731997ADC4F0}" srcOrd="2" destOrd="0" parTransId="{86AA59A6-E127-4ECA-A375-87203FC7D24D}" sibTransId="{BA7E91DF-2BA2-4BFE-B16A-D11F1C8D2B87}"/>
    <dgm:cxn modelId="{2BF49143-276B-4E22-A6E7-0F18D5EAA6AA}" srcId="{3AD5BA05-DA04-443E-95CA-CB1DF86E5DE5}" destId="{774A608B-411A-402B-B0A9-9724FA24BC66}" srcOrd="1" destOrd="0" parTransId="{CA672C09-AEDA-4270-B354-3CFF54DC4681}" sibTransId="{666AA5B7-772B-448A-A313-38D1B0486792}"/>
    <dgm:cxn modelId="{E986F716-7211-440A-B673-9FF34AF49299}" srcId="{774A608B-411A-402B-B0A9-9724FA24BC66}" destId="{7BBF0829-0D3B-40AE-9AEC-574B3FF78639}" srcOrd="0" destOrd="0" parTransId="{B29EAA14-8297-4EBB-9698-9DC4DEFBDB43}" sibTransId="{7F544611-A3D9-46F2-8F65-759B363056BB}"/>
    <dgm:cxn modelId="{8CF6D40A-BC42-410A-BAA7-61C5F9E8EBE1}" srcId="{7476618F-9183-4A98-BB0A-F3FFA0F0EE55}" destId="{6731111A-733B-4195-B494-26BCD26531AC}" srcOrd="2" destOrd="0" parTransId="{7CB35C15-31D1-4D46-A762-5CF32A2D8955}" sibTransId="{31D01AEC-0FD9-41DE-A6DB-5AA26F9D8522}"/>
    <dgm:cxn modelId="{65D3CB36-1058-4BE2-BBFE-EB74F083F0C9}" srcId="{7476618F-9183-4A98-BB0A-F3FFA0F0EE55}" destId="{91FA4769-8658-4F1F-874B-183C667D405B}" srcOrd="3" destOrd="0" parTransId="{6C13A183-0F70-4EE4-9024-E06DC616F7A4}" sibTransId="{733B5121-EB1C-4451-807E-B8C83273E515}"/>
    <dgm:cxn modelId="{961E7A5B-9649-4D9F-9280-B55B1E4D4CB8}" type="presOf" srcId="{7476618F-9183-4A98-BB0A-F3FFA0F0EE55}" destId="{6417E13A-764D-4879-84EB-B9D7149BD7EA}" srcOrd="0" destOrd="0" presId="urn:microsoft.com/office/officeart/2005/8/layout/vList6"/>
    <dgm:cxn modelId="{61E2C414-E035-41C2-B927-201E6445A283}" srcId="{7476618F-9183-4A98-BB0A-F3FFA0F0EE55}" destId="{2CDB9A81-BA6D-4252-B09B-81F09C2EABEE}" srcOrd="0" destOrd="0" parTransId="{52B453B0-C5BC-498D-AF9B-01BB79BADDEE}" sibTransId="{F68633AC-7B76-45D4-9296-1E0A59BDD5AC}"/>
    <dgm:cxn modelId="{827C2E77-6F2C-4E14-9414-BDB0885175B5}" srcId="{774A608B-411A-402B-B0A9-9724FA24BC66}" destId="{830CF658-5478-4C95-85D8-E6EC74656294}" srcOrd="1" destOrd="0" parTransId="{E5418AF3-BF6F-4E44-8292-A5EEB4A14838}" sibTransId="{E1DC8203-0E58-4C0D-BDC1-D03F5ADF3943}"/>
    <dgm:cxn modelId="{BD009A1C-11A9-4272-B5CE-5FE52B48240B}" type="presOf" srcId="{3AD5BA05-DA04-443E-95CA-CB1DF86E5DE5}" destId="{31F6EB2D-8870-43B1-8AF3-0C23A928BB5C}" srcOrd="0" destOrd="0" presId="urn:microsoft.com/office/officeart/2005/8/layout/vList6"/>
    <dgm:cxn modelId="{3B8F2C7F-800D-4473-9D80-D110FB4850B2}" srcId="{3AD5BA05-DA04-443E-95CA-CB1DF86E5DE5}" destId="{7476618F-9183-4A98-BB0A-F3FFA0F0EE55}" srcOrd="0" destOrd="0" parTransId="{CDCA46CD-1090-4835-B902-878DB10DEF1F}" sibTransId="{1B14E391-E568-4C96-AD79-1329969D1B91}"/>
    <dgm:cxn modelId="{F55A2805-B7C5-4BFF-924A-9617E65747D7}" type="presOf" srcId="{7BBF0829-0D3B-40AE-9AEC-574B3FF78639}" destId="{E6359E2B-9374-4B8F-924F-D570CFB6FE18}" srcOrd="0" destOrd="0" presId="urn:microsoft.com/office/officeart/2005/8/layout/vList6"/>
    <dgm:cxn modelId="{D4560011-84C9-4979-8CBF-61B892D8939C}" type="presOf" srcId="{6731111A-733B-4195-B494-26BCD26531AC}" destId="{AA647A1A-D0AA-4664-89AF-08D8C77AF57E}" srcOrd="0" destOrd="2" presId="urn:microsoft.com/office/officeart/2005/8/layout/vList6"/>
    <dgm:cxn modelId="{F073D914-2229-4BAE-925B-AA08CE558172}" srcId="{7476618F-9183-4A98-BB0A-F3FFA0F0EE55}" destId="{6262F7E6-CC78-4C4A-9B5B-115DF6B0DCE1}" srcOrd="1" destOrd="0" parTransId="{61A967F8-232D-4AE9-BC00-5EBA9C251394}" sibTransId="{AF4F340C-3681-42F1-AA46-2A491411915F}"/>
    <dgm:cxn modelId="{69D543F6-0E1B-4076-9358-762CBBAA40BD}" type="presOf" srcId="{774A608B-411A-402B-B0A9-9724FA24BC66}" destId="{FBEC69AB-D4C4-4D54-9683-35A3AA7FA129}" srcOrd="0" destOrd="0" presId="urn:microsoft.com/office/officeart/2005/8/layout/vList6"/>
    <dgm:cxn modelId="{DE962D62-124E-4CE2-AE7E-7637C2DC56A7}" type="presParOf" srcId="{31F6EB2D-8870-43B1-8AF3-0C23A928BB5C}" destId="{3F5D0080-B5F4-4905-8FC5-76FE17D98C32}" srcOrd="0" destOrd="0" presId="urn:microsoft.com/office/officeart/2005/8/layout/vList6"/>
    <dgm:cxn modelId="{00E3AD38-70F6-45A2-98E2-0F264B0085E1}" type="presParOf" srcId="{3F5D0080-B5F4-4905-8FC5-76FE17D98C32}" destId="{6417E13A-764D-4879-84EB-B9D7149BD7EA}" srcOrd="0" destOrd="0" presId="urn:microsoft.com/office/officeart/2005/8/layout/vList6"/>
    <dgm:cxn modelId="{5406146F-FF1D-407E-AE32-79F3757AD437}" type="presParOf" srcId="{3F5D0080-B5F4-4905-8FC5-76FE17D98C32}" destId="{AA647A1A-D0AA-4664-89AF-08D8C77AF57E}" srcOrd="1" destOrd="0" presId="urn:microsoft.com/office/officeart/2005/8/layout/vList6"/>
    <dgm:cxn modelId="{D33CCB95-2625-44A5-9F13-34358C6A5BBB}" type="presParOf" srcId="{31F6EB2D-8870-43B1-8AF3-0C23A928BB5C}" destId="{CFFBDD59-278A-4884-B2B3-05FD8273E0DC}" srcOrd="1" destOrd="0" presId="urn:microsoft.com/office/officeart/2005/8/layout/vList6"/>
    <dgm:cxn modelId="{DBD2ED71-6DD2-487B-9F05-52483747ADBA}" type="presParOf" srcId="{31F6EB2D-8870-43B1-8AF3-0C23A928BB5C}" destId="{D02F5816-1ADA-4148-B876-0DD712DC7F0E}" srcOrd="2" destOrd="0" presId="urn:microsoft.com/office/officeart/2005/8/layout/vList6"/>
    <dgm:cxn modelId="{96CEEB03-B7A5-4C1B-8F27-B8E67CC20E99}" type="presParOf" srcId="{D02F5816-1ADA-4148-B876-0DD712DC7F0E}" destId="{FBEC69AB-D4C4-4D54-9683-35A3AA7FA129}" srcOrd="0" destOrd="0" presId="urn:microsoft.com/office/officeart/2005/8/layout/vList6"/>
    <dgm:cxn modelId="{583E2D8E-71B7-431C-B904-1AE432724764}" type="presParOf" srcId="{D02F5816-1ADA-4148-B876-0DD712DC7F0E}" destId="{E6359E2B-9374-4B8F-924F-D570CFB6FE18}" srcOrd="1" destOrd="0" presId="urn:microsoft.com/office/officeart/2005/8/layout/v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30F1035-40E7-4512-98E6-EF61A11287C5}">
      <dsp:nvSpPr>
        <dsp:cNvPr id="0" name=""/>
        <dsp:cNvSpPr/>
      </dsp:nvSpPr>
      <dsp:spPr>
        <a:xfrm>
          <a:off x="2647936" y="2970071"/>
          <a:ext cx="2234993" cy="223499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3020" tIns="33020" rIns="33020" bIns="33020" numCol="1" spcCol="1270" anchor="ctr" anchorCtr="0">
          <a:noAutofit/>
        </a:bodyPr>
        <a:lstStyle/>
        <a:p>
          <a:pPr lvl="0" algn="ctr" defTabSz="2311400">
            <a:lnSpc>
              <a:spcPct val="90000"/>
            </a:lnSpc>
            <a:spcBef>
              <a:spcPct val="0"/>
            </a:spcBef>
            <a:spcAft>
              <a:spcPct val="35000"/>
            </a:spcAft>
          </a:pPr>
          <a:r>
            <a:rPr lang="kk-KZ" sz="5200" kern="1200" dirty="0" smtClean="0">
              <a:latin typeface="Times New Roman" pitchFamily="18" charset="0"/>
              <a:cs typeface="Times New Roman" pitchFamily="18" charset="0"/>
            </a:rPr>
            <a:t>Зейін</a:t>
          </a:r>
          <a:endParaRPr lang="ru-RU" sz="5200" kern="1200" dirty="0">
            <a:latin typeface="Times New Roman" pitchFamily="18" charset="0"/>
            <a:cs typeface="Times New Roman" pitchFamily="18" charset="0"/>
          </a:endParaRPr>
        </a:p>
      </dsp:txBody>
      <dsp:txXfrm>
        <a:off x="2647936" y="2970071"/>
        <a:ext cx="2234993" cy="2234993"/>
      </dsp:txXfrm>
    </dsp:sp>
    <dsp:sp modelId="{66D3B02B-BEB2-4FDF-B5C7-A378BCAE5768}">
      <dsp:nvSpPr>
        <dsp:cNvPr id="0" name=""/>
        <dsp:cNvSpPr/>
      </dsp:nvSpPr>
      <dsp:spPr>
        <a:xfrm rot="12544136">
          <a:off x="997575" y="2734409"/>
          <a:ext cx="1813085" cy="636973"/>
        </a:xfrm>
        <a:prstGeom prst="lef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BBEB618-C667-46A1-9D2F-FD0E4F81688C}">
      <dsp:nvSpPr>
        <dsp:cNvPr id="0" name=""/>
        <dsp:cNvSpPr/>
      </dsp:nvSpPr>
      <dsp:spPr>
        <a:xfrm>
          <a:off x="-268149" y="1763144"/>
          <a:ext cx="2759834" cy="1698594"/>
        </a:xfrm>
        <a:prstGeom prst="roundRect">
          <a:avLst>
            <a:gd name="adj" fmla="val 10000"/>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kern="1200" dirty="0" smtClean="0">
              <a:solidFill>
                <a:schemeClr val="tx1">
                  <a:lumMod val="95000"/>
                  <a:lumOff val="5000"/>
                </a:schemeClr>
              </a:solidFill>
              <a:latin typeface="Times New Roman" pitchFamily="18" charset="0"/>
              <a:cs typeface="Times New Roman" pitchFamily="18" charset="0"/>
            </a:rPr>
            <a:t>процесс (</a:t>
          </a:r>
          <a:r>
            <a:rPr lang="ru-RU" sz="2000" kern="1200" dirty="0" err="1" smtClean="0">
              <a:solidFill>
                <a:schemeClr val="tx1">
                  <a:lumMod val="95000"/>
                  <a:lumOff val="5000"/>
                </a:schemeClr>
              </a:solidFill>
              <a:latin typeface="Times New Roman" pitchFamily="18" charset="0"/>
              <a:cs typeface="Times New Roman" pitchFamily="18" charset="0"/>
            </a:rPr>
            <a:t>немесе</a:t>
          </a:r>
          <a:r>
            <a:rPr lang="ru-RU" sz="2000" kern="1200" dirty="0" smtClean="0">
              <a:solidFill>
                <a:schemeClr val="tx1">
                  <a:lumMod val="95000"/>
                  <a:lumOff val="5000"/>
                </a:schemeClr>
              </a:solidFill>
              <a:latin typeface="Times New Roman" pitchFamily="18" charset="0"/>
              <a:cs typeface="Times New Roman" pitchFamily="18" charset="0"/>
            </a:rPr>
            <a:t> </a:t>
          </a:r>
          <a:r>
            <a:rPr lang="ru-RU" sz="2000" kern="1200" dirty="0" err="1" smtClean="0">
              <a:solidFill>
                <a:schemeClr val="tx1">
                  <a:lumMod val="95000"/>
                  <a:lumOff val="5000"/>
                </a:schemeClr>
              </a:solidFill>
              <a:latin typeface="Times New Roman" pitchFamily="18" charset="0"/>
              <a:cs typeface="Times New Roman" pitchFamily="18" charset="0"/>
            </a:rPr>
            <a:t>психикалық процестің жағы</a:t>
          </a:r>
          <a:r>
            <a:rPr lang="ru-RU" sz="2000" kern="1200" dirty="0" smtClean="0">
              <a:solidFill>
                <a:schemeClr val="tx1">
                  <a:lumMod val="95000"/>
                  <a:lumOff val="5000"/>
                </a:schemeClr>
              </a:solidFill>
              <a:latin typeface="Times New Roman" pitchFamily="18" charset="0"/>
              <a:cs typeface="Times New Roman" pitchFamily="18" charset="0"/>
            </a:rPr>
            <a:t>: </a:t>
          </a:r>
          <a:r>
            <a:rPr lang="ru-RU" sz="2000" kern="1200" dirty="0" err="1" smtClean="0">
              <a:solidFill>
                <a:schemeClr val="tx1">
                  <a:lumMod val="95000"/>
                  <a:lumOff val="5000"/>
                </a:schemeClr>
              </a:solidFill>
              <a:latin typeface="Times New Roman" pitchFamily="18" charset="0"/>
              <a:cs typeface="Times New Roman" pitchFamily="18" charset="0"/>
            </a:rPr>
            <a:t>сенсорлық және </a:t>
          </a:r>
          <a:r>
            <a:rPr lang="ru-RU" sz="2000" kern="1200" dirty="0" smtClean="0">
              <a:solidFill>
                <a:schemeClr val="tx1">
                  <a:lumMod val="95000"/>
                  <a:lumOff val="5000"/>
                </a:schemeClr>
              </a:solidFill>
              <a:latin typeface="Times New Roman" pitchFamily="18" charset="0"/>
              <a:cs typeface="Times New Roman" pitchFamily="18" charset="0"/>
            </a:rPr>
            <a:t>т.б.) </a:t>
          </a:r>
          <a:r>
            <a:rPr lang="ru-RU" sz="2000" kern="1200" dirty="0" err="1" smtClean="0">
              <a:solidFill>
                <a:schemeClr val="tx1">
                  <a:lumMod val="95000"/>
                  <a:lumOff val="5000"/>
                </a:schemeClr>
              </a:solidFill>
              <a:latin typeface="Times New Roman" pitchFamily="18" charset="0"/>
              <a:cs typeface="Times New Roman" pitchFamily="18" charset="0"/>
            </a:rPr>
            <a:t>ретінде</a:t>
          </a:r>
          <a:endParaRPr lang="ru-RU" sz="2000" kern="1200" dirty="0">
            <a:solidFill>
              <a:schemeClr val="tx1">
                <a:lumMod val="95000"/>
                <a:lumOff val="5000"/>
              </a:schemeClr>
            </a:solidFill>
            <a:latin typeface="Times New Roman" pitchFamily="18" charset="0"/>
            <a:cs typeface="Times New Roman" pitchFamily="18" charset="0"/>
          </a:endParaRPr>
        </a:p>
      </dsp:txBody>
      <dsp:txXfrm>
        <a:off x="-268149" y="1763144"/>
        <a:ext cx="2759834" cy="1698594"/>
      </dsp:txXfrm>
    </dsp:sp>
    <dsp:sp modelId="{B6F40292-6B6D-4628-8044-066EFFB38C81}">
      <dsp:nvSpPr>
        <dsp:cNvPr id="0" name=""/>
        <dsp:cNvSpPr/>
      </dsp:nvSpPr>
      <dsp:spPr>
        <a:xfrm rot="16346951">
          <a:off x="2899883" y="1582888"/>
          <a:ext cx="1918117" cy="636973"/>
        </a:xfrm>
        <a:prstGeom prst="leftArrow">
          <a:avLst>
            <a:gd name="adj1" fmla="val 60000"/>
            <a:gd name="adj2" fmla="val 50000"/>
          </a:avLst>
        </a:prstGeom>
        <a:solidFill>
          <a:schemeClr val="accent2">
            <a:hueOff val="-2355276"/>
            <a:satOff val="-3145"/>
            <a:lumOff val="1863"/>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3D170FA-9695-4EF4-A718-1F4E0C2F9782}">
      <dsp:nvSpPr>
        <dsp:cNvPr id="0" name=""/>
        <dsp:cNvSpPr/>
      </dsp:nvSpPr>
      <dsp:spPr>
        <a:xfrm>
          <a:off x="2483966" y="93895"/>
          <a:ext cx="2831918" cy="1698594"/>
        </a:xfrm>
        <a:prstGeom prst="roundRect">
          <a:avLst>
            <a:gd name="adj" fmla="val 10000"/>
          </a:avLst>
        </a:prstGeom>
        <a:solidFill>
          <a:schemeClr val="accent2">
            <a:hueOff val="-2355276"/>
            <a:satOff val="-3145"/>
            <a:lumOff val="1863"/>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b="0" kern="1200" dirty="0" err="1" smtClean="0">
              <a:solidFill>
                <a:schemeClr val="tx1">
                  <a:lumMod val="95000"/>
                  <a:lumOff val="5000"/>
                </a:schemeClr>
              </a:solidFill>
              <a:latin typeface="Times New Roman" pitchFamily="18" charset="0"/>
              <a:cs typeface="Times New Roman" pitchFamily="18" charset="0"/>
            </a:rPr>
            <a:t>күй (зейіннің шоғырланған күйі</a:t>
          </a:r>
          <a:r>
            <a:rPr lang="ru-RU" sz="2000" b="0" kern="1200" dirty="0" smtClean="0">
              <a:solidFill>
                <a:schemeClr val="tx1">
                  <a:lumMod val="95000"/>
                  <a:lumOff val="5000"/>
                </a:schemeClr>
              </a:solidFill>
              <a:latin typeface="Times New Roman" pitchFamily="18" charset="0"/>
              <a:cs typeface="Times New Roman" pitchFamily="18" charset="0"/>
            </a:rPr>
            <a:t>) </a:t>
          </a:r>
          <a:r>
            <a:rPr lang="ru-RU" sz="2000" b="0" kern="1200" dirty="0" err="1" smtClean="0">
              <a:solidFill>
                <a:schemeClr val="tx1">
                  <a:lumMod val="95000"/>
                  <a:lumOff val="5000"/>
                </a:schemeClr>
              </a:solidFill>
              <a:latin typeface="Times New Roman" pitchFamily="18" charset="0"/>
              <a:cs typeface="Times New Roman" pitchFamily="18" charset="0"/>
            </a:rPr>
            <a:t>ретінде</a:t>
          </a:r>
          <a:endParaRPr lang="ru-RU" sz="2000" b="0" kern="1200" dirty="0">
            <a:solidFill>
              <a:schemeClr val="tx1">
                <a:lumMod val="95000"/>
                <a:lumOff val="5000"/>
              </a:schemeClr>
            </a:solidFill>
            <a:latin typeface="Times New Roman" pitchFamily="18" charset="0"/>
            <a:cs typeface="Times New Roman" pitchFamily="18" charset="0"/>
          </a:endParaRPr>
        </a:p>
      </dsp:txBody>
      <dsp:txXfrm>
        <a:off x="2483966" y="93895"/>
        <a:ext cx="2831918" cy="1698594"/>
      </dsp:txXfrm>
    </dsp:sp>
    <dsp:sp modelId="{B7A5A7A1-F9ED-4F71-876C-3D414B61C8D0}">
      <dsp:nvSpPr>
        <dsp:cNvPr id="0" name=""/>
        <dsp:cNvSpPr/>
      </dsp:nvSpPr>
      <dsp:spPr>
        <a:xfrm rot="19944657">
          <a:off x="4746560" y="2795327"/>
          <a:ext cx="1764719" cy="636973"/>
        </a:xfrm>
        <a:prstGeom prst="leftArrow">
          <a:avLst>
            <a:gd name="adj1" fmla="val 60000"/>
            <a:gd name="adj2" fmla="val 50000"/>
          </a:avLst>
        </a:prstGeom>
        <a:solidFill>
          <a:schemeClr val="accent2">
            <a:hueOff val="-4710551"/>
            <a:satOff val="-6290"/>
            <a:lumOff val="3726"/>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92167A0-2B79-4003-B963-835777230802}">
      <dsp:nvSpPr>
        <dsp:cNvPr id="0" name=""/>
        <dsp:cNvSpPr/>
      </dsp:nvSpPr>
      <dsp:spPr>
        <a:xfrm>
          <a:off x="4920897" y="1855872"/>
          <a:ext cx="2980099" cy="1698594"/>
        </a:xfrm>
        <a:prstGeom prst="roundRect">
          <a:avLst>
            <a:gd name="adj" fmla="val 10000"/>
          </a:avLst>
        </a:prstGeom>
        <a:solidFill>
          <a:schemeClr val="accent2">
            <a:hueOff val="-4710551"/>
            <a:satOff val="-6290"/>
            <a:lumOff val="3726"/>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38100" rIns="38100" bIns="38100" numCol="1" spcCol="1270" anchor="ctr" anchorCtr="0">
          <a:noAutofit/>
        </a:bodyPr>
        <a:lstStyle/>
        <a:p>
          <a:pPr lvl="0" algn="ctr" defTabSz="889000">
            <a:lnSpc>
              <a:spcPct val="90000"/>
            </a:lnSpc>
            <a:spcBef>
              <a:spcPct val="0"/>
            </a:spcBef>
            <a:spcAft>
              <a:spcPct val="35000"/>
            </a:spcAft>
          </a:pPr>
          <a:r>
            <a:rPr lang="ru-RU" sz="2000" kern="1200" dirty="0" err="1" smtClean="0">
              <a:solidFill>
                <a:schemeClr val="tx1">
                  <a:lumMod val="95000"/>
                  <a:lumOff val="5000"/>
                </a:schemeClr>
              </a:solidFill>
              <a:latin typeface="Times New Roman" pitchFamily="18" charset="0"/>
              <a:cs typeface="Times New Roman" pitchFamily="18" charset="0"/>
            </a:rPr>
            <a:t>тұлғалық қасиет </a:t>
          </a:r>
          <a:r>
            <a:rPr lang="ru-RU" sz="2000" kern="1200" dirty="0" smtClean="0">
              <a:solidFill>
                <a:schemeClr val="tx1">
                  <a:lumMod val="95000"/>
                  <a:lumOff val="5000"/>
                </a:schemeClr>
              </a:solidFill>
              <a:latin typeface="Times New Roman" pitchFamily="18" charset="0"/>
              <a:cs typeface="Times New Roman" pitchFamily="18" charset="0"/>
            </a:rPr>
            <a:t>(</a:t>
          </a:r>
          <a:r>
            <a:rPr lang="ru-RU" sz="2000" kern="1200" dirty="0" err="1" smtClean="0">
              <a:solidFill>
                <a:schemeClr val="tx1">
                  <a:lumMod val="95000"/>
                  <a:lumOff val="5000"/>
                </a:schemeClr>
              </a:solidFill>
              <a:latin typeface="Times New Roman" pitchFamily="18" charset="0"/>
              <a:cs typeface="Times New Roman" pitchFamily="18" charset="0"/>
            </a:rPr>
            <a:t>зейінділік</a:t>
          </a:r>
          <a:r>
            <a:rPr lang="ru-RU" sz="2000" kern="1200" dirty="0" smtClean="0">
              <a:solidFill>
                <a:schemeClr val="tx1">
                  <a:lumMod val="95000"/>
                  <a:lumOff val="5000"/>
                </a:schemeClr>
              </a:solidFill>
              <a:latin typeface="Times New Roman" pitchFamily="18" charset="0"/>
              <a:cs typeface="Times New Roman" pitchFamily="18" charset="0"/>
            </a:rPr>
            <a:t>) </a:t>
          </a:r>
          <a:r>
            <a:rPr lang="ru-RU" sz="2000" kern="1200" dirty="0" err="1" smtClean="0">
              <a:solidFill>
                <a:schemeClr val="tx1">
                  <a:lumMod val="95000"/>
                  <a:lumOff val="5000"/>
                </a:schemeClr>
              </a:solidFill>
              <a:latin typeface="Times New Roman" pitchFamily="18" charset="0"/>
              <a:cs typeface="Times New Roman" pitchFamily="18" charset="0"/>
            </a:rPr>
            <a:t>ретінде</a:t>
          </a:r>
          <a:r>
            <a:rPr lang="ru-RU" sz="2000" kern="1200" dirty="0" smtClean="0">
              <a:solidFill>
                <a:schemeClr val="tx1">
                  <a:lumMod val="95000"/>
                  <a:lumOff val="5000"/>
                </a:schemeClr>
              </a:solidFill>
              <a:latin typeface="Times New Roman" pitchFamily="18" charset="0"/>
              <a:cs typeface="Times New Roman" pitchFamily="18" charset="0"/>
            </a:rPr>
            <a:t> </a:t>
          </a:r>
          <a:r>
            <a:rPr lang="ru-RU" sz="2000" kern="1200" dirty="0" err="1" smtClean="0">
              <a:solidFill>
                <a:schemeClr val="tx1">
                  <a:lumMod val="95000"/>
                  <a:lumOff val="5000"/>
                </a:schemeClr>
              </a:solidFill>
              <a:latin typeface="Times New Roman" pitchFamily="18" charset="0"/>
              <a:cs typeface="Times New Roman" pitchFamily="18" charset="0"/>
            </a:rPr>
            <a:t>анықтауға болады</a:t>
          </a:r>
          <a:r>
            <a:rPr lang="ru-RU" sz="1800" kern="1200" dirty="0" smtClean="0">
              <a:latin typeface="Times New Roman" pitchFamily="18" charset="0"/>
              <a:cs typeface="Times New Roman" pitchFamily="18" charset="0"/>
            </a:rPr>
            <a:t>.</a:t>
          </a:r>
          <a:endParaRPr lang="ru-RU" sz="1800" kern="1200" dirty="0">
            <a:latin typeface="Times New Roman" pitchFamily="18" charset="0"/>
            <a:cs typeface="Times New Roman" pitchFamily="18" charset="0"/>
          </a:endParaRPr>
        </a:p>
      </dsp:txBody>
      <dsp:txXfrm>
        <a:off x="4920897" y="1855872"/>
        <a:ext cx="2980099" cy="169859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2A0C4C-BA91-4B14-BC74-A5A84A79A6EC}">
      <dsp:nvSpPr>
        <dsp:cNvPr id="0" name=""/>
        <dsp:cNvSpPr/>
      </dsp:nvSpPr>
      <dsp:spPr>
        <a:xfrm>
          <a:off x="10346" y="28598"/>
          <a:ext cx="6347460" cy="1462087"/>
        </a:xfrm>
        <a:prstGeom prst="roundRect">
          <a:avLst>
            <a:gd name="adj" fmla="val 10000"/>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a:lnSpc>
              <a:spcPct val="100000"/>
            </a:lnSpc>
            <a:spcBef>
              <a:spcPct val="0"/>
            </a:spcBef>
            <a:spcAft>
              <a:spcPct val="35000"/>
            </a:spcAft>
          </a:pPr>
          <a:r>
            <a:rPr lang="ru-RU" sz="2000" b="1" i="1" kern="1200" dirty="0" smtClean="0">
              <a:solidFill>
                <a:schemeClr val="bg1">
                  <a:lumMod val="95000"/>
                </a:schemeClr>
              </a:solidFill>
            </a:rPr>
            <a:t>1) </a:t>
          </a:r>
          <a:r>
            <a:rPr lang="ru-RU" sz="2000" b="1" i="1" kern="1200" dirty="0" err="1" smtClean="0">
              <a:solidFill>
                <a:schemeClr val="bg1">
                  <a:lumMod val="95000"/>
                </a:schemeClr>
              </a:solidFill>
            </a:rPr>
            <a:t>қазіргі сәтте қажетті психологиялық және физиологиялық процестерді</a:t>
          </a:r>
          <a:r>
            <a:rPr lang="ru-RU" sz="2000" b="1" i="1" kern="1200" dirty="0" smtClean="0">
              <a:solidFill>
                <a:schemeClr val="bg1">
                  <a:lumMod val="95000"/>
                </a:schemeClr>
              </a:solidFill>
            </a:rPr>
            <a:t> </a:t>
          </a:r>
          <a:r>
            <a:rPr lang="ru-RU" sz="2000" b="1" i="1" kern="1200" dirty="0" err="1" smtClean="0">
              <a:solidFill>
                <a:schemeClr val="bg1">
                  <a:lumMod val="95000"/>
                </a:schemeClr>
              </a:solidFill>
            </a:rPr>
            <a:t>белсендіріп</a:t>
          </a:r>
          <a:r>
            <a:rPr lang="ru-RU" sz="2000" b="1" i="1" kern="1200" dirty="0" smtClean="0">
              <a:solidFill>
                <a:schemeClr val="bg1">
                  <a:lumMod val="95000"/>
                </a:schemeClr>
              </a:solidFill>
            </a:rPr>
            <a:t>, </a:t>
          </a:r>
          <a:r>
            <a:rPr lang="ru-RU" sz="2000" b="1" i="1" kern="1200" dirty="0" err="1" smtClean="0">
              <a:solidFill>
                <a:schemeClr val="bg1">
                  <a:lumMod val="95000"/>
                </a:schemeClr>
              </a:solidFill>
            </a:rPr>
            <a:t>қажетті еместерін</a:t>
          </a:r>
          <a:r>
            <a:rPr lang="ru-RU" sz="2000" b="1" i="1" kern="1200" dirty="0" smtClean="0">
              <a:solidFill>
                <a:schemeClr val="bg1">
                  <a:lumMod val="95000"/>
                </a:schemeClr>
              </a:solidFill>
            </a:rPr>
            <a:t> </a:t>
          </a:r>
          <a:r>
            <a:rPr lang="ru-RU" sz="2000" b="1" i="1" kern="1200" dirty="0" err="1" smtClean="0">
              <a:solidFill>
                <a:schemeClr val="tx1">
                  <a:lumMod val="95000"/>
                  <a:lumOff val="5000"/>
                </a:schemeClr>
              </a:solidFill>
            </a:rPr>
            <a:t>тежейді</a:t>
          </a:r>
          <a:r>
            <a:rPr lang="ru-RU" sz="2000" b="1" i="1" kern="1200" dirty="0" smtClean="0">
              <a:solidFill>
                <a:schemeClr val="tx1">
                  <a:lumMod val="95000"/>
                  <a:lumOff val="5000"/>
                </a:schemeClr>
              </a:solidFill>
            </a:rPr>
            <a:t>;</a:t>
          </a:r>
          <a:endParaRPr lang="ru-RU" sz="2000" b="1" i="1" kern="1200" dirty="0">
            <a:solidFill>
              <a:schemeClr val="tx1">
                <a:lumMod val="95000"/>
                <a:lumOff val="5000"/>
              </a:schemeClr>
            </a:solidFill>
          </a:endParaRPr>
        </a:p>
      </dsp:txBody>
      <dsp:txXfrm>
        <a:off x="10346" y="28598"/>
        <a:ext cx="4855399" cy="1462087"/>
      </dsp:txXfrm>
    </dsp:sp>
    <dsp:sp modelId="{64023FBC-C140-4EFA-8A65-55ADBD8FC039}">
      <dsp:nvSpPr>
        <dsp:cNvPr id="0" name=""/>
        <dsp:cNvSpPr/>
      </dsp:nvSpPr>
      <dsp:spPr>
        <a:xfrm>
          <a:off x="560069" y="1705768"/>
          <a:ext cx="6347460" cy="1462087"/>
        </a:xfrm>
        <a:prstGeom prst="roundRect">
          <a:avLst>
            <a:gd name="adj" fmla="val 10000"/>
          </a:avLst>
        </a:prstGeom>
        <a:solidFill>
          <a:schemeClr val="accent4">
            <a:hueOff val="-987791"/>
            <a:satOff val="11154"/>
            <a:lumOff val="598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ru-RU" sz="2500" kern="1200" dirty="0" smtClean="0"/>
            <a:t>2) </a:t>
          </a:r>
          <a:r>
            <a:rPr lang="ru-RU" sz="2500" kern="1200" dirty="0" err="1" smtClean="0"/>
            <a:t>ортадан</a:t>
          </a:r>
          <a:r>
            <a:rPr lang="ru-RU" sz="2500" kern="1200" dirty="0" smtClean="0"/>
            <a:t> </a:t>
          </a:r>
          <a:r>
            <a:rPr lang="ru-RU" sz="2500" kern="1200" dirty="0" err="1" smtClean="0"/>
            <a:t>келетін</a:t>
          </a:r>
          <a:r>
            <a:rPr lang="ru-RU" sz="2500" kern="1200" dirty="0" smtClean="0"/>
            <a:t> </a:t>
          </a:r>
          <a:r>
            <a:rPr lang="ru-RU" sz="2500" kern="1200" dirty="0" err="1" smtClean="0"/>
            <a:t>ақпараттың мақсатты</a:t>
          </a:r>
          <a:r>
            <a:rPr lang="ru-RU" sz="2500" kern="1200" dirty="0" smtClean="0"/>
            <a:t>, </a:t>
          </a:r>
          <a:r>
            <a:rPr lang="ru-RU" sz="2500" kern="1200" dirty="0" err="1" smtClean="0"/>
            <a:t>ұйымдасқан түрде сұрыпталуын қамтамасыз етеді</a:t>
          </a:r>
          <a:r>
            <a:rPr lang="ru-RU" sz="2500" kern="1200" dirty="0" smtClean="0"/>
            <a:t>;</a:t>
          </a:r>
          <a:endParaRPr lang="ru-RU" sz="2500" kern="1200" dirty="0"/>
        </a:p>
      </dsp:txBody>
      <dsp:txXfrm>
        <a:off x="560069" y="1705768"/>
        <a:ext cx="4837033" cy="1462087"/>
      </dsp:txXfrm>
    </dsp:sp>
    <dsp:sp modelId="{0E0C6DA1-5EE4-42C1-9CB4-2F79C552DF33}">
      <dsp:nvSpPr>
        <dsp:cNvPr id="0" name=""/>
        <dsp:cNvSpPr/>
      </dsp:nvSpPr>
      <dsp:spPr>
        <a:xfrm>
          <a:off x="1120139" y="3411537"/>
          <a:ext cx="6347460" cy="1462087"/>
        </a:xfrm>
        <a:prstGeom prst="roundRect">
          <a:avLst>
            <a:gd name="adj" fmla="val 10000"/>
          </a:avLst>
        </a:prstGeom>
        <a:solidFill>
          <a:schemeClr val="accent4">
            <a:hueOff val="-1975582"/>
            <a:satOff val="22309"/>
            <a:lumOff val="1196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l" defTabSz="1111250">
            <a:lnSpc>
              <a:spcPct val="90000"/>
            </a:lnSpc>
            <a:spcBef>
              <a:spcPct val="0"/>
            </a:spcBef>
            <a:spcAft>
              <a:spcPct val="35000"/>
            </a:spcAft>
          </a:pPr>
          <a:r>
            <a:rPr lang="ru-RU" sz="2500" kern="1200" dirty="0" smtClean="0">
              <a:solidFill>
                <a:schemeClr val="tx1">
                  <a:lumMod val="95000"/>
                  <a:lumOff val="5000"/>
                </a:schemeClr>
              </a:solidFill>
            </a:rPr>
            <a:t>3) </a:t>
          </a:r>
          <a:r>
            <a:rPr lang="ru-RU" sz="2500" kern="1200" dirty="0" err="1" smtClean="0">
              <a:solidFill>
                <a:schemeClr val="tx1">
                  <a:lumMod val="95000"/>
                  <a:lumOff val="5000"/>
                </a:schemeClr>
              </a:solidFill>
            </a:rPr>
            <a:t>белсенділіктің бір</a:t>
          </a:r>
          <a:r>
            <a:rPr lang="ru-RU" sz="2500" kern="1200" dirty="0" smtClean="0">
              <a:solidFill>
                <a:schemeClr val="tx1">
                  <a:lumMod val="95000"/>
                  <a:lumOff val="5000"/>
                </a:schemeClr>
              </a:solidFill>
            </a:rPr>
            <a:t> </a:t>
          </a:r>
          <a:r>
            <a:rPr lang="ru-RU" sz="2500" kern="1200" dirty="0" err="1" smtClean="0">
              <a:solidFill>
                <a:schemeClr val="tx1">
                  <a:lumMod val="95000"/>
                  <a:lumOff val="5000"/>
                </a:schemeClr>
              </a:solidFill>
            </a:rPr>
            <a:t>объектіде</a:t>
          </a:r>
          <a:r>
            <a:rPr lang="ru-RU" sz="2500" kern="1200" dirty="0" smtClean="0">
              <a:solidFill>
                <a:schemeClr val="tx1">
                  <a:lumMod val="95000"/>
                  <a:lumOff val="5000"/>
                </a:schemeClr>
              </a:solidFill>
            </a:rPr>
            <a:t> </a:t>
          </a:r>
          <a:r>
            <a:rPr lang="ru-RU" sz="2500" kern="1200" dirty="0" err="1" smtClean="0">
              <a:solidFill>
                <a:schemeClr val="tx1">
                  <a:lumMod val="95000"/>
                  <a:lumOff val="5000"/>
                </a:schemeClr>
              </a:solidFill>
            </a:rPr>
            <a:t>ұзақ уақыт шоғырлануын қамтамасыз етеді</a:t>
          </a:r>
          <a:endParaRPr lang="ru-RU" sz="2500" kern="1200" dirty="0">
            <a:solidFill>
              <a:schemeClr val="tx1">
                <a:lumMod val="95000"/>
                <a:lumOff val="5000"/>
              </a:schemeClr>
            </a:solidFill>
          </a:endParaRPr>
        </a:p>
      </dsp:txBody>
      <dsp:txXfrm>
        <a:off x="1120139" y="3411537"/>
        <a:ext cx="4837033" cy="1462087"/>
      </dsp:txXfrm>
    </dsp:sp>
    <dsp:sp modelId="{95E39DA6-6D45-4161-979B-7B2795EA9B5A}">
      <dsp:nvSpPr>
        <dsp:cNvPr id="0" name=""/>
        <dsp:cNvSpPr/>
      </dsp:nvSpPr>
      <dsp:spPr>
        <a:xfrm>
          <a:off x="5397103" y="1108749"/>
          <a:ext cx="950356" cy="950356"/>
        </a:xfrm>
        <a:prstGeom prst="downArrow">
          <a:avLst>
            <a:gd name="adj1" fmla="val 55000"/>
            <a:gd name="adj2" fmla="val 45000"/>
          </a:avLst>
        </a:prstGeom>
        <a:solidFill>
          <a:schemeClr val="accent4">
            <a:tint val="40000"/>
            <a:alpha val="90000"/>
            <a:hueOff val="0"/>
            <a:satOff val="0"/>
            <a:lumOff val="0"/>
            <a:alphaOff val="0"/>
          </a:schemeClr>
        </a:solidFill>
        <a:ln w="15875"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397103" y="1108749"/>
        <a:ext cx="950356" cy="950356"/>
      </dsp:txXfrm>
    </dsp:sp>
    <dsp:sp modelId="{022D39F3-A626-4CAB-93FD-D77B4D5F00F3}">
      <dsp:nvSpPr>
        <dsp:cNvPr id="0" name=""/>
        <dsp:cNvSpPr/>
      </dsp:nvSpPr>
      <dsp:spPr>
        <a:xfrm>
          <a:off x="5957173" y="2804771"/>
          <a:ext cx="950356" cy="950356"/>
        </a:xfrm>
        <a:prstGeom prst="downArrow">
          <a:avLst>
            <a:gd name="adj1" fmla="val 55000"/>
            <a:gd name="adj2" fmla="val 45000"/>
          </a:avLst>
        </a:prstGeom>
        <a:solidFill>
          <a:schemeClr val="accent4">
            <a:tint val="40000"/>
            <a:alpha val="90000"/>
            <a:hueOff val="-2918403"/>
            <a:satOff val="36240"/>
            <a:lumOff val="2977"/>
            <a:alphaOff val="0"/>
          </a:schemeClr>
        </a:solidFill>
        <a:ln w="15875" cap="flat" cmpd="sng" algn="ctr">
          <a:solidFill>
            <a:schemeClr val="accent4">
              <a:tint val="40000"/>
              <a:alpha val="90000"/>
              <a:hueOff val="-2918403"/>
              <a:satOff val="36240"/>
              <a:lumOff val="297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5957173" y="2804771"/>
        <a:ext cx="950356" cy="950356"/>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647A1A-D0AA-4664-89AF-08D8C77AF57E}">
      <dsp:nvSpPr>
        <dsp:cNvPr id="0" name=""/>
        <dsp:cNvSpPr/>
      </dsp:nvSpPr>
      <dsp:spPr>
        <a:xfrm>
          <a:off x="2966729" y="501"/>
          <a:ext cx="4450094" cy="195402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ru-RU" sz="1500" kern="1200" dirty="0" err="1" smtClean="0">
              <a:latin typeface="Times New Roman" panose="02020603050405020304" pitchFamily="18" charset="0"/>
              <a:cs typeface="Times New Roman" panose="02020603050405020304" pitchFamily="18" charset="0"/>
            </a:rPr>
            <a:t>Күшті әсер еткен</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тітіркендіргіш</a:t>
          </a:r>
          <a:r>
            <a:rPr lang="ru-RU" sz="1500" kern="1200" dirty="0" smtClean="0">
              <a:latin typeface="Times New Roman" panose="02020603050405020304" pitchFamily="18" charset="0"/>
              <a:cs typeface="Times New Roman" panose="02020603050405020304" pitchFamily="18" charset="0"/>
            </a:rPr>
            <a:t>. </a:t>
          </a:r>
          <a:endParaRPr lang="ru-RU" sz="1500" kern="1200" dirty="0"/>
        </a:p>
        <a:p>
          <a:pPr marL="114300" lvl="1" indent="-114300" algn="l" defTabSz="666750">
            <a:lnSpc>
              <a:spcPct val="90000"/>
            </a:lnSpc>
            <a:spcBef>
              <a:spcPct val="0"/>
            </a:spcBef>
            <a:spcAft>
              <a:spcPct val="15000"/>
            </a:spcAft>
            <a:buChar char="••"/>
          </a:pPr>
          <a:r>
            <a:rPr lang="ru-RU" sz="1500" kern="1200" dirty="0" err="1" smtClean="0">
              <a:latin typeface="Times New Roman" panose="02020603050405020304" pitchFamily="18" charset="0"/>
              <a:cs typeface="Times New Roman" panose="02020603050405020304" pitchFamily="18" charset="0"/>
            </a:rPr>
            <a:t>Жай</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нәрсенің әсер етуі</a:t>
          </a:r>
          <a:r>
            <a:rPr lang="ru-RU" sz="1500" kern="1200" dirty="0" smtClean="0">
              <a:latin typeface="Times New Roman" panose="02020603050405020304" pitchFamily="18" charset="0"/>
              <a:cs typeface="Times New Roman" panose="02020603050405020304" pitchFamily="18" charset="0"/>
            </a:rPr>
            <a:t>. </a:t>
          </a:r>
          <a:endParaRPr lang="ru-RU" sz="1500" kern="1200" dirty="0" smtClean="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ru-RU" sz="1500" kern="1200" dirty="0" err="1" smtClean="0">
              <a:latin typeface="Times New Roman" panose="02020603050405020304" pitchFamily="18" charset="0"/>
              <a:cs typeface="Times New Roman" panose="02020603050405020304" pitchFamily="18" charset="0"/>
            </a:rPr>
            <a:t>Әсер етуші</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тітіркендіргіштердің қайшы келуі</a:t>
          </a:r>
          <a:r>
            <a:rPr lang="ru-RU" sz="1500" kern="1200" dirty="0" smtClean="0">
              <a:latin typeface="Times New Roman" panose="02020603050405020304" pitchFamily="18" charset="0"/>
              <a:cs typeface="Times New Roman" panose="02020603050405020304" pitchFamily="18" charset="0"/>
            </a:rPr>
            <a:t>. </a:t>
          </a:r>
          <a:endParaRPr lang="ru-RU" sz="1500" kern="1200" dirty="0" smtClean="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ru-RU" sz="1500" kern="1200" dirty="0" err="1" smtClean="0">
              <a:latin typeface="Times New Roman" panose="02020603050405020304" pitchFamily="18" charset="0"/>
              <a:cs typeface="Times New Roman" panose="02020603050405020304" pitchFamily="18" charset="0"/>
            </a:rPr>
            <a:t>Өзіміз көріп жүрген заттардың дағдыдан тыс</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өзгеруі.</a:t>
          </a:r>
          <a:r>
            <a:rPr lang="ru-RU" sz="1500" kern="1200" dirty="0" smtClean="0">
              <a:latin typeface="Times New Roman" panose="02020603050405020304" pitchFamily="18" charset="0"/>
              <a:cs typeface="Times New Roman" panose="02020603050405020304" pitchFamily="18" charset="0"/>
            </a:rPr>
            <a:t> </a:t>
          </a:r>
          <a:endParaRPr lang="ru-RU" sz="1500" kern="1200" dirty="0" smtClean="0">
            <a:latin typeface="Times New Roman" panose="02020603050405020304" pitchFamily="18" charset="0"/>
            <a:cs typeface="Times New Roman" panose="02020603050405020304" pitchFamily="18" charset="0"/>
          </a:endParaRPr>
        </a:p>
      </dsp:txBody>
      <dsp:txXfrm>
        <a:off x="2966729" y="501"/>
        <a:ext cx="4450094" cy="1954025"/>
      </dsp:txXfrm>
    </dsp:sp>
    <dsp:sp modelId="{6417E13A-764D-4879-84EB-B9D7149BD7EA}">
      <dsp:nvSpPr>
        <dsp:cNvPr id="0" name=""/>
        <dsp:cNvSpPr/>
      </dsp:nvSpPr>
      <dsp:spPr>
        <a:xfrm>
          <a:off x="0" y="501"/>
          <a:ext cx="2966729" cy="19540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b="1" kern="1200" dirty="0" err="1" smtClean="0">
              <a:latin typeface="Times New Roman" panose="02020603050405020304" pitchFamily="18" charset="0"/>
              <a:cs typeface="Times New Roman" panose="02020603050405020304" pitchFamily="18" charset="0"/>
            </a:rPr>
            <a:t>Объективті</a:t>
          </a:r>
          <a:r>
            <a:rPr lang="ru-RU" sz="3300" b="1" kern="1200" dirty="0" smtClean="0">
              <a:latin typeface="Times New Roman" panose="02020603050405020304" pitchFamily="18" charset="0"/>
              <a:cs typeface="Times New Roman" panose="02020603050405020304" pitchFamily="18" charset="0"/>
            </a:rPr>
            <a:t> </a:t>
          </a:r>
          <a:r>
            <a:rPr lang="ru-RU" sz="3300" b="1" kern="1200" dirty="0" err="1" smtClean="0">
              <a:latin typeface="Times New Roman" panose="02020603050405020304" pitchFamily="18" charset="0"/>
              <a:cs typeface="Times New Roman" panose="02020603050405020304" pitchFamily="18" charset="0"/>
            </a:rPr>
            <a:t>факторлар</a:t>
          </a:r>
          <a:endParaRPr lang="ru-RU" sz="3300" b="1" kern="1200" dirty="0"/>
        </a:p>
      </dsp:txBody>
      <dsp:txXfrm>
        <a:off x="0" y="501"/>
        <a:ext cx="2966729" cy="1954025"/>
      </dsp:txXfrm>
    </dsp:sp>
    <dsp:sp modelId="{E6359E2B-9374-4B8F-924F-D570CFB6FE18}">
      <dsp:nvSpPr>
        <dsp:cNvPr id="0" name=""/>
        <dsp:cNvSpPr/>
      </dsp:nvSpPr>
      <dsp:spPr>
        <a:xfrm>
          <a:off x="2966729" y="2149929"/>
          <a:ext cx="4450094" cy="1954025"/>
        </a:xfrm>
        <a:prstGeom prst="rightArrow">
          <a:avLst>
            <a:gd name="adj1" fmla="val 75000"/>
            <a:gd name="adj2" fmla="val 50000"/>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525" tIns="9525" rIns="9525" bIns="9525" numCol="1" spcCol="1270" anchor="t" anchorCtr="0">
          <a:noAutofit/>
        </a:bodyPr>
        <a:lstStyle/>
        <a:p>
          <a:pPr marL="114300" lvl="1" indent="-114300" algn="l" defTabSz="666750">
            <a:lnSpc>
              <a:spcPct val="90000"/>
            </a:lnSpc>
            <a:spcBef>
              <a:spcPct val="0"/>
            </a:spcBef>
            <a:spcAft>
              <a:spcPct val="15000"/>
            </a:spcAft>
            <a:buChar char="••"/>
          </a:pPr>
          <a:r>
            <a:rPr lang="ru-RU" sz="1500" kern="1200" dirty="0" err="1" smtClean="0">
              <a:latin typeface="Times New Roman" panose="02020603050405020304" pitchFamily="18" charset="0"/>
              <a:cs typeface="Times New Roman" panose="02020603050405020304" pitchFamily="18" charset="0"/>
            </a:rPr>
            <a:t>Адамның ішкі</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зезіміне</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түсіндіруге байланысты</a:t>
          </a:r>
          <a:r>
            <a:rPr lang="ru-RU" sz="1500" kern="1200" dirty="0" smtClean="0">
              <a:latin typeface="Times New Roman" panose="02020603050405020304" pitchFamily="18" charset="0"/>
              <a:cs typeface="Times New Roman" panose="02020603050405020304" pitchFamily="18" charset="0"/>
            </a:rPr>
            <a:t>.</a:t>
          </a:r>
          <a:endParaRPr lang="ru-RU" sz="1500" kern="1200" dirty="0"/>
        </a:p>
        <a:p>
          <a:pPr marL="114300" lvl="1" indent="-114300" algn="l" defTabSz="666750">
            <a:lnSpc>
              <a:spcPct val="90000"/>
            </a:lnSpc>
            <a:spcBef>
              <a:spcPct val="0"/>
            </a:spcBef>
            <a:spcAft>
              <a:spcPct val="15000"/>
            </a:spcAft>
            <a:buChar char="••"/>
          </a:pPr>
          <a:r>
            <a:rPr lang="ru-RU" sz="1500" kern="1200" dirty="0" err="1" smtClean="0">
              <a:latin typeface="Times New Roman" panose="02020603050405020304" pitchFamily="18" charset="0"/>
              <a:cs typeface="Times New Roman" panose="02020603050405020304" pitchFamily="18" charset="0"/>
            </a:rPr>
            <a:t>Сыртқы тітіркендіргіштердің организмнің ішкі</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талаптарына</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сай</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келуі</a:t>
          </a:r>
          <a:r>
            <a:rPr lang="ru-RU" sz="1500" kern="1200" dirty="0" smtClean="0">
              <a:latin typeface="Times New Roman" panose="02020603050405020304" pitchFamily="18" charset="0"/>
              <a:cs typeface="Times New Roman" panose="02020603050405020304" pitchFamily="18" charset="0"/>
            </a:rPr>
            <a:t>. </a:t>
          </a:r>
          <a:endParaRPr lang="ru-RU" sz="1500" kern="1200" dirty="0"/>
        </a:p>
        <a:p>
          <a:pPr marL="114300" lvl="1" indent="-114300" algn="l" defTabSz="666750">
            <a:lnSpc>
              <a:spcPct val="90000"/>
            </a:lnSpc>
            <a:spcBef>
              <a:spcPct val="0"/>
            </a:spcBef>
            <a:spcAft>
              <a:spcPct val="15000"/>
            </a:spcAft>
            <a:buChar char="••"/>
          </a:pPr>
          <a:r>
            <a:rPr lang="ru-RU" sz="1500" kern="1200" smtClean="0">
              <a:latin typeface="Times New Roman" panose="02020603050405020304" pitchFamily="18" charset="0"/>
              <a:cs typeface="Times New Roman" panose="02020603050405020304" pitchFamily="18" charset="0"/>
            </a:rPr>
            <a:t>Адам </a:t>
          </a:r>
          <a:r>
            <a:rPr lang="ru-RU" sz="1500" kern="1200" dirty="0" err="1" smtClean="0">
              <a:latin typeface="Times New Roman" panose="02020603050405020304" pitchFamily="18" charset="0"/>
              <a:cs typeface="Times New Roman" panose="02020603050405020304" pitchFamily="18" charset="0"/>
            </a:rPr>
            <a:t>бір</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нәрсені күтіп тұрса</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онда</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назар</a:t>
          </a:r>
          <a:r>
            <a:rPr lang="ru-RU" sz="1500" kern="1200" dirty="0" smtClean="0">
              <a:latin typeface="Times New Roman" panose="02020603050405020304" pitchFamily="18" charset="0"/>
              <a:cs typeface="Times New Roman" panose="02020603050405020304" pitchFamily="18" charset="0"/>
            </a:rPr>
            <a:t> </a:t>
          </a:r>
          <a:r>
            <a:rPr lang="ru-RU" sz="1500" kern="1200" dirty="0" err="1" smtClean="0">
              <a:latin typeface="Times New Roman" panose="02020603050405020304" pitchFamily="18" charset="0"/>
              <a:cs typeface="Times New Roman" panose="02020603050405020304" pitchFamily="18" charset="0"/>
            </a:rPr>
            <a:t>аударады</a:t>
          </a:r>
          <a:r>
            <a:rPr lang="ru-RU" sz="1500" kern="1200" dirty="0" smtClean="0">
              <a:latin typeface="Times New Roman" panose="02020603050405020304" pitchFamily="18" charset="0"/>
              <a:cs typeface="Times New Roman" panose="02020603050405020304" pitchFamily="18" charset="0"/>
            </a:rPr>
            <a:t>. </a:t>
          </a:r>
          <a:endParaRPr lang="ru-RU" sz="1500" kern="1200" dirty="0"/>
        </a:p>
      </dsp:txBody>
      <dsp:txXfrm>
        <a:off x="2966729" y="2149929"/>
        <a:ext cx="4450094" cy="1954025"/>
      </dsp:txXfrm>
    </dsp:sp>
    <dsp:sp modelId="{FBEC69AB-D4C4-4D54-9683-35A3AA7FA129}">
      <dsp:nvSpPr>
        <dsp:cNvPr id="0" name=""/>
        <dsp:cNvSpPr/>
      </dsp:nvSpPr>
      <dsp:spPr>
        <a:xfrm>
          <a:off x="0" y="2149929"/>
          <a:ext cx="2966729" cy="1954025"/>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62865" rIns="125730" bIns="62865" numCol="1" spcCol="1270" anchor="ctr" anchorCtr="0">
          <a:noAutofit/>
        </a:bodyPr>
        <a:lstStyle/>
        <a:p>
          <a:pPr lvl="0" algn="ctr" defTabSz="1466850">
            <a:lnSpc>
              <a:spcPct val="90000"/>
            </a:lnSpc>
            <a:spcBef>
              <a:spcPct val="0"/>
            </a:spcBef>
            <a:spcAft>
              <a:spcPct val="35000"/>
            </a:spcAft>
          </a:pPr>
          <a:r>
            <a:rPr lang="ru-RU" sz="3300" b="1" kern="1200" dirty="0" err="1" smtClean="0">
              <a:latin typeface="Times New Roman" panose="02020603050405020304" pitchFamily="18" charset="0"/>
              <a:cs typeface="Times New Roman" panose="02020603050405020304" pitchFamily="18" charset="0"/>
            </a:rPr>
            <a:t>Субъективті</a:t>
          </a:r>
          <a:r>
            <a:rPr lang="ru-RU" sz="3300" b="1" kern="1200" dirty="0" smtClean="0">
              <a:latin typeface="Times New Roman" panose="02020603050405020304" pitchFamily="18" charset="0"/>
              <a:cs typeface="Times New Roman" panose="02020603050405020304" pitchFamily="18" charset="0"/>
            </a:rPr>
            <a:t> </a:t>
          </a:r>
          <a:r>
            <a:rPr lang="ru-RU" sz="3300" b="1" kern="1200" dirty="0" err="1" smtClean="0">
              <a:latin typeface="Times New Roman" panose="02020603050405020304" pitchFamily="18" charset="0"/>
              <a:cs typeface="Times New Roman" panose="02020603050405020304" pitchFamily="18" charset="0"/>
            </a:rPr>
            <a:t>факторлар</a:t>
          </a:r>
          <a:r>
            <a:rPr lang="ru-RU" sz="3300" b="1" kern="1200" dirty="0" smtClean="0">
              <a:latin typeface="Times New Roman" panose="02020603050405020304" pitchFamily="18" charset="0"/>
              <a:cs typeface="Times New Roman" panose="02020603050405020304" pitchFamily="18" charset="0"/>
            </a:rPr>
            <a:t>: </a:t>
          </a:r>
          <a:endParaRPr lang="ru-RU" sz="3300" b="1" kern="1200" dirty="0"/>
        </a:p>
      </dsp:txBody>
      <dsp:txXfrm>
        <a:off x="0" y="2149929"/>
        <a:ext cx="2966729" cy="195402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79E65A-4236-425F-A341-1468D7EEDACA}"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79E65A-4236-425F-A341-1468D7EEDACA}"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79E65A-4236-425F-A341-1468D7EEDACA}" type="slidenum">
              <a:rPr lang="ru-RU" smtClean="0"/>
              <a:pPr/>
              <a:t>‹#›</a:t>
            </a:fld>
            <a:endParaRPr lang="ru-RU"/>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Заголовок, схема или организационная диаграмм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Рисунок SmartArt 2"/>
          <p:cNvSpPr>
            <a:spLocks noGrp="1"/>
          </p:cNvSpPr>
          <p:nvPr>
            <p:ph type="dgm" idx="1"/>
          </p:nvPr>
        </p:nvSpPr>
        <p:spPr>
          <a:xfrm>
            <a:off x="457200" y="1600200"/>
            <a:ext cx="8229600" cy="4525963"/>
          </a:xfrm>
        </p:spPr>
        <p:txBody>
          <a:bodyPr rtlCol="0">
            <a:normAutofit/>
          </a:bodyPr>
          <a:lstStyle/>
          <a:p>
            <a:pPr lvl="0"/>
            <a:endParaRPr lang="ru-RU" noProof="0" smtClean="0"/>
          </a:p>
        </p:txBody>
      </p:sp>
      <p:sp>
        <p:nvSpPr>
          <p:cNvPr id="4" name="Дата 3"/>
          <p:cNvSpPr>
            <a:spLocks noGrp="1"/>
          </p:cNvSpPr>
          <p:nvPr>
            <p:ph type="dt" sz="half" idx="10"/>
          </p:nvPr>
        </p:nvSpPr>
        <p:spPr/>
        <p:txBody>
          <a:bodyPr/>
          <a:lstStyle>
            <a:lvl1pPr>
              <a:defRPr/>
            </a:lvl1pPr>
          </a:lstStyle>
          <a:p>
            <a:pPr>
              <a:defRPr/>
            </a:pPr>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05D78799-4256-4D0F-9057-0BD0672437EF}" type="slidenum">
              <a:rPr lang="ru-RU"/>
              <a:pPr/>
              <a:t>‹#›</a:t>
            </a:fld>
            <a:endParaRPr lang="ru-RU"/>
          </a:p>
        </p:txBody>
      </p:sp>
    </p:spTree>
    <p:extLst>
      <p:ext uri="{BB962C8B-B14F-4D97-AF65-F5344CB8AC3E}">
        <p14:creationId xmlns:p14="http://schemas.microsoft.com/office/powerpoint/2010/main" xmlns="" val="2575438144"/>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Заголовок, объект и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0013" y="301625"/>
            <a:ext cx="7313612" cy="1143000"/>
          </a:xfrm>
        </p:spPr>
        <p:txBody>
          <a:bodyPr/>
          <a:lstStyle/>
          <a:p>
            <a:r>
              <a:rPr lang="ru-RU" smtClean="0"/>
              <a:t>Образец заголовка</a:t>
            </a:r>
            <a:endParaRPr lang="ru-RU"/>
          </a:p>
        </p:txBody>
      </p:sp>
      <p:sp>
        <p:nvSpPr>
          <p:cNvPr id="3" name="Содержимое 2"/>
          <p:cNvSpPr>
            <a:spLocks noGrp="1"/>
          </p:cNvSpPr>
          <p:nvPr>
            <p:ph sz="half" idx="1"/>
          </p:nvPr>
        </p:nvSpPr>
        <p:spPr>
          <a:xfrm>
            <a:off x="1370013" y="1827213"/>
            <a:ext cx="3579812"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102225" y="1827213"/>
            <a:ext cx="35814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8"/>
          <p:cNvSpPr>
            <a:spLocks noGrp="1" noChangeArrowheads="1"/>
          </p:cNvSpPr>
          <p:nvPr>
            <p:ph type="dt" sz="half" idx="10"/>
          </p:nvPr>
        </p:nvSpPr>
        <p:spPr>
          <a:ln/>
        </p:spPr>
        <p:txBody>
          <a:bodyPr/>
          <a:lstStyle>
            <a:lvl1pPr>
              <a:defRPr/>
            </a:lvl1pPr>
          </a:lstStyle>
          <a:p>
            <a:pPr>
              <a:defRPr/>
            </a:pPr>
            <a:endParaRPr lang="ru-RU"/>
          </a:p>
        </p:txBody>
      </p:sp>
      <p:sp>
        <p:nvSpPr>
          <p:cNvPr id="6" name="Rectangle 9"/>
          <p:cNvSpPr>
            <a:spLocks noGrp="1" noChangeArrowheads="1"/>
          </p:cNvSpPr>
          <p:nvPr>
            <p:ph type="ftr" sz="quarter" idx="11"/>
          </p:nvPr>
        </p:nvSpPr>
        <p:spPr>
          <a:ln/>
        </p:spPr>
        <p:txBody>
          <a:bodyPr/>
          <a:lstStyle>
            <a:lvl1pPr>
              <a:defRPr/>
            </a:lvl1pPr>
          </a:lstStyle>
          <a:p>
            <a:pPr>
              <a:defRPr/>
            </a:pPr>
            <a:endParaRPr lang="ru-RU"/>
          </a:p>
        </p:txBody>
      </p:sp>
      <p:sp>
        <p:nvSpPr>
          <p:cNvPr id="7" name="Rectangle 10"/>
          <p:cNvSpPr>
            <a:spLocks noGrp="1" noChangeArrowheads="1"/>
          </p:cNvSpPr>
          <p:nvPr>
            <p:ph type="sldNum" sz="quarter" idx="12"/>
          </p:nvPr>
        </p:nvSpPr>
        <p:spPr>
          <a:ln/>
        </p:spPr>
        <p:txBody>
          <a:bodyPr/>
          <a:lstStyle>
            <a:lvl1pPr>
              <a:defRPr/>
            </a:lvl1pPr>
          </a:lstStyle>
          <a:p>
            <a:pPr>
              <a:defRPr/>
            </a:pPr>
            <a:fld id="{5465BCAE-9720-49F5-B262-EC9CFD1D8E48}" type="slidenum">
              <a:rPr lang="ru-RU" altLang="ru-RU"/>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79E65A-4236-425F-A341-1468D7EEDACA}" type="slidenum">
              <a:rPr lang="ru-RU" smtClean="0"/>
              <a:pPr/>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4579E65A-4236-425F-A341-1468D7EEDACA}"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579E65A-4236-425F-A341-1468D7EEDACA}" type="slidenum">
              <a:rPr lang="ru-RU" smtClean="0"/>
              <a:pPr/>
              <a:t>‹#›</a:t>
            </a:fld>
            <a:endParaRPr lang="ru-RU"/>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4579E65A-4236-425F-A341-1468D7EEDACA}"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4579E65A-4236-425F-A341-1468D7EEDACA}"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4579E65A-4236-425F-A341-1468D7EEDACA}"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579E65A-4236-425F-A341-1468D7EEDACA}" type="slidenum">
              <a:rPr lang="ru-RU" smtClean="0"/>
              <a:pPr/>
              <a:t>‹#›</a:t>
            </a:fld>
            <a:endParaRPr lang="ru-RU"/>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EB9B836-70EB-4D42-BD55-CED747D6A07B}" type="datetimeFigureOut">
              <a:rPr lang="ru-RU" smtClean="0"/>
              <a:pPr/>
              <a:t>06.06.2023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4579E65A-4236-425F-A341-1468D7EEDACA}" type="slidenum">
              <a:rPr lang="ru-RU" smtClean="0"/>
              <a:pPr/>
              <a:t>‹#›</a:t>
            </a:fld>
            <a:endParaRPr lang="ru-RU"/>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EB9B836-70EB-4D42-BD55-CED747D6A07B}" type="datetimeFigureOut">
              <a:rPr lang="ru-RU" smtClean="0"/>
              <a:pPr/>
              <a:t>06.06.2023</a:t>
            </a:fld>
            <a:endParaRPr lang="ru-RU"/>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ru-RU"/>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4579E65A-4236-425F-A341-1468D7EEDACA}" type="slidenum">
              <a:rPr lang="ru-RU" smtClean="0"/>
              <a:pPr/>
              <a:t>‹#›</a:t>
            </a:fld>
            <a:endParaRPr lang="ru-RU"/>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87" r:id="rId1"/>
    <p:sldLayoutId id="2147483888" r:id="rId2"/>
    <p:sldLayoutId id="2147483889" r:id="rId3"/>
    <p:sldLayoutId id="2147483890" r:id="rId4"/>
    <p:sldLayoutId id="2147483891" r:id="rId5"/>
    <p:sldLayoutId id="2147483892" r:id="rId6"/>
    <p:sldLayoutId id="2147483893" r:id="rId7"/>
    <p:sldLayoutId id="2147483894" r:id="rId8"/>
    <p:sldLayoutId id="2147483895" r:id="rId9"/>
    <p:sldLayoutId id="2147483896" r:id="rId10"/>
    <p:sldLayoutId id="2147483897" r:id="rId11"/>
    <p:sldLayoutId id="2147483898" r:id="rId12"/>
    <p:sldLayoutId id="2147483899" r:id="rId13"/>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RFmujvKEDjA" TargetMode="External"/><Relationship Id="rId2" Type="http://schemas.openxmlformats.org/officeDocument/2006/relationships/hyperlink" Target="https://onedio.ru/news/15-samyh-izvestnyh-psihologicheskih-eksperimentov-vseh-vremen-1781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9552" y="548680"/>
            <a:ext cx="7851648" cy="5328592"/>
          </a:xfrm>
        </p:spPr>
        <p:txBody>
          <a:bodyPr>
            <a:noAutofit/>
          </a:bodyPr>
          <a:lstStyle/>
          <a:p>
            <a:pPr algn="ctr"/>
            <a:r>
              <a:rPr lang="kk-KZ" sz="6000" b="1" dirty="0"/>
              <a:t>Зейін</a:t>
            </a:r>
            <a:r>
              <a:rPr lang="kk-KZ" sz="6000" dirty="0"/>
              <a:t> </a:t>
            </a:r>
            <a:r>
              <a:rPr lang="kk-KZ" sz="6000" b="1" dirty="0"/>
              <a:t>таным процесі </a:t>
            </a:r>
            <a:r>
              <a:rPr lang="kk-KZ" sz="6000" b="1" dirty="0" smtClean="0"/>
              <a:t>ретінде</a:t>
            </a:r>
            <a:br>
              <a:rPr lang="kk-KZ" sz="6000" b="1" dirty="0" smtClean="0"/>
            </a:br>
            <a:r>
              <a:rPr lang="kk-KZ" sz="6000" b="1" dirty="0" smtClean="0"/>
              <a:t/>
            </a:r>
            <a:br>
              <a:rPr lang="kk-KZ" sz="6000" b="1" dirty="0" smtClean="0"/>
            </a:br>
            <a:r>
              <a:rPr lang="kk-KZ" sz="3600" dirty="0" smtClean="0">
                <a:solidFill>
                  <a:schemeClr val="tx1"/>
                </a:solidFill>
                <a:latin typeface="Times New Roman" pitchFamily="18" charset="0"/>
                <a:cs typeface="Times New Roman" pitchFamily="18" charset="0"/>
              </a:rPr>
              <a:t>5 лекция</a:t>
            </a:r>
            <a:endParaRPr lang="ru-RU" sz="6000" dirty="0">
              <a:solidFill>
                <a:schemeClr val="tx1"/>
              </a:solidFill>
              <a:latin typeface="Times New Roman" pitchFamily="18" charset="0"/>
              <a:cs typeface="Times New Roman" pitchFamily="18" charset="0"/>
            </a:endParaRPr>
          </a:p>
        </p:txBody>
      </p:sp>
    </p:spTree>
    <p:custDataLst>
      <p:tags r:id="rId1"/>
    </p:custDataLst>
  </p:cSld>
  <p:clrMapOvr>
    <a:masterClrMapping/>
  </p:clrMapOvr>
  <p:transition advTm="1402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468313" y="1412875"/>
            <a:ext cx="8229600" cy="4537075"/>
          </a:xfrm>
        </p:spPr>
        <p:txBody>
          <a:bodyPr>
            <a:normAutofit lnSpcReduction="10000"/>
          </a:bodyPr>
          <a:lstStyle/>
          <a:p>
            <a:pPr algn="just" eaLnBrk="1" hangingPunct="1">
              <a:lnSpc>
                <a:spcPct val="80000"/>
              </a:lnSpc>
            </a:pPr>
            <a:r>
              <a:rPr lang="ru-RU" sz="1800" dirty="0" smtClean="0"/>
              <a:t> </a:t>
            </a:r>
            <a:r>
              <a:rPr lang="ru-RU" sz="2200" b="1" i="1" dirty="0" err="1" smtClean="0">
                <a:solidFill>
                  <a:schemeClr val="tx1"/>
                </a:solidFill>
                <a:latin typeface="Times New Roman" panose="02020603050405020304" pitchFamily="18" charset="0"/>
              </a:rPr>
              <a:t>Зейіннің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физиологиялық</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тетіктер</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арқылы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қажетті</a:t>
            </a:r>
            <a:r>
              <a:rPr lang="ru-RU" sz="2200" b="1" i="1" dirty="0" smtClean="0">
                <a:solidFill>
                  <a:schemeClr val="tx1"/>
                </a:solidFill>
                <a:latin typeface="Times New Roman" panose="02020603050405020304" pitchFamily="18" charset="0"/>
              </a:rPr>
              <a:t> де </a:t>
            </a:r>
            <a:r>
              <a:rPr lang="ru-RU" sz="2200" b="1" i="1" dirty="0" err="1" smtClean="0">
                <a:solidFill>
                  <a:schemeClr val="tx1"/>
                </a:solidFill>
                <a:latin typeface="Times New Roman" panose="02020603050405020304" pitchFamily="18" charset="0"/>
              </a:rPr>
              <a:t>мәнді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әсерлерді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таңдауы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белсенді</a:t>
            </a:r>
            <a:r>
              <a:rPr lang="ru-RU" sz="2200" b="1" i="1" dirty="0" smtClean="0">
                <a:solidFill>
                  <a:schemeClr val="tx1"/>
                </a:solidFill>
                <a:latin typeface="Times New Roman" panose="02020603050405020304" pitchFamily="18" charset="0"/>
              </a:rPr>
              <a:t> ми </a:t>
            </a:r>
            <a:r>
              <a:rPr lang="ru-RU" sz="2200" b="1" i="1" dirty="0" err="1" smtClean="0">
                <a:solidFill>
                  <a:schemeClr val="tx1"/>
                </a:solidFill>
                <a:latin typeface="Times New Roman" panose="02020603050405020304" pitchFamily="18" charset="0"/>
              </a:rPr>
              <a:t>қызметінің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және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жалпы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тәннің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сергектігі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арасындағы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байланысынан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болады</a:t>
            </a:r>
            <a:r>
              <a:rPr lang="ru-RU" sz="2200" b="1" i="1" dirty="0" smtClean="0">
                <a:solidFill>
                  <a:schemeClr val="tx1"/>
                </a:solidFill>
                <a:latin typeface="Times New Roman" panose="02020603050405020304" pitchFamily="18" charset="0"/>
              </a:rPr>
              <a:t>.</a:t>
            </a:r>
          </a:p>
          <a:p>
            <a:pPr algn="just" eaLnBrk="1" hangingPunct="1">
              <a:lnSpc>
                <a:spcPct val="80000"/>
              </a:lnSpc>
            </a:pPr>
            <a:r>
              <a:rPr lang="ru-RU" sz="2200" b="1" i="1" dirty="0" err="1" smtClean="0">
                <a:solidFill>
                  <a:schemeClr val="tx1"/>
                </a:solidFill>
                <a:latin typeface="Times New Roman" panose="02020603050405020304" pitchFamily="18" charset="0"/>
              </a:rPr>
              <a:t>Адамның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сергектік</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деңгейінің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оның</a:t>
            </a:r>
            <a:r>
              <a:rPr lang="ru-RU" sz="2200" b="1" i="1" dirty="0" smtClean="0">
                <a:solidFill>
                  <a:schemeClr val="tx1"/>
                </a:solidFill>
                <a:latin typeface="Times New Roman" panose="02020603050405020304" pitchFamily="18" charset="0"/>
              </a:rPr>
              <a:t> сырт </a:t>
            </a:r>
            <a:r>
              <a:rPr lang="ru-RU" sz="2200" b="1" i="1" dirty="0" err="1" smtClean="0">
                <a:solidFill>
                  <a:schemeClr val="tx1"/>
                </a:solidFill>
                <a:latin typeface="Times New Roman" panose="02020603050405020304" pitchFamily="18" charset="0"/>
              </a:rPr>
              <a:t>кейпін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бақылай</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танумен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бірге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мидағы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әлсіз</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тоқ</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қуатын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анықтайтын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электроэнцефаллограф</a:t>
            </a:r>
            <a:r>
              <a:rPr lang="ru-RU" sz="2200" b="1" i="1" dirty="0" smtClean="0">
                <a:solidFill>
                  <a:schemeClr val="tx1"/>
                </a:solidFill>
                <a:latin typeface="Times New Roman" panose="02020603050405020304" pitchFamily="18" charset="0"/>
              </a:rPr>
              <a:t> (ЭЭГ) аппараты </a:t>
            </a:r>
            <a:r>
              <a:rPr lang="ru-RU" sz="2200" b="1" i="1" dirty="0" err="1" smtClean="0">
                <a:solidFill>
                  <a:schemeClr val="tx1"/>
                </a:solidFill>
                <a:latin typeface="Times New Roman" panose="02020603050405020304" pitchFamily="18" charset="0"/>
              </a:rPr>
              <a:t>арқылы</a:t>
            </a:r>
            <a:r>
              <a:rPr lang="ru-RU" sz="2200" b="1" i="1" dirty="0" smtClean="0">
                <a:solidFill>
                  <a:schemeClr val="tx1"/>
                </a:solidFill>
                <a:latin typeface="Times New Roman" panose="02020603050405020304" pitchFamily="18" charset="0"/>
              </a:rPr>
              <a:t> да </a:t>
            </a:r>
            <a:r>
              <a:rPr lang="ru-RU" sz="2200" b="1" i="1" dirty="0" err="1" smtClean="0">
                <a:solidFill>
                  <a:schemeClr val="tx1"/>
                </a:solidFill>
                <a:latin typeface="Times New Roman" panose="02020603050405020304" pitchFamily="18" charset="0"/>
              </a:rPr>
              <a:t>білуге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болады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Әдетте, сергектік</a:t>
            </a:r>
            <a:r>
              <a:rPr lang="ru-RU" sz="2200" b="1" i="1" dirty="0" smtClean="0">
                <a:solidFill>
                  <a:schemeClr val="tx1"/>
                </a:solidFill>
                <a:latin typeface="Times New Roman" panose="02020603050405020304" pitchFamily="18" charset="0"/>
              </a:rPr>
              <a:t> 5 </a:t>
            </a:r>
            <a:r>
              <a:rPr lang="ru-RU" sz="2200" b="1" i="1" dirty="0" err="1" smtClean="0">
                <a:solidFill>
                  <a:schemeClr val="tx1"/>
                </a:solidFill>
                <a:latin typeface="Times New Roman" panose="02020603050405020304" pitchFamily="18" charset="0"/>
              </a:rPr>
              <a:t>күйде көрініс беретіні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дәлелденген</a:t>
            </a:r>
            <a:r>
              <a:rPr lang="ru-RU" sz="2200" b="1" i="1" dirty="0" smtClean="0">
                <a:solidFill>
                  <a:schemeClr val="tx1"/>
                </a:solidFill>
                <a:latin typeface="Times New Roman" panose="02020603050405020304" pitchFamily="18" charset="0"/>
              </a:rPr>
              <a:t>: </a:t>
            </a:r>
            <a:endParaRPr lang="ru-RU" sz="2200" b="1" i="1" dirty="0" smtClean="0">
              <a:solidFill>
                <a:schemeClr val="tx1"/>
              </a:solidFill>
              <a:latin typeface="Times New Roman" panose="02020603050405020304" pitchFamily="18" charset="0"/>
            </a:endParaRPr>
          </a:p>
          <a:p>
            <a:pPr algn="just" eaLnBrk="1" hangingPunct="1">
              <a:lnSpc>
                <a:spcPct val="80000"/>
              </a:lnSpc>
            </a:pPr>
            <a:r>
              <a:rPr lang="ru-RU" sz="2200" b="1" i="1" dirty="0" smtClean="0">
                <a:solidFill>
                  <a:schemeClr val="tx1"/>
                </a:solidFill>
                <a:latin typeface="Times New Roman" panose="02020603050405020304" pitchFamily="18" charset="0"/>
              </a:rPr>
              <a:t>1. </a:t>
            </a:r>
            <a:r>
              <a:rPr lang="ru-RU" sz="2200" b="1" i="1" dirty="0" err="1" smtClean="0">
                <a:solidFill>
                  <a:schemeClr val="tx1"/>
                </a:solidFill>
                <a:latin typeface="Times New Roman" panose="02020603050405020304" pitchFamily="18" charset="0"/>
              </a:rPr>
              <a:t>терең </a:t>
            </a:r>
            <a:r>
              <a:rPr lang="ru-RU" sz="2200" b="1" i="1" dirty="0" err="1" smtClean="0">
                <a:solidFill>
                  <a:schemeClr val="tx1"/>
                </a:solidFill>
                <a:latin typeface="Times New Roman" panose="02020603050405020304" pitchFamily="18" charset="0"/>
              </a:rPr>
              <a:t>ұйқы,</a:t>
            </a:r>
            <a:r>
              <a:rPr lang="ru-RU" sz="2200" b="1" i="1" dirty="0" smtClean="0">
                <a:solidFill>
                  <a:schemeClr val="tx1"/>
                </a:solidFill>
                <a:latin typeface="Times New Roman" panose="02020603050405020304" pitchFamily="18" charset="0"/>
              </a:rPr>
              <a:t> </a:t>
            </a:r>
            <a:endParaRPr lang="ru-RU" sz="2200" b="1" i="1" dirty="0" smtClean="0">
              <a:solidFill>
                <a:schemeClr val="tx1"/>
              </a:solidFill>
              <a:latin typeface="Times New Roman" panose="02020603050405020304" pitchFamily="18" charset="0"/>
            </a:endParaRPr>
          </a:p>
          <a:p>
            <a:pPr algn="just" eaLnBrk="1" hangingPunct="1">
              <a:lnSpc>
                <a:spcPct val="80000"/>
              </a:lnSpc>
            </a:pPr>
            <a:r>
              <a:rPr lang="ru-RU" sz="2200" b="1" i="1" dirty="0" smtClean="0">
                <a:solidFill>
                  <a:schemeClr val="tx1"/>
                </a:solidFill>
                <a:latin typeface="Times New Roman" panose="02020603050405020304" pitchFamily="18" charset="0"/>
              </a:rPr>
              <a:t>2. </a:t>
            </a:r>
            <a:r>
              <a:rPr lang="ru-RU" sz="2200" b="1" i="1" dirty="0" err="1" smtClean="0">
                <a:solidFill>
                  <a:schemeClr val="tx1"/>
                </a:solidFill>
                <a:latin typeface="Times New Roman" panose="02020603050405020304" pitchFamily="18" charset="0"/>
              </a:rPr>
              <a:t>қалғып-мүлгу </a:t>
            </a:r>
            <a:r>
              <a:rPr lang="ru-RU" sz="2200" b="1" i="1" dirty="0" err="1" smtClean="0">
                <a:solidFill>
                  <a:schemeClr val="tx1"/>
                </a:solidFill>
                <a:latin typeface="Times New Roman" panose="02020603050405020304" pitchFamily="18" charset="0"/>
              </a:rPr>
              <a:t>жағдайы,</a:t>
            </a:r>
            <a:r>
              <a:rPr lang="ru-RU" sz="2200" b="1" i="1" dirty="0" smtClean="0">
                <a:solidFill>
                  <a:schemeClr val="tx1"/>
                </a:solidFill>
                <a:latin typeface="Times New Roman" panose="02020603050405020304" pitchFamily="18" charset="0"/>
              </a:rPr>
              <a:t> </a:t>
            </a:r>
            <a:endParaRPr lang="ru-RU" sz="2200" b="1" i="1" dirty="0" smtClean="0">
              <a:solidFill>
                <a:schemeClr val="tx1"/>
              </a:solidFill>
              <a:latin typeface="Times New Roman" panose="02020603050405020304" pitchFamily="18" charset="0"/>
            </a:endParaRPr>
          </a:p>
          <a:p>
            <a:pPr algn="just" eaLnBrk="1" hangingPunct="1">
              <a:lnSpc>
                <a:spcPct val="80000"/>
              </a:lnSpc>
            </a:pPr>
            <a:r>
              <a:rPr lang="ru-RU" sz="2200" b="1" i="1" dirty="0" smtClean="0">
                <a:solidFill>
                  <a:schemeClr val="tx1"/>
                </a:solidFill>
                <a:latin typeface="Times New Roman" panose="02020603050405020304" pitchFamily="18" charset="0"/>
              </a:rPr>
              <a:t>3. </a:t>
            </a:r>
            <a:r>
              <a:rPr lang="ru-RU" sz="2200" b="1" i="1" dirty="0" err="1" smtClean="0">
                <a:solidFill>
                  <a:schemeClr val="tx1"/>
                </a:solidFill>
                <a:latin typeface="Times New Roman" panose="02020603050405020304" pitchFamily="18" charset="0"/>
              </a:rPr>
              <a:t>сабырлы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сергектік</a:t>
            </a:r>
            <a:r>
              <a:rPr lang="ru-RU" sz="2200" b="1" i="1" dirty="0" smtClean="0">
                <a:solidFill>
                  <a:schemeClr val="tx1"/>
                </a:solidFill>
                <a:latin typeface="Times New Roman" panose="02020603050405020304" pitchFamily="18" charset="0"/>
              </a:rPr>
              <a:t>, </a:t>
            </a:r>
            <a:endParaRPr lang="ru-RU" sz="2200" b="1" i="1" dirty="0" smtClean="0">
              <a:solidFill>
                <a:schemeClr val="tx1"/>
              </a:solidFill>
              <a:latin typeface="Times New Roman" panose="02020603050405020304" pitchFamily="18" charset="0"/>
            </a:endParaRPr>
          </a:p>
          <a:p>
            <a:pPr algn="just" eaLnBrk="1" hangingPunct="1">
              <a:lnSpc>
                <a:spcPct val="80000"/>
              </a:lnSpc>
            </a:pPr>
            <a:r>
              <a:rPr lang="ru-RU" sz="2200" b="1" i="1" dirty="0" smtClean="0">
                <a:solidFill>
                  <a:schemeClr val="tx1"/>
                </a:solidFill>
                <a:latin typeface="Times New Roman" panose="02020603050405020304" pitchFamily="18" charset="0"/>
              </a:rPr>
              <a:t>4. </a:t>
            </a:r>
            <a:r>
              <a:rPr lang="ru-RU" sz="2200" b="1" i="1" dirty="0" err="1" smtClean="0">
                <a:solidFill>
                  <a:schemeClr val="tx1"/>
                </a:solidFill>
                <a:latin typeface="Times New Roman" panose="02020603050405020304" pitchFamily="18" charset="0"/>
              </a:rPr>
              <a:t>белсенді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сергектік</a:t>
            </a:r>
            <a:r>
              <a:rPr lang="ru-RU" sz="2200" b="1" i="1" dirty="0" smtClean="0">
                <a:solidFill>
                  <a:schemeClr val="tx1"/>
                </a:solidFill>
                <a:latin typeface="Times New Roman" panose="02020603050405020304" pitchFamily="18" charset="0"/>
              </a:rPr>
              <a:t>, </a:t>
            </a:r>
            <a:endParaRPr lang="ru-RU" sz="2200" b="1" i="1" dirty="0" smtClean="0">
              <a:solidFill>
                <a:schemeClr val="tx1"/>
              </a:solidFill>
              <a:latin typeface="Times New Roman" panose="02020603050405020304" pitchFamily="18" charset="0"/>
            </a:endParaRPr>
          </a:p>
          <a:p>
            <a:pPr algn="just" eaLnBrk="1" hangingPunct="1">
              <a:lnSpc>
                <a:spcPct val="80000"/>
              </a:lnSpc>
            </a:pPr>
            <a:r>
              <a:rPr lang="ru-RU" sz="2200" b="1" i="1" dirty="0" smtClean="0">
                <a:solidFill>
                  <a:schemeClr val="tx1"/>
                </a:solidFill>
                <a:latin typeface="Times New Roman" panose="02020603050405020304" pitchFamily="18" charset="0"/>
              </a:rPr>
              <a:t>5. </a:t>
            </a:r>
            <a:r>
              <a:rPr lang="ru-RU" sz="2200" b="1" i="1" dirty="0" err="1" smtClean="0">
                <a:solidFill>
                  <a:schemeClr val="tx1"/>
                </a:solidFill>
                <a:latin typeface="Times New Roman" panose="02020603050405020304" pitchFamily="18" charset="0"/>
              </a:rPr>
              <a:t>шектен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тыс</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сергектік</a:t>
            </a:r>
            <a:r>
              <a:rPr lang="ru-RU" sz="2200" b="1" i="1" dirty="0" smtClean="0">
                <a:solidFill>
                  <a:schemeClr val="tx1"/>
                </a:solidFill>
                <a:latin typeface="Times New Roman" panose="02020603050405020304" pitchFamily="18" charset="0"/>
              </a:rPr>
              <a:t>. </a:t>
            </a:r>
            <a:endParaRPr lang="ru-RU" sz="2200" b="1" i="1" dirty="0" smtClean="0">
              <a:solidFill>
                <a:schemeClr val="tx1"/>
              </a:solidFill>
              <a:latin typeface="Times New Roman" panose="02020603050405020304" pitchFamily="18" charset="0"/>
            </a:endParaRPr>
          </a:p>
          <a:p>
            <a:pPr algn="just" eaLnBrk="1" hangingPunct="1">
              <a:lnSpc>
                <a:spcPct val="80000"/>
              </a:lnSpc>
            </a:pPr>
            <a:r>
              <a:rPr lang="ru-RU" sz="2200" b="1" i="1" dirty="0" err="1" smtClean="0">
                <a:solidFill>
                  <a:schemeClr val="tx1"/>
                </a:solidFill>
                <a:latin typeface="Times New Roman" panose="02020603050405020304" pitchFamily="18" charset="0"/>
              </a:rPr>
              <a:t>Тиімді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зейін</a:t>
            </a:r>
            <a:r>
              <a:rPr lang="ru-RU" sz="2200" b="1" i="1" dirty="0" smtClean="0">
                <a:solidFill>
                  <a:schemeClr val="tx1"/>
                </a:solidFill>
                <a:latin typeface="Times New Roman" panose="02020603050405020304" pitchFamily="18" charset="0"/>
              </a:rPr>
              <a:t> тек </a:t>
            </a:r>
            <a:r>
              <a:rPr lang="ru-RU" sz="2200" b="1" i="1" dirty="0" err="1" smtClean="0">
                <a:solidFill>
                  <a:schemeClr val="tx1"/>
                </a:solidFill>
                <a:latin typeface="Times New Roman" panose="02020603050405020304" pitchFamily="18" charset="0"/>
              </a:rPr>
              <a:t>сабырлы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және белсенді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сергектік</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жағдайында болуы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мүмкін</a:t>
            </a:r>
            <a:r>
              <a:rPr lang="ru-RU" sz="2200" b="1" i="1" dirty="0" smtClean="0">
                <a:solidFill>
                  <a:schemeClr val="tx1"/>
                </a:solidFill>
                <a:latin typeface="Times New Roman" panose="02020603050405020304" pitchFamily="18" charset="0"/>
              </a:rPr>
              <a:t>, ал </a:t>
            </a:r>
            <a:r>
              <a:rPr lang="ru-RU" sz="2200" b="1" i="1" dirty="0" err="1" smtClean="0">
                <a:solidFill>
                  <a:schemeClr val="tx1"/>
                </a:solidFill>
                <a:latin typeface="Times New Roman" panose="02020603050405020304" pitchFamily="18" charset="0"/>
              </a:rPr>
              <a:t>басқа кейіп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кездерінде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зейін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сапасы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кеміп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кейбір</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қызметтерін ғана орындауы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ықтимал</a:t>
            </a:r>
            <a:r>
              <a:rPr lang="ru-RU" sz="2200" b="1" i="1" dirty="0" smtClean="0">
                <a:solidFill>
                  <a:schemeClr val="tx1"/>
                </a:solidFill>
                <a:latin typeface="Times New Roman" panose="02020603050405020304" pitchFamily="18" charset="0"/>
              </a:rPr>
              <a:t>.</a:t>
            </a:r>
            <a:endParaRPr lang="ru-RU" sz="2200" b="1" i="1" dirty="0" smtClean="0">
              <a:solidFill>
                <a:schemeClr val="tx1"/>
              </a:solidFill>
              <a:latin typeface="Times New Roman" panose="02020603050405020304" pitchFamily="18" charset="0"/>
            </a:endParaRPr>
          </a:p>
        </p:txBody>
      </p:sp>
      <p:sp>
        <p:nvSpPr>
          <p:cNvPr id="11266" name="Rectangle 2"/>
          <p:cNvSpPr>
            <a:spLocks noGrp="1" noChangeArrowheads="1"/>
          </p:cNvSpPr>
          <p:nvPr>
            <p:ph type="title"/>
          </p:nvPr>
        </p:nvSpPr>
        <p:spPr>
          <a:xfrm>
            <a:off x="251520" y="260648"/>
            <a:ext cx="8424936" cy="972657"/>
          </a:xfrm>
        </p:spPr>
        <p:txBody>
          <a:bodyPr>
            <a:normAutofit/>
          </a:bodyPr>
          <a:lstStyle/>
          <a:p>
            <a:pPr eaLnBrk="1" hangingPunct="1"/>
            <a:r>
              <a:rPr lang="ru-RU" sz="3500" b="1" dirty="0" err="1" smtClean="0">
                <a:latin typeface="Times New Roman" panose="02020603050405020304" pitchFamily="18" charset="0"/>
              </a:rPr>
              <a:t>Зейіннің</a:t>
            </a:r>
            <a:r>
              <a:rPr lang="ru-RU" sz="3500" b="1" dirty="0" smtClean="0">
                <a:latin typeface="Times New Roman" panose="02020603050405020304" pitchFamily="18" charset="0"/>
              </a:rPr>
              <a:t> </a:t>
            </a:r>
            <a:r>
              <a:rPr lang="ru-RU" sz="3500" b="1" dirty="0" err="1" smtClean="0">
                <a:latin typeface="Times New Roman" panose="02020603050405020304" pitchFamily="18" charset="0"/>
              </a:rPr>
              <a:t>физиологиялық</a:t>
            </a:r>
            <a:r>
              <a:rPr lang="ru-RU" sz="3500" b="1" dirty="0" smtClean="0">
                <a:latin typeface="Times New Roman" panose="02020603050405020304" pitchFamily="18" charset="0"/>
              </a:rPr>
              <a:t>  </a:t>
            </a:r>
            <a:r>
              <a:rPr lang="ru-RU" sz="3500" b="1" dirty="0" err="1" smtClean="0">
                <a:latin typeface="Times New Roman" panose="02020603050405020304" pitchFamily="18" charset="0"/>
              </a:rPr>
              <a:t>механизмдері</a:t>
            </a:r>
            <a:endParaRPr lang="ru-RU" sz="3500" b="1" dirty="0" smtClean="0">
              <a:latin typeface="Times New Roman" panose="02020603050405020304" pitchFamily="18" charset="0"/>
            </a:endParaRPr>
          </a:p>
        </p:txBody>
      </p:sp>
    </p:spTree>
    <p:extLst>
      <p:ext uri="{BB962C8B-B14F-4D97-AF65-F5344CB8AC3E}">
        <p14:creationId xmlns:p14="http://schemas.microsoft.com/office/powerpoint/2010/main" xmlns="" val="317338095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idx="1"/>
          </p:nvPr>
        </p:nvSpPr>
        <p:spPr>
          <a:xfrm>
            <a:off x="457200" y="1341438"/>
            <a:ext cx="8229600" cy="4784725"/>
          </a:xfrm>
        </p:spPr>
        <p:txBody>
          <a:bodyPr/>
          <a:lstStyle/>
          <a:p>
            <a:pPr algn="just" eaLnBrk="1" hangingPunct="1">
              <a:lnSpc>
                <a:spcPct val="90000"/>
              </a:lnSpc>
            </a:pPr>
            <a:r>
              <a:rPr lang="ru-RU" sz="2200" b="1" i="1" dirty="0" err="1" smtClean="0">
                <a:solidFill>
                  <a:schemeClr val="tx1"/>
                </a:solidFill>
                <a:latin typeface="Times New Roman" panose="02020603050405020304" pitchFamily="18" charset="0"/>
              </a:rPr>
              <a:t>Қызықты </a:t>
            </a:r>
            <a:r>
              <a:rPr lang="ru-RU" sz="2200" b="1" i="1" dirty="0" smtClean="0">
                <a:solidFill>
                  <a:schemeClr val="tx1"/>
                </a:solidFill>
                <a:latin typeface="Times New Roman" panose="02020603050405020304" pitchFamily="18" charset="0"/>
              </a:rPr>
              <a:t>да </a:t>
            </a:r>
            <a:r>
              <a:rPr lang="ru-RU" sz="2200" b="1" i="1" dirty="0" err="1" smtClean="0">
                <a:solidFill>
                  <a:schemeClr val="tx1"/>
                </a:solidFill>
                <a:latin typeface="Times New Roman" panose="02020603050405020304" pitchFamily="18" charset="0"/>
              </a:rPr>
              <a:t>жауапкерлі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жұмысқа шомған оқушылар кенет</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есік</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ашылудан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жұмыстарын қоя салып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назарын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есік</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жаққа еріксіз</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аударады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Бұл </a:t>
            </a:r>
            <a:r>
              <a:rPr lang="ru-RU" sz="2200" b="1" i="1" dirty="0" err="1" smtClean="0">
                <a:solidFill>
                  <a:schemeClr val="tx1"/>
                </a:solidFill>
                <a:latin typeface="Times New Roman" panose="02020603050405020304" pitchFamily="18" charset="0"/>
              </a:rPr>
              <a:t>рефлексті</a:t>
            </a:r>
            <a:r>
              <a:rPr lang="ru-RU" sz="2200" b="1" i="1" dirty="0" smtClean="0">
                <a:solidFill>
                  <a:schemeClr val="tx1"/>
                </a:solidFill>
                <a:latin typeface="Times New Roman" panose="02020603050405020304" pitchFamily="18" charset="0"/>
              </a:rPr>
              <a:t> И.П</a:t>
            </a:r>
            <a:r>
              <a:rPr lang="ru-RU" sz="2200" b="1" i="1" dirty="0" smtClean="0">
                <a:solidFill>
                  <a:schemeClr val="tx1"/>
                </a:solidFill>
                <a:latin typeface="Times New Roman" panose="02020603050405020304" pitchFamily="18" charset="0"/>
              </a:rPr>
              <a:t>. Павлов </a:t>
            </a:r>
            <a:r>
              <a:rPr lang="ru-RU" sz="2200" b="1" i="1" dirty="0" smtClean="0">
                <a:solidFill>
                  <a:schemeClr val="tx1"/>
                </a:solidFill>
                <a:latin typeface="Times New Roman" panose="02020603050405020304" pitchFamily="18" charset="0"/>
              </a:rPr>
              <a:t>«</a:t>
            </a:r>
            <a:r>
              <a:rPr lang="ru-RU" sz="2200" b="1" i="1" dirty="0" err="1" smtClean="0">
                <a:solidFill>
                  <a:schemeClr val="tx1"/>
                </a:solidFill>
                <a:latin typeface="Times New Roman" panose="02020603050405020304" pitchFamily="18" charset="0"/>
              </a:rPr>
              <a:t>немене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рефлексі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деп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атаған</a:t>
            </a:r>
            <a:r>
              <a:rPr lang="ru-RU" sz="2200" b="1" i="1" dirty="0" smtClean="0">
                <a:solidFill>
                  <a:schemeClr val="tx1"/>
                </a:solidFill>
                <a:latin typeface="Times New Roman" panose="02020603050405020304" pitchFamily="18" charset="0"/>
              </a:rPr>
              <a:t>.</a:t>
            </a:r>
          </a:p>
          <a:p>
            <a:pPr algn="just" eaLnBrk="1" hangingPunct="1">
              <a:lnSpc>
                <a:spcPct val="90000"/>
              </a:lnSpc>
            </a:pPr>
            <a:r>
              <a:rPr lang="ru-RU" sz="2200" b="1" i="1" dirty="0" err="1" smtClean="0">
                <a:solidFill>
                  <a:schemeClr val="tx1"/>
                </a:solidFill>
                <a:latin typeface="Times New Roman" panose="02020603050405020304" pitchFamily="18" charset="0"/>
              </a:rPr>
              <a:t>Зейін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механизмдерінің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іске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қосылуында</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бағдарлаушы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рефлекстің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рөлі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өте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күшті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Бұл құбылыстың </a:t>
            </a:r>
            <a:r>
              <a:rPr lang="ru-RU" sz="2200" b="1" i="1" dirty="0" err="1" smtClean="0">
                <a:solidFill>
                  <a:schemeClr val="tx1"/>
                </a:solidFill>
                <a:latin typeface="Times New Roman" panose="02020603050405020304" pitchFamily="18" charset="0"/>
              </a:rPr>
              <a:t>негізі</a:t>
            </a:r>
            <a:r>
              <a:rPr lang="ru-RU" sz="2200" b="1" i="1" dirty="0" smtClean="0">
                <a:solidFill>
                  <a:schemeClr val="tx1"/>
                </a:solidFill>
                <a:latin typeface="Times New Roman" panose="02020603050405020304" pitchFamily="18" charset="0"/>
              </a:rPr>
              <a:t> - </a:t>
            </a:r>
            <a:r>
              <a:rPr lang="ru-RU" sz="2200" b="1" i="1" dirty="0" err="1" smtClean="0">
                <a:solidFill>
                  <a:schemeClr val="tx1"/>
                </a:solidFill>
                <a:latin typeface="Times New Roman" panose="02020603050405020304" pitchFamily="18" charset="0"/>
              </a:rPr>
              <a:t>адамдар</a:t>
            </a:r>
            <a:r>
              <a:rPr lang="ru-RU" sz="2200" b="1" i="1" dirty="0" smtClean="0">
                <a:solidFill>
                  <a:schemeClr val="tx1"/>
                </a:solidFill>
                <a:latin typeface="Times New Roman" panose="02020603050405020304" pitchFamily="18" charset="0"/>
              </a:rPr>
              <a:t> </a:t>
            </a:r>
            <a:r>
              <a:rPr lang="ru-RU" sz="2200" b="1" i="1" dirty="0" smtClean="0">
                <a:solidFill>
                  <a:schemeClr val="tx1"/>
                </a:solidFill>
                <a:latin typeface="Times New Roman" panose="02020603050405020304" pitchFamily="18" charset="0"/>
              </a:rPr>
              <a:t>мен </a:t>
            </a:r>
            <a:r>
              <a:rPr lang="ru-RU" sz="2200" b="1" i="1" dirty="0" err="1" smtClean="0">
                <a:solidFill>
                  <a:schemeClr val="tx1"/>
                </a:solidFill>
                <a:latin typeface="Times New Roman" panose="02020603050405020304" pitchFamily="18" charset="0"/>
              </a:rPr>
              <a:t>жануарлар</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ағзасының сыртқы </a:t>
            </a:r>
            <a:r>
              <a:rPr lang="ru-RU" sz="2200" b="1" i="1" dirty="0" smtClean="0">
                <a:solidFill>
                  <a:schemeClr val="tx1"/>
                </a:solidFill>
                <a:latin typeface="Times New Roman" panose="02020603050405020304" pitchFamily="18" charset="0"/>
              </a:rPr>
              <a:t>орта </a:t>
            </a:r>
            <a:r>
              <a:rPr lang="ru-RU" sz="2200" b="1" i="1" dirty="0" err="1" smtClean="0">
                <a:solidFill>
                  <a:schemeClr val="tx1"/>
                </a:solidFill>
                <a:latin typeface="Times New Roman" panose="02020603050405020304" pitchFamily="18" charset="0"/>
              </a:rPr>
              <a:t>өзгерістеріне сай</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тума</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қалыптасқан жауап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бере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алу</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қабілеті</a:t>
            </a:r>
            <a:r>
              <a:rPr lang="ru-RU" sz="2200" b="1" i="1" dirty="0" smtClean="0">
                <a:solidFill>
                  <a:schemeClr val="tx1"/>
                </a:solidFill>
                <a:latin typeface="Times New Roman" panose="02020603050405020304" pitchFamily="18" charset="0"/>
              </a:rPr>
              <a:t>.</a:t>
            </a:r>
            <a:r>
              <a:rPr lang="ru-RU" sz="2200" dirty="0" smtClean="0">
                <a:solidFill>
                  <a:schemeClr val="tx1"/>
                </a:solidFill>
                <a:latin typeface="Times New Roman" panose="02020603050405020304" pitchFamily="18" charset="0"/>
              </a:rPr>
              <a:t> </a:t>
            </a:r>
          </a:p>
          <a:p>
            <a:pPr algn="just" eaLnBrk="1" hangingPunct="1">
              <a:lnSpc>
                <a:spcPct val="90000"/>
              </a:lnSpc>
            </a:pPr>
            <a:r>
              <a:rPr lang="ru-RU" dirty="0" smtClean="0">
                <a:solidFill>
                  <a:schemeClr val="tx1"/>
                </a:solidFill>
              </a:rPr>
              <a:t> </a:t>
            </a:r>
            <a:r>
              <a:rPr lang="ru-RU" sz="2200" b="1" i="1" dirty="0" err="1" smtClean="0">
                <a:solidFill>
                  <a:schemeClr val="tx1"/>
                </a:solidFill>
                <a:latin typeface="Times New Roman" panose="02020603050405020304" pitchFamily="18" charset="0"/>
              </a:rPr>
              <a:t>Зейіннің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таңдамалылығы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ағзада</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болып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тұратын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күрделі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процесстермен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байланысты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Әдетте, қоршаған </a:t>
            </a:r>
            <a:r>
              <a:rPr lang="ru-RU" sz="2200" b="1" i="1" dirty="0" smtClean="0">
                <a:solidFill>
                  <a:schemeClr val="tx1"/>
                </a:solidFill>
                <a:latin typeface="Times New Roman" panose="02020603050405020304" pitchFamily="18" charset="0"/>
              </a:rPr>
              <a:t>орта </a:t>
            </a:r>
            <a:r>
              <a:rPr lang="ru-RU" sz="2200" b="1" i="1" dirty="0" err="1" smtClean="0">
                <a:solidFill>
                  <a:schemeClr val="tx1"/>
                </a:solidFill>
                <a:latin typeface="Times New Roman" panose="02020603050405020304" pitchFamily="18" charset="0"/>
              </a:rPr>
              <a:t>арасынан</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қажетті әсерлерді саралап</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алуда</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екі</a:t>
            </a:r>
            <a:r>
              <a:rPr lang="ru-RU" sz="2200" b="1" i="1" dirty="0" smtClean="0">
                <a:solidFill>
                  <a:schemeClr val="tx1"/>
                </a:solidFill>
                <a:latin typeface="Times New Roman" panose="02020603050405020304" pitchFamily="18" charset="0"/>
              </a:rPr>
              <a:t> топ </a:t>
            </a:r>
            <a:r>
              <a:rPr lang="ru-RU" sz="2200" b="1" i="1" dirty="0" err="1" smtClean="0">
                <a:solidFill>
                  <a:schemeClr val="tx1"/>
                </a:solidFill>
                <a:latin typeface="Times New Roman" panose="02020603050405020304" pitchFamily="18" charset="0"/>
              </a:rPr>
              <a:t>ағза тетіктері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іске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қосылады</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перифериялық </a:t>
            </a:r>
            <a:r>
              <a:rPr lang="ru-RU" sz="2200" b="1" i="1" dirty="0" smtClean="0">
                <a:solidFill>
                  <a:schemeClr val="tx1"/>
                </a:solidFill>
                <a:latin typeface="Times New Roman" panose="02020603050405020304" pitchFamily="18" charset="0"/>
              </a:rPr>
              <a:t>(</a:t>
            </a:r>
            <a:r>
              <a:rPr lang="ru-RU" sz="2200" b="1" i="1" dirty="0" err="1" smtClean="0">
                <a:solidFill>
                  <a:schemeClr val="tx1"/>
                </a:solidFill>
                <a:latin typeface="Times New Roman" panose="02020603050405020304" pitchFamily="18" charset="0"/>
              </a:rPr>
              <a:t>шеткі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және орталық</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Перифериялық</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механизмдерге</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сезім</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түйсік</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мүшелерінің</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икемдесу</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әрекеті</a:t>
            </a:r>
            <a:r>
              <a:rPr lang="ru-RU" sz="2200" b="1" i="1" dirty="0" smtClean="0">
                <a:solidFill>
                  <a:schemeClr val="tx1"/>
                </a:solidFill>
                <a:latin typeface="Times New Roman" panose="02020603050405020304" pitchFamily="18" charset="0"/>
              </a:rPr>
              <a:t> </a:t>
            </a:r>
            <a:r>
              <a:rPr lang="ru-RU" sz="2200" b="1" i="1" dirty="0" err="1" smtClean="0">
                <a:solidFill>
                  <a:schemeClr val="tx1"/>
                </a:solidFill>
                <a:latin typeface="Times New Roman" panose="02020603050405020304" pitchFamily="18" charset="0"/>
              </a:rPr>
              <a:t>жатады</a:t>
            </a:r>
            <a:r>
              <a:rPr lang="ru-RU" sz="2200" b="1" i="1" dirty="0" smtClean="0">
                <a:solidFill>
                  <a:schemeClr val="tx1"/>
                </a:solidFill>
                <a:latin typeface="Times New Roman" panose="02020603050405020304" pitchFamily="18" charset="0"/>
              </a:rPr>
              <a:t>.</a:t>
            </a:r>
            <a:r>
              <a:rPr lang="ru-RU" sz="2200" dirty="0" smtClean="0">
                <a:solidFill>
                  <a:schemeClr val="tx1"/>
                </a:solidFill>
                <a:latin typeface="Times New Roman" panose="02020603050405020304" pitchFamily="18" charset="0"/>
              </a:rPr>
              <a:t> </a:t>
            </a:r>
          </a:p>
        </p:txBody>
      </p:sp>
      <p:sp>
        <p:nvSpPr>
          <p:cNvPr id="16386" name="Rectangle 2"/>
          <p:cNvSpPr>
            <a:spLocks noGrp="1" noChangeArrowheads="1"/>
          </p:cNvSpPr>
          <p:nvPr>
            <p:ph type="title"/>
          </p:nvPr>
        </p:nvSpPr>
        <p:spPr>
          <a:xfrm>
            <a:off x="468313" y="404813"/>
            <a:ext cx="8229600" cy="503237"/>
          </a:xfrm>
        </p:spPr>
        <p:txBody>
          <a:bodyPr rtlCol="0">
            <a:normAutofit fontScale="90000"/>
          </a:bodyPr>
          <a:lstStyle/>
          <a:p>
            <a:pPr eaLnBrk="1" fontAlgn="auto" hangingPunct="1">
              <a:spcAft>
                <a:spcPts val="0"/>
              </a:spcAft>
              <a:defRPr/>
            </a:pPr>
            <a:r>
              <a:rPr lang="kk-KZ" sz="3100" b="1" i="1" dirty="0" smtClean="0">
                <a:latin typeface="Times New Roman" pitchFamily="18" charset="0"/>
              </a:rPr>
              <a:t/>
            </a:r>
            <a:br>
              <a:rPr lang="kk-KZ" sz="3100" b="1" i="1" dirty="0" smtClean="0">
                <a:latin typeface="Times New Roman" pitchFamily="18" charset="0"/>
              </a:rPr>
            </a:br>
            <a:endParaRPr lang="ru-RU" sz="3100" b="1" i="1" dirty="0" smtClean="0">
              <a:latin typeface="Times New Roman" pitchFamily="18" charset="0"/>
            </a:endParaRPr>
          </a:p>
        </p:txBody>
      </p:sp>
      <p:sp>
        <p:nvSpPr>
          <p:cNvPr id="12292" name="Rectangle 4"/>
          <p:cNvSpPr>
            <a:spLocks noChangeArrowheads="1"/>
          </p:cNvSpPr>
          <p:nvPr/>
        </p:nvSpPr>
        <p:spPr bwMode="auto">
          <a:xfrm>
            <a:off x="684213" y="476250"/>
            <a:ext cx="7848600" cy="641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ru-RU" sz="3600" b="1">
                <a:solidFill>
                  <a:schemeClr val="tx2"/>
                </a:solidFill>
                <a:latin typeface="Times New Roman" panose="02020603050405020304" pitchFamily="18" charset="0"/>
              </a:rPr>
              <a:t>А.Ухтомский мен И.Павлов ілімдері</a:t>
            </a:r>
          </a:p>
        </p:txBody>
      </p:sp>
    </p:spTree>
    <p:extLst>
      <p:ext uri="{BB962C8B-B14F-4D97-AF65-F5344CB8AC3E}">
        <p14:creationId xmlns:p14="http://schemas.microsoft.com/office/powerpoint/2010/main" xmlns="" val="256782113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395288" y="333375"/>
            <a:ext cx="8229600" cy="6524625"/>
          </a:xfrm>
        </p:spPr>
        <p:txBody>
          <a:bodyPr>
            <a:normAutofit lnSpcReduction="10000"/>
          </a:bodyPr>
          <a:lstStyle/>
          <a:p>
            <a:pPr algn="just" eaLnBrk="1" hangingPunct="1">
              <a:lnSpc>
                <a:spcPct val="80000"/>
              </a:lnSpc>
              <a:spcBef>
                <a:spcPts val="0"/>
              </a:spcBef>
              <a:spcAft>
                <a:spcPts val="0"/>
              </a:spcAft>
            </a:pPr>
            <a:r>
              <a:rPr lang="ru-RU" sz="2400" dirty="0" err="1" smtClean="0">
                <a:solidFill>
                  <a:schemeClr val="tx1"/>
                </a:solidFill>
                <a:latin typeface="Times New Roman" panose="02020603050405020304" pitchFamily="18" charset="0"/>
              </a:rPr>
              <a:t>Әлсіз</a:t>
            </a:r>
            <a:r>
              <a:rPr lang="ru-RU" sz="2400" b="1" i="1"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дыбысты</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ұғуға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орай</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адам</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дыбыс</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шыққан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тарапқа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мойнын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бұрады</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сонымен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уақытта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сезімталдығын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күшейту</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үшін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тиісті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бұлшық</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еттер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құлақ</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жарғағын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кереді</a:t>
            </a:r>
            <a:r>
              <a:rPr lang="ru-RU" sz="2400" dirty="0" smtClean="0">
                <a:solidFill>
                  <a:schemeClr val="tx1"/>
                </a:solidFill>
                <a:latin typeface="Times New Roman" panose="02020603050405020304" pitchFamily="18" charset="0"/>
              </a:rPr>
              <a:t>. Ал </a:t>
            </a:r>
            <a:r>
              <a:rPr lang="ru-RU" sz="2400" dirty="0" err="1" smtClean="0">
                <a:solidFill>
                  <a:schemeClr val="tx1"/>
                </a:solidFill>
                <a:latin typeface="Times New Roman" panose="02020603050405020304" pitchFamily="18" charset="0"/>
              </a:rPr>
              <a:t>күшті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дыбысқа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жарғақ</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кернеуі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босаңсып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миға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өтетін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жағымсыз</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әсерді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басады</a:t>
            </a:r>
            <a:r>
              <a:rPr lang="ru-RU" sz="2400" dirty="0" smtClean="0">
                <a:solidFill>
                  <a:schemeClr val="tx1"/>
                </a:solidFill>
                <a:latin typeface="Times New Roman" panose="02020603050405020304" pitchFamily="18" charset="0"/>
              </a:rPr>
              <a:t>.</a:t>
            </a:r>
          </a:p>
          <a:p>
            <a:pPr algn="just" eaLnBrk="1" hangingPunct="1">
              <a:lnSpc>
                <a:spcPct val="80000"/>
              </a:lnSpc>
              <a:spcBef>
                <a:spcPts val="0"/>
              </a:spcBef>
              <a:spcAft>
                <a:spcPts val="0"/>
              </a:spcAft>
            </a:pPr>
            <a:r>
              <a:rPr lang="ru-RU" sz="2400" dirty="0" err="1" smtClean="0">
                <a:solidFill>
                  <a:schemeClr val="tx1"/>
                </a:solidFill>
                <a:latin typeface="Times New Roman" panose="02020603050405020304" pitchFamily="18" charset="0"/>
              </a:rPr>
              <a:t>Зейіннің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орталық</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тетіктері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жүйке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ошақтарының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қозуына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байланысты</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басқа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жүйе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көздерінің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тежелуі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негізінде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іске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қосылып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барады</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Туындау</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әсері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күшті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болған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қозу</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өзімен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уақытта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жүріп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жатқан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әлсіз</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процессті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басып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психикалық</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іс-әрекеттің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бағыт-бағдарын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айқындап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отырады</a:t>
            </a:r>
            <a:r>
              <a:rPr lang="ru-RU" sz="2400" dirty="0" smtClean="0">
                <a:solidFill>
                  <a:schemeClr val="tx1"/>
                </a:solidFill>
                <a:latin typeface="Times New Roman" panose="02020603050405020304" pitchFamily="18" charset="0"/>
              </a:rPr>
              <a:t>. </a:t>
            </a:r>
          </a:p>
          <a:p>
            <a:pPr algn="just" eaLnBrk="1" hangingPunct="1">
              <a:lnSpc>
                <a:spcPct val="80000"/>
              </a:lnSpc>
              <a:spcBef>
                <a:spcPts val="0"/>
              </a:spcBef>
              <a:spcAft>
                <a:spcPts val="0"/>
              </a:spcAft>
            </a:pPr>
            <a:r>
              <a:rPr lang="kk-KZ" sz="2400" dirty="0" smtClean="0">
                <a:solidFill>
                  <a:schemeClr val="tx1"/>
                </a:solidFill>
                <a:latin typeface="Times New Roman" panose="02020603050405020304" pitchFamily="18" charset="0"/>
              </a:rPr>
              <a:t>Зейіннің физиологиялық негіздерін айқындауда доминанта принципі </a:t>
            </a:r>
            <a:r>
              <a:rPr lang="ru-RU" sz="2400" dirty="0" smtClean="0">
                <a:solidFill>
                  <a:schemeClr val="tx1"/>
                </a:solidFill>
                <a:latin typeface="Times New Roman" panose="02020603050405020304" pitchFamily="18" charset="0"/>
              </a:rPr>
              <a:t>(</a:t>
            </a:r>
            <a:r>
              <a:rPr lang="ru-RU" sz="2400" dirty="0" smtClean="0">
                <a:solidFill>
                  <a:schemeClr val="tx1"/>
                </a:solidFill>
                <a:latin typeface="Times New Roman" panose="02020603050405020304" pitchFamily="18" charset="0"/>
              </a:rPr>
              <a:t>А.А</a:t>
            </a:r>
            <a:r>
              <a:rPr lang="ru-RU" sz="2400" dirty="0" smtClean="0">
                <a:solidFill>
                  <a:schemeClr val="tx1"/>
                </a:solidFill>
                <a:latin typeface="Times New Roman" panose="02020603050405020304" pitchFamily="18" charset="0"/>
              </a:rPr>
              <a:t>. Ухтомский) де </a:t>
            </a:r>
            <a:r>
              <a:rPr lang="ru-RU" sz="2400" dirty="0" err="1" smtClean="0">
                <a:solidFill>
                  <a:schemeClr val="tx1"/>
                </a:solidFill>
                <a:latin typeface="Times New Roman" panose="02020603050405020304" pitchFamily="18" charset="0"/>
              </a:rPr>
              <a:t>жетекші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мәнге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ие</a:t>
            </a:r>
            <a:r>
              <a:rPr lang="ru-RU" sz="2400" dirty="0" smtClean="0">
                <a:solidFill>
                  <a:schemeClr val="tx1"/>
                </a:solidFill>
                <a:latin typeface="Times New Roman" panose="02020603050405020304" pitchFamily="18" charset="0"/>
              </a:rPr>
              <a:t>. «Доминанта» </a:t>
            </a:r>
            <a:r>
              <a:rPr lang="ru-RU" sz="2400" dirty="0" err="1" smtClean="0">
                <a:solidFill>
                  <a:schemeClr val="tx1"/>
                </a:solidFill>
                <a:latin typeface="Times New Roman" panose="02020603050405020304" pitchFamily="18" charset="0"/>
              </a:rPr>
              <a:t>түсінігі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нақты</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мезетте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жүйке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орталықтарының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қызметіне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ықпал</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жасап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уақытша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үстемдік</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етумен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психикалық</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болмысқа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бағыт-бағдар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теретін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қозу</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ошағын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білдіреді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Доминантаның ерекшеліктеріне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байланысты</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жүйке жүйесіне беріліп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тұрған импульстер</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бірігеді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әрі жинақталады</a:t>
            </a:r>
            <a:r>
              <a:rPr lang="ru-RU" sz="2400" dirty="0" err="1" smtClean="0">
                <a:solidFill>
                  <a:schemeClr val="tx1"/>
                </a:solidFill>
                <a:latin typeface="Times New Roman" panose="02020603050405020304" pitchFamily="18" charset="0"/>
              </a:rPr>
              <a:t>, сонымен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бірге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басқа орталықтардың белсенділігі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шектеліп</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қозу ошағының әрекеті күшейе түседі.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Үстем</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қозу</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көзінің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пайда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болуына</a:t>
            </a:r>
            <a:r>
              <a:rPr lang="ru-RU" sz="2400" dirty="0" smtClean="0">
                <a:solidFill>
                  <a:schemeClr val="tx1"/>
                </a:solidFill>
                <a:latin typeface="Times New Roman" panose="02020603050405020304" pitchFamily="18" charset="0"/>
              </a:rPr>
              <a:t> тек </a:t>
            </a:r>
            <a:r>
              <a:rPr lang="ru-RU" sz="2400" dirty="0" err="1" smtClean="0">
                <a:solidFill>
                  <a:schemeClr val="tx1"/>
                </a:solidFill>
                <a:latin typeface="Times New Roman" panose="02020603050405020304" pitchFamily="18" charset="0"/>
              </a:rPr>
              <a:t>тітіркендіргіштің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күші</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ғана</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емес</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бұрын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болған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әсерлердің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және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жүйке</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байланыстардың</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өткен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тәжірибеден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қалыптасқан</a:t>
            </a:r>
            <a:r>
              <a:rPr lang="ru-RU" sz="2400" dirty="0" smtClean="0">
                <a:solidFill>
                  <a:schemeClr val="tx1"/>
                </a:solidFill>
                <a:latin typeface="Times New Roman" panose="02020603050405020304" pitchFamily="18" charset="0"/>
              </a:rPr>
              <a:t> </a:t>
            </a:r>
            <a:r>
              <a:rPr lang="ru-RU" sz="2400" dirty="0" err="1" smtClean="0">
                <a:solidFill>
                  <a:schemeClr val="tx1"/>
                </a:solidFill>
                <a:latin typeface="Times New Roman" panose="02020603050405020304" pitchFamily="18" charset="0"/>
              </a:rPr>
              <a:t>іздері</a:t>
            </a:r>
            <a:r>
              <a:rPr lang="ru-RU" sz="2400" dirty="0" smtClean="0">
                <a:solidFill>
                  <a:schemeClr val="tx1"/>
                </a:solidFill>
                <a:latin typeface="Times New Roman" panose="02020603050405020304" pitchFamily="18" charset="0"/>
              </a:rPr>
              <a:t> де </a:t>
            </a:r>
            <a:r>
              <a:rPr lang="ru-RU" sz="2400" dirty="0" err="1" smtClean="0">
                <a:solidFill>
                  <a:schemeClr val="tx1"/>
                </a:solidFill>
                <a:latin typeface="Times New Roman" panose="02020603050405020304" pitchFamily="18" charset="0"/>
              </a:rPr>
              <a:t>негіз</a:t>
            </a:r>
            <a:r>
              <a:rPr lang="ru-RU" sz="2400" dirty="0" smtClean="0">
                <a:solidFill>
                  <a:schemeClr val="tx1"/>
                </a:solidFill>
                <a:latin typeface="Times New Roman" panose="02020603050405020304" pitchFamily="18" charset="0"/>
              </a:rPr>
              <a:t> бола </a:t>
            </a:r>
            <a:r>
              <a:rPr lang="ru-RU" sz="2400" dirty="0" err="1" smtClean="0">
                <a:solidFill>
                  <a:schemeClr val="tx1"/>
                </a:solidFill>
                <a:latin typeface="Times New Roman" panose="02020603050405020304" pitchFamily="18" charset="0"/>
              </a:rPr>
              <a:t>алады</a:t>
            </a:r>
            <a:r>
              <a:rPr lang="ru-RU" sz="2400" dirty="0" smtClean="0">
                <a:solidFill>
                  <a:schemeClr val="tx1"/>
                </a:solidFill>
                <a:latin typeface="Times New Roman" panose="02020603050405020304" pitchFamily="18" charset="0"/>
              </a:rPr>
              <a:t>.</a:t>
            </a:r>
          </a:p>
          <a:p>
            <a:pPr algn="just" eaLnBrk="1" hangingPunct="1">
              <a:lnSpc>
                <a:spcPct val="80000"/>
              </a:lnSpc>
              <a:spcBef>
                <a:spcPts val="0"/>
              </a:spcBef>
              <a:spcAft>
                <a:spcPts val="0"/>
              </a:spcAft>
            </a:pPr>
            <a:endParaRPr lang="ru-RU" sz="2000" b="1" i="1" dirty="0" smtClean="0">
              <a:solidFill>
                <a:srgbClr val="9966FF"/>
              </a:solidFill>
              <a:latin typeface="Times New Roman" panose="02020603050405020304" pitchFamily="18" charset="0"/>
            </a:endParaRPr>
          </a:p>
        </p:txBody>
      </p:sp>
    </p:spTree>
    <p:extLst>
      <p:ext uri="{BB962C8B-B14F-4D97-AF65-F5344CB8AC3E}">
        <p14:creationId xmlns:p14="http://schemas.microsoft.com/office/powerpoint/2010/main" xmlns="" val="166932988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87824" y="568151"/>
            <a:ext cx="3563796" cy="646331"/>
          </a:xfrm>
          <a:prstGeom prst="rect">
            <a:avLst/>
          </a:prstGeom>
          <a:noFill/>
        </p:spPr>
        <p:txBody>
          <a:bodyPr wrap="none" rtlCol="0">
            <a:spAutoFit/>
          </a:bodyPr>
          <a:lstStyle/>
          <a:p>
            <a:r>
              <a:rPr lang="kk-KZ" sz="3600" dirty="0" smtClean="0"/>
              <a:t>Зейіннің түрлері </a:t>
            </a:r>
            <a:endParaRPr lang="ru-RU" sz="3600" dirty="0"/>
          </a:p>
        </p:txBody>
      </p:sp>
      <p:sp>
        <p:nvSpPr>
          <p:cNvPr id="3" name="TextBox 2"/>
          <p:cNvSpPr txBox="1"/>
          <p:nvPr/>
        </p:nvSpPr>
        <p:spPr>
          <a:xfrm>
            <a:off x="467544" y="1340768"/>
            <a:ext cx="8118697" cy="3970318"/>
          </a:xfrm>
          <a:prstGeom prst="rect">
            <a:avLst/>
          </a:prstGeom>
          <a:noFill/>
        </p:spPr>
        <p:txBody>
          <a:bodyPr wrap="none" rtlCol="0">
            <a:spAutoFit/>
          </a:bodyPr>
          <a:lstStyle/>
          <a:p>
            <a:pPr marL="342900" indent="-342900">
              <a:buAutoNum type="arabicPeriod"/>
            </a:pPr>
            <a:r>
              <a:rPr lang="kk-KZ" sz="2800" dirty="0" smtClean="0">
                <a:latin typeface="Times New Roman" panose="02020603050405020304" pitchFamily="18" charset="0"/>
                <a:cs typeface="Times New Roman" panose="02020603050405020304" pitchFamily="18" charset="0"/>
              </a:rPr>
              <a:t>Ырықты немесе ерікті зейін </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Ырықсыз немесе еріксіз зейін </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Үйреншікті немесе әлеуметтік қалыптасқан зейін</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 Топтық зейін </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Даралық зейін</a:t>
            </a:r>
            <a:endParaRPr lang="en-US" sz="2800" dirty="0" smtClean="0">
              <a:latin typeface="Times New Roman" panose="02020603050405020304" pitchFamily="18" charset="0"/>
              <a:cs typeface="Times New Roman" panose="02020603050405020304" pitchFamily="18" charset="0"/>
            </a:endParaRPr>
          </a:p>
          <a:p>
            <a:pPr marL="342900" indent="-342900">
              <a:buAutoNum type="arabicPeriod"/>
            </a:pPr>
            <a:r>
              <a:rPr lang="kk-KZ" sz="2800" dirty="0" smtClean="0">
                <a:latin typeface="Times New Roman" panose="02020603050405020304" pitchFamily="18" charset="0"/>
                <a:cs typeface="Times New Roman" panose="02020603050405020304" pitchFamily="18" charset="0"/>
              </a:rPr>
              <a:t>Шартты зейін </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Шартсыз зейін </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Ақыл-ой зейіні</a:t>
            </a:r>
          </a:p>
          <a:p>
            <a:pPr marL="342900" indent="-342900">
              <a:buAutoNum type="arabicPeriod"/>
            </a:pPr>
            <a:r>
              <a:rPr lang="kk-KZ" sz="2800" dirty="0" smtClean="0">
                <a:latin typeface="Times New Roman" panose="02020603050405020304" pitchFamily="18" charset="0"/>
                <a:cs typeface="Times New Roman" panose="02020603050405020304" pitchFamily="18" charset="0"/>
              </a:rPr>
              <a:t>Эмоциялық (сезімдік) зейін </a:t>
            </a:r>
            <a:endParaRPr lang="ru-RU"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7737524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9552" y="1484784"/>
            <a:ext cx="8208912" cy="3477875"/>
          </a:xfrm>
          <a:prstGeom prst="rect">
            <a:avLst/>
          </a:prstGeom>
          <a:noFill/>
        </p:spPr>
        <p:txBody>
          <a:bodyPr wrap="square" rtlCol="0">
            <a:spAutoFit/>
          </a:bodyPr>
          <a:lstStyle/>
          <a:p>
            <a:r>
              <a:rPr lang="ru-RU" sz="2200" dirty="0" err="1" smtClean="0">
                <a:solidFill>
                  <a:srgbClr val="FF0000"/>
                </a:solidFill>
                <a:latin typeface="Times New Roman" panose="02020603050405020304" pitchFamily="18" charset="0"/>
                <a:cs typeface="Times New Roman" panose="02020603050405020304" pitchFamily="18" charset="0"/>
              </a:rPr>
              <a:t>Ырықты зейін</a:t>
            </a:r>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err="1" smtClean="0">
                <a:solidFill>
                  <a:srgbClr val="FF0000"/>
                </a:solidFill>
                <a:latin typeface="Times New Roman" panose="02020603050405020304" pitchFamily="18" charset="0"/>
                <a:cs typeface="Times New Roman" panose="02020603050405020304" pitchFamily="18" charset="0"/>
              </a:rPr>
              <a:t>деп</a:t>
            </a:r>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адамның белгілі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мақсатпен сапалы</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түрде күш жігер</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жұмсап, керекті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объектіге</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назар</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аударуын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айтамыз</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Ырықты зейін</a:t>
            </a:r>
            <a:r>
              <a:rPr lang="ru-RU" sz="2200" dirty="0" smtClean="0">
                <a:latin typeface="Times New Roman" panose="02020603050405020304" pitchFamily="18" charset="0"/>
                <a:cs typeface="Times New Roman" panose="02020603050405020304" pitchFamily="18" charset="0"/>
              </a:rPr>
              <a:t> тек </a:t>
            </a:r>
            <a:r>
              <a:rPr lang="ru-RU" sz="2200" dirty="0" err="1" smtClean="0">
                <a:latin typeface="Times New Roman" panose="02020603050405020304" pitchFamily="18" charset="0"/>
                <a:cs typeface="Times New Roman" panose="02020603050405020304" pitchFamily="18" charset="0"/>
              </a:rPr>
              <a:t>адамға ғана тән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Зейінді</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ырықты түрде ұстауға, жұмыс орнының жағдайы, жеке</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адамның психологиялық күйі әсер етеді</a:t>
            </a:r>
            <a:r>
              <a:rPr lang="ru-RU" sz="2200" dirty="0" smtClean="0">
                <a:latin typeface="Times New Roman" panose="02020603050405020304" pitchFamily="18" charset="0"/>
                <a:cs typeface="Times New Roman" panose="02020603050405020304" pitchFamily="18" charset="0"/>
              </a:rPr>
              <a:t>.</a:t>
            </a:r>
          </a:p>
          <a:p>
            <a:r>
              <a:rPr lang="ru-RU" sz="2200" dirty="0" smtClean="0">
                <a:latin typeface="Times New Roman" panose="02020603050405020304" pitchFamily="18" charset="0"/>
                <a:cs typeface="Times New Roman" panose="02020603050405020304" pitchFamily="18" charset="0"/>
              </a:rPr>
              <a:t> </a:t>
            </a:r>
            <a:r>
              <a:rPr lang="ru-RU" sz="2200" dirty="0" err="1" smtClean="0">
                <a:solidFill>
                  <a:srgbClr val="FF0000"/>
                </a:solidFill>
                <a:latin typeface="Times New Roman" panose="02020603050405020304" pitchFamily="18" charset="0"/>
                <a:cs typeface="Times New Roman" panose="02020603050405020304" pitchFamily="18" charset="0"/>
              </a:rPr>
              <a:t>Ырықсыз зейін</a:t>
            </a:r>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err="1" smtClean="0">
                <a:solidFill>
                  <a:srgbClr val="FF0000"/>
                </a:solidFill>
                <a:latin typeface="Times New Roman" panose="02020603050405020304" pitchFamily="18" charset="0"/>
                <a:cs typeface="Times New Roman" panose="02020603050405020304" pitchFamily="18" charset="0"/>
              </a:rPr>
              <a:t>деп</a:t>
            </a:r>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адам</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мақсат қоймай-ақ әсер еткен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құбылыстарға назар</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аударуын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айтамыз</a:t>
            </a:r>
            <a:r>
              <a:rPr lang="ru-RU" sz="2200" dirty="0" smtClean="0">
                <a:latin typeface="Times New Roman" panose="02020603050405020304" pitchFamily="18" charset="0"/>
                <a:cs typeface="Times New Roman" panose="02020603050405020304" pitchFamily="18" charset="0"/>
              </a:rPr>
              <a:t>. </a:t>
            </a:r>
          </a:p>
          <a:p>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Үйреншікті зейін</a:t>
            </a:r>
            <a:r>
              <a:rPr lang="ru-RU" sz="2200" dirty="0" smtClean="0">
                <a:latin typeface="Times New Roman" panose="02020603050405020304" pitchFamily="18" charset="0"/>
                <a:cs typeface="Times New Roman" panose="02020603050405020304" pitchFamily="18" charset="0"/>
              </a:rPr>
              <a:t>.</a:t>
            </a:r>
          </a:p>
          <a:p>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err="1" smtClean="0">
                <a:solidFill>
                  <a:srgbClr val="FF0000"/>
                </a:solidFill>
                <a:latin typeface="Times New Roman" panose="02020603050405020304" pitchFamily="18" charset="0"/>
                <a:cs typeface="Times New Roman" panose="02020603050405020304" pitchFamily="18" charset="0"/>
              </a:rPr>
              <a:t>Үйреншікті зейін</a:t>
            </a:r>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err="1" smtClean="0">
                <a:solidFill>
                  <a:srgbClr val="FF0000"/>
                </a:solidFill>
                <a:latin typeface="Times New Roman" panose="02020603050405020304" pitchFamily="18" charset="0"/>
                <a:cs typeface="Times New Roman" panose="02020603050405020304" pitchFamily="18" charset="0"/>
              </a:rPr>
              <a:t>деп</a:t>
            </a:r>
            <a:r>
              <a:rPr lang="ru-RU" sz="2200" dirty="0" smtClean="0">
                <a:solidFill>
                  <a:srgbClr val="FF0000"/>
                </a:solidFill>
                <a:latin typeface="Times New Roman" panose="02020603050405020304" pitchFamily="18" charset="0"/>
                <a:cs typeface="Times New Roman" panose="02020603050405020304" pitchFamily="18" charset="0"/>
              </a:rPr>
              <a:t> </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басында</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ырықты болып</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кейін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әркімге табиғи сіңісіп кеткен</a:t>
            </a:r>
            <a:r>
              <a:rPr lang="ru-RU" sz="2200" dirty="0" smtClean="0">
                <a:latin typeface="Times New Roman" panose="02020603050405020304" pitchFamily="18" charset="0"/>
                <a:cs typeface="Times New Roman" panose="02020603050405020304" pitchFamily="18" charset="0"/>
              </a:rPr>
              <a:t> </a:t>
            </a:r>
            <a:r>
              <a:rPr lang="ru-RU" sz="2200" dirty="0" err="1" smtClean="0">
                <a:latin typeface="Times New Roman" panose="02020603050405020304" pitchFamily="18" charset="0"/>
                <a:cs typeface="Times New Roman" panose="02020603050405020304" pitchFamily="18" charset="0"/>
              </a:rPr>
              <a:t>іс-әрекетке зейіннің аударылуы</a:t>
            </a:r>
            <a:r>
              <a:rPr lang="ru-RU" sz="2200" dirty="0" smtClean="0">
                <a:latin typeface="Times New Roman" panose="02020603050405020304" pitchFamily="18" charset="0"/>
                <a:cs typeface="Times New Roman" panose="02020603050405020304" pitchFamily="18" charset="0"/>
              </a:rPr>
              <a:t>.</a:t>
            </a:r>
          </a:p>
          <a:p>
            <a:endParaRPr lang="ru-RU" sz="2200" dirty="0">
              <a:latin typeface="Segoe UI Semibold" pitchFamily="34" charset="0"/>
              <a:cs typeface="Times New Roman" pitchFamily="18" charset="0"/>
            </a:endParaRPr>
          </a:p>
        </p:txBody>
      </p:sp>
    </p:spTree>
    <p:extLst>
      <p:ext uri="{BB962C8B-B14F-4D97-AF65-F5344CB8AC3E}">
        <p14:creationId xmlns:p14="http://schemas.microsoft.com/office/powerpoint/2010/main" xmlns="" val="11724441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Схема 1"/>
          <p:cNvGraphicFramePr/>
          <p:nvPr/>
        </p:nvGraphicFramePr>
        <p:xfrm>
          <a:off x="1043608" y="1772816"/>
          <a:ext cx="7416824" cy="41044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Прямоугольник 2"/>
          <p:cNvSpPr/>
          <p:nvPr/>
        </p:nvSpPr>
        <p:spPr>
          <a:xfrm>
            <a:off x="899592" y="404664"/>
            <a:ext cx="7704856" cy="954107"/>
          </a:xfrm>
          <a:prstGeom prst="rect">
            <a:avLst/>
          </a:prstGeom>
        </p:spPr>
        <p:txBody>
          <a:bodyPr wrap="square">
            <a:spAutoFit/>
          </a:bodyPr>
          <a:lstStyle/>
          <a:p>
            <a:pPr algn="ctr"/>
            <a:r>
              <a:rPr lang="ru-RU" sz="2800" b="1" dirty="0" err="1" smtClean="0">
                <a:latin typeface="Times New Roman" panose="02020603050405020304" pitchFamily="18" charset="0"/>
                <a:cs typeface="Times New Roman" panose="02020603050405020304" pitchFamily="18" charset="0"/>
              </a:rPr>
              <a:t>Ырықсыз зейіннің пайда</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болуына</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объективті</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және субъективті</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факторлар</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әсер етеді</a:t>
            </a:r>
            <a:r>
              <a:rPr lang="ru-RU" sz="2800" b="1" dirty="0" smtClean="0">
                <a:latin typeface="Times New Roman" panose="02020603050405020304" pitchFamily="18" charset="0"/>
                <a:cs typeface="Times New Roman" panose="02020603050405020304" pitchFamily="18" charset="0"/>
              </a:rPr>
              <a:t>. </a:t>
            </a:r>
            <a:endParaRPr lang="ru-RU" sz="2800" b="1" dirty="0" smtClean="0">
              <a:latin typeface="Times New Roman" panose="02020603050405020304" pitchFamily="18" charset="0"/>
              <a:cs typeface="Times New Roman" panose="02020603050405020304"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77925" y="-171449"/>
            <a:ext cx="6346403" cy="1366836"/>
          </a:xfrm>
        </p:spPr>
        <p:txBody>
          <a:bodyPr rtlCol="0">
            <a:normAutofit fontScale="90000"/>
          </a:bodyPr>
          <a:lstStyle/>
          <a:p>
            <a:pPr eaLnBrk="1" fontAlgn="auto" hangingPunct="1">
              <a:spcAft>
                <a:spcPts val="0"/>
              </a:spcAft>
              <a:defRPr/>
            </a:pPr>
            <a:r>
              <a:rPr lang="ru-RU" b="1" dirty="0" smtClean="0">
                <a:latin typeface="Times New Roman" pitchFamily="18" charset="0"/>
              </a:rPr>
              <a:t/>
            </a:r>
            <a:br>
              <a:rPr lang="ru-RU" b="1" dirty="0" smtClean="0">
                <a:latin typeface="Times New Roman" pitchFamily="18" charset="0"/>
              </a:rPr>
            </a:br>
            <a:r>
              <a:rPr lang="ru-RU" b="1" dirty="0" err="1" smtClean="0">
                <a:latin typeface="Times New Roman" pitchFamily="18" charset="0"/>
              </a:rPr>
              <a:t>Зейіннің</a:t>
            </a:r>
            <a:r>
              <a:rPr lang="ru-RU" b="1" dirty="0" smtClean="0">
                <a:latin typeface="Times New Roman" pitchFamily="18" charset="0"/>
              </a:rPr>
              <a:t> </a:t>
            </a:r>
            <a:r>
              <a:rPr lang="ru-RU" b="1" dirty="0" err="1" smtClean="0">
                <a:latin typeface="Times New Roman" pitchFamily="18" charset="0"/>
              </a:rPr>
              <a:t>негізгі</a:t>
            </a:r>
            <a:r>
              <a:rPr lang="ru-RU" b="1" dirty="0" smtClean="0">
                <a:latin typeface="Times New Roman" pitchFamily="18" charset="0"/>
              </a:rPr>
              <a:t> </a:t>
            </a:r>
            <a:r>
              <a:rPr lang="ru-RU" b="1" dirty="0" err="1" smtClean="0">
                <a:latin typeface="Times New Roman" pitchFamily="18" charset="0"/>
              </a:rPr>
              <a:t>қасиеттері</a:t>
            </a:r>
            <a:r>
              <a:rPr lang="ru-RU" b="1" dirty="0" smtClean="0">
                <a:latin typeface="Times New Roman" pitchFamily="18" charset="0"/>
              </a:rPr>
              <a:t/>
            </a:r>
            <a:br>
              <a:rPr lang="ru-RU" b="1" dirty="0" smtClean="0">
                <a:latin typeface="Times New Roman" pitchFamily="18" charset="0"/>
              </a:rPr>
            </a:br>
            <a:endParaRPr lang="ru-RU" b="1" dirty="0" smtClean="0">
              <a:latin typeface="Times New Roman" pitchFamily="18" charset="0"/>
            </a:endParaRPr>
          </a:p>
        </p:txBody>
      </p:sp>
      <p:sp>
        <p:nvSpPr>
          <p:cNvPr id="7171" name="AutoShape 35"/>
          <p:cNvSpPr>
            <a:spLocks noChangeArrowheads="1"/>
          </p:cNvSpPr>
          <p:nvPr/>
        </p:nvSpPr>
        <p:spPr bwMode="auto">
          <a:xfrm>
            <a:off x="2987675" y="1052513"/>
            <a:ext cx="3097213" cy="576262"/>
          </a:xfrm>
          <a:prstGeom prst="roundRect">
            <a:avLst>
              <a:gd name="adj" fmla="val 16667"/>
            </a:avLst>
          </a:prstGeom>
          <a:solidFill>
            <a:srgbClr val="FF3399"/>
          </a:solidFill>
          <a:ln w="38100">
            <a:solidFill>
              <a:srgbClr val="FFFF00"/>
            </a:solidFill>
            <a:round/>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2200" b="1">
                <a:solidFill>
                  <a:srgbClr val="FFFF00"/>
                </a:solidFill>
                <a:latin typeface="Times New Roman" panose="02020603050405020304" pitchFamily="18" charset="0"/>
              </a:rPr>
              <a:t>Зейіннің қасиеттері</a:t>
            </a:r>
            <a:endParaRPr lang="ru-RU" sz="2200" b="1">
              <a:solidFill>
                <a:srgbClr val="FFFF00"/>
              </a:solidFill>
              <a:latin typeface="Times New Roman" panose="02020603050405020304" pitchFamily="18" charset="0"/>
            </a:endParaRPr>
          </a:p>
        </p:txBody>
      </p:sp>
      <p:sp>
        <p:nvSpPr>
          <p:cNvPr id="7172" name="AutoShape 37"/>
          <p:cNvSpPr>
            <a:spLocks noChangeArrowheads="1"/>
          </p:cNvSpPr>
          <p:nvPr/>
        </p:nvSpPr>
        <p:spPr bwMode="auto">
          <a:xfrm>
            <a:off x="468313" y="2852738"/>
            <a:ext cx="2663825" cy="431800"/>
          </a:xfrm>
          <a:prstGeom prst="plaque">
            <a:avLst>
              <a:gd name="adj" fmla="val 16667"/>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2200" b="1" dirty="0">
                <a:solidFill>
                  <a:srgbClr val="CC0099"/>
                </a:solidFill>
                <a:latin typeface="Times New Roman" panose="02020603050405020304" pitchFamily="18" charset="0"/>
              </a:rPr>
              <a:t>Бөлінуі</a:t>
            </a:r>
            <a:endParaRPr lang="ru-RU" sz="2200" b="1" dirty="0">
              <a:solidFill>
                <a:srgbClr val="CC0099"/>
              </a:solidFill>
              <a:latin typeface="Times New Roman" panose="02020603050405020304" pitchFamily="18" charset="0"/>
            </a:endParaRPr>
          </a:p>
        </p:txBody>
      </p:sp>
      <p:sp>
        <p:nvSpPr>
          <p:cNvPr id="7173" name="AutoShape 38"/>
          <p:cNvSpPr>
            <a:spLocks noChangeArrowheads="1"/>
          </p:cNvSpPr>
          <p:nvPr/>
        </p:nvSpPr>
        <p:spPr bwMode="auto">
          <a:xfrm>
            <a:off x="539750" y="1927836"/>
            <a:ext cx="2663825" cy="431800"/>
          </a:xfrm>
          <a:prstGeom prst="plaque">
            <a:avLst>
              <a:gd name="adj" fmla="val 16667"/>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2200" b="1" dirty="0">
                <a:solidFill>
                  <a:srgbClr val="CC0099"/>
                </a:solidFill>
                <a:latin typeface="Times New Roman" panose="02020603050405020304" pitchFamily="18" charset="0"/>
              </a:rPr>
              <a:t>Тұрақтылық</a:t>
            </a:r>
            <a:endParaRPr lang="ru-RU" sz="2200" b="1" dirty="0">
              <a:solidFill>
                <a:srgbClr val="CC0099"/>
              </a:solidFill>
              <a:latin typeface="Times New Roman" panose="02020603050405020304" pitchFamily="18" charset="0"/>
            </a:endParaRPr>
          </a:p>
        </p:txBody>
      </p:sp>
      <p:sp>
        <p:nvSpPr>
          <p:cNvPr id="7174" name="AutoShape 39"/>
          <p:cNvSpPr>
            <a:spLocks noChangeArrowheads="1"/>
          </p:cNvSpPr>
          <p:nvPr/>
        </p:nvSpPr>
        <p:spPr bwMode="auto">
          <a:xfrm>
            <a:off x="468313" y="3860800"/>
            <a:ext cx="2663825" cy="431800"/>
          </a:xfrm>
          <a:prstGeom prst="plaque">
            <a:avLst>
              <a:gd name="adj" fmla="val 16667"/>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2200" b="1" dirty="0">
                <a:solidFill>
                  <a:srgbClr val="CC0099"/>
                </a:solidFill>
                <a:latin typeface="Times New Roman" panose="02020603050405020304" pitchFamily="18" charset="0"/>
              </a:rPr>
              <a:t>Ауқымдылығы</a:t>
            </a:r>
            <a:endParaRPr lang="ru-RU" sz="2200" b="1" dirty="0">
              <a:solidFill>
                <a:srgbClr val="CC0099"/>
              </a:solidFill>
              <a:latin typeface="Times New Roman" panose="02020603050405020304" pitchFamily="18" charset="0"/>
            </a:endParaRPr>
          </a:p>
        </p:txBody>
      </p:sp>
      <p:sp>
        <p:nvSpPr>
          <p:cNvPr id="7175" name="AutoShape 41"/>
          <p:cNvSpPr>
            <a:spLocks noChangeArrowheads="1"/>
          </p:cNvSpPr>
          <p:nvPr/>
        </p:nvSpPr>
        <p:spPr bwMode="auto">
          <a:xfrm>
            <a:off x="468313" y="4868863"/>
            <a:ext cx="2663825" cy="431800"/>
          </a:xfrm>
          <a:prstGeom prst="plaque">
            <a:avLst>
              <a:gd name="adj" fmla="val 16667"/>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2200" b="1" dirty="0">
                <a:solidFill>
                  <a:srgbClr val="CC0099"/>
                </a:solidFill>
                <a:latin typeface="Times New Roman" panose="02020603050405020304" pitchFamily="18" charset="0"/>
              </a:rPr>
              <a:t>Ауыспалылығы</a:t>
            </a:r>
            <a:endParaRPr lang="ru-RU" sz="2200" b="1" dirty="0">
              <a:solidFill>
                <a:srgbClr val="CC0099"/>
              </a:solidFill>
              <a:latin typeface="Times New Roman" panose="02020603050405020304" pitchFamily="18" charset="0"/>
            </a:endParaRPr>
          </a:p>
        </p:txBody>
      </p:sp>
      <p:sp>
        <p:nvSpPr>
          <p:cNvPr id="7176" name="AutoShape 42"/>
          <p:cNvSpPr>
            <a:spLocks noChangeArrowheads="1"/>
          </p:cNvSpPr>
          <p:nvPr/>
        </p:nvSpPr>
        <p:spPr bwMode="auto">
          <a:xfrm>
            <a:off x="468313" y="5805488"/>
            <a:ext cx="2663825" cy="431800"/>
          </a:xfrm>
          <a:prstGeom prst="plaque">
            <a:avLst>
              <a:gd name="adj" fmla="val 16667"/>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2200" b="1">
                <a:solidFill>
                  <a:srgbClr val="CC0099"/>
                </a:solidFill>
                <a:latin typeface="Times New Roman" panose="02020603050405020304" pitchFamily="18" charset="0"/>
              </a:rPr>
              <a:t>Шоғырлануы</a:t>
            </a:r>
            <a:endParaRPr lang="ru-RU" sz="2200" b="1">
              <a:solidFill>
                <a:srgbClr val="CC0099"/>
              </a:solidFill>
              <a:latin typeface="Times New Roman" panose="02020603050405020304" pitchFamily="18" charset="0"/>
            </a:endParaRPr>
          </a:p>
        </p:txBody>
      </p:sp>
      <p:sp>
        <p:nvSpPr>
          <p:cNvPr id="7177" name="AutoShape 50"/>
          <p:cNvSpPr>
            <a:spLocks noChangeArrowheads="1"/>
          </p:cNvSpPr>
          <p:nvPr/>
        </p:nvSpPr>
        <p:spPr bwMode="auto">
          <a:xfrm rot="10800000">
            <a:off x="2339975" y="1268413"/>
            <a:ext cx="649288" cy="647700"/>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17694720 60000 65536"/>
              <a:gd name="T13" fmla="*/ 11796480 60000 65536"/>
              <a:gd name="T14" fmla="*/ 11796480 60000 65536"/>
              <a:gd name="T15" fmla="*/ 5898240 60000 65536"/>
              <a:gd name="T16" fmla="*/ 0 60000 65536"/>
              <a:gd name="T17" fmla="*/ 0 60000 65536"/>
              <a:gd name="T18" fmla="*/ 0 w 21600"/>
              <a:gd name="T19" fmla="*/ 14400 h 21600"/>
              <a:gd name="T20" fmla="*/ 18514 w 21600"/>
              <a:gd name="T21" fmla="*/ 2160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5429" y="0"/>
                </a:moveTo>
                <a:lnTo>
                  <a:pt x="9257" y="7200"/>
                </a:lnTo>
                <a:lnTo>
                  <a:pt x="12343" y="7200"/>
                </a:lnTo>
                <a:lnTo>
                  <a:pt x="12343" y="14400"/>
                </a:lnTo>
                <a:lnTo>
                  <a:pt x="0" y="14400"/>
                </a:lnTo>
                <a:lnTo>
                  <a:pt x="0" y="21600"/>
                </a:lnTo>
                <a:lnTo>
                  <a:pt x="18514" y="21600"/>
                </a:lnTo>
                <a:lnTo>
                  <a:pt x="18514" y="7200"/>
                </a:lnTo>
                <a:lnTo>
                  <a:pt x="21600" y="7200"/>
                </a:lnTo>
                <a:close/>
              </a:path>
            </a:pathLst>
          </a:custGeom>
          <a:solidFill>
            <a:srgbClr val="FF3399"/>
          </a:solidFill>
          <a:ln w="38100">
            <a:solidFill>
              <a:srgbClr val="FFFF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7178" name="AutoShape 51"/>
          <p:cNvSpPr>
            <a:spLocks noChangeArrowheads="1"/>
          </p:cNvSpPr>
          <p:nvPr/>
        </p:nvSpPr>
        <p:spPr bwMode="auto">
          <a:xfrm>
            <a:off x="3348038" y="2060575"/>
            <a:ext cx="1944687" cy="215900"/>
          </a:xfrm>
          <a:prstGeom prst="rightArrow">
            <a:avLst>
              <a:gd name="adj1" fmla="val 50000"/>
              <a:gd name="adj2" fmla="val 225184"/>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7179" name="AutoShape 53"/>
          <p:cNvSpPr>
            <a:spLocks noChangeArrowheads="1"/>
          </p:cNvSpPr>
          <p:nvPr/>
        </p:nvSpPr>
        <p:spPr bwMode="auto">
          <a:xfrm>
            <a:off x="3276600" y="2997200"/>
            <a:ext cx="1944688" cy="215900"/>
          </a:xfrm>
          <a:prstGeom prst="rightArrow">
            <a:avLst>
              <a:gd name="adj1" fmla="val 50000"/>
              <a:gd name="adj2" fmla="val 225184"/>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7180" name="AutoShape 54"/>
          <p:cNvSpPr>
            <a:spLocks noChangeArrowheads="1"/>
          </p:cNvSpPr>
          <p:nvPr/>
        </p:nvSpPr>
        <p:spPr bwMode="auto">
          <a:xfrm>
            <a:off x="3348038" y="4005263"/>
            <a:ext cx="1944687" cy="215900"/>
          </a:xfrm>
          <a:prstGeom prst="rightArrow">
            <a:avLst>
              <a:gd name="adj1" fmla="val 50000"/>
              <a:gd name="adj2" fmla="val 225184"/>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7181" name="AutoShape 56"/>
          <p:cNvSpPr>
            <a:spLocks noChangeArrowheads="1"/>
          </p:cNvSpPr>
          <p:nvPr/>
        </p:nvSpPr>
        <p:spPr bwMode="auto">
          <a:xfrm>
            <a:off x="3348038" y="4941888"/>
            <a:ext cx="1944687" cy="215900"/>
          </a:xfrm>
          <a:prstGeom prst="rightArrow">
            <a:avLst>
              <a:gd name="adj1" fmla="val 50000"/>
              <a:gd name="adj2" fmla="val 225184"/>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7182" name="AutoShape 57"/>
          <p:cNvSpPr>
            <a:spLocks noChangeArrowheads="1"/>
          </p:cNvSpPr>
          <p:nvPr/>
        </p:nvSpPr>
        <p:spPr bwMode="auto">
          <a:xfrm>
            <a:off x="3348038" y="5949950"/>
            <a:ext cx="1944687" cy="215900"/>
          </a:xfrm>
          <a:prstGeom prst="rightArrow">
            <a:avLst>
              <a:gd name="adj1" fmla="val 50000"/>
              <a:gd name="adj2" fmla="val 225184"/>
            </a:avLst>
          </a:prstGeom>
          <a:solidFill>
            <a:srgbClr val="CCFF33"/>
          </a:solidFill>
          <a:ln w="38100">
            <a:solidFill>
              <a:srgbClr val="CC0099"/>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ru-RU"/>
          </a:p>
        </p:txBody>
      </p:sp>
      <p:sp>
        <p:nvSpPr>
          <p:cNvPr id="7183" name="AutoShape 59"/>
          <p:cNvSpPr>
            <a:spLocks noChangeArrowheads="1"/>
          </p:cNvSpPr>
          <p:nvPr/>
        </p:nvSpPr>
        <p:spPr bwMode="auto">
          <a:xfrm>
            <a:off x="5508625" y="1844675"/>
            <a:ext cx="3313113" cy="504825"/>
          </a:xfrm>
          <a:prstGeom prst="plus">
            <a:avLst>
              <a:gd name="adj" fmla="val 25000"/>
            </a:avLst>
          </a:prstGeom>
          <a:solidFill>
            <a:srgbClr val="FF6600"/>
          </a:solidFill>
          <a:ln w="38100">
            <a:solidFill>
              <a:srgbClr val="00FF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1400" b="1" dirty="0">
                <a:solidFill>
                  <a:srgbClr val="CCFF33"/>
                </a:solidFill>
                <a:latin typeface="Times New Roman" panose="02020603050405020304" pitchFamily="18" charset="0"/>
              </a:rPr>
              <a:t>Уақыт аралығына байланысты</a:t>
            </a:r>
            <a:endParaRPr lang="ru-RU" sz="1400" b="1" dirty="0">
              <a:solidFill>
                <a:srgbClr val="CCFF33"/>
              </a:solidFill>
              <a:latin typeface="Times New Roman" panose="02020603050405020304" pitchFamily="18" charset="0"/>
            </a:endParaRPr>
          </a:p>
        </p:txBody>
      </p:sp>
      <p:sp>
        <p:nvSpPr>
          <p:cNvPr id="7184" name="AutoShape 60"/>
          <p:cNvSpPr>
            <a:spLocks noChangeArrowheads="1"/>
          </p:cNvSpPr>
          <p:nvPr/>
        </p:nvSpPr>
        <p:spPr bwMode="auto">
          <a:xfrm>
            <a:off x="5508625" y="2852738"/>
            <a:ext cx="3313113" cy="504825"/>
          </a:xfrm>
          <a:prstGeom prst="plus">
            <a:avLst>
              <a:gd name="adj" fmla="val 25000"/>
            </a:avLst>
          </a:prstGeom>
          <a:solidFill>
            <a:srgbClr val="FF6600"/>
          </a:solidFill>
          <a:ln w="38100">
            <a:solidFill>
              <a:srgbClr val="00FF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sz="1400"/>
          </a:p>
        </p:txBody>
      </p:sp>
      <p:sp>
        <p:nvSpPr>
          <p:cNvPr id="7185" name="AutoShape 61"/>
          <p:cNvSpPr>
            <a:spLocks noChangeArrowheads="1"/>
          </p:cNvSpPr>
          <p:nvPr/>
        </p:nvSpPr>
        <p:spPr bwMode="auto">
          <a:xfrm>
            <a:off x="5508625" y="3860800"/>
            <a:ext cx="3313113" cy="504825"/>
          </a:xfrm>
          <a:prstGeom prst="plus">
            <a:avLst>
              <a:gd name="adj" fmla="val 25000"/>
            </a:avLst>
          </a:prstGeom>
          <a:solidFill>
            <a:srgbClr val="FF6600"/>
          </a:solidFill>
          <a:ln w="38100">
            <a:solidFill>
              <a:srgbClr val="00FF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1400" b="1">
                <a:solidFill>
                  <a:srgbClr val="CCFF33"/>
                </a:solidFill>
                <a:latin typeface="Times New Roman" panose="02020603050405020304" pitchFamily="18" charset="0"/>
              </a:rPr>
              <a:t>Шектер арасын танып, қабылдау</a:t>
            </a:r>
            <a:endParaRPr lang="ru-RU" b="1">
              <a:solidFill>
                <a:srgbClr val="CCFF33"/>
              </a:solidFill>
              <a:latin typeface="Times New Roman" panose="02020603050405020304" pitchFamily="18" charset="0"/>
            </a:endParaRPr>
          </a:p>
        </p:txBody>
      </p:sp>
      <p:sp>
        <p:nvSpPr>
          <p:cNvPr id="7186" name="AutoShape 63"/>
          <p:cNvSpPr>
            <a:spLocks noChangeArrowheads="1"/>
          </p:cNvSpPr>
          <p:nvPr/>
        </p:nvSpPr>
        <p:spPr bwMode="auto">
          <a:xfrm>
            <a:off x="5508625" y="4868863"/>
            <a:ext cx="3313113" cy="504825"/>
          </a:xfrm>
          <a:prstGeom prst="plus">
            <a:avLst>
              <a:gd name="adj" fmla="val 25000"/>
            </a:avLst>
          </a:prstGeom>
          <a:solidFill>
            <a:srgbClr val="FF6600"/>
          </a:solidFill>
          <a:ln w="38100">
            <a:solidFill>
              <a:srgbClr val="00FF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kk-KZ" sz="1400" b="1">
                <a:solidFill>
                  <a:srgbClr val="CCFF33"/>
                </a:solidFill>
                <a:latin typeface="Times New Roman" panose="02020603050405020304" pitchFamily="18" charset="0"/>
              </a:rPr>
              <a:t>Бір-біріне саналы, байыпты өтуі</a:t>
            </a:r>
            <a:endParaRPr lang="ru-RU" sz="1400" b="1">
              <a:solidFill>
                <a:srgbClr val="CCFF33"/>
              </a:solidFill>
              <a:latin typeface="Times New Roman" panose="02020603050405020304" pitchFamily="18" charset="0"/>
            </a:endParaRPr>
          </a:p>
        </p:txBody>
      </p:sp>
      <p:sp>
        <p:nvSpPr>
          <p:cNvPr id="7187" name="AutoShape 64"/>
          <p:cNvSpPr>
            <a:spLocks noChangeArrowheads="1"/>
          </p:cNvSpPr>
          <p:nvPr/>
        </p:nvSpPr>
        <p:spPr bwMode="auto">
          <a:xfrm>
            <a:off x="5435600" y="5876925"/>
            <a:ext cx="3313113" cy="504825"/>
          </a:xfrm>
          <a:prstGeom prst="plus">
            <a:avLst>
              <a:gd name="adj" fmla="val 25000"/>
            </a:avLst>
          </a:prstGeom>
          <a:solidFill>
            <a:srgbClr val="FF6600"/>
          </a:solidFill>
          <a:ln w="38100">
            <a:solidFill>
              <a:srgbClr val="00FF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ru-RU"/>
          </a:p>
        </p:txBody>
      </p:sp>
      <p:sp>
        <p:nvSpPr>
          <p:cNvPr id="7188" name="Text Box 74"/>
          <p:cNvSpPr txBox="1">
            <a:spLocks noChangeArrowheads="1"/>
          </p:cNvSpPr>
          <p:nvPr/>
        </p:nvSpPr>
        <p:spPr bwMode="auto">
          <a:xfrm>
            <a:off x="5651500" y="5949950"/>
            <a:ext cx="2952750"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sz="1400" b="1">
                <a:solidFill>
                  <a:srgbClr val="CCFF33"/>
                </a:solidFill>
                <a:latin typeface="Times New Roman" panose="02020603050405020304" pitchFamily="18" charset="0"/>
              </a:rPr>
              <a:t>Іс-әрекеттіңқажетті нүктеге шөгуі</a:t>
            </a:r>
            <a:endParaRPr lang="ru-RU" sz="1400" b="1">
              <a:solidFill>
                <a:srgbClr val="CCFF33"/>
              </a:solidFill>
              <a:latin typeface="Times New Roman" panose="02020603050405020304" pitchFamily="18" charset="0"/>
            </a:endParaRPr>
          </a:p>
        </p:txBody>
      </p:sp>
      <p:sp>
        <p:nvSpPr>
          <p:cNvPr id="7189" name="Text Box 76"/>
          <p:cNvSpPr txBox="1">
            <a:spLocks noChangeArrowheads="1"/>
          </p:cNvSpPr>
          <p:nvPr/>
        </p:nvSpPr>
        <p:spPr bwMode="auto">
          <a:xfrm>
            <a:off x="5795963" y="2924175"/>
            <a:ext cx="2976562" cy="30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kk-KZ" sz="1400" b="1">
                <a:solidFill>
                  <a:srgbClr val="CCFF33"/>
                </a:solidFill>
                <a:latin typeface="Times New Roman" panose="02020603050405020304" pitchFamily="18" charset="0"/>
              </a:rPr>
              <a:t>Бір мезетте нысандарды ұстай алу</a:t>
            </a:r>
            <a:endParaRPr lang="ru-RU" sz="1400" b="1">
              <a:solidFill>
                <a:srgbClr val="CCFF33"/>
              </a:solidFill>
              <a:latin typeface="Times New Roman" panose="02020603050405020304" pitchFamily="18" charset="0"/>
            </a:endParaRPr>
          </a:p>
        </p:txBody>
      </p:sp>
    </p:spTree>
    <p:extLst>
      <p:ext uri="{BB962C8B-B14F-4D97-AF65-F5344CB8AC3E}">
        <p14:creationId xmlns:p14="http://schemas.microsoft.com/office/powerpoint/2010/main" xmlns="" val="4074870698"/>
      </p:ext>
    </p:extLst>
  </p:cSld>
  <p:clrMapOvr>
    <a:masterClrMapping/>
  </p:clrMapOvr>
  <p:transition>
    <p:wedg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标题 6"/>
          <p:cNvSpPr>
            <a:spLocks noGrp="1"/>
          </p:cNvSpPr>
          <p:nvPr>
            <p:ph type="title"/>
          </p:nvPr>
        </p:nvSpPr>
        <p:spPr>
          <a:xfrm>
            <a:off x="611560" y="620688"/>
            <a:ext cx="8363272" cy="5256584"/>
          </a:xfrm>
        </p:spPr>
        <p:txBody>
          <a:bodyPr>
            <a:normAutofit fontScale="90000"/>
          </a:bodyPr>
          <a:lstStyle/>
          <a:p>
            <a:r>
              <a:rPr lang="ru-RU" sz="5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a:t>
            </a:r>
            <a:r>
              <a:rPr lang="ru-RU" sz="5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5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қасиеттері</a:t>
            </a:r>
            <a:r>
              <a:rPr lang="ru-RU" sz="5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r>
            <a:b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solidFill>
                  <a:schemeClr val="tx1"/>
                </a:solidFill>
                <a:effectLst>
                  <a:outerShdw blurRad="38100" dist="38100" dir="2700000" algn="tl">
                    <a:srgbClr val="000000">
                      <a:alpha val="43137"/>
                    </a:srgbClr>
                  </a:outerShdw>
                </a:effectLst>
                <a:latin typeface="+mn-lt"/>
              </a:rPr>
              <a:t> </a:t>
            </a:r>
            <a:r>
              <a:rPr lang="ru-RU"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ru-RU" sz="24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тұрақтылығы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оның бір</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объектіге</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ұзақ уақыт сақталуын көрсетеді</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a:t>
            </a:r>
            <a:r>
              <a:rPr lang="ru-RU" sz="24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алаң болушылығы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Ол</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ауытқуынан көрініс береді</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a:t>
            </a:r>
            <a:r>
              <a:rPr lang="ru-RU" sz="24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аударылуы</a:t>
            </a:r>
            <a:r>
              <a:rPr lang="ru-RU"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деп</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бір</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объектіден</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екінші</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объектіге</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назар</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көшіруді айтамыз</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аударылуы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ауытқудан айырмашылығы оның саналы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түрде болуында</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ru-RU" sz="24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бөлін</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уі адамның кез</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келген</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іс-әрекет үстінде бірнеше</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объектіге</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бір</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мезгілде</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аудара</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алатындығы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b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b="1"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5)</a:t>
            </a:r>
            <a:r>
              <a:rPr lang="ru-RU" sz="2400" b="1"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көлемі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деп</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оның бір</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уақыт ішінде</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қамтитын объектілер</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санын</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айтамыз</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Зейіннің көлемі танистоскоп</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деп</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аталады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Прибор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арқылы анықтауға болады</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Танис</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тез,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скопио</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көру деген</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ru-RU" sz="2400" dirty="0" err="1"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мағынаны білдіреді</a:t>
            </a:r>
            <a:r>
              <a:rPr lang="ru-RU" sz="24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endParaRPr lang="zh-CN" altLang="en-US" sz="24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4367485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TextBox 2"/>
          <p:cNvSpPr txBox="1"/>
          <p:nvPr/>
        </p:nvSpPr>
        <p:spPr>
          <a:xfrm>
            <a:off x="611560" y="1844824"/>
            <a:ext cx="6364243" cy="1200329"/>
          </a:xfrm>
          <a:prstGeom prst="rect">
            <a:avLst/>
          </a:prstGeom>
          <a:noFill/>
        </p:spPr>
        <p:txBody>
          <a:bodyPr wrap="none" rtlCol="0">
            <a:spAutoFit/>
          </a:bodyPr>
          <a:lstStyle/>
          <a:p>
            <a:r>
              <a:rPr lang="kk-KZ" sz="3600" dirty="0" smtClean="0"/>
              <a:t>Зейіннің көлемін анықтайтын </a:t>
            </a:r>
          </a:p>
          <a:p>
            <a:r>
              <a:rPr lang="kk-KZ" sz="3600" dirty="0" smtClean="0"/>
              <a:t>аппараттың аты – тахистаскоп </a:t>
            </a:r>
            <a:endParaRPr lang="ru-RU" sz="3600" dirty="0"/>
          </a:p>
        </p:txBody>
      </p:sp>
    </p:spTree>
    <p:extLst>
      <p:ext uri="{BB962C8B-B14F-4D97-AF65-F5344CB8AC3E}">
        <p14:creationId xmlns:p14="http://schemas.microsoft.com/office/powerpoint/2010/main" xmlns="" val="28324139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Заголовок 1"/>
          <p:cNvSpPr>
            <a:spLocks noGrp="1"/>
          </p:cNvSpPr>
          <p:nvPr>
            <p:ph type="title"/>
          </p:nvPr>
        </p:nvSpPr>
        <p:spPr/>
        <p:txBody>
          <a:bodyPr/>
          <a:lstStyle/>
          <a:p>
            <a:r>
              <a:rPr lang="kk-KZ" smtClean="0"/>
              <a:t>Ұсынылатын әдебиеттер:</a:t>
            </a:r>
            <a:endParaRPr lang="ru-RU" smtClean="0"/>
          </a:p>
        </p:txBody>
      </p:sp>
      <p:sp>
        <p:nvSpPr>
          <p:cNvPr id="17411" name="Содержимое 2"/>
          <p:cNvSpPr>
            <a:spLocks noGrp="1"/>
          </p:cNvSpPr>
          <p:nvPr>
            <p:ph sz="half" idx="1"/>
          </p:nvPr>
        </p:nvSpPr>
        <p:spPr>
          <a:xfrm>
            <a:off x="914400" y="1827213"/>
            <a:ext cx="7620000" cy="4114800"/>
          </a:xfrm>
        </p:spPr>
        <p:txBody>
          <a:bodyPr/>
          <a:lstStyle/>
          <a:p>
            <a:r>
              <a:rPr lang="ru-RU" sz="2400" dirty="0" err="1" smtClean="0">
                <a:latin typeface="Times New Roman" pitchFamily="18" charset="0"/>
                <a:cs typeface="Times New Roman" pitchFamily="18" charset="0"/>
              </a:rPr>
              <a:t>Выготский</a:t>
            </a:r>
            <a:r>
              <a:rPr lang="ru-RU" sz="2400" dirty="0" smtClean="0">
                <a:latin typeface="Times New Roman" pitchFamily="18" charset="0"/>
                <a:cs typeface="Times New Roman" pitchFamily="18" charset="0"/>
              </a:rPr>
              <a:t> Л.С. Лекции по психологии. – М.: Изд-во Перспектива, 2018.-148 с. </a:t>
            </a:r>
            <a:r>
              <a:rPr lang="en-US" sz="2400" dirty="0" smtClean="0">
                <a:latin typeface="Times New Roman" pitchFamily="18" charset="0"/>
                <a:cs typeface="Times New Roman" pitchFamily="18" charset="0"/>
              </a:rPr>
              <a:t>ISBN: 978-5-9906376-6-5</a:t>
            </a:r>
            <a:endParaRPr lang="ru-RU" sz="2400" dirty="0" smtClean="0">
              <a:latin typeface="Times New Roman" pitchFamily="18" charset="0"/>
              <a:cs typeface="Times New Roman" pitchFamily="18" charset="0"/>
            </a:endParaRPr>
          </a:p>
          <a:p>
            <a:r>
              <a:rPr lang="ru-RU" sz="2400" dirty="0" err="1" smtClean="0">
                <a:latin typeface="Times New Roman" pitchFamily="18" charset="0"/>
                <a:cs typeface="Times New Roman" pitchFamily="18" charset="0"/>
              </a:rPr>
              <a:t>Гиппенрейтер</a:t>
            </a:r>
            <a:r>
              <a:rPr lang="ru-RU" sz="2400" dirty="0" smtClean="0">
                <a:latin typeface="Times New Roman" pitchFamily="18" charset="0"/>
                <a:cs typeface="Times New Roman" pitchFamily="18" charset="0"/>
              </a:rPr>
              <a:t> Ю.Б. Введение в общую </a:t>
            </a:r>
            <a:r>
              <a:rPr lang="ru-RU" sz="2400" dirty="0" err="1" smtClean="0">
                <a:latin typeface="Times New Roman" pitchFamily="18" charset="0"/>
                <a:cs typeface="Times New Roman" pitchFamily="18" charset="0"/>
              </a:rPr>
              <a:t>психологию.-М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Из-во</a:t>
            </a:r>
            <a:r>
              <a:rPr lang="ru-RU" sz="2400" dirty="0" smtClean="0">
                <a:latin typeface="Times New Roman" pitchFamily="18" charset="0"/>
                <a:cs typeface="Times New Roman" pitchFamily="18" charset="0"/>
              </a:rPr>
              <a:t> АСТ, 2019.-352 с. </a:t>
            </a:r>
            <a:r>
              <a:rPr lang="en-US" sz="2400" dirty="0" smtClean="0">
                <a:latin typeface="Times New Roman" pitchFamily="18" charset="0"/>
                <a:cs typeface="Times New Roman" pitchFamily="18" charset="0"/>
              </a:rPr>
              <a:t>ISBN: 978-5-17-108952-8 </a:t>
            </a:r>
            <a:endParaRPr lang="ru-RU"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Джеймс У. </a:t>
            </a:r>
            <a:r>
              <a:rPr lang="ru-RU" sz="2400" dirty="0" err="1" smtClean="0">
                <a:latin typeface="Times New Roman" pitchFamily="18" charset="0"/>
                <a:cs typeface="Times New Roman" pitchFamily="18" charset="0"/>
              </a:rPr>
              <a:t>Психология.-М</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Изд-Во</a:t>
            </a:r>
            <a:r>
              <a:rPr lang="ru-RU" sz="2400" dirty="0" smtClean="0">
                <a:latin typeface="Times New Roman" pitchFamily="18" charset="0"/>
                <a:cs typeface="Times New Roman" pitchFamily="18" charset="0"/>
              </a:rPr>
              <a:t>.: </a:t>
            </a:r>
            <a:r>
              <a:rPr lang="ru-RU" sz="2400" dirty="0" err="1" smtClean="0">
                <a:latin typeface="Times New Roman" pitchFamily="18" charset="0"/>
                <a:cs typeface="Times New Roman" pitchFamily="18" charset="0"/>
              </a:rPr>
              <a:t>Амрита-Рксь</a:t>
            </a:r>
            <a:r>
              <a:rPr lang="ru-RU" sz="2400" dirty="0" smtClean="0">
                <a:latin typeface="Times New Roman" pitchFamily="18" charset="0"/>
                <a:cs typeface="Times New Roman" pitchFamily="18" charset="0"/>
              </a:rPr>
              <a:t>, 2020, 448 с. </a:t>
            </a:r>
            <a:r>
              <a:rPr lang="en-US" sz="2400" dirty="0" smtClean="0">
                <a:latin typeface="Times New Roman" pitchFamily="18" charset="0"/>
                <a:cs typeface="Times New Roman" pitchFamily="18" charset="0"/>
              </a:rPr>
              <a:t>ISBN: 978-5-413-01948-1 </a:t>
            </a:r>
            <a:endParaRPr lang="kk-KZ" sz="2400" dirty="0" smtClean="0">
              <a:latin typeface="Times New Roman" pitchFamily="18" charset="0"/>
              <a:cs typeface="Times New Roman" pitchFamily="18" charset="0"/>
            </a:endParaRPr>
          </a:p>
          <a:p>
            <a:r>
              <a:rPr lang="ru-RU" sz="2400" dirty="0" smtClean="0">
                <a:latin typeface="Times New Roman" pitchFamily="18" charset="0"/>
                <a:cs typeface="Times New Roman" pitchFamily="18" charset="0"/>
              </a:rPr>
              <a:t>Донцов Д.А., Орлова Е.А., Сенкевич Л.В. Психология </a:t>
            </a:r>
            <a:r>
              <a:rPr lang="ru-RU" sz="2400" dirty="0" err="1" smtClean="0">
                <a:latin typeface="Times New Roman" pitchFamily="18" charset="0"/>
                <a:cs typeface="Times New Roman" pitchFamily="18" charset="0"/>
              </a:rPr>
              <a:t>познавательных-процессов</a:t>
            </a:r>
            <a:r>
              <a:rPr lang="ru-RU" sz="2400" dirty="0" smtClean="0">
                <a:latin typeface="Times New Roman" pitchFamily="18" charset="0"/>
                <a:cs typeface="Times New Roman" pitchFamily="18" charset="0"/>
              </a:rPr>
              <a:t>.- Учебное пособие, Москва –</a:t>
            </a:r>
            <a:r>
              <a:rPr lang="ru-RU" sz="2400" dirty="0" err="1" smtClean="0">
                <a:latin typeface="Times New Roman" pitchFamily="18" charset="0"/>
                <a:cs typeface="Times New Roman" pitchFamily="18" charset="0"/>
              </a:rPr>
              <a:t>Юрайт</a:t>
            </a:r>
            <a:r>
              <a:rPr lang="ru-RU" sz="2400" dirty="0" smtClean="0">
                <a:latin typeface="Times New Roman" pitchFamily="18" charset="0"/>
                <a:cs typeface="Times New Roman" pitchFamily="18" charset="0"/>
              </a:rPr>
              <a:t>.- 2018.-189 с.</a:t>
            </a:r>
          </a:p>
          <a:p>
            <a:endParaRPr lang="ru-RU" dirty="0" smtClean="0"/>
          </a:p>
          <a:p>
            <a:endParaRPr lang="ru-RU"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r>
              <a:rPr lang="kk-KZ" dirty="0" smtClean="0"/>
              <a:t>Зейін </a:t>
            </a:r>
            <a:r>
              <a:rPr lang="kk-KZ" dirty="0"/>
              <a:t>психологиясының жалпы </a:t>
            </a:r>
            <a:r>
              <a:rPr lang="kk-KZ" dirty="0" smtClean="0"/>
              <a:t>мәселелері. </a:t>
            </a:r>
            <a:endParaRPr lang="kk-KZ" dirty="0" smtClean="0"/>
          </a:p>
          <a:p>
            <a:r>
              <a:rPr lang="kk-KZ" dirty="0" smtClean="0"/>
              <a:t>Зейін </a:t>
            </a:r>
            <a:r>
              <a:rPr lang="kk-KZ" dirty="0"/>
              <a:t>және сана</a:t>
            </a:r>
            <a:endParaRPr lang="ru-RU" dirty="0"/>
          </a:p>
          <a:p>
            <a:endParaRPr lang="ru-RU" dirty="0"/>
          </a:p>
        </p:txBody>
      </p:sp>
      <p:sp>
        <p:nvSpPr>
          <p:cNvPr id="2" name="Заголовок 1"/>
          <p:cNvSpPr>
            <a:spLocks noGrp="1"/>
          </p:cNvSpPr>
          <p:nvPr>
            <p:ph type="title"/>
          </p:nvPr>
        </p:nvSpPr>
        <p:spPr/>
        <p:txBody>
          <a:bodyPr/>
          <a:lstStyle/>
          <a:p>
            <a:r>
              <a:rPr lang="kk-KZ" dirty="0" smtClean="0"/>
              <a:t>Жоспар: </a:t>
            </a:r>
            <a:endParaRPr lang="ru-RU" dirty="0"/>
          </a:p>
        </p:txBody>
      </p:sp>
    </p:spTree>
    <p:extLst>
      <p:ext uri="{BB962C8B-B14F-4D97-AF65-F5344CB8AC3E}">
        <p14:creationId xmlns:p14="http://schemas.microsoft.com/office/powerpoint/2010/main" xmlns="" val="1637829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normAutofit/>
          </a:bodyPr>
          <a:lstStyle/>
          <a:p>
            <a:pPr marL="0" indent="0">
              <a:buNone/>
            </a:pPr>
            <a:r>
              <a:rPr lang="ru-RU" sz="2800" b="1" i="1" dirty="0" err="1">
                <a:latin typeface="Times New Roman" panose="02020603050405020304" pitchFamily="18" charset="0"/>
                <a:cs typeface="Times New Roman" panose="02020603050405020304" pitchFamily="18" charset="0"/>
              </a:rPr>
              <a:t>Зейін</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деп</a:t>
            </a:r>
            <a:r>
              <a:rPr lang="ru-RU" sz="2800" b="1" i="1" dirty="0">
                <a:latin typeface="Times New Roman" panose="02020603050405020304" pitchFamily="18" charset="0"/>
                <a:cs typeface="Times New Roman" panose="02020603050405020304" pitchFamily="18" charset="0"/>
              </a:rPr>
              <a:t> </a:t>
            </a:r>
            <a:r>
              <a:rPr lang="ru-RU" sz="2800" b="1" i="1" dirty="0" smtClean="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адам</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санасының белгілі</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бір</a:t>
            </a:r>
            <a:r>
              <a:rPr lang="ru-RU" sz="2800" b="1" i="1"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затқа бағыттала тұрақталуын көрсететін құбылысты айтады</a:t>
            </a:r>
            <a:r>
              <a:rPr lang="ru-RU" sz="2800" b="1" i="1" dirty="0">
                <a:latin typeface="Times New Roman" panose="02020603050405020304" pitchFamily="18" charset="0"/>
                <a:cs typeface="Times New Roman" panose="02020603050405020304" pitchFamily="18" charset="0"/>
              </a:rPr>
              <a:t>.</a:t>
            </a:r>
            <a:endParaRPr lang="ru-RU" sz="2800" dirty="0"/>
          </a:p>
        </p:txBody>
      </p:sp>
      <p:sp>
        <p:nvSpPr>
          <p:cNvPr id="3" name="Заголовок 2"/>
          <p:cNvSpPr>
            <a:spLocks noGrp="1"/>
          </p:cNvSpPr>
          <p:nvPr>
            <p:ph type="title"/>
          </p:nvPr>
        </p:nvSpPr>
        <p:spPr/>
        <p:txBody>
          <a:bodyPr/>
          <a:lstStyle/>
          <a:p>
            <a:r>
              <a:rPr lang="kk-KZ" dirty="0" smtClean="0"/>
              <a:t>Зейін анықтамасы</a:t>
            </a:r>
            <a:endParaRPr lang="ru-RU" dirty="0"/>
          </a:p>
        </p:txBody>
      </p:sp>
    </p:spTree>
    <p:extLst>
      <p:ext uri="{BB962C8B-B14F-4D97-AF65-F5344CB8AC3E}">
        <p14:creationId xmlns:p14="http://schemas.microsoft.com/office/powerpoint/2010/main" xmlns="" val="1823273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2060848"/>
            <a:ext cx="7668840" cy="4065315"/>
          </a:xfrm>
        </p:spPr>
        <p:txBody>
          <a:bodyPr>
            <a:normAutofit/>
          </a:bodyPr>
          <a:lstStyle/>
          <a:p>
            <a:pPr>
              <a:buNone/>
            </a:pPr>
            <a:r>
              <a:rPr lang="ru-RU" b="1" dirty="0" smtClean="0">
                <a:solidFill>
                  <a:schemeClr val="tx1"/>
                </a:solidFill>
              </a:rPr>
              <a:t> Л.</a:t>
            </a:r>
            <a:r>
              <a:rPr lang="en-US" b="1" dirty="0" smtClean="0">
                <a:solidFill>
                  <a:schemeClr val="tx1"/>
                </a:solidFill>
              </a:rPr>
              <a:t>C. </a:t>
            </a:r>
            <a:r>
              <a:rPr lang="ru-RU" b="1" dirty="0" err="1" smtClean="0">
                <a:solidFill>
                  <a:schemeClr val="tx1"/>
                </a:solidFill>
              </a:rPr>
              <a:t>Выготский</a:t>
            </a:r>
            <a:r>
              <a:rPr lang="ru-RU" b="1" dirty="0" smtClean="0">
                <a:solidFill>
                  <a:schemeClr val="tx1"/>
                </a:solidFill>
              </a:rPr>
              <a:t> </a:t>
            </a:r>
            <a:r>
              <a:rPr lang="ru-RU" b="1" i="1" dirty="0" err="1" smtClean="0">
                <a:solidFill>
                  <a:schemeClr val="tx1"/>
                </a:solidFill>
              </a:rPr>
              <a:t>бойынша</a:t>
            </a:r>
            <a:r>
              <a:rPr lang="ru-RU" b="1" i="1" dirty="0" smtClean="0">
                <a:solidFill>
                  <a:schemeClr val="tx1"/>
                </a:solidFill>
              </a:rPr>
              <a:t>, </a:t>
            </a:r>
            <a:r>
              <a:rPr lang="ru-RU" b="1" i="1" dirty="0" err="1" smtClean="0">
                <a:solidFill>
                  <a:schemeClr val="tx1"/>
                </a:solidFill>
              </a:rPr>
              <a:t>ырықты зейін</a:t>
            </a:r>
            <a:r>
              <a:rPr lang="ru-RU" b="1" i="1" dirty="0" smtClean="0">
                <a:solidFill>
                  <a:schemeClr val="tx1"/>
                </a:solidFill>
              </a:rPr>
              <a:t> </a:t>
            </a:r>
            <a:r>
              <a:rPr lang="ru-RU" b="1" i="1" dirty="0" err="1" smtClean="0">
                <a:solidFill>
                  <a:schemeClr val="tx1"/>
                </a:solidFill>
              </a:rPr>
              <a:t>ұғымдардың, түсініктердің дамуына</a:t>
            </a:r>
            <a:r>
              <a:rPr lang="ru-RU" b="1" i="1" dirty="0" smtClean="0">
                <a:solidFill>
                  <a:schemeClr val="tx1"/>
                </a:solidFill>
              </a:rPr>
              <a:t> </a:t>
            </a:r>
            <a:r>
              <a:rPr lang="ru-RU" b="1" i="1" dirty="0" err="1" smtClean="0">
                <a:solidFill>
                  <a:schemeClr val="tx1"/>
                </a:solidFill>
              </a:rPr>
              <a:t>байланысты</a:t>
            </a:r>
            <a:r>
              <a:rPr lang="ru-RU" b="1" i="1" dirty="0" smtClean="0">
                <a:solidFill>
                  <a:schemeClr val="tx1"/>
                </a:solidFill>
              </a:rPr>
              <a:t>, </a:t>
            </a:r>
            <a:r>
              <a:rPr lang="ru-RU" b="1" i="1" dirty="0" err="1" smtClean="0">
                <a:solidFill>
                  <a:schemeClr val="tx1"/>
                </a:solidFill>
              </a:rPr>
              <a:t>яғни берілген</a:t>
            </a:r>
            <a:r>
              <a:rPr lang="ru-RU" b="1" i="1" dirty="0" smtClean="0">
                <a:solidFill>
                  <a:schemeClr val="tx1"/>
                </a:solidFill>
              </a:rPr>
              <a:t> </a:t>
            </a:r>
            <a:r>
              <a:rPr lang="ru-RU" b="1" i="1" dirty="0" err="1" smtClean="0">
                <a:solidFill>
                  <a:schemeClr val="tx1"/>
                </a:solidFill>
              </a:rPr>
              <a:t>жайтта</a:t>
            </a:r>
            <a:r>
              <a:rPr lang="ru-RU" b="1" i="1" dirty="0" smtClean="0">
                <a:solidFill>
                  <a:schemeClr val="tx1"/>
                </a:solidFill>
              </a:rPr>
              <a:t> </a:t>
            </a:r>
            <a:r>
              <a:rPr lang="ru-RU" b="1" i="1" dirty="0" err="1" smtClean="0">
                <a:solidFill>
                  <a:schemeClr val="tx1"/>
                </a:solidFill>
              </a:rPr>
              <a:t>қалай әрекет ету</a:t>
            </a:r>
            <a:r>
              <a:rPr lang="ru-RU" b="1" i="1" dirty="0" smtClean="0">
                <a:solidFill>
                  <a:schemeClr val="tx1"/>
                </a:solidFill>
              </a:rPr>
              <a:t> </a:t>
            </a:r>
            <a:r>
              <a:rPr lang="ru-RU" b="1" i="1" dirty="0" err="1" smtClean="0">
                <a:solidFill>
                  <a:schemeClr val="tx1"/>
                </a:solidFill>
              </a:rPr>
              <a:t>қажеттілігін түсінуге, жалпы</a:t>
            </a:r>
            <a:r>
              <a:rPr lang="ru-RU" b="1" i="1" dirty="0" smtClean="0">
                <a:solidFill>
                  <a:schemeClr val="tx1"/>
                </a:solidFill>
              </a:rPr>
              <a:t>, </a:t>
            </a:r>
            <a:r>
              <a:rPr lang="ru-RU" b="1" i="1" dirty="0" err="1" smtClean="0">
                <a:solidFill>
                  <a:schemeClr val="tx1"/>
                </a:solidFill>
              </a:rPr>
              <a:t>жағдайды түсіне білуге</a:t>
            </a:r>
            <a:r>
              <a:rPr lang="ru-RU" b="1" i="1" dirty="0" smtClean="0">
                <a:solidFill>
                  <a:schemeClr val="tx1"/>
                </a:solidFill>
              </a:rPr>
              <a:t> </a:t>
            </a:r>
            <a:r>
              <a:rPr lang="ru-RU" b="1" i="1" dirty="0" err="1" smtClean="0">
                <a:solidFill>
                  <a:schemeClr val="tx1"/>
                </a:solidFill>
              </a:rPr>
              <a:t>байланысты</a:t>
            </a:r>
            <a:r>
              <a:rPr lang="ru-RU" b="1" i="1" dirty="0" smtClean="0">
                <a:solidFill>
                  <a:schemeClr val="tx1"/>
                </a:solidFill>
              </a:rPr>
              <a:t>. </a:t>
            </a:r>
            <a:r>
              <a:rPr lang="ru-RU" b="1" i="1" dirty="0" err="1" smtClean="0">
                <a:solidFill>
                  <a:schemeClr val="tx1"/>
                </a:solidFill>
              </a:rPr>
              <a:t>Адамның психикалық ұйымдасуының құрылымына сүйене отырып</a:t>
            </a:r>
            <a:r>
              <a:rPr lang="ru-RU" b="1" i="1" dirty="0" smtClean="0">
                <a:solidFill>
                  <a:schemeClr val="tx1"/>
                </a:solidFill>
              </a:rPr>
              <a:t>, </a:t>
            </a:r>
            <a:r>
              <a:rPr lang="ru-RU" b="1" i="1" dirty="0" err="1" smtClean="0">
                <a:solidFill>
                  <a:schemeClr val="tx1"/>
                </a:solidFill>
              </a:rPr>
              <a:t>зейінді</a:t>
            </a:r>
            <a:r>
              <a:rPr lang="ru-RU" b="1" i="1" dirty="0" smtClean="0">
                <a:solidFill>
                  <a:schemeClr val="tx1"/>
                </a:solidFill>
              </a:rPr>
              <a:t>:</a:t>
            </a:r>
          </a:p>
          <a:p>
            <a:pPr>
              <a:buNone/>
            </a:pPr>
            <a:r>
              <a:rPr lang="kk-KZ" dirty="0" smtClean="0"/>
              <a:t>1. Психикалық процесс; </a:t>
            </a:r>
          </a:p>
          <a:p>
            <a:pPr>
              <a:buNone/>
            </a:pPr>
            <a:r>
              <a:rPr lang="kk-KZ" dirty="0" smtClean="0"/>
              <a:t>2. Психикалық к</a:t>
            </a:r>
            <a:r>
              <a:rPr lang="kk-KZ" dirty="0" smtClean="0"/>
              <a:t>үй</a:t>
            </a:r>
          </a:p>
          <a:p>
            <a:pPr>
              <a:buNone/>
            </a:pPr>
            <a:r>
              <a:rPr lang="kk-KZ" dirty="0" smtClean="0"/>
              <a:t>3. Психикалық қ</a:t>
            </a:r>
            <a:r>
              <a:rPr lang="kk-KZ" dirty="0" smtClean="0"/>
              <a:t>асиет деп қарастырады. </a:t>
            </a:r>
            <a:r>
              <a:rPr lang="kk-KZ" b="1" dirty="0" smtClean="0"/>
              <a:t> </a:t>
            </a:r>
            <a:endParaRPr lang="kk-KZ" b="1" dirty="0"/>
          </a:p>
          <a:p>
            <a:endParaRPr lang="kk-KZ" dirty="0" smtClean="0"/>
          </a:p>
          <a:p>
            <a:endParaRPr lang="ru-RU" dirty="0"/>
          </a:p>
        </p:txBody>
      </p:sp>
      <p:sp>
        <p:nvSpPr>
          <p:cNvPr id="3" name="Заголовок 2"/>
          <p:cNvSpPr>
            <a:spLocks noGrp="1"/>
          </p:cNvSpPr>
          <p:nvPr>
            <p:ph type="title"/>
          </p:nvPr>
        </p:nvSpPr>
        <p:spPr/>
        <p:txBody>
          <a:bodyPr/>
          <a:lstStyle/>
          <a:p>
            <a:endParaRPr lang="ru-RU" dirty="0"/>
          </a:p>
        </p:txBody>
      </p:sp>
    </p:spTree>
    <p:extLst>
      <p:ext uri="{BB962C8B-B14F-4D97-AF65-F5344CB8AC3E}">
        <p14:creationId xmlns:p14="http://schemas.microsoft.com/office/powerpoint/2010/main" xmlns="" val="7458317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8313" y="260350"/>
            <a:ext cx="7467600" cy="1917700"/>
          </a:xfrm>
        </p:spPr>
        <p:txBody>
          <a:bodyPr>
            <a:normAutofit/>
          </a:bodyPr>
          <a:lstStyle/>
          <a:p>
            <a:pPr eaLnBrk="1" fontAlgn="auto" hangingPunct="1">
              <a:spcAft>
                <a:spcPts val="0"/>
              </a:spcAft>
              <a:defRPr/>
            </a:pPr>
            <a:endParaRPr lang="ru-RU" sz="2200" b="1" i="1" dirty="0">
              <a:solidFill>
                <a:schemeClr val="tx1"/>
              </a:solidFill>
            </a:endParaRPr>
          </a:p>
        </p:txBody>
      </p:sp>
      <p:graphicFrame>
        <p:nvGraphicFramePr>
          <p:cNvPr id="4" name="Содержимое 3"/>
          <p:cNvGraphicFramePr>
            <a:graphicFrameLocks noGrp="1"/>
          </p:cNvGraphicFramePr>
          <p:nvPr>
            <p:ph sz="quarter" idx="1"/>
          </p:nvPr>
        </p:nvGraphicFramePr>
        <p:xfrm>
          <a:off x="467544" y="1196752"/>
          <a:ext cx="7632848" cy="520506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slow"/>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764704"/>
            <a:ext cx="8229600" cy="5559896"/>
          </a:xfrm>
        </p:spPr>
        <p:txBody>
          <a:bodyPr>
            <a:normAutofit lnSpcReduction="10000"/>
          </a:bodyPr>
          <a:lstStyle/>
          <a:p>
            <a:pPr marL="0" indent="0">
              <a:buNone/>
            </a:pPr>
            <a:r>
              <a:rPr lang="kk-KZ" sz="2800" b="1" i="1" dirty="0" smtClean="0">
                <a:latin typeface="Times New Roman" panose="02020603050405020304" pitchFamily="18" charset="0"/>
              </a:rPr>
              <a:t>Зейін - </a:t>
            </a:r>
            <a:r>
              <a:rPr lang="kk-KZ" sz="2800" b="1" i="1" dirty="0">
                <a:latin typeface="Times New Roman" panose="02020603050405020304" pitchFamily="18" charset="0"/>
              </a:rPr>
              <a:t>психикалық әрекеттердің айналадағы заттар мен құбылыстарға бағытталып, түйдектелуі. Ол объектілерді анығырақ, ашығырақ тану үшін, жан қуаттарының оларға бет алып, жинақталу үшін қажет. Егер зейін болмаса организмнің сыртқы ортамен байланысқа түсуі дәрменсіз, ой, дене еңбегінің жөнді нәтижесі болмас еді. Зейін ырықсыз, әлдеқайда ырықты, үйреншікті, сыртқы және ішкі болып бөлінеді. Оның іс-әрекеттің орындалу барысында көрінетін тұрақтылығы, аударылуы, бөлінушілігі, көлемі, алаңдаушылығы секілді түрлі қасиеттері бар.</a:t>
            </a:r>
            <a:endParaRPr lang="ru-RU" sz="2800" b="1" i="1" dirty="0">
              <a:latin typeface="Times New Roman" panose="02020603050405020304" pitchFamily="18" charset="0"/>
            </a:endParaRPr>
          </a:p>
          <a:p>
            <a:endParaRPr lang="ru-RU" dirty="0"/>
          </a:p>
        </p:txBody>
      </p:sp>
    </p:spTree>
    <p:extLst>
      <p:ext uri="{BB962C8B-B14F-4D97-AF65-F5344CB8AC3E}">
        <p14:creationId xmlns:p14="http://schemas.microsoft.com/office/powerpoint/2010/main" xmlns="" val="36155187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noChangeArrowheads="1"/>
          </p:cNvSpPr>
          <p:nvPr>
            <p:ph idx="1"/>
          </p:nvPr>
        </p:nvSpPr>
        <p:spPr>
          <a:xfrm>
            <a:off x="323528" y="692696"/>
            <a:ext cx="8229600" cy="4389120"/>
          </a:xfrm>
        </p:spPr>
        <p:txBody>
          <a:bodyPr rtlCol="0">
            <a:noAutofit/>
          </a:bodyPr>
          <a:lstStyle/>
          <a:p>
            <a:pPr marL="109728" indent="0" algn="just" eaLnBrk="1" fontAlgn="auto" hangingPunct="1">
              <a:spcAft>
                <a:spcPts val="0"/>
              </a:spcAft>
              <a:buClr>
                <a:schemeClr val="accent3"/>
              </a:buClr>
              <a:buNone/>
              <a:defRPr/>
            </a:pPr>
            <a:r>
              <a:rPr lang="ru-RU" sz="2400" b="1" i="1" dirty="0" err="1" smtClean="0">
                <a:latin typeface="Times New Roman" pitchFamily="18" charset="0"/>
                <a:cs typeface="Times New Roman" panose="02020603050405020304" pitchFamily="18" charset="0"/>
              </a:rPr>
              <a:t>Зейін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дегеніміз</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айналадағы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объектілердің</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ішінен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керектісін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бөліп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алып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соған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психикалық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әрекетімізді</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тұрақтата</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алу</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және</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психикалық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әрекеттің</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айналадағы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заттарға</a:t>
            </a:r>
            <a:r>
              <a:rPr lang="ru-RU" sz="2400" b="1" i="1" dirty="0" smtClean="0">
                <a:latin typeface="Times New Roman" pitchFamily="18" charset="0"/>
                <a:cs typeface="Times New Roman" panose="02020603050405020304" pitchFamily="18" charset="0"/>
              </a:rPr>
              <a:t> бет </a:t>
            </a:r>
            <a:r>
              <a:rPr lang="ru-RU" sz="2400" b="1" i="1" dirty="0" err="1" smtClean="0">
                <a:latin typeface="Times New Roman" pitchFamily="18" charset="0"/>
                <a:cs typeface="Times New Roman" panose="02020603050405020304" pitchFamily="18" charset="0"/>
              </a:rPr>
              <a:t>алып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бағытталып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түйдектелуін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айтады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Зейін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бізге</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сыртқы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дүние</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заттары</a:t>
            </a:r>
            <a:r>
              <a:rPr lang="ru-RU" sz="2400" b="1" i="1" dirty="0" smtClean="0">
                <a:latin typeface="Times New Roman" pitchFamily="18" charset="0"/>
                <a:cs typeface="Times New Roman" panose="02020603050405020304" pitchFamily="18" charset="0"/>
              </a:rPr>
              <a:t> мен </a:t>
            </a:r>
            <a:r>
              <a:rPr lang="ru-RU" sz="2400" b="1" i="1" dirty="0" err="1" smtClean="0">
                <a:latin typeface="Times New Roman" pitchFamily="18" charset="0"/>
                <a:cs typeface="Times New Roman" panose="02020603050405020304" pitchFamily="18" charset="0"/>
              </a:rPr>
              <a:t>құбылыстарын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анығырақ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және</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ашағырақ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сәулелендіру</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үшін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психикалық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әрекеттеріміздің</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оларға</a:t>
            </a:r>
            <a:r>
              <a:rPr lang="ru-RU" sz="2400" b="1" i="1" dirty="0" smtClean="0">
                <a:latin typeface="Times New Roman" pitchFamily="18" charset="0"/>
                <a:cs typeface="Times New Roman" panose="02020603050405020304" pitchFamily="18" charset="0"/>
              </a:rPr>
              <a:t> бет </a:t>
            </a:r>
            <a:r>
              <a:rPr lang="ru-RU" sz="2400" b="1" i="1" dirty="0" err="1" smtClean="0">
                <a:latin typeface="Times New Roman" pitchFamily="18" charset="0"/>
                <a:cs typeface="Times New Roman" panose="02020603050405020304" pitchFamily="18" charset="0"/>
              </a:rPr>
              <a:t>алып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жинақталуы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үшін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керек</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Егер</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зейін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болмаса</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заттарды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құбылыстарды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жақсылап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толығырақ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ашығырақ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қабылдауға</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оларды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санамызға</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сәулелендіруге</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болмас</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еді</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Психикалық</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әрекеттердің</a:t>
            </a:r>
            <a:r>
              <a:rPr lang="ru-RU" sz="2400" b="1" i="1" dirty="0" smtClean="0">
                <a:latin typeface="Times New Roman" pitchFamily="18" charset="0"/>
                <a:cs typeface="Times New Roman" panose="02020603050405020304" pitchFamily="18" charset="0"/>
              </a:rPr>
              <a:t> бет </a:t>
            </a:r>
            <a:r>
              <a:rPr lang="ru-RU" sz="2400" b="1" i="1" dirty="0" err="1" smtClean="0">
                <a:latin typeface="Times New Roman" pitchFamily="18" charset="0"/>
                <a:cs typeface="Times New Roman" panose="02020603050405020304" pitchFamily="18" charset="0"/>
              </a:rPr>
              <a:t>алуы</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және</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түйдектелуі</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олардың</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өзгеріп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дамып</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отыратындығын,заттардың</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құбылыстардың</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сәулесін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санамызға</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түсіретіндігін</a:t>
            </a:r>
            <a:r>
              <a:rPr lang="ru-RU" sz="2400" b="1" i="1" dirty="0" smtClean="0">
                <a:latin typeface="Times New Roman" pitchFamily="18" charset="0"/>
                <a:cs typeface="Times New Roman" panose="02020603050405020304" pitchFamily="18" charset="0"/>
              </a:rPr>
              <a:t> </a:t>
            </a:r>
            <a:r>
              <a:rPr lang="ru-RU" sz="2400" b="1" i="1" dirty="0" err="1" smtClean="0">
                <a:latin typeface="Times New Roman" pitchFamily="18" charset="0"/>
                <a:cs typeface="Times New Roman" panose="02020603050405020304" pitchFamily="18" charset="0"/>
              </a:rPr>
              <a:t>көрсетеді</a:t>
            </a:r>
            <a:r>
              <a:rPr lang="ru-RU" sz="2400" b="1" i="1" dirty="0" smtClean="0">
                <a:latin typeface="Times New Roman" pitchFamily="18" charset="0"/>
                <a:cs typeface="Times New Roman" panose="02020603050405020304" pitchFamily="18" charset="0"/>
              </a:rPr>
              <a:t>.</a:t>
            </a:r>
            <a:r>
              <a:rPr lang="ru-RU" sz="2400" dirty="0" smtClean="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xmlns="" val="8419325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pPr algn="ctr" eaLnBrk="1" hangingPunct="1"/>
            <a:r>
              <a:rPr lang="kk-KZ" b="1" i="1" smtClean="0"/>
              <a:t>Зейіннің функциялары</a:t>
            </a:r>
            <a:endParaRPr lang="ru-RU" b="1" i="1" smtClean="0"/>
          </a:p>
        </p:txBody>
      </p:sp>
      <p:graphicFrame>
        <p:nvGraphicFramePr>
          <p:cNvPr id="12" name="Содержимое 11"/>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spd="med">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r>
              <a:rPr lang="en-US" dirty="0">
                <a:hlinkClick r:id="rId2"/>
              </a:rPr>
              <a:t>https://</a:t>
            </a:r>
            <a:r>
              <a:rPr lang="en-US" dirty="0" smtClean="0">
                <a:hlinkClick r:id="rId2"/>
              </a:rPr>
              <a:t>onedio.ru/news/15-samyh-izvestnyh-psihologicheskih-eksperimentov-vseh-vremen-17816</a:t>
            </a:r>
            <a:endParaRPr lang="kk-KZ" dirty="0" smtClean="0"/>
          </a:p>
          <a:p>
            <a:endParaRPr lang="kk-KZ" dirty="0"/>
          </a:p>
          <a:p>
            <a:r>
              <a:rPr lang="kk-KZ" dirty="0" smtClean="0"/>
              <a:t>Тест на внимательность </a:t>
            </a:r>
          </a:p>
          <a:p>
            <a:endParaRPr lang="kk-KZ" dirty="0"/>
          </a:p>
          <a:p>
            <a:r>
              <a:rPr lang="en-US" dirty="0">
                <a:hlinkClick r:id="rId3"/>
              </a:rPr>
              <a:t>https://</a:t>
            </a:r>
            <a:r>
              <a:rPr lang="en-US" dirty="0" smtClean="0">
                <a:hlinkClick r:id="rId3"/>
              </a:rPr>
              <a:t>www.youtube.com/watch?v=RFmujvKEDjA</a:t>
            </a:r>
            <a:r>
              <a:rPr lang="kk-KZ" dirty="0" smtClean="0"/>
              <a:t> </a:t>
            </a:r>
          </a:p>
          <a:p>
            <a:r>
              <a:rPr lang="kk-KZ" dirty="0" smtClean="0"/>
              <a:t>НЛП</a:t>
            </a:r>
            <a:endParaRPr lang="ru-RU" dirty="0"/>
          </a:p>
        </p:txBody>
      </p:sp>
      <p:sp>
        <p:nvSpPr>
          <p:cNvPr id="3" name="Заголовок 2"/>
          <p:cNvSpPr>
            <a:spLocks noGrp="1"/>
          </p:cNvSpPr>
          <p:nvPr>
            <p:ph type="title"/>
          </p:nvPr>
        </p:nvSpPr>
        <p:spPr/>
        <p:txBody>
          <a:bodyPr/>
          <a:lstStyle/>
          <a:p>
            <a:endParaRPr lang="ru-RU"/>
          </a:p>
        </p:txBody>
      </p:sp>
    </p:spTree>
    <p:extLst>
      <p:ext uri="{BB962C8B-B14F-4D97-AF65-F5344CB8AC3E}">
        <p14:creationId xmlns:p14="http://schemas.microsoft.com/office/powerpoint/2010/main" xmlns="" val="3164277369"/>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1|1.7|1.4|2.2|2"/>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641</TotalTime>
  <Words>1016</Words>
  <Application>Microsoft Office PowerPoint</Application>
  <PresentationFormat>Экран (4:3)</PresentationFormat>
  <Paragraphs>87</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Волна</vt:lpstr>
      <vt:lpstr>Зейін таным процесі ретінде  5 лекция</vt:lpstr>
      <vt:lpstr>Жоспар: </vt:lpstr>
      <vt:lpstr>Зейін анықтамасы</vt:lpstr>
      <vt:lpstr>Слайд 4</vt:lpstr>
      <vt:lpstr>Слайд 5</vt:lpstr>
      <vt:lpstr>Слайд 6</vt:lpstr>
      <vt:lpstr>Слайд 7</vt:lpstr>
      <vt:lpstr>Зейіннің функциялары</vt:lpstr>
      <vt:lpstr>Слайд 9</vt:lpstr>
      <vt:lpstr>Зейіннің физиологиялық  механизмдері</vt:lpstr>
      <vt:lpstr> </vt:lpstr>
      <vt:lpstr>Слайд 12</vt:lpstr>
      <vt:lpstr>Слайд 13</vt:lpstr>
      <vt:lpstr>Слайд 14</vt:lpstr>
      <vt:lpstr>Слайд 15</vt:lpstr>
      <vt:lpstr> Зейіннің негізгі қасиеттері </vt:lpstr>
      <vt:lpstr>Зейіннің қасиеттері.   1)Зейіннің тұрақтылығы, оның бір объектіге ұзақ уақыт сақталуын көрсетеді.  2)Зейіннің алаң болушылығы. Ол зейіннің ауытқуынан көрініс береді.  3)Зейіннің аударылуы деп – бір объектіден екінші объектіге назар көшіруді айтамыз. Зейін аударылуы ауытқудан айырмашылығы оның саналы түрде болуында.  4)Зейіннің бөлінуі адамның кез келген іс-әрекет үстінде бірнеше объектіге бір мезгілде зейін аудара алатындығы.  5)Зейіннің көлемі деп – оның бір уақыт ішінде қамтитын объектілер санын айтамыз. Зейіннің көлемі танистоскоп деп аталады. Прибор арқылы анықтауға болады. Танис – тез, скопио – көру деген мағынаны білдіреді.</vt:lpstr>
      <vt:lpstr>Слайд 18</vt:lpstr>
      <vt:lpstr>Ұсынылатын әдебиеттер:</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Владелец</dc:creator>
  <cp:lastModifiedBy>ASUS</cp:lastModifiedBy>
  <cp:revision>59</cp:revision>
  <dcterms:created xsi:type="dcterms:W3CDTF">2012-02-13T05:44:28Z</dcterms:created>
  <dcterms:modified xsi:type="dcterms:W3CDTF">2023-06-05T19:11:26Z</dcterms:modified>
</cp:coreProperties>
</file>