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5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5881B-84B5-E241-B1D4-AAEB3224F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BC2F6C2-C76A-D144-9921-DD32F4D01A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5BC611-4219-A340-8C8D-6965AC5EF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89C849-B464-044C-B789-8A6C7C953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942E85-DF74-AE4C-9212-839D9D12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8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66761-B5EE-814F-ADF5-32E6850DB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38856C-6AB1-594F-BC4C-C702F711C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17EE5D-A8B6-0940-9369-850875D1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67B34A-3922-E646-BFE7-98882173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2F5BAF-03BC-3340-B66E-AF29BAD3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37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519A3D-0F28-954D-AA6F-24966ABD5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1F9E33-51C3-8E4C-A335-58CA6A8ED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B4175-6371-0B40-B673-57300FE5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3AC05-80A9-8A40-85B9-3D5C10725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8977F-55C2-DC47-B053-580200C8C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6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CFC50-8D63-5241-814F-CAA8E1F93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9FA75B-BD4A-C145-B385-32F3DB25D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08E14A-7462-CD40-8100-62F5C25D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9E98B-D2E3-844E-9062-52A36FA2B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69FBF5-3F00-F348-99B9-A95FBA730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80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32D73-EAD6-0245-AB08-32DDA52AD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FA26B9-5AD9-A34A-B8B2-88A09B63B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51CF08-2C6D-3A40-AF4A-FB4F45DE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DC87CB-53F8-2948-8151-03491D73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37C1C3-F064-4941-A92E-854E09C1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66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9196C3-C257-424D-9DA7-59EB49130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269181-2920-ED4D-8EBD-04ED0515B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CDEE04-8BDD-BC44-9231-F936B57E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3E6CCF-380F-934C-A5D2-6B7040737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E846BB-8EA1-4440-B2D5-AA877D9B1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FB03A8-7569-4E47-8184-A1C39AE5F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8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BE031C-3413-BB4B-AEC2-12A47D8A0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D98430-2A17-EB43-946B-5FB747B30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F51920-09F0-A241-842F-C7191FE94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91C002-ABCA-C94C-9A6E-35B505F04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33B9FB8-5250-F64E-B334-8F25F6000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D57FDF-705D-AB40-9B74-99C00523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C81D8AA-0C83-CB4F-A0DC-EC49EFC7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436DA4-D74E-4141-BBF4-83A93715C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22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6B125-AE0B-AB43-BBB8-24DDF5776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19AC7B8-86BD-1A4E-B2C4-6B6060480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54A1D0-2622-5242-A379-3DAC45D2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65B946-68A0-174A-A7A3-6545D62B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7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8A1002E-8B9E-6241-BE43-0B758BDAD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8F99022-437A-A94F-83AA-0D2865B7D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A3158A0-B0D4-B642-99A5-4E2503793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84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D7298-202B-0C47-B814-78FC0C197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B57705-63C6-F74F-9151-6CCB4A7F2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877B0C-C8F0-6242-8447-CF1D1ABF4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4A4F188-AC6C-B845-8EEA-113D9B57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8687C7-25C3-A94F-95EF-883EACEE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F759A8-DEF7-2C4B-A908-F9A8F54A2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88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FF7157-7D5C-1146-BD39-79FDB2EC4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D2CAAA3-F127-CD43-857B-9A2AA11ABA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2E75F9-90D7-AC47-98BB-C3994F398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D9DE45-1982-8042-B5DE-F2E3D9437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98F0A3-A40A-B747-A2D0-C1503B6AF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D3DE83-A3ED-1A4E-8277-4028C2F5E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56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AB419-A34A-714E-A92C-94511DA7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EC4851-6BCD-174B-9628-630132696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CA1D73-BE0C-B84F-A01C-5CEB949BB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EB210-1785-D847-8577-48A1765668B8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62BFE1-9448-7243-A979-5D399F8C3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40C700-A48B-B94B-ACD5-893FE5F8F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C667D-2334-8641-9929-9DD49E23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02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CC19A-8F23-1947-9B61-E7E98FAF7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5. </a:t>
            </a:r>
            <a:r>
              <a:rPr lang="bg-BG" sz="2800" dirty="0"/>
              <a:t>Психология </a:t>
            </a:r>
            <a:r>
              <a:rPr lang="bg-BG" sz="2800" dirty="0" err="1"/>
              <a:t>заложников</a:t>
            </a:r>
            <a:r>
              <a:rPr lang="bg-BG" sz="2800" dirty="0"/>
              <a:t> как </a:t>
            </a:r>
            <a:r>
              <a:rPr lang="bg-BG" sz="2800" dirty="0" err="1"/>
              <a:t>жертв</a:t>
            </a:r>
            <a:r>
              <a:rPr lang="bg-BG" sz="2800" dirty="0"/>
              <a:t> </a:t>
            </a:r>
            <a:r>
              <a:rPr lang="bg-BG" sz="2800" dirty="0" err="1"/>
              <a:t>действий</a:t>
            </a:r>
            <a:r>
              <a:rPr lang="bg-BG" sz="2800" dirty="0"/>
              <a:t> </a:t>
            </a:r>
            <a:r>
              <a:rPr lang="bg-BG" sz="2800" dirty="0" err="1"/>
              <a:t>террористов</a:t>
            </a:r>
            <a:r>
              <a:rPr lang="ru-RU" sz="2800" dirty="0"/>
              <a:t>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05FB16-6A4B-5948-A34D-DFDB70D9D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Захват заложников.</a:t>
            </a:r>
          </a:p>
          <a:p>
            <a:pPr marL="514350" indent="-514350">
              <a:buAutoNum type="arabicPeriod"/>
            </a:pPr>
            <a:r>
              <a:rPr lang="ru-RU" dirty="0"/>
              <a:t>Типы жертв заложников.</a:t>
            </a:r>
          </a:p>
          <a:p>
            <a:pPr marL="514350" indent="-514350">
              <a:buAutoNum type="arabicPeriod"/>
            </a:pP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Психологические приемы воздействия террористов в ситуации захвата и удержания  заложников.</a:t>
            </a:r>
          </a:p>
          <a:p>
            <a:pPr marL="514350" indent="-514350">
              <a:buAutoNum type="arabicPeriod"/>
            </a:pPr>
            <a:r>
              <a:rPr lang="ru-RU" dirty="0">
                <a:latin typeface="Arial" panose="020B0604020202020204" pitchFamily="34" charset="0"/>
              </a:rPr>
              <a:t>Особенности </a:t>
            </a:r>
            <a:r>
              <a:rPr lang="ru-RU">
                <a:latin typeface="Arial" panose="020B0604020202020204" pitchFamily="34" charset="0"/>
              </a:rPr>
              <a:t>поведения заложников.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6D60E7-4B01-2049-A9B1-6E933A8E2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76518"/>
            <a:ext cx="11779624" cy="61049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Изменение поведения и общения заложников является логическим следствием переживания экстремальной ситуации, связанной с близостью к смерти и полной неопределенностью. Эти изменения настолько характерны и проистекают из особенности самой ситуации </a:t>
            </a:r>
            <a:r>
              <a:rPr lang="ru-RU" dirty="0" err="1"/>
              <a:t>заложничества</a:t>
            </a:r>
            <a:r>
              <a:rPr lang="ru-RU" dirty="0"/>
              <a:t>, что сегодня уместно и целесообразно говорить об особой психологии жертвы. Психология поведения жертвы представлена в исследованиях </a:t>
            </a:r>
            <a:r>
              <a:rPr lang="ru-RU" dirty="0" err="1"/>
              <a:t>И.Г.Малкиной</a:t>
            </a:r>
            <a:r>
              <a:rPr lang="ru-RU" dirty="0"/>
              <a:t>-Пых, </a:t>
            </a:r>
            <a:r>
              <a:rPr lang="ru-RU" dirty="0" err="1"/>
              <a:t>В.Е.Христенко</a:t>
            </a:r>
            <a:r>
              <a:rPr lang="ru-RU" dirty="0"/>
              <a:t>  и других [62; 63]. Согласно их исследованиям, сначала заложник стихает, вся душевная сила направлена на то, чтобы сориентироваться, «осмотреться». Он молчит и внимательно наблюдает за другими, оценивая перспективу контактов с окружающими и, пытаясь прогнозировать развитие событий, определяет для себя необходимость того, что нужно делать, с кем и как себя вести. На первой стадии, по мнению </a:t>
            </a:r>
            <a:r>
              <a:rPr lang="ru-RU" dirty="0" err="1"/>
              <a:t>В.Г.Христенко</a:t>
            </a:r>
            <a:r>
              <a:rPr lang="ru-RU" dirty="0"/>
              <a:t>,  включается один из механизмов психологической самозащиты – отрицание. Заложник ограждает свое сознание от понимания реальности происходящего с ним. Если условия содержания суровы, то уже через несколько часов начинает проявляться агрессия со стороны отдельных заложников на тех, кто находится рядом с ними.</a:t>
            </a:r>
          </a:p>
        </p:txBody>
      </p:sp>
    </p:spTree>
    <p:extLst>
      <p:ext uri="{BB962C8B-B14F-4D97-AF65-F5344CB8AC3E}">
        <p14:creationId xmlns:p14="http://schemas.microsoft.com/office/powerpoint/2010/main" val="1655717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5D3CC8-9959-504F-A717-57D69ED2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47"/>
            <a:ext cx="11353800" cy="5934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В.Г.Христенко</a:t>
            </a:r>
            <a:r>
              <a:rPr lang="ru-RU" dirty="0"/>
              <a:t>  агрессию не рассматривает как форму проявления другого защитного механизма – «смещения», она по существу, на наш взгляд, является таковой. Этот механизм бессознательной самозащиты возникает вследствие невозможности открытого выражения агрессии тем, кому она в действительности предназначена – террористам.  Содержанием второй стадии является рост интенсивности попыток  общения, Вообще люди начинают вести себя не несвойственным им в обычной жизни образом, отходят от  поведенческих стереотипов. На этой стадии сама ситуация «изнутри» определяет роли заложников: лидеры, пассивные наблюдатели, «активисты» и т.п. В это же время зачастую происходит активный обмен информацией, люди сообщают банальные, но кажущиеся им важными в данной ситуации сведения, часто ведут себя излишне аффективно. Интересно, что подобный факт констатировала </a:t>
            </a:r>
            <a:r>
              <a:rPr lang="ru-RU" dirty="0" err="1"/>
              <a:t>Е.С.Гинзбург</a:t>
            </a:r>
            <a:r>
              <a:rPr lang="ru-RU" dirty="0"/>
              <a:t>, описывая первые часы общения в камерах  невинно и внезапно заключенных по ложным доносам в 1937 году [64].</a:t>
            </a:r>
          </a:p>
        </p:txBody>
      </p:sp>
    </p:spTree>
    <p:extLst>
      <p:ext uri="{BB962C8B-B14F-4D97-AF65-F5344CB8AC3E}">
        <p14:creationId xmlns:p14="http://schemas.microsoft.com/office/powerpoint/2010/main" val="34169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92FC9F-27CF-0042-9CC4-F1EBCE794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624" y="322728"/>
            <a:ext cx="11510682" cy="653527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Некоторые становятся агрессивными, причем не только по отношению к другим заложникам, но и к террористам. Эти заложники стараются дистанцироваться от других и нападают на других заложников в случае нарушения «их пространства». На третьей стадии уточняется статус заложников, происходит создание неформальных </a:t>
            </a:r>
            <a:r>
              <a:rPr lang="ru-RU" dirty="0" err="1"/>
              <a:t>микрогрупп</a:t>
            </a:r>
            <a:r>
              <a:rPr lang="ru-RU" dirty="0"/>
              <a:t>. Она протекает быстрее, если среди заложников оказываются слабые или больные (сердечные приступы и </a:t>
            </a:r>
            <a:r>
              <a:rPr lang="ru-RU" dirty="0" err="1"/>
              <a:t>т.д</a:t>
            </a:r>
            <a:r>
              <a:rPr lang="ru-RU" dirty="0"/>
              <a:t>). В этом случае возникает эмоциональное общение, продиктованное общей заботой, разрушаются условные границы разделения межличностной территории заложников. Ситуация оказания помощи создает общую цель, отвлекает от источника стресса и служит фактором психологического сплочения.  Завершающая, четвертая, стадия характеризуется  следующими изменениями в общении. В первом случае продолжается консолидация группы, основанная на групповом взаимодействии. Во втором случае происходит дезорганизация, распад неформальной группы, в которой появляется «принципиальный оппонент»  лидеру, во всем с ним несогласный.  На этой стадии возникают нарастающие признаки психоэмоционального истощения, завершающиеся апатией. Нарастание истощения проявляется в форме повышенной утомляемости, вегетативных нарушений, слезливости, идиосинкразии - повышенной чувствительности </a:t>
            </a:r>
            <a:r>
              <a:rPr lang="ru-RU" dirty="0" err="1"/>
              <a:t>клюбого</a:t>
            </a:r>
            <a:r>
              <a:rPr lang="ru-RU" dirty="0"/>
              <a:t> рода раздражителям (свету, звукам, запахам и т.д.). Условно мы обозначили эти стадии как: «ориентировка», «инициация контактов», «эмоциональное общение» и «апатия, безразличие». Индивидуальное поведение и переживание ситуации </a:t>
            </a:r>
            <a:r>
              <a:rPr lang="ru-RU" dirty="0" err="1"/>
              <a:t>заложничества</a:t>
            </a:r>
            <a:r>
              <a:rPr lang="ru-RU" dirty="0"/>
              <a:t> обуславливают   врожденные и приобретенные психологические особенности (тип высшей нервной деятельности, характер), воспитание,  социальный статус  и другие.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909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8C9000F-691B-7840-B5CC-F506913C8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47"/>
            <a:ext cx="11967882" cy="6400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А.Д.Андреев</a:t>
            </a:r>
            <a:r>
              <a:rPr lang="ru-RU" dirty="0"/>
              <a:t>, </a:t>
            </a:r>
            <a:r>
              <a:rPr lang="ru-RU" dirty="0" err="1"/>
              <a:t>М.Ф.Головатий</a:t>
            </a:r>
            <a:r>
              <a:rPr lang="ru-RU" dirty="0"/>
              <a:t>, </a:t>
            </a:r>
            <a:r>
              <a:rPr lang="ru-RU" dirty="0" err="1"/>
              <a:t>В.Илларионов</a:t>
            </a:r>
            <a:r>
              <a:rPr lang="ru-RU" dirty="0"/>
              <a:t>, </a:t>
            </a:r>
            <a:r>
              <a:rPr lang="ru-RU" dirty="0" err="1"/>
              <a:t>Н.Я.Лепешкин</a:t>
            </a:r>
            <a:r>
              <a:rPr lang="ru-RU" dirty="0"/>
              <a:t>, </a:t>
            </a:r>
            <a:r>
              <a:rPr lang="ru-RU" dirty="0" err="1"/>
              <a:t>О.Н.Литвинова</a:t>
            </a:r>
            <a:r>
              <a:rPr lang="ru-RU" dirty="0"/>
              <a:t>,  </a:t>
            </a:r>
            <a:r>
              <a:rPr lang="ru-RU" dirty="0" err="1"/>
              <a:t>Д.В.Ольшанский</a:t>
            </a:r>
            <a:r>
              <a:rPr lang="ru-RU" dirty="0"/>
              <a:t>, </a:t>
            </a:r>
            <a:r>
              <a:rPr lang="ru-RU" dirty="0" err="1"/>
              <a:t>Л.А.Пергаменщиков</a:t>
            </a:r>
            <a:r>
              <a:rPr lang="ru-RU" dirty="0"/>
              <a:t>  приводят данные исследований поведения в ситуации </a:t>
            </a:r>
            <a:r>
              <a:rPr lang="ru-RU" dirty="0" err="1"/>
              <a:t>заложничества</a:t>
            </a:r>
            <a:r>
              <a:rPr lang="ru-RU" dirty="0"/>
              <a:t>. Оно проявляется в трех формах. Примерно 60% заложников, составляющих  0,5% от всех, ведут себя нетерпеливо и отчаянно. Опасность этой формы поведения состоит во влиянии на «</a:t>
            </a:r>
            <a:r>
              <a:rPr lang="ru-RU" dirty="0" err="1"/>
              <a:t>истероидных</a:t>
            </a:r>
            <a:r>
              <a:rPr lang="ru-RU" dirty="0"/>
              <a:t>» и истеричных </a:t>
            </a:r>
            <a:r>
              <a:rPr lang="ru-RU" dirty="0" err="1"/>
              <a:t>личногстей</a:t>
            </a:r>
            <a:r>
              <a:rPr lang="ru-RU" dirty="0"/>
              <a:t>. </a:t>
            </a:r>
            <a:r>
              <a:rPr lang="ru-RU" dirty="0" err="1"/>
              <a:t>Истероидные</a:t>
            </a:r>
            <a:r>
              <a:rPr lang="ru-RU" dirty="0"/>
              <a:t> женщины переживают критическую ситуацию плача и причитая, а мужчины с </a:t>
            </a:r>
            <a:r>
              <a:rPr lang="ru-RU" dirty="0" err="1"/>
              <a:t>истероидной</a:t>
            </a:r>
            <a:r>
              <a:rPr lang="ru-RU" dirty="0"/>
              <a:t> акцентуацией характера становятся агрессивны в ответ на любое  давление и притеснение. В </a:t>
            </a:r>
            <a:r>
              <a:rPr lang="ru-RU" dirty="0" err="1"/>
              <a:t>истероидах</a:t>
            </a:r>
            <a:r>
              <a:rPr lang="ru-RU" dirty="0"/>
              <a:t> сопротивление растет пропорционально давлению экстремальных условий. Оно может быть стойким и героическим или накапливаться и взрываться. По-настоящему стойких (а не демонстративно по </a:t>
            </a:r>
            <a:r>
              <a:rPr lang="ru-RU" dirty="0" err="1"/>
              <a:t>истероидному</a:t>
            </a:r>
            <a:r>
              <a:rPr lang="ru-RU" dirty="0"/>
              <a:t> типу) составляет 5-12% из заложников. Они смелые и осторожные, остаются в пределах благоразумия. Стрессовое давление лишь укрепляет их стойкость духа, которая поддерживает отчаявшихся.  Морально подавленные и психически оглушенные заложники отнесены к категории метущихся и составляют  около 30-50%. Их страдание подавляет все другие чувства и делает их неадекватными в общении [65]-[69].</a:t>
            </a:r>
          </a:p>
        </p:txBody>
      </p:sp>
    </p:spTree>
    <p:extLst>
      <p:ext uri="{BB962C8B-B14F-4D97-AF65-F5344CB8AC3E}">
        <p14:creationId xmlns:p14="http://schemas.microsoft.com/office/powerpoint/2010/main" val="728931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823728A-B353-6E41-A0C3-F0D4AB831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5152"/>
            <a:ext cx="12192000" cy="6642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Динамика изменения поведения другой категории заложников такова, что чем дольше длится </a:t>
            </a:r>
            <a:r>
              <a:rPr lang="ru-RU" dirty="0" err="1"/>
              <a:t>заложничество</a:t>
            </a:r>
            <a:r>
              <a:rPr lang="ru-RU" dirty="0"/>
              <a:t>, тем сильнее они  сближаются с террористами. При этом внутри этой категории наблюдаются два типа поведения. Первый тип, составляющий 10 - 25%, сближаются с террористами по рациональным, корыстным мотивам, в основе которых лежит потребность в самосохранении, снижения риска для своей жизни и своих близких.  При этом неблаговидность своего поведения они мотивируют, используя механизм самозащиты (рационализацию) для «сохранения лица» в глазах других заложников. Второй тип, составляющий  20-30% заложников, в ситуации длительного заточения начинают испытывать вместо страха и отвращения сочувственную близость к террористам. В психологии это специфическое психическое состояние, возникающее при захвате заложников, когда заложники начинают симпатизировать террористам или даже отождествлять себя с ними, известно как «стокгольмский синдром»</a:t>
            </a:r>
            <a:r>
              <a:rPr lang="ru-RU" i="1" dirty="0"/>
              <a:t>, </a:t>
            </a:r>
            <a:r>
              <a:rPr lang="ru-RU" dirty="0"/>
              <a:t>или «травматическая связь».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461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EC4A5A-3707-5A4C-BD40-905649AEA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3" y="322729"/>
            <a:ext cx="11138647" cy="585423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Термин «Стокгольмский синдром» ввел в научный обиход шведский криминалист Н. </a:t>
            </a:r>
            <a:r>
              <a:rPr lang="ru-RU" dirty="0" err="1"/>
              <a:t>Биджерот</a:t>
            </a:r>
            <a:r>
              <a:rPr lang="ru-RU" dirty="0"/>
              <a:t>, впервые описавший этот феномен на основе анализа ситуации захвата заложников в Стокгольме в 1973 году. «Психологический механизм стокгольмского синдрома, пишет </a:t>
            </a:r>
            <a:r>
              <a:rPr lang="ru-RU" dirty="0" err="1"/>
              <a:t>Л.Г.Почебут</a:t>
            </a:r>
            <a:r>
              <a:rPr lang="ru-RU" dirty="0"/>
              <a:t>, - состоит в том, что в условиях полной физической зависимости от агрессивно настроенного террориста человек начинает толковать любые его действия в свою пользу» [61].  Причины возникновения этого синдрома у заложников объясняют двояким образом. Первая точка зрения близка психоаналитической схеме. Так, </a:t>
            </a:r>
            <a:r>
              <a:rPr lang="ru-RU" dirty="0" err="1"/>
              <a:t>Н.Я.Лепешкин</a:t>
            </a:r>
            <a:r>
              <a:rPr lang="ru-RU" dirty="0"/>
              <a:t> усматривает связь синдрома с механизмами психологической защиты [52].   Заложник уподобляется маленькому ребенку, которого несправедливо обидели. Не найдя ожидаемой защиты, он начинает приспосабливаться к обидчику, с которым можно договориться лишь единственным безопасным способом. Подобная метаморфоза в поведении заложников представляет собой форму психологической защиты. Она свойственна заложникам, имевшим определенный опыт детства. Венгерский психоаналитик Ш. </a:t>
            </a:r>
            <a:r>
              <a:rPr lang="ru-RU" dirty="0" err="1"/>
              <a:t>Ференци</a:t>
            </a:r>
            <a:r>
              <a:rPr lang="ru-RU" dirty="0"/>
              <a:t> сравнил психологическую травму, связанную с захватом заложников, с избиением спящего ребенка. Повторяющиеся переживания травмы низводят того, кто ее переживает, почти, что на уровень забитого глупого животного. Очевидно, что человек будет стараться выбраться их этого состояния и искать способ снова почувствовать себя сильным. А между тем слабая личность в ответ на нападение не защищается обычным способом, а использует для снижения угрозы механизм самозащиты – идентификацию  с источником угрозы.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538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929206-09A9-E94B-A361-3DC225C617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47"/>
            <a:ext cx="12192000" cy="637390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Захват заложников служит одним из средств оказания психологического давления террористов на противную сторону. Чаще он выступает намеренным действием, реже – спонтанным актом в создавшейся ситуации, «сыгравшей на руку» террористам. Как психологический инструмент воздействия он обращен к чувствам противной стороны, вызываемых безусловной ценностью человеческой жизни, которую необходимо спасать в первую очередь. «Безотказность» этого инструмента обусловлена приоритетностью ценности жизни человека, в силу которой гибель заложников, во-первых, снижает доверие к способности государственной власти гарантировать безопасность гражданского населения. Во-вторых, возможное фиаско государственных органов власти в освобождении заложников утверждает террористов во мнении о собственном могуществе. В-третьих, гибель заложников оказывает негативное влияние на профессиональную репутацию силовых структур. Отсюда следует то социальное и политическое значение, которое имеет успешность контртеррористических действий по освобождению заложников. К этому важному вопросу мы вернемся в другой части отчета в контексте психологического аспекта антитеррористической деятельности.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76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CF9CF95-D1B1-E544-9BF6-D4F0EBE8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994776" cy="68580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 помощью захвата заложников террористы,  достигают различных целей: от требований выполнения властями политических уступок до выплаты выкупа и т.д. В случае намеренного, или адресного захвата террористам заранее известно кого и с какой целью (требования) нужно захватить. Соответственно захват носит целенаправленный характер, предусматривающий план, распределение ролей, изучение привычек и образа жизни будущей жертвы, особенности ее перемещения или укрытия, организация охраны, а также саму формулировку требования как условия освобождения заложника. Одним из главных психологических моментов является выработка четких правил поведения с заложником, его представителями, сотрудниками правоохранительных органов. Неукоснительная реализация выработанной тактики общения террористов с заложником, поведения во время переговоров является законом. Так, запрет на любые формы общения охранника с заложником, а также частая сменяемость охраняющих лиц направлены на обеспечение условий дегуманизации, обезличивание контакта террористов (охранников) с жертвой. За короткое время и в полном отсутствии общения максимально снижается риск того, что охранник-террорист может проникнуться человеческим сочувственным отношением к заложнику вместо отчужденного отношения к нему как к физическому объекту охраны.  В ситуациях  безадресного, случайного захвата террористу неизвестны будущие потенциальные жертвы, которых обычно случаются множество (включая женщин и детей), а не один. Наиболее распространенными местами захвата являются: здание, салон самолета и другие, ограниченный объем пространства которых психологически выгоден террористам. Небольшое пространство, во-первых, позволяет осуществлять равномерный визуальный контроль за всеми, своевременно реагируя на угрозу, а, во-вторых, «территориальная»  скученность  вызывает и усугубляет чувство тревоги и страха у заложников, психологически их парализуя.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08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B11EE8-6A70-D04B-995E-8C8BA843B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914094" cy="6858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Вся история развития терроризма доказала безотказную психологическую действенность </a:t>
            </a:r>
            <a:r>
              <a:rPr lang="ru-RU" dirty="0" err="1"/>
              <a:t>заложничества</a:t>
            </a:r>
            <a:r>
              <a:rPr lang="ru-RU" dirty="0"/>
              <a:t>. Согласно обзору Н.Я. Лепешкина, В.Г. Василина, А.И. </a:t>
            </a:r>
            <a:r>
              <a:rPr lang="ru-RU" dirty="0" err="1"/>
              <a:t>Обирина</a:t>
            </a:r>
            <a:r>
              <a:rPr lang="ru-RU" dirty="0"/>
              <a:t>, В.Е. </a:t>
            </a:r>
            <a:r>
              <a:rPr lang="ru-RU" dirty="0" err="1"/>
              <a:t>Талынева</a:t>
            </a:r>
            <a:r>
              <a:rPr lang="ru-RU" dirty="0"/>
              <a:t> и И.Ф. </a:t>
            </a:r>
            <a:r>
              <a:rPr lang="ru-RU" dirty="0" err="1"/>
              <a:t>Ярулина</a:t>
            </a:r>
            <a:r>
              <a:rPr lang="ru-RU" dirty="0"/>
              <a:t>, захваты заложников совершались еще в древние времена для принуждения противной стороны к соблюдению заключенных договоров о месте стоянки, территории охоты и т.д. В средневековье захват заложников принуждал к соблюдению всех пунктов международных договоров и выполнения  сделок, заключенных  между государствами и частными лицами. Однако наиболее распространенной практикой захват заложников становился во время войны для устрашения населения на оккупированной территории с целью психологического подавления духа сопротивления. Они отмечают, что </a:t>
            </a:r>
            <a:r>
              <a:rPr lang="ru-RU" dirty="0" err="1"/>
              <a:t>заложничество</a:t>
            </a:r>
            <a:r>
              <a:rPr lang="ru-RU" dirty="0"/>
              <a:t> было даже частью государственной политики Франции времен Парижской Коммуны, о чем свидетельствует изданный в 1871 году известный  «Декрет о заложниках». Он позволял брать в заложники всех заподозренных в сочувствии и пособничестве версальскому правительству, а за казнью сторонника Парижской Коммуны должна последовать казнь тройного числа заложников, назначенных по жребию [52].  Эта практика была распространена и у фашистов: за убийство полицая или немецкого офицера каралось смертью все население села, ставшее массовым заложником на оккупированной территории.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63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39AEE5-08CB-A747-B5AF-3E840D416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47"/>
            <a:ext cx="11914094" cy="632011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Среди лиц, ставших заложниками, различают </a:t>
            </a:r>
            <a:r>
              <a:rPr lang="ru-RU" b="1" i="1" dirty="0"/>
              <a:t>непосредственную, косвенную и сопричастную жертву</a:t>
            </a:r>
            <a:r>
              <a:rPr lang="ru-RU" b="1" dirty="0"/>
              <a:t>. </a:t>
            </a:r>
            <a:r>
              <a:rPr lang="ru-RU" dirty="0"/>
              <a:t>К первой категории жертв относят любого человека, который в данной ситуации всегда лишается свободы, ко второй - того, к кому предъявлены требования (третья сторона). В этом качестве чаще оказываются государственные органы власти и родственники, а к третьей - любые лица, включая родственников и знакомых, интересы которых могут быть также нарушены при захвате заложников. Что касается непосредственной жертвы, то, как отмечалось выше, вся тактика поведения террористов с заложниками, направлена на достижение поставленной цели, предполагающей минимизацию риска срыва операции. С этой точки зрения, представляют интерес данные </a:t>
            </a:r>
            <a:r>
              <a:rPr lang="ru-RU" dirty="0" err="1"/>
              <a:t>И.Журавлева</a:t>
            </a:r>
            <a:r>
              <a:rPr lang="ru-RU" dirty="0"/>
              <a:t>: преступники, стремясь совершить захват заложников с меньшим для себя риском, в 30% случаев оставляют в качестве заложников женщин и в 12% случаев – детей. По </a:t>
            </a:r>
            <a:r>
              <a:rPr lang="ru-RU" dirty="0" err="1"/>
              <a:t>И.Журавлеву</a:t>
            </a:r>
            <a:r>
              <a:rPr lang="ru-RU" dirty="0"/>
              <a:t>, главарь террористов, захвативших заложников в Минеральных водах объяснил это тем, что женщины и дети «наделают меньше глупостей». Это позволяет заключить, что потенциальными жертвами террористов выбираются те лица, кому, по их мнению, свойственна высокая </a:t>
            </a:r>
            <a:r>
              <a:rPr lang="ru-RU" dirty="0" err="1"/>
              <a:t>аффективность</a:t>
            </a:r>
            <a:r>
              <a:rPr lang="ru-RU" dirty="0"/>
              <a:t>, поскольку их легче психологически подавить, подчинить себе хотя бы устрашением.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702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D49D171-648E-9848-9245-3081140E5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59" y="268941"/>
            <a:ext cx="11165541" cy="590802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действительности все не так однозначно. Существует ряд факторов, определяющих процесс принятия решения о заложниках. Например, он может зависеть от цели операции. Внимание широкой общественности привлекают ситуации, где заложниками становятся государственные или общественные деятели, известные лица или заведомо беззащитные женщины и дети,  пассажиры транспортных средств. Для освобождения же своих единомышленников от уголовного наказания террористы обычно захватывают граждан других государств, пользующихся международной защитой или представителей правоохранительных органов: на таких заложников в соответствии с </a:t>
            </a:r>
            <a:r>
              <a:rPr lang="ru-RU" dirty="0" err="1"/>
              <a:t>экспектациями</a:t>
            </a:r>
            <a:r>
              <a:rPr lang="ru-RU" dirty="0"/>
              <a:t> террористов быстрее реагируют международная общественность, высшие органы власти в государстве. Подобная практика свойственна террористам в Северо-Кавказском регионе. Длительность удержания заложников зависит от личности террористов и захваченных лиц, а также действий спецслужб и правоохранительных органов по их освобождению.  Как правило, в 55% случаев, заложники удерживаются от 1 до 6 часов, значительно реже, в 13% случаев, длительность удержания заложников составляет до 1 часа и в 25% случаев – более 6 часов [59].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121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8A53B69-FD9F-9244-A499-1A16F0F725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517747"/>
              </p:ext>
            </p:extLst>
          </p:nvPr>
        </p:nvGraphicFramePr>
        <p:xfrm>
          <a:off x="893380" y="1492470"/>
          <a:ext cx="10152992" cy="5085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4908">
                  <a:extLst>
                    <a:ext uri="{9D8B030D-6E8A-4147-A177-3AD203B41FA5}">
                      <a16:colId xmlns:a16="http://schemas.microsoft.com/office/drawing/2014/main" val="1102700114"/>
                    </a:ext>
                  </a:extLst>
                </a:gridCol>
                <a:gridCol w="5368084">
                  <a:extLst>
                    <a:ext uri="{9D8B030D-6E8A-4147-A177-3AD203B41FA5}">
                      <a16:colId xmlns:a16="http://schemas.microsoft.com/office/drawing/2014/main" val="2890191391"/>
                    </a:ext>
                  </a:extLst>
                </a:gridCol>
              </a:tblGrid>
              <a:tr h="31703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Действия террористов, динамика психического состояния заложников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Психологический смысл действий терористов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2997222058"/>
                  </a:ext>
                </a:extLst>
              </a:tr>
              <a:tr h="31703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1. Молниеносные и неожиданные действия по захвату заложников.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Застать «врасплох»,  не дать времени на осмысление ситуации.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1888253869"/>
                  </a:ext>
                </a:extLst>
              </a:tr>
              <a:tr h="634072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2. Агрессивные действия, выстрелы, запах пороха, угрозы; организация охраны, установление наблюдения за поведение.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Сломить подчинение воли заложников путем запугивания отнять надежду на скорое спасение.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3535567210"/>
                  </a:ext>
                </a:extLst>
              </a:tr>
              <a:tr h="346414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Действия террористов, динамика психического состояния заложников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Психологический смысл действий терористов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1138861812"/>
                  </a:ext>
                </a:extLst>
              </a:tr>
              <a:tr h="45170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3. Избиение или даже расстрел паникующих заложников. 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Недопущение паники среди заложников, контроль за управляемостью поведения.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435951908"/>
                  </a:ext>
                </a:extLst>
              </a:tr>
              <a:tr h="31703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4. Введение жестких норм поведения заложников.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Минимизация риска срыва операции.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3617490514"/>
                  </a:ext>
                </a:extLst>
              </a:tr>
              <a:tr h="31703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5. Оповещение внешнего мира о захвате заложников.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Демонстрация заложникам своей силы и решимости. 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224391608"/>
                  </a:ext>
                </a:extLst>
              </a:tr>
              <a:tr h="475554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6.Разлучение близких, разрушение эмоциональных межличностных связей.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Усиление страха, тревоги и бессилия у заложников, управляемость.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2892077380"/>
                  </a:ext>
                </a:extLst>
              </a:tr>
              <a:tr h="337464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7. Организация жизни заложников, обеспечение питания, сна и прочее.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Сохранение средства давления до выполнения требований.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2459487273"/>
                  </a:ext>
                </a:extLst>
              </a:tr>
              <a:tr h="475554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8. Адаптация заложников к экстремальной ситуации, наступление усталости, притупление чувств.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Охранительное торможение, предупреждающее психическое разрушение.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202865776"/>
                  </a:ext>
                </a:extLst>
              </a:tr>
              <a:tr h="634072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9. Возникновение у заложников состояния депрессии, возможны эмоциональные срывы со стороны заложников и террористов.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 dirty="0">
                          <a:effectLst/>
                        </a:rPr>
                        <a:t>Снижение ресурсов преодоления стрессовой ситуации, эмоциональное выгорание.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4167875214"/>
                  </a:ext>
                </a:extLst>
              </a:tr>
              <a:tr h="317036">
                <a:tc>
                  <a:txBody>
                    <a:bodyPr/>
                    <a:lstStyle/>
                    <a:p>
                      <a:pPr indent="226695" algn="just"/>
                      <a:r>
                        <a:rPr lang="ru-RU" sz="1200">
                          <a:effectLst/>
                        </a:rPr>
                        <a:t>10. Освобождение заложников и уничтожение террористов.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664" marR="54664" marT="0" marB="0"/>
                </a:tc>
                <a:extLst>
                  <a:ext uri="{0D108BD9-81ED-4DB2-BD59-A6C34878D82A}">
                    <a16:rowId xmlns:a16="http://schemas.microsoft.com/office/drawing/2014/main" val="117671883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BEB9908-6036-8D4B-842F-B2C327E4D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380" y="476807"/>
            <a:ext cx="106785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Захват и удержание заложников, согласно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Л.Г.Почебут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представляет собой социально-психологический стадиальный процесс [60; 61]. </a:t>
            </a: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Это не простая последовательность действий. Она четко и психологически грамотно построена с функциональной точки зрения по параметрам </a:t>
            </a: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психологического воздействия на заложников и минимизации риска срыва теракта, что отражено в таблице ниже. 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Таблица 1 – Психологические приемы воздействия террористов в ситуации захвата и удержания  заложников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39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1C42D7-1577-6340-896D-2DDCB8267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29" y="618565"/>
            <a:ext cx="11031071" cy="5558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 отличие от непосредственной террористической атаки, несущей угрозу жизни через взрывы и выстрелы, </a:t>
            </a:r>
            <a:r>
              <a:rPr lang="ru-RU" dirty="0" err="1"/>
              <a:t>заложничество</a:t>
            </a:r>
            <a:r>
              <a:rPr lang="ru-RU" dirty="0"/>
              <a:t> всей силой психологического давления мгновенно «бросает» человека в переживание высокой вероятности скорой смерти, того, что «жизнь висит на волоске». В первом случае жертва может даже не понять, как она была близка к смерти. Во втором – она каждый миг переживает возможность смерти, сопровождаемый страхом, ужасом и чувством абсолютного бессилия что-либо изменить. Мы разделяем мнение о том, что в ситуации </a:t>
            </a:r>
            <a:r>
              <a:rPr lang="ru-RU" dirty="0" err="1"/>
              <a:t>заложничества</a:t>
            </a:r>
            <a:r>
              <a:rPr lang="ru-RU" dirty="0"/>
              <a:t> отсроченный страх в виде запоздалых переживаний уже произошедшего постепенно накладывается на другой страх, который связан с психологическим ожиданием смерти, что значительно интенсифицирует переживание страха.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290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A56FA8-1C81-EF41-B588-479E0AFF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47"/>
            <a:ext cx="12192000" cy="62932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Приведенные выше этапы отражают общие и главные черты (универсальные). А между тем, в действительности они  не могут протекать одинаково, как «под копирку», а имеют свои нюансы в каждом отдельном случае. Это следует хотя бы уже из того, что отношение террористов к заложнику зависит от цели акта, характера, социального и политического «веса» жертвы, особенностей самой террористической организации и ее «философии», хода переговоров (он влияет на настроение террористов) и т.д. </a:t>
            </a:r>
            <a:r>
              <a:rPr lang="ru-RU" dirty="0" err="1"/>
              <a:t>Л.Г.Почебут</a:t>
            </a:r>
            <a:r>
              <a:rPr lang="ru-RU" dirty="0"/>
              <a:t> отмечает особенно жестокое обращение террористов с заложником в первые часы и дни, обусловленное их стремлением подавить волю, деморализовать и подчинить своим интересам. При этом могут насильственно применяться медицинские препараты, чтобы преодолеть сопротивление, а также чередование жесткого и мягкого обращения, которое приводит жертву в состояние фрустрации и растерянности, дезориентации. Растерянность и дезориентация пронизывает все существо жертвы на физическом (пространственно-временном) и психическом уровнях. Заложника часто держат с завязанными глазами, длительное время не дают спать и знать о времени, отнимая часы. На психическое состояние жертвы, помимо указанных факторов, отрицательно воздействуют сознание полной неопределенности своего положения и исхода ситуации («что будет со мной»?) [60; 61].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0122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2830</Words>
  <Application>Microsoft Macintosh PowerPoint</Application>
  <PresentationFormat>Широкоэкранный</PresentationFormat>
  <Paragraphs>46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Лекция 5. Психология заложников как жертв действий террористов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6</cp:revision>
  <dcterms:created xsi:type="dcterms:W3CDTF">2023-11-02T03:23:13Z</dcterms:created>
  <dcterms:modified xsi:type="dcterms:W3CDTF">2023-11-03T16:21:12Z</dcterms:modified>
</cp:coreProperties>
</file>