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B0BA1-6181-4F9C-B979-A88BB26EF0F8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07BF3-8E22-45E5-B91B-907E225D04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352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B0BA1-6181-4F9C-B979-A88BB26EF0F8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07BF3-8E22-45E5-B91B-907E225D04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23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B0BA1-6181-4F9C-B979-A88BB26EF0F8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07BF3-8E22-45E5-B91B-907E225D04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1272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B0BA1-6181-4F9C-B979-A88BB26EF0F8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07BF3-8E22-45E5-B91B-907E225D04A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466103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B0BA1-6181-4F9C-B979-A88BB26EF0F8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07BF3-8E22-45E5-B91B-907E225D04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5713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B0BA1-6181-4F9C-B979-A88BB26EF0F8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07BF3-8E22-45E5-B91B-907E225D04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6771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B0BA1-6181-4F9C-B979-A88BB26EF0F8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07BF3-8E22-45E5-B91B-907E225D04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79852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B0BA1-6181-4F9C-B979-A88BB26EF0F8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07BF3-8E22-45E5-B91B-907E225D04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5062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B0BA1-6181-4F9C-B979-A88BB26EF0F8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07BF3-8E22-45E5-B91B-907E225D04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131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B0BA1-6181-4F9C-B979-A88BB26EF0F8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07BF3-8E22-45E5-B91B-907E225D04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642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B0BA1-6181-4F9C-B979-A88BB26EF0F8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07BF3-8E22-45E5-B91B-907E225D04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769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B0BA1-6181-4F9C-B979-A88BB26EF0F8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07BF3-8E22-45E5-B91B-907E225D04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545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B0BA1-6181-4F9C-B979-A88BB26EF0F8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07BF3-8E22-45E5-B91B-907E225D04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889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B0BA1-6181-4F9C-B979-A88BB26EF0F8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07BF3-8E22-45E5-B91B-907E225D04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792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B0BA1-6181-4F9C-B979-A88BB26EF0F8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07BF3-8E22-45E5-B91B-907E225D04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131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B0BA1-6181-4F9C-B979-A88BB26EF0F8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07BF3-8E22-45E5-B91B-907E225D04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720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B0BA1-6181-4F9C-B979-A88BB26EF0F8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07BF3-8E22-45E5-B91B-907E225D04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996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D9B0BA1-6181-4F9C-B979-A88BB26EF0F8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D07BF3-8E22-45E5-B91B-907E225D04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6774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0733CC-D3DC-4669-A286-1DBC1FF0D6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2733261"/>
            <a:ext cx="8825658" cy="3329581"/>
          </a:xfrm>
        </p:spPr>
        <p:txBody>
          <a:bodyPr/>
          <a:lstStyle/>
          <a:p>
            <a:pPr algn="ctr"/>
            <a:r>
              <a:rPr lang="ru-RU" sz="5400" b="1" i="0" u="none" strike="noStrike" baseline="0" dirty="0">
                <a:latin typeface="Times New Roman" panose="02020603050405020304" pitchFamily="18" charset="0"/>
              </a:rPr>
              <a:t>8-Дәріс. </a:t>
            </a:r>
            <a:br>
              <a:rPr lang="ru-RU" sz="5400" b="1" i="0" u="none" strike="noStrike" baseline="0" dirty="0">
                <a:latin typeface="Times New Roman" panose="02020603050405020304" pitchFamily="18" charset="0"/>
              </a:rPr>
            </a:br>
            <a:r>
              <a:rPr lang="ru-RU" sz="5400" b="1" i="0" u="none" strike="noStrike" baseline="0" dirty="0" err="1">
                <a:latin typeface="Times New Roman" panose="02020603050405020304" pitchFamily="18" charset="0"/>
              </a:rPr>
              <a:t>Оңтүстік</a:t>
            </a:r>
            <a:r>
              <a:rPr lang="ru-RU" sz="5400" b="1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sz="5400" b="1" i="0" u="none" strike="noStrike" baseline="0" dirty="0" err="1">
                <a:latin typeface="Times New Roman" panose="02020603050405020304" pitchFamily="18" charset="0"/>
              </a:rPr>
              <a:t>жартышар</a:t>
            </a:r>
            <a:r>
              <a:rPr lang="ru-RU" sz="5400" b="1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sz="5400" b="1" i="0" u="none" strike="noStrike" baseline="0" dirty="0" err="1">
                <a:latin typeface="Times New Roman" panose="02020603050405020304" pitchFamily="18" charset="0"/>
              </a:rPr>
              <a:t>материктері</a:t>
            </a:r>
            <a:br>
              <a:rPr lang="ru-RU" sz="5400" b="1" i="0" u="none" strike="noStrike" baseline="0" dirty="0">
                <a:latin typeface="Times New Roman" panose="02020603050405020304" pitchFamily="18" charset="0"/>
              </a:rPr>
            </a:br>
            <a:r>
              <a:rPr lang="ru-RU" sz="5400" b="1" i="0" u="none" strike="noStrike" baseline="0" dirty="0" err="1">
                <a:latin typeface="Times New Roman" panose="02020603050405020304" pitchFamily="18" charset="0"/>
              </a:rPr>
              <a:t>табиғатының</a:t>
            </a:r>
            <a:r>
              <a:rPr lang="ru-RU" sz="5400" b="1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sz="5400" b="1" i="0" u="none" strike="noStrike" baseline="0" dirty="0" err="1">
                <a:latin typeface="Times New Roman" panose="02020603050405020304" pitchFamily="18" charset="0"/>
              </a:rPr>
              <a:t>жалпы</a:t>
            </a:r>
            <a:br>
              <a:rPr lang="ru-RU" sz="5400" b="1" i="0" u="none" strike="noStrike" baseline="0" dirty="0">
                <a:latin typeface="Times New Roman" panose="02020603050405020304" pitchFamily="18" charset="0"/>
              </a:rPr>
            </a:br>
            <a:r>
              <a:rPr lang="ru-RU" sz="5400" b="1" i="0" u="none" strike="noStrike" baseline="0" dirty="0" err="1">
                <a:latin typeface="Times New Roman" panose="02020603050405020304" pitchFamily="18" charset="0"/>
              </a:rPr>
              <a:t>ерекшеліктері</a:t>
            </a:r>
            <a:r>
              <a:rPr lang="ru-RU" sz="5400" b="1" i="0" u="none" strike="noStrike" baseline="0" dirty="0">
                <a:latin typeface="Times New Roman" panose="02020603050405020304" pitchFamily="18" charset="0"/>
              </a:rPr>
              <a:t>.</a:t>
            </a:r>
            <a:br>
              <a:rPr lang="ru-RU" sz="5400" b="1" i="0" u="none" strike="noStrike" baseline="0" dirty="0">
                <a:latin typeface="Times New Roman" panose="02020603050405020304" pitchFamily="18" charset="0"/>
              </a:rPr>
            </a:br>
            <a:r>
              <a:rPr lang="ru-RU" sz="5400" b="1" i="0" u="none" strike="noStrike" baseline="0" dirty="0" err="1">
                <a:latin typeface="Times New Roman" panose="02020603050405020304" pitchFamily="18" charset="0"/>
              </a:rPr>
              <a:t>Оңтүстік</a:t>
            </a:r>
            <a:r>
              <a:rPr lang="ru-RU" sz="5400" b="1" i="0" u="none" strike="noStrike" baseline="0" dirty="0">
                <a:latin typeface="Times New Roman" panose="02020603050405020304" pitchFamily="18" charset="0"/>
              </a:rPr>
              <a:t> Америка </a:t>
            </a:r>
            <a:r>
              <a:rPr lang="ru-RU" sz="5400" b="1" i="0" u="none" strike="noStrike" baseline="0" dirty="0" err="1">
                <a:latin typeface="Times New Roman" panose="02020603050405020304" pitchFamily="18" charset="0"/>
              </a:rPr>
              <a:t>материгі</a:t>
            </a:r>
            <a:r>
              <a:rPr lang="ru-RU" sz="5400" b="1" i="0" u="none" strike="noStrike" baseline="0" dirty="0">
                <a:latin typeface="Times New Roman" panose="02020603050405020304" pitchFamily="18" charset="0"/>
              </a:rPr>
              <a:t>.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14028877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5AA1AF-B32D-44D0-B1F5-26A8F9B51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Ірі</a:t>
            </a:r>
            <a:r>
              <a:rPr lang="ru-RU" dirty="0"/>
              <a:t> </a:t>
            </a:r>
            <a:r>
              <a:rPr lang="ru-RU" dirty="0" err="1"/>
              <a:t>аралдары</a:t>
            </a:r>
            <a:r>
              <a:rPr lang="ru-RU" dirty="0"/>
              <a:t> (</a:t>
            </a:r>
            <a:r>
              <a:rPr lang="ru-RU" dirty="0" err="1"/>
              <a:t>ауданы</a:t>
            </a:r>
            <a:r>
              <a:rPr lang="ru-RU" dirty="0"/>
              <a:t> 300 </a:t>
            </a:r>
            <a:r>
              <a:rPr lang="ru-RU" dirty="0" err="1"/>
              <a:t>км.кв</a:t>
            </a:r>
            <a:r>
              <a:rPr lang="ru-RU" dirty="0"/>
              <a:t> </a:t>
            </a:r>
            <a:r>
              <a:rPr lang="ru-RU" dirty="0" err="1"/>
              <a:t>ірі</a:t>
            </a:r>
            <a:r>
              <a:rPr lang="ru-RU" dirty="0"/>
              <a:t>)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2009C4FD-A29C-4194-B7D8-38B899100D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6682793"/>
              </p:ext>
            </p:extLst>
          </p:nvPr>
        </p:nvGraphicFramePr>
        <p:xfrm>
          <a:off x="646111" y="1974574"/>
          <a:ext cx="10472464" cy="461175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236232">
                  <a:extLst>
                    <a:ext uri="{9D8B030D-6E8A-4147-A177-3AD203B41FA5}">
                      <a16:colId xmlns:a16="http://schemas.microsoft.com/office/drawing/2014/main" val="2294089311"/>
                    </a:ext>
                  </a:extLst>
                </a:gridCol>
                <a:gridCol w="5236232">
                  <a:extLst>
                    <a:ext uri="{9D8B030D-6E8A-4147-A177-3AD203B41FA5}">
                      <a16:colId xmlns:a16="http://schemas.microsoft.com/office/drawing/2014/main" val="2380878034"/>
                    </a:ext>
                  </a:extLst>
                </a:gridCol>
              </a:tblGrid>
              <a:tr h="574725">
                <a:tc>
                  <a:txBody>
                    <a:bodyPr/>
                    <a:lstStyle/>
                    <a:p>
                      <a:pPr marL="1000125" marR="996950"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Аттары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00125" marR="998855"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Ауданы</a:t>
                      </a:r>
                      <a:r>
                        <a:rPr lang="kk-KZ" sz="1800" spc="-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(км.кв)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4383070"/>
                  </a:ext>
                </a:extLst>
              </a:tr>
              <a:tr h="577516">
                <a:tc>
                  <a:txBody>
                    <a:bodyPr/>
                    <a:lstStyle/>
                    <a:p>
                      <a:pPr marL="67945">
                        <a:lnSpc>
                          <a:spcPts val="1365"/>
                        </a:lnSpc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1.Отты</a:t>
                      </a:r>
                      <a:r>
                        <a:rPr lang="kk-KZ" sz="180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жер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65"/>
                        </a:lnSpc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48 000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8283350"/>
                  </a:ext>
                </a:extLst>
              </a:tr>
              <a:tr h="577516"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2.Фолклендские</a:t>
                      </a:r>
                      <a:r>
                        <a:rPr lang="kk-KZ" sz="1800" spc="-2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(Мальвинские)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507 451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4920840"/>
                  </a:ext>
                </a:extLst>
              </a:tr>
              <a:tr h="574725"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3.Чилоэ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8 400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4603692"/>
                  </a:ext>
                </a:extLst>
              </a:tr>
              <a:tr h="577516"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4.Галапагос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7 430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4313937"/>
                  </a:ext>
                </a:extLst>
              </a:tr>
              <a:tr h="577516"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5.Тринидад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4 828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1614897"/>
                  </a:ext>
                </a:extLst>
              </a:tr>
              <a:tr h="574725"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6.Кюрасао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9211401"/>
                  </a:ext>
                </a:extLst>
              </a:tr>
              <a:tr h="577516"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7.Тобаго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66137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63309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B955FA-D3AE-4C63-AB29-962E3330B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Шыңдары</a:t>
            </a: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408BEFA5-C091-4B15-8D49-3DD63BB303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9145305"/>
              </p:ext>
            </p:extLst>
          </p:nvPr>
        </p:nvGraphicFramePr>
        <p:xfrm>
          <a:off x="945225" y="1603512"/>
          <a:ext cx="10226359" cy="510208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638037">
                  <a:extLst>
                    <a:ext uri="{9D8B030D-6E8A-4147-A177-3AD203B41FA5}">
                      <a16:colId xmlns:a16="http://schemas.microsoft.com/office/drawing/2014/main" val="2194839649"/>
                    </a:ext>
                  </a:extLst>
                </a:gridCol>
                <a:gridCol w="2990415">
                  <a:extLst>
                    <a:ext uri="{9D8B030D-6E8A-4147-A177-3AD203B41FA5}">
                      <a16:colId xmlns:a16="http://schemas.microsoft.com/office/drawing/2014/main" val="1287275973"/>
                    </a:ext>
                  </a:extLst>
                </a:gridCol>
                <a:gridCol w="3597907">
                  <a:extLst>
                    <a:ext uri="{9D8B030D-6E8A-4147-A177-3AD203B41FA5}">
                      <a16:colId xmlns:a16="http://schemas.microsoft.com/office/drawing/2014/main" val="261980467"/>
                    </a:ext>
                  </a:extLst>
                </a:gridCol>
              </a:tblGrid>
              <a:tr h="850691">
                <a:tc>
                  <a:txBody>
                    <a:bodyPr/>
                    <a:lstStyle/>
                    <a:p>
                      <a:pPr marL="576580" marR="571500"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Аттары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5580">
                        <a:lnSpc>
                          <a:spcPts val="1350"/>
                        </a:lnSpc>
                      </a:pPr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Тау</a:t>
                      </a:r>
                      <a:r>
                        <a:rPr lang="kk-KZ" sz="1200" spc="-2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жүйесі, елі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1445" marR="127635"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Теңіз</a:t>
                      </a:r>
                      <a:r>
                        <a:rPr lang="kk-KZ" sz="120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дең.</a:t>
                      </a:r>
                      <a:r>
                        <a:rPr lang="kk-KZ" sz="1200" spc="-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ең</a:t>
                      </a:r>
                      <a:r>
                        <a:rPr lang="kk-KZ" sz="1200" spc="-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биіктігі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8270" marR="127635" algn="ctr">
                        <a:lnSpc>
                          <a:spcPts val="1280"/>
                        </a:lnSpc>
                        <a:spcBef>
                          <a:spcPts val="685"/>
                        </a:spcBef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(м)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9133512"/>
                  </a:ext>
                </a:extLst>
              </a:tr>
              <a:tr h="423802"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</a:pPr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1.Аконкагуа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</a:pPr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Аргентина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1350"/>
                        </a:lnSpc>
                      </a:pPr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6959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6365407"/>
                  </a:ext>
                </a:extLst>
              </a:tr>
              <a:tr h="425860">
                <a:tc>
                  <a:txBody>
                    <a:bodyPr/>
                    <a:lstStyle/>
                    <a:p>
                      <a:pPr marL="67945">
                        <a:lnSpc>
                          <a:spcPts val="1365"/>
                        </a:lnSpc>
                      </a:pPr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kk-KZ" sz="1200" spc="-1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Охос-дель-Саладо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65"/>
                        </a:lnSpc>
                      </a:pPr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Аргентина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1365"/>
                        </a:lnSpc>
                      </a:pPr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6880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3775324"/>
                  </a:ext>
                </a:extLst>
              </a:tr>
              <a:tr h="425860"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</a:pPr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3.Уаскаран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</a:pPr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Перу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1350"/>
                        </a:lnSpc>
                      </a:pPr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6768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8115628"/>
                  </a:ext>
                </a:extLst>
              </a:tr>
              <a:tr h="424831">
                <a:tc>
                  <a:txBody>
                    <a:bodyPr/>
                    <a:lstStyle/>
                    <a:p>
                      <a:pPr marL="67945">
                        <a:lnSpc>
                          <a:spcPts val="1355"/>
                        </a:lnSpc>
                      </a:pPr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4.Ильямпу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55"/>
                        </a:lnSpc>
                      </a:pPr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Боливия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1355"/>
                        </a:lnSpc>
                      </a:pPr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6362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3585994"/>
                  </a:ext>
                </a:extLst>
              </a:tr>
              <a:tr h="425860"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</a:pPr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5.Чимборасо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</a:pPr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Эквадор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1350"/>
                        </a:lnSpc>
                      </a:pPr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6310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2056770"/>
                  </a:ext>
                </a:extLst>
              </a:tr>
              <a:tr h="425860"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</a:pPr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6.Кристобаль-Колон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</a:pPr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Колумбия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1350"/>
                        </a:lnSpc>
                      </a:pPr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5800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4104229"/>
                  </a:ext>
                </a:extLst>
              </a:tr>
              <a:tr h="423802"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</a:pPr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7.Боливар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</a:pPr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Венесуэла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1350"/>
                        </a:lnSpc>
                      </a:pPr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5007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8530444"/>
                  </a:ext>
                </a:extLst>
              </a:tr>
              <a:tr h="425860"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</a:pPr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8.Сан-Валентин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</a:pPr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Чили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1350"/>
                        </a:lnSpc>
                      </a:pPr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4058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0541621"/>
                  </a:ext>
                </a:extLst>
              </a:tr>
              <a:tr h="425860"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</a:pPr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9.Бандейра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</a:pPr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Бразилия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1350"/>
                        </a:lnSpc>
                      </a:pPr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2890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0056626"/>
                  </a:ext>
                </a:extLst>
              </a:tr>
              <a:tr h="423802"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</a:pPr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10.Рорайма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</a:pPr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Гвиан</a:t>
                      </a:r>
                      <a:r>
                        <a:rPr lang="kk-KZ" sz="1200" spc="-2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тау.үстірті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1350"/>
                        </a:lnSpc>
                      </a:pPr>
                      <a:r>
                        <a:rPr lang="kk-K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2810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6048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43247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78DCE1-175F-49E3-8F6B-0BA174A74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Вулканды</a:t>
            </a:r>
            <a:r>
              <a:rPr lang="ru-RU" dirty="0"/>
              <a:t> </a:t>
            </a:r>
            <a:r>
              <a:rPr lang="ru-RU" dirty="0" err="1"/>
              <a:t>шыңдары</a:t>
            </a: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BA2527B4-6188-4D99-94F1-29DEE82C7F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6871641"/>
              </p:ext>
            </p:extLst>
          </p:nvPr>
        </p:nvGraphicFramePr>
        <p:xfrm>
          <a:off x="874644" y="1219200"/>
          <a:ext cx="10080581" cy="518608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990509">
                  <a:extLst>
                    <a:ext uri="{9D8B030D-6E8A-4147-A177-3AD203B41FA5}">
                      <a16:colId xmlns:a16="http://schemas.microsoft.com/office/drawing/2014/main" val="3842237340"/>
                    </a:ext>
                  </a:extLst>
                </a:gridCol>
                <a:gridCol w="3397949">
                  <a:extLst>
                    <a:ext uri="{9D8B030D-6E8A-4147-A177-3AD203B41FA5}">
                      <a16:colId xmlns:a16="http://schemas.microsoft.com/office/drawing/2014/main" val="3451119439"/>
                    </a:ext>
                  </a:extLst>
                </a:gridCol>
                <a:gridCol w="3692123">
                  <a:extLst>
                    <a:ext uri="{9D8B030D-6E8A-4147-A177-3AD203B41FA5}">
                      <a16:colId xmlns:a16="http://schemas.microsoft.com/office/drawing/2014/main" val="3076494787"/>
                    </a:ext>
                  </a:extLst>
                </a:gridCol>
              </a:tblGrid>
              <a:tr h="1480971">
                <a:tc>
                  <a:txBody>
                    <a:bodyPr/>
                    <a:lstStyle/>
                    <a:p>
                      <a:pPr marL="92075" marR="86995"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Аттары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2920" marR="497205"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елі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26390">
                        <a:lnSpc>
                          <a:spcPts val="1350"/>
                        </a:lnSpc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Теңіз</a:t>
                      </a:r>
                      <a:r>
                        <a:rPr lang="kk-KZ" sz="140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дең.</a:t>
                      </a:r>
                      <a:r>
                        <a:rPr lang="kk-KZ" sz="140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ең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2905">
                        <a:lnSpc>
                          <a:spcPts val="1280"/>
                        </a:lnSpc>
                        <a:spcBef>
                          <a:spcPts val="695"/>
                        </a:spcBef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биіктігі</a:t>
                      </a:r>
                      <a:r>
                        <a:rPr lang="kk-KZ" sz="1400" spc="-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(м)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2451697"/>
                  </a:ext>
                </a:extLst>
              </a:tr>
              <a:tr h="741380">
                <a:tc>
                  <a:txBody>
                    <a:bodyPr/>
                    <a:lstStyle/>
                    <a:p>
                      <a:pPr marL="92075" marR="88900" algn="ctr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1.Льюльяйлько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42875" algn="ctr">
                        <a:lnSpc>
                          <a:spcPts val="1365"/>
                        </a:lnSpc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Чили-Аргентина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80390" marR="573405" algn="ctr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6723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6947417"/>
                  </a:ext>
                </a:extLst>
              </a:tr>
              <a:tr h="741380">
                <a:tc>
                  <a:txBody>
                    <a:bodyPr/>
                    <a:lstStyle/>
                    <a:p>
                      <a:pPr marL="172085" algn="ctr">
                        <a:lnSpc>
                          <a:spcPts val="1350"/>
                        </a:lnSpc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kk-KZ" sz="1400" spc="-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Сан-Педро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4190" marR="497205"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Чили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80390" marR="573405"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5974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6331038"/>
                  </a:ext>
                </a:extLst>
              </a:tr>
              <a:tr h="737799">
                <a:tc>
                  <a:txBody>
                    <a:bodyPr/>
                    <a:lstStyle/>
                    <a:p>
                      <a:pPr marL="92075" marR="87630"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3.Котопахи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350"/>
                        </a:lnSpc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Эквадор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80390" marR="573405"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5897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5642555"/>
                  </a:ext>
                </a:extLst>
              </a:tr>
              <a:tr h="743172">
                <a:tc>
                  <a:txBody>
                    <a:bodyPr/>
                    <a:lstStyle/>
                    <a:p>
                      <a:pPr marL="92075" marR="88265" algn="ctr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4.Руис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8140" algn="ctr">
                        <a:lnSpc>
                          <a:spcPts val="1365"/>
                        </a:lnSpc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Колумбия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80390" marR="573405" algn="ctr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5400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1345022"/>
                  </a:ext>
                </a:extLst>
              </a:tr>
              <a:tr h="741380">
                <a:tc>
                  <a:txBody>
                    <a:bodyPr/>
                    <a:lstStyle/>
                    <a:p>
                      <a:pPr marL="92075" marR="88265"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5.Осорно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4190" marR="497205"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Чили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80390" marR="573405"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2660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91260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52183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89503C-AEDE-4BF6-A44C-C1235C046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ТАБИҒАТ ҚАЛЫПТАСУЫНЫҢ НЕГІЗГІ КЕЗЕҢДЕРІ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1D6C7E-5E58-42B0-939B-D997F81E39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434" y="1986657"/>
            <a:ext cx="6132375" cy="4195481"/>
          </a:xfrm>
        </p:spPr>
        <p:txBody>
          <a:bodyPr/>
          <a:lstStyle/>
          <a:p>
            <a:endParaRPr lang="ru-RU" dirty="0"/>
          </a:p>
          <a:p>
            <a:pPr algn="just"/>
            <a:r>
              <a:rPr lang="ru-RU" sz="2400" dirty="0" err="1"/>
              <a:t>Оңтүстік</a:t>
            </a:r>
            <a:r>
              <a:rPr lang="ru-RU" sz="2400" dirty="0"/>
              <a:t> </a:t>
            </a:r>
            <a:r>
              <a:rPr lang="ru-RU" sz="2400" dirty="0" err="1"/>
              <a:t>Американың</a:t>
            </a:r>
            <a:r>
              <a:rPr lang="ru-RU" sz="2400" dirty="0"/>
              <a:t> </a:t>
            </a:r>
            <a:r>
              <a:rPr lang="ru-RU" sz="2400" dirty="0" err="1"/>
              <a:t>көп</a:t>
            </a:r>
            <a:r>
              <a:rPr lang="ru-RU" sz="2400" dirty="0"/>
              <a:t> </a:t>
            </a:r>
            <a:r>
              <a:rPr lang="ru-RU" sz="2400" dirty="0" err="1"/>
              <a:t>бөлігі</a:t>
            </a:r>
            <a:r>
              <a:rPr lang="ru-RU" sz="2400" dirty="0"/>
              <a:t> </a:t>
            </a:r>
            <a:r>
              <a:rPr lang="ru-RU" sz="2400" dirty="0" err="1"/>
              <a:t>Оңтүстік</a:t>
            </a:r>
            <a:r>
              <a:rPr lang="ru-RU" sz="2400" dirty="0"/>
              <a:t> Америка </a:t>
            </a:r>
            <a:r>
              <a:rPr lang="ru-RU" sz="2400" dirty="0" err="1"/>
              <a:t>платформасы</a:t>
            </a:r>
            <a:r>
              <a:rPr lang="ru-RU" sz="2400" dirty="0"/>
              <a:t> </a:t>
            </a:r>
            <a:r>
              <a:rPr lang="ru-RU" sz="2400" dirty="0" err="1"/>
              <a:t>Гондвананың</a:t>
            </a:r>
            <a:r>
              <a:rPr lang="ru-RU" sz="2400" dirty="0"/>
              <a:t> </a:t>
            </a:r>
            <a:r>
              <a:rPr lang="ru-RU" sz="2400" dirty="0" err="1"/>
              <a:t>құрамына</a:t>
            </a:r>
            <a:r>
              <a:rPr lang="ru-RU" sz="2400" dirty="0"/>
              <a:t> </a:t>
            </a:r>
            <a:r>
              <a:rPr lang="ru-RU" sz="2400" dirty="0" err="1"/>
              <a:t>кірген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оның</a:t>
            </a:r>
            <a:r>
              <a:rPr lang="ru-RU" sz="2400" dirty="0"/>
              <a:t> </a:t>
            </a:r>
            <a:r>
              <a:rPr lang="ru-RU" sz="2400" dirty="0" err="1"/>
              <a:t>калған</a:t>
            </a:r>
            <a:r>
              <a:rPr lang="ru-RU" sz="2400" dirty="0"/>
              <a:t> </a:t>
            </a:r>
            <a:r>
              <a:rPr lang="ru-RU" sz="2400" dirty="0" err="1"/>
              <a:t>бөлігімен</a:t>
            </a:r>
            <a:r>
              <a:rPr lang="ru-RU" sz="2400" dirty="0"/>
              <a:t> </a:t>
            </a:r>
            <a:r>
              <a:rPr lang="ru-RU" sz="2400" dirty="0" err="1"/>
              <a:t>бірге</a:t>
            </a:r>
            <a:r>
              <a:rPr lang="ru-RU" sz="2400" dirty="0"/>
              <a:t> </a:t>
            </a:r>
            <a:r>
              <a:rPr lang="ru-RU" sz="2400" dirty="0" err="1"/>
              <a:t>протерозойдың</a:t>
            </a:r>
            <a:r>
              <a:rPr lang="ru-RU" sz="2400" dirty="0"/>
              <a:t> </a:t>
            </a:r>
            <a:r>
              <a:rPr lang="ru-RU" sz="2400" dirty="0" err="1"/>
              <a:t>аяғында</a:t>
            </a:r>
            <a:r>
              <a:rPr lang="ru-RU" sz="2400" dirty="0"/>
              <a:t> </a:t>
            </a:r>
            <a:r>
              <a:rPr lang="ru-RU" sz="2400" dirty="0" err="1"/>
              <a:t>кембрийдің</a:t>
            </a:r>
            <a:r>
              <a:rPr lang="ru-RU" sz="2400" dirty="0"/>
              <a:t> </a:t>
            </a:r>
            <a:r>
              <a:rPr lang="ru-RU" sz="2400" dirty="0" err="1"/>
              <a:t>басында</a:t>
            </a:r>
            <a:r>
              <a:rPr lang="ru-RU" sz="2400" dirty="0"/>
              <a:t> </a:t>
            </a:r>
            <a:r>
              <a:rPr lang="ru-RU" sz="2400" dirty="0" err="1"/>
              <a:t>қалыптасқаң</a:t>
            </a:r>
            <a:r>
              <a:rPr lang="ru-RU" sz="2400" dirty="0"/>
              <a:t> </a:t>
            </a:r>
            <a:r>
              <a:rPr lang="ru-RU" sz="2400" dirty="0" err="1"/>
              <a:t>Ол</a:t>
            </a:r>
            <a:r>
              <a:rPr lang="ru-RU" sz="2400" dirty="0"/>
              <a:t> </a:t>
            </a:r>
            <a:r>
              <a:rPr lang="ru-RU" sz="2400" dirty="0" err="1"/>
              <a:t>мұнан</a:t>
            </a:r>
            <a:r>
              <a:rPr lang="ru-RU" sz="2400" dirty="0"/>
              <a:t> </a:t>
            </a:r>
            <a:r>
              <a:rPr lang="ru-RU" sz="2400" dirty="0" err="1"/>
              <a:t>кейінгі</a:t>
            </a:r>
            <a:r>
              <a:rPr lang="ru-RU" sz="2400" dirty="0"/>
              <a:t> </a:t>
            </a:r>
            <a:r>
              <a:rPr lang="ru-RU" sz="2400" dirty="0" err="1"/>
              <a:t>бүкіл</a:t>
            </a:r>
            <a:r>
              <a:rPr lang="ru-RU" sz="2400" dirty="0"/>
              <a:t> </a:t>
            </a:r>
            <a:r>
              <a:rPr lang="ru-RU" sz="2400" dirty="0" err="1"/>
              <a:t>тарихында</a:t>
            </a:r>
            <a:r>
              <a:rPr lang="ru-RU" sz="2400" dirty="0"/>
              <a:t> </a:t>
            </a:r>
            <a:r>
              <a:rPr lang="ru-RU" sz="2400" dirty="0" err="1"/>
              <a:t>көбінесе</a:t>
            </a:r>
            <a:r>
              <a:rPr lang="ru-RU" sz="2400" dirty="0"/>
              <a:t> </a:t>
            </a:r>
            <a:r>
              <a:rPr lang="ru-RU" sz="2400" dirty="0" err="1"/>
              <a:t>көтерілу</a:t>
            </a:r>
            <a:r>
              <a:rPr lang="ru-RU" sz="2400" dirty="0"/>
              <a:t> </a:t>
            </a:r>
            <a:r>
              <a:rPr lang="ru-RU" sz="2400" dirty="0" err="1"/>
              <a:t>қозғалысына</a:t>
            </a:r>
            <a:r>
              <a:rPr lang="ru-RU" sz="2400" dirty="0"/>
              <a:t> </a:t>
            </a:r>
            <a:r>
              <a:rPr lang="ru-RU" sz="2400" dirty="0" err="1"/>
              <a:t>ұшырап</a:t>
            </a:r>
            <a:r>
              <a:rPr lang="ru-RU" sz="2400" dirty="0"/>
              <a:t>, </a:t>
            </a:r>
            <a:r>
              <a:rPr lang="ru-RU" sz="2400" dirty="0" err="1"/>
              <a:t>оның</a:t>
            </a:r>
            <a:r>
              <a:rPr lang="ru-RU" sz="2400" dirty="0"/>
              <a:t> </a:t>
            </a:r>
            <a:r>
              <a:rPr lang="ru-RU" sz="2400" dirty="0" err="1"/>
              <a:t>негізгі</a:t>
            </a:r>
            <a:r>
              <a:rPr lang="ru-RU" sz="2400" dirty="0"/>
              <a:t> </a:t>
            </a:r>
            <a:r>
              <a:rPr lang="ru-RU" sz="2400" dirty="0" err="1"/>
              <a:t>бөлігі</a:t>
            </a:r>
            <a:r>
              <a:rPr lang="ru-RU" sz="2400" dirty="0"/>
              <a:t> </a:t>
            </a:r>
            <a:r>
              <a:rPr lang="ru-RU" sz="2400" dirty="0" err="1"/>
              <a:t>құрлық</a:t>
            </a:r>
            <a:r>
              <a:rPr lang="ru-RU" sz="2400" dirty="0"/>
              <a:t> </a:t>
            </a:r>
            <a:r>
              <a:rPr lang="ru-RU" sz="2400" dirty="0" err="1"/>
              <a:t>күйінде</a:t>
            </a:r>
            <a:r>
              <a:rPr lang="ru-RU" sz="2400" dirty="0"/>
              <a:t> </a:t>
            </a:r>
            <a:r>
              <a:rPr lang="ru-RU" sz="2400" dirty="0" err="1"/>
              <a:t>қалған</a:t>
            </a:r>
            <a:r>
              <a:rPr lang="ru-RU" sz="2400" dirty="0"/>
              <a:t>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11E691A-9944-4096-9E84-A046EE4051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7050" y="1782786"/>
            <a:ext cx="5314950" cy="507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5069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183D609-48D7-49EF-BF21-B725153858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48" y="463826"/>
            <a:ext cx="10124661" cy="6394174"/>
          </a:xfrm>
        </p:spPr>
        <p:txBody>
          <a:bodyPr>
            <a:normAutofit/>
          </a:bodyPr>
          <a:lstStyle/>
          <a:p>
            <a:pPr algn="just"/>
            <a:r>
              <a:rPr lang="ru-RU" sz="2400" dirty="0" err="1"/>
              <a:t>Протерозойдың</a:t>
            </a:r>
            <a:r>
              <a:rPr lang="ru-RU" sz="2400" dirty="0"/>
              <a:t> </a:t>
            </a:r>
            <a:r>
              <a:rPr lang="ru-RU" sz="2400" dirty="0" err="1"/>
              <a:t>аяғынан</a:t>
            </a:r>
            <a:r>
              <a:rPr lang="ru-RU" sz="2400" dirty="0"/>
              <a:t> </a:t>
            </a:r>
            <a:r>
              <a:rPr lang="ru-RU" sz="2400" dirty="0" err="1"/>
              <a:t>бастап</a:t>
            </a:r>
            <a:r>
              <a:rPr lang="ru-RU" sz="2400" dirty="0"/>
              <a:t> </a:t>
            </a:r>
            <a:r>
              <a:rPr lang="ru-RU" sz="2400" dirty="0" err="1"/>
              <a:t>платформаның</a:t>
            </a:r>
            <a:r>
              <a:rPr lang="ru-RU" sz="2400" dirty="0"/>
              <a:t> </a:t>
            </a:r>
            <a:r>
              <a:rPr lang="ru-RU" sz="2400" dirty="0" err="1"/>
              <a:t>негізгі</a:t>
            </a:r>
            <a:r>
              <a:rPr lang="ru-RU" sz="2400" dirty="0"/>
              <a:t> </a:t>
            </a:r>
            <a:r>
              <a:rPr lang="ru-RU" sz="2400" dirty="0" err="1"/>
              <a:t>құрылымдық</a:t>
            </a:r>
            <a:r>
              <a:rPr lang="ru-RU" sz="2400" dirty="0"/>
              <a:t> </a:t>
            </a:r>
            <a:r>
              <a:rPr lang="ru-RU" sz="2400" dirty="0" err="1"/>
              <a:t>элементтері</a:t>
            </a:r>
            <a:r>
              <a:rPr lang="ru-RU" sz="2400" dirty="0"/>
              <a:t> </a:t>
            </a:r>
            <a:r>
              <a:rPr lang="ru-RU" sz="2400" dirty="0" err="1"/>
              <a:t>айқындалған</a:t>
            </a:r>
            <a:r>
              <a:rPr lang="ru-RU" sz="2400" dirty="0"/>
              <a:t>: </a:t>
            </a:r>
            <a:r>
              <a:rPr lang="ru-RU" sz="2400" dirty="0" err="1"/>
              <a:t>Парананың</a:t>
            </a:r>
            <a:r>
              <a:rPr lang="ru-RU" sz="2400" dirty="0"/>
              <a:t> </a:t>
            </a:r>
            <a:r>
              <a:rPr lang="ru-RU" sz="2400" dirty="0" err="1"/>
              <a:t>төменгі</a:t>
            </a:r>
            <a:r>
              <a:rPr lang="ru-RU" sz="2400" dirty="0"/>
              <a:t> </a:t>
            </a:r>
            <a:r>
              <a:rPr lang="ru-RU" sz="2400" dirty="0" err="1"/>
              <a:t>жағынан</a:t>
            </a:r>
            <a:r>
              <a:rPr lang="ru-RU" sz="2400" dirty="0"/>
              <a:t> </a:t>
            </a:r>
            <a:r>
              <a:rPr lang="ru-RU" sz="2400" dirty="0" err="1"/>
              <a:t>солтүстікке</a:t>
            </a:r>
            <a:r>
              <a:rPr lang="ru-RU" sz="2400" dirty="0"/>
              <a:t> </a:t>
            </a:r>
            <a:r>
              <a:rPr lang="ru-RU" sz="2400" dirty="0" err="1"/>
              <a:t>таман</a:t>
            </a:r>
            <a:r>
              <a:rPr lang="ru-RU" sz="2400" dirty="0"/>
              <a:t> Гвиана-Бразилия </a:t>
            </a:r>
            <a:r>
              <a:rPr lang="ru-RU" sz="2400" dirty="0" err="1"/>
              <a:t>мегақалқаны</a:t>
            </a:r>
            <a:r>
              <a:rPr lang="ru-RU" sz="2400" dirty="0"/>
              <a:t> </a:t>
            </a:r>
            <a:r>
              <a:rPr lang="ru-RU" sz="2400" dirty="0" err="1"/>
              <a:t>оқшауланған</a:t>
            </a:r>
            <a:r>
              <a:rPr lang="ru-RU" sz="2400" dirty="0"/>
              <a:t>, </a:t>
            </a:r>
            <a:r>
              <a:rPr lang="ru-RU" sz="2400" dirty="0" err="1"/>
              <a:t>онда</a:t>
            </a:r>
            <a:r>
              <a:rPr lang="ru-RU" sz="2400" dirty="0"/>
              <a:t> </a:t>
            </a:r>
            <a:r>
              <a:rPr lang="ru-RU" sz="2400" dirty="0" err="1"/>
              <a:t>кембрийге</a:t>
            </a:r>
            <a:r>
              <a:rPr lang="ru-RU" sz="2400" dirty="0"/>
              <a:t> </a:t>
            </a:r>
            <a:r>
              <a:rPr lang="ru-RU" sz="2400" dirty="0" err="1"/>
              <a:t>дейінгі</a:t>
            </a:r>
            <a:r>
              <a:rPr lang="ru-RU" sz="2400" dirty="0"/>
              <a:t> фундамент </a:t>
            </a:r>
            <a:r>
              <a:rPr lang="ru-RU" sz="2400" dirty="0" err="1"/>
              <a:t>үлкен</a:t>
            </a:r>
            <a:r>
              <a:rPr lang="ru-RU" sz="2400" dirty="0"/>
              <a:t> </a:t>
            </a:r>
            <a:r>
              <a:rPr lang="ru-RU" sz="2400" dirty="0" err="1"/>
              <a:t>кеңістікте</a:t>
            </a:r>
            <a:r>
              <a:rPr lang="ru-RU" sz="2400" dirty="0"/>
              <a:t> </a:t>
            </a:r>
            <a:r>
              <a:rPr lang="ru-RU" sz="2400" dirty="0" err="1"/>
              <a:t>жер</a:t>
            </a:r>
            <a:r>
              <a:rPr lang="ru-RU" sz="2400" dirty="0"/>
              <a:t> </a:t>
            </a:r>
            <a:r>
              <a:rPr lang="ru-RU" sz="2400" dirty="0" err="1"/>
              <a:t>бетіне</a:t>
            </a:r>
            <a:r>
              <a:rPr lang="ru-RU" sz="2400" dirty="0"/>
              <a:t> </a:t>
            </a:r>
            <a:r>
              <a:rPr lang="ru-RU" sz="2400" dirty="0" err="1"/>
              <a:t>шығып</a:t>
            </a:r>
            <a:r>
              <a:rPr lang="ru-RU" sz="2400" dirty="0"/>
              <a:t> </a:t>
            </a:r>
            <a:r>
              <a:rPr lang="ru-RU" sz="2400" dirty="0" err="1"/>
              <a:t>жатады</a:t>
            </a:r>
            <a:r>
              <a:rPr lang="ru-RU" sz="2400" dirty="0"/>
              <a:t>.</a:t>
            </a:r>
          </a:p>
          <a:p>
            <a:pPr algn="just"/>
            <a:r>
              <a:rPr lang="ru-RU" sz="2400" dirty="0" err="1"/>
              <a:t>Оңтүстік</a:t>
            </a:r>
            <a:r>
              <a:rPr lang="ru-RU" sz="2400" dirty="0"/>
              <a:t> </a:t>
            </a:r>
            <a:r>
              <a:rPr lang="ru-RU" sz="2400" dirty="0" err="1"/>
              <a:t>бөлігінде</a:t>
            </a:r>
            <a:r>
              <a:rPr lang="ru-RU" sz="2400" dirty="0"/>
              <a:t> </a:t>
            </a:r>
            <a:r>
              <a:rPr lang="ru-RU" sz="2400" dirty="0" err="1"/>
              <a:t>түгелге</a:t>
            </a:r>
            <a:r>
              <a:rPr lang="ru-RU" sz="2400" dirty="0"/>
              <a:t> </a:t>
            </a:r>
            <a:r>
              <a:rPr lang="ru-RU" sz="2400" dirty="0" err="1"/>
              <a:t>жуық</a:t>
            </a:r>
            <a:r>
              <a:rPr lang="ru-RU" sz="2400" dirty="0"/>
              <a:t> </a:t>
            </a:r>
            <a:r>
              <a:rPr lang="ru-RU" sz="2400" dirty="0" err="1"/>
              <a:t>шөгінді</a:t>
            </a:r>
            <a:r>
              <a:rPr lang="ru-RU" sz="2400" dirty="0"/>
              <a:t> </a:t>
            </a:r>
            <a:r>
              <a:rPr lang="ru-RU" sz="2400" dirty="0" err="1"/>
              <a:t>жыныс</a:t>
            </a:r>
            <a:r>
              <a:rPr lang="ru-RU" sz="2400" dirty="0"/>
              <a:t> </a:t>
            </a:r>
            <a:r>
              <a:rPr lang="ru-RU" sz="2400" dirty="0" err="1"/>
              <a:t>жамылған</a:t>
            </a:r>
            <a:r>
              <a:rPr lang="ru-RU" sz="2400" dirty="0"/>
              <a:t> Пампа-Патагония </a:t>
            </a:r>
            <a:r>
              <a:rPr lang="ru-RU" sz="2400" dirty="0" err="1"/>
              <a:t>плитасы</a:t>
            </a:r>
            <a:r>
              <a:rPr lang="ru-RU" sz="2400" dirty="0"/>
              <a:t> </a:t>
            </a:r>
            <a:r>
              <a:rPr lang="ru-RU" sz="2400" dirty="0" err="1"/>
              <a:t>айқын</a:t>
            </a:r>
            <a:r>
              <a:rPr lang="ru-RU" sz="2400" dirty="0"/>
              <a:t> </a:t>
            </a:r>
            <a:r>
              <a:rPr lang="ru-RU" sz="2400" dirty="0" err="1"/>
              <a:t>көрінеді</a:t>
            </a:r>
            <a:r>
              <a:rPr lang="ru-RU" sz="2400" dirty="0"/>
              <a:t>. </a:t>
            </a:r>
            <a:r>
              <a:rPr lang="ru-RU" sz="2400" dirty="0" err="1"/>
              <a:t>Мегақалқан</a:t>
            </a:r>
            <a:r>
              <a:rPr lang="ru-RU" sz="2400" dirty="0"/>
              <a:t> </a:t>
            </a:r>
            <a:r>
              <a:rPr lang="ru-RU" sz="2400" dirty="0" err="1"/>
              <a:t>алабында</a:t>
            </a:r>
            <a:r>
              <a:rPr lang="ru-RU" sz="2400" dirty="0"/>
              <a:t> Гвиана, </a:t>
            </a:r>
            <a:r>
              <a:rPr lang="ru-RU" sz="2400" dirty="0" err="1"/>
              <a:t>Шығыс</a:t>
            </a:r>
            <a:r>
              <a:rPr lang="ru-RU" sz="2400" dirty="0"/>
              <a:t> Бразилия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Батыс</a:t>
            </a:r>
            <a:r>
              <a:rPr lang="ru-RU" sz="2400" dirty="0"/>
              <a:t> Бразилия </a:t>
            </a:r>
            <a:r>
              <a:rPr lang="ru-RU" sz="2400" dirty="0" err="1"/>
              <a:t>дөңдері</a:t>
            </a:r>
            <a:r>
              <a:rPr lang="ru-RU" sz="2400" dirty="0"/>
              <a:t> </a:t>
            </a:r>
            <a:r>
              <a:rPr lang="ru-RU" sz="2400" dirty="0" err="1"/>
              <a:t>бөлінген</a:t>
            </a:r>
            <a:r>
              <a:rPr lang="ru-RU" sz="2400" dirty="0"/>
              <a:t>, </a:t>
            </a:r>
            <a:r>
              <a:rPr lang="ru-RU" sz="2400" dirty="0" err="1"/>
              <a:t>олардың</a:t>
            </a:r>
            <a:r>
              <a:rPr lang="ru-RU" sz="2400" dirty="0"/>
              <a:t> </a:t>
            </a:r>
            <a:r>
              <a:rPr lang="ru-RU" sz="2400" dirty="0" err="1"/>
              <a:t>аралықтарында</a:t>
            </a:r>
            <a:r>
              <a:rPr lang="ru-RU" sz="2400" dirty="0"/>
              <a:t> </a:t>
            </a:r>
            <a:r>
              <a:rPr lang="ru-RU" sz="2400" dirty="0" err="1"/>
              <a:t>палеозойдың</a:t>
            </a:r>
            <a:r>
              <a:rPr lang="ru-RU" sz="2400" dirty="0"/>
              <a:t> </a:t>
            </a:r>
            <a:r>
              <a:rPr lang="ru-RU" sz="2400" dirty="0" err="1"/>
              <a:t>басында</a:t>
            </a:r>
            <a:r>
              <a:rPr lang="ru-RU" sz="2400" dirty="0"/>
              <a:t> </a:t>
            </a:r>
            <a:r>
              <a:rPr lang="ru-RU" sz="2400" dirty="0" err="1"/>
              <a:t>синеклизалар</a:t>
            </a:r>
            <a:r>
              <a:rPr lang="ru-RU" sz="2400" dirty="0"/>
              <a:t> </a:t>
            </a:r>
            <a:r>
              <a:rPr lang="ru-RU" sz="2400" dirty="0" err="1"/>
              <a:t>қалыптаса</a:t>
            </a:r>
            <a:r>
              <a:rPr lang="ru-RU" sz="2400" dirty="0"/>
              <a:t> </a:t>
            </a:r>
            <a:r>
              <a:rPr lang="ru-RU" sz="2400" dirty="0" err="1"/>
              <a:t>бастаған</a:t>
            </a:r>
            <a:r>
              <a:rPr lang="ru-RU" sz="2400" dirty="0"/>
              <a:t>, </a:t>
            </a:r>
            <a:r>
              <a:rPr lang="ru-RU" sz="2400" dirty="0" err="1"/>
              <a:t>синеклизаларды</a:t>
            </a:r>
            <a:r>
              <a:rPr lang="ru-RU" sz="2400" dirty="0"/>
              <a:t> </a:t>
            </a:r>
            <a:r>
              <a:rPr lang="ru-RU" sz="2400" dirty="0" err="1"/>
              <a:t>мезгіл-мезгіл</a:t>
            </a:r>
            <a:r>
              <a:rPr lang="ru-RU" sz="2400" dirty="0"/>
              <a:t> </a:t>
            </a:r>
            <a:r>
              <a:rPr lang="ru-RU" sz="2400" dirty="0" err="1"/>
              <a:t>теңіз</a:t>
            </a:r>
            <a:r>
              <a:rPr lang="ru-RU" sz="2400" dirty="0"/>
              <a:t> </a:t>
            </a:r>
            <a:r>
              <a:rPr lang="ru-RU" sz="2400" dirty="0" err="1"/>
              <a:t>басып</a:t>
            </a:r>
            <a:r>
              <a:rPr lang="ru-RU" sz="2400" dirty="0"/>
              <a:t> </a:t>
            </a:r>
            <a:r>
              <a:rPr lang="ru-RU" sz="2400" dirty="0" err="1"/>
              <a:t>отырған</a:t>
            </a:r>
            <a:r>
              <a:rPr lang="ru-RU" sz="2400" dirty="0"/>
              <a:t>.</a:t>
            </a:r>
          </a:p>
          <a:p>
            <a:pPr algn="just"/>
            <a:r>
              <a:rPr lang="ru-RU" sz="2400" dirty="0"/>
              <a:t>Осы </a:t>
            </a:r>
            <a:r>
              <a:rPr lang="ru-RU" sz="2400" dirty="0" err="1"/>
              <a:t>кезде</a:t>
            </a:r>
            <a:r>
              <a:rPr lang="ru-RU" sz="2400" dirty="0"/>
              <a:t> </a:t>
            </a:r>
            <a:r>
              <a:rPr lang="ru-RU" sz="2400" dirty="0" err="1"/>
              <a:t>байкал</a:t>
            </a:r>
            <a:r>
              <a:rPr lang="ru-RU" sz="2400" dirty="0"/>
              <a:t> </a:t>
            </a:r>
            <a:r>
              <a:rPr lang="ru-RU" sz="2400" dirty="0" err="1"/>
              <a:t>құрылымдарында</a:t>
            </a:r>
            <a:r>
              <a:rPr lang="ru-RU" sz="2400" dirty="0"/>
              <a:t> </a:t>
            </a:r>
            <a:r>
              <a:rPr lang="ru-RU" sz="2400" dirty="0" err="1"/>
              <a:t>платформаның</a:t>
            </a:r>
            <a:r>
              <a:rPr lang="ru-RU" sz="2400" dirty="0"/>
              <a:t> </a:t>
            </a:r>
            <a:r>
              <a:rPr lang="ru-RU" sz="2400" dirty="0" err="1"/>
              <a:t>батыс</a:t>
            </a:r>
            <a:r>
              <a:rPr lang="ru-RU" sz="2400" dirty="0"/>
              <a:t> </a:t>
            </a:r>
            <a:r>
              <a:rPr lang="ru-RU" sz="2400" dirty="0" err="1"/>
              <a:t>шекарасын</a:t>
            </a:r>
            <a:r>
              <a:rPr lang="ru-RU" sz="2400" dirty="0"/>
              <a:t> </a:t>
            </a:r>
            <a:r>
              <a:rPr lang="ru-RU" sz="2400" dirty="0" err="1"/>
              <a:t>айқындайтын</a:t>
            </a:r>
            <a:r>
              <a:rPr lang="ru-RU" sz="2400" dirty="0"/>
              <a:t> Анд геосинклиналь </a:t>
            </a:r>
            <a:r>
              <a:rPr lang="ru-RU" sz="2400" dirty="0" err="1"/>
              <a:t>аймағы</a:t>
            </a:r>
            <a:r>
              <a:rPr lang="ru-RU" sz="2400" dirty="0"/>
              <a:t> </a:t>
            </a:r>
            <a:r>
              <a:rPr lang="ru-RU" sz="2400" dirty="0" err="1"/>
              <a:t>түзілген</a:t>
            </a:r>
            <a:r>
              <a:rPr lang="ru-RU" sz="24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02898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39792A9-71F8-461B-8842-E9BCE9E18C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809" y="251792"/>
            <a:ext cx="10058399" cy="6427304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400" dirty="0" err="1"/>
              <a:t>Палеозойдың</a:t>
            </a:r>
            <a:r>
              <a:rPr lang="ru-RU" sz="2400" dirty="0"/>
              <a:t> </a:t>
            </a:r>
            <a:r>
              <a:rPr lang="ru-RU" sz="2400" dirty="0" err="1"/>
              <a:t>бүкіл</a:t>
            </a:r>
            <a:r>
              <a:rPr lang="ru-RU" sz="2400" dirty="0"/>
              <a:t> </a:t>
            </a:r>
            <a:r>
              <a:rPr lang="ru-RU" sz="2400" dirty="0" err="1"/>
              <a:t>бірінші</a:t>
            </a:r>
            <a:r>
              <a:rPr lang="ru-RU" sz="2400" dirty="0"/>
              <a:t> </a:t>
            </a:r>
            <a:r>
              <a:rPr lang="ru-RU" sz="2400" dirty="0" err="1"/>
              <a:t>жартысында</a:t>
            </a:r>
            <a:r>
              <a:rPr lang="ru-RU" sz="2400" dirty="0"/>
              <a:t> </a:t>
            </a:r>
            <a:r>
              <a:rPr lang="ru-RU" sz="2400" dirty="0" err="1"/>
              <a:t>геосинклинальда</a:t>
            </a:r>
            <a:r>
              <a:rPr lang="ru-RU" sz="2400" dirty="0"/>
              <a:t> </a:t>
            </a:r>
            <a:r>
              <a:rPr lang="ru-RU" sz="2400" dirty="0" err="1"/>
              <a:t>орогендік</a:t>
            </a:r>
            <a:r>
              <a:rPr lang="ru-RU" sz="2400" dirty="0"/>
              <a:t> </a:t>
            </a:r>
            <a:r>
              <a:rPr lang="ru-RU" sz="2400" dirty="0" err="1"/>
              <a:t>процестер</a:t>
            </a:r>
            <a:r>
              <a:rPr lang="ru-RU" sz="2400" dirty="0"/>
              <a:t> </a:t>
            </a:r>
            <a:r>
              <a:rPr lang="ru-RU" sz="2400" dirty="0" err="1"/>
              <a:t>өткен</a:t>
            </a:r>
            <a:r>
              <a:rPr lang="ru-RU" sz="2400" dirty="0"/>
              <a:t>, ал </a:t>
            </a:r>
            <a:r>
              <a:rPr lang="ru-RU" sz="2400" dirty="0" err="1"/>
              <a:t>платформаның</a:t>
            </a:r>
            <a:r>
              <a:rPr lang="ru-RU" sz="2400" dirty="0"/>
              <a:t> </a:t>
            </a:r>
            <a:r>
              <a:rPr lang="ru-RU" sz="2400" dirty="0" err="1"/>
              <a:t>синеклизалар</a:t>
            </a:r>
            <a:r>
              <a:rPr lang="ru-RU" sz="2400" dirty="0"/>
              <a:t> </a:t>
            </a:r>
            <a:r>
              <a:rPr lang="ru-RU" sz="2400" dirty="0" err="1"/>
              <a:t>алып</a:t>
            </a:r>
            <a:r>
              <a:rPr lang="ru-RU" sz="2400" dirty="0"/>
              <a:t> </a:t>
            </a:r>
            <a:r>
              <a:rPr lang="ru-RU" sz="2400" dirty="0" err="1"/>
              <a:t>жатқан</a:t>
            </a:r>
            <a:r>
              <a:rPr lang="ru-RU" sz="2400" dirty="0"/>
              <a:t> </a:t>
            </a:r>
            <a:r>
              <a:rPr lang="ru-RU" sz="2400" dirty="0" err="1"/>
              <a:t>жерлері</a:t>
            </a:r>
            <a:r>
              <a:rPr lang="ru-RU" sz="2400" dirty="0"/>
              <a:t> </a:t>
            </a:r>
            <a:r>
              <a:rPr lang="ru-RU" sz="2400" dirty="0" err="1"/>
              <a:t>трансгрессияларға</a:t>
            </a:r>
            <a:r>
              <a:rPr lang="ru-RU" sz="2400" dirty="0"/>
              <a:t> </a:t>
            </a:r>
            <a:r>
              <a:rPr lang="ru-RU" sz="2400" dirty="0" err="1"/>
              <a:t>ұшыраған</a:t>
            </a:r>
            <a:r>
              <a:rPr lang="ru-RU" sz="2400" dirty="0"/>
              <a:t>. </a:t>
            </a:r>
            <a:r>
              <a:rPr lang="ru-RU" sz="2400" dirty="0" err="1"/>
              <a:t>Палеозойдың</a:t>
            </a:r>
            <a:r>
              <a:rPr lang="ru-RU" sz="2400" dirty="0"/>
              <a:t> </a:t>
            </a:r>
            <a:r>
              <a:rPr lang="ru-RU" sz="2400" dirty="0" err="1"/>
              <a:t>екінші</a:t>
            </a:r>
            <a:r>
              <a:rPr lang="ru-RU" sz="2400" dirty="0"/>
              <a:t> </a:t>
            </a:r>
            <a:r>
              <a:rPr lang="ru-RU" sz="2400" dirty="0" err="1"/>
              <a:t>жартысында</a:t>
            </a:r>
            <a:r>
              <a:rPr lang="ru-RU" sz="2400" dirty="0"/>
              <a:t>, Анд </a:t>
            </a:r>
            <a:r>
              <a:rPr lang="ru-RU" sz="2400" dirty="0" err="1"/>
              <a:t>геосинклиналында</a:t>
            </a:r>
            <a:r>
              <a:rPr lang="ru-RU" sz="2400" dirty="0"/>
              <a:t> </a:t>
            </a:r>
            <a:r>
              <a:rPr lang="ru-RU" sz="2400" dirty="0" err="1"/>
              <a:t>тектоникалық</a:t>
            </a:r>
            <a:r>
              <a:rPr lang="ru-RU" sz="2400" dirty="0"/>
              <a:t> </a:t>
            </a:r>
            <a:r>
              <a:rPr lang="ru-RU" sz="2400" dirty="0" err="1"/>
              <a:t>қозғалыстар</a:t>
            </a:r>
            <a:r>
              <a:rPr lang="ru-RU" sz="2400" dirty="0"/>
              <a:t> </a:t>
            </a:r>
            <a:r>
              <a:rPr lang="ru-RU" sz="2400" dirty="0" err="1"/>
              <a:t>барынша</a:t>
            </a:r>
            <a:r>
              <a:rPr lang="ru-RU" sz="2400" dirty="0"/>
              <a:t> </a:t>
            </a:r>
            <a:r>
              <a:rPr lang="ru-RU" sz="2400" dirty="0" err="1"/>
              <a:t>шарықтаған</a:t>
            </a:r>
            <a:r>
              <a:rPr lang="ru-RU" sz="2400" dirty="0"/>
              <a:t> </a:t>
            </a:r>
            <a:r>
              <a:rPr lang="ru-RU" sz="2400" dirty="0" err="1"/>
              <a:t>кезде</a:t>
            </a:r>
            <a:r>
              <a:rPr lang="ru-RU" sz="2400" dirty="0"/>
              <a:t>, платформа </a:t>
            </a:r>
            <a:r>
              <a:rPr lang="ru-RU" sz="2400" dirty="0" err="1"/>
              <a:t>көтеріліп</a:t>
            </a:r>
            <a:r>
              <a:rPr lang="ru-RU" sz="2400" dirty="0"/>
              <a:t>, </a:t>
            </a:r>
            <a:r>
              <a:rPr lang="ru-RU" sz="2400" dirty="0" err="1"/>
              <a:t>түгелдей</a:t>
            </a:r>
            <a:r>
              <a:rPr lang="ru-RU" sz="2400" dirty="0"/>
              <a:t> </a:t>
            </a:r>
            <a:r>
              <a:rPr lang="ru-RU" sz="2400" dirty="0" err="1"/>
              <a:t>дерлік</a:t>
            </a:r>
            <a:r>
              <a:rPr lang="ru-RU" sz="2400" dirty="0"/>
              <a:t> </a:t>
            </a:r>
            <a:r>
              <a:rPr lang="ru-RU" sz="2400" dirty="0" err="1"/>
              <a:t>құрлыққа</a:t>
            </a:r>
            <a:r>
              <a:rPr lang="ru-RU" sz="2400" dirty="0"/>
              <a:t> </a:t>
            </a:r>
            <a:r>
              <a:rPr lang="ru-RU" sz="2400" dirty="0" err="1"/>
              <a:t>айналған</a:t>
            </a:r>
            <a:r>
              <a:rPr lang="ru-RU" sz="2400" dirty="0"/>
              <a:t>. </a:t>
            </a:r>
            <a:r>
              <a:rPr lang="ru-RU" sz="2400" dirty="0" err="1"/>
              <a:t>Көтерілуге</a:t>
            </a:r>
            <a:r>
              <a:rPr lang="ru-RU" sz="2400" dirty="0"/>
              <a:t> </a:t>
            </a:r>
            <a:r>
              <a:rPr lang="ru-RU" sz="2400" dirty="0" err="1"/>
              <a:t>байланысты</a:t>
            </a:r>
            <a:r>
              <a:rPr lang="ru-RU" sz="2400" dirty="0"/>
              <a:t> климат </a:t>
            </a:r>
            <a:r>
              <a:rPr lang="ru-RU" sz="2400" dirty="0" err="1"/>
              <a:t>салқындап</a:t>
            </a:r>
            <a:r>
              <a:rPr lang="ru-RU" sz="2400" dirty="0"/>
              <a:t>, </a:t>
            </a:r>
            <a:r>
              <a:rPr lang="ru-RU" sz="2400" dirty="0" err="1"/>
              <a:t>мұз</a:t>
            </a:r>
            <a:r>
              <a:rPr lang="ru-RU" sz="2400" dirty="0"/>
              <a:t> </a:t>
            </a:r>
            <a:r>
              <a:rPr lang="ru-RU" sz="2400" dirty="0" err="1"/>
              <a:t>басқан</a:t>
            </a:r>
            <a:r>
              <a:rPr lang="ru-RU" sz="2400" dirty="0"/>
              <a:t>. </a:t>
            </a:r>
            <a:r>
              <a:rPr lang="ru-RU" sz="2400" dirty="0" err="1"/>
              <a:t>Ол</a:t>
            </a:r>
            <a:r>
              <a:rPr lang="ru-RU" sz="2400" dirty="0"/>
              <a:t> </a:t>
            </a:r>
            <a:r>
              <a:rPr lang="ru-RU" sz="2400" dirty="0" err="1"/>
              <a:t>Африкадағы</a:t>
            </a:r>
            <a:r>
              <a:rPr lang="ru-RU" sz="2400" dirty="0"/>
              <a:t> </a:t>
            </a:r>
            <a:r>
              <a:rPr lang="ru-RU" sz="2400" dirty="0" err="1"/>
              <a:t>сияқты</a:t>
            </a:r>
            <a:r>
              <a:rPr lang="ru-RU" sz="2400" dirty="0"/>
              <a:t> </a:t>
            </a:r>
            <a:r>
              <a:rPr lang="ru-RU" sz="2400" dirty="0" err="1"/>
              <a:t>платформаның</a:t>
            </a:r>
            <a:r>
              <a:rPr lang="ru-RU" sz="2400" dirty="0"/>
              <a:t> </a:t>
            </a:r>
            <a:r>
              <a:rPr lang="ru-RU" sz="2400" dirty="0" err="1"/>
              <a:t>орталық</a:t>
            </a:r>
            <a:r>
              <a:rPr lang="ru-RU" sz="2400" dirty="0"/>
              <a:t> </a:t>
            </a:r>
            <a:r>
              <a:rPr lang="ru-RU" sz="2400" dirty="0" err="1"/>
              <a:t>бөлігіндегі</a:t>
            </a:r>
            <a:r>
              <a:rPr lang="ru-RU" sz="2400" dirty="0"/>
              <a:t> </a:t>
            </a:r>
            <a:r>
              <a:rPr lang="ru-RU" sz="2400" dirty="0" err="1"/>
              <a:t>орасан</a:t>
            </a:r>
            <a:r>
              <a:rPr lang="ru-RU" sz="2400" dirty="0"/>
              <a:t> </a:t>
            </a:r>
            <a:r>
              <a:rPr lang="ru-RU" sz="2400" dirty="0" err="1"/>
              <a:t>зор</a:t>
            </a:r>
            <a:r>
              <a:rPr lang="ru-RU" sz="2400" dirty="0"/>
              <a:t> </a:t>
            </a:r>
            <a:r>
              <a:rPr lang="ru-RU" sz="2400" dirty="0" err="1"/>
              <a:t>кеңістікті</a:t>
            </a:r>
            <a:r>
              <a:rPr lang="ru-RU" sz="2400" dirty="0"/>
              <a:t> </a:t>
            </a:r>
            <a:r>
              <a:rPr lang="ru-RU" sz="2400" dirty="0" err="1"/>
              <a:t>қамтыған</a:t>
            </a:r>
            <a:r>
              <a:rPr lang="ru-RU" sz="2400" dirty="0"/>
              <a:t>.</a:t>
            </a:r>
          </a:p>
          <a:p>
            <a:pPr algn="just"/>
            <a:r>
              <a:rPr lang="ru-RU" sz="2400" dirty="0" err="1"/>
              <a:t>Пермнің</a:t>
            </a:r>
            <a:r>
              <a:rPr lang="ru-RU" sz="2400" dirty="0"/>
              <a:t> </a:t>
            </a:r>
            <a:r>
              <a:rPr lang="ru-RU" sz="2400" dirty="0" err="1"/>
              <a:t>аяғында</a:t>
            </a:r>
            <a:r>
              <a:rPr lang="ru-RU" sz="2400" dirty="0"/>
              <a:t> тау </a:t>
            </a:r>
            <a:r>
              <a:rPr lang="ru-RU" sz="2400" dirty="0" err="1"/>
              <a:t>түзілісі</a:t>
            </a:r>
            <a:r>
              <a:rPr lang="ru-RU" sz="2400" dirty="0"/>
              <a:t> Анд </a:t>
            </a:r>
            <a:r>
              <a:rPr lang="ru-RU" sz="2400" dirty="0" err="1"/>
              <a:t>геосинклиналын</a:t>
            </a:r>
            <a:r>
              <a:rPr lang="ru-RU" sz="2400" dirty="0"/>
              <a:t> </a:t>
            </a:r>
            <a:r>
              <a:rPr lang="ru-RU" sz="2400" dirty="0" err="1"/>
              <a:t>түгелдей</a:t>
            </a:r>
            <a:r>
              <a:rPr lang="ru-RU" sz="2400" dirty="0"/>
              <a:t> </a:t>
            </a:r>
            <a:r>
              <a:rPr lang="ru-RU" sz="2400" dirty="0" err="1"/>
              <a:t>қамтыған</a:t>
            </a:r>
            <a:r>
              <a:rPr lang="ru-RU" sz="2400" dirty="0"/>
              <a:t>, ал платформа </a:t>
            </a:r>
            <a:r>
              <a:rPr lang="ru-RU" sz="2400" dirty="0" err="1"/>
              <a:t>көтеріле</a:t>
            </a:r>
            <a:r>
              <a:rPr lang="ru-RU" sz="2400" dirty="0"/>
              <a:t> </a:t>
            </a:r>
            <a:r>
              <a:rPr lang="ru-RU" sz="2400" dirty="0" err="1"/>
              <a:t>берген</a:t>
            </a:r>
            <a:r>
              <a:rPr lang="ru-RU" sz="2400" dirty="0"/>
              <a:t>. </a:t>
            </a:r>
            <a:r>
              <a:rPr lang="ru-RU" sz="2400" dirty="0" err="1"/>
              <a:t>Соның</a:t>
            </a:r>
            <a:r>
              <a:rPr lang="ru-RU" sz="2400" dirty="0"/>
              <a:t> </a:t>
            </a:r>
            <a:r>
              <a:rPr lang="ru-RU" sz="2400" dirty="0" err="1"/>
              <a:t>нәтижесінде</a:t>
            </a:r>
            <a:r>
              <a:rPr lang="ru-RU" sz="2400" dirty="0"/>
              <a:t> </a:t>
            </a:r>
            <a:r>
              <a:rPr lang="ru-RU" sz="2400" dirty="0" err="1"/>
              <a:t>континенттік</a:t>
            </a:r>
            <a:r>
              <a:rPr lang="ru-RU" sz="2400" dirty="0"/>
              <a:t> </a:t>
            </a:r>
            <a:r>
              <a:rPr lang="ru-RU" sz="2400" dirty="0" err="1"/>
              <a:t>жағдай</a:t>
            </a:r>
            <a:r>
              <a:rPr lang="ru-RU" sz="2400" dirty="0"/>
              <a:t> тек </a:t>
            </a:r>
            <a:r>
              <a:rPr lang="ru-RU" sz="2400" dirty="0" err="1"/>
              <a:t>қалқандарда</a:t>
            </a:r>
            <a:r>
              <a:rPr lang="ru-RU" sz="2400" dirty="0"/>
              <a:t> </a:t>
            </a:r>
            <a:r>
              <a:rPr lang="ru-RU" sz="2400" dirty="0" err="1"/>
              <a:t>ғана</a:t>
            </a:r>
            <a:r>
              <a:rPr lang="ru-RU" sz="2400" dirty="0"/>
              <a:t> </a:t>
            </a:r>
            <a:r>
              <a:rPr lang="ru-RU" sz="2400" dirty="0" err="1"/>
              <a:t>емес</a:t>
            </a:r>
            <a:r>
              <a:rPr lang="ru-RU" sz="2400" dirty="0"/>
              <a:t>, </a:t>
            </a:r>
            <a:r>
              <a:rPr lang="ru-RU" sz="2400" dirty="0" err="1"/>
              <a:t>сонымен</a:t>
            </a:r>
            <a:r>
              <a:rPr lang="ru-RU" sz="2400" dirty="0"/>
              <a:t> </a:t>
            </a:r>
            <a:r>
              <a:rPr lang="ru-RU" sz="2400" dirty="0" err="1"/>
              <a:t>бірге</a:t>
            </a:r>
            <a:r>
              <a:rPr lang="ru-RU" sz="2400" dirty="0"/>
              <a:t> </a:t>
            </a:r>
            <a:r>
              <a:rPr lang="ru-RU" sz="2400" dirty="0" err="1"/>
              <a:t>көлдік-аллювийлі</a:t>
            </a:r>
            <a:r>
              <a:rPr lang="ru-RU" sz="2400" dirty="0"/>
              <a:t> </a:t>
            </a:r>
            <a:r>
              <a:rPr lang="ru-RU" sz="2400" dirty="0" err="1"/>
              <a:t>қабаттар</a:t>
            </a:r>
            <a:r>
              <a:rPr lang="ru-RU" sz="2400" dirty="0"/>
              <a:t> </a:t>
            </a:r>
            <a:r>
              <a:rPr lang="ru-RU" sz="2400" dirty="0" err="1"/>
              <a:t>жиналып</a:t>
            </a:r>
            <a:r>
              <a:rPr lang="ru-RU" sz="2400" dirty="0"/>
              <a:t> </a:t>
            </a:r>
            <a:r>
              <a:rPr lang="ru-RU" sz="2400" dirty="0" err="1"/>
              <a:t>жатқан</a:t>
            </a:r>
            <a:r>
              <a:rPr lang="ru-RU" sz="2400" dirty="0"/>
              <a:t> </a:t>
            </a:r>
            <a:r>
              <a:rPr lang="ru-RU" sz="2400" dirty="0" err="1"/>
              <a:t>синеклизаларда</a:t>
            </a:r>
            <a:r>
              <a:rPr lang="ru-RU" sz="2400" dirty="0"/>
              <a:t> да </a:t>
            </a:r>
            <a:r>
              <a:rPr lang="ru-RU" sz="2400" dirty="0" err="1"/>
              <a:t>орнаған</a:t>
            </a:r>
            <a:r>
              <a:rPr lang="ru-RU" sz="2400" dirty="0"/>
              <a:t>. </a:t>
            </a:r>
            <a:r>
              <a:rPr lang="ru-RU" sz="2400" dirty="0" err="1"/>
              <a:t>Платформадағы</a:t>
            </a:r>
            <a:r>
              <a:rPr lang="ru-RU" sz="2400" dirty="0"/>
              <a:t> </a:t>
            </a:r>
            <a:r>
              <a:rPr lang="ru-RU" sz="2400" dirty="0" err="1"/>
              <a:t>мұндай</a:t>
            </a:r>
            <a:r>
              <a:rPr lang="ru-RU" sz="2400" dirty="0"/>
              <a:t> </a:t>
            </a:r>
            <a:r>
              <a:rPr lang="ru-RU" sz="2400" dirty="0" err="1"/>
              <a:t>жағдай</a:t>
            </a:r>
            <a:r>
              <a:rPr lang="ru-RU" sz="2400" dirty="0"/>
              <a:t> </a:t>
            </a:r>
            <a:r>
              <a:rPr lang="ru-RU" sz="2400" dirty="0" err="1"/>
              <a:t>мезозойдың</a:t>
            </a:r>
            <a:r>
              <a:rPr lang="ru-RU" sz="2400" dirty="0"/>
              <a:t> </a:t>
            </a:r>
            <a:r>
              <a:rPr lang="ru-RU" sz="2400" dirty="0" err="1"/>
              <a:t>бүкіл</a:t>
            </a:r>
            <a:r>
              <a:rPr lang="ru-RU" sz="2400" dirty="0"/>
              <a:t> </a:t>
            </a:r>
            <a:r>
              <a:rPr lang="ru-RU" sz="2400" dirty="0" err="1"/>
              <a:t>бірінші</a:t>
            </a:r>
            <a:r>
              <a:rPr lang="ru-RU" sz="2400" dirty="0"/>
              <a:t> </a:t>
            </a:r>
            <a:r>
              <a:rPr lang="ru-RU" sz="2400" dirty="0" err="1"/>
              <a:t>жартысында</a:t>
            </a:r>
            <a:r>
              <a:rPr lang="ru-RU" sz="2400" dirty="0"/>
              <a:t> </a:t>
            </a:r>
            <a:r>
              <a:rPr lang="ru-RU" sz="2400" dirty="0" err="1"/>
              <a:t>сақталған</a:t>
            </a:r>
            <a:r>
              <a:rPr lang="ru-RU" sz="24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61202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3810B53-A68C-4676-984E-54824460E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783" y="304800"/>
            <a:ext cx="10222131" cy="65532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err="1"/>
              <a:t>Мезозойдың</a:t>
            </a:r>
            <a:r>
              <a:rPr lang="ru-RU" dirty="0"/>
              <a:t> </a:t>
            </a:r>
            <a:r>
              <a:rPr lang="ru-RU" dirty="0" err="1"/>
              <a:t>бірінші</a:t>
            </a:r>
            <a:r>
              <a:rPr lang="ru-RU" dirty="0"/>
              <a:t> </a:t>
            </a:r>
            <a:r>
              <a:rPr lang="ru-RU" dirty="0" err="1"/>
              <a:t>жартысында</a:t>
            </a:r>
            <a:r>
              <a:rPr lang="ru-RU" dirty="0"/>
              <a:t> </a:t>
            </a:r>
            <a:r>
              <a:rPr lang="ru-RU" dirty="0" err="1"/>
              <a:t>тегістел</a:t>
            </a:r>
            <a:r>
              <a:rPr lang="ru-RU" dirty="0"/>
              <a:t>-ген </a:t>
            </a:r>
            <a:r>
              <a:rPr lang="ru-RU" dirty="0" err="1"/>
              <a:t>кеңістік</a:t>
            </a:r>
            <a:r>
              <a:rPr lang="ru-RU" dirty="0"/>
              <a:t> </a:t>
            </a:r>
            <a:r>
              <a:rPr lang="ru-RU" dirty="0" err="1"/>
              <a:t>платформаның</a:t>
            </a:r>
            <a:r>
              <a:rPr lang="ru-RU" dirty="0"/>
              <a:t> </a:t>
            </a:r>
            <a:r>
              <a:rPr lang="ru-RU" dirty="0" err="1"/>
              <a:t>қазіргі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бедерінде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; роль </a:t>
            </a:r>
            <a:r>
              <a:rPr lang="ru-RU" dirty="0" err="1"/>
              <a:t>атқарады.Юрада</a:t>
            </a:r>
            <a:r>
              <a:rPr lang="ru-RU" dirty="0"/>
              <a:t> Анд </a:t>
            </a:r>
            <a:r>
              <a:rPr lang="ru-RU" dirty="0" err="1"/>
              <a:t>геосинклиналында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Патагонияда</a:t>
            </a:r>
            <a:r>
              <a:rPr lang="ru-RU" dirty="0"/>
              <a:t> </a:t>
            </a:r>
            <a:r>
              <a:rPr lang="ru-RU" dirty="0" err="1"/>
              <a:t>жанар</a:t>
            </a:r>
            <a:r>
              <a:rPr lang="ru-RU" dirty="0"/>
              <a:t> тау </a:t>
            </a:r>
            <a:r>
              <a:rPr lang="ru-RU" dirty="0" err="1"/>
              <a:t>әрекеті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. Юра мен </a:t>
            </a:r>
            <a:r>
              <a:rPr lang="ru-RU" dirty="0" err="1"/>
              <a:t>бордың</a:t>
            </a:r>
            <a:r>
              <a:rPr lang="ru-RU" dirty="0"/>
              <a:t> </a:t>
            </a:r>
            <a:r>
              <a:rPr lang="ru-RU" dirty="0" err="1"/>
              <a:t>аралығында</a:t>
            </a:r>
            <a:r>
              <a:rPr lang="ru-RU" dirty="0"/>
              <a:t> </a:t>
            </a:r>
            <a:r>
              <a:rPr lang="ru-RU" dirty="0" err="1"/>
              <a:t>күшейе</a:t>
            </a:r>
            <a:r>
              <a:rPr lang="ru-RU" dirty="0"/>
              <a:t> </a:t>
            </a:r>
            <a:r>
              <a:rPr lang="ru-RU" dirty="0" err="1"/>
              <a:t>түскен</a:t>
            </a:r>
            <a:r>
              <a:rPr lang="ru-RU" dirty="0"/>
              <a:t> </a:t>
            </a:r>
            <a:r>
              <a:rPr lang="ru-RU" dirty="0" err="1"/>
              <a:t>жанар</a:t>
            </a:r>
            <a:r>
              <a:rPr lang="ru-RU" dirty="0"/>
              <a:t> тау </a:t>
            </a:r>
            <a:r>
              <a:rPr lang="ru-RU" dirty="0" err="1"/>
              <a:t>әрекеті</a:t>
            </a:r>
            <a:r>
              <a:rPr lang="ru-RU" dirty="0"/>
              <a:t> </a:t>
            </a:r>
            <a:r>
              <a:rPr lang="ru-RU" dirty="0" err="1"/>
              <a:t>ойыстар</a:t>
            </a:r>
            <a:r>
              <a:rPr lang="ru-RU" dirty="0"/>
              <a:t> </a:t>
            </a:r>
            <a:r>
              <a:rPr lang="ru-RU" dirty="0" err="1"/>
              <a:t>шетін</a:t>
            </a:r>
            <a:r>
              <a:rPr lang="ru-RU" dirty="0"/>
              <a:t>, </a:t>
            </a:r>
            <a:r>
              <a:rPr lang="ru-RU" dirty="0" err="1"/>
              <a:t>әсіресе</a:t>
            </a:r>
            <a:r>
              <a:rPr lang="ru-RU" dirty="0"/>
              <a:t> Парана </a:t>
            </a:r>
            <a:r>
              <a:rPr lang="ru-RU" dirty="0" err="1"/>
              <a:t>ойысын</a:t>
            </a:r>
            <a:r>
              <a:rPr lang="ru-RU" dirty="0"/>
              <a:t> </a:t>
            </a:r>
            <a:r>
              <a:rPr lang="ru-RU" dirty="0" err="1"/>
              <a:t>қамтыды</a:t>
            </a:r>
            <a:r>
              <a:rPr lang="ru-RU" dirty="0"/>
              <a:t>. </a:t>
            </a:r>
            <a:r>
              <a:rPr lang="ru-RU" dirty="0" err="1"/>
              <a:t>Мұнда</a:t>
            </a:r>
            <a:r>
              <a:rPr lang="ru-RU" dirty="0"/>
              <a:t> </a:t>
            </a:r>
            <a:r>
              <a:rPr lang="ru-RU" dirty="0" err="1"/>
              <a:t>жарықтардан</a:t>
            </a:r>
            <a:r>
              <a:rPr lang="ru-RU" dirty="0"/>
              <a:t> базальт </a:t>
            </a:r>
            <a:r>
              <a:rPr lang="ru-RU" dirty="0" err="1"/>
              <a:t>ағып</a:t>
            </a:r>
            <a:r>
              <a:rPr lang="ru-RU" dirty="0"/>
              <a:t>, </a:t>
            </a:r>
            <a:r>
              <a:rPr lang="ru-RU" dirty="0" err="1"/>
              <a:t>ол</a:t>
            </a:r>
            <a:r>
              <a:rPr lang="ru-RU" dirty="0"/>
              <a:t> 2 млн. км2 </a:t>
            </a:r>
            <a:r>
              <a:rPr lang="ru-RU" dirty="0" err="1"/>
              <a:t>жуық</a:t>
            </a:r>
            <a:r>
              <a:rPr lang="ru-RU" dirty="0"/>
              <a:t> </a:t>
            </a:r>
            <a:r>
              <a:rPr lang="ru-RU" dirty="0" err="1"/>
              <a:t>ауданды</a:t>
            </a:r>
            <a:r>
              <a:rPr lang="ru-RU" dirty="0"/>
              <a:t> орта </a:t>
            </a:r>
            <a:r>
              <a:rPr lang="ru-RU" dirty="0" err="1"/>
              <a:t>есеппен</a:t>
            </a:r>
            <a:r>
              <a:rPr lang="ru-RU" dirty="0"/>
              <a:t> </a:t>
            </a:r>
            <a:r>
              <a:rPr lang="ru-RU" dirty="0" err="1"/>
              <a:t>алғанда</a:t>
            </a:r>
            <a:r>
              <a:rPr lang="ru-RU" dirty="0"/>
              <a:t> 600 м-дей </a:t>
            </a:r>
            <a:r>
              <a:rPr lang="ru-RU" dirty="0" err="1"/>
              <a:t>қалыңдықта</a:t>
            </a:r>
            <a:r>
              <a:rPr lang="ru-RU" dirty="0"/>
              <a:t> </a:t>
            </a:r>
            <a:r>
              <a:rPr lang="ru-RU" dirty="0" err="1"/>
              <a:t>жауып</a:t>
            </a:r>
            <a:r>
              <a:rPr lang="ru-RU" dirty="0"/>
              <a:t> </a:t>
            </a:r>
            <a:r>
              <a:rPr lang="ru-RU" dirty="0" err="1"/>
              <a:t>кетті</a:t>
            </a:r>
            <a:r>
              <a:rPr lang="ru-RU" dirty="0"/>
              <a:t>.</a:t>
            </a:r>
          </a:p>
          <a:p>
            <a:pPr algn="just"/>
            <a:r>
              <a:rPr lang="ru-RU" dirty="0" err="1"/>
              <a:t>Мезозойдың</a:t>
            </a:r>
            <a:r>
              <a:rPr lang="ru-RU" dirty="0"/>
              <a:t> </a:t>
            </a:r>
            <a:r>
              <a:rPr lang="ru-RU" dirty="0" err="1"/>
              <a:t>екінші</a:t>
            </a:r>
            <a:r>
              <a:rPr lang="ru-RU" dirty="0"/>
              <a:t> </a:t>
            </a:r>
            <a:r>
              <a:rPr lang="ru-RU" dirty="0" err="1"/>
              <a:t>жартысында</a:t>
            </a:r>
            <a:r>
              <a:rPr lang="ru-RU" dirty="0"/>
              <a:t> Атлант </a:t>
            </a:r>
            <a:r>
              <a:rPr lang="ru-RU" dirty="0" err="1"/>
              <a:t>мүхиты</a:t>
            </a:r>
            <a:r>
              <a:rPr lang="ru-RU" dirty="0"/>
              <a:t> </a:t>
            </a:r>
            <a:r>
              <a:rPr lang="ru-RU" dirty="0" err="1"/>
              <a:t>аймағында</a:t>
            </a:r>
            <a:r>
              <a:rPr lang="ru-RU" dirty="0"/>
              <a:t> </a:t>
            </a:r>
            <a:r>
              <a:rPr lang="ru-RU" dirty="0" err="1"/>
              <a:t>жердің</a:t>
            </a:r>
            <a:r>
              <a:rPr lang="ru-RU" dirty="0"/>
              <a:t> </a:t>
            </a:r>
            <a:r>
              <a:rPr lang="ru-RU" dirty="0" err="1"/>
              <a:t>төмен</a:t>
            </a:r>
            <a:r>
              <a:rPr lang="ru-RU" dirty="0"/>
              <a:t> </a:t>
            </a:r>
            <a:r>
              <a:rPr lang="ru-RU" dirty="0" err="1"/>
              <a:t>түсуі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, </a:t>
            </a:r>
            <a:r>
              <a:rPr lang="ru-RU" dirty="0" err="1"/>
              <a:t>осыдан</a:t>
            </a:r>
            <a:r>
              <a:rPr lang="ru-RU" dirty="0"/>
              <a:t> </a:t>
            </a:r>
            <a:r>
              <a:rPr lang="ru-RU" dirty="0" err="1"/>
              <a:t>барып</a:t>
            </a:r>
            <a:r>
              <a:rPr lang="ru-RU" dirty="0"/>
              <a:t> </a:t>
            </a:r>
            <a:r>
              <a:rPr lang="ru-RU" dirty="0" err="1"/>
              <a:t>Оңтүстік</a:t>
            </a:r>
            <a:r>
              <a:rPr lang="ru-RU" dirty="0"/>
              <a:t> Америка </a:t>
            </a:r>
            <a:r>
              <a:rPr lang="ru-RU" dirty="0" err="1"/>
              <a:t>Африкадан</a:t>
            </a:r>
            <a:r>
              <a:rPr lang="ru-RU" dirty="0"/>
              <a:t> </a:t>
            </a:r>
            <a:r>
              <a:rPr lang="ru-RU" dirty="0" err="1"/>
              <a:t>бөлінген</a:t>
            </a:r>
            <a:r>
              <a:rPr lang="ru-RU" dirty="0"/>
              <a:t>.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бірге</a:t>
            </a:r>
            <a:r>
              <a:rPr lang="ru-RU" dirty="0"/>
              <a:t> </a:t>
            </a:r>
            <a:r>
              <a:rPr lang="ru-RU" dirty="0" err="1"/>
              <a:t>кей</a:t>
            </a:r>
            <a:r>
              <a:rPr lang="ru-RU" dirty="0"/>
              <a:t> </a:t>
            </a:r>
            <a:r>
              <a:rPr lang="ru-RU" dirty="0" err="1"/>
              <a:t>жерлерде</a:t>
            </a:r>
            <a:r>
              <a:rPr lang="ru-RU" dirty="0"/>
              <a:t> платформа Атлант </a:t>
            </a:r>
            <a:r>
              <a:rPr lang="ru-RU" dirty="0" err="1"/>
              <a:t>мұхиты</a:t>
            </a:r>
            <a:r>
              <a:rPr lang="ru-RU" dirty="0"/>
              <a:t> </a:t>
            </a:r>
            <a:r>
              <a:rPr lang="ru-RU" dirty="0" err="1"/>
              <a:t>жағынан</a:t>
            </a:r>
            <a:r>
              <a:rPr lang="ru-RU" dirty="0"/>
              <a:t> </a:t>
            </a:r>
            <a:r>
              <a:rPr lang="ru-RU" dirty="0" err="1"/>
              <a:t>трансгрессияға</a:t>
            </a:r>
            <a:r>
              <a:rPr lang="ru-RU" dirty="0"/>
              <a:t> </a:t>
            </a:r>
            <a:r>
              <a:rPr lang="ru-RU" dirty="0" err="1"/>
              <a:t>ұшыраған</a:t>
            </a:r>
            <a:r>
              <a:rPr lang="ru-RU" dirty="0"/>
              <a:t>, ал </a:t>
            </a:r>
            <a:r>
              <a:rPr lang="ru-RU" dirty="0" err="1"/>
              <a:t>калқандардың</a:t>
            </a:r>
            <a:r>
              <a:rPr lang="ru-RU" dirty="0"/>
              <a:t> </a:t>
            </a:r>
            <a:r>
              <a:rPr lang="ru-RU" dirty="0" err="1"/>
              <a:t>кейбір</a:t>
            </a:r>
            <a:r>
              <a:rPr lang="ru-RU" dirty="0"/>
              <a:t> </a:t>
            </a:r>
            <a:r>
              <a:rPr lang="ru-RU" dirty="0" err="1"/>
              <a:t>алаптары</a:t>
            </a:r>
            <a:r>
              <a:rPr lang="ru-RU" dirty="0"/>
              <a:t> </a:t>
            </a:r>
            <a:r>
              <a:rPr lang="ru-RU" dirty="0" err="1"/>
              <a:t>компенсациялық</a:t>
            </a:r>
            <a:r>
              <a:rPr lang="ru-RU" dirty="0"/>
              <a:t> </a:t>
            </a:r>
            <a:r>
              <a:rPr lang="ru-RU" dirty="0" err="1"/>
              <a:t>жолмен</a:t>
            </a:r>
            <a:r>
              <a:rPr lang="ru-RU" dirty="0"/>
              <a:t> </a:t>
            </a:r>
            <a:r>
              <a:rPr lang="ru-RU" dirty="0" err="1"/>
              <a:t>көтерілген</a:t>
            </a:r>
            <a:r>
              <a:rPr lang="ru-RU" dirty="0"/>
              <a:t>. </a:t>
            </a:r>
            <a:r>
              <a:rPr lang="ru-RU" dirty="0" err="1"/>
              <a:t>Онымен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кезде</a:t>
            </a:r>
            <a:r>
              <a:rPr lang="ru-RU" dirty="0"/>
              <a:t> Амазонка </a:t>
            </a:r>
            <a:r>
              <a:rPr lang="ru-RU" dirty="0" err="1"/>
              <a:t>және</a:t>
            </a:r>
            <a:r>
              <a:rPr lang="ru-RU" dirty="0"/>
              <a:t> Парана </a:t>
            </a:r>
            <a:r>
              <a:rPr lang="ru-RU" dirty="0" err="1"/>
              <a:t>синеклизаларында</a:t>
            </a:r>
            <a:r>
              <a:rPr lang="ru-RU" dirty="0"/>
              <a:t> </a:t>
            </a:r>
            <a:r>
              <a:rPr lang="ru-RU" dirty="0" err="1"/>
              <a:t>қайтадан</a:t>
            </a:r>
            <a:r>
              <a:rPr lang="ru-RU" dirty="0"/>
              <a:t> </a:t>
            </a:r>
            <a:r>
              <a:rPr lang="ru-RU" dirty="0" err="1"/>
              <a:t>жанар</a:t>
            </a:r>
            <a:r>
              <a:rPr lang="ru-RU" dirty="0"/>
              <a:t> тау </a:t>
            </a:r>
            <a:r>
              <a:rPr lang="ru-RU" dirty="0" err="1"/>
              <a:t>әрекеті</a:t>
            </a:r>
            <a:r>
              <a:rPr lang="ru-RU" dirty="0"/>
              <a:t> </a:t>
            </a:r>
            <a:r>
              <a:rPr lang="ru-RU" dirty="0" err="1"/>
              <a:t>орын</a:t>
            </a:r>
            <a:r>
              <a:rPr lang="ru-RU" dirty="0"/>
              <a:t> </a:t>
            </a:r>
            <a:r>
              <a:rPr lang="ru-RU" dirty="0" err="1"/>
              <a:t>алған</a:t>
            </a:r>
            <a:r>
              <a:rPr lang="ru-RU" dirty="0"/>
              <a:t>. </a:t>
            </a:r>
            <a:r>
              <a:rPr lang="ru-RU" dirty="0" err="1"/>
              <a:t>Платформаның</a:t>
            </a:r>
            <a:r>
              <a:rPr lang="ru-RU" dirty="0"/>
              <a:t> </a:t>
            </a:r>
            <a:r>
              <a:rPr lang="ru-RU" dirty="0" err="1"/>
              <a:t>құрлық</a:t>
            </a:r>
            <a:r>
              <a:rPr lang="ru-RU" dirty="0"/>
              <a:t> </a:t>
            </a:r>
            <a:r>
              <a:rPr lang="ru-RU" dirty="0" err="1"/>
              <a:t>күйінде</a:t>
            </a:r>
            <a:r>
              <a:rPr lang="ru-RU" dirty="0"/>
              <a:t> </a:t>
            </a:r>
            <a:r>
              <a:rPr lang="ru-RU" dirty="0" err="1"/>
              <a:t>қалған</a:t>
            </a:r>
            <a:r>
              <a:rPr lang="ru-RU" dirty="0"/>
              <a:t> </a:t>
            </a:r>
            <a:r>
              <a:rPr lang="ru-RU" dirty="0" err="1"/>
              <a:t>алаптарында</a:t>
            </a:r>
            <a:r>
              <a:rPr lang="ru-RU" dirty="0"/>
              <a:t> </a:t>
            </a:r>
            <a:r>
              <a:rPr lang="ru-RU" dirty="0" err="1"/>
              <a:t>жаңа</a:t>
            </a:r>
            <a:r>
              <a:rPr lang="ru-RU" dirty="0"/>
              <a:t> </a:t>
            </a:r>
            <a:r>
              <a:rPr lang="ru-RU" dirty="0" err="1"/>
              <a:t>тегіс</a:t>
            </a:r>
            <a:r>
              <a:rPr lang="ru-RU" dirty="0"/>
              <a:t> </a:t>
            </a:r>
            <a:r>
              <a:rPr lang="ru-RU" dirty="0" err="1"/>
              <a:t>беттері</a:t>
            </a:r>
            <a:r>
              <a:rPr lang="ru-RU" dirty="0"/>
              <a:t> </a:t>
            </a:r>
            <a:r>
              <a:rPr lang="ru-RU" dirty="0" err="1"/>
              <a:t>түзілген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бедері</a:t>
            </a:r>
            <a:r>
              <a:rPr lang="ru-RU" dirty="0"/>
              <a:t> </a:t>
            </a:r>
            <a:r>
              <a:rPr lang="ru-RU" dirty="0" err="1"/>
              <a:t>қазіргі</a:t>
            </a:r>
            <a:r>
              <a:rPr lang="ru-RU" dirty="0"/>
              <a:t> </a:t>
            </a:r>
            <a:r>
              <a:rPr lang="ru-RU" dirty="0" err="1"/>
              <a:t>кезге</a:t>
            </a:r>
            <a:r>
              <a:rPr lang="ru-RU" dirty="0"/>
              <a:t> </a:t>
            </a:r>
            <a:r>
              <a:rPr lang="ru-RU" dirty="0" err="1"/>
              <a:t>дейін</a:t>
            </a:r>
            <a:r>
              <a:rPr lang="ru-RU" dirty="0"/>
              <a:t> </a:t>
            </a:r>
            <a:r>
              <a:rPr lang="ru-RU" dirty="0" err="1"/>
              <a:t>сақталып</a:t>
            </a:r>
            <a:r>
              <a:rPr lang="ru-RU" dirty="0"/>
              <a:t> калган.</a:t>
            </a:r>
          </a:p>
          <a:p>
            <a:pPr algn="just"/>
            <a:r>
              <a:rPr lang="ru-RU" dirty="0" err="1"/>
              <a:t>Мезозойдын</a:t>
            </a:r>
            <a:r>
              <a:rPr lang="ru-RU" dirty="0"/>
              <a:t> </a:t>
            </a:r>
            <a:r>
              <a:rPr lang="ru-RU" dirty="0" err="1"/>
              <a:t>аяғында</a:t>
            </a:r>
            <a:r>
              <a:rPr lang="ru-RU" dirty="0"/>
              <a:t> Анд </a:t>
            </a:r>
            <a:r>
              <a:rPr lang="ru-RU" dirty="0" err="1"/>
              <a:t>геосинклиналында</a:t>
            </a:r>
            <a:r>
              <a:rPr lang="ru-RU" dirty="0"/>
              <a:t> </a:t>
            </a:r>
            <a:r>
              <a:rPr lang="ru-RU" dirty="0" err="1"/>
              <a:t>суға</a:t>
            </a:r>
            <a:r>
              <a:rPr lang="ru-RU" dirty="0"/>
              <a:t> бату басым </a:t>
            </a:r>
            <a:r>
              <a:rPr lang="ru-RU" dirty="0" err="1"/>
              <a:t>болып</a:t>
            </a:r>
            <a:r>
              <a:rPr lang="ru-RU" dirty="0"/>
              <a:t>,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платформаның</a:t>
            </a:r>
            <a:r>
              <a:rPr lang="ru-RU" dirty="0"/>
              <a:t> </a:t>
            </a:r>
            <a:r>
              <a:rPr lang="ru-RU" dirty="0" err="1"/>
              <a:t>шеткі</a:t>
            </a:r>
            <a:r>
              <a:rPr lang="ru-RU" dirty="0"/>
              <a:t> </a:t>
            </a:r>
            <a:r>
              <a:rPr lang="ru-RU" dirty="0" err="1"/>
              <a:t>бөліктерін</a:t>
            </a:r>
            <a:r>
              <a:rPr lang="ru-RU" dirty="0"/>
              <a:t> </a:t>
            </a:r>
            <a:r>
              <a:rPr lang="ru-RU" dirty="0" err="1"/>
              <a:t>қамтыған.Бор</a:t>
            </a:r>
            <a:r>
              <a:rPr lang="ru-RU" dirty="0"/>
              <a:t> </a:t>
            </a:r>
            <a:r>
              <a:rPr lang="ru-RU" dirty="0" err="1"/>
              <a:t>дәуірінін</a:t>
            </a:r>
            <a:r>
              <a:rPr lang="ru-RU" dirty="0"/>
              <a:t> </a:t>
            </a:r>
            <a:r>
              <a:rPr lang="ru-RU" dirty="0" err="1"/>
              <a:t>аяғына</a:t>
            </a:r>
            <a:r>
              <a:rPr lang="ru-RU" dirty="0"/>
              <a:t> </a:t>
            </a:r>
            <a:r>
              <a:rPr lang="ru-RU" dirty="0" err="1"/>
              <a:t>қарай</a:t>
            </a:r>
            <a:r>
              <a:rPr lang="ru-RU" dirty="0"/>
              <a:t> </a:t>
            </a:r>
            <a:r>
              <a:rPr lang="ru-RU" dirty="0" err="1"/>
              <a:t>Оңтүстік</a:t>
            </a:r>
            <a:r>
              <a:rPr lang="ru-RU" dirty="0"/>
              <a:t> </a:t>
            </a:r>
            <a:r>
              <a:rPr lang="ru-RU" dirty="0" err="1"/>
              <a:t>Америкада</a:t>
            </a:r>
            <a:r>
              <a:rPr lang="ru-RU" dirty="0"/>
              <a:t> </a:t>
            </a:r>
            <a:r>
              <a:rPr lang="ru-RU" dirty="0" err="1"/>
              <a:t>қазіргі</a:t>
            </a:r>
            <a:r>
              <a:rPr lang="ru-RU" dirty="0"/>
              <a:t> </a:t>
            </a:r>
            <a:r>
              <a:rPr lang="ru-RU" dirty="0" err="1"/>
              <a:t>кездегіге</a:t>
            </a:r>
            <a:r>
              <a:rPr lang="ru-RU" dirty="0"/>
              <a:t> </a:t>
            </a:r>
            <a:r>
              <a:rPr lang="ru-RU" dirty="0" err="1"/>
              <a:t>шамалас</a:t>
            </a:r>
            <a:r>
              <a:rPr lang="ru-RU" dirty="0"/>
              <a:t> климат </a:t>
            </a:r>
            <a:r>
              <a:rPr lang="ru-RU" dirty="0" err="1"/>
              <a:t>жағдайы</a:t>
            </a:r>
            <a:r>
              <a:rPr lang="ru-RU" dirty="0"/>
              <a:t> </a:t>
            </a:r>
            <a:r>
              <a:rPr lang="ru-RU" dirty="0" err="1"/>
              <a:t>қалыптасқан</a:t>
            </a:r>
            <a:r>
              <a:rPr lang="ru-RU" dirty="0"/>
              <a:t>. </a:t>
            </a:r>
            <a:r>
              <a:rPr lang="ru-RU" dirty="0" err="1"/>
              <a:t>Органикалык</a:t>
            </a:r>
            <a:r>
              <a:rPr lang="ru-RU" dirty="0"/>
              <a:t>. </a:t>
            </a:r>
            <a:r>
              <a:rPr lang="ru-RU" dirty="0" err="1"/>
              <a:t>дүние</a:t>
            </a:r>
            <a:r>
              <a:rPr lang="ru-RU" dirty="0"/>
              <a:t> </a:t>
            </a:r>
            <a:r>
              <a:rPr lang="ru-RU" dirty="0" err="1"/>
              <a:t>құрамында</a:t>
            </a:r>
            <a:r>
              <a:rPr lang="ru-RU" dirty="0"/>
              <a:t> </a:t>
            </a:r>
            <a:r>
              <a:rPr lang="ru-RU" dirty="0" err="1"/>
              <a:t>бірте-бірте</a:t>
            </a:r>
            <a:r>
              <a:rPr lang="ru-RU" dirty="0"/>
              <a:t> </a:t>
            </a:r>
            <a:r>
              <a:rPr lang="ru-RU" dirty="0" err="1"/>
              <a:t>жоғалып</a:t>
            </a:r>
            <a:r>
              <a:rPr lang="ru-RU" dirty="0"/>
              <a:t> бара </a:t>
            </a:r>
            <a:r>
              <a:rPr lang="ru-RU" dirty="0" err="1"/>
              <a:t>жатқан</a:t>
            </a:r>
            <a:r>
              <a:rPr lang="ru-RU" dirty="0"/>
              <a:t> мезозой </a:t>
            </a:r>
            <a:r>
              <a:rPr lang="ru-RU" dirty="0" err="1"/>
              <a:t>фаунасы</a:t>
            </a:r>
            <a:r>
              <a:rPr lang="ru-RU" dirty="0"/>
              <a:t> мен </a:t>
            </a:r>
            <a:r>
              <a:rPr lang="ru-RU" dirty="0" err="1"/>
              <a:t>флорасы</a:t>
            </a:r>
            <a:r>
              <a:rPr lang="ru-RU" dirty="0"/>
              <a:t> </a:t>
            </a:r>
            <a:r>
              <a:rPr lang="ru-RU" dirty="0" err="1"/>
              <a:t>орнына</a:t>
            </a:r>
            <a:r>
              <a:rPr lang="ru-RU" dirty="0"/>
              <a:t> </a:t>
            </a:r>
            <a:r>
              <a:rPr lang="ru-RU" dirty="0" err="1"/>
              <a:t>қазіргіге</a:t>
            </a:r>
            <a:r>
              <a:rPr lang="ru-RU" dirty="0"/>
              <a:t> </a:t>
            </a:r>
            <a:r>
              <a:rPr lang="ru-RU" dirty="0" err="1"/>
              <a:t>ұксас</a:t>
            </a:r>
            <a:r>
              <a:rPr lang="ru-RU" dirty="0"/>
              <a:t> </a:t>
            </a:r>
            <a:r>
              <a:rPr lang="ru-RU" dirty="0" err="1"/>
              <a:t>түрлер</a:t>
            </a:r>
            <a:r>
              <a:rPr lang="ru-RU" dirty="0"/>
              <a:t> </a:t>
            </a:r>
            <a:r>
              <a:rPr lang="ru-RU" dirty="0" err="1"/>
              <a:t>шыға</a:t>
            </a:r>
            <a:r>
              <a:rPr lang="ru-RU" dirty="0"/>
              <a:t> </a:t>
            </a:r>
            <a:r>
              <a:rPr lang="ru-RU" dirty="0" err="1"/>
              <a:t>бастаған</a:t>
            </a:r>
            <a:r>
              <a:rPr lang="ru-RU" dirty="0"/>
              <a:t>. </a:t>
            </a:r>
            <a:r>
              <a:rPr lang="ru-RU" dirty="0" err="1"/>
              <a:t>Жануарлар</a:t>
            </a:r>
            <a:r>
              <a:rPr lang="ru-RU" dirty="0"/>
              <a:t> </a:t>
            </a:r>
            <a:r>
              <a:rPr lang="ru-RU" dirty="0" err="1"/>
              <a:t>дүниесінің</a:t>
            </a:r>
            <a:r>
              <a:rPr lang="ru-RU" dirty="0"/>
              <a:t> </a:t>
            </a:r>
            <a:r>
              <a:rPr lang="ru-RU" dirty="0" err="1"/>
              <a:t>құрамында</a:t>
            </a:r>
            <a:r>
              <a:rPr lang="ru-RU" dirty="0"/>
              <a:t> </a:t>
            </a:r>
            <a:r>
              <a:rPr lang="ru-RU" dirty="0" err="1"/>
              <a:t>балықтар</a:t>
            </a:r>
            <a:r>
              <a:rPr lang="ru-RU" dirty="0"/>
              <a:t>, </a:t>
            </a:r>
            <a:r>
              <a:rPr lang="ru-RU" dirty="0" err="1"/>
              <a:t>құстар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қалталы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плацентарлық</a:t>
            </a:r>
            <a:r>
              <a:rPr lang="ru-RU" dirty="0"/>
              <a:t>, (</a:t>
            </a:r>
            <a:r>
              <a:rPr lang="ru-RU" dirty="0" err="1"/>
              <a:t>насеком</a:t>
            </a:r>
            <a:r>
              <a:rPr lang="ru-RU" dirty="0"/>
              <a:t> </a:t>
            </a:r>
            <a:r>
              <a:rPr lang="ru-RU" dirty="0" err="1"/>
              <a:t>қоректі</a:t>
            </a:r>
            <a:r>
              <a:rPr lang="ru-RU" dirty="0"/>
              <a:t>) </a:t>
            </a:r>
            <a:r>
              <a:rPr lang="ru-RU" dirty="0" err="1"/>
              <a:t>сүт</a:t>
            </a:r>
            <a:r>
              <a:rPr lang="ru-RU" dirty="0"/>
              <a:t> </a:t>
            </a:r>
            <a:r>
              <a:rPr lang="ru-RU" dirty="0" err="1"/>
              <a:t>қоректілер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. Флора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жабық</a:t>
            </a:r>
            <a:r>
              <a:rPr lang="ru-RU" dirty="0"/>
              <a:t> </a:t>
            </a:r>
            <a:r>
              <a:rPr lang="ru-RU" dirty="0" err="1"/>
              <a:t>тұқымды</a:t>
            </a:r>
            <a:r>
              <a:rPr lang="ru-RU" dirty="0"/>
              <a:t> </a:t>
            </a:r>
            <a:r>
              <a:rPr lang="ru-RU" dirty="0" err="1"/>
              <a:t>өсімдіктердің</a:t>
            </a:r>
            <a:r>
              <a:rPr lang="ru-RU" dirty="0"/>
              <a:t> </a:t>
            </a:r>
            <a:r>
              <a:rPr lang="ru-RU" dirty="0" err="1"/>
              <a:t>қаулап</a:t>
            </a:r>
            <a:r>
              <a:rPr lang="ru-RU" dirty="0"/>
              <a:t> </a:t>
            </a:r>
            <a:r>
              <a:rPr lang="ru-RU" dirty="0" err="1"/>
              <a:t>дамуы</a:t>
            </a:r>
            <a:r>
              <a:rPr lang="ru-RU" dirty="0"/>
              <a:t> </a:t>
            </a:r>
            <a:r>
              <a:rPr lang="ru-RU" dirty="0" err="1"/>
              <a:t>тән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. </a:t>
            </a:r>
            <a:r>
              <a:rPr lang="ru-RU" dirty="0" err="1"/>
              <a:t>Онтүстік</a:t>
            </a:r>
            <a:r>
              <a:rPr lang="ru-RU" dirty="0"/>
              <a:t> Америка мен Африка </a:t>
            </a:r>
            <a:r>
              <a:rPr lang="ru-RU" dirty="0" err="1"/>
              <a:t>бөлінгенге</a:t>
            </a:r>
            <a:r>
              <a:rPr lang="ru-RU" dirty="0"/>
              <a:t> </a:t>
            </a:r>
            <a:r>
              <a:rPr lang="ru-RU" dirty="0" err="1"/>
              <a:t>дейін</a:t>
            </a:r>
            <a:r>
              <a:rPr lang="ru-RU" dirty="0"/>
              <a:t>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ортақ</a:t>
            </a:r>
            <a:r>
              <a:rPr lang="ru-RU" dirty="0"/>
              <a:t> </a:t>
            </a:r>
            <a:r>
              <a:rPr lang="ru-RU" dirty="0" err="1"/>
              <a:t>түр</a:t>
            </a:r>
            <a:r>
              <a:rPr lang="ru-RU" dirty="0"/>
              <a:t> </a:t>
            </a:r>
            <a:r>
              <a:rPr lang="ru-RU" dirty="0" err="1"/>
              <a:t>құралу</a:t>
            </a:r>
            <a:r>
              <a:rPr lang="ru-RU" dirty="0"/>
              <a:t> </a:t>
            </a:r>
            <a:r>
              <a:rPr lang="ru-RU" dirty="0" err="1"/>
              <a:t>орталығы</a:t>
            </a:r>
            <a:r>
              <a:rPr lang="ru-RU" dirty="0"/>
              <a:t> </a:t>
            </a:r>
            <a:r>
              <a:rPr lang="ru-RU" dirty="0" err="1"/>
              <a:t>казіргі</a:t>
            </a:r>
            <a:r>
              <a:rPr lang="ru-RU" dirty="0"/>
              <a:t> </a:t>
            </a:r>
            <a:r>
              <a:rPr lang="ru-RU" dirty="0" err="1"/>
              <a:t>Оңтүстік</a:t>
            </a:r>
            <a:r>
              <a:rPr lang="ru-RU" dirty="0"/>
              <a:t> </a:t>
            </a:r>
            <a:r>
              <a:rPr lang="ru-RU" dirty="0" err="1"/>
              <a:t>Атлантиканың</a:t>
            </a:r>
            <a:r>
              <a:rPr lang="ru-RU" dirty="0"/>
              <a:t> </a:t>
            </a:r>
            <a:r>
              <a:rPr lang="ru-RU" dirty="0" err="1"/>
              <a:t>орнында</a:t>
            </a:r>
            <a:r>
              <a:rPr lang="ru-RU" dirty="0"/>
              <a:t> </a:t>
            </a:r>
            <a:r>
              <a:rPr lang="ru-RU" dirty="0" err="1"/>
              <a:t>жатты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26000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1BACBAB-79D1-4E63-BF37-0805388081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592" y="569844"/>
            <a:ext cx="9939130" cy="6288156"/>
          </a:xfrm>
        </p:spPr>
        <p:txBody>
          <a:bodyPr>
            <a:normAutofit/>
          </a:bodyPr>
          <a:lstStyle/>
          <a:p>
            <a:pPr algn="just"/>
            <a:r>
              <a:rPr lang="ru-RU" dirty="0" err="1"/>
              <a:t>Кайнозойдың</a:t>
            </a:r>
            <a:r>
              <a:rPr lang="ru-RU" dirty="0"/>
              <a:t> </a:t>
            </a:r>
            <a:r>
              <a:rPr lang="ru-RU" dirty="0" err="1"/>
              <a:t>басынан</a:t>
            </a:r>
            <a:r>
              <a:rPr lang="ru-RU" dirty="0"/>
              <a:t> </a:t>
            </a:r>
            <a:r>
              <a:rPr lang="ru-RU" dirty="0" err="1"/>
              <a:t>бастап</a:t>
            </a:r>
            <a:r>
              <a:rPr lang="ru-RU" dirty="0"/>
              <a:t> </a:t>
            </a:r>
            <a:r>
              <a:rPr lang="ru-RU" dirty="0" err="1"/>
              <a:t>материктердің</a:t>
            </a:r>
            <a:r>
              <a:rPr lang="ru-RU" dirty="0"/>
              <a:t> </a:t>
            </a:r>
            <a:r>
              <a:rPr lang="ru-RU" dirty="0" err="1"/>
              <a:t>әрқайсысының</a:t>
            </a:r>
            <a:r>
              <a:rPr lang="ru-RU" dirty="0"/>
              <a:t> </a:t>
            </a:r>
            <a:r>
              <a:rPr lang="ru-RU" dirty="0" err="1"/>
              <a:t>флорасы</a:t>
            </a:r>
            <a:r>
              <a:rPr lang="ru-RU" dirty="0"/>
              <a:t> </a:t>
            </a:r>
            <a:r>
              <a:rPr lang="ru-RU" dirty="0" err="1"/>
              <a:t>дербес</a:t>
            </a:r>
            <a:r>
              <a:rPr lang="ru-RU" dirty="0"/>
              <a:t> </a:t>
            </a:r>
            <a:r>
              <a:rPr lang="ru-RU" dirty="0" err="1"/>
              <a:t>калыптасты.Бор</a:t>
            </a:r>
            <a:r>
              <a:rPr lang="ru-RU" dirty="0"/>
              <a:t> </a:t>
            </a:r>
            <a:r>
              <a:rPr lang="ru-RU" dirty="0" err="1"/>
              <a:t>дәуірінің</a:t>
            </a:r>
            <a:r>
              <a:rPr lang="ru-RU" dirty="0"/>
              <a:t> </a:t>
            </a:r>
            <a:r>
              <a:rPr lang="ru-RU" dirty="0" err="1"/>
              <a:t>аяғында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палеоген </a:t>
            </a:r>
            <a:r>
              <a:rPr lang="ru-RU" dirty="0" err="1"/>
              <a:t>бойы</a:t>
            </a:r>
            <a:r>
              <a:rPr lang="ru-RU" dirty="0"/>
              <a:t> Анд </a:t>
            </a:r>
            <a:r>
              <a:rPr lang="ru-RU" dirty="0" err="1"/>
              <a:t>зонасында</a:t>
            </a:r>
            <a:r>
              <a:rPr lang="ru-RU" dirty="0"/>
              <a:t> </a:t>
            </a:r>
            <a:r>
              <a:rPr lang="ru-RU" dirty="0" err="1"/>
              <a:t>қатпарлану</a:t>
            </a:r>
            <a:r>
              <a:rPr lang="ru-RU" dirty="0"/>
              <a:t>, </a:t>
            </a:r>
            <a:r>
              <a:rPr lang="ru-RU" dirty="0" err="1"/>
              <a:t>көтерілу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жанар</a:t>
            </a:r>
            <a:r>
              <a:rPr lang="ru-RU" dirty="0"/>
              <a:t> тау </a:t>
            </a:r>
            <a:r>
              <a:rPr lang="ru-RU" dirty="0" err="1"/>
              <a:t>әрекеті</a:t>
            </a:r>
            <a:r>
              <a:rPr lang="ru-RU" dirty="0"/>
              <a:t> </a:t>
            </a:r>
            <a:r>
              <a:rPr lang="ru-RU" dirty="0" err="1"/>
              <a:t>жүріп</a:t>
            </a:r>
            <a:r>
              <a:rPr lang="ru-RU" dirty="0"/>
              <a:t> </a:t>
            </a:r>
            <a:r>
              <a:rPr lang="ru-RU" dirty="0" err="1"/>
              <a:t>жатты</a:t>
            </a:r>
            <a:r>
              <a:rPr lang="ru-RU" dirty="0"/>
              <a:t>. </a:t>
            </a:r>
            <a:r>
              <a:rPr lang="ru-RU" dirty="0" err="1"/>
              <a:t>Палеогеннің</a:t>
            </a:r>
            <a:r>
              <a:rPr lang="ru-RU" dirty="0"/>
              <a:t> </a:t>
            </a:r>
            <a:r>
              <a:rPr lang="ru-RU" dirty="0" err="1"/>
              <a:t>аяғына</a:t>
            </a:r>
            <a:r>
              <a:rPr lang="ru-RU" dirty="0"/>
              <a:t> </a:t>
            </a:r>
            <a:r>
              <a:rPr lang="ru-RU" dirty="0" err="1"/>
              <a:t>қарай</a:t>
            </a:r>
            <a:r>
              <a:rPr lang="ru-RU" dirty="0"/>
              <a:t> </a:t>
            </a:r>
            <a:r>
              <a:rPr lang="ru-RU" dirty="0" err="1"/>
              <a:t>геосинклинальдың</a:t>
            </a:r>
            <a:r>
              <a:rPr lang="ru-RU" dirty="0"/>
              <a:t> </a:t>
            </a:r>
            <a:r>
              <a:rPr lang="ru-RU" dirty="0" err="1"/>
              <a:t>орнына</a:t>
            </a:r>
            <a:r>
              <a:rPr lang="ru-RU" dirty="0"/>
              <a:t> </a:t>
            </a:r>
            <a:r>
              <a:rPr lang="ru-RU" dirty="0" err="1"/>
              <a:t>оңтүстікте</a:t>
            </a:r>
            <a:r>
              <a:rPr lang="ru-RU" dirty="0"/>
              <a:t> Антарктида </a:t>
            </a:r>
            <a:r>
              <a:rPr lang="ru-RU" dirty="0" err="1"/>
              <a:t>материгіне</a:t>
            </a:r>
            <a:r>
              <a:rPr lang="ru-RU" dirty="0"/>
              <a:t> </a:t>
            </a:r>
            <a:r>
              <a:rPr lang="ru-RU" dirty="0" err="1"/>
              <a:t>денін</a:t>
            </a:r>
            <a:r>
              <a:rPr lang="ru-RU" dirty="0"/>
              <a:t> </a:t>
            </a:r>
            <a:r>
              <a:rPr lang="ru-RU" dirty="0" err="1"/>
              <a:t>баратын</a:t>
            </a:r>
            <a:r>
              <a:rPr lang="ru-RU" dirty="0"/>
              <a:t>, ал </a:t>
            </a:r>
            <a:r>
              <a:rPr lang="ru-RU" dirty="0" err="1"/>
              <a:t>солтүстікте</a:t>
            </a:r>
            <a:r>
              <a:rPr lang="ru-RU" dirty="0"/>
              <a:t> </a:t>
            </a:r>
            <a:r>
              <a:rPr lang="ru-RU" dirty="0" err="1"/>
              <a:t>Антиль-Кариб</a:t>
            </a:r>
            <a:r>
              <a:rPr lang="ru-RU" dirty="0"/>
              <a:t> </a:t>
            </a:r>
            <a:r>
              <a:rPr lang="ru-RU" dirty="0" err="1"/>
              <a:t>аймағының</a:t>
            </a:r>
            <a:r>
              <a:rPr lang="ru-RU" dirty="0"/>
              <a:t> </a:t>
            </a:r>
            <a:r>
              <a:rPr lang="ru-RU" dirty="0" err="1"/>
              <a:t>жүйелерімен</a:t>
            </a:r>
            <a:r>
              <a:rPr lang="ru-RU" dirty="0"/>
              <a:t> </a:t>
            </a:r>
            <a:r>
              <a:rPr lang="ru-RU" dirty="0" err="1"/>
              <a:t>қосылып</a:t>
            </a:r>
            <a:r>
              <a:rPr lang="ru-RU" dirty="0"/>
              <a:t> </a:t>
            </a:r>
            <a:r>
              <a:rPr lang="ru-RU" dirty="0" err="1"/>
              <a:t>жатқан</a:t>
            </a:r>
            <a:r>
              <a:rPr lang="ru-RU" dirty="0"/>
              <a:t> </a:t>
            </a:r>
            <a:r>
              <a:rPr lang="ru-RU" dirty="0" err="1"/>
              <a:t>орасан</a:t>
            </a:r>
            <a:r>
              <a:rPr lang="ru-RU" dirty="0"/>
              <a:t> </a:t>
            </a:r>
            <a:r>
              <a:rPr lang="ru-RU" dirty="0" err="1"/>
              <a:t>зор</a:t>
            </a:r>
            <a:r>
              <a:rPr lang="ru-RU" dirty="0"/>
              <a:t> тау </a:t>
            </a:r>
            <a:r>
              <a:rPr lang="ru-RU" dirty="0" err="1"/>
              <a:t>жүйесі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. </a:t>
            </a:r>
            <a:r>
              <a:rPr lang="ru-RU" dirty="0" err="1"/>
              <a:t>Көтерілу</a:t>
            </a:r>
            <a:r>
              <a:rPr lang="ru-RU" dirty="0"/>
              <a:t> </a:t>
            </a:r>
            <a:r>
              <a:rPr lang="ru-RU" dirty="0" err="1"/>
              <a:t>платформаның</a:t>
            </a:r>
            <a:r>
              <a:rPr lang="ru-RU" dirty="0"/>
              <a:t> </a:t>
            </a:r>
            <a:r>
              <a:rPr lang="ru-RU" dirty="0" err="1"/>
              <a:t>едәуір</a:t>
            </a:r>
            <a:r>
              <a:rPr lang="ru-RU" dirty="0"/>
              <a:t> </a:t>
            </a:r>
            <a:r>
              <a:rPr lang="ru-RU" dirty="0" err="1"/>
              <a:t>бөлігінің</a:t>
            </a:r>
            <a:r>
              <a:rPr lang="ru-RU" dirty="0"/>
              <a:t> </a:t>
            </a:r>
            <a:r>
              <a:rPr lang="ru-RU" dirty="0" err="1"/>
              <a:t>теңіз</a:t>
            </a:r>
            <a:r>
              <a:rPr lang="ru-RU" dirty="0"/>
              <a:t> </a:t>
            </a:r>
            <a:r>
              <a:rPr lang="ru-RU" dirty="0" err="1"/>
              <a:t>деңгейінен</a:t>
            </a:r>
            <a:r>
              <a:rPr lang="ru-RU" dirty="0"/>
              <a:t> </a:t>
            </a:r>
            <a:r>
              <a:rPr lang="ru-RU" dirty="0" err="1"/>
              <a:t>төмен</a:t>
            </a:r>
            <a:r>
              <a:rPr lang="ru-RU" dirty="0"/>
              <a:t> </a:t>
            </a:r>
            <a:r>
              <a:rPr lang="ru-RU" dirty="0" err="1"/>
              <a:t>батуымен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перикратондық</a:t>
            </a:r>
            <a:r>
              <a:rPr lang="ru-RU" dirty="0"/>
              <a:t> </a:t>
            </a:r>
            <a:r>
              <a:rPr lang="ru-RU" dirty="0" err="1"/>
              <a:t>майысу</a:t>
            </a:r>
            <a:r>
              <a:rPr lang="ru-RU" dirty="0"/>
              <a:t> </a:t>
            </a:r>
            <a:r>
              <a:rPr lang="ru-RU" dirty="0" err="1"/>
              <a:t>синеклизалардың</a:t>
            </a:r>
            <a:r>
              <a:rPr lang="ru-RU" dirty="0"/>
              <a:t> </a:t>
            </a:r>
            <a:r>
              <a:rPr lang="ru-RU" dirty="0" err="1"/>
              <a:t>алабында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Атлант </a:t>
            </a:r>
            <a:r>
              <a:rPr lang="ru-RU" dirty="0" err="1"/>
              <a:t>мұхиты</a:t>
            </a:r>
            <a:r>
              <a:rPr lang="ru-RU" dirty="0"/>
              <a:t> </a:t>
            </a:r>
            <a:r>
              <a:rPr lang="ru-RU" dirty="0" err="1"/>
              <a:t>жағалауында</a:t>
            </a:r>
            <a:r>
              <a:rPr lang="ru-RU" dirty="0"/>
              <a:t> </a:t>
            </a:r>
            <a:r>
              <a:rPr lang="ru-RU" dirty="0" err="1"/>
              <a:t>шөгінді</a:t>
            </a:r>
            <a:r>
              <a:rPr lang="ru-RU" dirty="0"/>
              <a:t> </a:t>
            </a:r>
            <a:r>
              <a:rPr lang="ru-RU" dirty="0" err="1"/>
              <a:t>жыныстардың</a:t>
            </a:r>
            <a:r>
              <a:rPr lang="ru-RU" dirty="0"/>
              <a:t> </a:t>
            </a:r>
            <a:r>
              <a:rPr lang="ru-RU" dirty="0" err="1"/>
              <a:t>калың</a:t>
            </a:r>
            <a:r>
              <a:rPr lang="ru-RU" dirty="0"/>
              <a:t> </a:t>
            </a:r>
            <a:r>
              <a:rPr lang="ru-RU" dirty="0" err="1"/>
              <a:t>қабаттарының</a:t>
            </a:r>
            <a:r>
              <a:rPr lang="ru-RU" dirty="0"/>
              <a:t> </a:t>
            </a:r>
            <a:r>
              <a:rPr lang="ru-RU" dirty="0" err="1"/>
              <a:t>түзілуімен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кезде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.</a:t>
            </a:r>
          </a:p>
          <a:p>
            <a:pPr algn="just"/>
            <a:r>
              <a:rPr lang="ru-RU" dirty="0" err="1"/>
              <a:t>Неогенде</a:t>
            </a:r>
            <a:r>
              <a:rPr lang="ru-RU" dirty="0"/>
              <a:t> </a:t>
            </a:r>
            <a:r>
              <a:rPr lang="ru-RU" dirty="0" err="1"/>
              <a:t>ішінара</a:t>
            </a:r>
            <a:r>
              <a:rPr lang="ru-RU" dirty="0"/>
              <a:t> </a:t>
            </a:r>
            <a:r>
              <a:rPr lang="ru-RU" dirty="0" err="1"/>
              <a:t>шөгу</a:t>
            </a:r>
            <a:r>
              <a:rPr lang="ru-RU" dirty="0"/>
              <a:t> </a:t>
            </a:r>
            <a:r>
              <a:rPr lang="ru-RU" dirty="0" err="1"/>
              <a:t>әсіресе</a:t>
            </a:r>
            <a:r>
              <a:rPr lang="ru-RU" dirty="0"/>
              <a:t> </a:t>
            </a:r>
            <a:r>
              <a:rPr lang="ru-RU" dirty="0" err="1"/>
              <a:t>қалқандар</a:t>
            </a:r>
            <a:r>
              <a:rPr lang="ru-RU" dirty="0"/>
              <a:t> </a:t>
            </a:r>
            <a:r>
              <a:rPr lang="ru-RU" dirty="0" err="1"/>
              <a:t>аймағы</a:t>
            </a:r>
            <a:r>
              <a:rPr lang="ru-RU" dirty="0"/>
              <a:t> мен Анд </a:t>
            </a:r>
            <a:r>
              <a:rPr lang="ru-RU" dirty="0" err="1"/>
              <a:t>зонасында</a:t>
            </a:r>
            <a:r>
              <a:rPr lang="ru-RU" dirty="0"/>
              <a:t> </a:t>
            </a:r>
            <a:r>
              <a:rPr lang="ru-RU" dirty="0" err="1"/>
              <a:t>күшті</a:t>
            </a:r>
            <a:r>
              <a:rPr lang="ru-RU" dirty="0"/>
              <a:t> </a:t>
            </a:r>
            <a:r>
              <a:rPr lang="ru-RU" dirty="0" err="1"/>
              <a:t>көтерілулерге</a:t>
            </a:r>
            <a:r>
              <a:rPr lang="ru-RU" dirty="0"/>
              <a:t> </a:t>
            </a:r>
            <a:r>
              <a:rPr lang="ru-RU" dirty="0" err="1"/>
              <a:t>ауысқан</a:t>
            </a:r>
            <a:r>
              <a:rPr lang="ru-RU" dirty="0"/>
              <a:t>. </a:t>
            </a:r>
            <a:r>
              <a:rPr lang="ru-RU" dirty="0" err="1"/>
              <a:t>Көтерілулерге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өзендер</a:t>
            </a:r>
            <a:r>
              <a:rPr lang="ru-RU" dirty="0"/>
              <a:t> </a:t>
            </a:r>
            <a:r>
              <a:rPr lang="ru-RU" dirty="0" err="1"/>
              <a:t>арнасын</a:t>
            </a:r>
            <a:r>
              <a:rPr lang="ru-RU" dirty="0"/>
              <a:t> </a:t>
            </a:r>
            <a:r>
              <a:rPr lang="ru-RU" dirty="0" err="1"/>
              <a:t>тіліп</a:t>
            </a:r>
            <a:r>
              <a:rPr lang="ru-RU" dirty="0"/>
              <a:t> </a:t>
            </a:r>
            <a:r>
              <a:rPr lang="ru-RU" dirty="0" err="1"/>
              <a:t>терендеген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сарқырамалар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. Атлант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Кариб</a:t>
            </a:r>
            <a:r>
              <a:rPr lang="ru-RU" dirty="0"/>
              <a:t> </a:t>
            </a:r>
            <a:r>
              <a:rPr lang="ru-RU" dirty="0" err="1"/>
              <a:t>жағалаулары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төмен</a:t>
            </a:r>
            <a:r>
              <a:rPr lang="ru-RU" dirty="0"/>
              <a:t> </a:t>
            </a:r>
            <a:r>
              <a:rPr lang="ru-RU" dirty="0" err="1"/>
              <a:t>түскен</a:t>
            </a:r>
            <a:r>
              <a:rPr lang="ru-RU" dirty="0"/>
              <a:t>,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жерлерде</a:t>
            </a:r>
            <a:r>
              <a:rPr lang="ru-RU" dirty="0"/>
              <a:t> </a:t>
            </a:r>
            <a:r>
              <a:rPr lang="ru-RU" dirty="0" err="1"/>
              <a:t>эстуарийлер</a:t>
            </a:r>
            <a:r>
              <a:rPr lang="ru-RU" dirty="0"/>
              <a:t> мен </a:t>
            </a:r>
            <a:r>
              <a:rPr lang="ru-RU" dirty="0" err="1"/>
              <a:t>лагуналар</a:t>
            </a:r>
            <a:r>
              <a:rPr lang="ru-RU" dirty="0"/>
              <a:t> </a:t>
            </a:r>
            <a:r>
              <a:rPr lang="ru-RU" dirty="0" err="1"/>
              <a:t>түзілген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39513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D641426-1FAE-475F-A010-9DD0C98AD0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330" y="609600"/>
            <a:ext cx="9886122" cy="6069496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Анд </a:t>
            </a:r>
            <a:r>
              <a:rPr lang="ru-RU" dirty="0" err="1"/>
              <a:t>жуйесінің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көтерілуіне</a:t>
            </a:r>
            <a:r>
              <a:rPr lang="ru-RU" dirty="0"/>
              <a:t> </a:t>
            </a:r>
            <a:r>
              <a:rPr lang="ru-RU" dirty="0" err="1"/>
              <a:t>платформаның</a:t>
            </a:r>
            <a:r>
              <a:rPr lang="ru-RU" dirty="0"/>
              <a:t> </a:t>
            </a:r>
            <a:r>
              <a:rPr lang="ru-RU" dirty="0" err="1"/>
              <a:t>көршілес</a:t>
            </a:r>
            <a:r>
              <a:rPr lang="ru-RU" dirty="0"/>
              <a:t> </a:t>
            </a:r>
            <a:r>
              <a:rPr lang="ru-RU" dirty="0" err="1"/>
              <a:t>алаптары</a:t>
            </a:r>
            <a:r>
              <a:rPr lang="ru-RU" dirty="0"/>
              <a:t> да </a:t>
            </a:r>
            <a:r>
              <a:rPr lang="ru-RU" dirty="0" err="1"/>
              <a:t>қамтылған</a:t>
            </a:r>
            <a:r>
              <a:rPr lang="ru-RU" dirty="0"/>
              <a:t>, </a:t>
            </a:r>
            <a:r>
              <a:rPr lang="ru-RU" dirty="0" err="1"/>
              <a:t>соның</a:t>
            </a:r>
            <a:r>
              <a:rPr lang="ru-RU" dirty="0"/>
              <a:t> </a:t>
            </a:r>
            <a:r>
              <a:rPr lang="ru-RU" dirty="0" err="1"/>
              <a:t>нәтижесінде</a:t>
            </a:r>
            <a:r>
              <a:rPr lang="ru-RU" dirty="0"/>
              <a:t> </a:t>
            </a:r>
            <a:r>
              <a:rPr lang="ru-RU" dirty="0" err="1"/>
              <a:t>Андымен</a:t>
            </a:r>
            <a:r>
              <a:rPr lang="ru-RU" dirty="0"/>
              <a:t> орография </a:t>
            </a:r>
            <a:r>
              <a:rPr lang="ru-RU" dirty="0" err="1"/>
              <a:t>жағынан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Прекордильер</a:t>
            </a:r>
            <a:r>
              <a:rPr lang="ru-RU" dirty="0"/>
              <a:t>, Пампа </a:t>
            </a:r>
            <a:r>
              <a:rPr lang="ru-RU" dirty="0" err="1"/>
              <a:t>сьерралары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кейбір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жоталар</a:t>
            </a:r>
            <a:r>
              <a:rPr lang="ru-RU" dirty="0"/>
              <a:t> </a:t>
            </a:r>
            <a:r>
              <a:rPr lang="ru-RU" dirty="0" err="1"/>
              <a:t>көтерілген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Тау </a:t>
            </a:r>
            <a:r>
              <a:rPr lang="ru-RU" dirty="0" err="1"/>
              <a:t>түзілу</a:t>
            </a:r>
            <a:r>
              <a:rPr lang="ru-RU" dirty="0"/>
              <a:t> </a:t>
            </a:r>
            <a:r>
              <a:rPr lang="ru-RU" dirty="0" err="1"/>
              <a:t>процестерімен</a:t>
            </a:r>
            <a:r>
              <a:rPr lang="ru-RU" dirty="0"/>
              <a:t> </a:t>
            </a:r>
            <a:r>
              <a:rPr lang="ru-RU" dirty="0" err="1"/>
              <a:t>бірге</a:t>
            </a:r>
            <a:r>
              <a:rPr lang="ru-RU" dirty="0"/>
              <a:t> </a:t>
            </a:r>
            <a:r>
              <a:rPr lang="ru-RU" dirty="0" err="1"/>
              <a:t>күшейе</a:t>
            </a:r>
            <a:r>
              <a:rPr lang="ru-RU" dirty="0"/>
              <a:t> </a:t>
            </a:r>
            <a:r>
              <a:rPr lang="ru-RU" dirty="0" err="1"/>
              <a:t>түскен</a:t>
            </a:r>
            <a:r>
              <a:rPr lang="ru-RU" dirty="0"/>
              <a:t> </a:t>
            </a:r>
            <a:r>
              <a:rPr lang="ru-RU" dirty="0" err="1"/>
              <a:t>жанар</a:t>
            </a:r>
            <a:r>
              <a:rPr lang="ru-RU" dirty="0"/>
              <a:t> тау </a:t>
            </a:r>
            <a:r>
              <a:rPr lang="ru-RU" dirty="0" err="1"/>
              <a:t>әрекеті</a:t>
            </a:r>
            <a:r>
              <a:rPr lang="ru-RU" dirty="0"/>
              <a:t> </a:t>
            </a:r>
            <a:r>
              <a:rPr lang="ru-RU" dirty="0" err="1"/>
              <a:t>орын</a:t>
            </a:r>
            <a:r>
              <a:rPr lang="ru-RU" dirty="0"/>
              <a:t> </a:t>
            </a:r>
            <a:r>
              <a:rPr lang="ru-RU" dirty="0" err="1"/>
              <a:t>алған</a:t>
            </a:r>
            <a:r>
              <a:rPr lang="ru-RU" dirty="0"/>
              <a:t>. </a:t>
            </a:r>
            <a:r>
              <a:rPr lang="ru-RU" dirty="0" err="1"/>
              <a:t>Жанар</a:t>
            </a:r>
            <a:r>
              <a:rPr lang="ru-RU" dirty="0"/>
              <a:t> тау </a:t>
            </a:r>
            <a:r>
              <a:rPr lang="ru-RU" dirty="0" err="1"/>
              <a:t>әрекеті</a:t>
            </a:r>
            <a:r>
              <a:rPr lang="ru-RU" dirty="0"/>
              <a:t> </a:t>
            </a:r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кезде</a:t>
            </a:r>
            <a:r>
              <a:rPr lang="ru-RU" dirty="0"/>
              <a:t> тау </a:t>
            </a:r>
            <a:r>
              <a:rPr lang="ru-RU" dirty="0" err="1"/>
              <a:t>жүйесінің</a:t>
            </a:r>
            <a:r>
              <a:rPr lang="ru-RU" dirty="0"/>
              <a:t> </a:t>
            </a:r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бөліктерінде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Патагония </a:t>
            </a:r>
            <a:r>
              <a:rPr lang="ru-RU" dirty="0" err="1"/>
              <a:t>плитасы</a:t>
            </a:r>
            <a:r>
              <a:rPr lang="ru-RU" dirty="0"/>
              <a:t> </a:t>
            </a:r>
            <a:r>
              <a:rPr lang="ru-RU" dirty="0" err="1"/>
              <a:t>алабында</a:t>
            </a:r>
            <a:r>
              <a:rPr lang="ru-RU" dirty="0"/>
              <a:t> </a:t>
            </a:r>
            <a:r>
              <a:rPr lang="ru-RU" dirty="0" err="1"/>
              <a:t>кездесіп</a:t>
            </a:r>
            <a:r>
              <a:rPr lang="ru-RU" dirty="0"/>
              <a:t> </a:t>
            </a:r>
            <a:r>
              <a:rPr lang="ru-RU" dirty="0" err="1"/>
              <a:t>отырған</a:t>
            </a:r>
            <a:r>
              <a:rPr lang="ru-RU" dirty="0"/>
              <a:t>.</a:t>
            </a:r>
          </a:p>
          <a:p>
            <a:pPr algn="just"/>
            <a:r>
              <a:rPr lang="ru-RU" dirty="0" err="1"/>
              <a:t>Көтерілу</a:t>
            </a:r>
            <a:r>
              <a:rPr lang="ru-RU" dirty="0"/>
              <a:t> мен </a:t>
            </a:r>
            <a:r>
              <a:rPr lang="ru-RU" dirty="0" err="1"/>
              <a:t>жанар</a:t>
            </a:r>
            <a:r>
              <a:rPr lang="ru-RU" dirty="0"/>
              <a:t> тау </a:t>
            </a:r>
            <a:r>
              <a:rPr lang="ru-RU" dirty="0" err="1"/>
              <a:t>әрекеті</a:t>
            </a:r>
            <a:r>
              <a:rPr lang="ru-RU" dirty="0"/>
              <a:t> </a:t>
            </a:r>
            <a:r>
              <a:rPr lang="ru-RU" dirty="0" err="1"/>
              <a:t>бүкіл</a:t>
            </a:r>
            <a:r>
              <a:rPr lang="ru-RU" dirty="0"/>
              <a:t> </a:t>
            </a:r>
            <a:r>
              <a:rPr lang="ru-RU" dirty="0" err="1"/>
              <a:t>плиоценде</a:t>
            </a:r>
            <a:r>
              <a:rPr lang="ru-RU" dirty="0"/>
              <a:t>, </a:t>
            </a:r>
            <a:r>
              <a:rPr lang="ru-RU" dirty="0" err="1"/>
              <a:t>антропогеннің</a:t>
            </a:r>
            <a:r>
              <a:rPr lang="ru-RU" dirty="0"/>
              <a:t> </a:t>
            </a:r>
            <a:r>
              <a:rPr lang="ru-RU" dirty="0" err="1"/>
              <a:t>басында</a:t>
            </a:r>
            <a:r>
              <a:rPr lang="ru-RU" dirty="0"/>
              <a:t> </a:t>
            </a:r>
            <a:r>
              <a:rPr lang="ru-RU" dirty="0" err="1"/>
              <a:t>жалғасып</a:t>
            </a:r>
            <a:r>
              <a:rPr lang="ru-RU" dirty="0"/>
              <a:t> </a:t>
            </a:r>
            <a:r>
              <a:rPr lang="ru-RU" dirty="0" err="1"/>
              <a:t>отырады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қазіргі</a:t>
            </a:r>
            <a:r>
              <a:rPr lang="ru-RU" dirty="0"/>
              <a:t> </a:t>
            </a:r>
            <a:r>
              <a:rPr lang="ru-RU" dirty="0" err="1"/>
              <a:t>кезгедейін</a:t>
            </a:r>
            <a:r>
              <a:rPr lang="ru-RU" dirty="0"/>
              <a:t> </a:t>
            </a:r>
            <a:r>
              <a:rPr lang="ru-RU" dirty="0" err="1"/>
              <a:t>тоқтаған</a:t>
            </a:r>
            <a:r>
              <a:rPr lang="ru-RU" dirty="0"/>
              <a:t> </a:t>
            </a:r>
            <a:r>
              <a:rPr lang="ru-RU" dirty="0" err="1"/>
              <a:t>жоқ</a:t>
            </a:r>
            <a:r>
              <a:rPr lang="ru-RU" dirty="0"/>
              <a:t>. Анд </a:t>
            </a:r>
            <a:r>
              <a:rPr lang="ru-RU" dirty="0" err="1"/>
              <a:t>тауының</a:t>
            </a:r>
            <a:r>
              <a:rPr lang="ru-RU" dirty="0"/>
              <a:t> </a:t>
            </a:r>
            <a:r>
              <a:rPr lang="ru-RU" dirty="0" err="1"/>
              <a:t>көтерілуімен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кезде</a:t>
            </a:r>
            <a:r>
              <a:rPr lang="ru-RU" dirty="0"/>
              <a:t> </a:t>
            </a:r>
            <a:r>
              <a:rPr lang="ru-RU" dirty="0" err="1"/>
              <a:t>күшті</a:t>
            </a:r>
            <a:r>
              <a:rPr lang="ru-RU" dirty="0"/>
              <a:t> </a:t>
            </a:r>
            <a:r>
              <a:rPr lang="ru-RU" dirty="0" err="1"/>
              <a:t>бүзылыс</a:t>
            </a:r>
            <a:r>
              <a:rPr lang="ru-RU" dirty="0"/>
              <a:t> </a:t>
            </a:r>
            <a:r>
              <a:rPr lang="ru-RU" dirty="0" err="1"/>
              <a:t>жүріп</a:t>
            </a:r>
            <a:r>
              <a:rPr lang="ru-RU" dirty="0"/>
              <a:t> </a:t>
            </a:r>
            <a:r>
              <a:rPr lang="ru-RU" dirty="0" err="1"/>
              <a:t>жатты</a:t>
            </a:r>
            <a:r>
              <a:rPr lang="ru-RU" dirty="0"/>
              <a:t>, </a:t>
            </a:r>
            <a:r>
              <a:rPr lang="ru-RU" dirty="0" err="1"/>
              <a:t>Жүмсақ</a:t>
            </a:r>
            <a:r>
              <a:rPr lang="ru-RU" dirty="0"/>
              <a:t> </a:t>
            </a:r>
            <a:r>
              <a:rPr lang="ru-RU" dirty="0" err="1"/>
              <a:t>материалдар</a:t>
            </a:r>
            <a:r>
              <a:rPr lang="ru-RU" dirty="0"/>
              <a:t> </a:t>
            </a:r>
            <a:r>
              <a:rPr lang="ru-RU" dirty="0" err="1"/>
              <a:t>жинақталды</a:t>
            </a:r>
            <a:r>
              <a:rPr lang="ru-RU" dirty="0"/>
              <a:t>,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беті</a:t>
            </a:r>
            <a:r>
              <a:rPr lang="ru-RU" dirty="0"/>
              <a:t> </a:t>
            </a:r>
            <a:r>
              <a:rPr lang="ru-RU" dirty="0" err="1"/>
              <a:t>тегістелді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Анд </a:t>
            </a:r>
            <a:r>
              <a:rPr lang="ru-RU" dirty="0" err="1"/>
              <a:t>тауының</a:t>
            </a:r>
            <a:r>
              <a:rPr lang="ru-RU" dirty="0"/>
              <a:t> </a:t>
            </a:r>
            <a:r>
              <a:rPr lang="ru-RU" dirty="0" err="1"/>
              <a:t>көтерілуіне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батыс</a:t>
            </a:r>
            <a:r>
              <a:rPr lang="ru-RU" dirty="0"/>
              <a:t> </a:t>
            </a:r>
            <a:r>
              <a:rPr lang="ru-RU" dirty="0" err="1"/>
              <a:t>зонасында</a:t>
            </a:r>
            <a:r>
              <a:rPr lang="ru-RU" dirty="0"/>
              <a:t> </a:t>
            </a:r>
            <a:r>
              <a:rPr lang="ru-RU" dirty="0" err="1"/>
              <a:t>тереңдікте</a:t>
            </a:r>
            <a:r>
              <a:rPr lang="ru-RU" dirty="0"/>
              <a:t> </a:t>
            </a:r>
            <a:r>
              <a:rPr lang="ru-RU" dirty="0" err="1"/>
              <a:t>жарылулар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шеткері</a:t>
            </a:r>
            <a:r>
              <a:rPr lang="ru-RU" dirty="0"/>
              <a:t> </a:t>
            </a:r>
            <a:r>
              <a:rPr lang="ru-RU" dirty="0" err="1"/>
              <a:t>аймақтары</a:t>
            </a:r>
            <a:r>
              <a:rPr lang="ru-RU" dirty="0"/>
              <a:t> </a:t>
            </a:r>
            <a:r>
              <a:rPr lang="ru-RU" dirty="0" err="1"/>
              <a:t>Тынық</a:t>
            </a:r>
            <a:r>
              <a:rPr lang="ru-RU" dirty="0"/>
              <a:t> </a:t>
            </a:r>
            <a:r>
              <a:rPr lang="ru-RU" dirty="0" err="1"/>
              <a:t>мұхит</a:t>
            </a:r>
            <a:r>
              <a:rPr lang="ru-RU" dirty="0"/>
              <a:t> </a:t>
            </a:r>
            <a:r>
              <a:rPr lang="ru-RU" dirty="0" err="1"/>
              <a:t>суының</a:t>
            </a:r>
            <a:r>
              <a:rPr lang="ru-RU" dirty="0"/>
              <a:t> </a:t>
            </a:r>
            <a:r>
              <a:rPr lang="ru-RU" dirty="0" err="1"/>
              <a:t>астына</a:t>
            </a:r>
            <a:r>
              <a:rPr lang="ru-RU" dirty="0"/>
              <a:t> </a:t>
            </a:r>
            <a:r>
              <a:rPr lang="ru-RU" dirty="0" err="1"/>
              <a:t>батып</a:t>
            </a:r>
            <a:r>
              <a:rPr lang="ru-RU" dirty="0"/>
              <a:t> </a:t>
            </a:r>
            <a:r>
              <a:rPr lang="ru-RU" dirty="0" err="1"/>
              <a:t>кетті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84813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58F0F9A-DFB4-4C3B-AFEB-99DCA34479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675862"/>
            <a:ext cx="8946541" cy="557253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/>
              <a:t>Плиоцен </a:t>
            </a:r>
            <a:r>
              <a:rPr lang="ru-RU" dirty="0" err="1"/>
              <a:t>дәуірінде</a:t>
            </a:r>
            <a:r>
              <a:rPr lang="ru-RU" dirty="0"/>
              <a:t> </a:t>
            </a:r>
            <a:r>
              <a:rPr lang="ru-RU" dirty="0" err="1"/>
              <a:t>сәл</a:t>
            </a:r>
            <a:r>
              <a:rPr lang="ru-RU" dirty="0"/>
              <a:t> </a:t>
            </a:r>
            <a:r>
              <a:rPr lang="ru-RU" dirty="0" err="1"/>
              <a:t>үзілістен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</a:t>
            </a:r>
            <a:r>
              <a:rPr lang="ru-RU" dirty="0" err="1"/>
              <a:t>Оңтүстік</a:t>
            </a:r>
            <a:r>
              <a:rPr lang="ru-RU" dirty="0"/>
              <a:t> Америка </a:t>
            </a:r>
            <a:r>
              <a:rPr lang="ru-RU" dirty="0" err="1"/>
              <a:t>солтүстік</a:t>
            </a:r>
            <a:r>
              <a:rPr lang="ru-RU" dirty="0"/>
              <a:t> </a:t>
            </a:r>
            <a:r>
              <a:rPr lang="ru-RU" dirty="0" err="1"/>
              <a:t>материкпен</a:t>
            </a:r>
            <a:r>
              <a:rPr lang="ru-RU" dirty="0"/>
              <a:t> </a:t>
            </a:r>
            <a:r>
              <a:rPr lang="ru-RU" dirty="0" err="1"/>
              <a:t>түпкілікті</a:t>
            </a:r>
            <a:r>
              <a:rPr lang="ru-RU" dirty="0"/>
              <a:t> </a:t>
            </a:r>
            <a:r>
              <a:rPr lang="ru-RU" dirty="0" err="1"/>
              <a:t>жалғасты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жалғасу</a:t>
            </a:r>
            <a:r>
              <a:rPr lang="ru-RU" dirty="0"/>
              <a:t> </a:t>
            </a:r>
            <a:r>
              <a:rPr lang="ru-RU" dirty="0" err="1"/>
              <a:t>материктердің</a:t>
            </a:r>
            <a:r>
              <a:rPr lang="ru-RU" dirty="0"/>
              <a:t> </a:t>
            </a:r>
            <a:r>
              <a:rPr lang="ru-RU" dirty="0" err="1"/>
              <a:t>жануарлары</a:t>
            </a:r>
            <a:r>
              <a:rPr lang="ru-RU" dirty="0"/>
              <a:t> мен </a:t>
            </a:r>
            <a:r>
              <a:rPr lang="ru-RU" dirty="0" err="1"/>
              <a:t>өсімдіктері</a:t>
            </a:r>
            <a:r>
              <a:rPr lang="ru-RU" dirty="0"/>
              <a:t> </a:t>
            </a:r>
            <a:r>
              <a:rPr lang="ru-RU" dirty="0" err="1"/>
              <a:t>түрлерінің</a:t>
            </a:r>
            <a:r>
              <a:rPr lang="ru-RU" dirty="0"/>
              <a:t> </a:t>
            </a:r>
            <a:r>
              <a:rPr lang="ru-RU" dirty="0" err="1"/>
              <a:t>алмасуына</a:t>
            </a:r>
            <a:r>
              <a:rPr lang="ru-RU" dirty="0"/>
              <a:t> </a:t>
            </a:r>
            <a:r>
              <a:rPr lang="ru-RU" dirty="0" err="1"/>
              <a:t>жағдай</a:t>
            </a:r>
            <a:r>
              <a:rPr lang="ru-RU" dirty="0"/>
              <a:t> </a:t>
            </a:r>
            <a:r>
              <a:rPr lang="ru-RU" dirty="0" err="1"/>
              <a:t>туғьгзды</a:t>
            </a:r>
            <a:r>
              <a:rPr lang="ru-RU" dirty="0"/>
              <a:t>.</a:t>
            </a:r>
          </a:p>
          <a:p>
            <a:pPr algn="just"/>
            <a:r>
              <a:rPr lang="ru-RU" dirty="0" err="1"/>
              <a:t>Оңтүстікте</a:t>
            </a:r>
            <a:r>
              <a:rPr lang="ru-RU" dirty="0"/>
              <a:t> Антарктика </a:t>
            </a:r>
            <a:r>
              <a:rPr lang="ru-RU" dirty="0" err="1"/>
              <a:t>аймағында</a:t>
            </a:r>
            <a:r>
              <a:rPr lang="ru-RU" dirty="0"/>
              <a:t> </a:t>
            </a:r>
            <a:r>
              <a:rPr lang="ru-RU" dirty="0" err="1"/>
              <a:t>климаттың</a:t>
            </a:r>
            <a:r>
              <a:rPr lang="ru-RU" dirty="0"/>
              <a:t> </a:t>
            </a:r>
            <a:r>
              <a:rPr lang="ru-RU" dirty="0" err="1"/>
              <a:t>салқындауына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Антарктиданы</a:t>
            </a:r>
            <a:r>
              <a:rPr lang="ru-RU" dirty="0"/>
              <a:t> </a:t>
            </a:r>
            <a:r>
              <a:rPr lang="ru-RU" dirty="0" err="1"/>
              <a:t>жабынды</a:t>
            </a:r>
            <a:r>
              <a:rPr lang="ru-RU" dirty="0"/>
              <a:t> </a:t>
            </a:r>
            <a:r>
              <a:rPr lang="ru-RU" dirty="0" err="1"/>
              <a:t>мұз</a:t>
            </a:r>
            <a:r>
              <a:rPr lang="ru-RU" dirty="0"/>
              <a:t> </a:t>
            </a:r>
            <a:r>
              <a:rPr lang="ru-RU" dirty="0" err="1"/>
              <a:t>басудың</a:t>
            </a:r>
            <a:r>
              <a:rPr lang="ru-RU" dirty="0"/>
              <a:t> </a:t>
            </a:r>
            <a:r>
              <a:rPr lang="ru-RU" dirty="0" err="1"/>
              <a:t>басталуына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антарктика</a:t>
            </a:r>
            <a:r>
              <a:rPr lang="ru-RU" dirty="0"/>
              <a:t> </a:t>
            </a:r>
            <a:r>
              <a:rPr lang="ru-RU" dirty="0" err="1"/>
              <a:t>флорасының</a:t>
            </a:r>
            <a:r>
              <a:rPr lang="ru-RU" dirty="0"/>
              <a:t> </a:t>
            </a:r>
            <a:r>
              <a:rPr lang="ru-RU" dirty="0" err="1"/>
              <a:t>элементтері</a:t>
            </a:r>
            <a:r>
              <a:rPr lang="ru-RU" dirty="0"/>
              <a:t> </a:t>
            </a:r>
            <a:r>
              <a:rPr lang="ru-RU" dirty="0" err="1"/>
              <a:t>ене</a:t>
            </a:r>
            <a:r>
              <a:rPr lang="ru-RU" dirty="0"/>
              <a:t> </a:t>
            </a:r>
            <a:r>
              <a:rPr lang="ru-RU" dirty="0" err="1"/>
              <a:t>бастады</a:t>
            </a:r>
            <a:r>
              <a:rPr lang="ru-RU" dirty="0"/>
              <a:t>. Анд </a:t>
            </a:r>
            <a:r>
              <a:rPr lang="ru-RU" dirty="0" err="1"/>
              <a:t>көтеріле</a:t>
            </a:r>
            <a:r>
              <a:rPr lang="ru-RU" dirty="0"/>
              <a:t> </a:t>
            </a:r>
            <a:r>
              <a:rPr lang="ru-RU" dirty="0" err="1"/>
              <a:t>түскен</a:t>
            </a:r>
            <a:r>
              <a:rPr lang="ru-RU" dirty="0"/>
              <a:t> </a:t>
            </a:r>
            <a:r>
              <a:rPr lang="ru-RU" dirty="0" err="1"/>
              <a:t>сайын</a:t>
            </a:r>
            <a:r>
              <a:rPr lang="ru-RU" dirty="0"/>
              <a:t> тау </a:t>
            </a:r>
            <a:r>
              <a:rPr lang="ru-RU" dirty="0" err="1"/>
              <a:t>табиғаты</a:t>
            </a:r>
            <a:r>
              <a:rPr lang="ru-RU" dirty="0"/>
              <a:t> </a:t>
            </a:r>
            <a:r>
              <a:rPr lang="ru-RU" dirty="0" err="1"/>
              <a:t>жағдайына</a:t>
            </a:r>
            <a:r>
              <a:rPr lang="ru-RU" dirty="0"/>
              <a:t> </a:t>
            </a:r>
            <a:r>
              <a:rPr lang="ru-RU" dirty="0" err="1"/>
              <a:t>бейімделген</a:t>
            </a:r>
            <a:r>
              <a:rPr lang="ru-RU" dirty="0"/>
              <a:t> </a:t>
            </a:r>
            <a:r>
              <a:rPr lang="ru-RU" dirty="0" err="1"/>
              <a:t>неотропикті</a:t>
            </a:r>
            <a:r>
              <a:rPr lang="ru-RU" dirty="0"/>
              <a:t>- </a:t>
            </a:r>
            <a:r>
              <a:rPr lang="ru-RU" dirty="0" err="1"/>
              <a:t>элементтерден</a:t>
            </a:r>
            <a:r>
              <a:rPr lang="ru-RU" dirty="0"/>
              <a:t>, </a:t>
            </a:r>
            <a:r>
              <a:rPr lang="ru-RU" dirty="0" err="1"/>
              <a:t>антарктикалық</a:t>
            </a:r>
            <a:r>
              <a:rPr lang="ru-RU" dirty="0"/>
              <a:t> </a:t>
            </a:r>
            <a:r>
              <a:rPr lang="ru-RU" dirty="0" err="1"/>
              <a:t>түрлерден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Андтың</a:t>
            </a:r>
            <a:r>
              <a:rPr lang="ru-RU" dirty="0"/>
              <a:t> </a:t>
            </a:r>
            <a:r>
              <a:rPr lang="ru-RU" dirty="0" err="1"/>
              <a:t>өзінде</a:t>
            </a:r>
            <a:r>
              <a:rPr lang="ru-RU" dirty="0"/>
              <a:t> </a:t>
            </a:r>
            <a:r>
              <a:rPr lang="ru-RU" dirty="0" err="1"/>
              <a:t>түзілген</a:t>
            </a:r>
            <a:r>
              <a:rPr lang="ru-RU" dirty="0"/>
              <a:t> </a:t>
            </a:r>
            <a:r>
              <a:rPr lang="ru-RU" dirty="0" err="1"/>
              <a:t>эндемиктік</a:t>
            </a:r>
            <a:r>
              <a:rPr lang="ru-RU" dirty="0"/>
              <a:t> тау </a:t>
            </a:r>
            <a:r>
              <a:rPr lang="ru-RU" dirty="0" err="1"/>
              <a:t>түрлерінен</a:t>
            </a:r>
            <a:r>
              <a:rPr lang="ru-RU" dirty="0"/>
              <a:t> </a:t>
            </a:r>
            <a:r>
              <a:rPr lang="ru-RU" dirty="0" err="1"/>
              <a:t>тұратын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ерекше</a:t>
            </a:r>
            <a:r>
              <a:rPr lang="ru-RU" dirty="0"/>
              <a:t> </a:t>
            </a:r>
            <a:r>
              <a:rPr lang="ru-RU" dirty="0" err="1"/>
              <a:t>органикалық</a:t>
            </a:r>
            <a:r>
              <a:rPr lang="ru-RU" dirty="0"/>
              <a:t> </a:t>
            </a:r>
            <a:r>
              <a:rPr lang="ru-RU" dirty="0" err="1"/>
              <a:t>дүниесі</a:t>
            </a:r>
            <a:r>
              <a:rPr lang="ru-RU" dirty="0"/>
              <a:t> </a:t>
            </a:r>
            <a:r>
              <a:rPr lang="ru-RU" dirty="0" err="1"/>
              <a:t>қалыптасты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endParaRPr lang="ru-RU" dirty="0"/>
          </a:p>
          <a:p>
            <a:pPr algn="just"/>
            <a:r>
              <a:rPr lang="ru-RU" dirty="0"/>
              <a:t>Анд </a:t>
            </a:r>
            <a:r>
              <a:rPr lang="ru-RU" dirty="0" err="1"/>
              <a:t>тауының</a:t>
            </a:r>
            <a:r>
              <a:rPr lang="ru-RU" dirty="0"/>
              <a:t> </a:t>
            </a:r>
            <a:r>
              <a:rPr lang="ru-RU" dirty="0" err="1"/>
              <a:t>күшті</a:t>
            </a:r>
            <a:r>
              <a:rPr lang="ru-RU" dirty="0"/>
              <a:t> </a:t>
            </a:r>
            <a:r>
              <a:rPr lang="ru-RU" dirty="0" err="1"/>
              <a:t>көтерілуінің</a:t>
            </a:r>
            <a:r>
              <a:rPr lang="ru-RU" dirty="0"/>
              <a:t> </a:t>
            </a:r>
            <a:r>
              <a:rPr lang="ru-RU" dirty="0" err="1"/>
              <a:t>тағы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салдары</a:t>
            </a:r>
            <a:r>
              <a:rPr lang="ru-RU" dirty="0"/>
              <a:t> </a:t>
            </a:r>
            <a:r>
              <a:rPr lang="ru-RU" dirty="0" err="1"/>
              <a:t>таулық</a:t>
            </a:r>
            <a:r>
              <a:rPr lang="ru-RU" dirty="0"/>
              <a:t> </a:t>
            </a:r>
            <a:r>
              <a:rPr lang="ru-RU" dirty="0" err="1"/>
              <a:t>мұзбасу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,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қазіргіге</a:t>
            </a:r>
            <a:r>
              <a:rPr lang="ru-RU" dirty="0"/>
              <a:t> </a:t>
            </a:r>
            <a:r>
              <a:rPr lang="ru-RU" dirty="0" err="1"/>
              <a:t>қарағанда</a:t>
            </a:r>
            <a:r>
              <a:rPr lang="ru-RU" dirty="0"/>
              <a:t> </a:t>
            </a:r>
            <a:r>
              <a:rPr lang="ru-RU" dirty="0" err="1"/>
              <a:t>анағұрлым</a:t>
            </a:r>
            <a:r>
              <a:rPr lang="ru-RU" dirty="0"/>
              <a:t> </a:t>
            </a:r>
            <a:r>
              <a:rPr lang="ru-RU" dirty="0" err="1"/>
              <a:t>қалың</a:t>
            </a:r>
            <a:r>
              <a:rPr lang="ru-RU" dirty="0"/>
              <a:t> </a:t>
            </a:r>
            <a:r>
              <a:rPr lang="ru-RU" dirty="0" err="1"/>
              <a:t>болғанымен</a:t>
            </a:r>
            <a:r>
              <a:rPr lang="ru-RU" dirty="0"/>
              <a:t> </a:t>
            </a:r>
            <a:r>
              <a:rPr lang="ru-RU" dirty="0" err="1"/>
              <a:t>қиыр</a:t>
            </a:r>
            <a:r>
              <a:rPr lang="ru-RU" dirty="0"/>
              <a:t> </a:t>
            </a:r>
            <a:r>
              <a:rPr lang="ru-RU" dirty="0" err="1"/>
              <a:t>оңтүстіктен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еш </a:t>
            </a:r>
            <a:r>
              <a:rPr lang="ru-RU" dirty="0" err="1"/>
              <a:t>жерде</a:t>
            </a:r>
            <a:r>
              <a:rPr lang="ru-RU" dirty="0"/>
              <a:t> </a:t>
            </a:r>
            <a:r>
              <a:rPr lang="ru-RU" dirty="0" err="1"/>
              <a:t>дерлік</a:t>
            </a:r>
            <a:r>
              <a:rPr lang="ru-RU" dirty="0"/>
              <a:t> тау </a:t>
            </a:r>
            <a:r>
              <a:rPr lang="ru-RU" dirty="0" err="1"/>
              <a:t>жүйесінен</a:t>
            </a:r>
            <a:r>
              <a:rPr lang="ru-RU" dirty="0"/>
              <a:t> </a:t>
            </a:r>
            <a:r>
              <a:rPr lang="ru-RU" dirty="0" err="1"/>
              <a:t>шеткері</a:t>
            </a:r>
            <a:r>
              <a:rPr lang="ru-RU" dirty="0"/>
              <a:t> </a:t>
            </a:r>
            <a:r>
              <a:rPr lang="ru-RU" dirty="0" err="1"/>
              <a:t>шыққан</a:t>
            </a:r>
            <a:r>
              <a:rPr lang="ru-RU" dirty="0"/>
              <a:t> жок. </a:t>
            </a:r>
            <a:r>
              <a:rPr lang="ru-RU" dirty="0" err="1"/>
              <a:t>Материктің</a:t>
            </a:r>
            <a:r>
              <a:rPr lang="ru-RU" dirty="0"/>
              <a:t> </a:t>
            </a:r>
            <a:r>
              <a:rPr lang="ru-RU" dirty="0" err="1"/>
              <a:t>оңтүстік-батысында</a:t>
            </a:r>
            <a:r>
              <a:rPr lang="ru-RU" dirty="0"/>
              <a:t> </a:t>
            </a:r>
            <a:r>
              <a:rPr lang="ru-RU" dirty="0" err="1"/>
              <a:t>төмен</a:t>
            </a:r>
            <a:r>
              <a:rPr lang="ru-RU" dirty="0"/>
              <a:t> </a:t>
            </a:r>
            <a:r>
              <a:rPr lang="ru-RU" dirty="0" err="1"/>
              <a:t>түсуінен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мұз</a:t>
            </a:r>
            <a:r>
              <a:rPr lang="ru-RU" dirty="0"/>
              <a:t> </a:t>
            </a:r>
            <a:r>
              <a:rPr lang="ru-RU" dirty="0" err="1"/>
              <a:t>әрекеті</a:t>
            </a:r>
            <a:r>
              <a:rPr lang="ru-RU" dirty="0"/>
              <a:t> </a:t>
            </a:r>
            <a:r>
              <a:rPr lang="ru-RU" dirty="0" err="1"/>
              <a:t>әсерінен</a:t>
            </a:r>
            <a:r>
              <a:rPr lang="ru-RU" dirty="0"/>
              <a:t> </a:t>
            </a:r>
            <a:r>
              <a:rPr lang="ru-RU" dirty="0" err="1"/>
              <a:t>Чилидің</a:t>
            </a:r>
            <a:r>
              <a:rPr lang="ru-RU" dirty="0"/>
              <a:t> </a:t>
            </a:r>
            <a:r>
              <a:rPr lang="ru-RU" dirty="0" err="1"/>
              <a:t>фьордтық</a:t>
            </a:r>
            <a:r>
              <a:rPr lang="ru-RU" dirty="0"/>
              <a:t> </a:t>
            </a:r>
            <a:r>
              <a:rPr lang="ru-RU" dirty="0" err="1"/>
              <a:t>жағалауы</a:t>
            </a:r>
            <a:r>
              <a:rPr lang="ru-RU" dirty="0"/>
              <a:t> </a:t>
            </a:r>
            <a:r>
              <a:rPr lang="ru-RU" dirty="0" err="1"/>
              <a:t>түзілді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7746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482D2B-2191-4D87-BEF4-5324C1213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6404" y="850284"/>
            <a:ext cx="9404723" cy="1400530"/>
          </a:xfrm>
        </p:spPr>
        <p:txBody>
          <a:bodyPr/>
          <a:lstStyle/>
          <a:p>
            <a:r>
              <a:rPr lang="ru-RU" dirty="0" err="1"/>
              <a:t>Жоспары</a:t>
            </a:r>
            <a:r>
              <a:rPr lang="ru-RU" dirty="0"/>
              <a:t>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23B89A-FDCE-4414-857D-0DF935EEF9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	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Оңтүстік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жарты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шардағы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құрлықтар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	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Географиялық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орнының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Солтүстік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Америкамен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ұқсастық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айырмашылық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белгілері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	Материк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табиғатының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даму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кезеңдері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90007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8579FA-9D7A-4A0A-8A27-4A5B116EB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C74B60-ED61-4F63-B191-E651308C52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err="1"/>
              <a:t>Антропогеннің</a:t>
            </a:r>
            <a:r>
              <a:rPr lang="ru-RU" dirty="0"/>
              <a:t> </a:t>
            </a:r>
            <a:r>
              <a:rPr lang="ru-RU" dirty="0" err="1"/>
              <a:t>екінші</a:t>
            </a:r>
            <a:r>
              <a:rPr lang="ru-RU" dirty="0"/>
              <a:t> </a:t>
            </a:r>
            <a:r>
              <a:rPr lang="ru-RU" dirty="0" err="1"/>
              <a:t>жартысында</a:t>
            </a:r>
            <a:r>
              <a:rPr lang="ru-RU" dirty="0"/>
              <a:t> </a:t>
            </a:r>
            <a:r>
              <a:rPr lang="ru-RU" dirty="0" err="1"/>
              <a:t>Оңтүстік</a:t>
            </a:r>
            <a:r>
              <a:rPr lang="ru-RU" dirty="0"/>
              <a:t> </a:t>
            </a:r>
            <a:r>
              <a:rPr lang="ru-RU" dirty="0" err="1"/>
              <a:t>Америкада</a:t>
            </a:r>
            <a:r>
              <a:rPr lang="ru-RU" dirty="0"/>
              <a:t> </a:t>
            </a:r>
            <a:r>
              <a:rPr lang="ru-RU" dirty="0" err="1"/>
              <a:t>адам</a:t>
            </a:r>
            <a:r>
              <a:rPr lang="ru-RU" dirty="0"/>
              <a:t> </a:t>
            </a:r>
            <a:r>
              <a:rPr lang="ru-RU" dirty="0" err="1"/>
              <a:t>қоныстанды</a:t>
            </a:r>
            <a:r>
              <a:rPr lang="ru-RU" dirty="0"/>
              <a:t>. </a:t>
            </a:r>
            <a:r>
              <a:rPr lang="ru-RU" dirty="0" err="1"/>
              <a:t>Адамның</a:t>
            </a:r>
            <a:r>
              <a:rPr lang="ru-RU" dirty="0"/>
              <a:t> </a:t>
            </a:r>
            <a:r>
              <a:rPr lang="ru-RU" dirty="0" err="1"/>
              <a:t>мүнда</a:t>
            </a:r>
            <a:r>
              <a:rPr lang="ru-RU" dirty="0"/>
              <a:t> </a:t>
            </a:r>
            <a:r>
              <a:rPr lang="ru-RU" dirty="0" err="1"/>
              <a:t>шеттен</a:t>
            </a:r>
            <a:r>
              <a:rPr lang="ru-RU" dirty="0"/>
              <a:t> </a:t>
            </a:r>
            <a:r>
              <a:rPr lang="ru-RU" dirty="0" err="1"/>
              <a:t>келуі</a:t>
            </a:r>
            <a:r>
              <a:rPr lang="ru-RU" dirty="0"/>
              <a:t> </a:t>
            </a:r>
            <a:r>
              <a:rPr lang="ru-RU" dirty="0" err="1"/>
              <a:t>мумкін</a:t>
            </a:r>
            <a:r>
              <a:rPr lang="ru-RU" dirty="0"/>
              <a:t> </a:t>
            </a:r>
            <a:r>
              <a:rPr lang="ru-RU" dirty="0" err="1"/>
              <a:t>еді</a:t>
            </a:r>
            <a:r>
              <a:rPr lang="ru-RU" dirty="0"/>
              <a:t>. </a:t>
            </a:r>
            <a:r>
              <a:rPr lang="ru-RU" dirty="0" err="1"/>
              <a:t>Өйткені</a:t>
            </a:r>
            <a:r>
              <a:rPr lang="ru-RU" dirty="0"/>
              <a:t> </a:t>
            </a:r>
            <a:r>
              <a:rPr lang="ru-RU" dirty="0" err="1"/>
              <a:t>Неотропиктік</a:t>
            </a:r>
            <a:r>
              <a:rPr lang="ru-RU" dirty="0"/>
              <a:t> </a:t>
            </a:r>
            <a:r>
              <a:rPr lang="ru-RU" dirty="0" err="1"/>
              <a:t>аймақтың</a:t>
            </a:r>
            <a:r>
              <a:rPr lang="ru-RU" dirty="0"/>
              <a:t> </a:t>
            </a:r>
            <a:r>
              <a:rPr lang="ru-RU" dirty="0" err="1"/>
              <a:t>қазынды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қазіргі</a:t>
            </a:r>
            <a:r>
              <a:rPr lang="ru-RU" dirty="0"/>
              <a:t> </a:t>
            </a:r>
            <a:r>
              <a:rPr lang="ru-RU" dirty="0" err="1"/>
              <a:t>фаунасының</a:t>
            </a:r>
            <a:r>
              <a:rPr lang="ru-RU" dirty="0"/>
              <a:t> </a:t>
            </a:r>
            <a:r>
              <a:rPr lang="ru-RU" dirty="0" err="1"/>
              <a:t>құрамында</a:t>
            </a:r>
            <a:r>
              <a:rPr lang="ru-RU" dirty="0"/>
              <a:t> тар </a:t>
            </a:r>
            <a:r>
              <a:rPr lang="ru-RU" dirty="0" err="1"/>
              <a:t>танаулы</a:t>
            </a:r>
            <a:r>
              <a:rPr lang="ru-RU" dirty="0"/>
              <a:t> </a:t>
            </a:r>
            <a:r>
              <a:rPr lang="ru-RU" dirty="0" err="1"/>
              <a:t>маймылдар</a:t>
            </a:r>
            <a:r>
              <a:rPr lang="ru-RU" dirty="0"/>
              <a:t> </a:t>
            </a:r>
            <a:r>
              <a:rPr lang="ru-RU" dirty="0" err="1"/>
              <a:t>жоқ</a:t>
            </a:r>
            <a:r>
              <a:rPr lang="ru-RU" dirty="0"/>
              <a:t>. </a:t>
            </a:r>
            <a:r>
              <a:rPr lang="ru-RU" dirty="0" err="1"/>
              <a:t>Адамның</a:t>
            </a:r>
            <a:r>
              <a:rPr lang="ru-RU" dirty="0"/>
              <a:t> </a:t>
            </a:r>
            <a:r>
              <a:rPr lang="ru-RU" dirty="0" err="1"/>
              <a:t>Оңтүстік</a:t>
            </a:r>
            <a:r>
              <a:rPr lang="ru-RU" dirty="0"/>
              <a:t> </a:t>
            </a:r>
            <a:r>
              <a:rPr lang="ru-RU" dirty="0" err="1"/>
              <a:t>Америкаға</a:t>
            </a:r>
            <a:r>
              <a:rPr lang="ru-RU" dirty="0"/>
              <a:t> </a:t>
            </a:r>
            <a:r>
              <a:rPr lang="ru-RU" dirty="0" err="1"/>
              <a:t>өтуінің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қолайлы</a:t>
            </a:r>
            <a:r>
              <a:rPr lang="ru-RU" dirty="0"/>
              <a:t> </a:t>
            </a:r>
            <a:r>
              <a:rPr lang="ru-RU" dirty="0" err="1"/>
              <a:t>жолы</a:t>
            </a:r>
            <a:r>
              <a:rPr lang="ru-RU" dirty="0"/>
              <a:t> </a:t>
            </a:r>
            <a:r>
              <a:rPr lang="ru-RU" dirty="0" err="1"/>
              <a:t>Солтүстік</a:t>
            </a:r>
            <a:r>
              <a:rPr lang="ru-RU" dirty="0"/>
              <a:t> </a:t>
            </a:r>
            <a:r>
              <a:rPr lang="ru-RU" dirty="0" err="1"/>
              <a:t>Американың</a:t>
            </a:r>
            <a:r>
              <a:rPr lang="ru-RU" dirty="0"/>
              <a:t> </a:t>
            </a:r>
            <a:r>
              <a:rPr lang="ru-RU" dirty="0" err="1"/>
              <a:t>Тынық</a:t>
            </a:r>
            <a:r>
              <a:rPr lang="ru-RU" dirty="0"/>
              <a:t> </a:t>
            </a:r>
            <a:r>
              <a:rPr lang="ru-RU" dirty="0" err="1"/>
              <a:t>мухит</a:t>
            </a:r>
            <a:r>
              <a:rPr lang="ru-RU" dirty="0"/>
              <a:t> </a:t>
            </a:r>
            <a:r>
              <a:rPr lang="ru-RU" dirty="0" err="1"/>
              <a:t>жағалауы</a:t>
            </a:r>
            <a:r>
              <a:rPr lang="ru-RU" dirty="0"/>
              <a:t>, ал </a:t>
            </a:r>
            <a:r>
              <a:rPr lang="ru-RU" dirty="0" err="1"/>
              <a:t>уақыт</a:t>
            </a:r>
            <a:r>
              <a:rPr lang="ru-RU" dirty="0"/>
              <a:t> </a:t>
            </a:r>
            <a:r>
              <a:rPr lang="ru-RU" dirty="0" err="1"/>
              <a:t>жағынан</a:t>
            </a:r>
            <a:r>
              <a:rPr lang="ru-RU" dirty="0"/>
              <a:t> </a:t>
            </a:r>
            <a:r>
              <a:rPr lang="ru-RU" dirty="0" err="1"/>
              <a:t>алғанда</a:t>
            </a:r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бүдан</a:t>
            </a:r>
            <a:r>
              <a:rPr lang="ru-RU" dirty="0"/>
              <a:t> 30-15 </a:t>
            </a:r>
            <a:r>
              <a:rPr lang="ru-RU" dirty="0" err="1"/>
              <a:t>мың</a:t>
            </a:r>
            <a:r>
              <a:rPr lang="ru-RU" dirty="0"/>
              <a:t> </a:t>
            </a:r>
            <a:r>
              <a:rPr lang="ru-RU" dirty="0" err="1"/>
              <a:t>жыл</a:t>
            </a:r>
            <a:r>
              <a:rPr lang="ru-RU" dirty="0"/>
              <a:t> </a:t>
            </a:r>
            <a:r>
              <a:rPr lang="ru-RU" dirty="0" err="1"/>
              <a:t>бұрын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66940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9D7901-8BE7-4E95-A487-86E280808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Қарастыратын</a:t>
            </a:r>
            <a:r>
              <a:rPr lang="ru-RU" dirty="0"/>
              <a:t> </a:t>
            </a:r>
            <a:r>
              <a:rPr lang="ru-RU" dirty="0" err="1"/>
              <a:t>сұрақтар</a:t>
            </a:r>
            <a:r>
              <a:rPr lang="ru-RU" dirty="0"/>
              <a:t> мен </a:t>
            </a:r>
            <a:r>
              <a:rPr lang="ru-RU" dirty="0" err="1"/>
              <a:t>тапсырмалар</a:t>
            </a:r>
            <a:r>
              <a:rPr lang="ru-RU" dirty="0"/>
              <a:t>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091FB2-C008-45EF-85C4-2931DF5FE0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1.Оңтүстік жарты </a:t>
            </a:r>
            <a:r>
              <a:rPr lang="ru-RU" dirty="0" err="1"/>
              <a:t>шардағы</a:t>
            </a:r>
            <a:r>
              <a:rPr lang="ru-RU" dirty="0"/>
              <a:t> </a:t>
            </a:r>
            <a:r>
              <a:rPr lang="ru-RU" dirty="0" err="1"/>
              <a:t>құрлықтардың</a:t>
            </a:r>
            <a:r>
              <a:rPr lang="ru-RU" dirty="0"/>
              <a:t> </a:t>
            </a:r>
            <a:r>
              <a:rPr lang="ru-RU" dirty="0" err="1"/>
              <a:t>физ-географиялық</a:t>
            </a:r>
            <a:r>
              <a:rPr lang="ru-RU" dirty="0"/>
              <a:t> </a:t>
            </a:r>
            <a:r>
              <a:rPr lang="ru-RU" dirty="0" err="1"/>
              <a:t>жағдайы</a:t>
            </a:r>
            <a:r>
              <a:rPr lang="ru-RU" dirty="0"/>
              <a:t>. </a:t>
            </a:r>
          </a:p>
          <a:p>
            <a:r>
              <a:rPr lang="ru-RU" dirty="0"/>
              <a:t>2.Географиялық </a:t>
            </a:r>
            <a:r>
              <a:rPr lang="ru-RU" dirty="0" err="1"/>
              <a:t>орнының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байланысын</a:t>
            </a:r>
            <a:r>
              <a:rPr lang="ru-RU" dirty="0"/>
              <a:t> </a:t>
            </a:r>
            <a:r>
              <a:rPr lang="ru-RU" dirty="0" err="1"/>
              <a:t>анықтау</a:t>
            </a:r>
            <a:r>
              <a:rPr lang="ru-RU" dirty="0"/>
              <a:t>.</a:t>
            </a:r>
          </a:p>
          <a:p>
            <a:r>
              <a:rPr lang="ru-RU" dirty="0"/>
              <a:t>3.Солтүстік </a:t>
            </a:r>
            <a:r>
              <a:rPr lang="ru-RU" dirty="0" err="1"/>
              <a:t>Америкамен</a:t>
            </a:r>
            <a:r>
              <a:rPr lang="ru-RU" dirty="0"/>
              <a:t> </a:t>
            </a:r>
            <a:r>
              <a:rPr lang="ru-RU" dirty="0" err="1"/>
              <a:t>ұқсастық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айырмашылық</a:t>
            </a:r>
            <a:r>
              <a:rPr lang="ru-RU" dirty="0"/>
              <a:t> </a:t>
            </a:r>
            <a:r>
              <a:rPr lang="ru-RU" dirty="0" err="1"/>
              <a:t>белгілерін</a:t>
            </a:r>
            <a:r>
              <a:rPr lang="ru-RU" dirty="0"/>
              <a:t> </a:t>
            </a:r>
            <a:r>
              <a:rPr lang="ru-RU" dirty="0" err="1"/>
              <a:t>анықтау</a:t>
            </a:r>
            <a:r>
              <a:rPr lang="ru-RU" dirty="0"/>
              <a:t>. 3.Материк </a:t>
            </a:r>
            <a:r>
              <a:rPr lang="ru-RU" dirty="0" err="1"/>
              <a:t>табиғатының</a:t>
            </a:r>
            <a:r>
              <a:rPr lang="ru-RU" dirty="0"/>
              <a:t> даму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қалыптасу</a:t>
            </a:r>
            <a:r>
              <a:rPr lang="ru-RU" dirty="0"/>
              <a:t> </a:t>
            </a:r>
            <a:r>
              <a:rPr lang="ru-RU" dirty="0" err="1"/>
              <a:t>кезеңдері</a:t>
            </a:r>
            <a:r>
              <a:rPr lang="ru-RU" dirty="0"/>
              <a:t>.</a:t>
            </a:r>
          </a:p>
          <a:p>
            <a:r>
              <a:rPr lang="ru-RU" dirty="0"/>
              <a:t>4.Оңтүстік Америка </a:t>
            </a:r>
            <a:r>
              <a:rPr lang="ru-RU" dirty="0" err="1"/>
              <a:t>платформасы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60067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1C42E8-58C9-4329-8B43-64CBC22D4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әдебиеттер</a:t>
            </a:r>
            <a:r>
              <a:rPr lang="ru-RU" dirty="0"/>
              <a:t>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08EBF77-4179-4298-9BFE-4512ED6F90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1.	Рябчиков А.В. Физическая география материков и океанов. М. 1989</a:t>
            </a:r>
          </a:p>
          <a:p>
            <a:r>
              <a:rPr lang="ru-RU" dirty="0"/>
              <a:t>2.	</a:t>
            </a:r>
            <a:r>
              <a:rPr lang="ru-RU" dirty="0" err="1"/>
              <a:t>Алпатьев</a:t>
            </a:r>
            <a:r>
              <a:rPr lang="ru-RU" dirty="0"/>
              <a:t> А.М. </a:t>
            </a:r>
            <a:r>
              <a:rPr lang="ru-RU" dirty="0" err="1"/>
              <a:t>и.др</a:t>
            </a:r>
            <a:r>
              <a:rPr lang="ru-RU" dirty="0"/>
              <a:t>. Физическая география материков и океанов. М; 1973, 1974, 1976.</a:t>
            </a:r>
          </a:p>
          <a:p>
            <a:r>
              <a:rPr lang="ru-RU" dirty="0"/>
              <a:t>3.	</a:t>
            </a:r>
            <a:r>
              <a:rPr lang="ru-RU" dirty="0" err="1"/>
              <a:t>Гвоздецский</a:t>
            </a:r>
            <a:r>
              <a:rPr lang="ru-RU" dirty="0"/>
              <a:t> Н.А., Михайлов Н.И., Физическая география. М., Высшая школа. 1987.</a:t>
            </a:r>
          </a:p>
          <a:p>
            <a:r>
              <a:rPr lang="ru-RU" dirty="0"/>
              <a:t>4.	Давыдова М.И., и др. Физическая география СССР. М., Просвещение. Т.1.1989; Т.2.1990.</a:t>
            </a:r>
          </a:p>
          <a:p>
            <a:r>
              <a:rPr lang="ru-RU" dirty="0"/>
              <a:t>5.	Исаченко А.Г. География </a:t>
            </a:r>
            <a:r>
              <a:rPr lang="ru-RU" dirty="0" err="1"/>
              <a:t>совеменного</a:t>
            </a:r>
            <a:r>
              <a:rPr lang="ru-RU" dirty="0"/>
              <a:t> мире. М; Просвещение. Т.1. 1998;</a:t>
            </a:r>
          </a:p>
          <a:p>
            <a:r>
              <a:rPr lang="ru-RU" dirty="0"/>
              <a:t>6.	</a:t>
            </a:r>
            <a:r>
              <a:rPr lang="ru-RU" dirty="0" err="1"/>
              <a:t>Макунина</a:t>
            </a:r>
            <a:r>
              <a:rPr lang="ru-RU" dirty="0"/>
              <a:t> А.А. Физическая география СССР. Изд. МГУ, 1985</a:t>
            </a:r>
          </a:p>
          <a:p>
            <a:r>
              <a:rPr lang="ru-RU" dirty="0"/>
              <a:t>7.	Акимова Т.А., </a:t>
            </a:r>
            <a:r>
              <a:rPr lang="ru-RU" dirty="0" err="1"/>
              <a:t>Хаскин</a:t>
            </a:r>
            <a:r>
              <a:rPr lang="ru-RU" dirty="0"/>
              <a:t> В.В. Экология: учебник для вузов. – М.: ЮНИТИ 1998-445 с.</a:t>
            </a:r>
          </a:p>
          <a:p>
            <a:r>
              <a:rPr lang="ru-RU" dirty="0"/>
              <a:t>8.	Голубев Г.Н. Геоэкология: Учебник для студентов вузов. – 2-ое изд. </a:t>
            </a:r>
            <a:r>
              <a:rPr lang="ru-RU" dirty="0" err="1"/>
              <a:t>испр</a:t>
            </a:r>
            <a:r>
              <a:rPr lang="ru-RU" dirty="0"/>
              <a:t>. и доп. – М.: Аспект Пресс, 2006. – 288 с.</a:t>
            </a:r>
          </a:p>
          <a:p>
            <a:r>
              <a:rPr lang="ru-RU" dirty="0"/>
              <a:t>9.	Израэль	Ю.А.	Экология	и	контроль	состояния	природной	среды.	–	Л.: </a:t>
            </a:r>
            <a:r>
              <a:rPr lang="ru-RU" dirty="0" err="1"/>
              <a:t>Гидрометеоиздат</a:t>
            </a:r>
            <a:r>
              <a:rPr lang="ru-RU" dirty="0"/>
              <a:t>. 1984. – 560 с.</a:t>
            </a:r>
          </a:p>
          <a:p>
            <a:r>
              <a:rPr lang="ru-RU" dirty="0"/>
              <a:t>10.	Букс И.И., Фомин С.А. Экологическая экспертиза и оценка воздействия на окружающую среду.- М.: Изд-во МНЭПУ. 1999.- 127с.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2904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39B7347-A94A-4B43-A44E-224944480B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661" y="437321"/>
            <a:ext cx="4820409" cy="5638799"/>
          </a:xfrm>
        </p:spPr>
        <p:txBody>
          <a:bodyPr>
            <a:normAutofit fontScale="92500"/>
          </a:bodyPr>
          <a:lstStyle/>
          <a:p>
            <a:r>
              <a:rPr lang="ru-RU" sz="3200" dirty="0" err="1"/>
              <a:t>Оңтүстік</a:t>
            </a:r>
            <a:r>
              <a:rPr lang="ru-RU" sz="3200" dirty="0"/>
              <a:t> </a:t>
            </a:r>
            <a:r>
              <a:rPr lang="ru-RU" sz="3200" dirty="0" err="1"/>
              <a:t>Американың</a:t>
            </a:r>
            <a:r>
              <a:rPr lang="ru-RU" sz="3200" dirty="0"/>
              <a:t> </a:t>
            </a:r>
            <a:r>
              <a:rPr lang="ru-RU" sz="3200" dirty="0" err="1"/>
              <a:t>көпшілік</a:t>
            </a:r>
            <a:r>
              <a:rPr lang="ru-RU" sz="3200" dirty="0"/>
              <a:t> </a:t>
            </a:r>
            <a:r>
              <a:rPr lang="ru-RU" sz="3200" dirty="0" err="1"/>
              <a:t>бөлігі</a:t>
            </a:r>
            <a:r>
              <a:rPr lang="ru-RU" sz="3200" dirty="0"/>
              <a:t> </a:t>
            </a:r>
            <a:r>
              <a:rPr lang="ru-RU" sz="3200" dirty="0" err="1"/>
              <a:t>оңтүстік</a:t>
            </a:r>
            <a:r>
              <a:rPr lang="ru-RU" sz="3200" dirty="0"/>
              <a:t> жарты </a:t>
            </a:r>
            <a:r>
              <a:rPr lang="ru-RU" sz="3200" dirty="0" err="1"/>
              <a:t>шарда</a:t>
            </a:r>
            <a:r>
              <a:rPr lang="ru-RU" sz="3200" dirty="0"/>
              <a:t>, </a:t>
            </a:r>
            <a:r>
              <a:rPr lang="ru-RU" sz="3200" dirty="0" err="1"/>
              <a:t>экваторлық</a:t>
            </a:r>
            <a:r>
              <a:rPr lang="ru-RU" sz="3200" dirty="0"/>
              <a:t> </a:t>
            </a:r>
            <a:r>
              <a:rPr lang="ru-RU" sz="3200" dirty="0" err="1"/>
              <a:t>және</a:t>
            </a:r>
            <a:r>
              <a:rPr lang="ru-RU" sz="3200" dirty="0"/>
              <a:t> </a:t>
            </a:r>
            <a:r>
              <a:rPr lang="ru-RU" sz="3200" dirty="0" err="1"/>
              <a:t>субэкваторлық</a:t>
            </a:r>
            <a:r>
              <a:rPr lang="ru-RU" sz="3200" dirty="0"/>
              <a:t> </a:t>
            </a:r>
            <a:r>
              <a:rPr lang="ru-RU" sz="3200" dirty="0" err="1"/>
              <a:t>белдеулерде</a:t>
            </a:r>
            <a:r>
              <a:rPr lang="ru-RU" sz="3200" dirty="0"/>
              <a:t> </a:t>
            </a:r>
            <a:r>
              <a:rPr lang="ru-RU" sz="3200" dirty="0" err="1"/>
              <a:t>жатыр</a:t>
            </a:r>
            <a:r>
              <a:rPr lang="ru-RU" sz="3200" dirty="0"/>
              <a:t>. </a:t>
            </a:r>
            <a:r>
              <a:rPr lang="ru-RU" sz="3200" dirty="0" err="1"/>
              <a:t>Оңтүстік</a:t>
            </a:r>
            <a:r>
              <a:rPr lang="ru-RU" sz="3200" dirty="0"/>
              <a:t> жарты </a:t>
            </a:r>
            <a:r>
              <a:rPr lang="ru-RU" sz="3200" dirty="0" err="1"/>
              <a:t>шардың</a:t>
            </a:r>
            <a:r>
              <a:rPr lang="ru-RU" sz="3200" dirty="0"/>
              <a:t> </a:t>
            </a:r>
            <a:r>
              <a:rPr lang="ru-RU" sz="3200" dirty="0" err="1"/>
              <a:t>субтропиктік</a:t>
            </a:r>
            <a:r>
              <a:rPr lang="ru-RU" sz="3200" dirty="0"/>
              <a:t> </a:t>
            </a:r>
            <a:r>
              <a:rPr lang="ru-RU" sz="3200" dirty="0" err="1"/>
              <a:t>және</a:t>
            </a:r>
            <a:r>
              <a:rPr lang="ru-RU" sz="3200" dirty="0"/>
              <a:t> </a:t>
            </a:r>
            <a:r>
              <a:rPr lang="ru-RU" sz="3200" dirty="0" err="1"/>
              <a:t>қоңыржай</a:t>
            </a:r>
            <a:r>
              <a:rPr lang="ru-RU" sz="3200" dirty="0"/>
              <a:t> </a:t>
            </a:r>
            <a:r>
              <a:rPr lang="ru-RU" sz="3200" dirty="0" err="1"/>
              <a:t>бөліктеріне</a:t>
            </a:r>
            <a:r>
              <a:rPr lang="ru-RU" sz="3200" dirty="0"/>
              <a:t> </a:t>
            </a:r>
            <a:r>
              <a:rPr lang="ru-RU" sz="3200" dirty="0" err="1"/>
              <a:t>материктің</a:t>
            </a:r>
            <a:r>
              <a:rPr lang="ru-RU" sz="3200" dirty="0"/>
              <a:t> </a:t>
            </a:r>
            <a:r>
              <a:rPr lang="ru-RU" sz="3200" dirty="0" err="1"/>
              <a:t>енсіз</a:t>
            </a:r>
            <a:r>
              <a:rPr lang="ru-RU" sz="3200" dirty="0"/>
              <a:t> </a:t>
            </a:r>
            <a:r>
              <a:rPr lang="ru-RU" sz="3200" dirty="0" err="1"/>
              <a:t>бөлігі</a:t>
            </a:r>
            <a:r>
              <a:rPr lang="ru-RU" sz="3200" dirty="0"/>
              <a:t> </a:t>
            </a:r>
            <a:r>
              <a:rPr lang="ru-RU" sz="3200" dirty="0" err="1"/>
              <a:t>ғана</a:t>
            </a:r>
            <a:r>
              <a:rPr lang="ru-RU" sz="3200" dirty="0"/>
              <a:t> </a:t>
            </a:r>
            <a:r>
              <a:rPr lang="ru-RU" sz="3200" dirty="0" err="1"/>
              <a:t>кіреді</a:t>
            </a:r>
            <a:r>
              <a:rPr lang="ru-RU" sz="3200" dirty="0"/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7F07653-7657-4018-9BA6-BA64026281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0870" y="0"/>
            <a:ext cx="68911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484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1BC4874-875F-41CD-8C69-EC78FE17A1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72887"/>
            <a:ext cx="6228522" cy="6712226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 err="1"/>
              <a:t>Оңтүстік</a:t>
            </a:r>
            <a:r>
              <a:rPr lang="ru-RU" sz="2400" dirty="0"/>
              <a:t> </a:t>
            </a:r>
            <a:r>
              <a:rPr lang="ru-RU" sz="2400" dirty="0" err="1"/>
              <a:t>Американың</a:t>
            </a:r>
            <a:r>
              <a:rPr lang="ru-RU" sz="2400" dirty="0"/>
              <a:t> </a:t>
            </a:r>
            <a:r>
              <a:rPr lang="ru-RU" sz="2400" dirty="0" err="1"/>
              <a:t>енді</a:t>
            </a:r>
            <a:r>
              <a:rPr lang="ru-RU" sz="2400" dirty="0"/>
              <a:t> </a:t>
            </a:r>
            <a:r>
              <a:rPr lang="ru-RU" sz="2400" dirty="0" err="1"/>
              <a:t>жері</a:t>
            </a:r>
            <a:r>
              <a:rPr lang="ru-RU" sz="2400" dirty="0"/>
              <a:t> (5000 км-</a:t>
            </a:r>
            <a:r>
              <a:rPr lang="ru-RU" sz="2400" dirty="0" err="1"/>
              <a:t>ден</a:t>
            </a:r>
            <a:r>
              <a:rPr lang="ru-RU" sz="2400" dirty="0"/>
              <a:t> </a:t>
            </a:r>
            <a:r>
              <a:rPr lang="ru-RU" sz="2400" dirty="0" err="1"/>
              <a:t>астам</a:t>
            </a:r>
            <a:r>
              <a:rPr lang="ru-RU" sz="2400" dirty="0"/>
              <a:t>) 5° </a:t>
            </a:r>
            <a:r>
              <a:rPr lang="ru-RU" sz="2400" dirty="0" err="1"/>
              <a:t>о.е</a:t>
            </a:r>
            <a:r>
              <a:rPr lang="ru-RU" sz="2400" dirty="0"/>
              <a:t>.-те. </a:t>
            </a:r>
            <a:r>
              <a:rPr lang="ru-RU" sz="2400" dirty="0" err="1"/>
              <a:t>Материктің</a:t>
            </a:r>
            <a:r>
              <a:rPr lang="ru-RU" sz="2400" dirty="0"/>
              <a:t> ен </a:t>
            </a:r>
            <a:r>
              <a:rPr lang="ru-RU" sz="2400" dirty="0" err="1"/>
              <a:t>батыстағы</a:t>
            </a:r>
            <a:r>
              <a:rPr lang="ru-RU" sz="2400" dirty="0"/>
              <a:t> </a:t>
            </a:r>
            <a:r>
              <a:rPr lang="ru-RU" sz="2400" dirty="0" err="1"/>
              <a:t>нүктесі</a:t>
            </a:r>
            <a:r>
              <a:rPr lang="ru-RU" sz="2400" dirty="0"/>
              <a:t> </a:t>
            </a:r>
            <a:r>
              <a:rPr lang="ru-RU" sz="2400" dirty="0" err="1"/>
              <a:t>Париньяс</a:t>
            </a:r>
            <a:r>
              <a:rPr lang="ru-RU" sz="2400" dirty="0"/>
              <a:t> </a:t>
            </a:r>
            <a:r>
              <a:rPr lang="ru-RU" sz="2400" dirty="0" err="1"/>
              <a:t>мүйісі</a:t>
            </a:r>
            <a:r>
              <a:rPr lang="ru-RU" sz="2400" dirty="0"/>
              <a:t> (81° 20' б. б.), </a:t>
            </a:r>
            <a:r>
              <a:rPr lang="ru-RU" sz="2400" dirty="0" err="1"/>
              <a:t>ең</a:t>
            </a:r>
            <a:r>
              <a:rPr lang="ru-RU" sz="2400" dirty="0"/>
              <a:t> </a:t>
            </a:r>
            <a:r>
              <a:rPr lang="ru-RU" sz="2400" dirty="0" err="1"/>
              <a:t>шығыстағысы</a:t>
            </a:r>
            <a:r>
              <a:rPr lang="ru-RU" sz="2400" dirty="0"/>
              <a:t> - </a:t>
            </a:r>
            <a:r>
              <a:rPr lang="ru-RU" sz="2400" dirty="0" err="1"/>
              <a:t>Кабу</a:t>
            </a:r>
            <a:r>
              <a:rPr lang="ru-RU" sz="2400" dirty="0"/>
              <a:t>-Бранку </a:t>
            </a:r>
            <a:r>
              <a:rPr lang="ru-RU" sz="2400" dirty="0" err="1"/>
              <a:t>мүйісі</a:t>
            </a:r>
            <a:r>
              <a:rPr lang="ru-RU" sz="2400" dirty="0"/>
              <a:t> (34° 46' б. б.). 40° с. е.-</a:t>
            </a:r>
            <a:r>
              <a:rPr lang="ru-RU" sz="2400" dirty="0" err="1"/>
              <a:t>тен</a:t>
            </a:r>
            <a:r>
              <a:rPr lang="ru-RU" sz="2400" dirty="0"/>
              <a:t> </a:t>
            </a:r>
            <a:r>
              <a:rPr lang="ru-RU" sz="2400" dirty="0" err="1"/>
              <a:t>оңтүстікке</a:t>
            </a:r>
            <a:r>
              <a:rPr lang="ru-RU" sz="2400" dirty="0"/>
              <a:t> </a:t>
            </a:r>
            <a:r>
              <a:rPr lang="ru-RU" sz="2400" dirty="0" err="1"/>
              <a:t>қарай</a:t>
            </a:r>
            <a:r>
              <a:rPr lang="ru-RU" sz="2400" dirty="0"/>
              <a:t> </a:t>
            </a:r>
            <a:r>
              <a:rPr lang="ru-RU" sz="2400" dirty="0" err="1"/>
              <a:t>материктің</a:t>
            </a:r>
            <a:r>
              <a:rPr lang="ru-RU" sz="2400" dirty="0"/>
              <a:t> </a:t>
            </a:r>
            <a:r>
              <a:rPr lang="ru-RU" sz="2400" dirty="0" err="1"/>
              <a:t>ені</a:t>
            </a:r>
            <a:r>
              <a:rPr lang="ru-RU" sz="2400" dirty="0"/>
              <a:t> 600 км-</a:t>
            </a:r>
            <a:r>
              <a:rPr lang="ru-RU" sz="2400" dirty="0" err="1"/>
              <a:t>ден</a:t>
            </a:r>
            <a:r>
              <a:rPr lang="ru-RU" sz="2400" dirty="0"/>
              <a:t> </a:t>
            </a:r>
            <a:r>
              <a:rPr lang="ru-RU" sz="2400" dirty="0" err="1"/>
              <a:t>аспайды</a:t>
            </a:r>
            <a:r>
              <a:rPr lang="ru-RU" sz="2400" dirty="0"/>
              <a:t>.</a:t>
            </a:r>
          </a:p>
          <a:p>
            <a:r>
              <a:rPr lang="ru-RU" sz="2400" dirty="0" err="1"/>
              <a:t>Оңтүстік</a:t>
            </a:r>
            <a:r>
              <a:rPr lang="ru-RU" sz="2400" dirty="0"/>
              <a:t> Америка </a:t>
            </a:r>
            <a:r>
              <a:rPr lang="ru-RU" sz="2400" dirty="0" err="1"/>
              <a:t>солтүстікте</a:t>
            </a:r>
            <a:r>
              <a:rPr lang="ru-RU" sz="2400" dirty="0"/>
              <a:t> 12° 25' с. е. </a:t>
            </a:r>
            <a:r>
              <a:rPr lang="ru-RU" sz="2400" dirty="0" err="1"/>
              <a:t>дейін</a:t>
            </a:r>
            <a:r>
              <a:rPr lang="ru-RU" sz="2400" dirty="0"/>
              <a:t> (</a:t>
            </a:r>
            <a:r>
              <a:rPr lang="ru-RU" sz="2400" dirty="0" err="1"/>
              <a:t>Гальинас</a:t>
            </a:r>
            <a:r>
              <a:rPr lang="ru-RU" sz="2400" dirty="0"/>
              <a:t> </a:t>
            </a:r>
            <a:r>
              <a:rPr lang="ru-RU" sz="2400" dirty="0" err="1"/>
              <a:t>мүйісі</a:t>
            </a:r>
            <a:r>
              <a:rPr lang="ru-RU" sz="2400" dirty="0"/>
              <a:t>), оңтүстікте-53° 54' о. е. </a:t>
            </a:r>
            <a:r>
              <a:rPr lang="ru-RU" sz="2400" dirty="0" err="1"/>
              <a:t>дейін</a:t>
            </a:r>
            <a:r>
              <a:rPr lang="ru-RU" sz="2400" dirty="0"/>
              <a:t> (Магеллан </a:t>
            </a:r>
            <a:r>
              <a:rPr lang="ru-RU" sz="2400" dirty="0" err="1"/>
              <a:t>бүғазындағы</a:t>
            </a:r>
            <a:r>
              <a:rPr lang="ru-RU" sz="2400" dirty="0"/>
              <a:t> </a:t>
            </a:r>
            <a:r>
              <a:rPr lang="ru-RU" sz="2400" dirty="0" err="1"/>
              <a:t>Фроуорд</a:t>
            </a:r>
            <a:r>
              <a:rPr lang="ru-RU" sz="2400" dirty="0"/>
              <a:t> </a:t>
            </a:r>
            <a:r>
              <a:rPr lang="ru-RU" sz="2400" dirty="0" err="1"/>
              <a:t>мүйісі</a:t>
            </a:r>
            <a:r>
              <a:rPr lang="ru-RU" sz="2400" dirty="0"/>
              <a:t>) </a:t>
            </a:r>
            <a:r>
              <a:rPr lang="ru-RU" sz="2400" dirty="0" err="1"/>
              <a:t>жетеді.Отты</a:t>
            </a:r>
            <a:r>
              <a:rPr lang="ru-RU" sz="2400" dirty="0"/>
              <a:t> </a:t>
            </a:r>
            <a:r>
              <a:rPr lang="ru-RU" sz="2400" dirty="0" err="1"/>
              <a:t>Жер</a:t>
            </a:r>
            <a:r>
              <a:rPr lang="ru-RU" sz="2400" dirty="0"/>
              <a:t> </a:t>
            </a:r>
            <a:r>
              <a:rPr lang="ru-RU" sz="2400" dirty="0" err="1"/>
              <a:t>архипелагының</a:t>
            </a:r>
            <a:r>
              <a:rPr lang="ru-RU" sz="2400" dirty="0"/>
              <a:t> </a:t>
            </a:r>
            <a:r>
              <a:rPr lang="ru-RU" sz="2400" dirty="0" err="1"/>
              <a:t>қиыр</a:t>
            </a:r>
            <a:r>
              <a:rPr lang="ru-RU" sz="2400" dirty="0"/>
              <a:t> </a:t>
            </a:r>
            <a:r>
              <a:rPr lang="ru-RU" sz="2400" dirty="0" err="1"/>
              <a:t>оңтүстік</a:t>
            </a:r>
            <a:r>
              <a:rPr lang="ru-RU" sz="2400" dirty="0"/>
              <a:t> </a:t>
            </a:r>
            <a:r>
              <a:rPr lang="ru-RU" sz="2400" dirty="0" err="1"/>
              <a:t>нүктесі</a:t>
            </a:r>
            <a:r>
              <a:rPr lang="ru-RU" sz="2400" dirty="0"/>
              <a:t> осы </a:t>
            </a:r>
            <a:r>
              <a:rPr lang="ru-RU" sz="2400" dirty="0" err="1"/>
              <a:t>аттас</a:t>
            </a:r>
            <a:r>
              <a:rPr lang="ru-RU" sz="2400" dirty="0"/>
              <a:t> </a:t>
            </a:r>
            <a:r>
              <a:rPr lang="ru-RU" sz="2400" dirty="0" err="1"/>
              <a:t>аралдағы</a:t>
            </a:r>
            <a:r>
              <a:rPr lang="ru-RU" sz="2400" dirty="0"/>
              <a:t> Горн </a:t>
            </a:r>
            <a:r>
              <a:rPr lang="ru-RU" sz="2400" dirty="0" err="1"/>
              <a:t>мүйісі</a:t>
            </a:r>
            <a:r>
              <a:rPr lang="ru-RU" sz="2400" dirty="0"/>
              <a:t> - 55С 59' о. е.-те </a:t>
            </a:r>
            <a:r>
              <a:rPr lang="ru-RU" sz="2400" dirty="0" err="1"/>
              <a:t>жатыр</a:t>
            </a:r>
            <a:r>
              <a:rPr lang="ru-RU" sz="2400" dirty="0"/>
              <a:t>.</a:t>
            </a:r>
          </a:p>
          <a:p>
            <a:r>
              <a:rPr lang="ru-RU" sz="2400" dirty="0" err="1"/>
              <a:t>Ең</a:t>
            </a:r>
            <a:r>
              <a:rPr lang="ru-RU" sz="2400" dirty="0"/>
              <a:t> </a:t>
            </a:r>
            <a:r>
              <a:rPr lang="ru-RU" sz="2400" dirty="0" err="1"/>
              <a:t>биік</a:t>
            </a:r>
            <a:r>
              <a:rPr lang="ru-RU" sz="2400" dirty="0"/>
              <a:t> </a:t>
            </a:r>
            <a:r>
              <a:rPr lang="ru-RU" sz="2400" dirty="0" err="1"/>
              <a:t>жері</a:t>
            </a:r>
            <a:r>
              <a:rPr lang="ru-RU" sz="2400" dirty="0"/>
              <a:t>-Аконкагуа </a:t>
            </a:r>
            <a:r>
              <a:rPr lang="ru-RU" sz="2400" dirty="0" err="1"/>
              <a:t>тауы</a:t>
            </a:r>
            <a:r>
              <a:rPr lang="ru-RU" sz="2400" dirty="0"/>
              <a:t> 6959м, </a:t>
            </a:r>
            <a:r>
              <a:rPr lang="ru-RU" sz="2400" dirty="0" err="1"/>
              <a:t>ең</a:t>
            </a:r>
            <a:r>
              <a:rPr lang="ru-RU" sz="2400" dirty="0"/>
              <a:t> </a:t>
            </a:r>
            <a:r>
              <a:rPr lang="ru-RU" sz="2400" dirty="0" err="1"/>
              <a:t>төменгі</a:t>
            </a:r>
            <a:r>
              <a:rPr lang="ru-RU" sz="2400" dirty="0"/>
              <a:t> </a:t>
            </a:r>
            <a:r>
              <a:rPr lang="ru-RU" sz="2400" dirty="0" err="1"/>
              <a:t>жері</a:t>
            </a:r>
            <a:r>
              <a:rPr lang="ru-RU" sz="2400" dirty="0"/>
              <a:t> </a:t>
            </a:r>
            <a:r>
              <a:rPr lang="ru-RU" sz="2400" dirty="0" err="1"/>
              <a:t>Вальдес</a:t>
            </a:r>
            <a:r>
              <a:rPr lang="ru-RU" sz="2400" dirty="0"/>
              <a:t> түбегі-40м. </a:t>
            </a:r>
            <a:r>
              <a:rPr lang="ru-RU" sz="2400" dirty="0" err="1"/>
              <a:t>Оңтүстік</a:t>
            </a:r>
            <a:r>
              <a:rPr lang="ru-RU" sz="2400" dirty="0"/>
              <a:t> </a:t>
            </a:r>
            <a:r>
              <a:rPr lang="ru-RU" sz="2400" dirty="0" err="1"/>
              <a:t>Американың</a:t>
            </a:r>
            <a:r>
              <a:rPr lang="ru-RU" sz="2400" dirty="0"/>
              <a:t> </a:t>
            </a:r>
            <a:r>
              <a:rPr lang="ru-RU" sz="2400" dirty="0" err="1"/>
              <a:t>көп</a:t>
            </a:r>
            <a:r>
              <a:rPr lang="ru-RU" sz="2400" dirty="0"/>
              <a:t> </a:t>
            </a:r>
            <a:r>
              <a:rPr lang="ru-RU" sz="2400" dirty="0" err="1"/>
              <a:t>бөлігінде</a:t>
            </a:r>
            <a:r>
              <a:rPr lang="ru-RU" sz="2400" dirty="0"/>
              <a:t> </a:t>
            </a:r>
            <a:r>
              <a:rPr lang="ru-RU" sz="2400" dirty="0" err="1"/>
              <a:t>күн</a:t>
            </a:r>
            <a:r>
              <a:rPr lang="ru-RU" sz="2400" dirty="0"/>
              <a:t> </a:t>
            </a:r>
            <a:r>
              <a:rPr lang="ru-RU" sz="2400" dirty="0" err="1"/>
              <a:t>радиациясы</a:t>
            </a:r>
            <a:r>
              <a:rPr lang="ru-RU" sz="2400" dirty="0"/>
              <a:t> </a:t>
            </a:r>
            <a:r>
              <a:rPr lang="ru-RU" sz="2400" dirty="0" err="1"/>
              <a:t>жылына</a:t>
            </a:r>
            <a:r>
              <a:rPr lang="ru-RU" sz="2400" dirty="0"/>
              <a:t> 590-670 </a:t>
            </a:r>
            <a:r>
              <a:rPr lang="ru-RU" sz="2400" dirty="0" err="1"/>
              <a:t>мың</a:t>
            </a:r>
            <a:r>
              <a:rPr lang="ru-RU" sz="2400" dirty="0"/>
              <a:t> </a:t>
            </a:r>
            <a:r>
              <a:rPr lang="ru-RU" sz="2400" dirty="0" err="1"/>
              <a:t>дж</a:t>
            </a:r>
            <a:r>
              <a:rPr lang="ru-RU" sz="2400" dirty="0"/>
              <a:t>/ </a:t>
            </a:r>
            <a:r>
              <a:rPr lang="ru-RU" sz="2400" dirty="0" err="1"/>
              <a:t>см.кв</a:t>
            </a:r>
            <a:endParaRPr lang="ru-RU" sz="2400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36DD451-73FE-4C9D-94E6-E875FE2260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522" y="0"/>
            <a:ext cx="59634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946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F608B95-2861-40FC-8422-A0D0AB565B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6944139" cy="6858000"/>
          </a:xfrm>
        </p:spPr>
        <p:txBody>
          <a:bodyPr>
            <a:normAutofit lnSpcReduction="10000"/>
          </a:bodyPr>
          <a:lstStyle/>
          <a:p>
            <a:r>
              <a:rPr lang="ru-RU" sz="2400" dirty="0" err="1"/>
              <a:t>Солтүстік</a:t>
            </a:r>
            <a:r>
              <a:rPr lang="ru-RU" sz="2400" dirty="0"/>
              <a:t> </a:t>
            </a:r>
            <a:r>
              <a:rPr lang="ru-RU" sz="2400" dirty="0" err="1"/>
              <a:t>Америкамен</a:t>
            </a:r>
            <a:r>
              <a:rPr lang="ru-RU" sz="2400" dirty="0"/>
              <a:t> </a:t>
            </a:r>
            <a:r>
              <a:rPr lang="ru-RU" sz="2400" dirty="0" err="1"/>
              <a:t>арадағы</a:t>
            </a:r>
            <a:r>
              <a:rPr lang="ru-RU" sz="2400" dirty="0"/>
              <a:t> </a:t>
            </a:r>
            <a:r>
              <a:rPr lang="ru-RU" sz="2400" dirty="0" err="1"/>
              <a:t>географиялық</a:t>
            </a:r>
            <a:r>
              <a:rPr lang="ru-RU" sz="2400" dirty="0"/>
              <a:t>, </a:t>
            </a:r>
            <a:r>
              <a:rPr lang="ru-RU" sz="2400" dirty="0" err="1"/>
              <a:t>шекара</a:t>
            </a:r>
            <a:r>
              <a:rPr lang="ru-RU" sz="2400" dirty="0"/>
              <a:t> </a:t>
            </a:r>
            <a:r>
              <a:rPr lang="ru-RU" sz="2400" dirty="0" err="1"/>
              <a:t>Кариб</a:t>
            </a:r>
            <a:r>
              <a:rPr lang="ru-RU" sz="2400" dirty="0"/>
              <a:t> </a:t>
            </a:r>
            <a:r>
              <a:rPr lang="ru-RU" sz="2400" dirty="0" err="1"/>
              <a:t>теңізіндегі</a:t>
            </a:r>
            <a:r>
              <a:rPr lang="ru-RU" sz="2400" dirty="0"/>
              <a:t> </a:t>
            </a:r>
            <a:r>
              <a:rPr lang="ru-RU" sz="2400" dirty="0" err="1"/>
              <a:t>Дарьен</a:t>
            </a:r>
            <a:r>
              <a:rPr lang="ru-RU" sz="2400" dirty="0"/>
              <a:t> </a:t>
            </a:r>
            <a:r>
              <a:rPr lang="ru-RU" sz="2400" dirty="0" err="1"/>
              <a:t>шығанағынан</a:t>
            </a:r>
            <a:r>
              <a:rPr lang="ru-RU" sz="2400" dirty="0"/>
              <a:t> </a:t>
            </a:r>
            <a:r>
              <a:rPr lang="ru-RU" sz="2400" dirty="0" err="1"/>
              <a:t>Тынық</a:t>
            </a:r>
            <a:r>
              <a:rPr lang="ru-RU" sz="2400" dirty="0"/>
              <a:t> </a:t>
            </a:r>
            <a:r>
              <a:rPr lang="ru-RU" sz="2400" dirty="0" err="1"/>
              <a:t>мұхиттағы</a:t>
            </a:r>
            <a:r>
              <a:rPr lang="ru-RU" sz="2400" dirty="0"/>
              <a:t> </a:t>
            </a:r>
            <a:r>
              <a:rPr lang="ru-RU" sz="2400" dirty="0" err="1"/>
              <a:t>Буэнавентура</a:t>
            </a:r>
            <a:r>
              <a:rPr lang="ru-RU" sz="2400" dirty="0"/>
              <a:t> </a:t>
            </a:r>
            <a:r>
              <a:rPr lang="ru-RU" sz="2400" dirty="0" err="1"/>
              <a:t>шығанағына</a:t>
            </a:r>
            <a:r>
              <a:rPr lang="ru-RU" sz="2400" dirty="0"/>
              <a:t> </a:t>
            </a:r>
            <a:r>
              <a:rPr lang="ru-RU" sz="2400" dirty="0" err="1"/>
              <a:t>дейінгі</a:t>
            </a:r>
            <a:r>
              <a:rPr lang="ru-RU" sz="2400" dirty="0"/>
              <a:t> </a:t>
            </a:r>
            <a:r>
              <a:rPr lang="ru-RU" sz="2400" dirty="0" err="1"/>
              <a:t>аралықта</a:t>
            </a:r>
            <a:r>
              <a:rPr lang="ru-RU" sz="2400" dirty="0"/>
              <a:t> </a:t>
            </a:r>
            <a:r>
              <a:rPr lang="ru-RU" sz="2400" dirty="0" err="1"/>
              <a:t>өтеді</a:t>
            </a:r>
            <a:r>
              <a:rPr lang="ru-RU" sz="2400" dirty="0"/>
              <a:t>. Панама </a:t>
            </a:r>
            <a:r>
              <a:rPr lang="ru-RU" sz="2400" dirty="0" err="1"/>
              <a:t>мойнағы</a:t>
            </a:r>
            <a:r>
              <a:rPr lang="ru-RU" sz="2400" dirty="0"/>
              <a:t> </a:t>
            </a:r>
            <a:r>
              <a:rPr lang="ru-RU" sz="2400" dirty="0" err="1"/>
              <a:t>екі</a:t>
            </a:r>
            <a:r>
              <a:rPr lang="ru-RU" sz="2400" dirty="0"/>
              <a:t> материк </a:t>
            </a:r>
            <a:r>
              <a:rPr lang="ru-RU" sz="2400" dirty="0" err="1"/>
              <a:t>арасындағы</a:t>
            </a:r>
            <a:r>
              <a:rPr lang="ru-RU" sz="2400" dirty="0"/>
              <a:t> </a:t>
            </a:r>
            <a:r>
              <a:rPr lang="ru-RU" sz="2400" dirty="0" err="1"/>
              <a:t>шекара</a:t>
            </a:r>
            <a:r>
              <a:rPr lang="ru-RU" sz="2400" dirty="0"/>
              <a:t> </a:t>
            </a:r>
            <a:r>
              <a:rPr lang="ru-RU" sz="2400" dirty="0" err="1"/>
              <a:t>деп</a:t>
            </a:r>
            <a:r>
              <a:rPr lang="ru-RU" sz="2400" dirty="0"/>
              <a:t> </a:t>
            </a:r>
            <a:r>
              <a:rPr lang="ru-RU" sz="2400" dirty="0" err="1"/>
              <a:t>шартты</a:t>
            </a:r>
            <a:r>
              <a:rPr lang="ru-RU" sz="2400" dirty="0"/>
              <a:t> </a:t>
            </a:r>
            <a:r>
              <a:rPr lang="ru-RU" sz="2400" dirty="0" err="1"/>
              <a:t>түрде</a:t>
            </a:r>
            <a:r>
              <a:rPr lang="ru-RU" sz="2400" dirty="0"/>
              <a:t> </a:t>
            </a:r>
            <a:r>
              <a:rPr lang="ru-RU" sz="2400" dirty="0" err="1"/>
              <a:t>есептеледі</a:t>
            </a:r>
            <a:r>
              <a:rPr lang="ru-RU" sz="2400" dirty="0"/>
              <a:t>.</a:t>
            </a:r>
          </a:p>
          <a:p>
            <a:r>
              <a:rPr lang="ru-RU" sz="2400" dirty="0" err="1"/>
              <a:t>Оңтүстік</a:t>
            </a:r>
            <a:r>
              <a:rPr lang="ru-RU" sz="2400" dirty="0"/>
              <a:t> Америка </a:t>
            </a:r>
            <a:r>
              <a:rPr lang="ru-RU" sz="2400" dirty="0" err="1"/>
              <a:t>төңірегінде</a:t>
            </a:r>
            <a:r>
              <a:rPr lang="ru-RU" sz="2400" dirty="0"/>
              <a:t> </a:t>
            </a:r>
            <a:r>
              <a:rPr lang="ru-RU" sz="2400" dirty="0" err="1"/>
              <a:t>аралдар</a:t>
            </a:r>
            <a:r>
              <a:rPr lang="ru-RU" sz="2400" dirty="0"/>
              <a:t> </a:t>
            </a:r>
            <a:r>
              <a:rPr lang="ru-RU" sz="2400" dirty="0" err="1"/>
              <a:t>біршама</a:t>
            </a:r>
            <a:r>
              <a:rPr lang="ru-RU" sz="2400" dirty="0"/>
              <a:t> аз. </a:t>
            </a:r>
            <a:r>
              <a:rPr lang="ru-RU" sz="2400" dirty="0" err="1"/>
              <a:t>Оның</a:t>
            </a:r>
            <a:r>
              <a:rPr lang="ru-RU" sz="2400" dirty="0"/>
              <a:t> </a:t>
            </a:r>
            <a:r>
              <a:rPr lang="ru-RU" sz="2400" dirty="0" err="1"/>
              <a:t>жағалауына</a:t>
            </a:r>
            <a:r>
              <a:rPr lang="ru-RU" sz="2400" dirty="0"/>
              <a:t> </a:t>
            </a:r>
            <a:r>
              <a:rPr lang="ru-RU" sz="2400" dirty="0" err="1"/>
              <a:t>таяу</a:t>
            </a:r>
            <a:r>
              <a:rPr lang="ru-RU" sz="2400" dirty="0"/>
              <a:t> </a:t>
            </a:r>
            <a:r>
              <a:rPr lang="ru-RU" sz="2400" dirty="0" err="1"/>
              <a:t>жатқан</a:t>
            </a:r>
            <a:r>
              <a:rPr lang="ru-RU" sz="2400" dirty="0"/>
              <a:t> </a:t>
            </a:r>
            <a:r>
              <a:rPr lang="ru-RU" sz="2400" dirty="0" err="1"/>
              <a:t>материктік</a:t>
            </a:r>
            <a:r>
              <a:rPr lang="ru-RU" sz="2400" dirty="0"/>
              <a:t> </a:t>
            </a:r>
            <a:r>
              <a:rPr lang="ru-RU" sz="2400" dirty="0" err="1"/>
              <a:t>ірі</a:t>
            </a:r>
            <a:r>
              <a:rPr lang="ru-RU" sz="2400" dirty="0"/>
              <a:t> </a:t>
            </a:r>
            <a:r>
              <a:rPr lang="ru-RU" sz="2400" dirty="0" err="1"/>
              <a:t>аралдар</a:t>
            </a:r>
            <a:r>
              <a:rPr lang="ru-RU" sz="2400" dirty="0"/>
              <a:t> Тринидад, Чили, </a:t>
            </a:r>
            <a:r>
              <a:rPr lang="ru-RU" sz="2400" dirty="0" err="1"/>
              <a:t>Отты</a:t>
            </a:r>
            <a:r>
              <a:rPr lang="ru-RU" sz="2400" dirty="0"/>
              <a:t> </a:t>
            </a:r>
            <a:r>
              <a:rPr lang="ru-RU" sz="2400" dirty="0" err="1"/>
              <a:t>Жер</a:t>
            </a:r>
            <a:r>
              <a:rPr lang="ru-RU" sz="2400" dirty="0"/>
              <a:t>, Фолкленд </a:t>
            </a:r>
            <a:r>
              <a:rPr lang="ru-RU" sz="2400" dirty="0" err="1"/>
              <a:t>аралдары</a:t>
            </a:r>
            <a:r>
              <a:rPr lang="ru-RU" sz="2400" dirty="0"/>
              <a:t>. </a:t>
            </a:r>
            <a:r>
              <a:rPr lang="ru-RU" sz="2400" dirty="0" err="1"/>
              <a:t>Мұхиттық</a:t>
            </a:r>
            <a:r>
              <a:rPr lang="ru-RU" sz="2400" dirty="0"/>
              <a:t> </a:t>
            </a:r>
            <a:r>
              <a:rPr lang="ru-RU" sz="2400" dirty="0" err="1"/>
              <a:t>аралдардан</a:t>
            </a:r>
            <a:r>
              <a:rPr lang="ru-RU" sz="2400" dirty="0"/>
              <a:t> </a:t>
            </a:r>
            <a:r>
              <a:rPr lang="ru-RU" sz="2400" dirty="0" err="1"/>
              <a:t>Оңтүстік</a:t>
            </a:r>
            <a:r>
              <a:rPr lang="ru-RU" sz="2400" dirty="0"/>
              <a:t> </a:t>
            </a:r>
            <a:r>
              <a:rPr lang="ru-RU" sz="2400" dirty="0" err="1"/>
              <a:t>Америкаға</a:t>
            </a:r>
            <a:r>
              <a:rPr lang="ru-RU" sz="2400" dirty="0"/>
              <a:t> Галапагос, Хуан-Фернандес </a:t>
            </a:r>
            <a:r>
              <a:rPr lang="ru-RU" sz="2400" dirty="0" err="1"/>
              <a:t>аралдары</a:t>
            </a:r>
            <a:r>
              <a:rPr lang="ru-RU" sz="2400" dirty="0"/>
              <a:t> </a:t>
            </a:r>
            <a:r>
              <a:rPr lang="ru-RU" sz="2400" dirty="0" err="1"/>
              <a:t>жатады</a:t>
            </a:r>
            <a:r>
              <a:rPr lang="ru-RU" sz="2400" dirty="0"/>
              <a:t>.</a:t>
            </a:r>
          </a:p>
          <a:p>
            <a:r>
              <a:rPr lang="ru-RU" sz="2400" dirty="0" err="1"/>
              <a:t>Оңтүстік</a:t>
            </a:r>
            <a:r>
              <a:rPr lang="ru-RU" sz="2400" dirty="0"/>
              <a:t> </a:t>
            </a:r>
            <a:r>
              <a:rPr lang="ru-RU" sz="2400" dirty="0" err="1"/>
              <a:t>Американың</a:t>
            </a:r>
            <a:r>
              <a:rPr lang="ru-RU" sz="2400" dirty="0"/>
              <a:t> </a:t>
            </a:r>
            <a:r>
              <a:rPr lang="ru-RU" sz="2400" dirty="0" err="1"/>
              <a:t>жер</a:t>
            </a:r>
            <a:r>
              <a:rPr lang="ru-RU" sz="2400" dirty="0"/>
              <a:t> </a:t>
            </a:r>
            <a:r>
              <a:rPr lang="ru-RU" sz="2400" dirty="0" err="1"/>
              <a:t>көлемі</a:t>
            </a:r>
            <a:r>
              <a:rPr lang="ru-RU" sz="2400" dirty="0"/>
              <a:t> </a:t>
            </a:r>
            <a:r>
              <a:rPr lang="ru-RU" sz="2400" dirty="0" err="1"/>
              <a:t>оған</a:t>
            </a:r>
            <a:r>
              <a:rPr lang="ru-RU" sz="2400" dirty="0"/>
              <a:t> </a:t>
            </a:r>
            <a:r>
              <a:rPr lang="ru-RU" sz="2400" dirty="0" err="1"/>
              <a:t>тиісті</a:t>
            </a:r>
            <a:r>
              <a:rPr lang="ru-RU" sz="2400" dirty="0"/>
              <a:t> </a:t>
            </a:r>
            <a:r>
              <a:rPr lang="ru-RU" sz="2400" dirty="0" err="1"/>
              <a:t>аралдармен</a:t>
            </a:r>
            <a:r>
              <a:rPr lang="ru-RU" sz="2400" dirty="0"/>
              <a:t> </a:t>
            </a:r>
            <a:r>
              <a:rPr lang="ru-RU" sz="2400" dirty="0" err="1"/>
              <a:t>қоса</a:t>
            </a:r>
            <a:r>
              <a:rPr lang="ru-RU" sz="2400" dirty="0"/>
              <a:t> </a:t>
            </a:r>
            <a:r>
              <a:rPr lang="ru-RU" sz="2400" dirty="0" err="1"/>
              <a:t>есептегенде</a:t>
            </a:r>
            <a:r>
              <a:rPr lang="ru-RU" sz="2400" dirty="0"/>
              <a:t> </a:t>
            </a:r>
            <a:r>
              <a:rPr lang="ru-RU" sz="2400" dirty="0" err="1"/>
              <a:t>шамамен</a:t>
            </a:r>
            <a:r>
              <a:rPr lang="ru-RU" sz="2400" dirty="0"/>
              <a:t> 17 850 </a:t>
            </a:r>
            <a:r>
              <a:rPr lang="ru-RU" sz="2400" dirty="0" err="1"/>
              <a:t>мың</a:t>
            </a:r>
            <a:r>
              <a:rPr lang="ru-RU" sz="2400" dirty="0"/>
              <a:t> км2. </a:t>
            </a:r>
            <a:r>
              <a:rPr lang="ru-RU" sz="2400" dirty="0" err="1"/>
              <a:t>Оның</a:t>
            </a:r>
            <a:r>
              <a:rPr lang="ru-RU" sz="2400" dirty="0"/>
              <a:t> 150 </a:t>
            </a:r>
            <a:r>
              <a:rPr lang="ru-RU" sz="2400" dirty="0" err="1"/>
              <a:t>мың</a:t>
            </a:r>
            <a:r>
              <a:rPr lang="ru-RU" sz="2400" dirty="0"/>
              <a:t> км2-і </a:t>
            </a:r>
            <a:r>
              <a:rPr lang="ru-RU" sz="2400" dirty="0" err="1"/>
              <a:t>ғана</a:t>
            </a:r>
            <a:r>
              <a:rPr lang="ru-RU" sz="2400" dirty="0"/>
              <a:t> </a:t>
            </a:r>
            <a:r>
              <a:rPr lang="ru-RU" sz="2400" dirty="0" err="1"/>
              <a:t>аралдарға</a:t>
            </a:r>
            <a:r>
              <a:rPr lang="ru-RU" sz="2400" dirty="0"/>
              <a:t> </a:t>
            </a:r>
            <a:r>
              <a:rPr lang="ru-RU" sz="2400" dirty="0" err="1"/>
              <a:t>тиесілі</a:t>
            </a:r>
            <a:r>
              <a:rPr lang="ru-RU" sz="2400" dirty="0"/>
              <a:t>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86C742E-0F3C-4120-85DC-B549962E21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1374" y="0"/>
            <a:ext cx="53406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84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4FE582-A360-4C9F-A7B3-38BA2EE85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D22A6770-9ED9-4F85-A772-1F8542E58D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24206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180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6EAFAA4-02A5-4CDB-9C78-C8552C98A8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7275443" cy="685800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Экватор </a:t>
            </a:r>
            <a:r>
              <a:rPr lang="ru-RU" dirty="0" err="1"/>
              <a:t>тұсында</a:t>
            </a:r>
            <a:r>
              <a:rPr lang="ru-RU" dirty="0"/>
              <a:t> </a:t>
            </a:r>
            <a:r>
              <a:rPr lang="ru-RU" dirty="0" err="1"/>
              <a:t>Оңтүстік</a:t>
            </a:r>
            <a:r>
              <a:rPr lang="ru-RU" dirty="0"/>
              <a:t> </a:t>
            </a:r>
            <a:r>
              <a:rPr lang="ru-RU" dirty="0" err="1"/>
              <a:t>Американың</a:t>
            </a:r>
            <a:r>
              <a:rPr lang="ru-RU" dirty="0"/>
              <a:t> </a:t>
            </a:r>
            <a:r>
              <a:rPr lang="ru-RU" dirty="0" err="1"/>
              <a:t>жағасына</a:t>
            </a:r>
            <a:r>
              <a:rPr lang="ru-RU" dirty="0"/>
              <a:t> Атлант </a:t>
            </a:r>
            <a:r>
              <a:rPr lang="ru-RU" dirty="0" err="1"/>
              <a:t>мұхитынан</a:t>
            </a:r>
            <a:r>
              <a:rPr lang="ru-RU" dirty="0"/>
              <a:t> </a:t>
            </a:r>
            <a:r>
              <a:rPr lang="ru-RU" dirty="0" err="1"/>
              <a:t>Оңтүстік</a:t>
            </a:r>
            <a:r>
              <a:rPr lang="ru-RU" dirty="0"/>
              <a:t> Пассат </a:t>
            </a:r>
            <a:r>
              <a:rPr lang="ru-RU" dirty="0" err="1"/>
              <a:t>ағысы</a:t>
            </a:r>
            <a:r>
              <a:rPr lang="ru-RU" dirty="0"/>
              <a:t> </a:t>
            </a:r>
            <a:r>
              <a:rPr lang="ru-RU" dirty="0" err="1"/>
              <a:t>келеді</a:t>
            </a:r>
            <a:r>
              <a:rPr lang="ru-RU" dirty="0"/>
              <a:t>. Сан-Роки </a:t>
            </a:r>
            <a:r>
              <a:rPr lang="ru-RU" dirty="0" err="1"/>
              <a:t>мүйісі</a:t>
            </a:r>
            <a:r>
              <a:rPr lang="ru-RU" dirty="0"/>
              <a:t> </a:t>
            </a:r>
            <a:r>
              <a:rPr lang="ru-RU" dirty="0" err="1"/>
              <a:t>түсында</a:t>
            </a:r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тармаққа</a:t>
            </a:r>
            <a:r>
              <a:rPr lang="ru-RU" dirty="0"/>
              <a:t> </a:t>
            </a:r>
            <a:r>
              <a:rPr lang="ru-RU" dirty="0" err="1"/>
              <a:t>бөлінеді</a:t>
            </a:r>
            <a:r>
              <a:rPr lang="ru-RU" dirty="0"/>
              <a:t>, </a:t>
            </a:r>
            <a:r>
              <a:rPr lang="ru-RU" dirty="0" err="1"/>
              <a:t>тармақтың</a:t>
            </a:r>
            <a:r>
              <a:rPr lang="ru-RU" dirty="0"/>
              <a:t> </a:t>
            </a:r>
            <a:r>
              <a:rPr lang="ru-RU" dirty="0" err="1"/>
              <a:t>біреуі</a:t>
            </a:r>
            <a:r>
              <a:rPr lang="ru-RU" dirty="0"/>
              <a:t> Гвиана </a:t>
            </a:r>
            <a:r>
              <a:rPr lang="ru-RU" dirty="0" err="1"/>
              <a:t>ағысы</a:t>
            </a:r>
            <a:r>
              <a:rPr lang="ru-RU" dirty="0"/>
              <a:t>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атпен</a:t>
            </a:r>
            <a:r>
              <a:rPr lang="ru-RU" dirty="0"/>
              <a:t> </a:t>
            </a:r>
            <a:r>
              <a:rPr lang="ru-RU" dirty="0" err="1"/>
              <a:t>материктің</a:t>
            </a:r>
            <a:r>
              <a:rPr lang="ru-RU" dirty="0"/>
              <a:t> </a:t>
            </a:r>
            <a:r>
              <a:rPr lang="ru-RU" dirty="0" err="1"/>
              <a:t>жағасын</a:t>
            </a:r>
            <a:r>
              <a:rPr lang="ru-RU" dirty="0"/>
              <a:t> </a:t>
            </a:r>
            <a:r>
              <a:rPr lang="ru-RU" dirty="0" err="1"/>
              <a:t>бойлап</a:t>
            </a:r>
            <a:r>
              <a:rPr lang="ru-RU" dirty="0"/>
              <a:t> </a:t>
            </a:r>
            <a:r>
              <a:rPr lang="ru-RU" dirty="0" err="1"/>
              <a:t>солтүстік-батысқа</a:t>
            </a:r>
            <a:r>
              <a:rPr lang="ru-RU" dirty="0"/>
              <a:t> </a:t>
            </a:r>
            <a:r>
              <a:rPr lang="ru-RU" dirty="0" err="1"/>
              <a:t>Антиль</a:t>
            </a:r>
            <a:r>
              <a:rPr lang="ru-RU" dirty="0"/>
              <a:t> </a:t>
            </a:r>
            <a:r>
              <a:rPr lang="ru-RU" dirty="0" err="1"/>
              <a:t>аралдарына</a:t>
            </a:r>
            <a:r>
              <a:rPr lang="ru-RU" dirty="0"/>
              <a:t> </a:t>
            </a:r>
            <a:r>
              <a:rPr lang="ru-RU" dirty="0" err="1"/>
              <a:t>қарай</a:t>
            </a:r>
            <a:r>
              <a:rPr lang="ru-RU" dirty="0"/>
              <a:t>, ал </a:t>
            </a:r>
            <a:r>
              <a:rPr lang="ru-RU" dirty="0" err="1"/>
              <a:t>екіншісі</a:t>
            </a:r>
            <a:r>
              <a:rPr lang="ru-RU" dirty="0"/>
              <a:t> Бразилия </a:t>
            </a:r>
            <a:r>
              <a:rPr lang="ru-RU" dirty="0" err="1"/>
              <a:t>ағысы</a:t>
            </a:r>
            <a:r>
              <a:rPr lang="ru-RU" dirty="0"/>
              <a:t> </a:t>
            </a:r>
            <a:r>
              <a:rPr lang="ru-RU" dirty="0" err="1"/>
              <a:t>оңтүстік-батысқа</a:t>
            </a:r>
            <a:r>
              <a:rPr lang="ru-RU" dirty="0"/>
              <a:t> Ла-</a:t>
            </a:r>
            <a:r>
              <a:rPr lang="ru-RU" dirty="0" err="1"/>
              <a:t>Платаның</a:t>
            </a:r>
            <a:r>
              <a:rPr lang="ru-RU" dirty="0"/>
              <a:t> </a:t>
            </a:r>
            <a:r>
              <a:rPr lang="ru-RU" dirty="0" err="1"/>
              <a:t>сағасына</a:t>
            </a:r>
            <a:r>
              <a:rPr lang="ru-RU" dirty="0"/>
              <a:t> </a:t>
            </a:r>
            <a:r>
              <a:rPr lang="ru-RU" dirty="0" err="1"/>
              <a:t>қарай</a:t>
            </a:r>
            <a:r>
              <a:rPr lang="ru-RU" dirty="0"/>
              <a:t> </a:t>
            </a:r>
            <a:r>
              <a:rPr lang="ru-RU" dirty="0" err="1"/>
              <a:t>ағады</a:t>
            </a:r>
            <a:r>
              <a:rPr lang="ru-RU" dirty="0"/>
              <a:t>.</a:t>
            </a:r>
          </a:p>
          <a:p>
            <a:r>
              <a:rPr lang="ru-RU" dirty="0" err="1"/>
              <a:t>Материктің</a:t>
            </a:r>
            <a:r>
              <a:rPr lang="ru-RU" dirty="0"/>
              <a:t> </a:t>
            </a:r>
            <a:r>
              <a:rPr lang="ru-RU" dirty="0" err="1"/>
              <a:t>оңтустік-шығыс</a:t>
            </a:r>
            <a:r>
              <a:rPr lang="ru-RU" dirty="0"/>
              <a:t> </a:t>
            </a:r>
            <a:r>
              <a:rPr lang="ru-RU" dirty="0" err="1"/>
              <a:t>жағалауы</a:t>
            </a:r>
            <a:r>
              <a:rPr lang="ru-RU" dirty="0"/>
              <a:t> </a:t>
            </a:r>
            <a:r>
              <a:rPr lang="ru-RU" dirty="0" err="1"/>
              <a:t>тұсында</a:t>
            </a:r>
            <a:r>
              <a:rPr lang="ru-RU" dirty="0"/>
              <a:t> Фолкленд </a:t>
            </a:r>
            <a:r>
              <a:rPr lang="ru-RU" dirty="0" err="1"/>
              <a:t>салқын</a:t>
            </a:r>
            <a:r>
              <a:rPr lang="ru-RU" dirty="0"/>
              <a:t> </a:t>
            </a:r>
            <a:r>
              <a:rPr lang="ru-RU" dirty="0" err="1"/>
              <a:t>ағысы</a:t>
            </a:r>
            <a:r>
              <a:rPr lang="ru-RU" dirty="0"/>
              <a:t> </a:t>
            </a:r>
            <a:r>
              <a:rPr lang="ru-RU" dirty="0" err="1"/>
              <a:t>өтеді</a:t>
            </a:r>
            <a:r>
              <a:rPr lang="ru-RU" dirty="0"/>
              <a:t>. Бразилия </a:t>
            </a:r>
            <a:r>
              <a:rPr lang="ru-RU" dirty="0" err="1"/>
              <a:t>және</a:t>
            </a:r>
            <a:r>
              <a:rPr lang="ru-RU" dirty="0"/>
              <a:t> Фолкленд </a:t>
            </a:r>
            <a:r>
              <a:rPr lang="ru-RU" dirty="0" err="1"/>
              <a:t>ағыстары</a:t>
            </a:r>
            <a:r>
              <a:rPr lang="ru-RU" dirty="0"/>
              <a:t> 40° </a:t>
            </a:r>
            <a:r>
              <a:rPr lang="ru-RU" dirty="0" err="1"/>
              <a:t>және</a:t>
            </a:r>
            <a:r>
              <a:rPr lang="ru-RU" dirty="0"/>
              <a:t> 35° о. е. </a:t>
            </a:r>
            <a:r>
              <a:rPr lang="ru-RU" dirty="0" err="1"/>
              <a:t>аралығында</a:t>
            </a:r>
            <a:r>
              <a:rPr lang="ru-RU" dirty="0"/>
              <a:t> Ла-Плата </a:t>
            </a:r>
            <a:r>
              <a:rPr lang="ru-RU" dirty="0" err="1"/>
              <a:t>ауданында</a:t>
            </a:r>
            <a:r>
              <a:rPr lang="ru-RU" dirty="0"/>
              <a:t> </a:t>
            </a:r>
            <a:r>
              <a:rPr lang="ru-RU" dirty="0" err="1"/>
              <a:t>тоғысады</a:t>
            </a:r>
            <a:r>
              <a:rPr lang="ru-RU" dirty="0"/>
              <a:t>.</a:t>
            </a:r>
          </a:p>
          <a:p>
            <a:r>
              <a:rPr lang="ru-RU" dirty="0"/>
              <a:t>Атлант </a:t>
            </a:r>
            <a:r>
              <a:rPr lang="ru-RU" dirty="0" err="1"/>
              <a:t>мұхиты</a:t>
            </a:r>
            <a:r>
              <a:rPr lang="ru-RU" dirty="0"/>
              <a:t> </a:t>
            </a:r>
            <a:r>
              <a:rPr lang="ru-RU" dirty="0" err="1"/>
              <a:t>жағалауында</a:t>
            </a:r>
            <a:r>
              <a:rPr lang="ru-RU" dirty="0"/>
              <a:t> </a:t>
            </a:r>
            <a:r>
              <a:rPr lang="ru-RU" dirty="0" err="1"/>
              <a:t>кұрлыққа</a:t>
            </a:r>
            <a:r>
              <a:rPr lang="ru-RU" dirty="0"/>
              <a:t> </a:t>
            </a:r>
            <a:r>
              <a:rPr lang="ru-RU" dirty="0" err="1"/>
              <a:t>ішкерілеп</a:t>
            </a:r>
            <a:r>
              <a:rPr lang="ru-RU" dirty="0"/>
              <a:t> </a:t>
            </a:r>
            <a:r>
              <a:rPr lang="ru-RU" dirty="0" err="1"/>
              <a:t>еніп</a:t>
            </a:r>
            <a:r>
              <a:rPr lang="ru-RU" dirty="0"/>
              <a:t> </a:t>
            </a:r>
            <a:r>
              <a:rPr lang="ru-RU" dirty="0" err="1"/>
              <a:t>жатқан</a:t>
            </a:r>
            <a:r>
              <a:rPr lang="ru-RU" dirty="0"/>
              <a:t> </a:t>
            </a:r>
            <a:r>
              <a:rPr lang="ru-RU" dirty="0" err="1"/>
              <a:t>ірі</a:t>
            </a:r>
            <a:r>
              <a:rPr lang="ru-RU" dirty="0"/>
              <a:t> </a:t>
            </a:r>
            <a:r>
              <a:rPr lang="ru-RU" dirty="0" err="1"/>
              <a:t>шығанақтар</a:t>
            </a:r>
            <a:r>
              <a:rPr lang="ru-RU" dirty="0"/>
              <a:t> </a:t>
            </a:r>
            <a:r>
              <a:rPr lang="ru-RU" dirty="0" err="1"/>
              <a:t>жоқтың</a:t>
            </a:r>
            <a:r>
              <a:rPr lang="ru-RU" dirty="0"/>
              <a:t> </a:t>
            </a:r>
            <a:r>
              <a:rPr lang="ru-RU" dirty="0" err="1"/>
              <a:t>қасы</a:t>
            </a:r>
            <a:r>
              <a:rPr lang="ru-RU" dirty="0"/>
              <a:t>. Тек </a:t>
            </a:r>
            <a:r>
              <a:rPr lang="ru-RU" dirty="0" err="1"/>
              <a:t>оңтүстік-шығыста</a:t>
            </a:r>
            <a:r>
              <a:rPr lang="ru-RU" dirty="0"/>
              <a:t> </a:t>
            </a:r>
            <a:r>
              <a:rPr lang="ru-RU" dirty="0" err="1"/>
              <a:t>Патагонияның</a:t>
            </a:r>
            <a:r>
              <a:rPr lang="ru-RU" dirty="0"/>
              <a:t> </a:t>
            </a:r>
            <a:r>
              <a:rPr lang="ru-RU" dirty="0" err="1"/>
              <a:t>жағасына</a:t>
            </a:r>
            <a:r>
              <a:rPr lang="ru-RU" dirty="0"/>
              <a:t> жарты </a:t>
            </a:r>
            <a:r>
              <a:rPr lang="ru-RU" dirty="0" err="1"/>
              <a:t>шеңбер</a:t>
            </a:r>
            <a:r>
              <a:rPr lang="ru-RU" dirty="0"/>
              <a:t> </a:t>
            </a:r>
            <a:r>
              <a:rPr lang="ru-RU" dirty="0" err="1"/>
              <a:t>тәріздес</a:t>
            </a:r>
            <a:r>
              <a:rPr lang="ru-RU" dirty="0"/>
              <a:t> Сан-Матиас, Сан-Хорхе </a:t>
            </a:r>
            <a:r>
              <a:rPr lang="ru-RU" dirty="0" err="1"/>
              <a:t>ірі</a:t>
            </a:r>
            <a:r>
              <a:rPr lang="ru-RU" dirty="0"/>
              <a:t> </a:t>
            </a:r>
            <a:r>
              <a:rPr lang="ru-RU" dirty="0" err="1"/>
              <a:t>қойнаулары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. </a:t>
            </a:r>
            <a:r>
              <a:rPr lang="ru-RU" dirty="0" err="1"/>
              <a:t>еніп</a:t>
            </a:r>
            <a:r>
              <a:rPr lang="ru-RU" dirty="0"/>
              <a:t> </a:t>
            </a:r>
            <a:r>
              <a:rPr lang="ru-RU" dirty="0" err="1"/>
              <a:t>жатады</a:t>
            </a:r>
            <a:r>
              <a:rPr lang="ru-RU" dirty="0"/>
              <a:t>. Парана </a:t>
            </a:r>
            <a:r>
              <a:rPr lang="ru-RU" dirty="0" err="1"/>
              <a:t>өзені</a:t>
            </a:r>
            <a:r>
              <a:rPr lang="ru-RU" dirty="0"/>
              <a:t> </a:t>
            </a:r>
            <a:r>
              <a:rPr lang="ru-RU" dirty="0" err="1"/>
              <a:t>құятын</a:t>
            </a:r>
            <a:r>
              <a:rPr lang="ru-RU" dirty="0"/>
              <a:t> </a:t>
            </a:r>
            <a:r>
              <a:rPr lang="ru-RU" dirty="0" err="1"/>
              <a:t>жерде</a:t>
            </a:r>
            <a:r>
              <a:rPr lang="ru-RU" dirty="0"/>
              <a:t> </a:t>
            </a:r>
            <a:r>
              <a:rPr lang="ru-RU" dirty="0" err="1"/>
              <a:t>жаға</a:t>
            </a:r>
            <a:r>
              <a:rPr lang="ru-RU" dirty="0"/>
              <a:t> Ла-</a:t>
            </a:r>
            <a:r>
              <a:rPr lang="ru-RU" dirty="0" err="1"/>
              <a:t>Платаның</a:t>
            </a:r>
            <a:r>
              <a:rPr lang="ru-RU" dirty="0"/>
              <a:t> </a:t>
            </a:r>
            <a:r>
              <a:rPr lang="ru-RU" dirty="0" err="1"/>
              <a:t>кең</a:t>
            </a:r>
            <a:r>
              <a:rPr lang="ru-RU" dirty="0"/>
              <a:t> </a:t>
            </a:r>
            <a:r>
              <a:rPr lang="ru-RU" dirty="0" err="1"/>
              <a:t>әрі</a:t>
            </a:r>
            <a:r>
              <a:rPr lang="ru-RU" dirty="0"/>
              <a:t> </a:t>
            </a:r>
            <a:r>
              <a:rPr lang="ru-RU" dirty="0" err="1"/>
              <a:t>ұзын</a:t>
            </a:r>
            <a:r>
              <a:rPr lang="ru-RU" dirty="0"/>
              <a:t> </a:t>
            </a:r>
            <a:r>
              <a:rPr lang="ru-RU" dirty="0" err="1"/>
              <a:t>эстуарийімен</a:t>
            </a:r>
            <a:r>
              <a:rPr lang="ru-RU" dirty="0"/>
              <a:t> </a:t>
            </a:r>
            <a:r>
              <a:rPr lang="ru-RU" dirty="0" err="1"/>
              <a:t>тілімденген</a:t>
            </a:r>
            <a:r>
              <a:rPr lang="ru-RU" dirty="0"/>
              <a:t>. </a:t>
            </a:r>
            <a:r>
              <a:rPr lang="ru-RU" dirty="0" err="1"/>
              <a:t>Одан</a:t>
            </a:r>
            <a:r>
              <a:rPr lang="ru-RU" dirty="0"/>
              <a:t> </a:t>
            </a:r>
            <a:r>
              <a:rPr lang="ru-RU" dirty="0" err="1"/>
              <a:t>солтүстікке</a:t>
            </a:r>
            <a:r>
              <a:rPr lang="ru-RU" dirty="0"/>
              <a:t> </a:t>
            </a:r>
            <a:r>
              <a:rPr lang="ru-RU" dirty="0" err="1"/>
              <a:t>таман</a:t>
            </a:r>
            <a:r>
              <a:rPr lang="ru-RU" dirty="0"/>
              <a:t> </a:t>
            </a:r>
            <a:r>
              <a:rPr lang="ru-RU" dirty="0" err="1"/>
              <a:t>Оңтүстік</a:t>
            </a:r>
            <a:r>
              <a:rPr lang="ru-RU" dirty="0"/>
              <a:t> Америка </a:t>
            </a:r>
            <a:r>
              <a:rPr lang="ru-RU" dirty="0" err="1"/>
              <a:t>жағалауына</a:t>
            </a:r>
            <a:r>
              <a:rPr lang="ru-RU" dirty="0"/>
              <a:t> </a:t>
            </a:r>
            <a:r>
              <a:rPr lang="ru-RU" dirty="0" err="1"/>
              <a:t>терең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кеме</a:t>
            </a:r>
            <a:r>
              <a:rPr lang="ru-RU" dirty="0"/>
              <a:t> </a:t>
            </a:r>
            <a:r>
              <a:rPr lang="ru-RU" dirty="0" err="1"/>
              <a:t>тұруға</a:t>
            </a:r>
            <a:r>
              <a:rPr lang="ru-RU" dirty="0"/>
              <a:t> </a:t>
            </a:r>
            <a:r>
              <a:rPr lang="ru-RU" dirty="0" err="1"/>
              <a:t>қолайлы</a:t>
            </a:r>
            <a:r>
              <a:rPr lang="ru-RU" dirty="0"/>
              <a:t> </a:t>
            </a:r>
            <a:r>
              <a:rPr lang="ru-RU" dirty="0" err="1"/>
              <a:t>шағын</a:t>
            </a:r>
            <a:r>
              <a:rPr lang="ru-RU" dirty="0"/>
              <a:t> </a:t>
            </a:r>
            <a:r>
              <a:rPr lang="ru-RU" dirty="0" err="1"/>
              <a:t>қойнаулар</a:t>
            </a:r>
            <a:r>
              <a:rPr lang="ru-RU" dirty="0"/>
              <a:t> </a:t>
            </a:r>
            <a:r>
              <a:rPr lang="ru-RU" dirty="0" err="1"/>
              <a:t>кіріп</a:t>
            </a:r>
            <a:r>
              <a:rPr lang="ru-RU" dirty="0"/>
              <a:t> </a:t>
            </a:r>
            <a:r>
              <a:rPr lang="ru-RU" dirty="0" err="1"/>
              <a:t>жатады</a:t>
            </a:r>
            <a:r>
              <a:rPr lang="ru-RU" dirty="0"/>
              <a:t>. Аса </a:t>
            </a:r>
            <a:r>
              <a:rPr lang="ru-RU" dirty="0" err="1"/>
              <a:t>ірі</a:t>
            </a:r>
            <a:r>
              <a:rPr lang="ru-RU" dirty="0"/>
              <a:t> </a:t>
            </a:r>
            <a:r>
              <a:rPr lang="ru-RU" dirty="0" err="1"/>
              <a:t>өзен</a:t>
            </a:r>
            <a:r>
              <a:rPr lang="ru-RU" dirty="0"/>
              <a:t> </a:t>
            </a:r>
            <a:r>
              <a:rPr lang="ru-RU" dirty="0" err="1"/>
              <a:t>сағаларында</a:t>
            </a:r>
            <a:r>
              <a:rPr lang="ru-RU" dirty="0"/>
              <a:t>, </a:t>
            </a:r>
            <a:r>
              <a:rPr lang="ru-RU" dirty="0" err="1"/>
              <a:t>әсіресе</a:t>
            </a:r>
            <a:r>
              <a:rPr lang="ru-RU" dirty="0"/>
              <a:t> </a:t>
            </a:r>
            <a:r>
              <a:rPr lang="ru-RU" dirty="0" err="1"/>
              <a:t>Амазонканың</a:t>
            </a:r>
            <a:r>
              <a:rPr lang="ru-RU" dirty="0"/>
              <a:t> </a:t>
            </a:r>
            <a:r>
              <a:rPr lang="ru-RU" dirty="0" err="1"/>
              <a:t>сағасында</a:t>
            </a:r>
            <a:r>
              <a:rPr lang="ru-RU" dirty="0"/>
              <a:t> </a:t>
            </a:r>
            <a:r>
              <a:rPr lang="ru-RU" dirty="0" err="1"/>
              <a:t>кең</a:t>
            </a:r>
            <a:r>
              <a:rPr lang="ru-RU" dirty="0"/>
              <a:t> </a:t>
            </a:r>
            <a:r>
              <a:rPr lang="ru-RU" dirty="0" err="1"/>
              <a:t>қойнаулар</a:t>
            </a:r>
            <a:r>
              <a:rPr lang="ru-RU" dirty="0"/>
              <a:t> бар.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48690EB-1625-4780-A7B1-72EDD88CB3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359" r="27581"/>
          <a:stretch/>
        </p:blipFill>
        <p:spPr>
          <a:xfrm>
            <a:off x="7275443" y="0"/>
            <a:ext cx="49165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670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9775F5D-3130-422D-8E87-7D05F5ABB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0"/>
            <a:ext cx="6228521" cy="685800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err="1"/>
              <a:t>Кариб</a:t>
            </a:r>
            <a:r>
              <a:rPr lang="ru-RU" dirty="0"/>
              <a:t> </a:t>
            </a:r>
            <a:r>
              <a:rPr lang="ru-RU" dirty="0" err="1"/>
              <a:t>теңізі</a:t>
            </a:r>
            <a:r>
              <a:rPr lang="ru-RU" dirty="0"/>
              <a:t> </a:t>
            </a:r>
            <a:r>
              <a:rPr lang="ru-RU" dirty="0" err="1"/>
              <a:t>жағалауындағы</a:t>
            </a:r>
            <a:r>
              <a:rPr lang="ru-RU" dirty="0"/>
              <a:t> </a:t>
            </a:r>
            <a:r>
              <a:rPr lang="ru-RU" dirty="0" err="1"/>
              <a:t>біраз</a:t>
            </a:r>
            <a:r>
              <a:rPr lang="ru-RU" dirty="0"/>
              <a:t> </a:t>
            </a:r>
            <a:r>
              <a:rPr lang="ru-RU" dirty="0" err="1"/>
              <a:t>ірі</a:t>
            </a:r>
            <a:r>
              <a:rPr lang="ru-RU" dirty="0"/>
              <a:t> </a:t>
            </a:r>
            <a:r>
              <a:rPr lang="ru-RU" dirty="0" err="1"/>
              <a:t>түбек</a:t>
            </a:r>
            <a:r>
              <a:rPr lang="ru-RU" dirty="0"/>
              <a:t> </a:t>
            </a:r>
            <a:r>
              <a:rPr lang="ru-RU" dirty="0" err="1"/>
              <a:t>қолайлы</a:t>
            </a:r>
            <a:r>
              <a:rPr lang="ru-RU" dirty="0"/>
              <a:t> </a:t>
            </a:r>
            <a:r>
              <a:rPr lang="ru-RU" dirty="0" err="1"/>
              <a:t>шығанақтарды</a:t>
            </a:r>
            <a:r>
              <a:rPr lang="ru-RU" dirty="0"/>
              <a:t> </a:t>
            </a:r>
            <a:r>
              <a:rPr lang="ru-RU" dirty="0" err="1"/>
              <a:t>бөліп</a:t>
            </a:r>
            <a:r>
              <a:rPr lang="ru-RU" dirty="0"/>
              <a:t> </a:t>
            </a:r>
            <a:r>
              <a:rPr lang="ru-RU" dirty="0" err="1"/>
              <a:t>түрады</a:t>
            </a:r>
            <a:r>
              <a:rPr lang="ru-RU" dirty="0"/>
              <a:t>. </a:t>
            </a:r>
            <a:r>
              <a:rPr lang="ru-RU" dirty="0" err="1"/>
              <a:t>Солтүстікте</a:t>
            </a:r>
            <a:r>
              <a:rPr lang="ru-RU" dirty="0"/>
              <a:t> Пария </a:t>
            </a:r>
            <a:r>
              <a:rPr lang="ru-RU" dirty="0" err="1"/>
              <a:t>шығанағы</a:t>
            </a:r>
            <a:r>
              <a:rPr lang="ru-RU" dirty="0"/>
              <a:t> мен осы </a:t>
            </a:r>
            <a:r>
              <a:rPr lang="ru-RU" dirty="0" err="1"/>
              <a:t>аттас</a:t>
            </a:r>
            <a:r>
              <a:rPr lang="ru-RU" dirty="0"/>
              <a:t> </a:t>
            </a:r>
            <a:r>
              <a:rPr lang="ru-RU" dirty="0" err="1"/>
              <a:t>түбек</a:t>
            </a:r>
            <a:r>
              <a:rPr lang="ru-RU" dirty="0"/>
              <a:t>, </a:t>
            </a:r>
            <a:r>
              <a:rPr lang="ru-RU" dirty="0" err="1"/>
              <a:t>солтүстік-батысы</a:t>
            </a:r>
            <a:r>
              <a:rPr lang="ru-RU" dirty="0"/>
              <a:t> мен </a:t>
            </a:r>
            <a:r>
              <a:rPr lang="ru-RU" dirty="0" err="1"/>
              <a:t>шығысынан</a:t>
            </a:r>
            <a:r>
              <a:rPr lang="ru-RU" dirty="0"/>
              <a:t> </a:t>
            </a:r>
            <a:r>
              <a:rPr lang="ru-RU" dirty="0" err="1"/>
              <a:t>Гуахира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Парагуана</a:t>
            </a:r>
            <a:r>
              <a:rPr lang="ru-RU" dirty="0"/>
              <a:t> </a:t>
            </a:r>
            <a:r>
              <a:rPr lang="ru-RU" dirty="0" err="1"/>
              <a:t>түбектері</a:t>
            </a:r>
            <a:r>
              <a:rPr lang="ru-RU" dirty="0"/>
              <a:t> </a:t>
            </a:r>
            <a:r>
              <a:rPr lang="ru-RU" dirty="0" err="1"/>
              <a:t>оқшаулап</a:t>
            </a:r>
            <a:r>
              <a:rPr lang="ru-RU" dirty="0"/>
              <a:t> </a:t>
            </a:r>
            <a:r>
              <a:rPr lang="ru-RU" dirty="0" err="1"/>
              <a:t>тұратын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ірі</a:t>
            </a:r>
            <a:r>
              <a:rPr lang="ru-RU" dirty="0"/>
              <a:t> </a:t>
            </a:r>
            <a:r>
              <a:rPr lang="ru-RU" dirty="0" err="1"/>
              <a:t>шығанақ</a:t>
            </a:r>
            <a:r>
              <a:rPr lang="ru-RU" dirty="0"/>
              <a:t> - Венесуэла </a:t>
            </a:r>
            <a:r>
              <a:rPr lang="ru-RU" dirty="0" err="1"/>
              <a:t>шығанағы</a:t>
            </a:r>
            <a:r>
              <a:rPr lang="ru-RU" dirty="0"/>
              <a:t> </a:t>
            </a:r>
            <a:r>
              <a:rPr lang="ru-RU" dirty="0" err="1"/>
              <a:t>ерекше</a:t>
            </a:r>
            <a:r>
              <a:rPr lang="ru-RU" dirty="0"/>
              <a:t> </a:t>
            </a:r>
            <a:r>
              <a:rPr lang="ru-RU" dirty="0" err="1"/>
              <a:t>көзге</a:t>
            </a:r>
            <a:r>
              <a:rPr lang="ru-RU" dirty="0"/>
              <a:t> </a:t>
            </a:r>
            <a:r>
              <a:rPr lang="ru-RU" dirty="0" err="1"/>
              <a:t>түседі</a:t>
            </a:r>
            <a:r>
              <a:rPr lang="ru-RU" dirty="0"/>
              <a:t>. Панама </a:t>
            </a:r>
            <a:r>
              <a:rPr lang="ru-RU" dirty="0" err="1"/>
              <a:t>мойнағы</a:t>
            </a:r>
            <a:r>
              <a:rPr lang="ru-RU" dirty="0"/>
              <a:t> </a:t>
            </a:r>
            <a:r>
              <a:rPr lang="ru-RU" dirty="0" err="1"/>
              <a:t>етегінен</a:t>
            </a:r>
            <a:r>
              <a:rPr lang="ru-RU" dirty="0"/>
              <a:t> </a:t>
            </a:r>
            <a:r>
              <a:rPr lang="ru-RU" dirty="0" err="1"/>
              <a:t>теңізге</a:t>
            </a:r>
            <a:r>
              <a:rPr lang="ru-RU" dirty="0"/>
              <a:t> </a:t>
            </a:r>
            <a:r>
              <a:rPr lang="ru-RU" dirty="0" err="1"/>
              <a:t>қарай</a:t>
            </a:r>
            <a:r>
              <a:rPr lang="ru-RU" dirty="0"/>
              <a:t> </a:t>
            </a:r>
            <a:r>
              <a:rPr lang="ru-RU" dirty="0" err="1"/>
              <a:t>кеңейе</a:t>
            </a:r>
            <a:r>
              <a:rPr lang="ru-RU" dirty="0"/>
              <a:t> </a:t>
            </a:r>
            <a:r>
              <a:rPr lang="ru-RU" dirty="0" err="1"/>
              <a:t>түсетін</a:t>
            </a:r>
            <a:r>
              <a:rPr lang="ru-RU" dirty="0"/>
              <a:t> </a:t>
            </a:r>
            <a:r>
              <a:rPr lang="ru-RU" dirty="0" err="1"/>
              <a:t>Дарьен</a:t>
            </a:r>
            <a:r>
              <a:rPr lang="ru-RU" dirty="0"/>
              <a:t> </a:t>
            </a:r>
            <a:r>
              <a:rPr lang="ru-RU" dirty="0" err="1"/>
              <a:t>шығанағы</a:t>
            </a:r>
            <a:r>
              <a:rPr lang="ru-RU" dirty="0"/>
              <a:t> </a:t>
            </a:r>
            <a:r>
              <a:rPr lang="ru-RU" dirty="0" err="1"/>
              <a:t>басталып</a:t>
            </a:r>
            <a:r>
              <a:rPr lang="ru-RU" dirty="0"/>
              <a:t> </a:t>
            </a:r>
            <a:r>
              <a:rPr lang="ru-RU" dirty="0" err="1"/>
              <a:t>кетеді</a:t>
            </a:r>
            <a:r>
              <a:rPr lang="ru-RU" dirty="0"/>
              <a:t>.</a:t>
            </a:r>
          </a:p>
          <a:p>
            <a:pPr algn="just"/>
            <a:r>
              <a:rPr lang="ru-RU" dirty="0" err="1"/>
              <a:t>Тынық</a:t>
            </a:r>
            <a:r>
              <a:rPr lang="ru-RU" dirty="0"/>
              <a:t> </a:t>
            </a:r>
            <a:r>
              <a:rPr lang="ru-RU" dirty="0" err="1"/>
              <a:t>мұхиттың</a:t>
            </a:r>
            <a:r>
              <a:rPr lang="ru-RU" dirty="0"/>
              <a:t> </a:t>
            </a:r>
            <a:r>
              <a:rPr lang="ru-RU" dirty="0" err="1"/>
              <a:t>Онтүстік</a:t>
            </a:r>
            <a:r>
              <a:rPr lang="ru-RU" dirty="0"/>
              <a:t> Америка </a:t>
            </a:r>
            <a:r>
              <a:rPr lang="ru-RU" dirty="0" err="1"/>
              <a:t>жағасы</a:t>
            </a:r>
            <a:r>
              <a:rPr lang="ru-RU" dirty="0"/>
              <a:t> </a:t>
            </a:r>
            <a:r>
              <a:rPr lang="ru-RU" dirty="0" err="1"/>
              <a:t>тұсында</a:t>
            </a:r>
            <a:r>
              <a:rPr lang="ru-RU" dirty="0"/>
              <a:t> </a:t>
            </a:r>
            <a:r>
              <a:rPr lang="ru-RU" dirty="0" err="1"/>
              <a:t>континенттік</a:t>
            </a:r>
            <a:r>
              <a:rPr lang="ru-RU" dirty="0"/>
              <a:t> платформа </a:t>
            </a:r>
            <a:r>
              <a:rPr lang="ru-RU" dirty="0" err="1"/>
              <a:t>өте</a:t>
            </a:r>
            <a:r>
              <a:rPr lang="ru-RU" dirty="0"/>
              <a:t> </a:t>
            </a:r>
            <a:r>
              <a:rPr lang="ru-RU" dirty="0" err="1"/>
              <a:t>енсіз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, ал </a:t>
            </a:r>
            <a:r>
              <a:rPr lang="ru-RU" dirty="0" err="1"/>
              <a:t>кей</a:t>
            </a:r>
            <a:r>
              <a:rPr lang="ru-RU" dirty="0"/>
              <a:t> </a:t>
            </a:r>
            <a:r>
              <a:rPr lang="ru-RU" dirty="0" err="1"/>
              <a:t>жерде</a:t>
            </a:r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мүлде</a:t>
            </a:r>
            <a:r>
              <a:rPr lang="ru-RU" dirty="0"/>
              <a:t> </a:t>
            </a:r>
            <a:r>
              <a:rPr lang="ru-RU" dirty="0" err="1"/>
              <a:t>жоқ</a:t>
            </a:r>
            <a:r>
              <a:rPr lang="ru-RU" dirty="0"/>
              <a:t>. </a:t>
            </a:r>
            <a:r>
              <a:rPr lang="ru-RU" dirty="0" err="1"/>
              <a:t>Материкке</a:t>
            </a:r>
            <a:r>
              <a:rPr lang="ru-RU" dirty="0"/>
              <a:t> </a:t>
            </a:r>
            <a:r>
              <a:rPr lang="ru-RU" dirty="0" err="1"/>
              <a:t>таяу</a:t>
            </a:r>
            <a:r>
              <a:rPr lang="ru-RU" dirty="0"/>
              <a:t> </a:t>
            </a:r>
            <a:r>
              <a:rPr lang="ru-RU" dirty="0" err="1"/>
              <a:t>маңда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тереңі</a:t>
            </a:r>
            <a:r>
              <a:rPr lang="ru-RU" dirty="0"/>
              <a:t> 7000 м-</a:t>
            </a:r>
            <a:r>
              <a:rPr lang="ru-RU" dirty="0" err="1"/>
              <a:t>ден</a:t>
            </a:r>
            <a:r>
              <a:rPr lang="ru-RU" dirty="0"/>
              <a:t> </a:t>
            </a:r>
            <a:r>
              <a:rPr lang="ru-RU" dirty="0" err="1"/>
              <a:t>асатын</a:t>
            </a:r>
            <a:r>
              <a:rPr lang="ru-RU" dirty="0"/>
              <a:t> </a:t>
            </a:r>
            <a:r>
              <a:rPr lang="ru-RU" dirty="0" err="1"/>
              <a:t>терең</a:t>
            </a:r>
            <a:r>
              <a:rPr lang="ru-RU" dirty="0"/>
              <a:t> </a:t>
            </a:r>
            <a:r>
              <a:rPr lang="ru-RU" dirty="0" err="1"/>
              <a:t>мүхиттық</a:t>
            </a:r>
            <a:r>
              <a:rPr lang="ru-RU" dirty="0"/>
              <a:t> </a:t>
            </a:r>
            <a:r>
              <a:rPr lang="ru-RU" dirty="0" err="1"/>
              <a:t>шүңғымалар</a:t>
            </a:r>
            <a:r>
              <a:rPr lang="ru-RU" dirty="0"/>
              <a:t> </a:t>
            </a:r>
            <a:r>
              <a:rPr lang="ru-RU" dirty="0" err="1"/>
              <a:t>өңірі</a:t>
            </a:r>
            <a:r>
              <a:rPr lang="ru-RU" dirty="0"/>
              <a:t> </a:t>
            </a:r>
            <a:r>
              <a:rPr lang="ru-RU" dirty="0" err="1"/>
              <a:t>жатыр</a:t>
            </a:r>
            <a:r>
              <a:rPr lang="ru-RU" dirty="0"/>
              <a:t>.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ағыстардың</a:t>
            </a:r>
            <a:r>
              <a:rPr lang="ru-RU" dirty="0"/>
              <a:t> </a:t>
            </a:r>
            <a:r>
              <a:rPr lang="ru-RU" dirty="0" err="1"/>
              <a:t>әсері</a:t>
            </a:r>
            <a:r>
              <a:rPr lang="ru-RU" dirty="0"/>
              <a:t> </a:t>
            </a:r>
            <a:r>
              <a:rPr lang="ru-RU" dirty="0" err="1"/>
              <a:t>экватордың</a:t>
            </a:r>
            <a:r>
              <a:rPr lang="ru-RU" dirty="0"/>
              <a:t>, </a:t>
            </a:r>
            <a:r>
              <a:rPr lang="ru-RU" dirty="0" err="1"/>
              <a:t>солтүстік</a:t>
            </a:r>
            <a:r>
              <a:rPr lang="ru-RU" dirty="0"/>
              <a:t> </a:t>
            </a:r>
            <a:r>
              <a:rPr lang="ru-RU" dirty="0" err="1"/>
              <a:t>жағында</a:t>
            </a:r>
            <a:r>
              <a:rPr lang="ru-RU" dirty="0"/>
              <a:t> </a:t>
            </a:r>
            <a:r>
              <a:rPr lang="ru-RU" dirty="0" err="1"/>
              <a:t>сезіледі</a:t>
            </a:r>
            <a:r>
              <a:rPr lang="ru-RU" dirty="0"/>
              <a:t>, ал </a:t>
            </a:r>
            <a:r>
              <a:rPr lang="ru-RU" dirty="0" err="1"/>
              <a:t>Оңтүстік</a:t>
            </a:r>
            <a:r>
              <a:rPr lang="ru-RU" dirty="0"/>
              <a:t> </a:t>
            </a:r>
            <a:r>
              <a:rPr lang="ru-RU" dirty="0" err="1"/>
              <a:t>Американың</a:t>
            </a:r>
            <a:r>
              <a:rPr lang="ru-RU" dirty="0"/>
              <a:t> </a:t>
            </a:r>
            <a:r>
              <a:rPr lang="ru-RU" dirty="0" err="1"/>
              <a:t>Тынық</a:t>
            </a:r>
            <a:r>
              <a:rPr lang="ru-RU" dirty="0"/>
              <a:t> </a:t>
            </a:r>
            <a:r>
              <a:rPr lang="ru-RU" dirty="0" err="1"/>
              <a:t>мұхит</a:t>
            </a:r>
            <a:r>
              <a:rPr lang="ru-RU" dirty="0"/>
              <a:t> </a:t>
            </a:r>
            <a:r>
              <a:rPr lang="ru-RU" dirty="0" err="1"/>
              <a:t>жағалауының</a:t>
            </a:r>
            <a:r>
              <a:rPr lang="ru-RU" dirty="0"/>
              <a:t> </a:t>
            </a:r>
            <a:r>
              <a:rPr lang="ru-RU" dirty="0" err="1"/>
              <a:t>қалған</a:t>
            </a:r>
            <a:r>
              <a:rPr lang="ru-RU" dirty="0"/>
              <a:t> </a:t>
            </a:r>
            <a:r>
              <a:rPr lang="ru-RU" dirty="0" err="1"/>
              <a:t>өн</a:t>
            </a:r>
            <a:r>
              <a:rPr lang="ru-RU" dirty="0"/>
              <a:t> </a:t>
            </a:r>
            <a:r>
              <a:rPr lang="ru-RU" dirty="0" err="1"/>
              <a:t>бойында</a:t>
            </a:r>
            <a:r>
              <a:rPr lang="ru-RU" dirty="0"/>
              <a:t> </a:t>
            </a:r>
            <a:r>
              <a:rPr lang="ru-RU" dirty="0" err="1"/>
              <a:t>күшті</a:t>
            </a:r>
            <a:r>
              <a:rPr lang="ru-RU" dirty="0"/>
              <a:t> Перу </a:t>
            </a:r>
            <a:r>
              <a:rPr lang="ru-RU" dirty="0" err="1"/>
              <a:t>салқын</a:t>
            </a:r>
            <a:r>
              <a:rPr lang="ru-RU" dirty="0"/>
              <a:t> </a:t>
            </a:r>
            <a:r>
              <a:rPr lang="ru-RU" dirty="0" err="1"/>
              <a:t>ағысының</a:t>
            </a:r>
            <a:r>
              <a:rPr lang="ru-RU" dirty="0"/>
              <a:t> </a:t>
            </a:r>
            <a:r>
              <a:rPr lang="ru-RU" dirty="0" err="1"/>
              <a:t>әсері</a:t>
            </a:r>
            <a:r>
              <a:rPr lang="ru-RU" dirty="0"/>
              <a:t> </a:t>
            </a:r>
            <a:r>
              <a:rPr lang="ru-RU" dirty="0" err="1"/>
              <a:t>байқалады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салқын</a:t>
            </a:r>
            <a:r>
              <a:rPr lang="ru-RU" dirty="0"/>
              <a:t> </a:t>
            </a:r>
            <a:r>
              <a:rPr lang="ru-RU" dirty="0" err="1"/>
              <a:t>суы</a:t>
            </a:r>
            <a:r>
              <a:rPr lang="ru-RU" dirty="0"/>
              <a:t> </a:t>
            </a:r>
            <a:r>
              <a:rPr lang="ru-RU" dirty="0" err="1"/>
              <a:t>оңтүстіктен</a:t>
            </a:r>
            <a:r>
              <a:rPr lang="ru-RU" dirty="0"/>
              <a:t> </a:t>
            </a:r>
            <a:r>
              <a:rPr lang="ru-RU" dirty="0" err="1"/>
              <a:t>экваторға</a:t>
            </a:r>
            <a:r>
              <a:rPr lang="ru-RU" dirty="0"/>
              <a:t> </a:t>
            </a:r>
            <a:r>
              <a:rPr lang="ru-RU" dirty="0" err="1"/>
              <a:t>дейін</a:t>
            </a:r>
            <a:r>
              <a:rPr lang="ru-RU" dirty="0"/>
              <a:t> </a:t>
            </a:r>
            <a:r>
              <a:rPr lang="ru-RU" dirty="0" err="1"/>
              <a:t>ұласып</a:t>
            </a:r>
            <a:r>
              <a:rPr lang="ru-RU" dirty="0"/>
              <a:t> </a:t>
            </a:r>
            <a:r>
              <a:rPr lang="ru-RU" dirty="0" err="1"/>
              <a:t>жатады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455AE60-8ADE-485B-8E8C-D638650375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7548" y="0"/>
            <a:ext cx="58044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170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F8D0DB7-BF2B-4328-9E58-291FD29677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747" y="1762540"/>
            <a:ext cx="10267053" cy="5221356"/>
          </a:xfrm>
        </p:spPr>
        <p:txBody>
          <a:bodyPr>
            <a:normAutofit/>
          </a:bodyPr>
          <a:lstStyle/>
          <a:p>
            <a:pPr algn="just"/>
            <a:r>
              <a:rPr lang="ru-RU" sz="2400" dirty="0" err="1"/>
              <a:t>Материктің</a:t>
            </a:r>
            <a:r>
              <a:rPr lang="ru-RU" sz="2400" dirty="0"/>
              <a:t> </a:t>
            </a:r>
            <a:r>
              <a:rPr lang="ru-RU" sz="2400" dirty="0" err="1"/>
              <a:t>солтүстік-батыс</a:t>
            </a:r>
            <a:r>
              <a:rPr lang="ru-RU" sz="2400" dirty="0"/>
              <a:t> </a:t>
            </a:r>
            <a:r>
              <a:rPr lang="ru-RU" sz="2400" dirty="0" err="1"/>
              <a:t>жағалауы</a:t>
            </a:r>
            <a:r>
              <a:rPr lang="ru-RU" sz="2400" dirty="0"/>
              <a:t> </a:t>
            </a:r>
            <a:r>
              <a:rPr lang="ru-RU" sz="2400" dirty="0" err="1"/>
              <a:t>шамамен</a:t>
            </a:r>
            <a:r>
              <a:rPr lang="ru-RU" sz="2400" dirty="0"/>
              <a:t> 5 ° </a:t>
            </a:r>
            <a:r>
              <a:rPr lang="ru-RU" sz="2400" dirty="0" err="1"/>
              <a:t>о.е</a:t>
            </a:r>
            <a:r>
              <a:rPr lang="ru-RU" sz="2400" dirty="0"/>
              <a:t>. </a:t>
            </a:r>
            <a:r>
              <a:rPr lang="ru-RU" sz="2400" dirty="0" err="1"/>
              <a:t>дейін</a:t>
            </a:r>
            <a:r>
              <a:rPr lang="ru-RU" sz="2400" dirty="0"/>
              <a:t> </a:t>
            </a:r>
            <a:r>
              <a:rPr lang="ru-RU" sz="2400" dirty="0" err="1"/>
              <a:t>өте</a:t>
            </a:r>
            <a:r>
              <a:rPr lang="ru-RU" sz="2400" dirty="0"/>
              <a:t> </a:t>
            </a:r>
            <a:r>
              <a:rPr lang="ru-RU" sz="2400" dirty="0" err="1"/>
              <a:t>тілімденіп</a:t>
            </a:r>
            <a:r>
              <a:rPr lang="ru-RU" sz="2400" dirty="0"/>
              <a:t> </a:t>
            </a:r>
            <a:r>
              <a:rPr lang="ru-RU" sz="2400" dirty="0" err="1"/>
              <a:t>кеткен</a:t>
            </a:r>
            <a:r>
              <a:rPr lang="ru-RU" sz="2400" dirty="0"/>
              <a:t>. </a:t>
            </a:r>
            <a:r>
              <a:rPr lang="ru-RU" sz="2400" dirty="0" err="1"/>
              <a:t>Ең</a:t>
            </a:r>
            <a:r>
              <a:rPr lang="ru-RU" sz="2400" dirty="0"/>
              <a:t> </a:t>
            </a:r>
            <a:r>
              <a:rPr lang="ru-RU" sz="2400" dirty="0" err="1"/>
              <a:t>ірі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қолайлы</a:t>
            </a:r>
            <a:r>
              <a:rPr lang="ru-RU" sz="2400" dirty="0"/>
              <a:t> </a:t>
            </a:r>
            <a:r>
              <a:rPr lang="ru-RU" sz="2400" dirty="0" err="1"/>
              <a:t>койнау</a:t>
            </a:r>
            <a:r>
              <a:rPr lang="ru-RU" sz="2400" dirty="0"/>
              <a:t> Гуаякиль </a:t>
            </a:r>
            <a:r>
              <a:rPr lang="ru-RU" sz="2400" dirty="0" err="1"/>
              <a:t>оңтүстікке</a:t>
            </a:r>
            <a:r>
              <a:rPr lang="ru-RU" sz="2400" dirty="0"/>
              <a:t> </a:t>
            </a:r>
            <a:r>
              <a:rPr lang="ru-RU" sz="2400" dirty="0" err="1"/>
              <a:t>қарай</a:t>
            </a:r>
            <a:r>
              <a:rPr lang="ru-RU" sz="2400" dirty="0"/>
              <a:t> 30° о. е. </a:t>
            </a:r>
            <a:r>
              <a:rPr lang="ru-RU" sz="2400" dirty="0" err="1"/>
              <a:t>дейін</a:t>
            </a:r>
            <a:r>
              <a:rPr lang="ru-RU" sz="2400" dirty="0"/>
              <a:t> </a:t>
            </a:r>
            <a:r>
              <a:rPr lang="ru-RU" sz="2400" dirty="0" err="1"/>
              <a:t>жаға</a:t>
            </a:r>
            <a:r>
              <a:rPr lang="ru-RU" sz="2400" dirty="0"/>
              <a:t> </a:t>
            </a:r>
            <a:r>
              <a:rPr lang="ru-RU" sz="2400" dirty="0" err="1"/>
              <a:t>мүлдем</a:t>
            </a:r>
            <a:r>
              <a:rPr lang="ru-RU" sz="2400" dirty="0"/>
              <a:t> </a:t>
            </a:r>
            <a:r>
              <a:rPr lang="ru-RU" sz="2400" dirty="0" err="1"/>
              <a:t>тілімденбеген</a:t>
            </a:r>
            <a:r>
              <a:rPr lang="ru-RU" sz="2400" dirty="0"/>
              <a:t>, </a:t>
            </a:r>
            <a:r>
              <a:rPr lang="ru-RU" sz="2400" dirty="0" err="1"/>
              <a:t>биік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кеме</a:t>
            </a:r>
            <a:r>
              <a:rPr lang="ru-RU" sz="2400" dirty="0"/>
              <a:t> </a:t>
            </a:r>
            <a:r>
              <a:rPr lang="ru-RU" sz="2400" dirty="0" err="1"/>
              <a:t>қатынасына</a:t>
            </a:r>
            <a:r>
              <a:rPr lang="ru-RU" sz="2400" dirty="0"/>
              <a:t> </a:t>
            </a:r>
            <a:r>
              <a:rPr lang="ru-RU" sz="2400" dirty="0" err="1"/>
              <a:t>қолайсыз</a:t>
            </a:r>
            <a:r>
              <a:rPr lang="ru-RU" sz="2400" dirty="0"/>
              <a:t>. </a:t>
            </a:r>
            <a:r>
              <a:rPr lang="ru-RU" sz="2400" dirty="0" err="1"/>
              <a:t>Дегенмен</a:t>
            </a:r>
            <a:r>
              <a:rPr lang="ru-RU" sz="2400" dirty="0"/>
              <a:t>, </a:t>
            </a:r>
            <a:r>
              <a:rPr lang="ru-RU" sz="2400" dirty="0" err="1"/>
              <a:t>Тынық</a:t>
            </a:r>
            <a:r>
              <a:rPr lang="ru-RU" sz="2400" dirty="0"/>
              <a:t> </a:t>
            </a:r>
            <a:r>
              <a:rPr lang="ru-RU" sz="2400" dirty="0" err="1"/>
              <a:t>мұхит</a:t>
            </a:r>
            <a:r>
              <a:rPr lang="ru-RU" sz="2400" dirty="0"/>
              <a:t> </a:t>
            </a:r>
            <a:r>
              <a:rPr lang="ru-RU" sz="2400" dirty="0" err="1"/>
              <a:t>жағалауының</a:t>
            </a:r>
            <a:r>
              <a:rPr lang="ru-RU" sz="2400" dirty="0"/>
              <a:t> </a:t>
            </a:r>
            <a:r>
              <a:rPr lang="ru-RU" sz="2400" dirty="0" err="1"/>
              <a:t>ең</a:t>
            </a:r>
            <a:r>
              <a:rPr lang="ru-RU" sz="2400" dirty="0"/>
              <a:t> </a:t>
            </a:r>
            <a:r>
              <a:rPr lang="ru-RU" sz="2400" dirty="0" err="1"/>
              <a:t>оңтүстік</a:t>
            </a:r>
            <a:r>
              <a:rPr lang="ru-RU" sz="2400" dirty="0"/>
              <a:t> </a:t>
            </a:r>
            <a:r>
              <a:rPr lang="ru-RU" sz="2400" dirty="0" err="1"/>
              <a:t>бөлігі</a:t>
            </a:r>
            <a:r>
              <a:rPr lang="ru-RU" sz="2400" dirty="0"/>
              <a:t> </a:t>
            </a:r>
            <a:r>
              <a:rPr lang="ru-RU" sz="2400" dirty="0" err="1"/>
              <a:t>тілімденіп</a:t>
            </a:r>
            <a:r>
              <a:rPr lang="ru-RU" sz="2400" dirty="0"/>
              <a:t> </a:t>
            </a:r>
            <a:r>
              <a:rPr lang="ru-RU" sz="2400" dirty="0" err="1"/>
              <a:t>кеткен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оны </a:t>
            </a:r>
            <a:r>
              <a:rPr lang="ru-RU" sz="2400" dirty="0" err="1"/>
              <a:t>бойлай</a:t>
            </a:r>
            <a:r>
              <a:rPr lang="ru-RU" sz="2400" dirty="0"/>
              <a:t> Чили мен </a:t>
            </a:r>
            <a:r>
              <a:rPr lang="ru-RU" sz="2400" dirty="0" err="1"/>
              <a:t>Отты</a:t>
            </a:r>
            <a:r>
              <a:rPr lang="ru-RU" sz="2400" dirty="0"/>
              <a:t> </a:t>
            </a:r>
            <a:r>
              <a:rPr lang="ru-RU" sz="2400" dirty="0" err="1"/>
              <a:t>Жер</a:t>
            </a:r>
            <a:r>
              <a:rPr lang="ru-RU" sz="2400" dirty="0"/>
              <a:t> </a:t>
            </a:r>
            <a:r>
              <a:rPr lang="ru-RU" sz="2400" dirty="0" err="1"/>
              <a:t>архипелагтарын</a:t>
            </a:r>
            <a:r>
              <a:rPr lang="ru-RU" sz="2400" dirty="0"/>
              <a:t> </a:t>
            </a:r>
            <a:r>
              <a:rPr lang="ru-RU" sz="2400" dirty="0" err="1"/>
              <a:t>құрайтын</a:t>
            </a:r>
            <a:r>
              <a:rPr lang="ru-RU" sz="2400" dirty="0"/>
              <a:t> </a:t>
            </a:r>
            <a:r>
              <a:rPr lang="ru-RU" sz="2400" dirty="0" err="1"/>
              <a:t>көптеген</a:t>
            </a:r>
            <a:r>
              <a:rPr lang="ru-RU" sz="2400" dirty="0"/>
              <a:t> </a:t>
            </a:r>
            <a:r>
              <a:rPr lang="ru-RU" sz="2400" dirty="0" err="1"/>
              <a:t>ірілі-ұсақты</a:t>
            </a:r>
            <a:r>
              <a:rPr lang="ru-RU" sz="2400" dirty="0"/>
              <a:t> </a:t>
            </a:r>
            <a:r>
              <a:rPr lang="ru-RU" sz="2400" dirty="0" err="1"/>
              <a:t>аралдар</a:t>
            </a:r>
            <a:r>
              <a:rPr lang="ru-RU" sz="2400" dirty="0"/>
              <a:t> </a:t>
            </a:r>
            <a:r>
              <a:rPr lang="ru-RU" sz="2400" dirty="0" err="1"/>
              <a:t>жатыр</a:t>
            </a:r>
            <a:r>
              <a:rPr lang="ru-RU" sz="2400" dirty="0"/>
              <a:t>. </a:t>
            </a:r>
            <a:r>
              <a:rPr lang="ru-RU" sz="2400" dirty="0" err="1"/>
              <a:t>Материктің</a:t>
            </a:r>
            <a:r>
              <a:rPr lang="ru-RU" sz="2400" dirty="0"/>
              <a:t> </a:t>
            </a:r>
            <a:r>
              <a:rPr lang="ru-RU" sz="2400" dirty="0" err="1"/>
              <a:t>жағалауына</a:t>
            </a:r>
            <a:r>
              <a:rPr lang="ru-RU" sz="2400" dirty="0"/>
              <a:t> </a:t>
            </a:r>
            <a:r>
              <a:rPr lang="ru-RU" sz="2400" dirty="0" err="1"/>
              <a:t>ішкерілей</a:t>
            </a:r>
            <a:r>
              <a:rPr lang="ru-RU" sz="2400" dirty="0"/>
              <a:t> </a:t>
            </a:r>
            <a:r>
              <a:rPr lang="ru-RU" sz="2400" dirty="0" err="1"/>
              <a:t>кіріп</a:t>
            </a:r>
            <a:r>
              <a:rPr lang="ru-RU" sz="2400" dirty="0"/>
              <a:t> </a:t>
            </a:r>
            <a:r>
              <a:rPr lang="ru-RU" sz="2400" dirty="0" err="1"/>
              <a:t>жатқан</a:t>
            </a:r>
            <a:r>
              <a:rPr lang="ru-RU" sz="2400" dirty="0"/>
              <a:t> </a:t>
            </a:r>
            <a:r>
              <a:rPr lang="ru-RU" sz="2400" dirty="0" err="1"/>
              <a:t>шығанақтар</a:t>
            </a:r>
            <a:r>
              <a:rPr lang="ru-RU" sz="2400" dirty="0"/>
              <a:t> мен </a:t>
            </a:r>
            <a:r>
              <a:rPr lang="ru-RU" sz="2400" dirty="0" err="1"/>
              <a:t>жеке</a:t>
            </a:r>
            <a:r>
              <a:rPr lang="ru-RU" sz="2400" dirty="0"/>
              <a:t> </a:t>
            </a:r>
            <a:r>
              <a:rPr lang="ru-RU" sz="2400" dirty="0" err="1"/>
              <a:t>аралдарды</a:t>
            </a:r>
            <a:r>
              <a:rPr lang="ru-RU" sz="2400" dirty="0"/>
              <a:t> </a:t>
            </a:r>
            <a:r>
              <a:rPr lang="ru-RU" sz="2400" dirty="0" err="1"/>
              <a:t>бөліп</a:t>
            </a:r>
            <a:r>
              <a:rPr lang="ru-RU" sz="2400" dirty="0"/>
              <a:t> </a:t>
            </a:r>
            <a:r>
              <a:rPr lang="ru-RU" sz="2400" dirty="0" err="1"/>
              <a:t>тұратын</a:t>
            </a:r>
            <a:r>
              <a:rPr lang="ru-RU" sz="2400" dirty="0"/>
              <a:t> </a:t>
            </a:r>
            <a:r>
              <a:rPr lang="ru-RU" sz="2400" dirty="0" err="1"/>
              <a:t>бұғаздар</a:t>
            </a:r>
            <a:r>
              <a:rPr lang="ru-RU" sz="2400" dirty="0"/>
              <a:t> </a:t>
            </a:r>
            <a:r>
              <a:rPr lang="ru-RU" sz="2400" dirty="0" err="1"/>
              <a:t>ирелең</a:t>
            </a:r>
            <a:r>
              <a:rPr lang="ru-RU" sz="2400" dirty="0"/>
              <a:t> </a:t>
            </a:r>
            <a:r>
              <a:rPr lang="ru-RU" sz="2400" dirty="0" err="1"/>
              <a:t>келеді</a:t>
            </a:r>
            <a:r>
              <a:rPr lang="ru-RU" sz="2400" dirty="0"/>
              <a:t> </a:t>
            </a:r>
            <a:r>
              <a:rPr lang="ru-RU" sz="2400" dirty="0" err="1"/>
              <a:t>әрі</a:t>
            </a:r>
            <a:r>
              <a:rPr lang="ru-RU" sz="2400" dirty="0"/>
              <a:t> </a:t>
            </a:r>
            <a:r>
              <a:rPr lang="ru-RU" sz="2400" dirty="0" err="1"/>
              <a:t>енсіз</a:t>
            </a:r>
            <a:r>
              <a:rPr lang="ru-RU" sz="2400" dirty="0"/>
              <a:t> </a:t>
            </a:r>
            <a:r>
              <a:rPr lang="ru-RU" sz="2400" dirty="0" err="1"/>
              <a:t>болады</a:t>
            </a:r>
            <a:r>
              <a:rPr lang="ru-RU" sz="2400" dirty="0"/>
              <a:t>. </a:t>
            </a:r>
            <a:r>
              <a:rPr lang="ru-RU" sz="2400" dirty="0" err="1"/>
              <a:t>Бұған</a:t>
            </a:r>
            <a:r>
              <a:rPr lang="ru-RU" sz="2400" dirty="0"/>
              <a:t> Корковадо мен </a:t>
            </a:r>
            <a:r>
              <a:rPr lang="ru-RU" sz="2400" dirty="0" err="1"/>
              <a:t>Пеньяс</a:t>
            </a:r>
            <a:r>
              <a:rPr lang="ru-RU" sz="2400" dirty="0"/>
              <a:t> </a:t>
            </a:r>
            <a:r>
              <a:rPr lang="ru-RU" sz="2400" dirty="0" err="1"/>
              <a:t>ірі</a:t>
            </a:r>
            <a:r>
              <a:rPr lang="ru-RU" sz="2400" dirty="0"/>
              <a:t> </a:t>
            </a:r>
            <a:r>
              <a:rPr lang="ru-RU" sz="2400" dirty="0" err="1"/>
              <a:t>шығанақтары</a:t>
            </a:r>
            <a:r>
              <a:rPr lang="ru-RU" sz="2400" dirty="0"/>
              <a:t>, </a:t>
            </a:r>
            <a:r>
              <a:rPr lang="ru-RU" sz="2400" dirty="0" err="1"/>
              <a:t>сондай-ақ</a:t>
            </a:r>
            <a:r>
              <a:rPr lang="ru-RU" sz="2400" dirty="0"/>
              <a:t> </a:t>
            </a:r>
            <a:r>
              <a:rPr lang="ru-RU" sz="2400" dirty="0" err="1"/>
              <a:t>материктен</a:t>
            </a:r>
            <a:r>
              <a:rPr lang="ru-RU" sz="2400" dirty="0"/>
              <a:t> </a:t>
            </a:r>
            <a:r>
              <a:rPr lang="ru-RU" sz="2400" dirty="0" err="1"/>
              <a:t>Отты</a:t>
            </a:r>
            <a:r>
              <a:rPr lang="ru-RU" sz="2400" dirty="0"/>
              <a:t> </a:t>
            </a:r>
            <a:r>
              <a:rPr lang="ru-RU" sz="2400" dirty="0" err="1"/>
              <a:t>Жер</a:t>
            </a:r>
            <a:r>
              <a:rPr lang="ru-RU" sz="2400" dirty="0"/>
              <a:t> </a:t>
            </a:r>
            <a:r>
              <a:rPr lang="ru-RU" sz="2400" dirty="0" err="1"/>
              <a:t>архипелагын</a:t>
            </a:r>
            <a:r>
              <a:rPr lang="ru-RU" sz="2400" dirty="0"/>
              <a:t> </a:t>
            </a:r>
            <a:r>
              <a:rPr lang="ru-RU" sz="2400" dirty="0" err="1"/>
              <a:t>бөлетін</a:t>
            </a:r>
            <a:r>
              <a:rPr lang="ru-RU" sz="2400" dirty="0"/>
              <a:t> Магеллан </a:t>
            </a:r>
            <a:r>
              <a:rPr lang="ru-RU" sz="2400" dirty="0" err="1"/>
              <a:t>бұғазы</a:t>
            </a:r>
            <a:r>
              <a:rPr lang="ru-RU" sz="2400" dirty="0"/>
              <a:t> </a:t>
            </a:r>
            <a:r>
              <a:rPr lang="ru-RU" sz="2400" dirty="0" err="1"/>
              <a:t>мысал</a:t>
            </a:r>
            <a:r>
              <a:rPr lang="ru-RU" sz="2400" dirty="0"/>
              <a:t> бола </a:t>
            </a:r>
            <a:r>
              <a:rPr lang="ru-RU" sz="2400" dirty="0" err="1"/>
              <a:t>алады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685629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34</TotalTime>
  <Words>1973</Words>
  <Application>Microsoft Office PowerPoint</Application>
  <PresentationFormat>Широкоэкранный</PresentationFormat>
  <Paragraphs>128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Century Gothic</vt:lpstr>
      <vt:lpstr>Times New Roman</vt:lpstr>
      <vt:lpstr>Wingdings 3</vt:lpstr>
      <vt:lpstr>Ион</vt:lpstr>
      <vt:lpstr>8-Дәріс.  Оңтүстік жартышар материктері табиғатының жалпы ерекшеліктері. Оңтүстік Америка материгі.</vt:lpstr>
      <vt:lpstr>Жоспары: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Ірі аралдары (ауданы 300 км.кв ірі)</vt:lpstr>
      <vt:lpstr>Шыңдары</vt:lpstr>
      <vt:lpstr>Вулканды шыңдары</vt:lpstr>
      <vt:lpstr>ТАБИҒАТ ҚАЛЫПТАСУЫНЫҢ НЕГІЗГІ КЕЗЕҢДЕРІ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Қарастыратын сұрақтар мен тапсырмалар:</vt:lpstr>
      <vt:lpstr>Негізгі әдебиеттер: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8-Дәріс.  Оңтүстік жартышар материктері табиғатының жалпы ерекшеліктері. Оңтүстік Америка материгі.</dc:title>
  <dc:creator>Lenovo</dc:creator>
  <cp:lastModifiedBy>Lenovo</cp:lastModifiedBy>
  <cp:revision>4</cp:revision>
  <dcterms:created xsi:type="dcterms:W3CDTF">2022-10-22T07:46:56Z</dcterms:created>
  <dcterms:modified xsi:type="dcterms:W3CDTF">2022-10-22T08:21:22Z</dcterms:modified>
</cp:coreProperties>
</file>