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8" r:id="rId3"/>
    <p:sldId id="256" r:id="rId4"/>
    <p:sldId id="258" r:id="rId5"/>
    <p:sldId id="279" r:id="rId6"/>
    <p:sldId id="307" r:id="rId7"/>
    <p:sldId id="323" r:id="rId8"/>
    <p:sldId id="309" r:id="rId9"/>
    <p:sldId id="310" r:id="rId10"/>
    <p:sldId id="32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30718"/>
              </p:ext>
            </p:extLst>
          </p:nvPr>
        </p:nvGraphicFramePr>
        <p:xfrm>
          <a:off x="1259632" y="1556792"/>
          <a:ext cx="7416824" cy="3449389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3449389"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Сәйкестік</a:t>
                      </a:r>
                      <a:r>
                        <a:rPr lang="kk-KZ" sz="28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индексі. </a:t>
                      </a:r>
                    </a:p>
                    <a:p>
                      <a:pPr algn="ctr"/>
                      <a:r>
                        <a:rPr lang="kk-KZ" sz="28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Автокорреляциялық әдіс. </a:t>
                      </a:r>
                    </a:p>
                    <a:p>
                      <a:pPr algn="ctr"/>
                      <a:r>
                        <a:rPr lang="kk-KZ" sz="28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Диффи-Хеллман криптожүйесіне шабуыл</a:t>
                      </a:r>
                      <a:endParaRPr lang="ru-RU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62150" y="3633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0"/>
            <a:ext cx="6912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014"/>
            <a:ext cx="9611544" cy="720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87047"/>
            <a:ext cx="9144000" cy="512021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89223"/>
              </p:ext>
            </p:extLst>
          </p:nvPr>
        </p:nvGraphicFramePr>
        <p:xfrm>
          <a:off x="946789" y="5629862"/>
          <a:ext cx="8208912" cy="1296144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Вижинер, Гронсфельд шифрлаулары үшін қолдануға болады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2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2" y="620689"/>
            <a:ext cx="9050748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15" y="2252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524"/>
            <a:ext cx="9144000" cy="606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6" y="980728"/>
            <a:ext cx="9018414" cy="49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234"/>
            <a:ext cx="9144000" cy="49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48540"/>
              </p:ext>
            </p:extLst>
          </p:nvPr>
        </p:nvGraphicFramePr>
        <p:xfrm>
          <a:off x="1835696" y="332656"/>
          <a:ext cx="5752873" cy="936103"/>
        </p:xfrm>
        <a:graphic>
          <a:graphicData uri="http://schemas.openxmlformats.org/drawingml/2006/table">
            <a:tbl>
              <a:tblPr/>
              <a:tblGrid>
                <a:gridCol w="5752873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Автокорреляциялық әдіс.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915357"/>
                  </p:ext>
                </p:extLst>
              </p:nvPr>
            </p:nvGraphicFramePr>
            <p:xfrm>
              <a:off x="1619672" y="1916832"/>
              <a:ext cx="6112913" cy="2794064"/>
            </p:xfrm>
            <a:graphic>
              <a:graphicData uri="http://schemas.openxmlformats.org/drawingml/2006/table">
                <a:tbl>
                  <a:tblPr/>
                  <a:tblGrid>
                    <a:gridCol w="6112913"/>
                  </a:tblGrid>
                  <a:tr h="1296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Беттесетін нүктелердің үлесі: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,</a:t>
                          </a:r>
                        </a:p>
                        <a:p>
                          <a:pPr algn="ctr"/>
                          <a:endParaRPr lang="en-US" sz="2800" b="1" i="0" baseline="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kk-KZ" sz="2800" b="1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мұндағы </a:t>
                          </a:r>
                          <a:r>
                            <a:rPr lang="en-US" sz="2800" b="1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n-</a:t>
                          </a:r>
                          <a:r>
                            <a:rPr lang="kk-KZ" sz="2800" b="1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беттесетін әріптер саны,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kk-KZ" sz="2800" b="1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- тексттегі барлық әріптер саны   </a:t>
                          </a:r>
                          <a:endParaRPr lang="en-US" sz="2800" b="1" i="0" baseline="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kk-KZ" sz="2800" b="1" i="0" baseline="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915357"/>
                  </p:ext>
                </p:extLst>
              </p:nvPr>
            </p:nvGraphicFramePr>
            <p:xfrm>
              <a:off x="1619672" y="1916832"/>
              <a:ext cx="6112913" cy="2794064"/>
            </p:xfrm>
            <a:graphic>
              <a:graphicData uri="http://schemas.openxmlformats.org/drawingml/2006/table">
                <a:tbl>
                  <a:tblPr/>
                  <a:tblGrid>
                    <a:gridCol w="6112913"/>
                  </a:tblGrid>
                  <a:tr h="27940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t="-2179" r="-100" b="-2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292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" y="35263"/>
            <a:ext cx="9144000" cy="5281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824852"/>
                  </p:ext>
                </p:extLst>
              </p:nvPr>
            </p:nvGraphicFramePr>
            <p:xfrm>
              <a:off x="1115616" y="5157192"/>
              <a:ext cx="6768752" cy="1561211"/>
            </p:xfrm>
            <a:graphic>
              <a:graphicData uri="http://schemas.openxmlformats.org/drawingml/2006/table">
                <a:tbl>
                  <a:tblPr/>
                  <a:tblGrid>
                    <a:gridCol w="6768752"/>
                  </a:tblGrid>
                  <a:tr h="11867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⇒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𝟑𝟒</m:t>
                                  </m:r>
                                </m:num>
                                <m:den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𝟏𝟎𝟐𝟔</m:t>
                                  </m:r>
                                </m:den>
                              </m:f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𝟎𝟑𝟑</m:t>
                              </m:r>
                            </m:oMath>
                          </a14:m>
                          <a:r>
                            <a:rPr lang="en-US" sz="2800" b="1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US" sz="2800" b="1" i="0" baseline="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kk-KZ" sz="2800" b="1" i="0" baseline="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824852"/>
                  </p:ext>
                </p:extLst>
              </p:nvPr>
            </p:nvGraphicFramePr>
            <p:xfrm>
              <a:off x="1115616" y="5157192"/>
              <a:ext cx="6768752" cy="1561211"/>
            </p:xfrm>
            <a:graphic>
              <a:graphicData uri="http://schemas.openxmlformats.org/drawingml/2006/table">
                <a:tbl>
                  <a:tblPr/>
                  <a:tblGrid>
                    <a:gridCol w="6768752"/>
                  </a:tblGrid>
                  <a:tr h="156121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0" r="-90" b="-3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785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0" y="980727"/>
            <a:ext cx="9042160" cy="49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8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</TotalTime>
  <Words>35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nazgul ospanova</dc:creator>
  <cp:lastModifiedBy>Пользователь Windows</cp:lastModifiedBy>
  <cp:revision>58</cp:revision>
  <dcterms:modified xsi:type="dcterms:W3CDTF">2020-12-04T20:47:17Z</dcterms:modified>
</cp:coreProperties>
</file>