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63" r:id="rId6"/>
    <p:sldId id="265" r:id="rId7"/>
    <p:sldId id="267" r:id="rId8"/>
    <p:sldId id="259" r:id="rId9"/>
    <p:sldId id="270" r:id="rId10"/>
    <p:sldId id="273" r:id="rId11"/>
    <p:sldId id="274" r:id="rId12"/>
    <p:sldId id="275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B4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5" autoAdjust="0"/>
    <p:restoredTop sz="94660"/>
  </p:normalViewPr>
  <p:slideViewPr>
    <p:cSldViewPr>
      <p:cViewPr>
        <p:scale>
          <a:sx n="72" d="100"/>
          <a:sy n="72" d="100"/>
        </p:scale>
        <p:origin x="-110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="" xmlns:a16="http://schemas.microsoft.com/office/drawing/2014/main" id="{0576694E-75DA-AA14-F677-150DCC6A9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ln w="76200"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1"/>
                </a:solidFill>
                <a:latin typeface="+mn-lt"/>
              </a:rPr>
              <a:t>5 ДӘРІС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1033" name="Text Placeholder 2">
            <a:extLst>
              <a:ext uri="{FF2B5EF4-FFF2-40B4-BE49-F238E27FC236}">
                <a16:creationId xmlns="" xmlns:a16="http://schemas.microsoft.com/office/drawing/2014/main" id="{12CD8612-84FE-7F8A-E589-1F81D9EC6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560" y="1772816"/>
            <a:ext cx="2736304" cy="513183"/>
          </a:xfrm>
          <a:ln w="76200">
            <a:solidFill>
              <a:schemeClr val="bg2"/>
            </a:solidFill>
          </a:ln>
        </p:spPr>
        <p:txBody>
          <a:bodyPr>
            <a:normAutofit/>
          </a:bodyPr>
          <a:lstStyle/>
          <a:p>
            <a:r>
              <a:rPr lang="ru-RU" dirty="0"/>
              <a:t>Тақырыбы: </a:t>
            </a:r>
            <a:endParaRPr lang="en-US" dirty="0"/>
          </a:p>
        </p:txBody>
      </p:sp>
      <p:sp>
        <p:nvSpPr>
          <p:cNvPr id="1035" name="Text Placeholder 3">
            <a:extLst>
              <a:ext uri="{FF2B5EF4-FFF2-40B4-BE49-F238E27FC236}">
                <a16:creationId xmlns="" xmlns:a16="http://schemas.microsoft.com/office/drawing/2014/main" id="{B9D9CF51-88BE-7890-0C4B-C7D0AEF78B71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3707904" y="1669367"/>
            <a:ext cx="5266928" cy="1233263"/>
          </a:xfrm>
          <a:ln w="76200">
            <a:solidFill>
              <a:schemeClr val="bg2"/>
            </a:solidFill>
          </a:ln>
        </p:spPr>
        <p:txBody>
          <a:bodyPr>
            <a:normAutofit fontScale="92500"/>
          </a:bodyPr>
          <a:lstStyle/>
          <a:p>
            <a:endParaRPr lang="ru-RU" sz="2200" dirty="0"/>
          </a:p>
          <a:p>
            <a:r>
              <a:rPr lang="ru-RU" sz="2200" b="1" dirty="0" err="1"/>
              <a:t>Алаш</a:t>
            </a:r>
            <a:r>
              <a:rPr lang="ru-RU" sz="2200" b="1" dirty="0"/>
              <a:t> </a:t>
            </a:r>
            <a:r>
              <a:rPr lang="ru-RU" sz="2200" b="1" dirty="0" err="1" smtClean="0"/>
              <a:t>қозғалысы</a:t>
            </a:r>
            <a:r>
              <a:rPr lang="ru-RU" sz="2200" b="1" dirty="0" smtClean="0"/>
              <a:t> </a:t>
            </a:r>
            <a:r>
              <a:rPr lang="ru-RU" sz="2200" b="1" dirty="0"/>
              <a:t>- </a:t>
            </a:r>
            <a:r>
              <a:rPr lang="ru-RU" sz="2200" b="1" dirty="0" err="1"/>
              <a:t>ұлт-азаттық</a:t>
            </a:r>
            <a:r>
              <a:rPr lang="ru-RU" sz="2200" b="1" dirty="0"/>
              <a:t> </a:t>
            </a:r>
            <a:r>
              <a:rPr lang="ru-RU" sz="2200" b="1" dirty="0" err="1"/>
              <a:t>күресінің</a:t>
            </a:r>
            <a:r>
              <a:rPr lang="ru-RU" sz="2200" b="1" dirty="0"/>
              <a:t> </a:t>
            </a:r>
            <a:r>
              <a:rPr lang="ru-RU" sz="2200" b="1" dirty="0" err="1"/>
              <a:t>жаңа</a:t>
            </a:r>
            <a:r>
              <a:rPr lang="ru-RU" sz="2200" b="1" dirty="0"/>
              <a:t> </a:t>
            </a:r>
            <a:r>
              <a:rPr lang="ru-RU" sz="2200" b="1" dirty="0" err="1"/>
              <a:t>кезеңі</a:t>
            </a:r>
            <a:endParaRPr lang="ru-RU" sz="2200" b="1" dirty="0"/>
          </a:p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>
            <a:normAutofit/>
          </a:bodyPr>
          <a:lstStyle/>
          <a:p>
            <a:endParaRPr lang="ru-RU" sz="2200" dirty="0"/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r>
              <a:rPr lang="ru-RU" sz="2200" dirty="0"/>
              <a:t>                      </a:t>
            </a:r>
          </a:p>
          <a:p>
            <a:pPr marL="0" indent="0">
              <a:buNone/>
            </a:pPr>
            <a:r>
              <a:rPr lang="ru-RU" sz="2200" dirty="0"/>
              <a:t>			</a:t>
            </a:r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" r="16251" b="-1"/>
          <a:stretch>
            <a:fillRect/>
          </a:stretch>
        </p:blipFill>
        <p:spPr bwMode="auto">
          <a:xfrm>
            <a:off x="4572000" y="2996952"/>
            <a:ext cx="4041775" cy="3763963"/>
          </a:xfrm>
          <a:prstGeom prst="rect">
            <a:avLst/>
          </a:prstGeom>
          <a:solidFill>
            <a:schemeClr val="accent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473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B58295-3A51-2CEA-8AA8-61B54916F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922114"/>
          </a:xfrm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Қозғалыстың </a:t>
            </a:r>
            <a:r>
              <a:rPr lang="ru-RU" dirty="0" err="1">
                <a:solidFill>
                  <a:schemeClr val="tx1"/>
                </a:solidFill>
              </a:rPr>
              <a:t>бастауы</a:t>
            </a:r>
            <a:endParaRPr lang="ru-KZ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B7A7F5A-07F5-1F72-E407-68D1DDE7F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80560"/>
          </a:xfrm>
          <a:ln w="7620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sz="2600" dirty="0"/>
              <a:t>Алаш </a:t>
            </a:r>
            <a:r>
              <a:rPr lang="ru-RU" sz="2600" dirty="0" err="1"/>
              <a:t>қайраткерлерінің</a:t>
            </a:r>
            <a:r>
              <a:rPr lang="ru-RU" sz="2600" dirty="0"/>
              <a:t> </a:t>
            </a:r>
            <a:r>
              <a:rPr lang="ru-RU" sz="2600" dirty="0" err="1"/>
              <a:t>өз</a:t>
            </a:r>
            <a:r>
              <a:rPr lang="ru-RU" sz="2600" dirty="0"/>
              <a:t> </a:t>
            </a:r>
            <a:r>
              <a:rPr lang="ru-RU" sz="2600" dirty="0" err="1"/>
              <a:t>еңбектеріне</a:t>
            </a:r>
            <a:r>
              <a:rPr lang="ru-RU" sz="2600" dirty="0"/>
              <a:t> </a:t>
            </a:r>
            <a:r>
              <a:rPr lang="ru-RU" sz="2600" dirty="0" err="1"/>
              <a:t>үңілгеніміз</a:t>
            </a:r>
            <a:r>
              <a:rPr lang="ru-RU" sz="2600" dirty="0"/>
              <a:t> </a:t>
            </a:r>
            <a:r>
              <a:rPr lang="ru-RU" sz="2600" dirty="0" err="1"/>
              <a:t>жөн</a:t>
            </a:r>
            <a:r>
              <a:rPr lang="ru-RU" sz="2600" dirty="0"/>
              <a:t>. </a:t>
            </a:r>
            <a:r>
              <a:rPr lang="ru-RU" sz="2600" dirty="0" err="1"/>
              <a:t>Өйткені</a:t>
            </a:r>
            <a:r>
              <a:rPr lang="ru-RU" sz="2600" dirty="0"/>
              <a:t>, </a:t>
            </a:r>
            <a:r>
              <a:rPr lang="ru-RU" sz="2600" dirty="0" err="1"/>
              <a:t>олардың</a:t>
            </a:r>
            <a:r>
              <a:rPr lang="ru-RU" sz="2600" dirty="0"/>
              <a:t> </a:t>
            </a:r>
            <a:r>
              <a:rPr lang="ru-RU" sz="2600" dirty="0" err="1"/>
              <a:t>еңбектерінен</a:t>
            </a:r>
            <a:r>
              <a:rPr lang="ru-RU" sz="2600" dirty="0"/>
              <a:t> </a:t>
            </a:r>
            <a:r>
              <a:rPr lang="ru-RU" sz="2600" dirty="0" err="1"/>
              <a:t>қозғалыстың</a:t>
            </a:r>
            <a:r>
              <a:rPr lang="ru-RU" sz="2600" dirty="0"/>
              <a:t> </a:t>
            </a:r>
            <a:r>
              <a:rPr lang="ru-RU" sz="2600" dirty="0" err="1"/>
              <a:t>қайнар</a:t>
            </a:r>
            <a:r>
              <a:rPr lang="ru-RU" sz="2600" dirty="0"/>
              <a:t> </a:t>
            </a:r>
            <a:r>
              <a:rPr lang="ru-RU" sz="2600" dirty="0" err="1"/>
              <a:t>көздері</a:t>
            </a:r>
            <a:r>
              <a:rPr lang="ru-RU" sz="2600" dirty="0"/>
              <a:t> </a:t>
            </a:r>
            <a:r>
              <a:rPr lang="ru-RU" sz="2600" dirty="0" err="1"/>
              <a:t>жөнінде</a:t>
            </a:r>
            <a:r>
              <a:rPr lang="ru-RU" sz="2600" dirty="0"/>
              <a:t> </a:t>
            </a:r>
            <a:r>
              <a:rPr lang="ru-RU" sz="2600" dirty="0" err="1"/>
              <a:t>бізге</a:t>
            </a:r>
            <a:r>
              <a:rPr lang="ru-RU" sz="2600" dirty="0"/>
              <a:t> </a:t>
            </a:r>
            <a:r>
              <a:rPr lang="ru-RU" sz="2600" dirty="0" err="1"/>
              <a:t>тірек</a:t>
            </a:r>
            <a:r>
              <a:rPr lang="ru-RU" sz="2600" dirty="0"/>
              <a:t> </a:t>
            </a:r>
            <a:r>
              <a:rPr lang="ru-RU" sz="2600" dirty="0" err="1"/>
              <a:t>боларлық</a:t>
            </a:r>
            <a:r>
              <a:rPr lang="ru-RU" sz="2600" dirty="0"/>
              <a:t> </a:t>
            </a:r>
            <a:r>
              <a:rPr lang="ru-RU" sz="2600" dirty="0" err="1"/>
              <a:t>деректер</a:t>
            </a:r>
            <a:r>
              <a:rPr lang="ru-RU" sz="2600" dirty="0"/>
              <a:t> </a:t>
            </a:r>
            <a:r>
              <a:rPr lang="ru-RU" sz="2600" dirty="0" err="1"/>
              <a:t>табамыз</a:t>
            </a:r>
            <a:r>
              <a:rPr lang="ru-RU" sz="2600" dirty="0"/>
              <a:t>.</a:t>
            </a:r>
          </a:p>
          <a:p>
            <a:r>
              <a:rPr lang="ru-RU" sz="2600" dirty="0"/>
              <a:t>Алаш </a:t>
            </a:r>
            <a:r>
              <a:rPr lang="ru-RU" sz="2600" dirty="0" err="1"/>
              <a:t>көсемі</a:t>
            </a:r>
            <a:r>
              <a:rPr lang="ru-RU" sz="2600" dirty="0"/>
              <a:t> </a:t>
            </a:r>
            <a:r>
              <a:rPr lang="ru-RU" sz="2600" dirty="0" err="1"/>
              <a:t>Әлихан</a:t>
            </a:r>
            <a:r>
              <a:rPr lang="ru-RU" sz="2600" dirty="0"/>
              <a:t> </a:t>
            </a:r>
            <a:r>
              <a:rPr lang="ru-RU" sz="2600" dirty="0" err="1"/>
              <a:t>Бөкейхан</a:t>
            </a:r>
            <a:r>
              <a:rPr lang="ru-RU" sz="2600" dirty="0"/>
              <a:t> 1905 </a:t>
            </a:r>
            <a:r>
              <a:rPr lang="ru-RU" sz="2600" dirty="0" err="1"/>
              <a:t>жыл</a:t>
            </a:r>
            <a:r>
              <a:rPr lang="ru-RU" sz="2600" dirty="0"/>
              <a:t> </a:t>
            </a:r>
            <a:r>
              <a:rPr lang="ru-RU" sz="2600" dirty="0" err="1"/>
              <a:t>туралы</a:t>
            </a:r>
            <a:r>
              <a:rPr lang="ru-RU" sz="2600" dirty="0"/>
              <a:t>: «</a:t>
            </a:r>
            <a:r>
              <a:rPr lang="ru-RU" sz="2600" dirty="0" err="1"/>
              <a:t>Бүкіл</a:t>
            </a:r>
            <a:r>
              <a:rPr lang="ru-RU" sz="2600" dirty="0"/>
              <a:t> дала </a:t>
            </a:r>
            <a:r>
              <a:rPr lang="ru-RU" sz="2600" dirty="0" err="1"/>
              <a:t>саясат</a:t>
            </a:r>
            <a:r>
              <a:rPr lang="ru-RU" sz="2600" dirty="0"/>
              <a:t> </a:t>
            </a:r>
            <a:r>
              <a:rPr lang="ru-RU" sz="2600" dirty="0" err="1"/>
              <a:t>аясына</a:t>
            </a:r>
            <a:r>
              <a:rPr lang="ru-RU" sz="2600" dirty="0"/>
              <a:t> </a:t>
            </a:r>
            <a:r>
              <a:rPr lang="ru-RU" sz="2600" dirty="0" err="1"/>
              <a:t>тартылып</a:t>
            </a:r>
            <a:r>
              <a:rPr lang="ru-RU" sz="2600" dirty="0"/>
              <a:t>, </a:t>
            </a:r>
            <a:r>
              <a:rPr lang="ru-RU" sz="2600" dirty="0" err="1"/>
              <a:t>азаттық</a:t>
            </a:r>
            <a:r>
              <a:rPr lang="ru-RU" sz="2600" dirty="0"/>
              <a:t> </a:t>
            </a:r>
            <a:r>
              <a:rPr lang="ru-RU" sz="2600" dirty="0" err="1"/>
              <a:t>үшін</a:t>
            </a:r>
            <a:r>
              <a:rPr lang="ru-RU" sz="2600" dirty="0"/>
              <a:t> </a:t>
            </a:r>
            <a:r>
              <a:rPr lang="ru-RU" sz="2600" dirty="0" err="1"/>
              <a:t>қозғалыс</a:t>
            </a:r>
            <a:r>
              <a:rPr lang="ru-RU" sz="2600" dirty="0"/>
              <a:t> </a:t>
            </a:r>
            <a:r>
              <a:rPr lang="ru-RU" sz="2600" dirty="0" err="1"/>
              <a:t>тасқыны</a:t>
            </a:r>
            <a:r>
              <a:rPr lang="ru-RU" sz="2600" dirty="0"/>
              <a:t> </a:t>
            </a:r>
            <a:r>
              <a:rPr lang="ru-RU" sz="2600" dirty="0" err="1"/>
              <a:t>құрсауына</a:t>
            </a:r>
            <a:r>
              <a:rPr lang="ru-RU" sz="2600" dirty="0"/>
              <a:t> </a:t>
            </a:r>
            <a:r>
              <a:rPr lang="ru-RU" sz="2600" dirty="0" err="1"/>
              <a:t>енді</a:t>
            </a:r>
            <a:r>
              <a:rPr lang="ru-RU" sz="2600" dirty="0"/>
              <a:t>» </a:t>
            </a:r>
            <a:r>
              <a:rPr lang="ru-RU" sz="2600" dirty="0" err="1"/>
              <a:t>десе</a:t>
            </a:r>
            <a:r>
              <a:rPr lang="ru-RU" sz="2600" dirty="0"/>
              <a:t> </a:t>
            </a:r>
            <a:r>
              <a:rPr lang="ru-RU" sz="2600" dirty="0" err="1"/>
              <a:t>Міржақып</a:t>
            </a:r>
            <a:r>
              <a:rPr lang="ru-RU" sz="2600" dirty="0"/>
              <a:t> </a:t>
            </a:r>
            <a:r>
              <a:rPr lang="ru-RU" sz="2600" dirty="0" err="1"/>
              <a:t>Дулатұлы</a:t>
            </a:r>
            <a:r>
              <a:rPr lang="ru-RU" sz="2600" dirty="0"/>
              <a:t>: «</a:t>
            </a:r>
            <a:r>
              <a:rPr lang="ru-RU" sz="2600" dirty="0" err="1"/>
              <a:t>Жұртқа</a:t>
            </a:r>
            <a:r>
              <a:rPr lang="ru-RU" sz="2600" dirty="0"/>
              <a:t> </a:t>
            </a:r>
            <a:r>
              <a:rPr lang="ru-RU" sz="2600" dirty="0" err="1"/>
              <a:t>бірдей</a:t>
            </a:r>
            <a:r>
              <a:rPr lang="ru-RU" sz="2600" dirty="0"/>
              <a:t> </a:t>
            </a:r>
            <a:r>
              <a:rPr lang="ru-RU" sz="2600" dirty="0" err="1"/>
              <a:t>жақсылық</a:t>
            </a:r>
            <a:r>
              <a:rPr lang="ru-RU" sz="2600" dirty="0"/>
              <a:t> </a:t>
            </a:r>
            <a:r>
              <a:rPr lang="ru-RU" sz="2600" dirty="0" err="1"/>
              <a:t>таңы</a:t>
            </a:r>
            <a:r>
              <a:rPr lang="ru-RU" sz="2600" dirty="0"/>
              <a:t> </a:t>
            </a:r>
            <a:r>
              <a:rPr lang="ru-RU" sz="2600" dirty="0" err="1"/>
              <a:t>атқан</a:t>
            </a:r>
            <a:r>
              <a:rPr lang="ru-RU" sz="2600" dirty="0"/>
              <a:t>. </a:t>
            </a:r>
          </a:p>
          <a:p>
            <a:r>
              <a:rPr lang="ru-RU" sz="2600" dirty="0"/>
              <a:t>1905 </a:t>
            </a:r>
            <a:r>
              <a:rPr lang="ru-RU" sz="2600" dirty="0" err="1"/>
              <a:t>жылдан</a:t>
            </a:r>
            <a:r>
              <a:rPr lang="ru-RU" sz="2600" dirty="0"/>
              <a:t> </a:t>
            </a:r>
            <a:r>
              <a:rPr lang="ru-RU" sz="2600" dirty="0" err="1"/>
              <a:t>бері</a:t>
            </a:r>
            <a:r>
              <a:rPr lang="ru-RU" sz="2600" dirty="0"/>
              <a:t> </a:t>
            </a:r>
            <a:r>
              <a:rPr lang="ru-RU" sz="2600" dirty="0" err="1"/>
              <a:t>біздің</a:t>
            </a:r>
            <a:r>
              <a:rPr lang="ru-RU" sz="2600" dirty="0"/>
              <a:t> </a:t>
            </a:r>
            <a:r>
              <a:rPr lang="ru-RU" sz="2600" dirty="0" err="1"/>
              <a:t>қазақ</a:t>
            </a:r>
            <a:r>
              <a:rPr lang="ru-RU" sz="2600" dirty="0"/>
              <a:t> </a:t>
            </a:r>
            <a:r>
              <a:rPr lang="ru-RU" sz="2600" dirty="0" err="1"/>
              <a:t>жұрты</a:t>
            </a:r>
            <a:r>
              <a:rPr lang="ru-RU" sz="2600" dirty="0"/>
              <a:t> да </a:t>
            </a:r>
            <a:r>
              <a:rPr lang="ru-RU" sz="2600" dirty="0" err="1"/>
              <a:t>басқалардың</a:t>
            </a:r>
            <a:r>
              <a:rPr lang="ru-RU" sz="2600" dirty="0"/>
              <a:t> </a:t>
            </a:r>
            <a:r>
              <a:rPr lang="ru-RU" sz="2600" dirty="0" err="1"/>
              <a:t>дүбіріне</a:t>
            </a:r>
            <a:r>
              <a:rPr lang="ru-RU" sz="2600" dirty="0"/>
              <a:t> </a:t>
            </a:r>
            <a:r>
              <a:rPr lang="ru-RU" sz="2600" dirty="0" err="1"/>
              <a:t>елеңдеп</a:t>
            </a:r>
            <a:r>
              <a:rPr lang="ru-RU" sz="2600" dirty="0"/>
              <a:t>, </a:t>
            </a:r>
            <a:r>
              <a:rPr lang="ru-RU" sz="2600" dirty="0" err="1"/>
              <a:t>солардың</a:t>
            </a:r>
            <a:r>
              <a:rPr lang="ru-RU" sz="2600" dirty="0"/>
              <a:t> </a:t>
            </a:r>
            <a:r>
              <a:rPr lang="ru-RU" sz="2600" dirty="0" err="1"/>
              <a:t>ісіне</a:t>
            </a:r>
            <a:r>
              <a:rPr lang="ru-RU" sz="2600" dirty="0"/>
              <a:t> </a:t>
            </a:r>
            <a:r>
              <a:rPr lang="ru-RU" sz="2600" dirty="0" err="1"/>
              <a:t>еліктеп</a:t>
            </a:r>
            <a:r>
              <a:rPr lang="ru-RU" sz="2600" dirty="0"/>
              <a:t> </a:t>
            </a:r>
            <a:r>
              <a:rPr lang="ru-RU" sz="2600" dirty="0" err="1"/>
              <a:t>ұлт</a:t>
            </a:r>
            <a:r>
              <a:rPr lang="ru-RU" sz="2600" dirty="0"/>
              <a:t> </a:t>
            </a:r>
            <a:r>
              <a:rPr lang="ru-RU" sz="2600" dirty="0" err="1"/>
              <a:t>пайдасын</a:t>
            </a:r>
            <a:r>
              <a:rPr lang="ru-RU" sz="2600" dirty="0"/>
              <a:t> </a:t>
            </a:r>
            <a:r>
              <a:rPr lang="ru-RU" sz="2600" dirty="0" err="1"/>
              <a:t>қолға</a:t>
            </a:r>
            <a:r>
              <a:rPr lang="ru-RU" sz="2600" dirty="0"/>
              <a:t> ала </a:t>
            </a:r>
            <a:r>
              <a:rPr lang="ru-RU" sz="2600" dirty="0" err="1"/>
              <a:t>бастады</a:t>
            </a:r>
            <a:r>
              <a:rPr lang="ru-RU" sz="2600" dirty="0"/>
              <a:t>» </a:t>
            </a:r>
            <a:r>
              <a:rPr lang="ru-RU" sz="2600" dirty="0" err="1"/>
              <a:t>деп</a:t>
            </a:r>
            <a:r>
              <a:rPr lang="ru-RU" sz="2600" dirty="0"/>
              <a:t> </a:t>
            </a:r>
            <a:r>
              <a:rPr lang="ru-RU" sz="2600" dirty="0" err="1"/>
              <a:t>жазды</a:t>
            </a:r>
            <a:r>
              <a:rPr lang="ru-RU" sz="2600" dirty="0"/>
              <a:t>.</a:t>
            </a:r>
          </a:p>
          <a:p>
            <a:r>
              <a:rPr lang="ru-RU" sz="2600" dirty="0" err="1"/>
              <a:t>Осыларға</a:t>
            </a:r>
            <a:r>
              <a:rPr lang="ru-RU" sz="2600" dirty="0"/>
              <a:t> </a:t>
            </a:r>
            <a:r>
              <a:rPr lang="ru-RU" sz="2600" dirty="0" err="1"/>
              <a:t>ұқсас</a:t>
            </a:r>
            <a:r>
              <a:rPr lang="ru-RU" sz="2600" dirty="0"/>
              <a:t> </a:t>
            </a:r>
            <a:r>
              <a:rPr lang="ru-RU" sz="2600" dirty="0" err="1"/>
              <a:t>ойларды</a:t>
            </a:r>
            <a:r>
              <a:rPr lang="ru-RU" sz="2600" dirty="0"/>
              <a:t> </a:t>
            </a:r>
            <a:r>
              <a:rPr lang="ru-RU" sz="2600" dirty="0" err="1"/>
              <a:t>М.Тынышпаев</a:t>
            </a:r>
            <a:r>
              <a:rPr lang="ru-RU" sz="2600" dirty="0"/>
              <a:t>, </a:t>
            </a:r>
            <a:r>
              <a:rPr lang="ru-RU" sz="2600" dirty="0" err="1"/>
              <a:t>Х.Досмұхамедұлы</a:t>
            </a:r>
            <a:r>
              <a:rPr lang="ru-RU" sz="2600" dirty="0"/>
              <a:t> </a:t>
            </a:r>
            <a:r>
              <a:rPr lang="ru-RU" sz="2600" dirty="0" err="1"/>
              <a:t>пікірлерінен</a:t>
            </a:r>
            <a:r>
              <a:rPr lang="ru-RU" sz="2600" dirty="0"/>
              <a:t> де </a:t>
            </a:r>
            <a:r>
              <a:rPr lang="ru-RU" sz="2600" dirty="0" err="1"/>
              <a:t>кездестіреміз</a:t>
            </a:r>
            <a:r>
              <a:rPr lang="ru-RU" sz="2600" dirty="0"/>
              <a:t>. </a:t>
            </a:r>
          </a:p>
          <a:p>
            <a:r>
              <a:rPr lang="ru-RU" sz="2600" dirty="0" err="1"/>
              <a:t>Бұлардан</a:t>
            </a:r>
            <a:r>
              <a:rPr lang="ru-RU" sz="2600" dirty="0"/>
              <a:t> </a:t>
            </a:r>
            <a:r>
              <a:rPr lang="ru-RU" sz="2600" dirty="0" err="1"/>
              <a:t>шығатын</a:t>
            </a:r>
            <a:r>
              <a:rPr lang="ru-RU" sz="2600" dirty="0"/>
              <a:t> </a:t>
            </a:r>
            <a:r>
              <a:rPr lang="ru-RU" sz="2600" dirty="0" err="1"/>
              <a:t>қорытынды</a:t>
            </a:r>
            <a:r>
              <a:rPr lang="ru-RU" sz="2600" dirty="0"/>
              <a:t>: Алаш </a:t>
            </a:r>
            <a:r>
              <a:rPr lang="ru-RU" sz="2600" dirty="0" err="1"/>
              <a:t>қайраткерлерінің</a:t>
            </a:r>
            <a:r>
              <a:rPr lang="ru-RU" sz="2600" dirty="0"/>
              <a:t> </a:t>
            </a:r>
            <a:r>
              <a:rPr lang="ru-RU" sz="2600" dirty="0" err="1"/>
              <a:t>өздері</a:t>
            </a:r>
            <a:r>
              <a:rPr lang="ru-RU" sz="2600" dirty="0"/>
              <a:t> </a:t>
            </a:r>
            <a:r>
              <a:rPr lang="ru-RU" sz="2600" dirty="0" err="1"/>
              <a:t>ұлт-азаттық</a:t>
            </a:r>
            <a:r>
              <a:rPr lang="ru-RU" sz="2600" dirty="0"/>
              <a:t> </a:t>
            </a:r>
            <a:r>
              <a:rPr lang="ru-RU" sz="2600" dirty="0" err="1"/>
              <a:t>қозғалыстың</a:t>
            </a:r>
            <a:r>
              <a:rPr lang="ru-RU" sz="2600" dirty="0"/>
              <a:t> 1905 </a:t>
            </a:r>
            <a:r>
              <a:rPr lang="ru-RU" sz="2600" dirty="0" err="1"/>
              <a:t>жылдан</a:t>
            </a:r>
            <a:r>
              <a:rPr lang="ru-RU" sz="2600" dirty="0"/>
              <a:t> </a:t>
            </a:r>
            <a:r>
              <a:rPr lang="ru-RU" sz="2600" dirty="0" err="1"/>
              <a:t>басталғанын</a:t>
            </a:r>
            <a:r>
              <a:rPr lang="ru-RU" sz="2600" dirty="0"/>
              <a:t> </a:t>
            </a:r>
            <a:r>
              <a:rPr lang="ru-RU" dirty="0" err="1"/>
              <a:t>меңзейді</a:t>
            </a:r>
            <a:r>
              <a:rPr lang="ru-RU" dirty="0"/>
              <a:t>. 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585628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0EEDE14-CEC8-E6D7-9D8B-D07461432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256584"/>
          </a:xfrm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ru-RU" dirty="0"/>
              <a:t>Алаш </a:t>
            </a:r>
            <a:r>
              <a:rPr lang="ru-RU" dirty="0" err="1"/>
              <a:t>қозғалысының</a:t>
            </a:r>
            <a:r>
              <a:rPr lang="ru-RU" dirty="0"/>
              <a:t> </a:t>
            </a:r>
            <a:r>
              <a:rPr lang="ru-RU" dirty="0" err="1"/>
              <a:t>басталған</a:t>
            </a:r>
            <a:r>
              <a:rPr lang="ru-RU" dirty="0"/>
              <a:t> </a:t>
            </a:r>
            <a:r>
              <a:rPr lang="ru-RU" dirty="0" err="1"/>
              <a:t>уақыты</a:t>
            </a:r>
            <a:r>
              <a:rPr lang="ru-RU" dirty="0"/>
              <a:t> </a:t>
            </a:r>
            <a:r>
              <a:rPr lang="ru-RU" dirty="0" err="1"/>
              <a:t>жөнінде</a:t>
            </a:r>
            <a:r>
              <a:rPr lang="ru-RU" dirty="0"/>
              <a:t> </a:t>
            </a:r>
            <a:r>
              <a:rPr lang="ru-RU" dirty="0" err="1"/>
              <a:t>қазіргі</a:t>
            </a:r>
            <a:r>
              <a:rPr lang="ru-RU" dirty="0"/>
              <a:t> </a:t>
            </a:r>
            <a:r>
              <a:rPr lang="ru-RU" dirty="0" err="1"/>
              <a:t>алаштану</a:t>
            </a:r>
            <a:r>
              <a:rPr lang="ru-RU" dirty="0"/>
              <a:t> </a:t>
            </a:r>
            <a:r>
              <a:rPr lang="ru-RU" dirty="0" err="1"/>
              <a:t>ғылымында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пікір</a:t>
            </a:r>
            <a:r>
              <a:rPr lang="ru-RU" dirty="0"/>
              <a:t> </a:t>
            </a:r>
            <a:r>
              <a:rPr lang="ru-RU" dirty="0" err="1"/>
              <a:t>орын</a:t>
            </a:r>
            <a:r>
              <a:rPr lang="ru-RU" dirty="0"/>
              <a:t> </a:t>
            </a:r>
            <a:r>
              <a:rPr lang="ru-RU" dirty="0" err="1"/>
              <a:t>алып</a:t>
            </a:r>
            <a:r>
              <a:rPr lang="ru-RU" dirty="0"/>
              <a:t> </a:t>
            </a:r>
            <a:r>
              <a:rPr lang="ru-RU" dirty="0" err="1"/>
              <a:t>жүр</a:t>
            </a:r>
            <a:r>
              <a:rPr lang="ru-RU" dirty="0"/>
              <a:t>. </a:t>
            </a:r>
          </a:p>
          <a:p>
            <a:r>
              <a:rPr lang="ru-RU" dirty="0" err="1"/>
              <a:t>Көрнекті</a:t>
            </a:r>
            <a:r>
              <a:rPr lang="ru-RU" dirty="0"/>
              <a:t> </a:t>
            </a:r>
            <a:r>
              <a:rPr lang="ru-RU" dirty="0" err="1"/>
              <a:t>алаштанушы</a:t>
            </a:r>
            <a:r>
              <a:rPr lang="ru-RU" dirty="0"/>
              <a:t> </a:t>
            </a:r>
            <a:r>
              <a:rPr lang="ru-RU" dirty="0" err="1"/>
              <a:t>ғалым</a:t>
            </a:r>
            <a:r>
              <a:rPr lang="ru-RU" dirty="0"/>
              <a:t> М. </a:t>
            </a:r>
            <a:r>
              <a:rPr lang="ru-RU" dirty="0" err="1"/>
              <a:t>Қойгелдиев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зерттеулерінде</a:t>
            </a:r>
            <a:r>
              <a:rPr lang="ru-RU" dirty="0"/>
              <a:t> Алаш </a:t>
            </a:r>
            <a:r>
              <a:rPr lang="ru-RU" dirty="0" err="1"/>
              <a:t>қозғалысы</a:t>
            </a:r>
            <a:r>
              <a:rPr lang="ru-RU" dirty="0"/>
              <a:t> </a:t>
            </a:r>
            <a:r>
              <a:rPr lang="ru-RU" dirty="0" err="1"/>
              <a:t>тарихын</a:t>
            </a:r>
            <a:r>
              <a:rPr lang="ru-RU" dirty="0"/>
              <a:t> 1905 </a:t>
            </a:r>
            <a:r>
              <a:rPr lang="ru-RU" dirty="0" err="1"/>
              <a:t>жылдан</a:t>
            </a:r>
            <a:r>
              <a:rPr lang="ru-RU" dirty="0"/>
              <a:t> </a:t>
            </a:r>
            <a:r>
              <a:rPr lang="ru-RU" dirty="0" err="1"/>
              <a:t>бастайды</a:t>
            </a:r>
            <a:r>
              <a:rPr lang="ru-RU" dirty="0"/>
              <a:t>. </a:t>
            </a:r>
          </a:p>
          <a:p>
            <a:r>
              <a:rPr lang="ru-RU" dirty="0" err="1"/>
              <a:t>Түркиялық</a:t>
            </a:r>
            <a:r>
              <a:rPr lang="ru-RU" dirty="0"/>
              <a:t> </a:t>
            </a:r>
            <a:r>
              <a:rPr lang="ru-RU" dirty="0" err="1"/>
              <a:t>ғалым</a:t>
            </a:r>
            <a:r>
              <a:rPr lang="ru-RU" dirty="0"/>
              <a:t> </a:t>
            </a:r>
            <a:r>
              <a:rPr lang="ru-RU" dirty="0" err="1"/>
              <a:t>қандасымыз</a:t>
            </a:r>
            <a:r>
              <a:rPr lang="ru-RU" dirty="0"/>
              <a:t> </a:t>
            </a:r>
            <a:r>
              <a:rPr lang="ru-RU" dirty="0" err="1"/>
              <a:t>Ә.Қара</a:t>
            </a:r>
            <a:r>
              <a:rPr lang="ru-RU" dirty="0"/>
              <a:t> Алаш </a:t>
            </a:r>
            <a:r>
              <a:rPr lang="ru-RU" dirty="0" err="1"/>
              <a:t>қозғалысын</a:t>
            </a:r>
            <a:r>
              <a:rPr lang="ru-RU" dirty="0"/>
              <a:t> 1913 </a:t>
            </a:r>
            <a:r>
              <a:rPr lang="ru-RU" dirty="0" err="1"/>
              <a:t>жылы</a:t>
            </a:r>
            <a:r>
              <a:rPr lang="ru-RU" dirty="0"/>
              <a:t> «</a:t>
            </a:r>
            <a:r>
              <a:rPr lang="ru-RU" dirty="0" err="1"/>
              <a:t>Қазақ</a:t>
            </a:r>
            <a:r>
              <a:rPr lang="ru-RU" dirty="0"/>
              <a:t>» </a:t>
            </a:r>
            <a:r>
              <a:rPr lang="ru-RU" dirty="0" err="1"/>
              <a:t>газетінің</a:t>
            </a:r>
            <a:r>
              <a:rPr lang="ru-RU" dirty="0"/>
              <a:t> </a:t>
            </a:r>
            <a:r>
              <a:rPr lang="ru-RU" dirty="0" err="1"/>
              <a:t>шығуымен</a:t>
            </a:r>
            <a:r>
              <a:rPr lang="ru-RU" dirty="0"/>
              <a:t> </a:t>
            </a:r>
            <a:r>
              <a:rPr lang="ru-RU" dirty="0" err="1"/>
              <a:t>байланыстырады</a:t>
            </a:r>
            <a:r>
              <a:rPr lang="ru-RU" dirty="0"/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412637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FEBC50C-41E5-7E8D-B31B-F6F360E3F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48"/>
          </a:xfrm>
          <a:ln w="762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Ұлт</a:t>
            </a:r>
            <a:r>
              <a:rPr lang="ru-RU" dirty="0"/>
              <a:t> </a:t>
            </a:r>
            <a:r>
              <a:rPr lang="ru-RU" dirty="0" err="1"/>
              <a:t>тарихындағы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 да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оқиғаның</a:t>
            </a:r>
            <a:r>
              <a:rPr lang="ru-RU" dirty="0"/>
              <a:t> </a:t>
            </a:r>
            <a:r>
              <a:rPr lang="ru-RU" dirty="0" err="1"/>
              <a:t>орын</a:t>
            </a:r>
            <a:r>
              <a:rPr lang="ru-RU" dirty="0"/>
              <a:t> </a:t>
            </a:r>
            <a:r>
              <a:rPr lang="ru-RU" dirty="0" err="1"/>
              <a:t>алуы</a:t>
            </a:r>
            <a:r>
              <a:rPr lang="ru-RU" dirty="0"/>
              <a:t> </a:t>
            </a:r>
            <a:r>
              <a:rPr lang="ru-RU" dirty="0" err="1"/>
              <a:t>ұлттың</a:t>
            </a:r>
            <a:r>
              <a:rPr lang="ru-RU" dirty="0"/>
              <a:t> </a:t>
            </a:r>
            <a:r>
              <a:rPr lang="ru-RU" dirty="0" err="1"/>
              <a:t>өзінің</a:t>
            </a:r>
            <a:r>
              <a:rPr lang="ru-RU" dirty="0"/>
              <a:t> </a:t>
            </a:r>
            <a:r>
              <a:rPr lang="ru-RU" dirty="0" err="1"/>
              <a:t>тарихи</a:t>
            </a:r>
            <a:r>
              <a:rPr lang="ru-RU" dirty="0"/>
              <a:t> </a:t>
            </a:r>
            <a:r>
              <a:rPr lang="ru-RU" dirty="0" err="1"/>
              <a:t>эволюциясынан</a:t>
            </a:r>
            <a:r>
              <a:rPr lang="ru-RU" dirty="0"/>
              <a:t> </a:t>
            </a:r>
            <a:r>
              <a:rPr lang="ru-RU" dirty="0" err="1"/>
              <a:t>өрістемек</a:t>
            </a:r>
            <a:r>
              <a:rPr lang="ru-RU" dirty="0"/>
              <a:t>. Алаш </a:t>
            </a:r>
            <a:r>
              <a:rPr lang="ru-RU" dirty="0" err="1"/>
              <a:t>қозғалысы</a:t>
            </a:r>
            <a:r>
              <a:rPr lang="ru-RU" dirty="0"/>
              <a:t> </a:t>
            </a:r>
            <a:r>
              <a:rPr lang="ru-RU" dirty="0" err="1"/>
              <a:t>сияқты</a:t>
            </a:r>
            <a:r>
              <a:rPr lang="ru-RU" dirty="0"/>
              <a:t> аса </a:t>
            </a:r>
            <a:r>
              <a:rPr lang="ru-RU" dirty="0" err="1"/>
              <a:t>ірі</a:t>
            </a:r>
            <a:r>
              <a:rPr lang="ru-RU" dirty="0"/>
              <a:t> </a:t>
            </a:r>
            <a:r>
              <a:rPr lang="ru-RU" dirty="0" err="1"/>
              <a:t>саяси</a:t>
            </a:r>
            <a:r>
              <a:rPr lang="ru-RU" dirty="0"/>
              <a:t>, </a:t>
            </a:r>
            <a:r>
              <a:rPr lang="ru-RU" dirty="0" err="1"/>
              <a:t>рухани</a:t>
            </a:r>
            <a:r>
              <a:rPr lang="ru-RU" dirty="0"/>
              <a:t> </a:t>
            </a:r>
            <a:r>
              <a:rPr lang="ru-RU" dirty="0" err="1"/>
              <a:t>құбылыстың</a:t>
            </a:r>
            <a:r>
              <a:rPr lang="ru-RU" dirty="0"/>
              <a:t> </a:t>
            </a:r>
            <a:r>
              <a:rPr lang="ru-RU" dirty="0" err="1"/>
              <a:t>басталуы</a:t>
            </a:r>
            <a:r>
              <a:rPr lang="ru-RU" dirty="0"/>
              <a:t>, </a:t>
            </a:r>
            <a:r>
              <a:rPr lang="ru-RU" dirty="0" err="1"/>
              <a:t>әлбетте</a:t>
            </a:r>
            <a:r>
              <a:rPr lang="ru-RU" dirty="0"/>
              <a:t>,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алдымен</a:t>
            </a:r>
            <a:r>
              <a:rPr lang="ru-RU" dirty="0"/>
              <a:t>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халқының</a:t>
            </a:r>
            <a:r>
              <a:rPr lang="ru-RU" dirty="0"/>
              <a:t> </a:t>
            </a:r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тұстағы</a:t>
            </a:r>
            <a:r>
              <a:rPr lang="ru-RU" dirty="0"/>
              <a:t> </a:t>
            </a:r>
            <a:r>
              <a:rPr lang="ru-RU" dirty="0" err="1"/>
              <a:t>тарихи</a:t>
            </a:r>
            <a:r>
              <a:rPr lang="ru-RU" dirty="0"/>
              <a:t> </a:t>
            </a:r>
            <a:r>
              <a:rPr lang="ru-RU" dirty="0" err="1"/>
              <a:t>қажеттілігі</a:t>
            </a:r>
            <a:r>
              <a:rPr lang="ru-RU" dirty="0"/>
              <a:t> </a:t>
            </a:r>
            <a:r>
              <a:rPr lang="ru-RU" dirty="0" err="1"/>
              <a:t>тудырған</a:t>
            </a:r>
            <a:r>
              <a:rPr lang="ru-RU" dirty="0"/>
              <a:t> </a:t>
            </a:r>
            <a:r>
              <a:rPr lang="ru-RU" dirty="0" err="1"/>
              <a:t>қисынды</a:t>
            </a:r>
            <a:r>
              <a:rPr lang="ru-RU" dirty="0"/>
              <a:t> </a:t>
            </a:r>
            <a:r>
              <a:rPr lang="ru-RU" dirty="0" err="1"/>
              <a:t>құбылыс</a:t>
            </a:r>
            <a:r>
              <a:rPr lang="ru-RU" dirty="0"/>
              <a:t>. </a:t>
            </a:r>
          </a:p>
          <a:p>
            <a:r>
              <a:rPr lang="ru-RU" dirty="0" err="1"/>
              <a:t>Ресей</a:t>
            </a:r>
            <a:r>
              <a:rPr lang="ru-RU" dirty="0"/>
              <a:t> </a:t>
            </a:r>
            <a:r>
              <a:rPr lang="ru-RU" dirty="0" err="1"/>
              <a:t>отаршылдығының</a:t>
            </a:r>
            <a:r>
              <a:rPr lang="ru-RU" dirty="0"/>
              <a:t> </a:t>
            </a:r>
            <a:r>
              <a:rPr lang="ru-RU" dirty="0" err="1"/>
              <a:t>езгісі</a:t>
            </a:r>
            <a:r>
              <a:rPr lang="ru-RU" dirty="0"/>
              <a:t> Алаш </a:t>
            </a:r>
            <a:r>
              <a:rPr lang="ru-RU" dirty="0" err="1"/>
              <a:t>қозғалысына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даласында</a:t>
            </a:r>
            <a:r>
              <a:rPr lang="ru-RU" dirty="0"/>
              <a:t> </a:t>
            </a:r>
            <a:r>
              <a:rPr lang="ru-RU" dirty="0" err="1"/>
              <a:t>ғасырдан</a:t>
            </a:r>
            <a:r>
              <a:rPr lang="ru-RU" dirty="0"/>
              <a:t> </a:t>
            </a:r>
            <a:r>
              <a:rPr lang="ru-RU" dirty="0" err="1"/>
              <a:t>астам</a:t>
            </a:r>
            <a:r>
              <a:rPr lang="ru-RU" dirty="0"/>
              <a:t> </a:t>
            </a:r>
            <a:r>
              <a:rPr lang="ru-RU" dirty="0" err="1"/>
              <a:t>уақыт</a:t>
            </a:r>
            <a:r>
              <a:rPr lang="ru-RU" dirty="0"/>
              <a:t> </a:t>
            </a:r>
            <a:r>
              <a:rPr lang="ru-RU" dirty="0" err="1"/>
              <a:t>жүргізілген</a:t>
            </a:r>
            <a:r>
              <a:rPr lang="ru-RU" dirty="0"/>
              <a:t>. </a:t>
            </a:r>
          </a:p>
          <a:p>
            <a:r>
              <a:rPr lang="ru-RU" dirty="0"/>
              <a:t>Алаш </a:t>
            </a:r>
            <a:r>
              <a:rPr lang="ru-RU" dirty="0" err="1"/>
              <a:t>қозғалысы</a:t>
            </a:r>
            <a:r>
              <a:rPr lang="ru-RU" dirty="0"/>
              <a:t> </a:t>
            </a:r>
            <a:r>
              <a:rPr lang="ru-RU" dirty="0" err="1"/>
              <a:t>сипатындағы</a:t>
            </a:r>
            <a:r>
              <a:rPr lang="ru-RU" dirty="0"/>
              <a:t> </a:t>
            </a:r>
            <a:r>
              <a:rPr lang="ru-RU" dirty="0" err="1"/>
              <a:t>құбылыстың</a:t>
            </a:r>
            <a:r>
              <a:rPr lang="ru-RU" dirty="0"/>
              <a:t> </a:t>
            </a:r>
            <a:r>
              <a:rPr lang="ru-RU" dirty="0" err="1"/>
              <a:t>тууы</a:t>
            </a:r>
            <a:r>
              <a:rPr lang="ru-RU" dirty="0"/>
              <a:t> тек ХХ </a:t>
            </a:r>
            <a:r>
              <a:rPr lang="ru-RU" dirty="0" err="1"/>
              <a:t>ғасырдың</a:t>
            </a:r>
            <a:r>
              <a:rPr lang="ru-RU" dirty="0"/>
              <a:t> </a:t>
            </a:r>
            <a:r>
              <a:rPr lang="ru-RU" dirty="0" err="1"/>
              <a:t>басында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 </a:t>
            </a:r>
            <a:r>
              <a:rPr lang="ru-RU" dirty="0" err="1"/>
              <a:t>Себебі</a:t>
            </a:r>
            <a:r>
              <a:rPr lang="ru-RU" dirty="0"/>
              <a:t>, </a:t>
            </a:r>
            <a:r>
              <a:rPr lang="ru-RU" dirty="0" err="1"/>
              <a:t>дәл</a:t>
            </a:r>
            <a:r>
              <a:rPr lang="ru-RU" dirty="0"/>
              <a:t> осы </a:t>
            </a:r>
            <a:r>
              <a:rPr lang="ru-RU" dirty="0" err="1"/>
              <a:t>кезеңде</a:t>
            </a:r>
            <a:r>
              <a:rPr lang="ru-RU" dirty="0"/>
              <a:t>  </a:t>
            </a:r>
            <a:r>
              <a:rPr lang="ru-RU" dirty="0" err="1"/>
              <a:t>ұлт</a:t>
            </a:r>
            <a:r>
              <a:rPr lang="ru-RU" dirty="0"/>
              <a:t> </a:t>
            </a:r>
            <a:r>
              <a:rPr lang="ru-RU" dirty="0" err="1"/>
              <a:t>тарихының</a:t>
            </a:r>
            <a:r>
              <a:rPr lang="ru-RU" dirty="0"/>
              <a:t> </a:t>
            </a:r>
            <a:r>
              <a:rPr lang="ru-RU" dirty="0" err="1"/>
              <a:t>қозғаушы</a:t>
            </a:r>
            <a:r>
              <a:rPr lang="ru-RU" dirty="0"/>
              <a:t> </a:t>
            </a:r>
            <a:r>
              <a:rPr lang="ru-RU" dirty="0" err="1"/>
              <a:t>күші</a:t>
            </a:r>
            <a:r>
              <a:rPr lang="ru-RU" dirty="0"/>
              <a:t> </a:t>
            </a:r>
            <a:r>
              <a:rPr lang="ru-RU" dirty="0" err="1"/>
              <a:t>боларлық</a:t>
            </a:r>
            <a:r>
              <a:rPr lang="ru-RU" dirty="0"/>
              <a:t>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типтегі</a:t>
            </a:r>
            <a:r>
              <a:rPr lang="ru-RU" dirty="0"/>
              <a:t> </a:t>
            </a:r>
            <a:r>
              <a:rPr lang="ru-RU" dirty="0" err="1"/>
              <a:t>тұлғалар</a:t>
            </a:r>
            <a:r>
              <a:rPr lang="ru-RU" dirty="0"/>
              <a:t> </a:t>
            </a:r>
            <a:r>
              <a:rPr lang="ru-RU" dirty="0" err="1"/>
              <a:t>шоғыры</a:t>
            </a:r>
            <a:r>
              <a:rPr lang="ru-RU" dirty="0"/>
              <a:t> </a:t>
            </a:r>
            <a:r>
              <a:rPr lang="ru-RU" dirty="0" err="1"/>
              <a:t>қалыптасты</a:t>
            </a:r>
            <a:r>
              <a:rPr lang="ru-RU" dirty="0"/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485930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F564DA6-A389-E4EC-7F96-8C52E7526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56"/>
          </a:xfrm>
          <a:ln w="762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dirty="0"/>
              <a:t>Алаш </a:t>
            </a:r>
            <a:r>
              <a:rPr lang="ru-RU" dirty="0" err="1"/>
              <a:t>қозғалысы</a:t>
            </a:r>
            <a:r>
              <a:rPr lang="ru-RU" dirty="0"/>
              <a:t> </a:t>
            </a:r>
            <a:r>
              <a:rPr lang="ru-RU" dirty="0" err="1"/>
              <a:t>қай</a:t>
            </a:r>
            <a:r>
              <a:rPr lang="ru-RU" dirty="0"/>
              <a:t> </a:t>
            </a:r>
            <a:r>
              <a:rPr lang="ru-RU" dirty="0" err="1"/>
              <a:t>кезге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 </a:t>
            </a:r>
            <a:r>
              <a:rPr lang="ru-RU" dirty="0" err="1"/>
              <a:t>жалғасты</a:t>
            </a:r>
            <a:r>
              <a:rPr lang="ru-RU" dirty="0"/>
              <a:t> </a:t>
            </a:r>
            <a:r>
              <a:rPr lang="ru-RU" dirty="0" err="1"/>
              <a:t>десек</a:t>
            </a:r>
            <a:r>
              <a:rPr lang="ru-RU" dirty="0"/>
              <a:t>, </a:t>
            </a:r>
            <a:r>
              <a:rPr lang="ru-RU" dirty="0" err="1"/>
              <a:t>онда</a:t>
            </a:r>
            <a:r>
              <a:rPr lang="ru-RU" dirty="0"/>
              <a:t>, </a:t>
            </a:r>
            <a:r>
              <a:rPr lang="ru-RU" dirty="0" err="1"/>
              <a:t>әлбетте</a:t>
            </a:r>
            <a:r>
              <a:rPr lang="ru-RU" dirty="0"/>
              <a:t>, 1920 </a:t>
            </a:r>
            <a:r>
              <a:rPr lang="ru-RU" dirty="0" err="1"/>
              <a:t>жылдың</a:t>
            </a:r>
            <a:r>
              <a:rPr lang="ru-RU" dirty="0"/>
              <a:t> </a:t>
            </a:r>
            <a:r>
              <a:rPr lang="ru-RU" dirty="0" err="1"/>
              <a:t>наурызын</a:t>
            </a:r>
            <a:r>
              <a:rPr lang="ru-RU" dirty="0"/>
              <a:t> </a:t>
            </a:r>
            <a:r>
              <a:rPr lang="ru-RU" dirty="0" err="1"/>
              <a:t>атаймыз</a:t>
            </a:r>
            <a:r>
              <a:rPr lang="ru-RU" dirty="0"/>
              <a:t>. </a:t>
            </a:r>
            <a:r>
              <a:rPr lang="ru-RU" dirty="0" err="1"/>
              <a:t>Бұдан</a:t>
            </a:r>
            <a:r>
              <a:rPr lang="ru-RU" dirty="0"/>
              <a:t> </a:t>
            </a:r>
            <a:r>
              <a:rPr lang="ru-RU" dirty="0" err="1"/>
              <a:t>соң</a:t>
            </a:r>
            <a:r>
              <a:rPr lang="ru-RU" dirty="0"/>
              <a:t> </a:t>
            </a:r>
            <a:r>
              <a:rPr lang="ru-RU" dirty="0" err="1"/>
              <a:t>кеңестік</a:t>
            </a:r>
            <a:r>
              <a:rPr lang="ru-RU" dirty="0"/>
              <a:t> </a:t>
            </a:r>
            <a:r>
              <a:rPr lang="ru-RU" dirty="0" err="1"/>
              <a:t>Ресей</a:t>
            </a:r>
            <a:r>
              <a:rPr lang="ru-RU" dirty="0"/>
              <a:t> </a:t>
            </a:r>
            <a:r>
              <a:rPr lang="ru-RU" dirty="0" err="1"/>
              <a:t>құрамындағы</a:t>
            </a:r>
            <a:r>
              <a:rPr lang="ru-RU" dirty="0"/>
              <a:t> </a:t>
            </a:r>
            <a:r>
              <a:rPr lang="ru-RU" dirty="0" err="1"/>
              <a:t>кеңестік</a:t>
            </a:r>
            <a:r>
              <a:rPr lang="ru-RU" dirty="0"/>
              <a:t> </a:t>
            </a:r>
            <a:r>
              <a:rPr lang="ru-RU" dirty="0" err="1"/>
              <a:t>социалистік</a:t>
            </a:r>
            <a:r>
              <a:rPr lang="ru-RU" dirty="0"/>
              <a:t> автономия </a:t>
            </a:r>
            <a:r>
              <a:rPr lang="ru-RU" dirty="0" err="1"/>
              <a:t>құрылды</a:t>
            </a:r>
            <a:r>
              <a:rPr lang="ru-RU" dirty="0"/>
              <a:t>. </a:t>
            </a:r>
          </a:p>
          <a:p>
            <a:r>
              <a:rPr lang="ru-RU" dirty="0"/>
              <a:t>Алаш </a:t>
            </a:r>
            <a:r>
              <a:rPr lang="ru-RU" dirty="0" err="1"/>
              <a:t>қайраткерлерінің</a:t>
            </a:r>
            <a:r>
              <a:rPr lang="ru-RU" dirty="0"/>
              <a:t> басым </a:t>
            </a:r>
            <a:r>
              <a:rPr lang="ru-RU" dirty="0" err="1"/>
              <a:t>көпшілігі</a:t>
            </a:r>
            <a:r>
              <a:rPr lang="ru-RU" dirty="0"/>
              <a:t> </a:t>
            </a:r>
            <a:r>
              <a:rPr lang="ru-RU" dirty="0" err="1"/>
              <a:t>кеңес</a:t>
            </a:r>
            <a:r>
              <a:rPr lang="ru-RU" dirty="0"/>
              <a:t> </a:t>
            </a:r>
            <a:r>
              <a:rPr lang="ru-RU" dirty="0" err="1"/>
              <a:t>жағына</a:t>
            </a:r>
            <a:r>
              <a:rPr lang="ru-RU" dirty="0"/>
              <a:t> </a:t>
            </a:r>
            <a:r>
              <a:rPr lang="ru-RU" dirty="0" err="1"/>
              <a:t>шықты</a:t>
            </a:r>
            <a:r>
              <a:rPr lang="ru-RU" dirty="0"/>
              <a:t>, </a:t>
            </a:r>
            <a:r>
              <a:rPr lang="ru-RU" dirty="0" err="1"/>
              <a:t>кеңестік</a:t>
            </a:r>
            <a:r>
              <a:rPr lang="ru-RU" dirty="0"/>
              <a:t> </a:t>
            </a:r>
            <a:r>
              <a:rPr lang="ru-RU" dirty="0" err="1"/>
              <a:t>қызметке</a:t>
            </a:r>
            <a:r>
              <a:rPr lang="ru-RU" dirty="0"/>
              <a:t> </a:t>
            </a:r>
            <a:r>
              <a:rPr lang="ru-RU" dirty="0" err="1"/>
              <a:t>араласты</a:t>
            </a:r>
            <a:r>
              <a:rPr lang="ru-RU" dirty="0"/>
              <a:t>. </a:t>
            </a:r>
          </a:p>
          <a:p>
            <a:r>
              <a:rPr lang="ru-RU" dirty="0"/>
              <a:t>1920 </a:t>
            </a:r>
            <a:r>
              <a:rPr lang="ru-RU" dirty="0" err="1"/>
              <a:t>жылдары</a:t>
            </a:r>
            <a:r>
              <a:rPr lang="ru-RU" dirty="0"/>
              <a:t> Алаш </a:t>
            </a:r>
            <a:r>
              <a:rPr lang="ru-RU" dirty="0" err="1"/>
              <a:t>зиялыларының</a:t>
            </a:r>
            <a:r>
              <a:rPr lang="ru-RU" dirty="0"/>
              <a:t> </a:t>
            </a:r>
            <a:r>
              <a:rPr lang="ru-RU" dirty="0" err="1"/>
              <a:t>шығармашылығы</a:t>
            </a:r>
            <a:r>
              <a:rPr lang="ru-RU" dirty="0"/>
              <a:t> </a:t>
            </a:r>
            <a:r>
              <a:rPr lang="ru-RU" dirty="0" err="1"/>
              <a:t>ұлттық</a:t>
            </a:r>
            <a:r>
              <a:rPr lang="ru-RU" dirty="0"/>
              <a:t> </a:t>
            </a:r>
            <a:r>
              <a:rPr lang="ru-RU" dirty="0" err="1"/>
              <a:t>мазмұнда</a:t>
            </a:r>
            <a:r>
              <a:rPr lang="ru-RU" dirty="0"/>
              <a:t> </a:t>
            </a:r>
            <a:r>
              <a:rPr lang="ru-RU" dirty="0" err="1"/>
              <a:t>болғанымен</a:t>
            </a:r>
            <a:r>
              <a:rPr lang="ru-RU" dirty="0"/>
              <a:t>,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негізінен</a:t>
            </a:r>
            <a:r>
              <a:rPr lang="ru-RU" dirty="0"/>
              <a:t>, </a:t>
            </a:r>
            <a:r>
              <a:rPr lang="ru-RU" dirty="0" err="1"/>
              <a:t>бұрынғыдай</a:t>
            </a:r>
            <a:r>
              <a:rPr lang="ru-RU" dirty="0"/>
              <a:t> </a:t>
            </a:r>
            <a:r>
              <a:rPr lang="ru-RU" dirty="0" err="1"/>
              <a:t>күрескерлік</a:t>
            </a:r>
            <a:r>
              <a:rPr lang="ru-RU" dirty="0"/>
              <a:t> </a:t>
            </a:r>
            <a:r>
              <a:rPr lang="ru-RU" dirty="0" err="1"/>
              <a:t>бағытында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,  таза </a:t>
            </a:r>
            <a:r>
              <a:rPr lang="ru-RU" dirty="0" err="1"/>
              <a:t>көркем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ғылыми</a:t>
            </a:r>
            <a:r>
              <a:rPr lang="ru-RU" dirty="0"/>
              <a:t> </a:t>
            </a:r>
            <a:r>
              <a:rPr lang="ru-RU" dirty="0" err="1"/>
              <a:t>шығармашылық</a:t>
            </a:r>
            <a:r>
              <a:rPr lang="ru-RU" dirty="0"/>
              <a:t> </a:t>
            </a:r>
            <a:r>
              <a:rPr lang="ru-RU" dirty="0" err="1"/>
              <a:t>мазмұнында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 </a:t>
            </a:r>
          </a:p>
          <a:p>
            <a:r>
              <a:rPr lang="ru-RU" dirty="0" err="1"/>
              <a:t>Сондықтан</a:t>
            </a:r>
            <a:r>
              <a:rPr lang="ru-RU" dirty="0"/>
              <a:t> </a:t>
            </a:r>
            <a:r>
              <a:rPr lang="ru-RU" dirty="0" err="1"/>
              <a:t>біз</a:t>
            </a:r>
            <a:r>
              <a:rPr lang="ru-RU" dirty="0"/>
              <a:t> Алаш </a:t>
            </a:r>
            <a:r>
              <a:rPr lang="ru-RU" dirty="0" err="1"/>
              <a:t>қозғалысын</a:t>
            </a:r>
            <a:r>
              <a:rPr lang="ru-RU" dirty="0"/>
              <a:t> 1905 </a:t>
            </a:r>
            <a:r>
              <a:rPr lang="ru-RU" dirty="0" err="1"/>
              <a:t>жылғы</a:t>
            </a:r>
            <a:r>
              <a:rPr lang="ru-RU" dirty="0"/>
              <a:t>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даласындағы</a:t>
            </a:r>
            <a:r>
              <a:rPr lang="ru-RU" dirty="0"/>
              <a:t> </a:t>
            </a:r>
            <a:r>
              <a:rPr lang="ru-RU" dirty="0" err="1"/>
              <a:t>құзырхат</a:t>
            </a:r>
            <a:r>
              <a:rPr lang="ru-RU" dirty="0"/>
              <a:t>, </a:t>
            </a:r>
            <a:r>
              <a:rPr lang="ru-RU" dirty="0" err="1"/>
              <a:t>сиез</a:t>
            </a:r>
            <a:r>
              <a:rPr lang="ru-RU" dirty="0"/>
              <a:t>, </a:t>
            </a:r>
            <a:r>
              <a:rPr lang="ru-RU" dirty="0" err="1"/>
              <a:t>басқосулар</a:t>
            </a:r>
            <a:r>
              <a:rPr lang="ru-RU" dirty="0"/>
              <a:t> </a:t>
            </a:r>
            <a:r>
              <a:rPr lang="ru-RU" dirty="0" err="1"/>
              <a:t>сияқты</a:t>
            </a:r>
            <a:r>
              <a:rPr lang="ru-RU" dirty="0"/>
              <a:t> </a:t>
            </a:r>
            <a:r>
              <a:rPr lang="ru-RU" dirty="0" err="1"/>
              <a:t>отаршыл</a:t>
            </a:r>
            <a:r>
              <a:rPr lang="ru-RU" dirty="0"/>
              <a:t> </a:t>
            </a:r>
            <a:r>
              <a:rPr lang="ru-RU" dirty="0" err="1"/>
              <a:t>саясатқа</a:t>
            </a:r>
            <a:r>
              <a:rPr lang="ru-RU" dirty="0"/>
              <a:t> </a:t>
            </a:r>
            <a:r>
              <a:rPr lang="ru-RU" dirty="0" err="1"/>
              <a:t>қарсылықтағы</a:t>
            </a:r>
            <a:r>
              <a:rPr lang="ru-RU" dirty="0"/>
              <a:t> </a:t>
            </a:r>
            <a:r>
              <a:rPr lang="ru-RU" dirty="0" err="1"/>
              <a:t>саяси</a:t>
            </a:r>
            <a:r>
              <a:rPr lang="ru-RU" dirty="0"/>
              <a:t> </a:t>
            </a:r>
            <a:r>
              <a:rPr lang="ru-RU" dirty="0" err="1"/>
              <a:t>шаралардан</a:t>
            </a:r>
            <a:r>
              <a:rPr lang="ru-RU" dirty="0"/>
              <a:t> </a:t>
            </a:r>
            <a:r>
              <a:rPr lang="ru-RU" dirty="0" err="1"/>
              <a:t>бастаймыз</a:t>
            </a:r>
            <a:r>
              <a:rPr lang="ru-RU" dirty="0"/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450923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76D90C9-6A7E-691E-8C8E-E21F3F511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600"/>
              <a:t>Қозғалыс </a:t>
            </a:r>
            <a:r>
              <a:rPr lang="ru-RU" sz="1600" err="1"/>
              <a:t>қарқын</a:t>
            </a:r>
            <a:r>
              <a:rPr lang="ru-RU" sz="1600"/>
              <a:t> </a:t>
            </a:r>
            <a:r>
              <a:rPr lang="ru-RU" sz="1600" err="1"/>
              <a:t>алған</a:t>
            </a:r>
            <a:r>
              <a:rPr lang="ru-RU" sz="1600"/>
              <a:t> </a:t>
            </a:r>
            <a:r>
              <a:rPr lang="ru-RU" sz="1600" err="1"/>
              <a:t>сайын</a:t>
            </a:r>
            <a:r>
              <a:rPr lang="ru-RU" sz="1600"/>
              <a:t> </a:t>
            </a:r>
            <a:r>
              <a:rPr lang="ru-RU" sz="1600" err="1"/>
              <a:t>бұл</a:t>
            </a:r>
            <a:r>
              <a:rPr lang="ru-RU" sz="1600"/>
              <a:t> </a:t>
            </a:r>
            <a:r>
              <a:rPr lang="ru-RU" sz="1600" err="1"/>
              <a:t>қайраткерлердің</a:t>
            </a:r>
            <a:r>
              <a:rPr lang="ru-RU" sz="1600"/>
              <a:t> де </a:t>
            </a:r>
            <a:r>
              <a:rPr lang="ru-RU" sz="1600" err="1"/>
              <a:t>халық</a:t>
            </a:r>
            <a:r>
              <a:rPr lang="ru-RU" sz="1600"/>
              <a:t> </a:t>
            </a:r>
            <a:r>
              <a:rPr lang="ru-RU" sz="1600" err="1"/>
              <a:t>алдындағы</a:t>
            </a:r>
            <a:r>
              <a:rPr lang="ru-RU" sz="1600"/>
              <a:t> </a:t>
            </a:r>
            <a:r>
              <a:rPr lang="ru-RU" sz="1600" err="1"/>
              <a:t>беделі</a:t>
            </a:r>
            <a:r>
              <a:rPr lang="ru-RU" sz="1600"/>
              <a:t> </a:t>
            </a:r>
            <a:r>
              <a:rPr lang="ru-RU" sz="1600" err="1"/>
              <a:t>өсті</a:t>
            </a:r>
            <a:r>
              <a:rPr lang="ru-RU" sz="1600"/>
              <a:t>, </a:t>
            </a:r>
            <a:r>
              <a:rPr lang="ru-RU" sz="1600" err="1"/>
              <a:t>яғни</a:t>
            </a:r>
            <a:r>
              <a:rPr lang="ru-RU" sz="1600"/>
              <a:t> </a:t>
            </a:r>
            <a:r>
              <a:rPr lang="ru-RU" sz="1600" err="1"/>
              <a:t>бұқара</a:t>
            </a:r>
            <a:r>
              <a:rPr lang="ru-RU" sz="1600"/>
              <a:t> </a:t>
            </a:r>
            <a:r>
              <a:rPr lang="ru-RU" sz="1600" err="1"/>
              <a:t>халықтың</a:t>
            </a:r>
            <a:r>
              <a:rPr lang="ru-RU" sz="1600"/>
              <a:t> </a:t>
            </a:r>
            <a:r>
              <a:rPr lang="ru-RU" sz="1600" err="1"/>
              <a:t>оларға</a:t>
            </a:r>
            <a:r>
              <a:rPr lang="ru-RU" sz="1600"/>
              <a:t> </a:t>
            </a:r>
            <a:r>
              <a:rPr lang="ru-RU" sz="1600" err="1"/>
              <a:t>деген</a:t>
            </a:r>
            <a:r>
              <a:rPr lang="ru-RU" sz="1600"/>
              <a:t> </a:t>
            </a:r>
            <a:r>
              <a:rPr lang="ru-RU" sz="1600" err="1"/>
              <a:t>сенімі</a:t>
            </a:r>
            <a:r>
              <a:rPr lang="ru-RU" sz="1600"/>
              <a:t> беки </a:t>
            </a:r>
            <a:r>
              <a:rPr lang="ru-RU" sz="1600" err="1"/>
              <a:t>түсті</a:t>
            </a:r>
            <a:r>
              <a:rPr lang="ru-RU" sz="1600"/>
              <a:t>. </a:t>
            </a:r>
          </a:p>
          <a:p>
            <a:pPr>
              <a:lnSpc>
                <a:spcPct val="90000"/>
              </a:lnSpc>
            </a:pPr>
            <a:r>
              <a:rPr lang="ru-RU" sz="1600"/>
              <a:t>Қозғалыстың </a:t>
            </a:r>
            <a:r>
              <a:rPr lang="ru-RU" sz="1600" err="1"/>
              <a:t>туу</a:t>
            </a:r>
            <a:r>
              <a:rPr lang="ru-RU" sz="1600"/>
              <a:t> </a:t>
            </a:r>
            <a:r>
              <a:rPr lang="ru-RU" sz="1600" err="1"/>
              <a:t>кезеңінен</a:t>
            </a:r>
            <a:r>
              <a:rPr lang="ru-RU" sz="1600"/>
              <a:t> </a:t>
            </a:r>
            <a:r>
              <a:rPr lang="ru-RU" sz="1600" err="1"/>
              <a:t>бастап</a:t>
            </a:r>
            <a:r>
              <a:rPr lang="ru-RU" sz="1600"/>
              <a:t>, </a:t>
            </a:r>
            <a:r>
              <a:rPr lang="ru-RU" sz="1600" err="1"/>
              <a:t>әсіресе</a:t>
            </a:r>
            <a:r>
              <a:rPr lang="ru-RU" sz="1600"/>
              <a:t>, </a:t>
            </a:r>
            <a:r>
              <a:rPr lang="ru-RU" sz="1600" err="1"/>
              <a:t>Әлихан</a:t>
            </a:r>
            <a:r>
              <a:rPr lang="ru-RU" sz="1600"/>
              <a:t> </a:t>
            </a:r>
            <a:r>
              <a:rPr lang="ru-RU" sz="1600" err="1"/>
              <a:t>Бөкейханның</a:t>
            </a:r>
            <a:r>
              <a:rPr lang="ru-RU" sz="1600"/>
              <a:t> </a:t>
            </a:r>
            <a:r>
              <a:rPr lang="ru-RU" sz="1600" err="1"/>
              <a:t>беделі</a:t>
            </a:r>
            <a:r>
              <a:rPr lang="ru-RU" sz="1600"/>
              <a:t> </a:t>
            </a:r>
            <a:r>
              <a:rPr lang="ru-RU" sz="1600" err="1"/>
              <a:t>күшті</a:t>
            </a:r>
            <a:r>
              <a:rPr lang="ru-RU" sz="1600"/>
              <a:t> </a:t>
            </a:r>
            <a:r>
              <a:rPr lang="ru-RU" sz="1600" err="1"/>
              <a:t>болғандығы</a:t>
            </a:r>
            <a:r>
              <a:rPr lang="ru-RU" sz="1600"/>
              <a:t> </a:t>
            </a:r>
            <a:r>
              <a:rPr lang="ru-RU" sz="1600" err="1"/>
              <a:t>байқалады</a:t>
            </a:r>
            <a:r>
              <a:rPr lang="ru-RU" sz="1600"/>
              <a:t>.  Оны Ахмет </a:t>
            </a:r>
            <a:r>
              <a:rPr lang="ru-RU" sz="1600" err="1"/>
              <a:t>Байтұрсынұлының</a:t>
            </a:r>
            <a:r>
              <a:rPr lang="ru-RU" sz="1600"/>
              <a:t>  </a:t>
            </a:r>
            <a:r>
              <a:rPr lang="ru-RU" sz="1600" err="1"/>
              <a:t>Әлиханға</a:t>
            </a:r>
            <a:r>
              <a:rPr lang="ru-RU" sz="1600"/>
              <a:t> </a:t>
            </a:r>
            <a:r>
              <a:rPr lang="ru-RU" sz="1600" err="1"/>
              <a:t>арнаған</a:t>
            </a:r>
            <a:r>
              <a:rPr lang="ru-RU" sz="1600"/>
              <a:t> </a:t>
            </a:r>
            <a:r>
              <a:rPr lang="ru-RU" sz="1600" err="1"/>
              <a:t>өлеңіндегі</a:t>
            </a:r>
            <a:r>
              <a:rPr lang="ru-RU" sz="1600"/>
              <a:t> </a:t>
            </a:r>
            <a:r>
              <a:rPr lang="ru-RU" sz="1600" err="1"/>
              <a:t>мына</a:t>
            </a:r>
            <a:r>
              <a:rPr lang="ru-RU" sz="1600"/>
              <a:t> </a:t>
            </a:r>
            <a:r>
              <a:rPr lang="ru-RU" sz="1600" err="1"/>
              <a:t>бір</a:t>
            </a:r>
            <a:r>
              <a:rPr lang="ru-RU" sz="1600"/>
              <a:t> </a:t>
            </a:r>
            <a:r>
              <a:rPr lang="ru-RU" sz="1600" err="1"/>
              <a:t>шумақтан</a:t>
            </a:r>
            <a:r>
              <a:rPr lang="ru-RU" sz="1600"/>
              <a:t> </a:t>
            </a:r>
            <a:r>
              <a:rPr lang="ru-RU" sz="1600" err="1"/>
              <a:t>айқын</a:t>
            </a:r>
            <a:r>
              <a:rPr lang="ru-RU" sz="1600"/>
              <a:t> </a:t>
            </a:r>
            <a:r>
              <a:rPr lang="ru-RU" sz="1600" err="1"/>
              <a:t>аңғарамыз</a:t>
            </a:r>
            <a:r>
              <a:rPr lang="ru-RU" sz="1600"/>
              <a:t>.</a:t>
            </a:r>
          </a:p>
          <a:p>
            <a:pPr marL="137160" indent="0">
              <a:lnSpc>
                <a:spcPct val="90000"/>
              </a:lnSpc>
              <a:buNone/>
            </a:pPr>
            <a:endParaRPr lang="ru-RU" sz="1600"/>
          </a:p>
          <a:p>
            <a:pPr>
              <a:lnSpc>
                <a:spcPct val="90000"/>
              </a:lnSpc>
            </a:pPr>
            <a:r>
              <a:rPr lang="ru-RU" sz="1600" err="1"/>
              <a:t>Қырағы</a:t>
            </a:r>
            <a:r>
              <a:rPr lang="ru-RU" sz="1600"/>
              <a:t>, </a:t>
            </a:r>
            <a:r>
              <a:rPr lang="ru-RU" sz="1600" err="1"/>
              <a:t>қия</a:t>
            </a:r>
            <a:r>
              <a:rPr lang="ru-RU" sz="1600"/>
              <a:t> </a:t>
            </a:r>
            <a:r>
              <a:rPr lang="ru-RU" sz="1600" err="1"/>
              <a:t>жазбас</a:t>
            </a:r>
            <a:r>
              <a:rPr lang="ru-RU" sz="1600"/>
              <a:t>, </a:t>
            </a:r>
            <a:r>
              <a:rPr lang="ru-RU" sz="1600" err="1"/>
              <a:t>сұңқарым</a:t>
            </a:r>
            <a:r>
              <a:rPr lang="ru-RU" sz="1600"/>
              <a:t>-ай!</a:t>
            </a:r>
          </a:p>
          <a:p>
            <a:pPr>
              <a:lnSpc>
                <a:spcPct val="90000"/>
              </a:lnSpc>
            </a:pPr>
            <a:r>
              <a:rPr lang="ru-RU" sz="1600" err="1"/>
              <a:t>Қажымас</a:t>
            </a:r>
            <a:r>
              <a:rPr lang="ru-RU" sz="1600"/>
              <a:t> </a:t>
            </a:r>
            <a:r>
              <a:rPr lang="ru-RU" sz="1600" err="1"/>
              <a:t>қашық</a:t>
            </a:r>
            <a:r>
              <a:rPr lang="ru-RU" sz="1600"/>
              <a:t> </a:t>
            </a:r>
            <a:r>
              <a:rPr lang="ru-RU" sz="1600" err="1"/>
              <a:t>жолға</a:t>
            </a:r>
            <a:r>
              <a:rPr lang="ru-RU" sz="1600"/>
              <a:t>, </a:t>
            </a:r>
            <a:r>
              <a:rPr lang="ru-RU" sz="1600" err="1"/>
              <a:t>тұлпарым</a:t>
            </a:r>
            <a:r>
              <a:rPr lang="ru-RU" sz="1600"/>
              <a:t>-ай!</a:t>
            </a:r>
          </a:p>
          <a:p>
            <a:pPr>
              <a:lnSpc>
                <a:spcPct val="90000"/>
              </a:lnSpc>
            </a:pPr>
            <a:r>
              <a:rPr lang="ru-RU" sz="1600" err="1"/>
              <a:t>Үйілген</a:t>
            </a:r>
            <a:r>
              <a:rPr lang="ru-RU" sz="1600"/>
              <a:t> </a:t>
            </a:r>
            <a:r>
              <a:rPr lang="ru-RU" sz="1600" err="1"/>
              <a:t>өлексені</a:t>
            </a:r>
            <a:r>
              <a:rPr lang="ru-RU" sz="1600"/>
              <a:t> </a:t>
            </a:r>
            <a:r>
              <a:rPr lang="ru-RU" sz="1600" err="1"/>
              <a:t>өрге</a:t>
            </a:r>
            <a:r>
              <a:rPr lang="ru-RU" sz="1600"/>
              <a:t> </a:t>
            </a:r>
            <a:r>
              <a:rPr lang="ru-RU" sz="1600" err="1"/>
              <a:t>сүйреп</a:t>
            </a:r>
            <a:r>
              <a:rPr lang="ru-RU" sz="1600"/>
              <a:t>,</a:t>
            </a:r>
          </a:p>
          <a:p>
            <a:pPr>
              <a:lnSpc>
                <a:spcPct val="90000"/>
              </a:lnSpc>
            </a:pPr>
            <a:r>
              <a:rPr lang="ru-RU" sz="1600" err="1"/>
              <a:t>Шығармақ</a:t>
            </a:r>
            <a:r>
              <a:rPr lang="ru-RU" sz="1600"/>
              <a:t> </a:t>
            </a:r>
            <a:r>
              <a:rPr lang="ru-RU" sz="1600" err="1"/>
              <a:t>қыр</a:t>
            </a:r>
            <a:r>
              <a:rPr lang="ru-RU" sz="1600"/>
              <a:t> </a:t>
            </a:r>
            <a:r>
              <a:rPr lang="ru-RU" sz="1600" err="1"/>
              <a:t>басына</a:t>
            </a:r>
            <a:r>
              <a:rPr lang="ru-RU" sz="1600"/>
              <a:t>, </a:t>
            </a:r>
            <a:r>
              <a:rPr lang="ru-RU" sz="1600" err="1"/>
              <a:t>іңкәрім</a:t>
            </a:r>
            <a:r>
              <a:rPr lang="ru-RU" sz="1600"/>
              <a:t>-ай!    </a:t>
            </a:r>
            <a:r>
              <a:rPr lang="ru-RU" sz="1600" err="1"/>
              <a:t>Байтұрсынов</a:t>
            </a:r>
            <a:r>
              <a:rPr lang="ru-RU" sz="1600"/>
              <a:t>  А.</a:t>
            </a:r>
            <a:endParaRPr lang="ru-KZ" sz="160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34A4F02-5276-B683-17C8-BCEAF3CB23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653" r="16655" b="1"/>
          <a:stretch>
            <a:fillRect/>
          </a:stretch>
        </p:blipFill>
        <p:spPr>
          <a:xfrm>
            <a:off x="5004048" y="1600200"/>
            <a:ext cx="3682752" cy="452596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8033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3A37FF-9806-386C-CC87-EC9C5D45705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kk-KZ" dirty="0">
                <a:solidFill>
                  <a:schemeClr val="tx1"/>
                </a:solidFill>
                <a:latin typeface="+mn-lt"/>
              </a:rPr>
              <a:t>Әдебиеттер тізімі</a:t>
            </a:r>
            <a:endParaRPr lang="ru-K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20CD576-DCC8-A059-3771-CB429ED56C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 w="76200">
            <a:solidFill>
              <a:srgbClr val="C5B47D"/>
            </a:solidFill>
          </a:ln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sz="7200" dirty="0"/>
              <a:t>Алаш. </a:t>
            </a:r>
            <a:r>
              <a:rPr lang="ru-RU" sz="7200" dirty="0" err="1"/>
              <a:t>Алашорда</a:t>
            </a:r>
            <a:r>
              <a:rPr lang="ru-RU" sz="7200" dirty="0"/>
              <a:t>. Энциклопедия / </a:t>
            </a:r>
            <a:r>
              <a:rPr lang="ru-RU" sz="7200" dirty="0" err="1"/>
              <a:t>құраст</a:t>
            </a:r>
            <a:r>
              <a:rPr lang="ru-RU" sz="7200" dirty="0"/>
              <a:t>. </a:t>
            </a:r>
            <a:r>
              <a:rPr lang="ru-RU" sz="7200" dirty="0" err="1"/>
              <a:t>Ғ.Әнес</a:t>
            </a:r>
            <a:r>
              <a:rPr lang="ru-RU" sz="7200" dirty="0"/>
              <a:t>, С. </a:t>
            </a:r>
            <a:r>
              <a:rPr lang="ru-RU" sz="7200" dirty="0" err="1"/>
              <a:t>Смағұлова</a:t>
            </a:r>
            <a:r>
              <a:rPr lang="ru-RU" sz="7200" dirty="0"/>
              <a:t> ; </a:t>
            </a:r>
            <a:r>
              <a:rPr lang="ru-RU" sz="7200" dirty="0" err="1"/>
              <a:t>Репресияға</a:t>
            </a:r>
            <a:r>
              <a:rPr lang="ru-RU" sz="7200" dirty="0"/>
              <a:t> </a:t>
            </a:r>
            <a:r>
              <a:rPr lang="ru-RU" sz="7200" dirty="0" err="1"/>
              <a:t>ұшыраған</a:t>
            </a:r>
            <a:r>
              <a:rPr lang="ru-RU" sz="7200" dirty="0"/>
              <a:t> </a:t>
            </a:r>
            <a:r>
              <a:rPr lang="ru-RU" sz="7200" dirty="0" err="1"/>
              <a:t>Қазақстан</a:t>
            </a:r>
            <a:r>
              <a:rPr lang="ru-RU" sz="7200" dirty="0"/>
              <a:t> </a:t>
            </a:r>
            <a:r>
              <a:rPr lang="ru-RU" sz="7200" dirty="0" err="1"/>
              <a:t>зиялыларының</a:t>
            </a:r>
            <a:r>
              <a:rPr lang="ru-RU" sz="7200" dirty="0"/>
              <a:t> </a:t>
            </a:r>
            <a:r>
              <a:rPr lang="ru-RU" sz="7200" dirty="0" err="1"/>
              <a:t>мұрасын</a:t>
            </a:r>
            <a:r>
              <a:rPr lang="ru-RU" sz="7200" dirty="0"/>
              <a:t> </a:t>
            </a:r>
            <a:r>
              <a:rPr lang="ru-RU" sz="7200" dirty="0" err="1"/>
              <a:t>зерттейтін</a:t>
            </a:r>
            <a:r>
              <a:rPr lang="ru-RU" sz="7200" dirty="0"/>
              <a:t> </a:t>
            </a:r>
            <a:r>
              <a:rPr lang="ru-RU" sz="7200" dirty="0" err="1"/>
              <a:t>Арыс</a:t>
            </a:r>
            <a:r>
              <a:rPr lang="ru-RU" sz="7200" dirty="0"/>
              <a:t> </a:t>
            </a:r>
            <a:r>
              <a:rPr lang="ru-RU" sz="7200" dirty="0" err="1"/>
              <a:t>Қоры</a:t>
            </a:r>
            <a:r>
              <a:rPr lang="ru-RU" sz="7200" dirty="0"/>
              <a:t>. - Алматы : </a:t>
            </a:r>
            <a:r>
              <a:rPr lang="ru-RU" sz="7200" dirty="0" err="1"/>
              <a:t>Арыс</a:t>
            </a:r>
            <a:r>
              <a:rPr lang="ru-RU" sz="7200" dirty="0"/>
              <a:t> </a:t>
            </a:r>
            <a:r>
              <a:rPr lang="ru-RU" sz="7200" dirty="0" err="1"/>
              <a:t>баспасы</a:t>
            </a:r>
            <a:r>
              <a:rPr lang="ru-RU" sz="7200" dirty="0"/>
              <a:t>, 2009. - 544 с. </a:t>
            </a:r>
          </a:p>
          <a:p>
            <a:endParaRPr lang="ru-RU" sz="5600" dirty="0"/>
          </a:p>
          <a:p>
            <a:r>
              <a:rPr lang="ru-RU" sz="5600" dirty="0"/>
              <a:t>Алаш </a:t>
            </a:r>
            <a:r>
              <a:rPr lang="ru-RU" sz="5600" dirty="0" err="1"/>
              <a:t>көсемсөзі</a:t>
            </a:r>
            <a:r>
              <a:rPr lang="ru-RU" sz="5600" dirty="0"/>
              <a:t> : он </a:t>
            </a:r>
            <a:r>
              <a:rPr lang="ru-RU" sz="5600" dirty="0" err="1"/>
              <a:t>томдық</a:t>
            </a:r>
            <a:r>
              <a:rPr lang="ru-RU" sz="5600" dirty="0"/>
              <a:t>. - Алматы : </a:t>
            </a:r>
            <a:r>
              <a:rPr lang="ru-RU" sz="5600" dirty="0" err="1"/>
              <a:t>Өнер</a:t>
            </a:r>
            <a:r>
              <a:rPr lang="ru-RU" sz="5600" dirty="0"/>
              <a:t>. - 20101-кітап : Шолпан. - 352 с. - </a:t>
            </a:r>
          </a:p>
          <a:p>
            <a:endParaRPr lang="ru-RU" sz="5600" dirty="0"/>
          </a:p>
          <a:p>
            <a:endParaRPr lang="ru-RU" sz="5600" dirty="0"/>
          </a:p>
          <a:p>
            <a:r>
              <a:rPr lang="ru-RU" sz="5600" dirty="0"/>
              <a:t>Алаш </a:t>
            </a:r>
            <a:r>
              <a:rPr lang="ru-RU" sz="5600" dirty="0" err="1"/>
              <a:t>көсемсөзі</a:t>
            </a:r>
            <a:r>
              <a:rPr lang="ru-RU" sz="5600" dirty="0"/>
              <a:t> : он </a:t>
            </a:r>
            <a:r>
              <a:rPr lang="ru-RU" sz="5600" dirty="0" err="1"/>
              <a:t>томдық</a:t>
            </a:r>
            <a:r>
              <a:rPr lang="ru-RU" sz="5600" dirty="0"/>
              <a:t>. - Алматы : </a:t>
            </a:r>
            <a:r>
              <a:rPr lang="ru-RU" sz="5600" dirty="0" err="1"/>
              <a:t>Өнер</a:t>
            </a:r>
            <a:r>
              <a:rPr lang="ru-RU" sz="5600" dirty="0"/>
              <a:t>. - 20102-кітап : Шолпан. - 360 с. -</a:t>
            </a:r>
          </a:p>
          <a:p>
            <a:pPr marL="137160" indent="0">
              <a:buNone/>
            </a:pPr>
            <a:r>
              <a:rPr lang="ru-RU" sz="5600" dirty="0"/>
              <a:t> </a:t>
            </a:r>
          </a:p>
          <a:p>
            <a:endParaRPr lang="ru-RU" sz="5600" dirty="0"/>
          </a:p>
          <a:p>
            <a:endParaRPr lang="ru-RU" sz="5600" dirty="0"/>
          </a:p>
          <a:p>
            <a:r>
              <a:rPr lang="ru-RU" sz="5600" dirty="0"/>
              <a:t>Алаш </a:t>
            </a:r>
            <a:r>
              <a:rPr lang="ru-RU" sz="5600" dirty="0" err="1"/>
              <a:t>көсемсөзі</a:t>
            </a:r>
            <a:r>
              <a:rPr lang="ru-RU" sz="5600" dirty="0"/>
              <a:t> : он </a:t>
            </a:r>
            <a:r>
              <a:rPr lang="ru-RU" sz="5600" dirty="0" err="1"/>
              <a:t>томдық</a:t>
            </a:r>
            <a:r>
              <a:rPr lang="ru-RU" sz="5600" dirty="0"/>
              <a:t>. - Алматы : </a:t>
            </a:r>
            <a:r>
              <a:rPr lang="ru-RU" sz="5600" dirty="0" err="1"/>
              <a:t>Өнер</a:t>
            </a:r>
            <a:r>
              <a:rPr lang="ru-RU" sz="5600" dirty="0"/>
              <a:t>. – 2010,3-кітап : </a:t>
            </a:r>
            <a:r>
              <a:rPr lang="ru-RU" sz="5600" dirty="0" err="1"/>
              <a:t>Жас</a:t>
            </a:r>
            <a:r>
              <a:rPr lang="ru-RU" sz="5600" dirty="0"/>
              <a:t> </a:t>
            </a:r>
            <a:r>
              <a:rPr lang="ru-RU" sz="5600" dirty="0" err="1"/>
              <a:t>Түркістан</a:t>
            </a:r>
            <a:r>
              <a:rPr lang="ru-RU" sz="5600" dirty="0"/>
              <a:t>. - 344 с. </a:t>
            </a:r>
          </a:p>
          <a:p>
            <a:pPr marL="137160" indent="0">
              <a:buNone/>
            </a:pPr>
            <a:r>
              <a:rPr lang="ru-RU" sz="5600" dirty="0"/>
              <a:t> </a:t>
            </a:r>
          </a:p>
          <a:p>
            <a:endParaRPr lang="ru-RU" sz="5600" dirty="0"/>
          </a:p>
          <a:p>
            <a:pPr marL="137160" indent="0">
              <a:buNone/>
            </a:pPr>
            <a:endParaRPr lang="ru-RU" sz="5600" dirty="0"/>
          </a:p>
          <a:p>
            <a:endParaRPr lang="ru-RU" sz="5600" dirty="0"/>
          </a:p>
          <a:p>
            <a:endParaRPr lang="ru-RU" sz="5600" dirty="0"/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EB49B91-994E-3A1A-1578-AE357A4F1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76200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5600" dirty="0" err="1"/>
              <a:t>Аяған</a:t>
            </a:r>
            <a:r>
              <a:rPr lang="ru-RU" sz="5600" dirty="0"/>
              <a:t> </a:t>
            </a:r>
            <a:r>
              <a:rPr lang="ru-RU" sz="5600" dirty="0" err="1"/>
              <a:t>Б.Азаттық</a:t>
            </a:r>
            <a:r>
              <a:rPr lang="ru-RU" sz="5600" dirty="0"/>
              <a:t> </a:t>
            </a:r>
            <a:r>
              <a:rPr lang="ru-RU" sz="5600" dirty="0" err="1"/>
              <a:t>жолындағы</a:t>
            </a:r>
            <a:r>
              <a:rPr lang="ru-RU" sz="5600" dirty="0"/>
              <a:t> </a:t>
            </a:r>
            <a:r>
              <a:rPr lang="ru-RU" sz="5600" dirty="0" err="1"/>
              <a:t>күрескерлер</a:t>
            </a:r>
            <a:r>
              <a:rPr lang="ru-RU" sz="5600" dirty="0"/>
              <a:t> / Б. </a:t>
            </a:r>
            <a:r>
              <a:rPr lang="ru-RU" sz="5600" dirty="0" err="1"/>
              <a:t>Аяған</a:t>
            </a:r>
            <a:r>
              <a:rPr lang="ru-RU" sz="5600" dirty="0"/>
              <a:t> // </a:t>
            </a:r>
            <a:r>
              <a:rPr lang="ru-RU" sz="5600" dirty="0" err="1"/>
              <a:t>Халық</a:t>
            </a:r>
            <a:r>
              <a:rPr lang="ru-RU" sz="5600" dirty="0"/>
              <a:t> </a:t>
            </a:r>
            <a:r>
              <a:rPr lang="ru-RU" sz="5600" dirty="0" err="1"/>
              <a:t>сөзі</a:t>
            </a:r>
            <a:r>
              <a:rPr lang="ru-RU" sz="5600" dirty="0"/>
              <a:t>. - 2011.-16 </a:t>
            </a:r>
            <a:r>
              <a:rPr lang="ru-RU" sz="5600" dirty="0" err="1"/>
              <a:t>желтоқсан</a:t>
            </a:r>
            <a:r>
              <a:rPr lang="ru-RU" sz="5600" dirty="0"/>
              <a:t>. - 5-6 б.</a:t>
            </a:r>
          </a:p>
          <a:p>
            <a:endParaRPr lang="ru-RU" sz="5600" dirty="0"/>
          </a:p>
          <a:p>
            <a:r>
              <a:rPr lang="ru-RU" sz="5600" dirty="0" err="1"/>
              <a:t>Байғұт</a:t>
            </a:r>
            <a:r>
              <a:rPr lang="ru-RU" sz="5600" dirty="0"/>
              <a:t> </a:t>
            </a:r>
            <a:r>
              <a:rPr lang="ru-RU" sz="5600" dirty="0" err="1"/>
              <a:t>М.Тұрар</a:t>
            </a:r>
            <a:r>
              <a:rPr lang="ru-RU" sz="5600" dirty="0"/>
              <a:t> </a:t>
            </a:r>
            <a:r>
              <a:rPr lang="ru-RU" sz="5600" dirty="0" err="1"/>
              <a:t>тұғыр</a:t>
            </a:r>
            <a:r>
              <a:rPr lang="ru-RU" sz="5600" dirty="0"/>
              <a:t> / М. </a:t>
            </a:r>
            <a:r>
              <a:rPr lang="ru-RU" sz="5600" dirty="0" err="1"/>
              <a:t>Байғұт</a:t>
            </a:r>
            <a:r>
              <a:rPr lang="ru-RU" sz="5600" dirty="0"/>
              <a:t> // </a:t>
            </a:r>
            <a:r>
              <a:rPr lang="ru-RU" sz="5600" dirty="0" err="1"/>
              <a:t>Егемен</a:t>
            </a:r>
            <a:r>
              <a:rPr lang="ru-RU" sz="5600" dirty="0"/>
              <a:t> </a:t>
            </a:r>
            <a:r>
              <a:rPr lang="ru-RU" sz="5600" dirty="0" err="1"/>
              <a:t>Қазақстан</a:t>
            </a:r>
            <a:r>
              <a:rPr lang="ru-RU" sz="5600" dirty="0"/>
              <a:t>. - 2009.-10 </a:t>
            </a:r>
            <a:r>
              <a:rPr lang="ru-RU" sz="5600" dirty="0" err="1"/>
              <a:t>ақпан</a:t>
            </a:r>
            <a:r>
              <a:rPr lang="ru-RU" sz="5600" dirty="0"/>
              <a:t>. - 5б.</a:t>
            </a:r>
          </a:p>
          <a:p>
            <a:pPr marL="137160" indent="0">
              <a:buNone/>
            </a:pPr>
            <a:endParaRPr lang="ru-RU" sz="5600" dirty="0"/>
          </a:p>
          <a:p>
            <a:endParaRPr lang="ru-RU" sz="5600" dirty="0"/>
          </a:p>
          <a:p>
            <a:r>
              <a:rPr lang="ru-RU" sz="5600" dirty="0" err="1"/>
              <a:t>Елшіл</a:t>
            </a:r>
            <a:r>
              <a:rPr lang="ru-RU" sz="5600" dirty="0"/>
              <a:t> </a:t>
            </a:r>
            <a:r>
              <a:rPr lang="ru-RU" sz="5600" dirty="0" err="1"/>
              <a:t>ерлердің</a:t>
            </a:r>
            <a:r>
              <a:rPr lang="ru-RU" sz="5600" dirty="0"/>
              <a:t> </a:t>
            </a:r>
            <a:r>
              <a:rPr lang="ru-RU" sz="5600" dirty="0" err="1"/>
              <a:t>есімдері</a:t>
            </a:r>
            <a:r>
              <a:rPr lang="ru-RU" sz="5600" dirty="0"/>
              <a:t> </a:t>
            </a:r>
            <a:r>
              <a:rPr lang="ru-RU" sz="5600" dirty="0" err="1"/>
              <a:t>ескірмейді</a:t>
            </a:r>
            <a:r>
              <a:rPr lang="ru-RU" sz="5600" dirty="0"/>
              <a:t> / О. </a:t>
            </a:r>
            <a:r>
              <a:rPr lang="ru-RU" sz="5600" dirty="0" err="1"/>
              <a:t>Балмұрат</a:t>
            </a:r>
            <a:r>
              <a:rPr lang="ru-RU" sz="5600" dirty="0"/>
              <a:t> // </a:t>
            </a:r>
            <a:r>
              <a:rPr lang="ru-RU" sz="5600" dirty="0" err="1"/>
              <a:t>Егемен</a:t>
            </a:r>
            <a:r>
              <a:rPr lang="ru-RU" sz="5600" dirty="0"/>
              <a:t> </a:t>
            </a:r>
            <a:r>
              <a:rPr lang="ru-RU" sz="5600" dirty="0" err="1"/>
              <a:t>Қазақстан</a:t>
            </a:r>
            <a:r>
              <a:rPr lang="ru-RU" sz="5600" dirty="0"/>
              <a:t>. - 2008.-18 </a:t>
            </a:r>
            <a:r>
              <a:rPr lang="ru-RU" sz="5600" dirty="0" err="1"/>
              <a:t>қараша</a:t>
            </a:r>
            <a:r>
              <a:rPr lang="ru-RU" sz="5600" dirty="0"/>
              <a:t>. - 4б.</a:t>
            </a:r>
          </a:p>
          <a:p>
            <a:endParaRPr lang="ru-RU" sz="5600" dirty="0"/>
          </a:p>
          <a:p>
            <a:r>
              <a:rPr lang="ru-RU" sz="5600" dirty="0"/>
              <a:t> </a:t>
            </a:r>
            <a:r>
              <a:rPr lang="ru-RU" sz="5600" dirty="0" err="1"/>
              <a:t>Биданова</a:t>
            </a:r>
            <a:r>
              <a:rPr lang="ru-RU" sz="5600" dirty="0"/>
              <a:t> </a:t>
            </a:r>
            <a:r>
              <a:rPr lang="ru-RU" sz="5600" dirty="0" err="1"/>
              <a:t>А.Великие</a:t>
            </a:r>
            <a:r>
              <a:rPr lang="ru-RU" sz="5600" dirty="0"/>
              <a:t> сыны " Алаша" / А. </a:t>
            </a:r>
            <a:r>
              <a:rPr lang="ru-RU" sz="5600" dirty="0" err="1"/>
              <a:t>Биданова</a:t>
            </a:r>
            <a:r>
              <a:rPr lang="ru-RU" sz="5600" dirty="0"/>
              <a:t> // Казахстанская  Правда. - 2009.-7 февраля. - с.5.</a:t>
            </a:r>
          </a:p>
          <a:p>
            <a:endParaRPr lang="ru-RU" sz="5600" dirty="0"/>
          </a:p>
          <a:p>
            <a:r>
              <a:rPr lang="ru-RU" sz="5600" dirty="0"/>
              <a:t>Бочагов  </a:t>
            </a:r>
            <a:r>
              <a:rPr lang="ru-RU" sz="5600" dirty="0" err="1"/>
              <a:t>А.Алашорда</a:t>
            </a:r>
            <a:r>
              <a:rPr lang="ru-RU" sz="5600" dirty="0"/>
              <a:t> / А. Бочагов  // </a:t>
            </a:r>
            <a:r>
              <a:rPr lang="ru-RU" sz="5600" dirty="0" err="1"/>
              <a:t>Ақиқат</a:t>
            </a:r>
            <a:r>
              <a:rPr lang="ru-RU" sz="5600" dirty="0"/>
              <a:t>. - 1997. - № 3. - Б.37-42.</a:t>
            </a:r>
          </a:p>
          <a:p>
            <a:endParaRPr lang="ru-RU" sz="5600" dirty="0"/>
          </a:p>
          <a:p>
            <a:r>
              <a:rPr lang="ru-RU" sz="5600" dirty="0"/>
              <a:t> </a:t>
            </a:r>
            <a:r>
              <a:rPr lang="ru-RU" sz="5600" dirty="0" err="1"/>
              <a:t>Бөкейханов</a:t>
            </a:r>
            <a:r>
              <a:rPr lang="ru-RU" sz="5600" dirty="0"/>
              <a:t> </a:t>
            </a:r>
            <a:r>
              <a:rPr lang="ru-RU" sz="5600" dirty="0" err="1"/>
              <a:t>Ә.Шығармалар</a:t>
            </a:r>
            <a:r>
              <a:rPr lang="ru-RU" sz="5600" dirty="0"/>
              <a:t> / Ә. </a:t>
            </a:r>
            <a:r>
              <a:rPr lang="ru-RU" sz="5600" dirty="0" err="1"/>
              <a:t>Бөкейханов</a:t>
            </a:r>
            <a:r>
              <a:rPr lang="ru-RU" sz="5600" dirty="0"/>
              <a:t>. - Алматы : </a:t>
            </a:r>
            <a:r>
              <a:rPr lang="ru-RU" sz="5600" dirty="0" err="1"/>
              <a:t>Қазақстан</a:t>
            </a:r>
            <a:r>
              <a:rPr lang="ru-RU" sz="5600" dirty="0"/>
              <a:t>, 1994. - 384 с. 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636403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  <a:ln w="76200">
            <a:solidFill>
              <a:schemeClr val="tx1"/>
            </a:solidFill>
          </a:ln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15616" y="184482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Соединительная линия уступом 6"/>
          <p:cNvCxnSpPr/>
          <p:nvPr/>
        </p:nvCxnSpPr>
        <p:spPr>
          <a:xfrm>
            <a:off x="971600" y="836712"/>
            <a:ext cx="914400" cy="914400"/>
          </a:xfrm>
          <a:prstGeom prst="bentConnector3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B588198-3C95-C641-59C9-21840DA47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1619250"/>
            <a:ext cx="6438900" cy="36195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3480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688632"/>
          </a:xfrm>
          <a:ln w="76200">
            <a:solidFill>
              <a:schemeClr val="tx1"/>
            </a:solidFill>
          </a:ln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Алаш </a:t>
            </a:r>
            <a:r>
              <a:rPr lang="ru-RU" dirty="0" err="1"/>
              <a:t>қозғалысы</a:t>
            </a:r>
            <a:r>
              <a:rPr lang="ru-RU" dirty="0"/>
              <a:t> — ХХ </a:t>
            </a:r>
            <a:r>
              <a:rPr lang="ru-RU" dirty="0" err="1"/>
              <a:t>ғасырдың</a:t>
            </a:r>
            <a:r>
              <a:rPr lang="ru-RU" dirty="0"/>
              <a:t> </a:t>
            </a:r>
            <a:r>
              <a:rPr lang="ru-RU" dirty="0" err="1"/>
              <a:t>алғашқы</a:t>
            </a:r>
            <a:r>
              <a:rPr lang="ru-RU" dirty="0"/>
              <a:t> </a:t>
            </a:r>
            <a:r>
              <a:rPr lang="ru-RU" dirty="0" err="1"/>
              <a:t>ширегінде</a:t>
            </a:r>
            <a:r>
              <a:rPr lang="ru-RU" dirty="0"/>
              <a:t> </a:t>
            </a:r>
            <a:r>
              <a:rPr lang="ru-RU" dirty="0" err="1"/>
              <a:t>Ресей</a:t>
            </a:r>
            <a:r>
              <a:rPr lang="ru-RU" dirty="0"/>
              <a:t> </a:t>
            </a:r>
            <a:r>
              <a:rPr lang="ru-RU" dirty="0" err="1"/>
              <a:t>империясының</a:t>
            </a:r>
            <a:r>
              <a:rPr lang="ru-RU" dirty="0"/>
              <a:t> </a:t>
            </a:r>
            <a:r>
              <a:rPr lang="ru-RU" dirty="0" err="1"/>
              <a:t>отарлық</a:t>
            </a:r>
            <a:r>
              <a:rPr lang="ru-RU" dirty="0"/>
              <a:t> </a:t>
            </a:r>
            <a:r>
              <a:rPr lang="ru-RU" dirty="0" err="1"/>
              <a:t>билік</a:t>
            </a:r>
            <a:r>
              <a:rPr lang="ru-RU" dirty="0"/>
              <a:t> </a:t>
            </a:r>
            <a:r>
              <a:rPr lang="ru-RU" dirty="0" err="1"/>
              <a:t>жүйесіне</a:t>
            </a:r>
            <a:r>
              <a:rPr lang="ru-RU" dirty="0"/>
              <a:t> </a:t>
            </a:r>
            <a:r>
              <a:rPr lang="ru-RU" dirty="0" err="1"/>
              <a:t>қарсы</a:t>
            </a:r>
            <a:r>
              <a:rPr lang="ru-RU" dirty="0"/>
              <a:t> </a:t>
            </a:r>
            <a:r>
              <a:rPr lang="ru-RU" dirty="0" err="1"/>
              <a:t>бағытталған</a:t>
            </a:r>
            <a:r>
              <a:rPr lang="ru-RU" dirty="0"/>
              <a:t> </a:t>
            </a:r>
            <a:r>
              <a:rPr lang="ru-RU" dirty="0" err="1"/>
              <a:t>ұлт-азаттық</a:t>
            </a:r>
            <a:r>
              <a:rPr lang="ru-RU" dirty="0"/>
              <a:t> </a:t>
            </a:r>
            <a:r>
              <a:rPr lang="ru-RU" dirty="0" err="1"/>
              <a:t>қозғалыс</a:t>
            </a:r>
            <a:r>
              <a:rPr lang="ru-RU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86" y="588540"/>
            <a:ext cx="547630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658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5832648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5760640" cy="338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828836"/>
            <a:ext cx="777686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800" dirty="0"/>
              <a:t>Алаш </a:t>
            </a:r>
            <a:r>
              <a:rPr lang="ru-RU" sz="2800" dirty="0" err="1"/>
              <a:t>қозғалысы</a:t>
            </a:r>
            <a:r>
              <a:rPr lang="ru-RU" sz="2800" dirty="0"/>
              <a:t> – ХХ </a:t>
            </a:r>
            <a:r>
              <a:rPr lang="ru-RU" sz="2800" dirty="0" err="1"/>
              <a:t>ғасырдың</a:t>
            </a:r>
            <a:r>
              <a:rPr lang="ru-RU" sz="2800" dirty="0"/>
              <a:t> </a:t>
            </a:r>
            <a:r>
              <a:rPr lang="ru-RU" sz="2800" dirty="0" err="1"/>
              <a:t>басында</a:t>
            </a:r>
            <a:r>
              <a:rPr lang="ru-RU" sz="2800" dirty="0"/>
              <a:t> </a:t>
            </a:r>
            <a:r>
              <a:rPr lang="ru-RU" sz="2800" dirty="0" err="1"/>
              <a:t>қазақ</a:t>
            </a:r>
            <a:r>
              <a:rPr lang="ru-RU" sz="2800" dirty="0"/>
              <a:t> </a:t>
            </a:r>
            <a:r>
              <a:rPr lang="ru-RU" sz="2800" dirty="0" err="1"/>
              <a:t>халқының</a:t>
            </a:r>
            <a:r>
              <a:rPr lang="ru-RU" sz="2800" dirty="0"/>
              <a:t> </a:t>
            </a:r>
            <a:r>
              <a:rPr lang="ru-RU" sz="2800" dirty="0" err="1"/>
              <a:t>ұлттық</a:t>
            </a:r>
            <a:r>
              <a:rPr lang="ru-RU" sz="2800" dirty="0"/>
              <a:t> </a:t>
            </a:r>
            <a:r>
              <a:rPr lang="ru-RU" sz="2800" dirty="0" err="1"/>
              <a:t>тәуелсіздігі</a:t>
            </a:r>
            <a:r>
              <a:rPr lang="ru-RU" sz="2800" dirty="0"/>
              <a:t>, </a:t>
            </a:r>
            <a:r>
              <a:rPr lang="ru-RU" sz="2800" dirty="0" err="1"/>
              <a:t>мәдени</a:t>
            </a:r>
            <a:r>
              <a:rPr lang="ru-RU" sz="2800" dirty="0"/>
              <a:t> </a:t>
            </a:r>
            <a:r>
              <a:rPr lang="ru-RU" sz="2800" dirty="0" err="1"/>
              <a:t>және</a:t>
            </a:r>
            <a:r>
              <a:rPr lang="ru-RU" sz="2800" dirty="0"/>
              <a:t> </a:t>
            </a:r>
            <a:r>
              <a:rPr lang="ru-RU" sz="2800" dirty="0" err="1"/>
              <a:t>саяси</a:t>
            </a:r>
            <a:r>
              <a:rPr lang="ru-RU" sz="2800" dirty="0"/>
              <a:t> </a:t>
            </a:r>
            <a:r>
              <a:rPr lang="ru-RU" sz="2800" dirty="0" err="1"/>
              <a:t>құқықтарын</a:t>
            </a:r>
            <a:r>
              <a:rPr lang="ru-RU" sz="2800" dirty="0"/>
              <a:t> </a:t>
            </a:r>
            <a:r>
              <a:rPr lang="ru-RU" sz="2800" dirty="0" err="1"/>
              <a:t>қорғау</a:t>
            </a:r>
            <a:r>
              <a:rPr lang="ru-RU" sz="2800" dirty="0"/>
              <a:t> </a:t>
            </a:r>
            <a:r>
              <a:rPr lang="ru-RU" sz="2800" dirty="0" err="1"/>
              <a:t>мақсатында</a:t>
            </a:r>
            <a:r>
              <a:rPr lang="ru-RU" sz="2800" dirty="0"/>
              <a:t> </a:t>
            </a:r>
            <a:r>
              <a:rPr lang="ru-RU" sz="2800" dirty="0" err="1"/>
              <a:t>ұйымдастырылған</a:t>
            </a:r>
            <a:r>
              <a:rPr lang="ru-RU" sz="2800" dirty="0"/>
              <a:t> </a:t>
            </a:r>
            <a:r>
              <a:rPr lang="ru-RU" sz="2800" dirty="0" err="1"/>
              <a:t>қозғалыс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1891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400600"/>
          </a:xfrm>
          <a:ln w="76200">
            <a:solidFill>
              <a:schemeClr val="tx1"/>
            </a:solidFill>
          </a:ln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dirty="0"/>
              <a:t>Алаш </a:t>
            </a:r>
            <a:r>
              <a:rPr lang="ru-RU" dirty="0" err="1"/>
              <a:t>азаматтары</a:t>
            </a:r>
            <a:r>
              <a:rPr lang="ru-RU" dirty="0"/>
              <a:t> – осы </a:t>
            </a:r>
            <a:r>
              <a:rPr lang="ru-RU" dirty="0" err="1"/>
              <a:t>тарихи</a:t>
            </a:r>
            <a:r>
              <a:rPr lang="ru-RU" dirty="0"/>
              <a:t> </a:t>
            </a:r>
            <a:r>
              <a:rPr lang="ru-RU" dirty="0" err="1"/>
              <a:t>кезеңнің</a:t>
            </a:r>
            <a:r>
              <a:rPr lang="ru-RU" dirty="0"/>
              <a:t> </a:t>
            </a:r>
            <a:r>
              <a:rPr lang="ru-RU" dirty="0" err="1"/>
              <a:t>жарқын</a:t>
            </a:r>
            <a:r>
              <a:rPr lang="ru-RU" dirty="0"/>
              <a:t> </a:t>
            </a:r>
            <a:r>
              <a:rPr lang="ru-RU" dirty="0" err="1"/>
              <a:t>өкілдері</a:t>
            </a:r>
            <a:r>
              <a:rPr lang="ru-RU" dirty="0"/>
              <a:t>,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уақытында</a:t>
            </a:r>
            <a:r>
              <a:rPr lang="ru-RU" dirty="0"/>
              <a:t>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жерінің</a:t>
            </a:r>
            <a:r>
              <a:rPr lang="ru-RU" dirty="0"/>
              <a:t> </a:t>
            </a:r>
            <a:r>
              <a:rPr lang="ru-RU" dirty="0" err="1"/>
              <a:t>тәуелсіздігін</a:t>
            </a:r>
            <a:r>
              <a:rPr lang="ru-RU" dirty="0"/>
              <a:t> </a:t>
            </a:r>
            <a:r>
              <a:rPr lang="ru-RU" dirty="0" err="1"/>
              <a:t>аңсап</a:t>
            </a:r>
            <a:r>
              <a:rPr lang="ru-RU" dirty="0"/>
              <a:t>, </a:t>
            </a:r>
            <a:r>
              <a:rPr lang="ru-RU" dirty="0" err="1"/>
              <a:t>халықтың</a:t>
            </a:r>
            <a:r>
              <a:rPr lang="ru-RU" dirty="0"/>
              <a:t> </a:t>
            </a:r>
            <a:r>
              <a:rPr lang="ru-RU" dirty="0" err="1"/>
              <a:t>болашағы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күресті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980728"/>
            <a:ext cx="701283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728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106690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Алаш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1905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Ресейдегі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реформалар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либералдық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кезеңінде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қоғамында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сана-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сезім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оянып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белсенділік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1000"/>
            <a:ext cx="7056784" cy="3768080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822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Алаш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азаматтары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мәдени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экономикалық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жақсарту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жүргізді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5708"/>
            <a:ext cx="6264696" cy="356734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21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dirty="0" err="1"/>
              <a:t>Әлихан</a:t>
            </a:r>
            <a:r>
              <a:rPr lang="ru-RU" dirty="0"/>
              <a:t> </a:t>
            </a:r>
            <a:r>
              <a:rPr lang="ru-RU" dirty="0" err="1"/>
              <a:t>Бөкейхан</a:t>
            </a:r>
            <a:r>
              <a:rPr lang="ru-RU" dirty="0"/>
              <a:t>, </a:t>
            </a:r>
            <a:r>
              <a:rPr lang="ru-RU" dirty="0" err="1"/>
              <a:t>Ахмет</a:t>
            </a:r>
            <a:r>
              <a:rPr lang="ru-RU" dirty="0"/>
              <a:t> </a:t>
            </a:r>
            <a:r>
              <a:rPr lang="ru-RU" dirty="0" err="1"/>
              <a:t>Байтұрсынұлы</a:t>
            </a:r>
            <a:r>
              <a:rPr lang="ru-RU" dirty="0"/>
              <a:t>, </a:t>
            </a:r>
            <a:r>
              <a:rPr lang="ru-RU" dirty="0" err="1"/>
              <a:t>Міржақып</a:t>
            </a:r>
            <a:r>
              <a:rPr lang="ru-RU" dirty="0"/>
              <a:t> </a:t>
            </a:r>
            <a:r>
              <a:rPr lang="ru-RU" dirty="0" err="1"/>
              <a:t>Дұлатұлы</a:t>
            </a:r>
            <a:r>
              <a:rPr lang="ru-RU" dirty="0"/>
              <a:t> </a:t>
            </a:r>
            <a:r>
              <a:rPr lang="ru-RU" dirty="0" err="1"/>
              <a:t>жетекшілігімен</a:t>
            </a:r>
            <a:r>
              <a:rPr lang="ru-RU" dirty="0"/>
              <a:t> </a:t>
            </a:r>
            <a:r>
              <a:rPr lang="ru-RU" dirty="0" err="1"/>
              <a:t>ұлттық</a:t>
            </a:r>
            <a:r>
              <a:rPr lang="ru-RU" dirty="0"/>
              <a:t> </a:t>
            </a:r>
            <a:r>
              <a:rPr lang="ru-RU" dirty="0" err="1"/>
              <a:t>зиялылар</a:t>
            </a:r>
            <a:r>
              <a:rPr lang="ru-RU" dirty="0"/>
              <a:t> </a:t>
            </a:r>
            <a:r>
              <a:rPr lang="ru-RU" dirty="0" err="1"/>
              <a:t>ұлт</a:t>
            </a:r>
            <a:r>
              <a:rPr lang="ru-RU" dirty="0"/>
              <a:t> </a:t>
            </a:r>
            <a:r>
              <a:rPr lang="ru-RU" dirty="0" err="1"/>
              <a:t>азаттығы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саяси</a:t>
            </a:r>
            <a:r>
              <a:rPr lang="ru-RU" dirty="0"/>
              <a:t> </a:t>
            </a:r>
            <a:r>
              <a:rPr lang="ru-RU" dirty="0" err="1"/>
              <a:t>күрес</a:t>
            </a:r>
            <a:r>
              <a:rPr lang="ru-RU" dirty="0"/>
              <a:t> </a:t>
            </a:r>
            <a:r>
              <a:rPr lang="ru-RU" dirty="0" err="1"/>
              <a:t>жолдарын</a:t>
            </a:r>
            <a:r>
              <a:rPr lang="ru-RU" dirty="0"/>
              <a:t> </a:t>
            </a:r>
            <a:r>
              <a:rPr lang="ru-RU" dirty="0" err="1"/>
              <a:t>меңгере</a:t>
            </a:r>
            <a:r>
              <a:rPr lang="ru-RU" dirty="0"/>
              <a:t> </a:t>
            </a:r>
            <a:r>
              <a:rPr lang="ru-RU" dirty="0" err="1"/>
              <a:t>бастады</a:t>
            </a:r>
            <a:r>
              <a:rPr lang="ru-RU" dirty="0"/>
              <a:t>.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қозғалыстарға</a:t>
            </a:r>
            <a:r>
              <a:rPr lang="ru-RU" dirty="0"/>
              <a:t> </a:t>
            </a:r>
            <a:r>
              <a:rPr lang="ru-RU" dirty="0" err="1"/>
              <a:t>қатысып</a:t>
            </a:r>
            <a:r>
              <a:rPr lang="ru-RU" dirty="0"/>
              <a:t>, </a:t>
            </a:r>
            <a:r>
              <a:rPr lang="ru-RU" dirty="0" err="1"/>
              <a:t>үгіт-насихат</a:t>
            </a:r>
            <a:r>
              <a:rPr lang="ru-RU" dirty="0"/>
              <a:t> </a:t>
            </a:r>
            <a:r>
              <a:rPr lang="ru-RU" dirty="0" err="1"/>
              <a:t>жұмыстары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газеттер</a:t>
            </a:r>
            <a:r>
              <a:rPr lang="ru-RU" dirty="0"/>
              <a:t>, </a:t>
            </a:r>
            <a:r>
              <a:rPr lang="ru-RU" dirty="0" err="1"/>
              <a:t>кітаптар</a:t>
            </a:r>
            <a:r>
              <a:rPr lang="ru-RU" dirty="0"/>
              <a:t> </a:t>
            </a:r>
            <a:r>
              <a:rPr lang="ru-RU" dirty="0" err="1"/>
              <a:t>шығаруды</a:t>
            </a:r>
            <a:r>
              <a:rPr lang="ru-RU" dirty="0"/>
              <a:t> </a:t>
            </a:r>
            <a:r>
              <a:rPr lang="ru-RU" dirty="0" err="1"/>
              <a:t>жолға</a:t>
            </a:r>
            <a:r>
              <a:rPr lang="ru-RU" dirty="0"/>
              <a:t> </a:t>
            </a:r>
            <a:r>
              <a:rPr lang="ru-RU" dirty="0" err="1"/>
              <a:t>қойды</a:t>
            </a:r>
            <a:r>
              <a:rPr lang="ru-RU" dirty="0"/>
              <a:t>.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01008"/>
            <a:ext cx="5832648" cy="2520280"/>
          </a:xfrm>
          <a:prstGeom prst="rect">
            <a:avLst/>
          </a:prstGeom>
          <a:noFill/>
          <a:ln w="762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205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20720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400" dirty="0" err="1"/>
              <a:t>Қазақ</a:t>
            </a:r>
            <a:r>
              <a:rPr lang="ru-RU" sz="2400" dirty="0"/>
              <a:t> </a:t>
            </a:r>
            <a:r>
              <a:rPr lang="ru-RU" sz="2400" dirty="0" err="1"/>
              <a:t>зиялылары</a:t>
            </a:r>
            <a:r>
              <a:rPr lang="ru-RU" sz="2400" dirty="0"/>
              <a:t> </a:t>
            </a:r>
            <a:r>
              <a:rPr lang="ru-RU" sz="2400" dirty="0" err="1"/>
              <a:t>саяси</a:t>
            </a:r>
            <a:r>
              <a:rPr lang="ru-RU" sz="2400" dirty="0"/>
              <a:t> </a:t>
            </a:r>
            <a:r>
              <a:rPr lang="ru-RU" sz="2400" dirty="0" err="1"/>
              <a:t>қызметтің</a:t>
            </a:r>
            <a:r>
              <a:rPr lang="ru-RU" sz="2400" dirty="0"/>
              <a:t> </a:t>
            </a:r>
            <a:r>
              <a:rPr lang="ru-RU" sz="2400" dirty="0" err="1"/>
              <a:t>қатерлі</a:t>
            </a:r>
            <a:r>
              <a:rPr lang="ru-RU" sz="2400" dirty="0"/>
              <a:t> </a:t>
            </a:r>
            <a:r>
              <a:rPr lang="ru-RU" sz="2400" dirty="0" err="1"/>
              <a:t>жолына</a:t>
            </a:r>
            <a:r>
              <a:rPr lang="ru-RU" sz="2400" dirty="0"/>
              <a:t> </a:t>
            </a:r>
            <a:r>
              <a:rPr lang="ru-RU" sz="2400" dirty="0" err="1"/>
              <a:t>жалтақтамай</a:t>
            </a:r>
            <a:r>
              <a:rPr lang="ru-RU" sz="2400" dirty="0"/>
              <a:t>, </a:t>
            </a:r>
            <a:r>
              <a:rPr lang="ru-RU" sz="2400" dirty="0" err="1"/>
              <a:t>жанқиярлықпен</a:t>
            </a:r>
            <a:r>
              <a:rPr lang="ru-RU" sz="2400" dirty="0"/>
              <a:t> </a:t>
            </a:r>
            <a:r>
              <a:rPr lang="ru-RU" sz="2400" dirty="0" err="1"/>
              <a:t>күрескен</a:t>
            </a:r>
            <a:r>
              <a:rPr lang="ru-RU" sz="2400" dirty="0"/>
              <a:t> </a:t>
            </a:r>
            <a:r>
              <a:rPr lang="ru-RU" sz="2400" dirty="0" err="1"/>
              <a:t>көрнекті</a:t>
            </a:r>
            <a:r>
              <a:rPr lang="ru-RU" sz="2400" dirty="0"/>
              <a:t> </a:t>
            </a:r>
            <a:r>
              <a:rPr lang="ru-RU" sz="2400" dirty="0" err="1"/>
              <a:t>тұлғалар</a:t>
            </a:r>
            <a:r>
              <a:rPr lang="ru-RU" sz="2400" dirty="0"/>
              <a:t> </a:t>
            </a:r>
            <a:r>
              <a:rPr lang="ru-RU" sz="2400" dirty="0" err="1"/>
              <a:t>шықты</a:t>
            </a:r>
            <a:r>
              <a:rPr lang="ru-RU" sz="2400" dirty="0"/>
              <a:t>. </a:t>
            </a:r>
            <a:r>
              <a:rPr lang="ru-RU" sz="2400" dirty="0" err="1"/>
              <a:t>Олар</a:t>
            </a:r>
            <a:r>
              <a:rPr lang="ru-RU" sz="2400" dirty="0"/>
              <a:t>: </a:t>
            </a:r>
            <a:r>
              <a:rPr lang="ru-RU" sz="2400" dirty="0" err="1"/>
              <a:t>Әлихан</a:t>
            </a:r>
            <a:r>
              <a:rPr lang="ru-RU" sz="2400" dirty="0"/>
              <a:t> </a:t>
            </a:r>
            <a:r>
              <a:rPr lang="ru-RU" sz="2400" dirty="0" err="1"/>
              <a:t>Бөкейханов</a:t>
            </a:r>
            <a:r>
              <a:rPr lang="ru-RU" sz="2400" dirty="0"/>
              <a:t>, </a:t>
            </a:r>
            <a:r>
              <a:rPr lang="ru-RU" sz="2400" dirty="0" err="1"/>
              <a:t>Ахмет</a:t>
            </a:r>
            <a:r>
              <a:rPr lang="ru-RU" sz="2400" dirty="0"/>
              <a:t> </a:t>
            </a:r>
            <a:r>
              <a:rPr lang="ru-RU" sz="2400" dirty="0" err="1"/>
              <a:t>Байтұрсынов</a:t>
            </a:r>
            <a:r>
              <a:rPr lang="ru-RU" sz="2400" dirty="0"/>
              <a:t>, </a:t>
            </a:r>
            <a:r>
              <a:rPr lang="ru-RU" sz="2400" dirty="0" err="1"/>
              <a:t>Міржақып</a:t>
            </a:r>
            <a:r>
              <a:rPr lang="ru-RU" sz="2400" dirty="0"/>
              <a:t> </a:t>
            </a:r>
            <a:r>
              <a:rPr lang="ru-RU" sz="2400" dirty="0" err="1"/>
              <a:t>Дулатов</a:t>
            </a:r>
            <a:r>
              <a:rPr lang="ru-RU" sz="2400" dirty="0"/>
              <a:t>, </a:t>
            </a:r>
            <a:r>
              <a:rPr lang="ru-RU" sz="2400" dirty="0" err="1"/>
              <a:t>Жақып</a:t>
            </a:r>
            <a:r>
              <a:rPr lang="ru-RU" sz="2400" dirty="0"/>
              <a:t> </a:t>
            </a:r>
            <a:r>
              <a:rPr lang="ru-RU" sz="2400" dirty="0" err="1"/>
              <a:t>Ақбаев</a:t>
            </a:r>
            <a:r>
              <a:rPr lang="ru-RU" sz="2400" dirty="0"/>
              <a:t>, </a:t>
            </a:r>
            <a:r>
              <a:rPr lang="ru-RU" sz="2400" dirty="0" err="1"/>
              <a:t>Әлімхан</a:t>
            </a:r>
            <a:r>
              <a:rPr lang="ru-RU" sz="2400" dirty="0"/>
              <a:t> </a:t>
            </a:r>
            <a:r>
              <a:rPr lang="ru-RU" sz="2400" dirty="0" err="1"/>
              <a:t>Ермеков</a:t>
            </a:r>
            <a:r>
              <a:rPr lang="ru-RU" sz="2400" dirty="0"/>
              <a:t>, </a:t>
            </a:r>
            <a:r>
              <a:rPr lang="ru-RU" sz="2400" dirty="0" err="1"/>
              <a:t>Халел</a:t>
            </a:r>
            <a:r>
              <a:rPr lang="ru-RU" sz="2400" dirty="0"/>
              <a:t> </a:t>
            </a:r>
            <a:r>
              <a:rPr lang="ru-RU" sz="2400" dirty="0" err="1"/>
              <a:t>Досмұхамедов</a:t>
            </a:r>
            <a:r>
              <a:rPr lang="ru-RU" sz="2400" dirty="0"/>
              <a:t>, </a:t>
            </a:r>
            <a:r>
              <a:rPr lang="ru-RU" sz="2400" dirty="0" err="1"/>
              <a:t>Жаһанша</a:t>
            </a:r>
            <a:r>
              <a:rPr lang="ru-RU" sz="2400" dirty="0"/>
              <a:t> </a:t>
            </a:r>
            <a:r>
              <a:rPr lang="ru-RU" sz="2400" dirty="0" err="1"/>
              <a:t>Досмұхамедов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т. б. </a:t>
            </a:r>
            <a:r>
              <a:rPr lang="ru-RU" sz="2400" dirty="0" err="1"/>
              <a:t>болатын</a:t>
            </a:r>
            <a:r>
              <a:rPr lang="ru-RU" sz="2400" dirty="0"/>
              <a:t>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7560840" cy="3888432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897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</TotalTime>
  <Words>763</Words>
  <Application>Microsoft Office PowerPoint</Application>
  <PresentationFormat>Экран (4:3)</PresentationFormat>
  <Paragraphs>92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5 ДӘРІС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Алаш қозғалысы 1905 жылғы Ресейдегі реформалар мен либералдық өзгерістер кезеңінде пайда болды. Бұл кезеңде қазақ қоғамында ұлттық сана-сезім оянып, саяси белсенділік артты. </vt:lpstr>
      <vt:lpstr>          Алаш азаматтары қазақ халқының мәдени, білім беру, және экономикалық жағдайын жақсарту үшін жұмыстар жүргізді. </vt:lpstr>
      <vt:lpstr>Презентация PowerPoint</vt:lpstr>
      <vt:lpstr>Презентация PowerPoint</vt:lpstr>
      <vt:lpstr>Қозғалыстың бастауы</vt:lpstr>
      <vt:lpstr>Презентация PowerPoint</vt:lpstr>
      <vt:lpstr>Презентация PowerPoint</vt:lpstr>
      <vt:lpstr>Презентация PowerPoint</vt:lpstr>
      <vt:lpstr>Презентация PowerPoint</vt:lpstr>
      <vt:lpstr>Әдебиеттер тізімі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2025</dc:creator>
  <cp:lastModifiedBy>2025</cp:lastModifiedBy>
  <cp:revision>8</cp:revision>
  <dcterms:created xsi:type="dcterms:W3CDTF">2025-11-05T20:00:04Z</dcterms:created>
  <dcterms:modified xsi:type="dcterms:W3CDTF">2025-11-07T03:26:32Z</dcterms:modified>
</cp:coreProperties>
</file>