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4" r:id="rId15"/>
    <p:sldId id="300" r:id="rId16"/>
    <p:sldId id="276" r:id="rId17"/>
    <p:sldId id="302" r:id="rId18"/>
    <p:sldId id="303" r:id="rId19"/>
    <p:sldId id="304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404" y="-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C0D4AD-3924-40DF-9970-0DDBFB8B0A45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CDCCB44-FE37-42F6-9D98-9B6C9E05750B}">
      <dgm:prSet/>
      <dgm:spPr/>
      <dgm:t>
        <a:bodyPr/>
        <a:lstStyle/>
        <a:p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ІІІ.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құқық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868FAC-58D9-42F5-B740-25D98CB6BDE4}" type="parTrans" cxnId="{5A310555-9E88-42E4-A29B-B8D7E334F2BF}">
      <dgm:prSet/>
      <dgm:spPr/>
      <dgm:t>
        <a:bodyPr/>
        <a:lstStyle/>
        <a:p>
          <a:endParaRPr lang="en-US"/>
        </a:p>
      </dgm:t>
    </dgm:pt>
    <dgm:pt modelId="{A3944A80-92AA-4B7F-8CEF-64E7CC041556}" type="sibTrans" cxnId="{5A310555-9E88-42E4-A29B-B8D7E334F2BF}">
      <dgm:prSet/>
      <dgm:spPr/>
      <dgm:t>
        <a:bodyPr/>
        <a:lstStyle/>
        <a:p>
          <a:endParaRPr lang="en-US"/>
        </a:p>
      </dgm:t>
    </dgm:pt>
    <dgm:pt modelId="{6E0F3DD9-CE68-4CA1-9C47-16EF26F12D79}">
      <dgm:prSet custT="1"/>
      <dgm:spPr/>
      <dgm:t>
        <a:bodyPr/>
        <a:lstStyle/>
        <a:p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Ресей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республикасында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дінге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қанға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қарамай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еркек-әйел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демей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адам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баласы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тең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болу.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870459-11D9-4414-9189-80005AAFADE4}" type="parTrans" cxnId="{24A8B0A6-958C-434F-A6C9-A3E56298D0EC}">
      <dgm:prSet/>
      <dgm:spPr/>
      <dgm:t>
        <a:bodyPr/>
        <a:lstStyle/>
        <a:p>
          <a:endParaRPr lang="en-US"/>
        </a:p>
      </dgm:t>
    </dgm:pt>
    <dgm:pt modelId="{87A53D4B-9C17-4C51-B9A7-703E2AE2DF51}" type="sibTrans" cxnId="{24A8B0A6-958C-434F-A6C9-A3E56298D0EC}">
      <dgm:prSet/>
      <dgm:spPr/>
      <dgm:t>
        <a:bodyPr/>
        <a:lstStyle/>
        <a:p>
          <a:endParaRPr lang="en-US"/>
        </a:p>
      </dgm:t>
    </dgm:pt>
    <dgm:pt modelId="{25F842DE-916F-4175-BA36-301044126601}">
      <dgm:prSet custT="1"/>
      <dgm:spPr/>
      <dgm:t>
        <a:bodyPr/>
        <a:lstStyle/>
        <a:p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Жиылыс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жасауға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қауым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ашуға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жария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сөйлеуге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газет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шығаруға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кітап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бастыруға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1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еркіншілік</a:t>
          </a:r>
          <a:r>
            <a:rPr lang="ru-RU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BD687EA-B241-48F4-9D2A-497796D326BB}" type="parTrans" cxnId="{6E3D12B2-3A75-46A3-9D83-318DD1B8911E}">
      <dgm:prSet/>
      <dgm:spPr/>
      <dgm:t>
        <a:bodyPr/>
        <a:lstStyle/>
        <a:p>
          <a:endParaRPr lang="en-US"/>
        </a:p>
      </dgm:t>
    </dgm:pt>
    <dgm:pt modelId="{0027343A-B83D-4F5F-85BA-B93BEFBF85E4}" type="sibTrans" cxnId="{6E3D12B2-3A75-46A3-9D83-318DD1B8911E}">
      <dgm:prSet/>
      <dgm:spPr/>
      <dgm:t>
        <a:bodyPr/>
        <a:lstStyle/>
        <a:p>
          <a:endParaRPr lang="en-US"/>
        </a:p>
      </dgm:t>
    </dgm:pt>
    <dgm:pt modelId="{82CB7731-0E39-467A-B248-1A55819C367C}">
      <dgm:prSet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қызметшілері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иесінен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рұқсатсыз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ешкім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табалдырығын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аттамаушылық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заңсыз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жолмен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ешкімді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ұстамаушылық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BDAF9A-AF46-4F95-BC04-27296AB5F397}" type="parTrans" cxnId="{CC9F3008-8EA1-4CDC-AC0C-0D269C371A32}">
      <dgm:prSet/>
      <dgm:spPr/>
      <dgm:t>
        <a:bodyPr/>
        <a:lstStyle/>
        <a:p>
          <a:endParaRPr lang="en-US"/>
        </a:p>
      </dgm:t>
    </dgm:pt>
    <dgm:pt modelId="{FD0D7EF0-9D8B-467C-8958-1A0CECE279D2}" type="sibTrans" cxnId="{CC9F3008-8EA1-4CDC-AC0C-0D269C371A32}">
      <dgm:prSet/>
      <dgm:spPr/>
      <dgm:t>
        <a:bodyPr/>
        <a:lstStyle/>
        <a:p>
          <a:endParaRPr lang="en-US"/>
        </a:p>
      </dgm:t>
    </dgm:pt>
    <dgm:pt modelId="{2D01CDC9-A6B1-4208-BB0E-3C51374E223F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сот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сұрамай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билік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айтылмай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тұтқын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қылмаушылық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қылмысты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болған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адам сот бар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жерде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24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сағат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ішінде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сот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жоқ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жерде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жетіден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қалмай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сотқа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тапсырылып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жабылса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судья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үкімімен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жабылу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9EEF90-6C66-400B-A3AD-87CBC95D9E68}" type="parTrans" cxnId="{3BDC81C7-6165-487F-BA59-C615266179C5}">
      <dgm:prSet/>
      <dgm:spPr/>
      <dgm:t>
        <a:bodyPr/>
        <a:lstStyle/>
        <a:p>
          <a:endParaRPr lang="en-US"/>
        </a:p>
      </dgm:t>
    </dgm:pt>
    <dgm:pt modelId="{7126CE44-C922-4948-AA9E-C06EC863F0D0}" type="sibTrans" cxnId="{3BDC81C7-6165-487F-BA59-C615266179C5}">
      <dgm:prSet/>
      <dgm:spPr/>
      <dgm:t>
        <a:bodyPr/>
        <a:lstStyle/>
        <a:p>
          <a:endParaRPr lang="en-US"/>
        </a:p>
      </dgm:t>
    </dgm:pt>
    <dgm:pt modelId="{2B24632E-5547-4740-AA59-FC21F0B3EF6C}">
      <dgm:prSet/>
      <dgm:spPr/>
      <dgm:t>
        <a:bodyPr/>
        <a:lstStyle/>
        <a:p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Кісі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хатын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ашқанда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айып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оқығанға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жаза</a:t>
          </a:r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 болу.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6E7439-7CE5-4CD2-84BF-6353062A7517}" type="parTrans" cxnId="{157EC08E-8FBA-40D6-BD4B-2A374D0DAFA8}">
      <dgm:prSet/>
      <dgm:spPr/>
      <dgm:t>
        <a:bodyPr/>
        <a:lstStyle/>
        <a:p>
          <a:endParaRPr lang="en-US"/>
        </a:p>
      </dgm:t>
    </dgm:pt>
    <dgm:pt modelId="{CBE051AF-A3F7-4273-B484-BB106EF2EACF}" type="sibTrans" cxnId="{157EC08E-8FBA-40D6-BD4B-2A374D0DAFA8}">
      <dgm:prSet/>
      <dgm:spPr/>
      <dgm:t>
        <a:bodyPr/>
        <a:lstStyle/>
        <a:p>
          <a:endParaRPr lang="en-US"/>
        </a:p>
      </dgm:t>
    </dgm:pt>
    <dgm:pt modelId="{F8DAE11E-4B5A-4D65-A9F8-20D03D883AA4}" type="pres">
      <dgm:prSet presAssocID="{73C0D4AD-3924-40DF-9970-0DDBFB8B0A4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8FFB51A-458D-4D5D-9F24-A27F1FEDE229}" type="pres">
      <dgm:prSet presAssocID="{9CDCCB44-FE37-42F6-9D98-9B6C9E05750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2C7676-5C9C-4CC1-BD32-D4FF4510FA75}" type="pres">
      <dgm:prSet presAssocID="{A3944A80-92AA-4B7F-8CEF-64E7CC041556}" presName="sibTrans" presStyleLbl="sibTrans1D1" presStyleIdx="0" presStyleCnt="5"/>
      <dgm:spPr/>
      <dgm:t>
        <a:bodyPr/>
        <a:lstStyle/>
        <a:p>
          <a:endParaRPr lang="ru-RU"/>
        </a:p>
      </dgm:t>
    </dgm:pt>
    <dgm:pt modelId="{FD6E6627-B80A-4550-BCBA-1B7D08BCAD93}" type="pres">
      <dgm:prSet presAssocID="{A3944A80-92AA-4B7F-8CEF-64E7CC041556}" presName="connectorText" presStyleLbl="sibTrans1D1" presStyleIdx="0" presStyleCnt="5"/>
      <dgm:spPr/>
      <dgm:t>
        <a:bodyPr/>
        <a:lstStyle/>
        <a:p>
          <a:endParaRPr lang="ru-RU"/>
        </a:p>
      </dgm:t>
    </dgm:pt>
    <dgm:pt modelId="{47F094A5-8E63-436F-841A-66D5D361332E}" type="pres">
      <dgm:prSet presAssocID="{6E0F3DD9-CE68-4CA1-9C47-16EF26F12D79}" presName="node" presStyleLbl="node1" presStyleIdx="1" presStyleCnt="6" custLinFactNeighborX="-3965" custLinFactNeighborY="-655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195AD8-B2D3-4D01-9EA4-D0E5D5CCEF94}" type="pres">
      <dgm:prSet presAssocID="{87A53D4B-9C17-4C51-B9A7-703E2AE2DF51}" presName="sibTrans" presStyleLbl="sibTrans1D1" presStyleIdx="1" presStyleCnt="5"/>
      <dgm:spPr/>
      <dgm:t>
        <a:bodyPr/>
        <a:lstStyle/>
        <a:p>
          <a:endParaRPr lang="ru-RU"/>
        </a:p>
      </dgm:t>
    </dgm:pt>
    <dgm:pt modelId="{9E5E3A83-84D7-4383-AEF0-5E8933F14155}" type="pres">
      <dgm:prSet presAssocID="{87A53D4B-9C17-4C51-B9A7-703E2AE2DF51}" presName="connectorText" presStyleLbl="sibTrans1D1" presStyleIdx="1" presStyleCnt="5"/>
      <dgm:spPr/>
      <dgm:t>
        <a:bodyPr/>
        <a:lstStyle/>
        <a:p>
          <a:endParaRPr lang="ru-RU"/>
        </a:p>
      </dgm:t>
    </dgm:pt>
    <dgm:pt modelId="{A4AB9940-7739-4EC4-B319-CE56CDDD00B4}" type="pres">
      <dgm:prSet presAssocID="{25F842DE-916F-4175-BA36-30104412660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5C7172-9ED8-4731-93A6-1989AEDFDD06}" type="pres">
      <dgm:prSet presAssocID="{0027343A-B83D-4F5F-85BA-B93BEFBF85E4}" presName="sibTrans" presStyleLbl="sibTrans1D1" presStyleIdx="2" presStyleCnt="5"/>
      <dgm:spPr/>
      <dgm:t>
        <a:bodyPr/>
        <a:lstStyle/>
        <a:p>
          <a:endParaRPr lang="ru-RU"/>
        </a:p>
      </dgm:t>
    </dgm:pt>
    <dgm:pt modelId="{6DB4D185-27E9-4DAE-BFD7-EDBEFC454005}" type="pres">
      <dgm:prSet presAssocID="{0027343A-B83D-4F5F-85BA-B93BEFBF85E4}" presName="connectorText" presStyleLbl="sibTrans1D1" presStyleIdx="2" presStyleCnt="5"/>
      <dgm:spPr/>
      <dgm:t>
        <a:bodyPr/>
        <a:lstStyle/>
        <a:p>
          <a:endParaRPr lang="ru-RU"/>
        </a:p>
      </dgm:t>
    </dgm:pt>
    <dgm:pt modelId="{488434D4-4993-41F3-9A9A-127D82DF2C0E}" type="pres">
      <dgm:prSet presAssocID="{82CB7731-0E39-467A-B248-1A55819C367C}" presName="node" presStyleLbl="node1" presStyleIdx="3" presStyleCnt="6" custLinFactNeighborX="7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8295BE-FAB6-45CF-A5EC-0B316B318E9A}" type="pres">
      <dgm:prSet presAssocID="{FD0D7EF0-9D8B-467C-8958-1A0CECE279D2}" presName="sibTrans" presStyleLbl="sibTrans1D1" presStyleIdx="3" presStyleCnt="5"/>
      <dgm:spPr/>
      <dgm:t>
        <a:bodyPr/>
        <a:lstStyle/>
        <a:p>
          <a:endParaRPr lang="ru-RU"/>
        </a:p>
      </dgm:t>
    </dgm:pt>
    <dgm:pt modelId="{48CF5D85-AAFE-4E87-8630-F73A11297687}" type="pres">
      <dgm:prSet presAssocID="{FD0D7EF0-9D8B-467C-8958-1A0CECE279D2}" presName="connectorText" presStyleLbl="sibTrans1D1" presStyleIdx="3" presStyleCnt="5"/>
      <dgm:spPr/>
      <dgm:t>
        <a:bodyPr/>
        <a:lstStyle/>
        <a:p>
          <a:endParaRPr lang="ru-RU"/>
        </a:p>
      </dgm:t>
    </dgm:pt>
    <dgm:pt modelId="{39D52E76-AB02-4282-BF5C-34E16BE92C8D}" type="pres">
      <dgm:prSet presAssocID="{2D01CDC9-A6B1-4208-BB0E-3C51374E223F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265DE2-4BC1-4807-AD58-313C083829C7}" type="pres">
      <dgm:prSet presAssocID="{7126CE44-C922-4948-AA9E-C06EC863F0D0}" presName="sibTrans" presStyleLbl="sibTrans1D1" presStyleIdx="4" presStyleCnt="5"/>
      <dgm:spPr/>
      <dgm:t>
        <a:bodyPr/>
        <a:lstStyle/>
        <a:p>
          <a:endParaRPr lang="ru-RU"/>
        </a:p>
      </dgm:t>
    </dgm:pt>
    <dgm:pt modelId="{C103C54D-F6E3-4EC0-83A6-4EFE824F6378}" type="pres">
      <dgm:prSet presAssocID="{7126CE44-C922-4948-AA9E-C06EC863F0D0}" presName="connectorText" presStyleLbl="sibTrans1D1" presStyleIdx="4" presStyleCnt="5"/>
      <dgm:spPr/>
      <dgm:t>
        <a:bodyPr/>
        <a:lstStyle/>
        <a:p>
          <a:endParaRPr lang="ru-RU"/>
        </a:p>
      </dgm:t>
    </dgm:pt>
    <dgm:pt modelId="{D66AA612-F69B-40B3-9CA6-D0E1DA74B2A7}" type="pres">
      <dgm:prSet presAssocID="{2B24632E-5547-4740-AA59-FC21F0B3EF6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120525-CC4D-44D0-9893-1C309DD082F9}" type="presOf" srcId="{0027343A-B83D-4F5F-85BA-B93BEFBF85E4}" destId="{B05C7172-9ED8-4731-93A6-1989AEDFDD06}" srcOrd="0" destOrd="0" presId="urn:microsoft.com/office/officeart/2016/7/layout/RepeatingBendingProcessNew"/>
    <dgm:cxn modelId="{1EC8B6BF-8245-4302-98C6-6D36DAA50117}" type="presOf" srcId="{2B24632E-5547-4740-AA59-FC21F0B3EF6C}" destId="{D66AA612-F69B-40B3-9CA6-D0E1DA74B2A7}" srcOrd="0" destOrd="0" presId="urn:microsoft.com/office/officeart/2016/7/layout/RepeatingBendingProcessNew"/>
    <dgm:cxn modelId="{60969702-B54D-4352-ADD4-49D162FCF26E}" type="presOf" srcId="{0027343A-B83D-4F5F-85BA-B93BEFBF85E4}" destId="{6DB4D185-27E9-4DAE-BFD7-EDBEFC454005}" srcOrd="1" destOrd="0" presId="urn:microsoft.com/office/officeart/2016/7/layout/RepeatingBendingProcessNew"/>
    <dgm:cxn modelId="{3BDC81C7-6165-487F-BA59-C615266179C5}" srcId="{73C0D4AD-3924-40DF-9970-0DDBFB8B0A45}" destId="{2D01CDC9-A6B1-4208-BB0E-3C51374E223F}" srcOrd="4" destOrd="0" parTransId="{059EEF90-6C66-400B-A3AD-87CBC95D9E68}" sibTransId="{7126CE44-C922-4948-AA9E-C06EC863F0D0}"/>
    <dgm:cxn modelId="{94D5AD29-1501-4DE0-98B2-418966DB7493}" type="presOf" srcId="{82CB7731-0E39-467A-B248-1A55819C367C}" destId="{488434D4-4993-41F3-9A9A-127D82DF2C0E}" srcOrd="0" destOrd="0" presId="urn:microsoft.com/office/officeart/2016/7/layout/RepeatingBendingProcessNew"/>
    <dgm:cxn modelId="{640727D5-4EB7-4E19-940B-A2649BDEE95A}" type="presOf" srcId="{87A53D4B-9C17-4C51-B9A7-703E2AE2DF51}" destId="{25195AD8-B2D3-4D01-9EA4-D0E5D5CCEF94}" srcOrd="0" destOrd="0" presId="urn:microsoft.com/office/officeart/2016/7/layout/RepeatingBendingProcessNew"/>
    <dgm:cxn modelId="{E7A4C2A9-E9C9-48F2-A42C-B1CB160EA43C}" type="presOf" srcId="{A3944A80-92AA-4B7F-8CEF-64E7CC041556}" destId="{FD6E6627-B80A-4550-BCBA-1B7D08BCAD93}" srcOrd="1" destOrd="0" presId="urn:microsoft.com/office/officeart/2016/7/layout/RepeatingBendingProcessNew"/>
    <dgm:cxn modelId="{157EC08E-8FBA-40D6-BD4B-2A374D0DAFA8}" srcId="{73C0D4AD-3924-40DF-9970-0DDBFB8B0A45}" destId="{2B24632E-5547-4740-AA59-FC21F0B3EF6C}" srcOrd="5" destOrd="0" parTransId="{F26E7439-7CE5-4CD2-84BF-6353062A7517}" sibTransId="{CBE051AF-A3F7-4273-B484-BB106EF2EACF}"/>
    <dgm:cxn modelId="{A4C4C752-86A7-4953-A8C4-EFAFF9C1A334}" type="presOf" srcId="{9CDCCB44-FE37-42F6-9D98-9B6C9E05750B}" destId="{F8FFB51A-458D-4D5D-9F24-A27F1FEDE229}" srcOrd="0" destOrd="0" presId="urn:microsoft.com/office/officeart/2016/7/layout/RepeatingBendingProcessNew"/>
    <dgm:cxn modelId="{EA0A68FB-35C4-4621-8BE5-A66EDDD7E801}" type="presOf" srcId="{FD0D7EF0-9D8B-467C-8958-1A0CECE279D2}" destId="{718295BE-FAB6-45CF-A5EC-0B316B318E9A}" srcOrd="0" destOrd="0" presId="urn:microsoft.com/office/officeart/2016/7/layout/RepeatingBendingProcessNew"/>
    <dgm:cxn modelId="{653B4F3C-D12D-428A-9FC9-835B6A13B81A}" type="presOf" srcId="{A3944A80-92AA-4B7F-8CEF-64E7CC041556}" destId="{F02C7676-5C9C-4CC1-BD32-D4FF4510FA75}" srcOrd="0" destOrd="0" presId="urn:microsoft.com/office/officeart/2016/7/layout/RepeatingBendingProcessNew"/>
    <dgm:cxn modelId="{6E3D12B2-3A75-46A3-9D83-318DD1B8911E}" srcId="{73C0D4AD-3924-40DF-9970-0DDBFB8B0A45}" destId="{25F842DE-916F-4175-BA36-301044126601}" srcOrd="2" destOrd="0" parTransId="{FBD687EA-B241-48F4-9D2A-497796D326BB}" sibTransId="{0027343A-B83D-4F5F-85BA-B93BEFBF85E4}"/>
    <dgm:cxn modelId="{5A310555-9E88-42E4-A29B-B8D7E334F2BF}" srcId="{73C0D4AD-3924-40DF-9970-0DDBFB8B0A45}" destId="{9CDCCB44-FE37-42F6-9D98-9B6C9E05750B}" srcOrd="0" destOrd="0" parTransId="{00868FAC-58D9-42F5-B740-25D98CB6BDE4}" sibTransId="{A3944A80-92AA-4B7F-8CEF-64E7CC041556}"/>
    <dgm:cxn modelId="{24A8B0A6-958C-434F-A6C9-A3E56298D0EC}" srcId="{73C0D4AD-3924-40DF-9970-0DDBFB8B0A45}" destId="{6E0F3DD9-CE68-4CA1-9C47-16EF26F12D79}" srcOrd="1" destOrd="0" parTransId="{C9870459-11D9-4414-9189-80005AAFADE4}" sibTransId="{87A53D4B-9C17-4C51-B9A7-703E2AE2DF51}"/>
    <dgm:cxn modelId="{373EE372-C2ED-49FD-8B32-A1C18DA6CFB7}" type="presOf" srcId="{73C0D4AD-3924-40DF-9970-0DDBFB8B0A45}" destId="{F8DAE11E-4B5A-4D65-A9F8-20D03D883AA4}" srcOrd="0" destOrd="0" presId="urn:microsoft.com/office/officeart/2016/7/layout/RepeatingBendingProcessNew"/>
    <dgm:cxn modelId="{0DBC1E55-4B04-4A22-930B-178A991B4F4D}" type="presOf" srcId="{6E0F3DD9-CE68-4CA1-9C47-16EF26F12D79}" destId="{47F094A5-8E63-436F-841A-66D5D361332E}" srcOrd="0" destOrd="0" presId="urn:microsoft.com/office/officeart/2016/7/layout/RepeatingBendingProcessNew"/>
    <dgm:cxn modelId="{5494E02A-D803-4CF4-ABF3-2C8D5A83EC64}" type="presOf" srcId="{87A53D4B-9C17-4C51-B9A7-703E2AE2DF51}" destId="{9E5E3A83-84D7-4383-AEF0-5E8933F14155}" srcOrd="1" destOrd="0" presId="urn:microsoft.com/office/officeart/2016/7/layout/RepeatingBendingProcessNew"/>
    <dgm:cxn modelId="{A844EA99-0BF3-40AE-B9CF-CA2E41B209AA}" type="presOf" srcId="{25F842DE-916F-4175-BA36-301044126601}" destId="{A4AB9940-7739-4EC4-B319-CE56CDDD00B4}" srcOrd="0" destOrd="0" presId="urn:microsoft.com/office/officeart/2016/7/layout/RepeatingBendingProcessNew"/>
    <dgm:cxn modelId="{CC9F3008-8EA1-4CDC-AC0C-0D269C371A32}" srcId="{73C0D4AD-3924-40DF-9970-0DDBFB8B0A45}" destId="{82CB7731-0E39-467A-B248-1A55819C367C}" srcOrd="3" destOrd="0" parTransId="{F0BDAF9A-AF46-4F95-BC04-27296AB5F397}" sibTransId="{FD0D7EF0-9D8B-467C-8958-1A0CECE279D2}"/>
    <dgm:cxn modelId="{4C47F64D-9B51-4F22-B1D9-ADEDF513EC13}" type="presOf" srcId="{7126CE44-C922-4948-AA9E-C06EC863F0D0}" destId="{0E265DE2-4BC1-4807-AD58-313C083829C7}" srcOrd="0" destOrd="0" presId="urn:microsoft.com/office/officeart/2016/7/layout/RepeatingBendingProcessNew"/>
    <dgm:cxn modelId="{A890B55A-A7D2-4662-A099-4EF78C682372}" type="presOf" srcId="{2D01CDC9-A6B1-4208-BB0E-3C51374E223F}" destId="{39D52E76-AB02-4282-BF5C-34E16BE92C8D}" srcOrd="0" destOrd="0" presId="urn:microsoft.com/office/officeart/2016/7/layout/RepeatingBendingProcessNew"/>
    <dgm:cxn modelId="{1886D64E-DFB9-4E1E-9972-95AD5F3256AF}" type="presOf" srcId="{7126CE44-C922-4948-AA9E-C06EC863F0D0}" destId="{C103C54D-F6E3-4EC0-83A6-4EFE824F6378}" srcOrd="1" destOrd="0" presId="urn:microsoft.com/office/officeart/2016/7/layout/RepeatingBendingProcessNew"/>
    <dgm:cxn modelId="{AA13E034-4831-4C16-BED8-A1801EEC2519}" type="presOf" srcId="{FD0D7EF0-9D8B-467C-8958-1A0CECE279D2}" destId="{48CF5D85-AAFE-4E87-8630-F73A11297687}" srcOrd="1" destOrd="0" presId="urn:microsoft.com/office/officeart/2016/7/layout/RepeatingBendingProcessNew"/>
    <dgm:cxn modelId="{64004D77-8BAC-4BE8-A6AC-00F675B1410A}" type="presParOf" srcId="{F8DAE11E-4B5A-4D65-A9F8-20D03D883AA4}" destId="{F8FFB51A-458D-4D5D-9F24-A27F1FEDE229}" srcOrd="0" destOrd="0" presId="urn:microsoft.com/office/officeart/2016/7/layout/RepeatingBendingProcessNew"/>
    <dgm:cxn modelId="{8A94801B-E09C-4539-B605-0B245554EB37}" type="presParOf" srcId="{F8DAE11E-4B5A-4D65-A9F8-20D03D883AA4}" destId="{F02C7676-5C9C-4CC1-BD32-D4FF4510FA75}" srcOrd="1" destOrd="0" presId="urn:microsoft.com/office/officeart/2016/7/layout/RepeatingBendingProcessNew"/>
    <dgm:cxn modelId="{746235E3-0B70-4738-80DC-48101BA184E7}" type="presParOf" srcId="{F02C7676-5C9C-4CC1-BD32-D4FF4510FA75}" destId="{FD6E6627-B80A-4550-BCBA-1B7D08BCAD93}" srcOrd="0" destOrd="0" presId="urn:microsoft.com/office/officeart/2016/7/layout/RepeatingBendingProcessNew"/>
    <dgm:cxn modelId="{4C8FAA98-D5D0-40C7-A4AE-606F831FAC1C}" type="presParOf" srcId="{F8DAE11E-4B5A-4D65-A9F8-20D03D883AA4}" destId="{47F094A5-8E63-436F-841A-66D5D361332E}" srcOrd="2" destOrd="0" presId="urn:microsoft.com/office/officeart/2016/7/layout/RepeatingBendingProcessNew"/>
    <dgm:cxn modelId="{19C5D59D-DA3F-469A-B2DF-8E87452628EB}" type="presParOf" srcId="{F8DAE11E-4B5A-4D65-A9F8-20D03D883AA4}" destId="{25195AD8-B2D3-4D01-9EA4-D0E5D5CCEF94}" srcOrd="3" destOrd="0" presId="urn:microsoft.com/office/officeart/2016/7/layout/RepeatingBendingProcessNew"/>
    <dgm:cxn modelId="{F31E0144-FC89-4C36-A5DF-F9A598AE30BD}" type="presParOf" srcId="{25195AD8-B2D3-4D01-9EA4-D0E5D5CCEF94}" destId="{9E5E3A83-84D7-4383-AEF0-5E8933F14155}" srcOrd="0" destOrd="0" presId="urn:microsoft.com/office/officeart/2016/7/layout/RepeatingBendingProcessNew"/>
    <dgm:cxn modelId="{DC0F8923-4408-4B5F-9D32-576AFB76E629}" type="presParOf" srcId="{F8DAE11E-4B5A-4D65-A9F8-20D03D883AA4}" destId="{A4AB9940-7739-4EC4-B319-CE56CDDD00B4}" srcOrd="4" destOrd="0" presId="urn:microsoft.com/office/officeart/2016/7/layout/RepeatingBendingProcessNew"/>
    <dgm:cxn modelId="{6A72FFFB-3198-495E-8604-C90512B3C5BB}" type="presParOf" srcId="{F8DAE11E-4B5A-4D65-A9F8-20D03D883AA4}" destId="{B05C7172-9ED8-4731-93A6-1989AEDFDD06}" srcOrd="5" destOrd="0" presId="urn:microsoft.com/office/officeart/2016/7/layout/RepeatingBendingProcessNew"/>
    <dgm:cxn modelId="{D8E6E5EC-0BD5-4873-93E5-752FE8375660}" type="presParOf" srcId="{B05C7172-9ED8-4731-93A6-1989AEDFDD06}" destId="{6DB4D185-27E9-4DAE-BFD7-EDBEFC454005}" srcOrd="0" destOrd="0" presId="urn:microsoft.com/office/officeart/2016/7/layout/RepeatingBendingProcessNew"/>
    <dgm:cxn modelId="{B6D7199C-979D-43F5-80B3-2C2A8AD28951}" type="presParOf" srcId="{F8DAE11E-4B5A-4D65-A9F8-20D03D883AA4}" destId="{488434D4-4993-41F3-9A9A-127D82DF2C0E}" srcOrd="6" destOrd="0" presId="urn:microsoft.com/office/officeart/2016/7/layout/RepeatingBendingProcessNew"/>
    <dgm:cxn modelId="{F8404DB9-D75E-42C1-8B3E-26759CCAA43E}" type="presParOf" srcId="{F8DAE11E-4B5A-4D65-A9F8-20D03D883AA4}" destId="{718295BE-FAB6-45CF-A5EC-0B316B318E9A}" srcOrd="7" destOrd="0" presId="urn:microsoft.com/office/officeart/2016/7/layout/RepeatingBendingProcessNew"/>
    <dgm:cxn modelId="{0D6195C9-EB8A-48D9-8A3C-C92B1FC5FA75}" type="presParOf" srcId="{718295BE-FAB6-45CF-A5EC-0B316B318E9A}" destId="{48CF5D85-AAFE-4E87-8630-F73A11297687}" srcOrd="0" destOrd="0" presId="urn:microsoft.com/office/officeart/2016/7/layout/RepeatingBendingProcessNew"/>
    <dgm:cxn modelId="{5F3CA00D-9E79-4D9B-83F2-8E87DF031712}" type="presParOf" srcId="{F8DAE11E-4B5A-4D65-A9F8-20D03D883AA4}" destId="{39D52E76-AB02-4282-BF5C-34E16BE92C8D}" srcOrd="8" destOrd="0" presId="urn:microsoft.com/office/officeart/2016/7/layout/RepeatingBendingProcessNew"/>
    <dgm:cxn modelId="{A619CF8C-C49A-43A2-BB1E-3AFBFA2CD4E6}" type="presParOf" srcId="{F8DAE11E-4B5A-4D65-A9F8-20D03D883AA4}" destId="{0E265DE2-4BC1-4807-AD58-313C083829C7}" srcOrd="9" destOrd="0" presId="urn:microsoft.com/office/officeart/2016/7/layout/RepeatingBendingProcessNew"/>
    <dgm:cxn modelId="{0C25D4FD-DCA2-4C19-A4CA-F0452E182933}" type="presParOf" srcId="{0E265DE2-4BC1-4807-AD58-313C083829C7}" destId="{C103C54D-F6E3-4EC0-83A6-4EFE824F6378}" srcOrd="0" destOrd="0" presId="urn:microsoft.com/office/officeart/2016/7/layout/RepeatingBendingProcessNew"/>
    <dgm:cxn modelId="{656B21DE-A6CD-4CA4-A347-4E8D747C1FCA}" type="presParOf" srcId="{F8DAE11E-4B5A-4D65-A9F8-20D03D883AA4}" destId="{D66AA612-F69B-40B3-9CA6-D0E1DA74B2A7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B61B8B-D94F-4BE2-BC60-68A7D7B2F82F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D445093-6488-4361-A200-3A4FC895687B}">
      <dgm:prSet/>
      <dgm:spPr/>
      <dgm:t>
        <a:bodyPr/>
        <a:lstStyle/>
        <a:p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Дін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ісі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мемлекет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ісінен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айырулы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болу.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Дін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біткенге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тең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құқық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1298BE-0EC6-4DAE-8701-310B6176F75D}" type="parTrans" cxnId="{CEDD7601-B3C4-4928-B454-89DDE9E6FAD4}">
      <dgm:prSet/>
      <dgm:spPr/>
      <dgm:t>
        <a:bodyPr/>
        <a:lstStyle/>
        <a:p>
          <a:endParaRPr lang="en-US"/>
        </a:p>
      </dgm:t>
    </dgm:pt>
    <dgm:pt modelId="{AA97A302-F289-41EF-BED4-0291E44AC2A4}" type="sibTrans" cxnId="{CEDD7601-B3C4-4928-B454-89DDE9E6FAD4}">
      <dgm:prSet/>
      <dgm:spPr/>
      <dgm:t>
        <a:bodyPr/>
        <a:lstStyle/>
        <a:p>
          <a:endParaRPr lang="en-US"/>
        </a:p>
      </dgm:t>
    </dgm:pt>
    <dgm:pt modelId="{83F5B84A-FA96-40D5-85D2-931B3656B8E6}">
      <dgm:prSet/>
      <dgm:spPr/>
      <dgm:t>
        <a:bodyPr/>
        <a:lstStyle/>
        <a:p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Дін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жаюға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ерік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EBBB68-13EF-4055-83FD-489B108B1CB9}" type="parTrans" cxnId="{3D731AAD-1942-4407-897A-784466B3265B}">
      <dgm:prSet/>
      <dgm:spPr/>
      <dgm:t>
        <a:bodyPr/>
        <a:lstStyle/>
        <a:p>
          <a:endParaRPr lang="en-US"/>
        </a:p>
      </dgm:t>
    </dgm:pt>
    <dgm:pt modelId="{665548DA-4994-4C59-8219-4993F2ACA6AA}" type="sibTrans" cxnId="{3D731AAD-1942-4407-897A-784466B3265B}">
      <dgm:prSet/>
      <dgm:spPr/>
      <dgm:t>
        <a:bodyPr/>
        <a:lstStyle/>
        <a:p>
          <a:endParaRPr lang="en-US"/>
        </a:p>
      </dgm:t>
    </dgm:pt>
    <dgm:pt modelId="{972CDB76-5FF9-4718-A2E4-6D00D17129E9}">
      <dgm:prSet/>
      <dgm:spPr/>
      <dgm:t>
        <a:bodyPr/>
        <a:lstStyle/>
        <a:p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Кіру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шығу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жағынан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бостандық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Муфтилік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қазақта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алдында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болу. 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C4F64F-67E6-47BE-B33F-1AC7BE906BAE}" type="parTrans" cxnId="{B3029F98-EE25-4359-816C-F51E331E3714}">
      <dgm:prSet/>
      <dgm:spPr/>
      <dgm:t>
        <a:bodyPr/>
        <a:lstStyle/>
        <a:p>
          <a:endParaRPr lang="en-US"/>
        </a:p>
      </dgm:t>
    </dgm:pt>
    <dgm:pt modelId="{08309881-4907-4D19-BEC3-555C2838A247}" type="sibTrans" cxnId="{B3029F98-EE25-4359-816C-F51E331E3714}">
      <dgm:prSet/>
      <dgm:spPr/>
      <dgm:t>
        <a:bodyPr/>
        <a:lstStyle/>
        <a:p>
          <a:endParaRPr lang="en-US"/>
        </a:p>
      </dgm:t>
    </dgm:pt>
    <dgm:pt modelId="{BD449D86-FDFB-4E47-94F9-4B8EDC660B9F}">
      <dgm:prSet/>
      <dgm:spPr/>
      <dgm:t>
        <a:bodyPr/>
        <a:lstStyle/>
        <a:p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Неке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талақ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жаназа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балаға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қою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сияқты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істер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молдада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болу,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жесір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дауы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сотта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қаралу</a:t>
          </a:r>
          <a:r>
            <a:rPr lang="ru-RU" b="1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81222D-8983-4036-A581-694F415CB7D9}" type="parTrans" cxnId="{2F97A413-5A33-4050-B7CC-8F5E5696250F}">
      <dgm:prSet/>
      <dgm:spPr/>
      <dgm:t>
        <a:bodyPr/>
        <a:lstStyle/>
        <a:p>
          <a:endParaRPr lang="en-US"/>
        </a:p>
      </dgm:t>
    </dgm:pt>
    <dgm:pt modelId="{DDE4441F-1A2A-419B-B52E-CB7F6C9817E8}" type="sibTrans" cxnId="{2F97A413-5A33-4050-B7CC-8F5E5696250F}">
      <dgm:prSet/>
      <dgm:spPr/>
      <dgm:t>
        <a:bodyPr/>
        <a:lstStyle/>
        <a:p>
          <a:endParaRPr lang="en-US"/>
        </a:p>
      </dgm:t>
    </dgm:pt>
    <dgm:pt modelId="{B57B52B1-E4C5-4B24-8CBF-2EB295E32FD7}" type="pres">
      <dgm:prSet presAssocID="{E4B61B8B-D94F-4BE2-BC60-68A7D7B2F82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E08371B-E42E-423C-A5F0-7AF5C6A1D581}" type="pres">
      <dgm:prSet presAssocID="{ED445093-6488-4361-A200-3A4FC895687B}" presName="parentText" presStyleLbl="node1" presStyleIdx="0" presStyleCnt="4" custScaleY="18682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9F921E-3DAA-4D72-B004-9242476BC759}" type="pres">
      <dgm:prSet presAssocID="{AA97A302-F289-41EF-BED4-0291E44AC2A4}" presName="spacer" presStyleCnt="0"/>
      <dgm:spPr/>
    </dgm:pt>
    <dgm:pt modelId="{25DA92BC-6102-42C1-881C-F0632FC4BE4C}" type="pres">
      <dgm:prSet presAssocID="{83F5B84A-FA96-40D5-85D2-931B3656B8E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B69C04-5B37-4187-BD9D-40D5A5FB230E}" type="pres">
      <dgm:prSet presAssocID="{665548DA-4994-4C59-8219-4993F2ACA6AA}" presName="spacer" presStyleCnt="0"/>
      <dgm:spPr/>
    </dgm:pt>
    <dgm:pt modelId="{F2B7AA95-0905-49F6-9C94-5F542B87A976}" type="pres">
      <dgm:prSet presAssocID="{972CDB76-5FF9-4718-A2E4-6D00D17129E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97C28C-39BA-499A-A40D-AF5487C2A961}" type="pres">
      <dgm:prSet presAssocID="{08309881-4907-4D19-BEC3-555C2838A247}" presName="spacer" presStyleCnt="0"/>
      <dgm:spPr/>
    </dgm:pt>
    <dgm:pt modelId="{C706808B-9446-4409-8FB6-81B81B27D193}" type="pres">
      <dgm:prSet presAssocID="{BD449D86-FDFB-4E47-94F9-4B8EDC660B9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029F98-EE25-4359-816C-F51E331E3714}" srcId="{E4B61B8B-D94F-4BE2-BC60-68A7D7B2F82F}" destId="{972CDB76-5FF9-4718-A2E4-6D00D17129E9}" srcOrd="2" destOrd="0" parTransId="{92C4F64F-67E6-47BE-B33F-1AC7BE906BAE}" sibTransId="{08309881-4907-4D19-BEC3-555C2838A247}"/>
    <dgm:cxn modelId="{F6106642-CC76-4302-9889-5F4540B564C9}" type="presOf" srcId="{E4B61B8B-D94F-4BE2-BC60-68A7D7B2F82F}" destId="{B57B52B1-E4C5-4B24-8CBF-2EB295E32FD7}" srcOrd="0" destOrd="0" presId="urn:microsoft.com/office/officeart/2005/8/layout/vList2"/>
    <dgm:cxn modelId="{CEDD7601-B3C4-4928-B454-89DDE9E6FAD4}" srcId="{E4B61B8B-D94F-4BE2-BC60-68A7D7B2F82F}" destId="{ED445093-6488-4361-A200-3A4FC895687B}" srcOrd="0" destOrd="0" parTransId="{F11298BE-0EC6-4DAE-8701-310B6176F75D}" sibTransId="{AA97A302-F289-41EF-BED4-0291E44AC2A4}"/>
    <dgm:cxn modelId="{84EBFAA7-A24A-4C30-A1FF-A3F691E8AC9A}" type="presOf" srcId="{83F5B84A-FA96-40D5-85D2-931B3656B8E6}" destId="{25DA92BC-6102-42C1-881C-F0632FC4BE4C}" srcOrd="0" destOrd="0" presId="urn:microsoft.com/office/officeart/2005/8/layout/vList2"/>
    <dgm:cxn modelId="{3D731AAD-1942-4407-897A-784466B3265B}" srcId="{E4B61B8B-D94F-4BE2-BC60-68A7D7B2F82F}" destId="{83F5B84A-FA96-40D5-85D2-931B3656B8E6}" srcOrd="1" destOrd="0" parTransId="{95EBBB68-13EF-4055-83FD-489B108B1CB9}" sibTransId="{665548DA-4994-4C59-8219-4993F2ACA6AA}"/>
    <dgm:cxn modelId="{801C211D-9869-4D0E-8ADD-52738F4E0FC2}" type="presOf" srcId="{BD449D86-FDFB-4E47-94F9-4B8EDC660B9F}" destId="{C706808B-9446-4409-8FB6-81B81B27D193}" srcOrd="0" destOrd="0" presId="urn:microsoft.com/office/officeart/2005/8/layout/vList2"/>
    <dgm:cxn modelId="{34A5C1C9-AA49-4BD6-B518-70E3B991D658}" type="presOf" srcId="{972CDB76-5FF9-4718-A2E4-6D00D17129E9}" destId="{F2B7AA95-0905-49F6-9C94-5F542B87A976}" srcOrd="0" destOrd="0" presId="urn:microsoft.com/office/officeart/2005/8/layout/vList2"/>
    <dgm:cxn modelId="{1E5E30D9-968C-4A70-BECA-9701AFA412D4}" type="presOf" srcId="{ED445093-6488-4361-A200-3A4FC895687B}" destId="{FE08371B-E42E-423C-A5F0-7AF5C6A1D581}" srcOrd="0" destOrd="0" presId="urn:microsoft.com/office/officeart/2005/8/layout/vList2"/>
    <dgm:cxn modelId="{2F97A413-5A33-4050-B7CC-8F5E5696250F}" srcId="{E4B61B8B-D94F-4BE2-BC60-68A7D7B2F82F}" destId="{BD449D86-FDFB-4E47-94F9-4B8EDC660B9F}" srcOrd="3" destOrd="0" parTransId="{F981222D-8983-4036-A581-694F415CB7D9}" sibTransId="{DDE4441F-1A2A-419B-B52E-CB7F6C9817E8}"/>
    <dgm:cxn modelId="{6E27D166-AA34-408A-8CA4-95BD5D08364C}" type="presParOf" srcId="{B57B52B1-E4C5-4B24-8CBF-2EB295E32FD7}" destId="{FE08371B-E42E-423C-A5F0-7AF5C6A1D581}" srcOrd="0" destOrd="0" presId="urn:microsoft.com/office/officeart/2005/8/layout/vList2"/>
    <dgm:cxn modelId="{8B158220-0AA0-406F-A307-9439406A4EB5}" type="presParOf" srcId="{B57B52B1-E4C5-4B24-8CBF-2EB295E32FD7}" destId="{149F921E-3DAA-4D72-B004-9242476BC759}" srcOrd="1" destOrd="0" presId="urn:microsoft.com/office/officeart/2005/8/layout/vList2"/>
    <dgm:cxn modelId="{A7B20FA8-CF50-4E1D-A8A9-52B7234AA60F}" type="presParOf" srcId="{B57B52B1-E4C5-4B24-8CBF-2EB295E32FD7}" destId="{25DA92BC-6102-42C1-881C-F0632FC4BE4C}" srcOrd="2" destOrd="0" presId="urn:microsoft.com/office/officeart/2005/8/layout/vList2"/>
    <dgm:cxn modelId="{667833F1-B35F-437D-9D23-9A3242DECCCF}" type="presParOf" srcId="{B57B52B1-E4C5-4B24-8CBF-2EB295E32FD7}" destId="{76B69C04-5B37-4187-BD9D-40D5A5FB230E}" srcOrd="3" destOrd="0" presId="urn:microsoft.com/office/officeart/2005/8/layout/vList2"/>
    <dgm:cxn modelId="{0A98B93B-6C09-4EDA-8A70-02D5B31FF268}" type="presParOf" srcId="{B57B52B1-E4C5-4B24-8CBF-2EB295E32FD7}" destId="{F2B7AA95-0905-49F6-9C94-5F542B87A976}" srcOrd="4" destOrd="0" presId="urn:microsoft.com/office/officeart/2005/8/layout/vList2"/>
    <dgm:cxn modelId="{9209332E-4ACC-46C7-AE8B-097C19BD26E9}" type="presParOf" srcId="{B57B52B1-E4C5-4B24-8CBF-2EB295E32FD7}" destId="{2E97C28C-39BA-499A-A40D-AF5487C2A961}" srcOrd="5" destOrd="0" presId="urn:microsoft.com/office/officeart/2005/8/layout/vList2"/>
    <dgm:cxn modelId="{65E54AF1-B819-4761-8AEC-CA765E42FEC1}" type="presParOf" srcId="{B57B52B1-E4C5-4B24-8CBF-2EB295E32FD7}" destId="{C706808B-9446-4409-8FB6-81B81B27D19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2C7676-5C9C-4CC1-BD32-D4FF4510FA75}">
      <dsp:nvSpPr>
        <dsp:cNvPr id="0" name=""/>
        <dsp:cNvSpPr/>
      </dsp:nvSpPr>
      <dsp:spPr>
        <a:xfrm>
          <a:off x="2598622" y="778059"/>
          <a:ext cx="463079" cy="654317"/>
        </a:xfrm>
        <a:custGeom>
          <a:avLst/>
          <a:gdLst/>
          <a:ahLst/>
          <a:cxnLst/>
          <a:rect l="0" t="0" r="0" b="0"/>
          <a:pathLst>
            <a:path>
              <a:moveTo>
                <a:pt x="0" y="654317"/>
              </a:moveTo>
              <a:lnTo>
                <a:pt x="248639" y="654317"/>
              </a:lnTo>
              <a:lnTo>
                <a:pt x="248639" y="0"/>
              </a:lnTo>
              <a:lnTo>
                <a:pt x="463079" y="0"/>
              </a:lnTo>
            </a:path>
          </a:pathLst>
        </a:custGeom>
        <a:noFill/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809670" y="1102236"/>
        <a:ext cx="40983" cy="5965"/>
      </dsp:txXfrm>
    </dsp:sp>
    <dsp:sp modelId="{F8FFB51A-458D-4D5D-9F24-A27F1FEDE229}">
      <dsp:nvSpPr>
        <dsp:cNvPr id="0" name=""/>
        <dsp:cNvSpPr/>
      </dsp:nvSpPr>
      <dsp:spPr>
        <a:xfrm>
          <a:off x="6889" y="654317"/>
          <a:ext cx="2593533" cy="155611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85" tIns="133398" rIns="127085" bIns="13339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ІІІ. </a:t>
          </a:r>
          <a:r>
            <a:rPr lang="ru-RU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Негізгі</a:t>
          </a:r>
          <a:r>
            <a:rPr lang="ru-RU" sz="1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құқық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889" y="654317"/>
        <a:ext cx="2593533" cy="1556119"/>
      </dsp:txXfrm>
    </dsp:sp>
    <dsp:sp modelId="{25195AD8-B2D3-4D01-9EA4-D0E5D5CCEF94}">
      <dsp:nvSpPr>
        <dsp:cNvPr id="0" name=""/>
        <dsp:cNvSpPr/>
      </dsp:nvSpPr>
      <dsp:spPr>
        <a:xfrm>
          <a:off x="5685834" y="778059"/>
          <a:ext cx="668746" cy="6543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1473" y="0"/>
              </a:lnTo>
              <a:lnTo>
                <a:pt x="351473" y="654317"/>
              </a:lnTo>
              <a:lnTo>
                <a:pt x="668746" y="654317"/>
              </a:lnTo>
            </a:path>
          </a:pathLst>
        </a:custGeom>
        <a:noFill/>
        <a:ln w="9525" cap="rnd" cmpd="sng" algn="ctr">
          <a:solidFill>
            <a:schemeClr val="accent5">
              <a:hueOff val="1202033"/>
              <a:satOff val="-2441"/>
              <a:lumOff val="156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996265" y="1102236"/>
        <a:ext cx="47885" cy="5965"/>
      </dsp:txXfrm>
    </dsp:sp>
    <dsp:sp modelId="{47F094A5-8E63-436F-841A-66D5D361332E}">
      <dsp:nvSpPr>
        <dsp:cNvPr id="0" name=""/>
        <dsp:cNvSpPr/>
      </dsp:nvSpPr>
      <dsp:spPr>
        <a:xfrm>
          <a:off x="3094101" y="0"/>
          <a:ext cx="2593533" cy="1556119"/>
        </a:xfrm>
        <a:prstGeom prst="rect">
          <a:avLst/>
        </a:prstGeom>
        <a:gradFill rotWithShape="0">
          <a:gsLst>
            <a:gs pos="0">
              <a:schemeClr val="accent5">
                <a:hueOff val="961627"/>
                <a:satOff val="-1953"/>
                <a:lumOff val="1255"/>
                <a:alphaOff val="0"/>
                <a:tint val="96000"/>
                <a:lumMod val="104000"/>
              </a:schemeClr>
            </a:gs>
            <a:gs pos="100000">
              <a:schemeClr val="accent5">
                <a:hueOff val="961627"/>
                <a:satOff val="-1953"/>
                <a:lumOff val="125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85" tIns="133398" rIns="127085" bIns="133398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Ресей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республикасында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дінге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қанға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қарамай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еркек-әйел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демей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адам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баласы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тең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болу.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094101" y="0"/>
        <a:ext cx="2593533" cy="1556119"/>
      </dsp:txXfrm>
    </dsp:sp>
    <dsp:sp modelId="{B05C7172-9ED8-4731-93A6-1989AEDFDD06}">
      <dsp:nvSpPr>
        <dsp:cNvPr id="0" name=""/>
        <dsp:cNvSpPr/>
      </dsp:nvSpPr>
      <dsp:spPr>
        <a:xfrm>
          <a:off x="1489534" y="2208637"/>
          <a:ext cx="6194212" cy="565912"/>
        </a:xfrm>
        <a:custGeom>
          <a:avLst/>
          <a:gdLst/>
          <a:ahLst/>
          <a:cxnLst/>
          <a:rect l="0" t="0" r="0" b="0"/>
          <a:pathLst>
            <a:path>
              <a:moveTo>
                <a:pt x="6194212" y="0"/>
              </a:moveTo>
              <a:lnTo>
                <a:pt x="6194212" y="300056"/>
              </a:lnTo>
              <a:lnTo>
                <a:pt x="0" y="300056"/>
              </a:lnTo>
              <a:lnTo>
                <a:pt x="0" y="565912"/>
              </a:lnTo>
            </a:path>
          </a:pathLst>
        </a:custGeom>
        <a:noFill/>
        <a:ln w="9525" cap="rnd" cmpd="sng" algn="ctr">
          <a:solidFill>
            <a:schemeClr val="accent5">
              <a:hueOff val="2404066"/>
              <a:satOff val="-4882"/>
              <a:lumOff val="313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431069" y="2488611"/>
        <a:ext cx="311143" cy="5965"/>
      </dsp:txXfrm>
    </dsp:sp>
    <dsp:sp modelId="{A4AB9940-7739-4EC4-B319-CE56CDDD00B4}">
      <dsp:nvSpPr>
        <dsp:cNvPr id="0" name=""/>
        <dsp:cNvSpPr/>
      </dsp:nvSpPr>
      <dsp:spPr>
        <a:xfrm>
          <a:off x="6386981" y="654317"/>
          <a:ext cx="2593533" cy="1556119"/>
        </a:xfrm>
        <a:prstGeom prst="rect">
          <a:avLst/>
        </a:prstGeom>
        <a:gradFill rotWithShape="0">
          <a:gsLst>
            <a:gs pos="0">
              <a:schemeClr val="accent5">
                <a:hueOff val="1923253"/>
                <a:satOff val="-3906"/>
                <a:lumOff val="2510"/>
                <a:alphaOff val="0"/>
                <a:tint val="96000"/>
                <a:lumMod val="104000"/>
              </a:schemeClr>
            </a:gs>
            <a:gs pos="100000">
              <a:schemeClr val="accent5">
                <a:hueOff val="1923253"/>
                <a:satOff val="-3906"/>
                <a:lumOff val="251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85" tIns="133398" rIns="127085" bIns="133398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Жиылыс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жасауға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қауым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ашуға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жария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сөйлеуге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газет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шығаруға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кітап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бастыруға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еркіншілік</a:t>
          </a:r>
          <a:r>
            <a:rPr lang="ru-RU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86981" y="654317"/>
        <a:ext cx="2593533" cy="1556119"/>
      </dsp:txXfrm>
    </dsp:sp>
    <dsp:sp modelId="{718295BE-FAB6-45CF-A5EC-0B316B318E9A}">
      <dsp:nvSpPr>
        <dsp:cNvPr id="0" name=""/>
        <dsp:cNvSpPr/>
      </dsp:nvSpPr>
      <dsp:spPr>
        <a:xfrm>
          <a:off x="2784501" y="3539290"/>
          <a:ext cx="38003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0034" y="45720"/>
              </a:lnTo>
            </a:path>
          </a:pathLst>
        </a:custGeom>
        <a:noFill/>
        <a:ln w="9525" cap="rnd" cmpd="sng" algn="ctr">
          <a:solidFill>
            <a:schemeClr val="accent5">
              <a:hueOff val="3606099"/>
              <a:satOff val="-7323"/>
              <a:lumOff val="470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964252" y="3582027"/>
        <a:ext cx="20531" cy="5965"/>
      </dsp:txXfrm>
    </dsp:sp>
    <dsp:sp modelId="{488434D4-4993-41F3-9A9A-127D82DF2C0E}">
      <dsp:nvSpPr>
        <dsp:cNvPr id="0" name=""/>
        <dsp:cNvSpPr/>
      </dsp:nvSpPr>
      <dsp:spPr>
        <a:xfrm>
          <a:off x="192768" y="2806950"/>
          <a:ext cx="2593533" cy="1556119"/>
        </a:xfrm>
        <a:prstGeom prst="rect">
          <a:avLst/>
        </a:prstGeom>
        <a:gradFill rotWithShape="0">
          <a:gsLst>
            <a:gs pos="0">
              <a:schemeClr val="accent5">
                <a:hueOff val="2884880"/>
                <a:satOff val="-5858"/>
                <a:lumOff val="3765"/>
                <a:alphaOff val="0"/>
                <a:tint val="96000"/>
                <a:lumMod val="104000"/>
              </a:schemeClr>
            </a:gs>
            <a:gs pos="100000">
              <a:schemeClr val="accent5">
                <a:hueOff val="2884880"/>
                <a:satOff val="-5858"/>
                <a:lumOff val="376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85" tIns="133398" rIns="127085" bIns="13339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қызметшілері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иесінен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рұқсатсыз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ешкім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табалдырығын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аттамаушылық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заңсыз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жолмен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ешкімді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үкімет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адамдары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ұстамаушылық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2768" y="2806950"/>
        <a:ext cx="2593533" cy="1556119"/>
      </dsp:txXfrm>
    </dsp:sp>
    <dsp:sp modelId="{0E265DE2-4BC1-4807-AD58-313C083829C7}">
      <dsp:nvSpPr>
        <dsp:cNvPr id="0" name=""/>
        <dsp:cNvSpPr/>
      </dsp:nvSpPr>
      <dsp:spPr>
        <a:xfrm>
          <a:off x="5788668" y="3539290"/>
          <a:ext cx="5659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5912" y="45720"/>
              </a:lnTo>
            </a:path>
          </a:pathLst>
        </a:custGeom>
        <a:noFill/>
        <a:ln w="9525" cap="rnd" cmpd="sng" algn="ctr">
          <a:solidFill>
            <a:schemeClr val="accent5">
              <a:hueOff val="4808133"/>
              <a:satOff val="-9764"/>
              <a:lumOff val="627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056712" y="3582027"/>
        <a:ext cx="29825" cy="5965"/>
      </dsp:txXfrm>
    </dsp:sp>
    <dsp:sp modelId="{39D52E76-AB02-4282-BF5C-34E16BE92C8D}">
      <dsp:nvSpPr>
        <dsp:cNvPr id="0" name=""/>
        <dsp:cNvSpPr/>
      </dsp:nvSpPr>
      <dsp:spPr>
        <a:xfrm>
          <a:off x="3196935" y="2806950"/>
          <a:ext cx="2593533" cy="1556119"/>
        </a:xfrm>
        <a:prstGeom prst="rect">
          <a:avLst/>
        </a:prstGeom>
        <a:gradFill rotWithShape="0">
          <a:gsLst>
            <a:gs pos="0">
              <a:schemeClr val="accent5">
                <a:hueOff val="3846506"/>
                <a:satOff val="-7811"/>
                <a:lumOff val="5020"/>
                <a:alphaOff val="0"/>
                <a:tint val="96000"/>
                <a:lumMod val="104000"/>
              </a:schemeClr>
            </a:gs>
            <a:gs pos="100000">
              <a:schemeClr val="accent5">
                <a:hueOff val="3846506"/>
                <a:satOff val="-7811"/>
                <a:lumOff val="502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85" tIns="133398" rIns="127085" bIns="13339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сот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сұрамай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билік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айтылмай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тұтқын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қылмаушылық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;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қылмысты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болған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адам сот бар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жерде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24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сағат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ішінде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сот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жоқ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жерде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бір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жетіден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қалмай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сотқа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тапсырылып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жабылса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судья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үкімімен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жабылу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96935" y="2806950"/>
        <a:ext cx="2593533" cy="1556119"/>
      </dsp:txXfrm>
    </dsp:sp>
    <dsp:sp modelId="{D66AA612-F69B-40B3-9CA6-D0E1DA74B2A7}">
      <dsp:nvSpPr>
        <dsp:cNvPr id="0" name=""/>
        <dsp:cNvSpPr/>
      </dsp:nvSpPr>
      <dsp:spPr>
        <a:xfrm>
          <a:off x="6386981" y="2806950"/>
          <a:ext cx="2593533" cy="1556119"/>
        </a:xfrm>
        <a:prstGeom prst="rect">
          <a:avLst/>
        </a:prstGeom>
        <a:gradFill rotWithShape="0">
          <a:gsLst>
            <a:gs pos="0">
              <a:schemeClr val="accent5">
                <a:hueOff val="4808133"/>
                <a:satOff val="-9764"/>
                <a:lumOff val="6275"/>
                <a:alphaOff val="0"/>
                <a:tint val="96000"/>
                <a:lumMod val="104000"/>
              </a:schemeClr>
            </a:gs>
            <a:gs pos="100000">
              <a:schemeClr val="accent5">
                <a:hueOff val="4808133"/>
                <a:satOff val="-9764"/>
                <a:lumOff val="6275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85" tIns="133398" rIns="127085" bIns="13339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Кісі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хатын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ашқанда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айып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оқығанға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жаза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болу.</a:t>
          </a:r>
          <a:endParaRPr lang="en-US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386981" y="2806950"/>
        <a:ext cx="2593533" cy="15561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08371B-E42E-423C-A5F0-7AF5C6A1D581}">
      <dsp:nvSpPr>
        <dsp:cNvPr id="0" name=""/>
        <dsp:cNvSpPr/>
      </dsp:nvSpPr>
      <dsp:spPr>
        <a:xfrm>
          <a:off x="0" y="174864"/>
          <a:ext cx="6832212" cy="18032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Дін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ісі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мемлекет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ісінен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айырулы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болу.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Дін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біткенге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тең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құқық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8030" y="262894"/>
        <a:ext cx="6656152" cy="1627239"/>
      </dsp:txXfrm>
    </dsp:sp>
    <dsp:sp modelId="{25DA92BC-6102-42C1-881C-F0632FC4BE4C}">
      <dsp:nvSpPr>
        <dsp:cNvPr id="0" name=""/>
        <dsp:cNvSpPr/>
      </dsp:nvSpPr>
      <dsp:spPr>
        <a:xfrm>
          <a:off x="0" y="2050164"/>
          <a:ext cx="6832212" cy="96525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Дін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жаюға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ерік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120" y="2097284"/>
        <a:ext cx="6737972" cy="871010"/>
      </dsp:txXfrm>
    </dsp:sp>
    <dsp:sp modelId="{F2B7AA95-0905-49F6-9C94-5F542B87A976}">
      <dsp:nvSpPr>
        <dsp:cNvPr id="0" name=""/>
        <dsp:cNvSpPr/>
      </dsp:nvSpPr>
      <dsp:spPr>
        <a:xfrm>
          <a:off x="0" y="3087414"/>
          <a:ext cx="6832212" cy="96525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Кіру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–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шығу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жағынан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бостандық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Муфтилік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қазақта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өз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алдында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болу. 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120" y="3134534"/>
        <a:ext cx="6737972" cy="871010"/>
      </dsp:txXfrm>
    </dsp:sp>
    <dsp:sp modelId="{C706808B-9446-4409-8FB6-81B81B27D193}">
      <dsp:nvSpPr>
        <dsp:cNvPr id="0" name=""/>
        <dsp:cNvSpPr/>
      </dsp:nvSpPr>
      <dsp:spPr>
        <a:xfrm>
          <a:off x="0" y="4124664"/>
          <a:ext cx="6832212" cy="96525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Неке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талақ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жаназа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балаға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ат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қою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сияқты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істер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молдада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болу,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жесір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дауы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сотта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5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қаралу</a:t>
          </a:r>
          <a:r>
            <a:rPr lang="ru-RU" sz="25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en-US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120" y="4171784"/>
        <a:ext cx="6737972" cy="8710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99263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93820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1791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89515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3741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593557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3536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3993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4973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1840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7963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4842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13049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5045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62898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8987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581BC-D638-4961-9D80-06A8A22FF001}" type="datetimeFigureOut">
              <a:rPr lang="x-none" smtClean="0"/>
              <a:t>07.11.2025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0ED13FB-20BD-45DC-B3FE-B5C9194ABE29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7274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0216FF4-C75C-418C-811D-89F9566E5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0257"/>
            <a:ext cx="9144000" cy="5752610"/>
          </a:xfrm>
          <a:ln w="76200">
            <a:solidFill>
              <a:schemeClr val="tx2"/>
            </a:solidFill>
          </a:ln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ДӘРІС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ТАҚЫРЫБЫ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партиясының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бағдарламасы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өркениет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жолымен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дамудың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ұстанымы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3616218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C90E1C3-3558-4C79-B3D2-CF4BCF46F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4667" y="1295399"/>
            <a:ext cx="9999133" cy="4881563"/>
          </a:xfrm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IX.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ордаларының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кімге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ақысыз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Бастауыш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университет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автономия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мұғалімдер-профессорлар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сайлаумен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ел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кітапханалар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ашылу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Алаш­ты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кіргізуіміз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Сонда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02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99E8366-DCC1-4F0F-B992-009463539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3600" y="719667"/>
            <a:ext cx="10490200" cy="5457296"/>
          </a:xfrm>
          <a:ln w="76200">
            <a:solidFill>
              <a:schemeClr val="accent3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Учредительное собрание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жасағанда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сыбағасы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берілсін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сыбағасын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орнасқанша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мұжық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келмеу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мұжық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отырмағандары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қазаққа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сыбағасын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сыбаға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өлшеу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норма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сыбағадан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земство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ел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өскенде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ауық-ауық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сыбаға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кесіліп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сыбағасы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кесілу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иеленбей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ауыл-аймақ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туысқан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меншіктеп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сату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әркім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Пайдасынан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сатылмай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земствоға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астыңғы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байлығы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қазынанікі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земство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болу.Аса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өзендер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байлықтары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земство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мүлкіне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саналу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16758099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1D71DFE-F58F-4E94-ADFD-88CA62724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567267"/>
            <a:ext cx="9294812" cy="53439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 ФИЛОСОФИЯСЫНЫҢ ҮШ АНЫҒЫ</a:t>
            </a:r>
          </a:p>
          <a:p>
            <a:pPr marL="0" indent="0" algn="just">
              <a:buNone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Өркениет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Елінде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негіздерінің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тәуелсіздік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бой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көрсетті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философиясындағы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Ел болу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идеясының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қайнары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қайда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замандағы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қайнары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6258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EAFC050B-499F-4D23-90C8-3CD70D63A8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47031" y="812800"/>
            <a:ext cx="7381132" cy="4738687"/>
          </a:xfrm>
          <a:prstGeom prst="rect">
            <a:avLst/>
          </a:prstGeom>
          <a:ln w="76200">
            <a:solidFill>
              <a:srgbClr val="0070C0"/>
            </a:solidFill>
          </a:ln>
        </p:spPr>
      </p:pic>
    </p:spTree>
    <p:extLst>
      <p:ext uri="{BB962C8B-B14F-4D97-AF65-F5344CB8AC3E}">
        <p14:creationId xmlns:p14="http://schemas.microsoft.com/office/powerpoint/2010/main" val="19714960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DAD1A9-5234-4035-8552-ED249DC5B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133" y="304800"/>
            <a:ext cx="9760479" cy="59690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Шындығында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феномендік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этнотұтастық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көрінісі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біртұтас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ұюына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ғаламат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ықпал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еткен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рухына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ашылмаған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анықтары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Бүгін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анығына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тоқталамыз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анығы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қайсы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x-none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62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DDAD1A9-5234-4035-8552-ED249DC5B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4133" y="304800"/>
            <a:ext cx="9760479" cy="59690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pPr algn="just"/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түстеп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айтсақ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мыналар</a:t>
            </a:r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</a:p>
          <a:p>
            <a:pPr algn="just"/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Алаштың </a:t>
            </a:r>
            <a:r>
              <a:rPr lang="ru-RU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endParaRPr lang="ru-RU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Алаштың </a:t>
            </a:r>
            <a:r>
              <a:rPr lang="ru-RU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Алаштың </a:t>
            </a:r>
            <a:r>
              <a:rPr lang="ru-RU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endParaRPr lang="x-none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012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08D3423-2643-41CE-976D-D1A206024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67" y="76200"/>
            <a:ext cx="9591145" cy="5835022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 algn="just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үгінгі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маңызын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сақтап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қайсы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алыптары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ұсынған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Осы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сауалдар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іздейді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Патшалық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биліктің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отарлау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шегіне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жетуі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«бумеранг»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оянды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идеясының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дүниеге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Алашорда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сананы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нәрсені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оятты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сананы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оятқан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не?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сауалға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академик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Мәмбет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Қойгелді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795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300B6A7-D523-450A-BEA1-D86BD4F5C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267" y="778933"/>
            <a:ext cx="10786533" cy="5398030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Бұдан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нені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байқадық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алаштың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тірек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ұғымдары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бостандығы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туысқандық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күш-қуат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Алаштың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басқыншылық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мүлде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Абай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айтқан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Адамзаттың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бауырым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ізгілік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Алаштың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әділеттілікке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құштар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ендеше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теңдікке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созған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онтологиялық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ақиқат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ерлік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танимыз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037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10B94F9-BED1-498E-84B3-4955DCA1C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0" y="753533"/>
            <a:ext cx="10031412" cy="5157689"/>
          </a:xfrm>
        </p:spPr>
        <p:txBody>
          <a:bodyPr>
            <a:normAutofit lnSpcReduction="10000"/>
          </a:bodyPr>
          <a:lstStyle/>
          <a:p>
            <a:pPr algn="just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ой. Алаштың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ХХ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басындағы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сананы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оятқан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феномендік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құбылыс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Алаштың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корпусы сан-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салалы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елде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шешуге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Алаштың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жатпаған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қою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қауіпті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ХХ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вулкандық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әдіспен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зерттеліп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тұшымды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438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10B94F9-BED1-498E-84B3-4955DCA1C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3200" y="753533"/>
            <a:ext cx="10031412" cy="5157689"/>
          </a:xfrm>
        </p:spPr>
        <p:txBody>
          <a:bodyPr>
            <a:normAutofit/>
          </a:bodyPr>
          <a:lstStyle/>
          <a:p>
            <a:pPr algn="just"/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АҚШ-та,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Англияда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Авсралияда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бағыттағы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өкілдері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И.Шеффлер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Р.С.Питерс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Е.Макмиллан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Д.Солтис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К.Поппер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Г.Здарцил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К.Кернштейнер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Э.Шпрангер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К.Роджерс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М.Бубер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М.Шелер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В.Фишер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И.Гессен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У.Долл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Л.Н.Толстой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Платон, Аристотель,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-Фараби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алыптарының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Хакім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Абай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Білімдіден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талаптыға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506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0A46F010-D160-4609-8979-FFD8C1EA6C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1B8C4F6-C3AC-4C94-8EC7-E4F7B7E9CD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0B789310-9859-4942-98C8-3D2F12AAAE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xmlns="" id="{FE9E5460-2AA9-4786-B69C-23DBEF3568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xmlns="" id="{E344A2AF-3860-4427-B13E-98021C17AB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xmlns="" id="{DDBDD44E-1DC0-48AB-8FEC-E098D91974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xmlns="" id="{3151FF3E-5E3F-4D82-A684-0003BACEA8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xmlns="" id="{C6CBF27E-7F0C-4489-95A7-82DE1C0460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xmlns="" id="{233BE304-221E-425E-A484-4B2E5F405B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xmlns="" id="{10D5734E-EAEA-4A08-86A9-39BD5563EC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xmlns="" id="{4D47FE86-98D1-4E35-86E4-16E9A19A64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xmlns="" id="{F00661F9-B224-4DB1-8EFB-ABF9402BDE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xmlns="" id="{679DCB4E-8D36-4B7A-AF0C-8399F113AE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xmlns="" id="{4FAD51F6-D24C-4FD6-BEAE-41F0E5A825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xmlns="" id="{87AC773F-6D31-458A-9DD7-76566C8A9C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6F1CEC7A-E419-4950-AA57-B00546C29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xmlns="" id="{7AE7DCD1-5235-45E8-B229-15A3E3962E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xmlns="" id="{C82E58C3-65A5-4079-BF94-E675AA410C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xmlns="" id="{7AABE1FA-6DC8-4A47-AC5C-F05B9C111C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xmlns="" id="{17BB7298-8900-4C67-B800-BD241F0199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xmlns="" id="{EE3442F8-53C2-490C-94EF-E423ECB95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xmlns="" id="{3DBEA916-8B10-493A-8CBF-9B5FA2A4A0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xmlns="" id="{248DB27B-F9EA-4F81-A746-7D57B768E0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xmlns="" id="{998E5C90-2A81-4013-AE09-2023B4407C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xmlns="" id="{86A8318B-7607-4519-8EEB-C7DD509653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xmlns="" id="{5009FB1B-4865-45DB-8727-F012E3ACA5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xmlns="" id="{5B209B64-3A98-4B1A-857A-2368AFED67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xmlns="" id="{EB3B5D03-7AE3-411C-A820-6844E7D0C6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40" name="Freeform 11">
            <a:extLst>
              <a:ext uri="{FF2B5EF4-FFF2-40B4-BE49-F238E27FC236}">
                <a16:creationId xmlns:a16="http://schemas.microsoft.com/office/drawing/2014/main" xmlns="" id="{91328346-8BAD-4616-B50B-5CFDA5648D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76D5EA2-682A-4649-B13C-C3CAAF10D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875899"/>
            <a:ext cx="8131550" cy="5035323"/>
          </a:xfrm>
          <a:ln w="57150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ru-RU" sz="1100" dirty="0"/>
          </a:p>
          <a:p>
            <a:pPr marL="0" indent="0">
              <a:lnSpc>
                <a:spcPct val="90000"/>
              </a:lnSpc>
              <a:buNone/>
            </a:pPr>
            <a:endParaRPr lang="ru-RU" sz="1100" dirty="0"/>
          </a:p>
          <a:p>
            <a:pPr marL="0" indent="0">
              <a:lnSpc>
                <a:spcPct val="90000"/>
              </a:lnSpc>
              <a:buNone/>
            </a:pP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Бағдарлама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мазмұны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І.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демократиялық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федеративтік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республика болу (Демократия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билеу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Федерация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құрдас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бірлесуі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Федеративтік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іргесі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ынтымағы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Әрқайсысы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тізгінін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жүреді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Учредительное собрание мен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Г.Дума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қалауынша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кесімді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сайланатын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президент болу.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министрлер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Учредительное собрание мен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Г.Дума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жауапты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Депутаттар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тегіс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төте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құпия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сайлаумен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Сайлау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хұқында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еркек-әйел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талғаусыз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Законды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Г.Дума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Г.Дума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үстінен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қарап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запрос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хұқы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Г.Думада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Г.Думасыз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салынбау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34325987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17ED8A-BD41-43F0-9207-27341DC33C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867" y="635000"/>
            <a:ext cx="9946745" cy="5918200"/>
          </a:xfrm>
        </p:spPr>
        <p:txBody>
          <a:bodyPr>
            <a:noAutofit/>
          </a:bodyPr>
          <a:lstStyle/>
          <a:p>
            <a:pPr algn="just"/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дәстүріне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 Алаштың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институциальды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тұтастықта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дала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төсінде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ошақтарын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оқулықтар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газет-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журналдар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тәрбиеге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танымдық-әдістемелік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мақалалар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бірлестіктерде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концепциясын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білімнің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іргелі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алыптары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Алаштың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2100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9E7E2C3-8E25-4BF2-9C66-4709CF2CE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5667" y="254000"/>
            <a:ext cx="9768945" cy="5657222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алыптары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субъектісі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–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болмысындағы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алыптарының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қоғам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ұстазы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бағаны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Ахаңа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Ахмет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Байтұрсыновқа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бекер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ұстазы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еңбектер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мақаласында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жайылуына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әуелі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үйрететін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сайлы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тарататын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кітаптар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боларға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жайыларға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мақсатқа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жетуге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себепкер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</a:t>
            </a:r>
            <a:endParaRPr lang="x-non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0891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252FB9C-765E-4C71-8367-BDFA56B66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867" y="795867"/>
            <a:ext cx="10327745" cy="5115355"/>
          </a:xfrm>
        </p:spPr>
        <p:txBody>
          <a:bodyPr>
            <a:no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Ахмет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даналыққа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құштар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қамшылап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жарыстың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Сондай-ақ,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Айқап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журналында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«Аз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білудің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басы»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мақаласында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танымнан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хабар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құпталған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жұмыстармен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замананы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мінездеу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кіргізу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бар.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Үстіміздегі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ХХ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ғұмыр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«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айтылады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біледі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жүріп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кетсек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базардың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қызуында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кез-келген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жиырмасыншы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ғұмырда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бәйгеге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қоссақ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алдымен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бәйге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алмасақ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бөлініп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қалмасақ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Осылай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айдың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тұтас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болмысын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ашар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тай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аламан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ұзаққа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ғасырға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кететін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танытып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кеңістігіндегі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жарыстан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Ахаңның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Ахмет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Байтұрсыновтың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үміті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  <a:endParaRPr lang="x-none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3311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063AA24-A162-4149-A29A-4136D0965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372533"/>
            <a:ext cx="10617200" cy="58044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Үшінші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іргелі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инновациялық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Алаштың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Мен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журналисі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Мая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Бекбаева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түсірген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«Тайны и судьбы великих казахов» – Ахмет Байтурсынов»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фильмде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Егемен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газетіне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журналист Азамат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Қасымға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«Алаш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алыптары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пассионар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сұбхатта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мынайдай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Пассионарлық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қуатпен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қарқынмен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келетін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Отан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алапат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құлшыныс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айрықша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ынтамен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біліммен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3016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063AA24-A162-4149-A29A-4136D0965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372533"/>
            <a:ext cx="10617200" cy="580443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Ленинді,Сталинді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Екеуі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ұстанған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аренадан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кеткен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болмысы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солғын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өзіміздің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Ахмет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Байтұрсыновты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алайық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бүгін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біреу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саясаттағы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еңбегін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жоққа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шығаруға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ұмтылса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ар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тастаса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тастаса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көсемсөзі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көсемсөзін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тастаса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ақындығы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кісілер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энциклопедиялық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полифониялық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саланы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тоғыстырған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тұлғалар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Бұларды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ұнатқаны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өнерде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саясатта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жұртқа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тұрғысында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алыптарының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әрқайсысы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дем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мәніндегі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рас.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1264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827C38E-465A-406D-9D43-6B28B8D83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667" y="973667"/>
            <a:ext cx="10761133" cy="520329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ХХ </a:t>
            </a:r>
            <a:r>
              <a:rPr lang="ru-RU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жартысында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алса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айналымға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енгеніне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өткен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әлеуметтік-мәдени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тұтас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Философия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тарихына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сүйенсек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Еуропаның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дәстүрлі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ерте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бастауында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ғылыммен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көкжиегін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алыптары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саласын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дамытуға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ұмтылды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8633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827C38E-465A-406D-9D43-6B28B8D83A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667" y="973667"/>
            <a:ext cx="10761133" cy="52032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алыптары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газетінің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маңдайына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Киіз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салып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түндігін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батыстан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ашуын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былай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Киіз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киіз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туырлықты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Үйдің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түндігі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есігі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жабық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болуындағы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түндік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беретін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кіретін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заттар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кіретін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есігі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болмасын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делінген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Түндіктен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түсетін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жарыққа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өнер-ғылым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Түндік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күнбатыс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ашылуы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өнер-ғылым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Еуропа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себепті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ішіне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Еуропа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таралсын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Үйдің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есігі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Ондағы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газеті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жұртына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есігі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сырт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күзетшісі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болынсын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делінген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еді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x-none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0196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104D685-3ADE-43BB-96FC-C96E031B5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667" y="753533"/>
            <a:ext cx="10634133" cy="54234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Әлемде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назарда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ұстаған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«Вена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кружогы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бағыттар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шындығында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батыста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жақтаған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ғылымды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даттаған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ағымдар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соның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ғылыми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соғыс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ұғымы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дүниеге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пайымдаулардан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заман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әлемінде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орындарында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ғылымның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бастау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бұлағында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магистранттарға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оқылатын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x-none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2895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104D685-3ADE-43BB-96FC-C96E031B5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933" y="558800"/>
            <a:ext cx="10634133" cy="54234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дамымаса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адамзаттың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жойылып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кету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ойдан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Ғылымға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баратын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Біздің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ойымызша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алыптарының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адамдыққа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негізделген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Ғасырлардан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тартқан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даналығы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ұстаған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ауыстырмаған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Ғылымға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баратын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көзінде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Шәкәрім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айтатын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Ар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білімі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x-none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7274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B598CA0-C804-4E60-9B0B-26103948E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804333"/>
            <a:ext cx="10632545" cy="5106889"/>
          </a:xfrm>
        </p:spPr>
        <p:txBody>
          <a:bodyPr>
            <a:normAutofit/>
          </a:bodyPr>
          <a:lstStyle/>
          <a:p>
            <a:pPr algn="just"/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анығын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қарастырғандағы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мақсатымыз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мәселелерді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жүйелі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зерттеуге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бермек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замандағы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басы,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мұхит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тектес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терең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таным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Алаш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философиясының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дін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өнер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философиясы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салалары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болашақта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қарастыруды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b="1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94658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0A46F010-D160-4609-8979-FFD8C1EA6C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81B8C4F6-C3AC-4C94-8EC7-E4F7B7E9CDB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0B789310-9859-4942-98C8-3D2F12AAAE7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xmlns="" id="{FE9E5460-2AA9-4786-B69C-23DBEF35680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xmlns="" id="{E344A2AF-3860-4427-B13E-98021C17ABF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xmlns="" id="{DDBDD44E-1DC0-48AB-8FEC-E098D91974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xmlns="" id="{3151FF3E-5E3F-4D82-A684-0003BACEA8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xmlns="" id="{C6CBF27E-7F0C-4489-95A7-82DE1C0460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xmlns="" id="{233BE304-221E-425E-A484-4B2E5F405B8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xmlns="" id="{10D5734E-EAEA-4A08-86A9-39BD5563EC2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xmlns="" id="{4D47FE86-98D1-4E35-86E4-16E9A19A64E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xmlns="" id="{F00661F9-B224-4DB1-8EFB-ABF9402BDEF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xmlns="" id="{679DCB4E-8D36-4B7A-AF0C-8399F113AE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xmlns="" id="{4FAD51F6-D24C-4FD6-BEAE-41F0E5A8253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xmlns="" id="{87AC773F-6D31-458A-9DD7-76566C8A9CA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xmlns="" id="{6F1CEC7A-E419-4950-AA57-B00546C29C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  <a:solidFill>
            <a:schemeClr val="tx2">
              <a:lumMod val="75000"/>
              <a:alpha val="70000"/>
            </a:schemeClr>
          </a:solidFill>
        </p:grpSpPr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xmlns="" id="{7AE7DCD1-5235-45E8-B229-15A3E3962E7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xmlns="" id="{C82E58C3-65A5-4079-BF94-E675AA410CD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xmlns="" id="{7AABE1FA-6DC8-4A47-AC5C-F05B9C111C2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xmlns="" id="{17BB7298-8900-4C67-B800-BD241F0199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xmlns="" id="{EE3442F8-53C2-490C-94EF-E423ECB95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xmlns="" id="{3DBEA916-8B10-493A-8CBF-9B5FA2A4A0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xmlns="" id="{248DB27B-F9EA-4F81-A746-7D57B768E0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xmlns="" id="{998E5C90-2A81-4013-AE09-2023B4407C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xmlns="" id="{86A8318B-7607-4519-8EEB-C7DD5096531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xmlns="" id="{5009FB1B-4865-45DB-8727-F012E3ACA55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xmlns="" id="{5B209B64-3A98-4B1A-857A-2368AFED67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xmlns="" id="{EB3B5D03-7AE3-411C-A820-6844E7D0C61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ru-KZ"/>
            </a:p>
          </p:txBody>
        </p:sp>
      </p:grpSp>
      <p:sp>
        <p:nvSpPr>
          <p:cNvPr id="40" name="Freeform 11">
            <a:extLst>
              <a:ext uri="{FF2B5EF4-FFF2-40B4-BE49-F238E27FC236}">
                <a16:creationId xmlns:a16="http://schemas.microsoft.com/office/drawing/2014/main" xmlns="" id="{91328346-8BAD-4616-B50B-5CFDA5648D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E8362E7-E521-4D62-ADBB-58E8D5A82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062" y="1020278"/>
            <a:ext cx="8131550" cy="4890944"/>
          </a:xfrm>
          <a:ln w="76200"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ru-RU" sz="1400" dirty="0"/>
          </a:p>
          <a:p>
            <a:pPr marL="0" indent="0">
              <a:lnSpc>
                <a:spcPct val="90000"/>
              </a:lnSpc>
              <a:buNone/>
            </a:pPr>
            <a:endParaRPr lang="ru-RU" sz="1400" dirty="0"/>
          </a:p>
          <a:p>
            <a:pPr>
              <a:lnSpc>
                <a:spcPct val="90000"/>
              </a:lnSpc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бостандық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тізгіні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Россия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Федерациялық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ағзасы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болу. </a:t>
            </a:r>
          </a:p>
          <a:p>
            <a:pPr>
              <a:lnSpc>
                <a:spcPct val="90000"/>
              </a:lnSpc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сыбайлас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жұрттармен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әзірге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келмесе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бірден-ақ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Қайткенде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осы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земстволықты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"Алаш"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аулнайлары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көңілді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болуына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жаһид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тырысады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>
              <a:lnSpc>
                <a:spcPct val="90000"/>
              </a:lnSpc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Земстволардың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управаларында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милицияларында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қалауына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салады. </a:t>
            </a: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"Алаш"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әділдікке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нашарларға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жолдас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жәбірлерге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Күш-қуатын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жұмсап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тарақи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бастайды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532458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F966DD2F-FBF5-41CE-A3F4-565352D95D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46FCE2B-F2D2-466E-B0AA-8E341DB498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KZ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xmlns="" id="{2BD31C98-199A-4722-A1A5-4393A43E74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xmlns="" id="{406A9EB5-6766-9AAF-F1EC-096481C968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4179292"/>
              </p:ext>
            </p:extLst>
          </p:nvPr>
        </p:nvGraphicFramePr>
        <p:xfrm>
          <a:off x="1794897" y="859537"/>
          <a:ext cx="8987404" cy="501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4837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3D9AEEE-1CCD-43C0-BA3E-16D60A6E23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1">
            <a:extLst>
              <a:ext uri="{FF2B5EF4-FFF2-40B4-BE49-F238E27FC236}">
                <a16:creationId xmlns:a16="http://schemas.microsoft.com/office/drawing/2014/main" xmlns="" id="{60F880A6-33D3-4EEC-A780-B73559B9F2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ru-KZ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xmlns="" id="{2C6246ED-0535-4496-A8F6-1E80CC4EB8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xmlns="" id="{03A650C1-E85E-0DDC-2087-6A0E4B474F9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256210"/>
              </p:ext>
            </p:extLst>
          </p:nvPr>
        </p:nvGraphicFramePr>
        <p:xfrm>
          <a:off x="4716816" y="547511"/>
          <a:ext cx="6832212" cy="5264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896F9E-28B6-19C9-9DDC-CA94CC122AA4}"/>
              </a:ext>
            </a:extLst>
          </p:cNvPr>
          <p:cNvSpPr txBox="1"/>
          <p:nvPr/>
        </p:nvSpPr>
        <p:spPr>
          <a:xfrm>
            <a:off x="1098035" y="3179900"/>
            <a:ext cx="215146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</a:t>
            </a:r>
            <a:r>
              <a:rPr lang="ru-RU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Дін</a:t>
            </a:r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ісі</a:t>
            </a:r>
            <a:endParaRPr lang="ru-RU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47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09A9831-9615-452A-AA8F-65BB35438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533" y="618067"/>
            <a:ext cx="10116079" cy="5943600"/>
          </a:xfrm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соты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тұрмыс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ыңғайына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болу. Би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судья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Аралас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тергеу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тексеруі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жұрттың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көбінің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судья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тергеусіз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түспеу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жүзінде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біткен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болу;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Құдайдан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соңғы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судья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үкіміне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мойынсұну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үкім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жазалы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қылмыстар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присяжный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сотпен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Присяжныйлар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Қырдағы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ішіндегі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сот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ұйғарған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жолымен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атқарылу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448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7191610-8867-46D8-A558-A5BEA1B0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9941" y="1024805"/>
            <a:ext cx="10676467" cy="5499630"/>
          </a:xfrm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күнгі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ұсталмау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Әскерлік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жасқа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жеткен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жастар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үйретіліп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қызмет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табына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бөлгенде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туысқан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табына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Әскерлік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міндетін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атты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милиция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атқару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266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7191610-8867-46D8-A558-A5BEA1B00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7067" y="550333"/>
            <a:ext cx="9381066" cy="5791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E676749-0DE2-94A6-AF00-CBAAE20E5675}"/>
              </a:ext>
            </a:extLst>
          </p:cNvPr>
          <p:cNvSpPr txBox="1"/>
          <p:nvPr/>
        </p:nvSpPr>
        <p:spPr>
          <a:xfrm>
            <a:off x="3425307" y="1237149"/>
            <a:ext cx="7521116" cy="4031873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VII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әл-ақуаты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табысқа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байға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байша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кедейге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кедейше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әділ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таратылу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693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1F4E7B7-0F3A-478C-9A58-E97B94A5C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5067" y="719667"/>
            <a:ext cx="9489545" cy="5503333"/>
          </a:xfrm>
          <a:ln w="762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VIII.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Жұмысшылар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Жұмысшылар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закон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панасында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болу.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жерінде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завод- фабрика аз,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жұмысшылары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аз.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Алаш"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партиясы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жұмысшылар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турасында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демократтардың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меньшевик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табының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программасын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жақтайды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069928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255</TotalTime>
  <Words>2264</Words>
  <Application>Microsoft Office PowerPoint</Application>
  <PresentationFormat>Произвольный</PresentationFormat>
  <Paragraphs>106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Легкий дым</vt:lpstr>
      <vt:lpstr>                                          13 ДӘРІС ТАҚЫРЫБЫ: Алаш партиясының бағдарламасы – өркениет жолымен дамудың ұстанымы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Қазіргі кезеңдегі   (2000-2010 жж)  Алаш тарихының зерттелуі   </dc:title>
  <dc:creator>mechta office</dc:creator>
  <cp:lastModifiedBy>2025</cp:lastModifiedBy>
  <cp:revision>19</cp:revision>
  <dcterms:created xsi:type="dcterms:W3CDTF">2020-11-17T07:15:19Z</dcterms:created>
  <dcterms:modified xsi:type="dcterms:W3CDTF">2025-11-07T04:11:07Z</dcterms:modified>
</cp:coreProperties>
</file>