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23" r:id="rId4"/>
    <p:sldId id="324" r:id="rId5"/>
    <p:sldId id="356" r:id="rId6"/>
    <p:sldId id="357" r:id="rId7"/>
    <p:sldId id="351" r:id="rId8"/>
    <p:sldId id="331" r:id="rId9"/>
    <p:sldId id="257" r:id="rId10"/>
    <p:sldId id="35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99FF"/>
    <a:srgbClr val="CC33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2%D0%B5%D0%BE%D1%80%D0%B8%D1%8F" TargetMode="External"/><Relationship Id="rId2" Type="http://schemas.openxmlformats.org/officeDocument/2006/relationships/hyperlink" Target="https://kk.wikipedia.org/wiki/%D0%A4%D0%B8%D0%B7%D0%B8%D0%BA%D0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hyperlink" Target="https://kk.wikipedia.org/wiki/%D0%AD%D0%BA%D1%81%D0%BF%D0%B5%D1%80%D0%B8%D0%BC%D0%B5%D0%BD%D1%82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77851" y="2192784"/>
            <a:ext cx="9123263" cy="323435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15-Д</a:t>
            </a:r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ӘРІС</a:t>
            </a: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Экспериментт</a:t>
            </a:r>
            <a:r>
              <a:rPr lang="kk-K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ік физиканың қазіргі жетістіктерінің мысалдары: лазерлер,голография,томография,</a:t>
            </a:r>
          </a:p>
          <a:p>
            <a:r>
              <a:rPr lang="kk-KZ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туннельдік микроскоп</a:t>
            </a:r>
            <a:br>
              <a:rPr lang="ru-RU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</a:p>
        </p:txBody>
      </p:sp>
    </p:spTree>
    <p:extLst>
      <p:ext uri="{BB962C8B-B14F-4D97-AF65-F5344CB8AC3E}">
        <p14:creationId xmlns:p14="http://schemas.microsoft.com/office/powerpoint/2010/main" val="2376624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6472" y="2665501"/>
            <a:ext cx="5947247" cy="2625247"/>
          </a:xfrm>
        </p:spPr>
        <p:txBody>
          <a:bodyPr anchor="ctr">
            <a:norm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Эксперименттік физиканың қазіргі деңгейі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Эксперменттік физиканың қазіргі жетістіктері</a:t>
            </a:r>
            <a:endParaRPr lang="ru-RU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1045001" y="1866478"/>
            <a:ext cx="3696376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B95D-8C09-DE24-39F9-8657558EA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9071C6-44FC-74E8-E08F-60D46180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26B29D-6A3B-5742-FCE4-7AEE447D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02217F-A08A-BE07-2497-CE5F7650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5D36B2-44CA-041F-F0B7-C5DEAC6E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45D4CF0-BCF8-A47F-DDCC-C63EE34C0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982BEE1-E9B0-8A08-425F-964F8571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DE3E8A1-1ADD-937A-90E7-C4C26FB49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5B81036-B91D-083D-0276-D8A42542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8BD86CA-D182-AC56-6F84-D6B6CEA07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E22C35BE-04A1-13CA-F5D0-2D6247B59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99B2EA-6137-B3A4-DD9D-E422A6B86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C02CFA4-7C0A-DB87-78C7-35A0DFE78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8FB3F99-77B5-DF80-1E91-6CAE50959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2CE93A75-1D6A-5601-D3A6-F2657D015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9E7BD88-4B2B-72E0-60CF-ABE67C181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0A3BFE44-3B82-F790-14F7-1D4DAE53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76A261E-A213-4BC0-0D07-C667094A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5BE4CCB8-006F-5B6C-061B-E6FFB2DB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3111588-E34A-82DE-3CED-B5CD4487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6BE7E12-219C-E041-DA40-864A1F0D7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8958868-3911-8400-BC06-9A038CEA4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22FFC618-A344-C1EF-D117-428E04EFC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08F59FA-7C34-1EC2-12C9-D08474ED8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1F831F62-6762-364C-3110-20B47A074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9FC084F3-148A-F673-E836-813010269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9CB56FB-8650-1B24-1133-4A600A13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77A1773-04DD-8E92-8E40-22FD35B12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9349DD5-75DD-45E2-2E4F-96BBA996D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DB05FF76-519C-1C6E-9F13-F5630F81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1788426-569C-C69A-8045-637A177F4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9D1F248E-979D-7E52-E32E-96633C819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45526868-FEB2-212F-FBD4-C102EF64D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F00597E-F590-D39B-3E05-B44566553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1C1F8419-7F1B-9D6B-9D7E-89EF5B491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FBDD76FF-706A-2663-41B9-F6491381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0875EC1-A0E5-3D82-2A0A-005D2BC71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EA76ACE7-1776-78EF-7DF5-C3E3F299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43350E49-1E78-DCB3-C395-50E9283E3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BCB87F4-1A90-5318-B5DF-D330CB9ED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9BF6676-2BD6-02B9-E03A-A53E6C334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C96CB253-22AB-CA28-10AF-FD4AE60C8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637720D2-290D-3208-9BDF-D1DCF81AA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1B5023FE-7A31-8E59-5133-383421B7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716" y="1248029"/>
            <a:ext cx="5500858" cy="5112567"/>
          </a:xfrm>
        </p:spPr>
        <p:txBody>
          <a:bodyPr anchor="ctr"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Эксперименттік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hlinkClick r:id="rId2" tooltip="Физика"/>
              </a:rPr>
              <a:t>физика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дайындалған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жағдайларда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табиғи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құбылыстарды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зерттеуден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тұратын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табиғатты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тану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тәсілі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Табиғаттың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моделін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зерттейтін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физикадан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айырмашылығы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эксперименталды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физика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табиғаттың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өзін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зерттеуге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hlinkClick r:id="rId3" tooltip="Теория"/>
              </a:rPr>
              <a:t>теорияның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жаңылысуы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дәлірек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айтқанда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біздің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әлемге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қолданылмауы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критерийі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табылатын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эксперименттің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нәтижесімен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келіспеушілік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hlinkClick r:id="rId4" tooltip="Эксперимент"/>
              </a:rPr>
              <a:t>Эксперимент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келісімі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дұрыстығын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қолданылуын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дәлелдей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алмайды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Яғни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теорияның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өміршеңдігінің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негізгі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өлшемі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эксперимент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тексеру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6EEDA70C-FC23-966F-0D9D-A86BA7BDAB11}"/>
              </a:ext>
            </a:extLst>
          </p:cNvPr>
          <p:cNvSpPr/>
          <p:nvPr/>
        </p:nvSpPr>
        <p:spPr>
          <a:xfrm>
            <a:off x="1328380" y="248765"/>
            <a:ext cx="9259635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E7F5239-7AA0-7A52-86A9-A2955A15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508" y="289241"/>
            <a:ext cx="9975272" cy="6695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ВАКУУМДЫҚ ТЕХНИКАСЫНЫҢ ДАМУ ТАРИХЫ</a:t>
            </a:r>
          </a:p>
        </p:txBody>
      </p:sp>
      <p:sp>
        <p:nvSpPr>
          <p:cNvPr id="54" name="Скругленный прямоугольник 4">
            <a:extLst>
              <a:ext uri="{FF2B5EF4-FFF2-40B4-BE49-F238E27FC236}">
                <a16:creationId xmlns:a16="http://schemas.microsoft.com/office/drawing/2014/main" id="{63647FF7-A2BC-4E58-AF37-5B0FCF773F98}"/>
              </a:ext>
            </a:extLst>
          </p:cNvPr>
          <p:cNvSpPr/>
          <p:nvPr/>
        </p:nvSpPr>
        <p:spPr>
          <a:xfrm>
            <a:off x="1290220" y="248765"/>
            <a:ext cx="10133300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64FEFF4-B1D0-4A53-A124-477B24611299}"/>
              </a:ext>
            </a:extLst>
          </p:cNvPr>
          <p:cNvSpPr txBox="1"/>
          <p:nvPr/>
        </p:nvSpPr>
        <p:spPr>
          <a:xfrm>
            <a:off x="1328380" y="301609"/>
            <a:ext cx="103166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Эксперименттік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физиканың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endParaRPr lang="x-none" sz="3200" dirty="0"/>
          </a:p>
        </p:txBody>
      </p:sp>
      <p:pic>
        <p:nvPicPr>
          <p:cNvPr id="4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250" y="1627335"/>
            <a:ext cx="5012270" cy="3947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11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2.Эксперименттік физиканың қазіргі жетістіктері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66ABE4-6C50-52A6-C96B-4E37243CC5DB}"/>
              </a:ext>
            </a:extLst>
          </p:cNvPr>
          <p:cNvSpPr txBox="1"/>
          <p:nvPr/>
        </p:nvSpPr>
        <p:spPr>
          <a:xfrm>
            <a:off x="1039091" y="1242135"/>
            <a:ext cx="9995957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Эксперименттік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физика –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ғылымның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дамуына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үлкен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үлес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қосқан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көптеген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жетістіктерге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толы.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Олардың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кейбірі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Кванттық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механика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Электрондардың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қосарланған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табиғатын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толқындық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бөлшектік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Нильс Бор мен Вернер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Гейзенбергтің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жұмыстары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Радиацияның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ашылуы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Мария Кюри мен Пьер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Кюридің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радиоактивті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элементтерді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зерттеуі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ядролық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физика мен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медицинаның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дамуына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негіз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Боз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-Эйнштейн конденсаты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1995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жасаған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тәжірибелер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нәтижесінде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Боз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-Эйнштейн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конденсатын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алу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кванттық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күйді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терең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түсінуге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мүмкіндік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Гравитациялық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толқындар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ЛИГО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детекторының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2015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гравитациялық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толқындарды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ашуы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жалпы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салыстырмалылық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теориясының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жаңа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растауы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Стандартты</a:t>
            </a: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модель: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Элементар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бөлшектердің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өзара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әрекеттесуін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түсіндіретін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теория,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Хиггс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бозонының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ашылуымен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толықтырылды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ru-RU" b="1" i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Космология: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Космологиялық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фондық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радиацияның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зерттелуі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ғаламның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құрылымы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эволюциясын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түсінуге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мүмкіндік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жетістіктер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физиканың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көптеген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салаларында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жаңа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бағыттарды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аша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отырып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ғылымның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ілгерілеуіне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септігін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тигізді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b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63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DEE982-3382-59A5-A357-2614A5ED2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DDE1F80-AE10-556F-5CFC-17F62DC3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6DA23E-57C0-D47D-EF4B-D52CF732C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4616993-E332-B67F-53E5-7771FCB5FC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35EA76-ADA1-38EA-D652-35655C71C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48B5C0B-6AA9-5999-387C-5AC431059E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28C3D17-2066-E7A0-4ECA-D4686A44A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690A78E9-BCBF-682E-F7D2-EE5458E2B6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56EC09FC-C5FF-0AF0-EC00-18F09B0C90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A931593E-58B6-8198-BEE9-0D2C366A2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E7E7E3C-A96F-820E-CF0C-4834C852B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AD40CA39-90A8-2320-711E-12557445D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4D87F98-EE39-2ADF-3760-BCD3451CC9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637CA04-24CF-3DE5-532B-84AF499C46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05012DB-B390-B83E-BA44-F58C33CEE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888721A5-C854-01AB-DD15-A549B45A8A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14A24ABC-31EE-03E7-D67C-9266787CD5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458E60C-2ADB-1802-43D6-D7581DF54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EE8307AD-9E0B-51D2-5B3D-AEC7DDF6A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331691D6-1E87-6019-FC0C-452962235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031CEFDC-7246-EC1E-32FF-56899770E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C0242310-E128-8C67-69E6-C3185D6EDB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C36B3AE-A9D6-7BC5-DA39-32A80F4792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1704CAA7-5D65-4E1B-046D-6CB2D74A54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5C124EF8-F76F-9AA8-5C1D-EAF512537C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48B0CF72-1712-435C-FC84-5887E6E50A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41C35B96-AE55-0391-AA88-E1C39D945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8BBAA14F-FB91-3F7B-9790-734BCC8EF4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AA27F6B-EA2D-FE42-29B6-D300BB2218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A9D209C1-CBCF-DB3D-8F8C-FF69AAC8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5EA81274-1785-B065-AAF5-D037F8C2DA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0A100642-2839-E5EB-979F-C48BBEAE56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0E733866-B0B2-931B-81E4-068D6BBEE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C945BC79-03EA-0D48-422F-4D8FE483C2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018EE990-77F2-59D2-0BB0-46CCCA5284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FF12AA2-C2FB-DF09-C341-5617293020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1006E5A3-63EB-D292-DDFC-A7D65CC0AD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97DF500-5121-05F5-0E15-2C512327F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B8B621A7-CD11-C594-4048-55B1BAD072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628A4284-1C5C-CDF1-3880-455FAC98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D972E26F-A3E3-61D7-D5A9-DDCAC242B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E9096613-CF33-5548-15C8-B102504F3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ADCB4352-0DEF-FAE7-E25C-77B4B48A77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64966AF-096E-BD1A-C11F-BB75B68E6EFC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9DD7B57-C3BC-3A1E-CF70-FBA8F03D9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Лазерлер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9090" y="1482436"/>
            <a:ext cx="103493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>
                <a:latin typeface="Arial" panose="020B0604020202020204" pitchFamily="34" charset="0"/>
                <a:cs typeface="Arial" panose="020B0604020202020204" pitchFamily="34" charset="0"/>
              </a:rPr>
              <a:t>Лазерлер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Light Amplification by Stimulated Emission of Radiation)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жарықты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күшейту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сәуле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шығаруға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құрылғылар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белгілі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толқын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ұзындығында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когерентті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біркелкі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монохроматты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түсті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жарық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шығарады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Лазерлер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медицинада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өнеркәсіпте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телекоммуникацияда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ғылымда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кеңінен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лазерлердің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көмегімен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хирургиялық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операциялар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кесу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ақпаратты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т.б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асырылады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657" y="3598587"/>
            <a:ext cx="3023244" cy="202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256" y="3578017"/>
            <a:ext cx="3111315" cy="208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8120926" y="3567400"/>
            <a:ext cx="3264648" cy="209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7034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464816" y="248766"/>
            <a:ext cx="8980982" cy="67656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Голография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85C9D05-CB77-4C32-BB99-92FA786C74A9}"/>
              </a:ext>
            </a:extLst>
          </p:cNvPr>
          <p:cNvSpPr txBox="1"/>
          <p:nvPr/>
        </p:nvSpPr>
        <p:spPr>
          <a:xfrm>
            <a:off x="6873541" y="1345472"/>
            <a:ext cx="4282273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Голография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жарық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интерференциясы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дифракциясы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принциптеріне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негізделген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үшөлшемді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бейнелерді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жасау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технологиясы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процесс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объектінің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жарық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сәулелері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арнайы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фотосенситивті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материалға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түсіріліп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объектінің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көлемдік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бейнесі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сақталады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Голограммалар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көрерменнің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көз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алдында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үшөлшемді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сурет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ретінде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көрінеді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тіпті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әр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бұрыштан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қарағанда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көрінеді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Голография медицина,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өнер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ғылым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қауіпсіздік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салаларында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қолданылып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91" y="1174097"/>
            <a:ext cx="5385595" cy="2467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61" y="3706964"/>
            <a:ext cx="5386398" cy="2395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638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C2B9E26C-AD3F-4B27-B9FD-890C45AA9267}"/>
              </a:ext>
            </a:extLst>
          </p:cNvPr>
          <p:cNvSpPr txBox="1"/>
          <p:nvPr/>
        </p:nvSpPr>
        <p:spPr>
          <a:xfrm>
            <a:off x="756279" y="1064058"/>
            <a:ext cx="464699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/>
            <a:r>
              <a:rPr lang="ru-RU" sz="16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Томография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дененің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ішкі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құрылымын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бейнелеу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үшін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қолданылатын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медициналық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бейнелеу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әдісі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Ол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арнайы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жабдық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арқылы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әртүрлі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кескіндер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суреттер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жасауға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мүмкіндік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береді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олардан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объектінің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көлденең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кескіндерін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алуға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болады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көп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таралған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түрлері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514350" indent="-285750" algn="just">
              <a:buFont typeface="Arial" panose="020B0604020202020204" pitchFamily="34" charset="0"/>
              <a:buChar char="•"/>
            </a:pP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Компьютерлік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томография (КТ) – рентген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сәулелерін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пайдаланып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дененің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кескіндерін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компьютер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арқылы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өңдеу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.- </a:t>
            </a:r>
          </a:p>
          <a:p>
            <a:pPr marL="514350" indent="-285750" algn="just">
              <a:buFont typeface="Arial" panose="020B0604020202020204" pitchFamily="34" charset="0"/>
              <a:buChar char="•"/>
            </a:pP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Магниттік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резонанстық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томография (МРТ) –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магниттік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өріс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пен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радиожиілікті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пайдаланып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жұмсақ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тіндерді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бейнелеу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514350" indent="-285750" algn="just">
              <a:buFont typeface="Arial" panose="020B0604020202020204" pitchFamily="34" charset="0"/>
              <a:buChar char="•"/>
            </a:pP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Ультрадыбыстық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томография (УДЗ) –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дыбыс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толқындарын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пайдаланып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ағзалардың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құрылымдарын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көруге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мүмкіндік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береді.Томография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түрлі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ауруларды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диагностикалауда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дененің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құрылымын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зерттеуде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маңызды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рөл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атқарады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x-none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33ECE094-F468-9C0A-DD7A-E48C9DE06841}"/>
              </a:ext>
            </a:extLst>
          </p:cNvPr>
          <p:cNvSpPr/>
          <p:nvPr/>
        </p:nvSpPr>
        <p:spPr>
          <a:xfrm>
            <a:off x="1260630" y="219319"/>
            <a:ext cx="9197114" cy="739470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374B140C-867F-C9AF-434A-3C98BC03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48" y="289242"/>
            <a:ext cx="9439878" cy="669547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Томография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493" y="1507475"/>
            <a:ext cx="5132619" cy="3843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71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9891A3-2852-CE29-B38C-21AE636E3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3BED8F9-57B5-FA48-A236-C3AA7ECD8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77E214-5597-6003-7DA3-3649BFA24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23312A-FE63-7BE9-691B-E125851D3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8A348F0-5A79-E183-41A4-E7AC69263A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5F7EBAF9-7B35-D67B-43AF-B07E55455C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B7C34964-D2A0-DBAD-C374-895B81B1F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125C9488-D8FF-BB95-8409-15C668398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EA30C1-4BC5-0F53-E08C-5D47729E4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9AA21E49-8AB0-1F7B-4D65-F3E1E0C18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BD08630-1F70-9A77-B79F-639A684250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188609CB-6331-AC8C-B5CF-4A74F552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016B1FF-0527-3E07-4ED8-0DDC22904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482C50E1-B386-701D-1B70-D382BD41A4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C375F40F-6D4D-65F3-97FE-3A339C302F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2A04D39-BCDE-7E87-679B-502F0E7DF8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FEE879ED-7FB7-EF7D-769D-706081C1D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36854C3-8901-3963-A822-75FC0BA40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98226546-662C-719F-EF9A-3B1BC5243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82E143EB-2DD5-D5EF-7BF6-F6DE7C42A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91D7735B-D72C-787F-967E-E676C15E3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940BF87E-6EDA-98B8-8645-65171F2D7C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639528E4-8618-EBAA-5F37-983F60F97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1A2AC50-8B45-50E4-DAB4-EDDB7ED510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7BA1E293-C5AA-B14D-B745-DFC98C468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72942C25-97A6-3D33-3E1B-554A3DCB2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8AD05D8C-358C-83E1-B230-3E5E0CD0C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66A4B10E-84A7-0D48-5349-2FBA4D722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D69FDF7-9063-2A81-C6CE-A37A51AB3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2154E6F1-1C4E-F113-7EB8-EFEF0314A6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963C4AE-1F62-2816-F767-4225819C04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4D0E128D-1467-3A3C-9E5A-1EADB04B34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6E29D54A-9D46-8CB2-9479-02B9F117E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57C2E4A9-7FCC-3791-818E-F9EEE8969C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9235D22-CCE3-1206-27F5-ABE773563D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20E694E0-4A96-8DF5-C4B2-843D0E41E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4F546AFE-8133-DF74-38AB-2718AF2AD6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A90B29E-48AF-E4E7-C557-0B030CFA42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9562625E-5A4B-538C-C254-342CA1776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2963EF59-0719-1F03-2B98-59413FE4E6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7ABB1D4E-CC48-A0B4-E2D6-FECB437F53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8753C310-D0F1-55FA-0754-F53CC648D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70BF8450-8FA6-1080-DF8B-FDAA933792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F5B964C7-A79E-1A59-24EB-8D7873F2F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067" y="1145612"/>
            <a:ext cx="5541283" cy="4671428"/>
          </a:xfrm>
        </p:spPr>
        <p:txBody>
          <a:bodyPr anchor="ctr">
            <a:normAutofit fontScale="92500" lnSpcReduction="10000"/>
          </a:bodyPr>
          <a:lstStyle/>
          <a:p>
            <a:pPr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Туннельдік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микроскоп –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атомдық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деңгейдегі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беттердің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құрылымын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қолданылатын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сезімтал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құрал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кванттық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туннелдеу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принципіне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негізделген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Микроскоптың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принципі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бетке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жақын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орналасқан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зонд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токтың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ағып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кетуін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Зонд пен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зерттелетін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беттің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қашықтық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кішкентай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электрондардың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туннельдеу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зондқа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ағып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кетуіне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мүмкіндік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береді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Нәтижесінде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микроскоп бет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құрылымының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өте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детальді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кескіндерін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алуға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мүмкіндік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береді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бұл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ғылым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технологияда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әсіресе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материалтану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нанотехнология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биология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салаларында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кеңінен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20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1CE00305-8192-54CE-9C6E-115CDD2E0BB6}"/>
              </a:ext>
            </a:extLst>
          </p:cNvPr>
          <p:cNvSpPr/>
          <p:nvPr/>
        </p:nvSpPr>
        <p:spPr>
          <a:xfrm>
            <a:off x="1507046" y="145366"/>
            <a:ext cx="9252690" cy="706336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EC62699C-EA82-E64E-CAC8-BAD81A63B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8888" y="357556"/>
            <a:ext cx="9511176" cy="620872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1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Туннельдік микроскоп</a:t>
            </a:r>
            <a:b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329" y="1628292"/>
            <a:ext cx="4401062" cy="3601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623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3430" y="786303"/>
            <a:ext cx="9802091" cy="630611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Бақылау сұрақтары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4934" y="2050473"/>
            <a:ext cx="10130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1.Эксперименттік физика ұғымына анықтама беріңіз.</a:t>
            </a:r>
          </a:p>
          <a:p>
            <a:r>
              <a:rPr lang="kk-KZ" dirty="0"/>
              <a:t>2.Эксперименттік физиканың қазіргі жетістіктері туралы баяндаңыз.</a:t>
            </a:r>
          </a:p>
          <a:p>
            <a:r>
              <a:rPr lang="kk-KZ" dirty="0"/>
              <a:t>3.Қандай эксперименттік физика жетістіктерін озық деп санайсыз?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4432</TotalTime>
  <Words>611</Words>
  <Application>Microsoft Office PowerPoint</Application>
  <PresentationFormat>Широкоэкранный</PresentationFormat>
  <Paragraphs>40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1. ВАКУУМДЫҚ ТЕХНИКАСЫНЫҢ ДАМУ ТАРИХЫ</vt:lpstr>
      <vt:lpstr>2.Эксперименттік физиканың қазіргі жетістіктері</vt:lpstr>
      <vt:lpstr>Лазерлер</vt:lpstr>
      <vt:lpstr>Презентация PowerPoint</vt:lpstr>
      <vt:lpstr>Томография</vt:lpstr>
      <vt:lpstr>Туннельдік микроскоп </vt:lpstr>
      <vt:lpstr>Бақылау сұрақтары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114</cp:revision>
  <dcterms:created xsi:type="dcterms:W3CDTF">2021-11-16T03:16:23Z</dcterms:created>
  <dcterms:modified xsi:type="dcterms:W3CDTF">2024-11-02T15:14:53Z</dcterms:modified>
</cp:coreProperties>
</file>