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20"/>
  </p:notesMasterIdLst>
  <p:sldIdLst>
    <p:sldId id="256" r:id="rId2"/>
    <p:sldId id="259" r:id="rId3"/>
    <p:sldId id="278" r:id="rId4"/>
    <p:sldId id="262" r:id="rId5"/>
    <p:sldId id="307" r:id="rId6"/>
    <p:sldId id="308" r:id="rId7"/>
    <p:sldId id="309" r:id="rId8"/>
    <p:sldId id="310" r:id="rId9"/>
    <p:sldId id="311" r:id="rId10"/>
    <p:sldId id="274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264" r:id="rId19"/>
  </p:sldIdLst>
  <p:sldSz cx="9144000" cy="5143500" type="screen16x9"/>
  <p:notesSz cx="6858000" cy="9144000"/>
  <p:embeddedFontLst>
    <p:embeddedFont>
      <p:font typeface="Bebas Neue" panose="020B0606020202050201" pitchFamily="34" charset="0"/>
      <p:regular r:id="rId21"/>
    </p:embeddedFont>
    <p:embeddedFont>
      <p:font typeface="Heebo" pitchFamily="2" charset="-79"/>
      <p:regular r:id="rId22"/>
      <p:bold r:id="rId23"/>
    </p:embeddedFont>
    <p:embeddedFont>
      <p:font typeface="Montserrat" panose="00000500000000000000" pitchFamily="2" charset="-52"/>
      <p:regular r:id="rId24"/>
      <p:bold r:id="rId25"/>
      <p:italic r:id="rId26"/>
      <p:boldItalic r:id="rId27"/>
    </p:embeddedFont>
    <p:embeddedFont>
      <p:font typeface="Open Sans" panose="020B0606030504020204" pitchFamily="34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94284A2-4C46-48C0-AF1F-8C7AECD9D476}">
  <a:tblStyle styleId="{994284A2-4C46-48C0-AF1F-8C7AECD9D47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4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D57062-C1B9-4E74-BF55-CAEFF807A5BB}" type="doc">
      <dgm:prSet loTypeId="urn:microsoft.com/office/officeart/2008/layout/VerticalCurvedList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KZ"/>
        </a:p>
      </dgm:t>
    </dgm:pt>
    <dgm:pt modelId="{5CD9CA70-2E86-4CE9-9C37-BD1A32E74E12}">
      <dgm:prSet phldrT="[Текст]"/>
      <dgm:spPr/>
      <dgm:t>
        <a:bodyPr/>
        <a:lstStyle/>
        <a:p>
          <a:r>
            <a:rPr lang="ru-RU" dirty="0"/>
            <a:t>ETA предоставляют путешественникам единую платформу для планирования и бронирования всей поездки.</a:t>
          </a:r>
          <a:endParaRPr lang="ru-KZ" dirty="0"/>
        </a:p>
      </dgm:t>
    </dgm:pt>
    <dgm:pt modelId="{56C19EAF-5A87-4990-818E-26776EA938F5}" type="parTrans" cxnId="{2B09DFBE-E34D-452C-8B9B-54F4551E0A2B}">
      <dgm:prSet/>
      <dgm:spPr/>
      <dgm:t>
        <a:bodyPr/>
        <a:lstStyle/>
        <a:p>
          <a:endParaRPr lang="ru-KZ"/>
        </a:p>
      </dgm:t>
    </dgm:pt>
    <dgm:pt modelId="{533F0FC0-08E1-4BFD-955C-280E2BF3C509}" type="sibTrans" cxnId="{2B09DFBE-E34D-452C-8B9B-54F4551E0A2B}">
      <dgm:prSet/>
      <dgm:spPr/>
      <dgm:t>
        <a:bodyPr/>
        <a:lstStyle/>
        <a:p>
          <a:endParaRPr lang="ru-KZ"/>
        </a:p>
      </dgm:t>
    </dgm:pt>
    <dgm:pt modelId="{79F7935A-D3F9-48DD-B92E-6B39CEE5E4FB}">
      <dgm:prSet phldrT="[Текст]"/>
      <dgm:spPr/>
      <dgm:t>
        <a:bodyPr/>
        <a:lstStyle/>
        <a:p>
          <a:r>
            <a:rPr lang="ru-RU" dirty="0"/>
            <a:t>Путешественники часто могут найти конкурентоспособные цены и эксклюзивные предложения через ETA.</a:t>
          </a:r>
          <a:endParaRPr lang="ru-KZ" dirty="0"/>
        </a:p>
      </dgm:t>
    </dgm:pt>
    <dgm:pt modelId="{5FB38EFB-46F3-4883-B151-6CB9E9D8EF84}" type="parTrans" cxnId="{87F694BC-D3DB-4DB4-9B5C-89A26D8C82AD}">
      <dgm:prSet/>
      <dgm:spPr/>
      <dgm:t>
        <a:bodyPr/>
        <a:lstStyle/>
        <a:p>
          <a:endParaRPr lang="ru-KZ"/>
        </a:p>
      </dgm:t>
    </dgm:pt>
    <dgm:pt modelId="{B9293123-5B7E-4C02-A29C-3CA275648165}" type="sibTrans" cxnId="{87F694BC-D3DB-4DB4-9B5C-89A26D8C82AD}">
      <dgm:prSet/>
      <dgm:spPr/>
      <dgm:t>
        <a:bodyPr/>
        <a:lstStyle/>
        <a:p>
          <a:endParaRPr lang="ru-KZ"/>
        </a:p>
      </dgm:t>
    </dgm:pt>
    <dgm:pt modelId="{ADCF281B-C226-4EB3-81D1-E5B6F554F3AD}">
      <dgm:prSet phldrT="[Текст]"/>
      <dgm:spPr/>
      <dgm:t>
        <a:bodyPr/>
        <a:lstStyle/>
        <a:p>
          <a:r>
            <a:rPr lang="ru-RU" dirty="0"/>
            <a:t>ETA предлагают подробную информацию о направлениях, жилье и мероприятиях, помогая путешественникам сделать осознанный выбор.</a:t>
          </a:r>
          <a:endParaRPr lang="ru-KZ" dirty="0"/>
        </a:p>
      </dgm:t>
    </dgm:pt>
    <dgm:pt modelId="{28BC7820-2D02-4CC0-ACD3-C2B1DDC755C0}" type="parTrans" cxnId="{0F3972EA-3D26-4F10-911B-B6736A439819}">
      <dgm:prSet/>
      <dgm:spPr/>
      <dgm:t>
        <a:bodyPr/>
        <a:lstStyle/>
        <a:p>
          <a:endParaRPr lang="ru-KZ"/>
        </a:p>
      </dgm:t>
    </dgm:pt>
    <dgm:pt modelId="{ACA1CB71-A5AA-4511-A042-DC67AC59C025}" type="sibTrans" cxnId="{0F3972EA-3D26-4F10-911B-B6736A439819}">
      <dgm:prSet/>
      <dgm:spPr/>
      <dgm:t>
        <a:bodyPr/>
        <a:lstStyle/>
        <a:p>
          <a:endParaRPr lang="ru-KZ"/>
        </a:p>
      </dgm:t>
    </dgm:pt>
    <dgm:pt modelId="{DBE7A958-B662-4DD2-840E-5F0152C779B9}">
      <dgm:prSet phldrT="[Текст]"/>
      <dgm:spPr/>
      <dgm:t>
        <a:bodyPr/>
        <a:lstStyle/>
        <a:p>
          <a:r>
            <a:rPr lang="ru-RU"/>
            <a:t>Путешественники имеют возможность планировать и изменять свои маршруты в зависимости от своих предпочтений и меняющихся обстоятельств.</a:t>
          </a:r>
          <a:endParaRPr lang="ru-KZ" dirty="0"/>
        </a:p>
      </dgm:t>
    </dgm:pt>
    <dgm:pt modelId="{1696A035-3ABD-49C9-84F0-4439988FEF1C}" type="parTrans" cxnId="{87B211AE-27F9-4668-88E7-3695B13A5A8C}">
      <dgm:prSet/>
      <dgm:spPr/>
      <dgm:t>
        <a:bodyPr/>
        <a:lstStyle/>
        <a:p>
          <a:endParaRPr lang="ru-KZ"/>
        </a:p>
      </dgm:t>
    </dgm:pt>
    <dgm:pt modelId="{2DEE20AB-A953-4BCC-948E-9FF9DE5EC9B4}" type="sibTrans" cxnId="{87B211AE-27F9-4668-88E7-3695B13A5A8C}">
      <dgm:prSet/>
      <dgm:spPr/>
      <dgm:t>
        <a:bodyPr/>
        <a:lstStyle/>
        <a:p>
          <a:endParaRPr lang="ru-KZ"/>
        </a:p>
      </dgm:t>
    </dgm:pt>
    <dgm:pt modelId="{E5B184F0-ED02-4F23-80F8-C2D72E43644C}">
      <dgm:prSet phldrT="[Текст]"/>
      <dgm:spPr/>
      <dgm:t>
        <a:bodyPr/>
        <a:lstStyle/>
        <a:p>
          <a:r>
            <a:rPr lang="ru-RU"/>
            <a:t>Доступ к отзывам и рекомендациям пользователей позволяет путешественникам оценивать качество услуг и принимать соответствующие решения.</a:t>
          </a:r>
          <a:endParaRPr lang="ru-KZ" dirty="0"/>
        </a:p>
      </dgm:t>
    </dgm:pt>
    <dgm:pt modelId="{70FB2DC0-2402-40E0-A509-58D372770698}" type="parTrans" cxnId="{74DA6E8E-B4F0-4B1D-BA21-9B12DBF926AB}">
      <dgm:prSet/>
      <dgm:spPr/>
      <dgm:t>
        <a:bodyPr/>
        <a:lstStyle/>
        <a:p>
          <a:endParaRPr lang="ru-KZ"/>
        </a:p>
      </dgm:t>
    </dgm:pt>
    <dgm:pt modelId="{DCCC6D53-410A-42C0-80FB-ECD4AA073C6A}" type="sibTrans" cxnId="{74DA6E8E-B4F0-4B1D-BA21-9B12DBF926AB}">
      <dgm:prSet/>
      <dgm:spPr/>
      <dgm:t>
        <a:bodyPr/>
        <a:lstStyle/>
        <a:p>
          <a:endParaRPr lang="ru-KZ"/>
        </a:p>
      </dgm:t>
    </dgm:pt>
    <dgm:pt modelId="{0B2BC8B8-00B2-4AEE-8E03-C6DBF7323E26}" type="pres">
      <dgm:prSet presAssocID="{80D57062-C1B9-4E74-BF55-CAEFF807A5BB}" presName="Name0" presStyleCnt="0">
        <dgm:presLayoutVars>
          <dgm:chMax val="7"/>
          <dgm:chPref val="7"/>
          <dgm:dir/>
        </dgm:presLayoutVars>
      </dgm:prSet>
      <dgm:spPr/>
    </dgm:pt>
    <dgm:pt modelId="{BD60030F-52E9-4FA8-A01F-6ADD6FA3A3F1}" type="pres">
      <dgm:prSet presAssocID="{80D57062-C1B9-4E74-BF55-CAEFF807A5BB}" presName="Name1" presStyleCnt="0"/>
      <dgm:spPr/>
    </dgm:pt>
    <dgm:pt modelId="{778AD7EA-F3F0-4894-ADB5-39AE68B06092}" type="pres">
      <dgm:prSet presAssocID="{80D57062-C1B9-4E74-BF55-CAEFF807A5BB}" presName="cycle" presStyleCnt="0"/>
      <dgm:spPr/>
    </dgm:pt>
    <dgm:pt modelId="{BB9C4DCB-DBF0-495E-8DDA-E0A921B478BB}" type="pres">
      <dgm:prSet presAssocID="{80D57062-C1B9-4E74-BF55-CAEFF807A5BB}" presName="srcNode" presStyleLbl="node1" presStyleIdx="0" presStyleCnt="5"/>
      <dgm:spPr/>
    </dgm:pt>
    <dgm:pt modelId="{67B93FBD-6225-4890-A5FD-A05944E1EE72}" type="pres">
      <dgm:prSet presAssocID="{80D57062-C1B9-4E74-BF55-CAEFF807A5BB}" presName="conn" presStyleLbl="parChTrans1D2" presStyleIdx="0" presStyleCnt="1"/>
      <dgm:spPr/>
    </dgm:pt>
    <dgm:pt modelId="{129C63A6-C3AD-4BBE-B7FD-1F40A4F0B37C}" type="pres">
      <dgm:prSet presAssocID="{80D57062-C1B9-4E74-BF55-CAEFF807A5BB}" presName="extraNode" presStyleLbl="node1" presStyleIdx="0" presStyleCnt="5"/>
      <dgm:spPr/>
    </dgm:pt>
    <dgm:pt modelId="{3C6B5F91-3F0F-403A-A8B1-FD3A0DF17CBC}" type="pres">
      <dgm:prSet presAssocID="{80D57062-C1B9-4E74-BF55-CAEFF807A5BB}" presName="dstNode" presStyleLbl="node1" presStyleIdx="0" presStyleCnt="5"/>
      <dgm:spPr/>
    </dgm:pt>
    <dgm:pt modelId="{07D253D7-20CC-40A6-BF27-6B639BCC725A}" type="pres">
      <dgm:prSet presAssocID="{5CD9CA70-2E86-4CE9-9C37-BD1A32E74E12}" presName="text_1" presStyleLbl="node1" presStyleIdx="0" presStyleCnt="5">
        <dgm:presLayoutVars>
          <dgm:bulletEnabled val="1"/>
        </dgm:presLayoutVars>
      </dgm:prSet>
      <dgm:spPr/>
    </dgm:pt>
    <dgm:pt modelId="{10A2DAD9-FE9B-4037-8E22-9A6BEEE719B6}" type="pres">
      <dgm:prSet presAssocID="{5CD9CA70-2E86-4CE9-9C37-BD1A32E74E12}" presName="accent_1" presStyleCnt="0"/>
      <dgm:spPr/>
    </dgm:pt>
    <dgm:pt modelId="{15680F3B-67A8-45E2-B318-A0FF713654BE}" type="pres">
      <dgm:prSet presAssocID="{5CD9CA70-2E86-4CE9-9C37-BD1A32E74E12}" presName="accentRepeatNode" presStyleLbl="solidFgAcc1" presStyleIdx="0" presStyleCnt="5"/>
      <dgm:spPr/>
    </dgm:pt>
    <dgm:pt modelId="{6B04F29D-48D1-4F2D-97BC-8313944D9054}" type="pres">
      <dgm:prSet presAssocID="{79F7935A-D3F9-48DD-B92E-6B39CEE5E4FB}" presName="text_2" presStyleLbl="node1" presStyleIdx="1" presStyleCnt="5">
        <dgm:presLayoutVars>
          <dgm:bulletEnabled val="1"/>
        </dgm:presLayoutVars>
      </dgm:prSet>
      <dgm:spPr/>
    </dgm:pt>
    <dgm:pt modelId="{F97959A2-222E-4EB5-B7FE-543C74C76F57}" type="pres">
      <dgm:prSet presAssocID="{79F7935A-D3F9-48DD-B92E-6B39CEE5E4FB}" presName="accent_2" presStyleCnt="0"/>
      <dgm:spPr/>
    </dgm:pt>
    <dgm:pt modelId="{EC9509F7-A0EF-4E08-92DE-C6A2E82F57DF}" type="pres">
      <dgm:prSet presAssocID="{79F7935A-D3F9-48DD-B92E-6B39CEE5E4FB}" presName="accentRepeatNode" presStyleLbl="solidFgAcc1" presStyleIdx="1" presStyleCnt="5"/>
      <dgm:spPr/>
    </dgm:pt>
    <dgm:pt modelId="{B7B39810-F5A4-4DF3-A937-FA74BA1814B6}" type="pres">
      <dgm:prSet presAssocID="{ADCF281B-C226-4EB3-81D1-E5B6F554F3AD}" presName="text_3" presStyleLbl="node1" presStyleIdx="2" presStyleCnt="5">
        <dgm:presLayoutVars>
          <dgm:bulletEnabled val="1"/>
        </dgm:presLayoutVars>
      </dgm:prSet>
      <dgm:spPr/>
    </dgm:pt>
    <dgm:pt modelId="{FFFB69EF-D42D-4D3C-82AE-C1652F408ECA}" type="pres">
      <dgm:prSet presAssocID="{ADCF281B-C226-4EB3-81D1-E5B6F554F3AD}" presName="accent_3" presStyleCnt="0"/>
      <dgm:spPr/>
    </dgm:pt>
    <dgm:pt modelId="{DBCD4FC1-693B-4C0B-A357-A9BE52B0A163}" type="pres">
      <dgm:prSet presAssocID="{ADCF281B-C226-4EB3-81D1-E5B6F554F3AD}" presName="accentRepeatNode" presStyleLbl="solidFgAcc1" presStyleIdx="2" presStyleCnt="5"/>
      <dgm:spPr/>
    </dgm:pt>
    <dgm:pt modelId="{6161D64E-A483-4F98-9B98-9660A933EA1B}" type="pres">
      <dgm:prSet presAssocID="{DBE7A958-B662-4DD2-840E-5F0152C779B9}" presName="text_4" presStyleLbl="node1" presStyleIdx="3" presStyleCnt="5">
        <dgm:presLayoutVars>
          <dgm:bulletEnabled val="1"/>
        </dgm:presLayoutVars>
      </dgm:prSet>
      <dgm:spPr/>
    </dgm:pt>
    <dgm:pt modelId="{CEBCA223-7A63-4AF3-9F7E-9FD88BB9F110}" type="pres">
      <dgm:prSet presAssocID="{DBE7A958-B662-4DD2-840E-5F0152C779B9}" presName="accent_4" presStyleCnt="0"/>
      <dgm:spPr/>
    </dgm:pt>
    <dgm:pt modelId="{D346AEB7-1A9F-4424-B8FD-0F993C84D751}" type="pres">
      <dgm:prSet presAssocID="{DBE7A958-B662-4DD2-840E-5F0152C779B9}" presName="accentRepeatNode" presStyleLbl="solidFgAcc1" presStyleIdx="3" presStyleCnt="5"/>
      <dgm:spPr/>
    </dgm:pt>
    <dgm:pt modelId="{650AFDC6-B25C-4DF0-BBF4-3C660ED555B5}" type="pres">
      <dgm:prSet presAssocID="{E5B184F0-ED02-4F23-80F8-C2D72E43644C}" presName="text_5" presStyleLbl="node1" presStyleIdx="4" presStyleCnt="5">
        <dgm:presLayoutVars>
          <dgm:bulletEnabled val="1"/>
        </dgm:presLayoutVars>
      </dgm:prSet>
      <dgm:spPr/>
    </dgm:pt>
    <dgm:pt modelId="{5AE1BD40-86CE-4C5B-80CD-3D145D171FF9}" type="pres">
      <dgm:prSet presAssocID="{E5B184F0-ED02-4F23-80F8-C2D72E43644C}" presName="accent_5" presStyleCnt="0"/>
      <dgm:spPr/>
    </dgm:pt>
    <dgm:pt modelId="{F2C29E1C-E81E-4CDC-9BFC-D81DC8AB9A90}" type="pres">
      <dgm:prSet presAssocID="{E5B184F0-ED02-4F23-80F8-C2D72E43644C}" presName="accentRepeatNode" presStyleLbl="solidFgAcc1" presStyleIdx="4" presStyleCnt="5"/>
      <dgm:spPr/>
    </dgm:pt>
  </dgm:ptLst>
  <dgm:cxnLst>
    <dgm:cxn modelId="{63E0EC25-7F81-4E63-99EF-0D96606D92D1}" type="presOf" srcId="{533F0FC0-08E1-4BFD-955C-280E2BF3C509}" destId="{67B93FBD-6225-4890-A5FD-A05944E1EE72}" srcOrd="0" destOrd="0" presId="urn:microsoft.com/office/officeart/2008/layout/VerticalCurvedList"/>
    <dgm:cxn modelId="{D4D6D853-1628-42D3-B485-21847AFBA4F5}" type="presOf" srcId="{79F7935A-D3F9-48DD-B92E-6B39CEE5E4FB}" destId="{6B04F29D-48D1-4F2D-97BC-8313944D9054}" srcOrd="0" destOrd="0" presId="urn:microsoft.com/office/officeart/2008/layout/VerticalCurvedList"/>
    <dgm:cxn modelId="{C099B589-726F-4AAA-8E5E-79211665DC72}" type="presOf" srcId="{DBE7A958-B662-4DD2-840E-5F0152C779B9}" destId="{6161D64E-A483-4F98-9B98-9660A933EA1B}" srcOrd="0" destOrd="0" presId="urn:microsoft.com/office/officeart/2008/layout/VerticalCurvedList"/>
    <dgm:cxn modelId="{74DA6E8E-B4F0-4B1D-BA21-9B12DBF926AB}" srcId="{80D57062-C1B9-4E74-BF55-CAEFF807A5BB}" destId="{E5B184F0-ED02-4F23-80F8-C2D72E43644C}" srcOrd="4" destOrd="0" parTransId="{70FB2DC0-2402-40E0-A509-58D372770698}" sibTransId="{DCCC6D53-410A-42C0-80FB-ECD4AA073C6A}"/>
    <dgm:cxn modelId="{52DEFC9F-F459-43FD-BFDA-825634616A58}" type="presOf" srcId="{5CD9CA70-2E86-4CE9-9C37-BD1A32E74E12}" destId="{07D253D7-20CC-40A6-BF27-6B639BCC725A}" srcOrd="0" destOrd="0" presId="urn:microsoft.com/office/officeart/2008/layout/VerticalCurvedList"/>
    <dgm:cxn modelId="{87B211AE-27F9-4668-88E7-3695B13A5A8C}" srcId="{80D57062-C1B9-4E74-BF55-CAEFF807A5BB}" destId="{DBE7A958-B662-4DD2-840E-5F0152C779B9}" srcOrd="3" destOrd="0" parTransId="{1696A035-3ABD-49C9-84F0-4439988FEF1C}" sibTransId="{2DEE20AB-A953-4BCC-948E-9FF9DE5EC9B4}"/>
    <dgm:cxn modelId="{7CC01BB7-AFD4-4216-AD5C-79F41CAF465B}" type="presOf" srcId="{80D57062-C1B9-4E74-BF55-CAEFF807A5BB}" destId="{0B2BC8B8-00B2-4AEE-8E03-C6DBF7323E26}" srcOrd="0" destOrd="0" presId="urn:microsoft.com/office/officeart/2008/layout/VerticalCurvedList"/>
    <dgm:cxn modelId="{7C48D6BA-D479-4382-A4DD-BF8BAF595FB6}" type="presOf" srcId="{ADCF281B-C226-4EB3-81D1-E5B6F554F3AD}" destId="{B7B39810-F5A4-4DF3-A937-FA74BA1814B6}" srcOrd="0" destOrd="0" presId="urn:microsoft.com/office/officeart/2008/layout/VerticalCurvedList"/>
    <dgm:cxn modelId="{87F694BC-D3DB-4DB4-9B5C-89A26D8C82AD}" srcId="{80D57062-C1B9-4E74-BF55-CAEFF807A5BB}" destId="{79F7935A-D3F9-48DD-B92E-6B39CEE5E4FB}" srcOrd="1" destOrd="0" parTransId="{5FB38EFB-46F3-4883-B151-6CB9E9D8EF84}" sibTransId="{B9293123-5B7E-4C02-A29C-3CA275648165}"/>
    <dgm:cxn modelId="{2B09DFBE-E34D-452C-8B9B-54F4551E0A2B}" srcId="{80D57062-C1B9-4E74-BF55-CAEFF807A5BB}" destId="{5CD9CA70-2E86-4CE9-9C37-BD1A32E74E12}" srcOrd="0" destOrd="0" parTransId="{56C19EAF-5A87-4990-818E-26776EA938F5}" sibTransId="{533F0FC0-08E1-4BFD-955C-280E2BF3C509}"/>
    <dgm:cxn modelId="{4472B9D0-3BE7-4258-9CB3-BCE5865AF28A}" type="presOf" srcId="{E5B184F0-ED02-4F23-80F8-C2D72E43644C}" destId="{650AFDC6-B25C-4DF0-BBF4-3C660ED555B5}" srcOrd="0" destOrd="0" presId="urn:microsoft.com/office/officeart/2008/layout/VerticalCurvedList"/>
    <dgm:cxn modelId="{0F3972EA-3D26-4F10-911B-B6736A439819}" srcId="{80D57062-C1B9-4E74-BF55-CAEFF807A5BB}" destId="{ADCF281B-C226-4EB3-81D1-E5B6F554F3AD}" srcOrd="2" destOrd="0" parTransId="{28BC7820-2D02-4CC0-ACD3-C2B1DDC755C0}" sibTransId="{ACA1CB71-A5AA-4511-A042-DC67AC59C025}"/>
    <dgm:cxn modelId="{3367D746-4690-4FE1-A5A2-756F4CCBACA7}" type="presParOf" srcId="{0B2BC8B8-00B2-4AEE-8E03-C6DBF7323E26}" destId="{BD60030F-52E9-4FA8-A01F-6ADD6FA3A3F1}" srcOrd="0" destOrd="0" presId="urn:microsoft.com/office/officeart/2008/layout/VerticalCurvedList"/>
    <dgm:cxn modelId="{6434C045-86C1-4D28-A217-921E54F001B5}" type="presParOf" srcId="{BD60030F-52E9-4FA8-A01F-6ADD6FA3A3F1}" destId="{778AD7EA-F3F0-4894-ADB5-39AE68B06092}" srcOrd="0" destOrd="0" presId="urn:microsoft.com/office/officeart/2008/layout/VerticalCurvedList"/>
    <dgm:cxn modelId="{EDFA27B9-68E3-4AAE-ADA2-5506D12D706A}" type="presParOf" srcId="{778AD7EA-F3F0-4894-ADB5-39AE68B06092}" destId="{BB9C4DCB-DBF0-495E-8DDA-E0A921B478BB}" srcOrd="0" destOrd="0" presId="urn:microsoft.com/office/officeart/2008/layout/VerticalCurvedList"/>
    <dgm:cxn modelId="{CFE8D351-C1D3-4CE9-88B7-79A62FAE1588}" type="presParOf" srcId="{778AD7EA-F3F0-4894-ADB5-39AE68B06092}" destId="{67B93FBD-6225-4890-A5FD-A05944E1EE72}" srcOrd="1" destOrd="0" presId="urn:microsoft.com/office/officeart/2008/layout/VerticalCurvedList"/>
    <dgm:cxn modelId="{69620B83-25EC-4F49-9EC2-D656B14C82FA}" type="presParOf" srcId="{778AD7EA-F3F0-4894-ADB5-39AE68B06092}" destId="{129C63A6-C3AD-4BBE-B7FD-1F40A4F0B37C}" srcOrd="2" destOrd="0" presId="urn:microsoft.com/office/officeart/2008/layout/VerticalCurvedList"/>
    <dgm:cxn modelId="{6F65D23C-A829-433E-B5EC-6644A95ACBA7}" type="presParOf" srcId="{778AD7EA-F3F0-4894-ADB5-39AE68B06092}" destId="{3C6B5F91-3F0F-403A-A8B1-FD3A0DF17CBC}" srcOrd="3" destOrd="0" presId="urn:microsoft.com/office/officeart/2008/layout/VerticalCurvedList"/>
    <dgm:cxn modelId="{D9BE318F-5EE7-400A-A1C6-C0B6061170A1}" type="presParOf" srcId="{BD60030F-52E9-4FA8-A01F-6ADD6FA3A3F1}" destId="{07D253D7-20CC-40A6-BF27-6B639BCC725A}" srcOrd="1" destOrd="0" presId="urn:microsoft.com/office/officeart/2008/layout/VerticalCurvedList"/>
    <dgm:cxn modelId="{00FED8D6-FD76-4EBC-9373-2D37A9697C83}" type="presParOf" srcId="{BD60030F-52E9-4FA8-A01F-6ADD6FA3A3F1}" destId="{10A2DAD9-FE9B-4037-8E22-9A6BEEE719B6}" srcOrd="2" destOrd="0" presId="urn:microsoft.com/office/officeart/2008/layout/VerticalCurvedList"/>
    <dgm:cxn modelId="{3686E7D2-DE74-4DB8-AAA0-305DFC66958A}" type="presParOf" srcId="{10A2DAD9-FE9B-4037-8E22-9A6BEEE719B6}" destId="{15680F3B-67A8-45E2-B318-A0FF713654BE}" srcOrd="0" destOrd="0" presId="urn:microsoft.com/office/officeart/2008/layout/VerticalCurvedList"/>
    <dgm:cxn modelId="{4252962B-E6DB-425B-8A6B-E08993DD8AD9}" type="presParOf" srcId="{BD60030F-52E9-4FA8-A01F-6ADD6FA3A3F1}" destId="{6B04F29D-48D1-4F2D-97BC-8313944D9054}" srcOrd="3" destOrd="0" presId="urn:microsoft.com/office/officeart/2008/layout/VerticalCurvedList"/>
    <dgm:cxn modelId="{C4300673-7BA0-4002-9FD1-D5125DA0C245}" type="presParOf" srcId="{BD60030F-52E9-4FA8-A01F-6ADD6FA3A3F1}" destId="{F97959A2-222E-4EB5-B7FE-543C74C76F57}" srcOrd="4" destOrd="0" presId="urn:microsoft.com/office/officeart/2008/layout/VerticalCurvedList"/>
    <dgm:cxn modelId="{808C1E31-4434-4FC1-BC1A-9C5FD58006DC}" type="presParOf" srcId="{F97959A2-222E-4EB5-B7FE-543C74C76F57}" destId="{EC9509F7-A0EF-4E08-92DE-C6A2E82F57DF}" srcOrd="0" destOrd="0" presId="urn:microsoft.com/office/officeart/2008/layout/VerticalCurvedList"/>
    <dgm:cxn modelId="{84897808-9CEF-48B5-A4F9-C829B9ABCF9A}" type="presParOf" srcId="{BD60030F-52E9-4FA8-A01F-6ADD6FA3A3F1}" destId="{B7B39810-F5A4-4DF3-A937-FA74BA1814B6}" srcOrd="5" destOrd="0" presId="urn:microsoft.com/office/officeart/2008/layout/VerticalCurvedList"/>
    <dgm:cxn modelId="{2B412CFE-333B-4947-A264-9DE4F386CDFE}" type="presParOf" srcId="{BD60030F-52E9-4FA8-A01F-6ADD6FA3A3F1}" destId="{FFFB69EF-D42D-4D3C-82AE-C1652F408ECA}" srcOrd="6" destOrd="0" presId="urn:microsoft.com/office/officeart/2008/layout/VerticalCurvedList"/>
    <dgm:cxn modelId="{759C74C8-4912-49CE-83EC-4F6B5912C4A9}" type="presParOf" srcId="{FFFB69EF-D42D-4D3C-82AE-C1652F408ECA}" destId="{DBCD4FC1-693B-4C0B-A357-A9BE52B0A163}" srcOrd="0" destOrd="0" presId="urn:microsoft.com/office/officeart/2008/layout/VerticalCurvedList"/>
    <dgm:cxn modelId="{27402CBA-9047-41A3-88FC-3AE693E5521F}" type="presParOf" srcId="{BD60030F-52E9-4FA8-A01F-6ADD6FA3A3F1}" destId="{6161D64E-A483-4F98-9B98-9660A933EA1B}" srcOrd="7" destOrd="0" presId="urn:microsoft.com/office/officeart/2008/layout/VerticalCurvedList"/>
    <dgm:cxn modelId="{67630426-4E0F-432B-8363-9C9FD8882A53}" type="presParOf" srcId="{BD60030F-52E9-4FA8-A01F-6ADD6FA3A3F1}" destId="{CEBCA223-7A63-4AF3-9F7E-9FD88BB9F110}" srcOrd="8" destOrd="0" presId="urn:microsoft.com/office/officeart/2008/layout/VerticalCurvedList"/>
    <dgm:cxn modelId="{7959D25E-ACA1-4AD9-A230-23F00A8E4BA6}" type="presParOf" srcId="{CEBCA223-7A63-4AF3-9F7E-9FD88BB9F110}" destId="{D346AEB7-1A9F-4424-B8FD-0F993C84D751}" srcOrd="0" destOrd="0" presId="urn:microsoft.com/office/officeart/2008/layout/VerticalCurvedList"/>
    <dgm:cxn modelId="{B1117FA5-63F4-4566-BCA0-6EDB730B1D68}" type="presParOf" srcId="{BD60030F-52E9-4FA8-A01F-6ADD6FA3A3F1}" destId="{650AFDC6-B25C-4DF0-BBF4-3C660ED555B5}" srcOrd="9" destOrd="0" presId="urn:microsoft.com/office/officeart/2008/layout/VerticalCurvedList"/>
    <dgm:cxn modelId="{D50F9314-6DC8-4A74-8518-06757DD80373}" type="presParOf" srcId="{BD60030F-52E9-4FA8-A01F-6ADD6FA3A3F1}" destId="{5AE1BD40-86CE-4C5B-80CD-3D145D171FF9}" srcOrd="10" destOrd="0" presId="urn:microsoft.com/office/officeart/2008/layout/VerticalCurvedList"/>
    <dgm:cxn modelId="{6EE7C5F8-0874-48BB-994B-F7F4DDBD5CEF}" type="presParOf" srcId="{5AE1BD40-86CE-4C5B-80CD-3D145D171FF9}" destId="{F2C29E1C-E81E-4CDC-9BFC-D81DC8AB9A9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93FBD-6225-4890-A5FD-A05944E1EE72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253D7-20CC-40A6-BF27-6B639BCC725A}">
      <dsp:nvSpPr>
        <dsp:cNvPr id="0" name=""/>
        <dsp:cNvSpPr/>
      </dsp:nvSpPr>
      <dsp:spPr>
        <a:xfrm>
          <a:off x="384538" y="253918"/>
          <a:ext cx="7941035" cy="5081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ETA предоставляют путешественникам единую платформу для планирования и бронирования всей поездки.</a:t>
          </a:r>
          <a:endParaRPr lang="ru-KZ" sz="1500" kern="1200" dirty="0"/>
        </a:p>
      </dsp:txBody>
      <dsp:txXfrm>
        <a:off x="384538" y="253918"/>
        <a:ext cx="7941035" cy="508162"/>
      </dsp:txXfrm>
    </dsp:sp>
    <dsp:sp modelId="{15680F3B-67A8-45E2-B318-A0FF713654BE}">
      <dsp:nvSpPr>
        <dsp:cNvPr id="0" name=""/>
        <dsp:cNvSpPr/>
      </dsp:nvSpPr>
      <dsp:spPr>
        <a:xfrm>
          <a:off x="66936" y="190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04F29D-48D1-4F2D-97BC-8313944D9054}">
      <dsp:nvSpPr>
        <dsp:cNvPr id="0" name=""/>
        <dsp:cNvSpPr/>
      </dsp:nvSpPr>
      <dsp:spPr>
        <a:xfrm>
          <a:off x="748672" y="1015918"/>
          <a:ext cx="7576900" cy="5081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Путешественники часто могут найти конкурентоспособные цены и эксклюзивные предложения через ETA.</a:t>
          </a:r>
          <a:endParaRPr lang="ru-KZ" sz="1500" kern="1200" dirty="0"/>
        </a:p>
      </dsp:txBody>
      <dsp:txXfrm>
        <a:off x="748672" y="1015918"/>
        <a:ext cx="7576900" cy="508162"/>
      </dsp:txXfrm>
    </dsp:sp>
    <dsp:sp modelId="{EC9509F7-A0EF-4E08-92DE-C6A2E82F57DF}">
      <dsp:nvSpPr>
        <dsp:cNvPr id="0" name=""/>
        <dsp:cNvSpPr/>
      </dsp:nvSpPr>
      <dsp:spPr>
        <a:xfrm>
          <a:off x="431071" y="952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B39810-F5A4-4DF3-A937-FA74BA1814B6}">
      <dsp:nvSpPr>
        <dsp:cNvPr id="0" name=""/>
        <dsp:cNvSpPr/>
      </dsp:nvSpPr>
      <dsp:spPr>
        <a:xfrm>
          <a:off x="860432" y="1777918"/>
          <a:ext cx="7465140" cy="5081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ETA предлагают подробную информацию о направлениях, жилье и мероприятиях, помогая путешественникам сделать осознанный выбор.</a:t>
          </a:r>
          <a:endParaRPr lang="ru-KZ" sz="1500" kern="1200" dirty="0"/>
        </a:p>
      </dsp:txBody>
      <dsp:txXfrm>
        <a:off x="860432" y="1777918"/>
        <a:ext cx="7465140" cy="508162"/>
      </dsp:txXfrm>
    </dsp:sp>
    <dsp:sp modelId="{DBCD4FC1-693B-4C0B-A357-A9BE52B0A163}">
      <dsp:nvSpPr>
        <dsp:cNvPr id="0" name=""/>
        <dsp:cNvSpPr/>
      </dsp:nvSpPr>
      <dsp:spPr>
        <a:xfrm>
          <a:off x="542831" y="1714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61D64E-A483-4F98-9B98-9660A933EA1B}">
      <dsp:nvSpPr>
        <dsp:cNvPr id="0" name=""/>
        <dsp:cNvSpPr/>
      </dsp:nvSpPr>
      <dsp:spPr>
        <a:xfrm>
          <a:off x="748672" y="2539918"/>
          <a:ext cx="7576900" cy="5081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Путешественники имеют возможность планировать и изменять свои маршруты в зависимости от своих предпочтений и меняющихся обстоятельств.</a:t>
          </a:r>
          <a:endParaRPr lang="ru-KZ" sz="1500" kern="1200" dirty="0"/>
        </a:p>
      </dsp:txBody>
      <dsp:txXfrm>
        <a:off x="748672" y="2539918"/>
        <a:ext cx="7576900" cy="508162"/>
      </dsp:txXfrm>
    </dsp:sp>
    <dsp:sp modelId="{D346AEB7-1A9F-4424-B8FD-0F993C84D751}">
      <dsp:nvSpPr>
        <dsp:cNvPr id="0" name=""/>
        <dsp:cNvSpPr/>
      </dsp:nvSpPr>
      <dsp:spPr>
        <a:xfrm>
          <a:off x="431071" y="2476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0AFDC6-B25C-4DF0-BBF4-3C660ED555B5}">
      <dsp:nvSpPr>
        <dsp:cNvPr id="0" name=""/>
        <dsp:cNvSpPr/>
      </dsp:nvSpPr>
      <dsp:spPr>
        <a:xfrm>
          <a:off x="384538" y="3301918"/>
          <a:ext cx="7941035" cy="5081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3354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Доступ к отзывам и рекомендациям пользователей позволяет путешественникам оценивать качество услуг и принимать соответствующие решения.</a:t>
          </a:r>
          <a:endParaRPr lang="ru-KZ" sz="1500" kern="1200" dirty="0"/>
        </a:p>
      </dsp:txBody>
      <dsp:txXfrm>
        <a:off x="384538" y="3301918"/>
        <a:ext cx="7941035" cy="508162"/>
      </dsp:txXfrm>
    </dsp:sp>
    <dsp:sp modelId="{F2C29E1C-E81E-4CDC-9BFC-D81DC8AB9A90}">
      <dsp:nvSpPr>
        <dsp:cNvPr id="0" name=""/>
        <dsp:cNvSpPr/>
      </dsp:nvSpPr>
      <dsp:spPr>
        <a:xfrm>
          <a:off x="66936" y="3238398"/>
          <a:ext cx="635203" cy="635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Google Shape;1437;g1da169d69d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8" name="Google Shape;1438;g1da169d69d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" name="Google Shape;1794;gd1bf8d60a4_0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5" name="Google Shape;1795;gd1bf8d60a4_0_1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" name="Google Shape;1794;gd1bf8d60a4_0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5" name="Google Shape;1795;gd1bf8d60a4_0_1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8774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" name="Google Shape;1794;gd1bf8d60a4_0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5" name="Google Shape;1795;gd1bf8d60a4_0_1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27713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" name="Google Shape;1794;gd1bf8d60a4_0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5" name="Google Shape;1795;gd1bf8d60a4_0_1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3657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" name="Google Shape;1794;gd1bf8d60a4_0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5" name="Google Shape;1795;gd1bf8d60a4_0_1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10332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" name="Google Shape;1495;gd1bf8d60a4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6" name="Google Shape;1496;gd1bf8d60a4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5244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" name="Google Shape;1794;gd1bf8d60a4_0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5" name="Google Shape;1795;gd1bf8d60a4_0_1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176524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2" name="Google Shape;1472;gd1bf8d60a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3" name="Google Shape;1473;gd1bf8d60a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89763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1" name="Google Shape;1551;g1da4fa9b1be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2" name="Google Shape;1552;g1da4fa9b1be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2" name="Google Shape;1472;gd1bf8d60a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3" name="Google Shape;1473;gd1bf8d60a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0" name="Google Shape;1930;g1da807e479c_0_14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1" name="Google Shape;1931;g1da807e479c_0_14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" name="Google Shape;1495;gd1bf8d60a4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6" name="Google Shape;1496;gd1bf8d60a4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" name="Google Shape;1495;gd1bf8d60a4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6" name="Google Shape;1496;gd1bf8d60a4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5095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" name="Google Shape;1495;gd1bf8d60a4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6" name="Google Shape;1496;gd1bf8d60a4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7232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6" name="Google Shape;1726;gd1bf8d60a4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7" name="Google Shape;1727;gd1bf8d60a4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2690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6" name="Google Shape;1726;gd1bf8d60a4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7" name="Google Shape;1727;gd1bf8d60a4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44508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6" name="Google Shape;1726;gd1bf8d60a4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7" name="Google Shape;1727;gd1bf8d60a4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3164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dk2"/>
            </a:gs>
            <a:gs pos="100000">
              <a:schemeClr val="lt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1040775"/>
            <a:ext cx="5031600" cy="268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4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25" y="3779325"/>
            <a:ext cx="3772200" cy="475800"/>
          </a:xfrm>
          <a:prstGeom prst="rect">
            <a:avLst/>
          </a:prstGeom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Heebo"/>
                <a:ea typeface="Heebo"/>
                <a:cs typeface="Heebo"/>
                <a:sym typeface="Heeb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410951" y="-535072"/>
            <a:ext cx="1296300" cy="12963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26450" y="-9075"/>
            <a:ext cx="358500" cy="3585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959150" y="-276950"/>
            <a:ext cx="631200" cy="6312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959150" y="301725"/>
            <a:ext cx="200100" cy="2001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8331400" y="2332600"/>
            <a:ext cx="401700" cy="4017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8331400" y="2582000"/>
            <a:ext cx="1067700" cy="1067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bg>
      <p:bgPr>
        <a:gradFill>
          <a:gsLst>
            <a:gs pos="0">
              <a:schemeClr val="dk2"/>
            </a:gs>
            <a:gs pos="100000">
              <a:schemeClr val="lt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Shape 1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29"/>
          <p:cNvSpPr/>
          <p:nvPr/>
        </p:nvSpPr>
        <p:spPr>
          <a:xfrm>
            <a:off x="7779775" y="-1729571"/>
            <a:ext cx="3820800" cy="38208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1" name="Google Shape;1381;p29"/>
          <p:cNvSpPr/>
          <p:nvPr/>
        </p:nvSpPr>
        <p:spPr>
          <a:xfrm>
            <a:off x="-846133" y="3256793"/>
            <a:ext cx="2376600" cy="23766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2" name="Google Shape;1382;p29"/>
          <p:cNvSpPr/>
          <p:nvPr/>
        </p:nvSpPr>
        <p:spPr>
          <a:xfrm rot="3685983">
            <a:off x="-2177619" y="3593480"/>
            <a:ext cx="7301872" cy="1703206"/>
          </a:xfrm>
          <a:custGeom>
            <a:avLst/>
            <a:gdLst/>
            <a:ahLst/>
            <a:cxnLst/>
            <a:rect l="l" t="t" r="r" b="b"/>
            <a:pathLst>
              <a:path w="289523" h="67533" extrusionOk="0">
                <a:moveTo>
                  <a:pt x="266124" y="0"/>
                </a:moveTo>
                <a:cubicBezTo>
                  <a:pt x="227666" y="0"/>
                  <a:pt x="191989" y="24891"/>
                  <a:pt x="158973" y="42734"/>
                </a:cubicBezTo>
                <a:cubicBezTo>
                  <a:pt x="135350" y="55500"/>
                  <a:pt x="110406" y="64706"/>
                  <a:pt x="83420" y="66517"/>
                </a:cubicBezTo>
                <a:cubicBezTo>
                  <a:pt x="80468" y="66715"/>
                  <a:pt x="77516" y="66813"/>
                  <a:pt x="74571" y="66813"/>
                </a:cubicBezTo>
                <a:cubicBezTo>
                  <a:pt x="50581" y="66813"/>
                  <a:pt x="26985" y="60299"/>
                  <a:pt x="6200" y="48158"/>
                </a:cubicBezTo>
                <a:cubicBezTo>
                  <a:pt x="4335" y="47069"/>
                  <a:pt x="2506" y="45901"/>
                  <a:pt x="695" y="44723"/>
                </a:cubicBezTo>
                <a:cubicBezTo>
                  <a:pt x="632" y="44683"/>
                  <a:pt x="569" y="44665"/>
                  <a:pt x="510" y="44665"/>
                </a:cubicBezTo>
                <a:cubicBezTo>
                  <a:pt x="204" y="44665"/>
                  <a:pt x="0" y="45138"/>
                  <a:pt x="330" y="45348"/>
                </a:cubicBezTo>
                <a:cubicBezTo>
                  <a:pt x="21562" y="59113"/>
                  <a:pt x="45764" y="66696"/>
                  <a:pt x="71056" y="67472"/>
                </a:cubicBezTo>
                <a:cubicBezTo>
                  <a:pt x="72405" y="67513"/>
                  <a:pt x="73753" y="67533"/>
                  <a:pt x="75101" y="67533"/>
                </a:cubicBezTo>
                <a:cubicBezTo>
                  <a:pt x="98973" y="67533"/>
                  <a:pt x="122568" y="61176"/>
                  <a:pt x="144101" y="51102"/>
                </a:cubicBezTo>
                <a:cubicBezTo>
                  <a:pt x="182740" y="33025"/>
                  <a:pt x="221452" y="636"/>
                  <a:pt x="265724" y="636"/>
                </a:cubicBezTo>
                <a:cubicBezTo>
                  <a:pt x="270547" y="636"/>
                  <a:pt x="275435" y="1020"/>
                  <a:pt x="280397" y="1849"/>
                </a:cubicBezTo>
                <a:cubicBezTo>
                  <a:pt x="283278" y="2331"/>
                  <a:pt x="286115" y="3044"/>
                  <a:pt x="288925" y="3829"/>
                </a:cubicBezTo>
                <a:cubicBezTo>
                  <a:pt x="288961" y="3839"/>
                  <a:pt x="288996" y="3844"/>
                  <a:pt x="289028" y="3844"/>
                </a:cubicBezTo>
                <a:cubicBezTo>
                  <a:pt x="289398" y="3844"/>
                  <a:pt x="289523" y="3239"/>
                  <a:pt x="289113" y="3125"/>
                </a:cubicBezTo>
                <a:cubicBezTo>
                  <a:pt x="281342" y="961"/>
                  <a:pt x="273679" y="0"/>
                  <a:pt x="2661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3" name="Google Shape;1383;p29"/>
          <p:cNvSpPr/>
          <p:nvPr/>
        </p:nvSpPr>
        <p:spPr>
          <a:xfrm rot="3685983">
            <a:off x="-2074117" y="3803400"/>
            <a:ext cx="6779861" cy="1746988"/>
          </a:xfrm>
          <a:custGeom>
            <a:avLst/>
            <a:gdLst/>
            <a:ahLst/>
            <a:cxnLst/>
            <a:rect l="l" t="t" r="r" b="b"/>
            <a:pathLst>
              <a:path w="268825" h="69269" extrusionOk="0">
                <a:moveTo>
                  <a:pt x="207921" y="1"/>
                </a:moveTo>
                <a:cubicBezTo>
                  <a:pt x="205248" y="1"/>
                  <a:pt x="202606" y="97"/>
                  <a:pt x="200017" y="295"/>
                </a:cubicBezTo>
                <a:cubicBezTo>
                  <a:pt x="177910" y="1981"/>
                  <a:pt x="160666" y="19698"/>
                  <a:pt x="143796" y="32134"/>
                </a:cubicBezTo>
                <a:cubicBezTo>
                  <a:pt x="124152" y="46631"/>
                  <a:pt x="101252" y="60690"/>
                  <a:pt x="77352" y="66462"/>
                </a:cubicBezTo>
                <a:cubicBezTo>
                  <a:pt x="72339" y="67672"/>
                  <a:pt x="67211" y="68327"/>
                  <a:pt x="62075" y="68327"/>
                </a:cubicBezTo>
                <a:cubicBezTo>
                  <a:pt x="59260" y="68327"/>
                  <a:pt x="56442" y="68130"/>
                  <a:pt x="53640" y="67720"/>
                </a:cubicBezTo>
                <a:cubicBezTo>
                  <a:pt x="46628" y="66685"/>
                  <a:pt x="40312" y="62867"/>
                  <a:pt x="34665" y="58790"/>
                </a:cubicBezTo>
                <a:cubicBezTo>
                  <a:pt x="23184" y="50511"/>
                  <a:pt x="13683" y="39556"/>
                  <a:pt x="729" y="33427"/>
                </a:cubicBezTo>
                <a:cubicBezTo>
                  <a:pt x="674" y="33401"/>
                  <a:pt x="619" y="33390"/>
                  <a:pt x="567" y="33390"/>
                </a:cubicBezTo>
                <a:cubicBezTo>
                  <a:pt x="227" y="33390"/>
                  <a:pt x="0" y="33882"/>
                  <a:pt x="364" y="34052"/>
                </a:cubicBezTo>
                <a:cubicBezTo>
                  <a:pt x="19374" y="43044"/>
                  <a:pt x="31998" y="64401"/>
                  <a:pt x="53453" y="68416"/>
                </a:cubicBezTo>
                <a:cubicBezTo>
                  <a:pt x="56572" y="69000"/>
                  <a:pt x="59714" y="69268"/>
                  <a:pt x="62861" y="69268"/>
                </a:cubicBezTo>
                <a:cubicBezTo>
                  <a:pt x="82746" y="69268"/>
                  <a:pt x="102870" y="58547"/>
                  <a:pt x="119237" y="48896"/>
                </a:cubicBezTo>
                <a:cubicBezTo>
                  <a:pt x="129344" y="42928"/>
                  <a:pt x="139273" y="36541"/>
                  <a:pt x="148614" y="29422"/>
                </a:cubicBezTo>
                <a:cubicBezTo>
                  <a:pt x="157784" y="22428"/>
                  <a:pt x="166607" y="14961"/>
                  <a:pt x="176581" y="9100"/>
                </a:cubicBezTo>
                <a:cubicBezTo>
                  <a:pt x="185711" y="3720"/>
                  <a:pt x="195377" y="874"/>
                  <a:pt x="205874" y="874"/>
                </a:cubicBezTo>
                <a:cubicBezTo>
                  <a:pt x="206465" y="874"/>
                  <a:pt x="207058" y="883"/>
                  <a:pt x="207653" y="901"/>
                </a:cubicBezTo>
                <a:cubicBezTo>
                  <a:pt x="214647" y="1116"/>
                  <a:pt x="221632" y="1713"/>
                  <a:pt x="228546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6" y="29368"/>
                  <a:pt x="267485" y="29368"/>
                </a:cubicBezTo>
                <a:cubicBezTo>
                  <a:pt x="267665" y="29368"/>
                  <a:pt x="267852" y="29252"/>
                  <a:pt x="267870" y="29020"/>
                </a:cubicBezTo>
                <a:cubicBezTo>
                  <a:pt x="268825" y="14872"/>
                  <a:pt x="254506" y="8324"/>
                  <a:pt x="242998" y="5005"/>
                </a:cubicBezTo>
                <a:cubicBezTo>
                  <a:pt x="232043" y="1857"/>
                  <a:pt x="219689" y="1"/>
                  <a:pt x="20792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4" name="Google Shape;1384;p29"/>
          <p:cNvSpPr/>
          <p:nvPr/>
        </p:nvSpPr>
        <p:spPr>
          <a:xfrm rot="3685983">
            <a:off x="-1860670" y="3611307"/>
            <a:ext cx="7029416" cy="1866155"/>
          </a:xfrm>
          <a:custGeom>
            <a:avLst/>
            <a:gdLst/>
            <a:ahLst/>
            <a:cxnLst/>
            <a:rect l="l" t="t" r="r" b="b"/>
            <a:pathLst>
              <a:path w="278720" h="73994" extrusionOk="0">
                <a:moveTo>
                  <a:pt x="268263" y="1"/>
                </a:moveTo>
                <a:cubicBezTo>
                  <a:pt x="254268" y="1"/>
                  <a:pt x="241635" y="5191"/>
                  <a:pt x="230170" y="14334"/>
                </a:cubicBezTo>
                <a:cubicBezTo>
                  <a:pt x="215057" y="26386"/>
                  <a:pt x="203291" y="42078"/>
                  <a:pt x="188384" y="54389"/>
                </a:cubicBezTo>
                <a:cubicBezTo>
                  <a:pt x="178419" y="62632"/>
                  <a:pt x="167187" y="68663"/>
                  <a:pt x="154492" y="71402"/>
                </a:cubicBezTo>
                <a:cubicBezTo>
                  <a:pt x="148350" y="72727"/>
                  <a:pt x="142081" y="73177"/>
                  <a:pt x="135792" y="73177"/>
                </a:cubicBezTo>
                <a:cubicBezTo>
                  <a:pt x="128955" y="73177"/>
                  <a:pt x="122094" y="72645"/>
                  <a:pt x="115347" y="72124"/>
                </a:cubicBezTo>
                <a:cubicBezTo>
                  <a:pt x="88860" y="70072"/>
                  <a:pt x="65380" y="60090"/>
                  <a:pt x="41088" y="50134"/>
                </a:cubicBezTo>
                <a:cubicBezTo>
                  <a:pt x="27939" y="44746"/>
                  <a:pt x="14584" y="39884"/>
                  <a:pt x="622" y="37091"/>
                </a:cubicBezTo>
                <a:cubicBezTo>
                  <a:pt x="592" y="37085"/>
                  <a:pt x="564" y="37082"/>
                  <a:pt x="536" y="37082"/>
                </a:cubicBezTo>
                <a:cubicBezTo>
                  <a:pt x="144" y="37082"/>
                  <a:pt x="1" y="37696"/>
                  <a:pt x="426" y="37787"/>
                </a:cubicBezTo>
                <a:cubicBezTo>
                  <a:pt x="25369" y="42774"/>
                  <a:pt x="48002" y="54550"/>
                  <a:pt x="71723" y="63230"/>
                </a:cubicBezTo>
                <a:cubicBezTo>
                  <a:pt x="90789" y="70204"/>
                  <a:pt x="111511" y="73994"/>
                  <a:pt x="132001" y="73994"/>
                </a:cubicBezTo>
                <a:cubicBezTo>
                  <a:pt x="136621" y="73994"/>
                  <a:pt x="141229" y="73801"/>
                  <a:pt x="145803" y="73409"/>
                </a:cubicBezTo>
                <a:cubicBezTo>
                  <a:pt x="168240" y="71473"/>
                  <a:pt x="185689" y="58984"/>
                  <a:pt x="201230" y="43657"/>
                </a:cubicBezTo>
                <a:cubicBezTo>
                  <a:pt x="214665" y="30410"/>
                  <a:pt x="226869" y="14887"/>
                  <a:pt x="243962" y="6127"/>
                </a:cubicBezTo>
                <a:cubicBezTo>
                  <a:pt x="251373" y="2334"/>
                  <a:pt x="259393" y="645"/>
                  <a:pt x="267523" y="645"/>
                </a:cubicBezTo>
                <a:cubicBezTo>
                  <a:pt x="271039" y="645"/>
                  <a:pt x="274576" y="961"/>
                  <a:pt x="278094" y="1559"/>
                </a:cubicBezTo>
                <a:cubicBezTo>
                  <a:pt x="278118" y="1563"/>
                  <a:pt x="278142" y="1566"/>
                  <a:pt x="278165" y="1566"/>
                </a:cubicBezTo>
                <a:cubicBezTo>
                  <a:pt x="278568" y="1566"/>
                  <a:pt x="278720" y="939"/>
                  <a:pt x="278281" y="863"/>
                </a:cubicBezTo>
                <a:cubicBezTo>
                  <a:pt x="274866" y="283"/>
                  <a:pt x="271527" y="1"/>
                  <a:pt x="2682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5" name="Google Shape;1385;p29"/>
          <p:cNvSpPr/>
          <p:nvPr/>
        </p:nvSpPr>
        <p:spPr>
          <a:xfrm rot="3685983">
            <a:off x="-2218021" y="3659593"/>
            <a:ext cx="7175089" cy="2050515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6" name="Google Shape;1386;p29"/>
          <p:cNvSpPr/>
          <p:nvPr/>
        </p:nvSpPr>
        <p:spPr>
          <a:xfrm rot="3685983">
            <a:off x="-2223721" y="3642892"/>
            <a:ext cx="7301872" cy="1703231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9" y="24892"/>
                  <a:pt x="158973" y="42734"/>
                </a:cubicBezTo>
                <a:cubicBezTo>
                  <a:pt x="135350" y="55500"/>
                  <a:pt x="110407" y="64707"/>
                  <a:pt x="83421" y="66518"/>
                </a:cubicBezTo>
                <a:cubicBezTo>
                  <a:pt x="80471" y="66716"/>
                  <a:pt x="77522" y="66814"/>
                  <a:pt x="74580" y="66814"/>
                </a:cubicBezTo>
                <a:cubicBezTo>
                  <a:pt x="50586" y="66814"/>
                  <a:pt x="26988" y="60293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4" y="67533"/>
                  <a:pt x="75102" y="67533"/>
                </a:cubicBezTo>
                <a:cubicBezTo>
                  <a:pt x="98973" y="67533"/>
                  <a:pt x="122569" y="61176"/>
                  <a:pt x="144102" y="51102"/>
                </a:cubicBezTo>
                <a:cubicBezTo>
                  <a:pt x="182741" y="33026"/>
                  <a:pt x="221452" y="636"/>
                  <a:pt x="265725" y="636"/>
                </a:cubicBezTo>
                <a:cubicBezTo>
                  <a:pt x="270547" y="636"/>
                  <a:pt x="275436" y="1020"/>
                  <a:pt x="280397" y="1849"/>
                </a:cubicBezTo>
                <a:cubicBezTo>
                  <a:pt x="283279" y="2331"/>
                  <a:pt x="286116" y="3045"/>
                  <a:pt x="288926" y="3821"/>
                </a:cubicBezTo>
                <a:cubicBezTo>
                  <a:pt x="288962" y="3831"/>
                  <a:pt x="288997" y="3836"/>
                  <a:pt x="289030" y="3836"/>
                </a:cubicBezTo>
                <a:cubicBezTo>
                  <a:pt x="289398" y="3836"/>
                  <a:pt x="289523" y="3240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7" name="Google Shape;1387;p29"/>
          <p:cNvSpPr/>
          <p:nvPr/>
        </p:nvSpPr>
        <p:spPr>
          <a:xfrm rot="3685983">
            <a:off x="-2211490" y="3396818"/>
            <a:ext cx="7175064" cy="2050490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8" name="Google Shape;1388;p29"/>
          <p:cNvSpPr/>
          <p:nvPr/>
        </p:nvSpPr>
        <p:spPr>
          <a:xfrm rot="3685983">
            <a:off x="-2276285" y="3955159"/>
            <a:ext cx="7301821" cy="1703231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9" name="Google Shape;1389;p29"/>
          <p:cNvSpPr/>
          <p:nvPr/>
        </p:nvSpPr>
        <p:spPr>
          <a:xfrm rot="3685983">
            <a:off x="-2120267" y="3852697"/>
            <a:ext cx="6780063" cy="1747014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0" name="Google Shape;1390;p29"/>
          <p:cNvSpPr/>
          <p:nvPr/>
        </p:nvSpPr>
        <p:spPr>
          <a:xfrm rot="3685983">
            <a:off x="-1906783" y="3660782"/>
            <a:ext cx="7029467" cy="1866155"/>
          </a:xfrm>
          <a:custGeom>
            <a:avLst/>
            <a:gdLst/>
            <a:ahLst/>
            <a:cxnLst/>
            <a:rect l="l" t="t" r="r" b="b"/>
            <a:pathLst>
              <a:path w="278722" h="73994" extrusionOk="0">
                <a:moveTo>
                  <a:pt x="268263" y="0"/>
                </a:moveTo>
                <a:cubicBezTo>
                  <a:pt x="254268" y="0"/>
                  <a:pt x="241635" y="5190"/>
                  <a:pt x="230169" y="14333"/>
                </a:cubicBezTo>
                <a:cubicBezTo>
                  <a:pt x="215057" y="26386"/>
                  <a:pt x="203290" y="42078"/>
                  <a:pt x="188383" y="54389"/>
                </a:cubicBezTo>
                <a:cubicBezTo>
                  <a:pt x="178418" y="62632"/>
                  <a:pt x="167187" y="68662"/>
                  <a:pt x="154492" y="71401"/>
                </a:cubicBezTo>
                <a:cubicBezTo>
                  <a:pt x="148350" y="72726"/>
                  <a:pt x="142081" y="73177"/>
                  <a:pt x="135792" y="73177"/>
                </a:cubicBezTo>
                <a:cubicBezTo>
                  <a:pt x="128954" y="73177"/>
                  <a:pt x="122094" y="72644"/>
                  <a:pt x="115346" y="72124"/>
                </a:cubicBezTo>
                <a:cubicBezTo>
                  <a:pt x="88860" y="70072"/>
                  <a:pt x="65380" y="60089"/>
                  <a:pt x="41088" y="50133"/>
                </a:cubicBezTo>
                <a:cubicBezTo>
                  <a:pt x="27938" y="44745"/>
                  <a:pt x="14583" y="39883"/>
                  <a:pt x="622" y="37091"/>
                </a:cubicBezTo>
                <a:cubicBezTo>
                  <a:pt x="592" y="37085"/>
                  <a:pt x="563" y="37081"/>
                  <a:pt x="536" y="37081"/>
                </a:cubicBezTo>
                <a:cubicBezTo>
                  <a:pt x="144" y="37081"/>
                  <a:pt x="0" y="37695"/>
                  <a:pt x="426" y="37787"/>
                </a:cubicBezTo>
                <a:cubicBezTo>
                  <a:pt x="25369" y="42774"/>
                  <a:pt x="48001" y="54549"/>
                  <a:pt x="71723" y="63229"/>
                </a:cubicBezTo>
                <a:cubicBezTo>
                  <a:pt x="90788" y="70203"/>
                  <a:pt x="111511" y="73993"/>
                  <a:pt x="132001" y="73993"/>
                </a:cubicBezTo>
                <a:cubicBezTo>
                  <a:pt x="136620" y="73993"/>
                  <a:pt x="141228" y="73801"/>
                  <a:pt x="145803" y="73408"/>
                </a:cubicBezTo>
                <a:cubicBezTo>
                  <a:pt x="168239" y="71472"/>
                  <a:pt x="185689" y="58983"/>
                  <a:pt x="201229" y="43657"/>
                </a:cubicBezTo>
                <a:cubicBezTo>
                  <a:pt x="214664" y="30409"/>
                  <a:pt x="226868" y="14878"/>
                  <a:pt x="243961" y="6126"/>
                </a:cubicBezTo>
                <a:cubicBezTo>
                  <a:pt x="251372" y="2333"/>
                  <a:pt x="259392" y="645"/>
                  <a:pt x="267523" y="645"/>
                </a:cubicBezTo>
                <a:cubicBezTo>
                  <a:pt x="271039" y="645"/>
                  <a:pt x="274576" y="961"/>
                  <a:pt x="278093" y="1559"/>
                </a:cubicBezTo>
                <a:cubicBezTo>
                  <a:pt x="278115" y="1562"/>
                  <a:pt x="278137" y="1564"/>
                  <a:pt x="278158" y="1564"/>
                </a:cubicBezTo>
                <a:cubicBezTo>
                  <a:pt x="278566" y="1564"/>
                  <a:pt x="278722" y="931"/>
                  <a:pt x="278280" y="863"/>
                </a:cubicBezTo>
                <a:cubicBezTo>
                  <a:pt x="274865" y="282"/>
                  <a:pt x="271527" y="0"/>
                  <a:pt x="2682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1" name="Google Shape;1391;p29"/>
          <p:cNvSpPr/>
          <p:nvPr/>
        </p:nvSpPr>
        <p:spPr>
          <a:xfrm rot="3685983">
            <a:off x="-2264059" y="3708966"/>
            <a:ext cx="7175064" cy="2050591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2" name="Google Shape;1392;p29"/>
          <p:cNvSpPr/>
          <p:nvPr/>
        </p:nvSpPr>
        <p:spPr>
          <a:xfrm rot="3685983">
            <a:off x="-2169126" y="3611670"/>
            <a:ext cx="7301897" cy="1703080"/>
          </a:xfrm>
          <a:custGeom>
            <a:avLst/>
            <a:gdLst/>
            <a:ahLst/>
            <a:cxnLst/>
            <a:rect l="l" t="t" r="r" b="b"/>
            <a:pathLst>
              <a:path w="289524" h="67528" extrusionOk="0">
                <a:moveTo>
                  <a:pt x="266105" y="0"/>
                </a:moveTo>
                <a:cubicBezTo>
                  <a:pt x="227651" y="0"/>
                  <a:pt x="191978" y="24888"/>
                  <a:pt x="158966" y="42728"/>
                </a:cubicBezTo>
                <a:cubicBezTo>
                  <a:pt x="135343" y="55494"/>
                  <a:pt x="110408" y="64710"/>
                  <a:pt x="83422" y="66512"/>
                </a:cubicBezTo>
                <a:cubicBezTo>
                  <a:pt x="80469" y="66710"/>
                  <a:pt x="77518" y="66808"/>
                  <a:pt x="74572" y="66808"/>
                </a:cubicBezTo>
                <a:cubicBezTo>
                  <a:pt x="50580" y="66808"/>
                  <a:pt x="26979" y="60294"/>
                  <a:pt x="6202" y="48161"/>
                </a:cubicBezTo>
                <a:cubicBezTo>
                  <a:pt x="4328" y="47064"/>
                  <a:pt x="2508" y="45895"/>
                  <a:pt x="688" y="44718"/>
                </a:cubicBezTo>
                <a:cubicBezTo>
                  <a:pt x="625" y="44677"/>
                  <a:pt x="563" y="44660"/>
                  <a:pt x="504" y="44660"/>
                </a:cubicBezTo>
                <a:cubicBezTo>
                  <a:pt x="200" y="44660"/>
                  <a:pt x="1" y="45133"/>
                  <a:pt x="323" y="45342"/>
                </a:cubicBezTo>
                <a:cubicBezTo>
                  <a:pt x="21555" y="59107"/>
                  <a:pt x="45758" y="66699"/>
                  <a:pt x="71049" y="67466"/>
                </a:cubicBezTo>
                <a:cubicBezTo>
                  <a:pt x="72398" y="67507"/>
                  <a:pt x="73746" y="67528"/>
                  <a:pt x="75094" y="67528"/>
                </a:cubicBezTo>
                <a:cubicBezTo>
                  <a:pt x="98967" y="67528"/>
                  <a:pt x="122570" y="61170"/>
                  <a:pt x="144094" y="51096"/>
                </a:cubicBezTo>
                <a:cubicBezTo>
                  <a:pt x="182737" y="33022"/>
                  <a:pt x="221438" y="637"/>
                  <a:pt x="265711" y="637"/>
                </a:cubicBezTo>
                <a:cubicBezTo>
                  <a:pt x="270538" y="637"/>
                  <a:pt x="275432" y="1022"/>
                  <a:pt x="280399" y="1852"/>
                </a:cubicBezTo>
                <a:cubicBezTo>
                  <a:pt x="283271" y="2334"/>
                  <a:pt x="286108" y="3039"/>
                  <a:pt x="288918" y="3824"/>
                </a:cubicBezTo>
                <a:cubicBezTo>
                  <a:pt x="288955" y="3834"/>
                  <a:pt x="288990" y="3839"/>
                  <a:pt x="289023" y="3839"/>
                </a:cubicBezTo>
                <a:cubicBezTo>
                  <a:pt x="289392" y="3839"/>
                  <a:pt x="289524" y="3243"/>
                  <a:pt x="289106" y="3128"/>
                </a:cubicBezTo>
                <a:cubicBezTo>
                  <a:pt x="281331" y="962"/>
                  <a:pt x="273664" y="0"/>
                  <a:pt x="26610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3" name="Google Shape;1393;p29"/>
          <p:cNvSpPr/>
          <p:nvPr/>
        </p:nvSpPr>
        <p:spPr>
          <a:xfrm rot="3685983">
            <a:off x="-2065695" y="3821437"/>
            <a:ext cx="6780088" cy="1746963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3" y="1"/>
                </a:moveTo>
                <a:cubicBezTo>
                  <a:pt x="205250" y="1"/>
                  <a:pt x="202607" y="96"/>
                  <a:pt x="200017" y="294"/>
                </a:cubicBezTo>
                <a:cubicBezTo>
                  <a:pt x="177910" y="1981"/>
                  <a:pt x="160666" y="19698"/>
                  <a:pt x="143805" y="32142"/>
                </a:cubicBezTo>
                <a:cubicBezTo>
                  <a:pt x="124152" y="46630"/>
                  <a:pt x="101252" y="60690"/>
                  <a:pt x="77352" y="66461"/>
                </a:cubicBezTo>
                <a:cubicBezTo>
                  <a:pt x="72339" y="67672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49" y="67719"/>
                </a:cubicBezTo>
                <a:cubicBezTo>
                  <a:pt x="46628" y="66685"/>
                  <a:pt x="40312" y="62866"/>
                  <a:pt x="34665" y="58789"/>
                </a:cubicBezTo>
                <a:cubicBezTo>
                  <a:pt x="23184" y="50511"/>
                  <a:pt x="13683" y="39565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2"/>
                </a:cubicBezTo>
                <a:cubicBezTo>
                  <a:pt x="19374" y="43044"/>
                  <a:pt x="31998" y="64401"/>
                  <a:pt x="53453" y="68415"/>
                </a:cubicBezTo>
                <a:cubicBezTo>
                  <a:pt x="56572" y="68999"/>
                  <a:pt x="59714" y="69268"/>
                  <a:pt x="62862" y="69268"/>
                </a:cubicBezTo>
                <a:cubicBezTo>
                  <a:pt x="82748" y="69268"/>
                  <a:pt x="102878" y="58547"/>
                  <a:pt x="119237" y="48896"/>
                </a:cubicBezTo>
                <a:cubicBezTo>
                  <a:pt x="129344" y="42928"/>
                  <a:pt x="139282" y="36549"/>
                  <a:pt x="148614" y="29430"/>
                </a:cubicBezTo>
                <a:cubicBezTo>
                  <a:pt x="157785" y="22427"/>
                  <a:pt x="166607" y="14969"/>
                  <a:pt x="176581" y="9099"/>
                </a:cubicBezTo>
                <a:cubicBezTo>
                  <a:pt x="185713" y="3727"/>
                  <a:pt x="195380" y="874"/>
                  <a:pt x="205879" y="874"/>
                </a:cubicBezTo>
                <a:cubicBezTo>
                  <a:pt x="206468" y="874"/>
                  <a:pt x="207059" y="883"/>
                  <a:pt x="207653" y="901"/>
                </a:cubicBezTo>
                <a:cubicBezTo>
                  <a:pt x="214647" y="1115"/>
                  <a:pt x="221632" y="1722"/>
                  <a:pt x="228555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70" y="29368"/>
                  <a:pt x="267857" y="29252"/>
                  <a:pt x="267870" y="29020"/>
                </a:cubicBezTo>
                <a:cubicBezTo>
                  <a:pt x="268834" y="14871"/>
                  <a:pt x="254507" y="8323"/>
                  <a:pt x="242998" y="5014"/>
                </a:cubicBezTo>
                <a:cubicBezTo>
                  <a:pt x="232049" y="1858"/>
                  <a:pt x="219696" y="1"/>
                  <a:pt x="207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4" name="Google Shape;1394;p29"/>
          <p:cNvSpPr/>
          <p:nvPr/>
        </p:nvSpPr>
        <p:spPr>
          <a:xfrm rot="3685983">
            <a:off x="-1852309" y="3629263"/>
            <a:ext cx="7029492" cy="1866155"/>
          </a:xfrm>
          <a:custGeom>
            <a:avLst/>
            <a:gdLst/>
            <a:ahLst/>
            <a:cxnLst/>
            <a:rect l="l" t="t" r="r" b="b"/>
            <a:pathLst>
              <a:path w="278723" h="73994" extrusionOk="0">
                <a:moveTo>
                  <a:pt x="268284" y="0"/>
                </a:moveTo>
                <a:cubicBezTo>
                  <a:pt x="254282" y="0"/>
                  <a:pt x="241640" y="5185"/>
                  <a:pt x="230172" y="14331"/>
                </a:cubicBezTo>
                <a:cubicBezTo>
                  <a:pt x="215060" y="26383"/>
                  <a:pt x="203293" y="42075"/>
                  <a:pt x="188386" y="54395"/>
                </a:cubicBezTo>
                <a:cubicBezTo>
                  <a:pt x="178421" y="62629"/>
                  <a:pt x="167189" y="68668"/>
                  <a:pt x="154495" y="71407"/>
                </a:cubicBezTo>
                <a:cubicBezTo>
                  <a:pt x="148352" y="72728"/>
                  <a:pt x="142083" y="73178"/>
                  <a:pt x="135794" y="73178"/>
                </a:cubicBezTo>
                <a:cubicBezTo>
                  <a:pt x="128957" y="73178"/>
                  <a:pt x="122096" y="72646"/>
                  <a:pt x="115349" y="72121"/>
                </a:cubicBezTo>
                <a:cubicBezTo>
                  <a:pt x="88871" y="70069"/>
                  <a:pt x="65382" y="60095"/>
                  <a:pt x="41090" y="50131"/>
                </a:cubicBezTo>
                <a:cubicBezTo>
                  <a:pt x="27941" y="44742"/>
                  <a:pt x="14586" y="39880"/>
                  <a:pt x="624" y="37088"/>
                </a:cubicBezTo>
                <a:cubicBezTo>
                  <a:pt x="597" y="37083"/>
                  <a:pt x="571" y="37080"/>
                  <a:pt x="545" y="37080"/>
                </a:cubicBezTo>
                <a:cubicBezTo>
                  <a:pt x="148" y="37080"/>
                  <a:pt x="1" y="37700"/>
                  <a:pt x="437" y="37784"/>
                </a:cubicBezTo>
                <a:cubicBezTo>
                  <a:pt x="25371" y="42780"/>
                  <a:pt x="48004" y="54555"/>
                  <a:pt x="71725" y="63227"/>
                </a:cubicBezTo>
                <a:cubicBezTo>
                  <a:pt x="90791" y="70198"/>
                  <a:pt x="111508" y="73994"/>
                  <a:pt x="131986" y="73994"/>
                </a:cubicBezTo>
                <a:cubicBezTo>
                  <a:pt x="136612" y="73994"/>
                  <a:pt x="141225" y="73800"/>
                  <a:pt x="145805" y="73405"/>
                </a:cubicBezTo>
                <a:cubicBezTo>
                  <a:pt x="168242" y="71479"/>
                  <a:pt x="185691" y="58989"/>
                  <a:pt x="201232" y="43654"/>
                </a:cubicBezTo>
                <a:cubicBezTo>
                  <a:pt x="214667" y="30406"/>
                  <a:pt x="226871" y="14884"/>
                  <a:pt x="243964" y="6132"/>
                </a:cubicBezTo>
                <a:cubicBezTo>
                  <a:pt x="251377" y="2332"/>
                  <a:pt x="259399" y="646"/>
                  <a:pt x="267532" y="646"/>
                </a:cubicBezTo>
                <a:cubicBezTo>
                  <a:pt x="271046" y="646"/>
                  <a:pt x="274581" y="961"/>
                  <a:pt x="278096" y="1556"/>
                </a:cubicBezTo>
                <a:cubicBezTo>
                  <a:pt x="278120" y="1560"/>
                  <a:pt x="278144" y="1562"/>
                  <a:pt x="278167" y="1562"/>
                </a:cubicBezTo>
                <a:cubicBezTo>
                  <a:pt x="278570" y="1562"/>
                  <a:pt x="278722" y="936"/>
                  <a:pt x="278292" y="860"/>
                </a:cubicBezTo>
                <a:cubicBezTo>
                  <a:pt x="274880" y="282"/>
                  <a:pt x="271545" y="0"/>
                  <a:pt x="2682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5" name="Google Shape;1395;p29"/>
          <p:cNvSpPr/>
          <p:nvPr/>
        </p:nvSpPr>
        <p:spPr>
          <a:xfrm rot="3685983">
            <a:off x="-2209589" y="3677656"/>
            <a:ext cx="7175114" cy="2050364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29"/>
          <p:cNvSpPr/>
          <p:nvPr/>
        </p:nvSpPr>
        <p:spPr>
          <a:xfrm rot="3685983">
            <a:off x="-2156783" y="3365508"/>
            <a:ext cx="7174837" cy="2050415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29"/>
          <p:cNvSpPr/>
          <p:nvPr/>
        </p:nvSpPr>
        <p:spPr>
          <a:xfrm rot="3685983">
            <a:off x="-2221805" y="3923749"/>
            <a:ext cx="7301872" cy="1703080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8" name="Google Shape;1398;p29"/>
          <p:cNvSpPr/>
          <p:nvPr/>
        </p:nvSpPr>
        <p:spPr>
          <a:xfrm rot="3685983">
            <a:off x="-2164528" y="3585048"/>
            <a:ext cx="7301872" cy="1703231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8" y="24892"/>
                  <a:pt x="158964" y="42734"/>
                </a:cubicBezTo>
                <a:cubicBezTo>
                  <a:pt x="135341" y="55500"/>
                  <a:pt x="110407" y="64707"/>
                  <a:pt x="83421" y="66518"/>
                </a:cubicBezTo>
                <a:cubicBezTo>
                  <a:pt x="80468" y="66716"/>
                  <a:pt x="77517" y="66814"/>
                  <a:pt x="74571" y="66814"/>
                </a:cubicBezTo>
                <a:cubicBezTo>
                  <a:pt x="50579" y="66814"/>
                  <a:pt x="26978" y="60299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3" y="67533"/>
                  <a:pt x="75100" y="67533"/>
                </a:cubicBezTo>
                <a:cubicBezTo>
                  <a:pt x="98965" y="67533"/>
                  <a:pt x="122568" y="61176"/>
                  <a:pt x="144093" y="51102"/>
                </a:cubicBezTo>
                <a:cubicBezTo>
                  <a:pt x="182740" y="33026"/>
                  <a:pt x="221445" y="636"/>
                  <a:pt x="265723" y="636"/>
                </a:cubicBezTo>
                <a:cubicBezTo>
                  <a:pt x="270546" y="636"/>
                  <a:pt x="275435" y="1020"/>
                  <a:pt x="280397" y="1849"/>
                </a:cubicBezTo>
                <a:cubicBezTo>
                  <a:pt x="283279" y="2331"/>
                  <a:pt x="286107" y="3045"/>
                  <a:pt x="288917" y="3830"/>
                </a:cubicBezTo>
                <a:cubicBezTo>
                  <a:pt x="288954" y="3840"/>
                  <a:pt x="288989" y="3845"/>
                  <a:pt x="289023" y="3845"/>
                </a:cubicBezTo>
                <a:cubicBezTo>
                  <a:pt x="289398" y="3845"/>
                  <a:pt x="289523" y="3248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9" name="Google Shape;1399;p29"/>
          <p:cNvSpPr/>
          <p:nvPr/>
        </p:nvSpPr>
        <p:spPr>
          <a:xfrm rot="3685983">
            <a:off x="-2152337" y="3339082"/>
            <a:ext cx="7175089" cy="2050389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29"/>
          <p:cNvSpPr/>
          <p:nvPr/>
        </p:nvSpPr>
        <p:spPr>
          <a:xfrm rot="3685983">
            <a:off x="-2217130" y="3897293"/>
            <a:ext cx="7301872" cy="1703231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1" name="Google Shape;1401;p29"/>
          <p:cNvSpPr/>
          <p:nvPr/>
        </p:nvSpPr>
        <p:spPr>
          <a:xfrm rot="3685983">
            <a:off x="-2061201" y="3794904"/>
            <a:ext cx="6780113" cy="1746963"/>
          </a:xfrm>
          <a:custGeom>
            <a:avLst/>
            <a:gdLst/>
            <a:ahLst/>
            <a:cxnLst/>
            <a:rect l="l" t="t" r="r" b="b"/>
            <a:pathLst>
              <a:path w="268835" h="69268" extrusionOk="0">
                <a:moveTo>
                  <a:pt x="207925" y="0"/>
                </a:moveTo>
                <a:cubicBezTo>
                  <a:pt x="205252" y="0"/>
                  <a:pt x="202608" y="96"/>
                  <a:pt x="200017" y="294"/>
                </a:cubicBezTo>
                <a:cubicBezTo>
                  <a:pt x="177920" y="1980"/>
                  <a:pt x="160666" y="19697"/>
                  <a:pt x="143806" y="32142"/>
                </a:cubicBezTo>
                <a:cubicBezTo>
                  <a:pt x="124162" y="46630"/>
                  <a:pt x="101252" y="60689"/>
                  <a:pt x="77353" y="66461"/>
                </a:cubicBezTo>
                <a:cubicBezTo>
                  <a:pt x="72340" y="67671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50" y="67719"/>
                </a:cubicBezTo>
                <a:cubicBezTo>
                  <a:pt x="46629" y="66684"/>
                  <a:pt x="40322" y="62866"/>
                  <a:pt x="34666" y="58789"/>
                </a:cubicBezTo>
                <a:cubicBezTo>
                  <a:pt x="23193" y="50511"/>
                  <a:pt x="13692" y="39556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1" y="33881"/>
                  <a:pt x="364" y="34051"/>
                </a:cubicBezTo>
                <a:cubicBezTo>
                  <a:pt x="19375" y="43044"/>
                  <a:pt x="32007" y="64401"/>
                  <a:pt x="53453" y="68415"/>
                </a:cubicBezTo>
                <a:cubicBezTo>
                  <a:pt x="56573" y="68999"/>
                  <a:pt x="59714" y="69268"/>
                  <a:pt x="62862" y="69268"/>
                </a:cubicBezTo>
                <a:cubicBezTo>
                  <a:pt x="82749" y="69268"/>
                  <a:pt x="102878" y="58546"/>
                  <a:pt x="119237" y="48896"/>
                </a:cubicBezTo>
                <a:cubicBezTo>
                  <a:pt x="129354" y="42928"/>
                  <a:pt x="139283" y="36540"/>
                  <a:pt x="148614" y="29421"/>
                </a:cubicBezTo>
                <a:cubicBezTo>
                  <a:pt x="157785" y="22427"/>
                  <a:pt x="166617" y="14960"/>
                  <a:pt x="176582" y="9099"/>
                </a:cubicBezTo>
                <a:cubicBezTo>
                  <a:pt x="185712" y="3719"/>
                  <a:pt x="195386" y="874"/>
                  <a:pt x="205884" y="874"/>
                </a:cubicBezTo>
                <a:cubicBezTo>
                  <a:pt x="206474" y="874"/>
                  <a:pt x="207067" y="883"/>
                  <a:pt x="207663" y="901"/>
                </a:cubicBezTo>
                <a:cubicBezTo>
                  <a:pt x="214648" y="1115"/>
                  <a:pt x="221633" y="1713"/>
                  <a:pt x="228556" y="2730"/>
                </a:cubicBezTo>
                <a:cubicBezTo>
                  <a:pt x="242731" y="4799"/>
                  <a:pt x="268442" y="10054"/>
                  <a:pt x="267157" y="29020"/>
                </a:cubicBezTo>
                <a:cubicBezTo>
                  <a:pt x="267139" y="29252"/>
                  <a:pt x="267311" y="29368"/>
                  <a:pt x="267492" y="29368"/>
                </a:cubicBezTo>
                <a:cubicBezTo>
                  <a:pt x="267672" y="29368"/>
                  <a:pt x="267862" y="29252"/>
                  <a:pt x="267880" y="29020"/>
                </a:cubicBezTo>
                <a:cubicBezTo>
                  <a:pt x="268834" y="14871"/>
                  <a:pt x="254516" y="8323"/>
                  <a:pt x="242999" y="5005"/>
                </a:cubicBezTo>
                <a:cubicBezTo>
                  <a:pt x="232050" y="1857"/>
                  <a:pt x="219698" y="0"/>
                  <a:pt x="20792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2" name="Google Shape;1402;p29"/>
          <p:cNvSpPr/>
          <p:nvPr/>
        </p:nvSpPr>
        <p:spPr>
          <a:xfrm rot="3685983">
            <a:off x="-1847560" y="3602886"/>
            <a:ext cx="7029391" cy="1866180"/>
          </a:xfrm>
          <a:custGeom>
            <a:avLst/>
            <a:gdLst/>
            <a:ahLst/>
            <a:cxnLst/>
            <a:rect l="l" t="t" r="r" b="b"/>
            <a:pathLst>
              <a:path w="278719" h="73995" extrusionOk="0">
                <a:moveTo>
                  <a:pt x="268262" y="1"/>
                </a:moveTo>
                <a:cubicBezTo>
                  <a:pt x="254265" y="1"/>
                  <a:pt x="241627" y="5191"/>
                  <a:pt x="230169" y="14334"/>
                </a:cubicBezTo>
                <a:cubicBezTo>
                  <a:pt x="215057" y="26387"/>
                  <a:pt x="203281" y="42079"/>
                  <a:pt x="188374" y="54390"/>
                </a:cubicBezTo>
                <a:cubicBezTo>
                  <a:pt x="178409" y="62633"/>
                  <a:pt x="167187" y="68672"/>
                  <a:pt x="154483" y="71402"/>
                </a:cubicBezTo>
                <a:cubicBezTo>
                  <a:pt x="148341" y="72727"/>
                  <a:pt x="142072" y="73178"/>
                  <a:pt x="135783" y="73178"/>
                </a:cubicBezTo>
                <a:cubicBezTo>
                  <a:pt x="128945" y="73178"/>
                  <a:pt x="122085" y="72645"/>
                  <a:pt x="115337" y="72125"/>
                </a:cubicBezTo>
                <a:cubicBezTo>
                  <a:pt x="88860" y="70073"/>
                  <a:pt x="65371" y="60090"/>
                  <a:pt x="41079" y="50134"/>
                </a:cubicBezTo>
                <a:cubicBezTo>
                  <a:pt x="27938" y="44746"/>
                  <a:pt x="14574" y="39884"/>
                  <a:pt x="622" y="37092"/>
                </a:cubicBezTo>
                <a:cubicBezTo>
                  <a:pt x="592" y="37085"/>
                  <a:pt x="563" y="37082"/>
                  <a:pt x="536" y="37082"/>
                </a:cubicBezTo>
                <a:cubicBezTo>
                  <a:pt x="144" y="37082"/>
                  <a:pt x="0" y="37696"/>
                  <a:pt x="425" y="37788"/>
                </a:cubicBezTo>
                <a:cubicBezTo>
                  <a:pt x="25360" y="42784"/>
                  <a:pt x="47992" y="54559"/>
                  <a:pt x="71713" y="63230"/>
                </a:cubicBezTo>
                <a:cubicBezTo>
                  <a:pt x="90786" y="70204"/>
                  <a:pt x="111510" y="73994"/>
                  <a:pt x="132000" y="73994"/>
                </a:cubicBezTo>
                <a:cubicBezTo>
                  <a:pt x="136620" y="73994"/>
                  <a:pt x="141228" y="73802"/>
                  <a:pt x="145803" y="73409"/>
                </a:cubicBezTo>
                <a:cubicBezTo>
                  <a:pt x="168239" y="71473"/>
                  <a:pt x="185680" y="58984"/>
                  <a:pt x="201229" y="43658"/>
                </a:cubicBezTo>
                <a:cubicBezTo>
                  <a:pt x="214655" y="30410"/>
                  <a:pt x="226868" y="14888"/>
                  <a:pt x="243952" y="6127"/>
                </a:cubicBezTo>
                <a:cubicBezTo>
                  <a:pt x="251363" y="2334"/>
                  <a:pt x="259383" y="646"/>
                  <a:pt x="267517" y="646"/>
                </a:cubicBezTo>
                <a:cubicBezTo>
                  <a:pt x="271034" y="646"/>
                  <a:pt x="274573" y="962"/>
                  <a:pt x="278093" y="1560"/>
                </a:cubicBezTo>
                <a:cubicBezTo>
                  <a:pt x="278118" y="1564"/>
                  <a:pt x="278142" y="1566"/>
                  <a:pt x="278165" y="1566"/>
                </a:cubicBezTo>
                <a:cubicBezTo>
                  <a:pt x="278567" y="1566"/>
                  <a:pt x="278719" y="940"/>
                  <a:pt x="278280" y="864"/>
                </a:cubicBezTo>
                <a:cubicBezTo>
                  <a:pt x="274865" y="283"/>
                  <a:pt x="271527" y="1"/>
                  <a:pt x="268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3" name="Google Shape;1403;p29"/>
          <p:cNvSpPr/>
          <p:nvPr/>
        </p:nvSpPr>
        <p:spPr>
          <a:xfrm rot="3685983">
            <a:off x="-2204870" y="3651127"/>
            <a:ext cx="7174862" cy="2050465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4" name="Google Shape;1404;p29"/>
          <p:cNvSpPr/>
          <p:nvPr/>
        </p:nvSpPr>
        <p:spPr>
          <a:xfrm rot="4079276">
            <a:off x="6238721" y="358950"/>
            <a:ext cx="7238037" cy="1688316"/>
          </a:xfrm>
          <a:custGeom>
            <a:avLst/>
            <a:gdLst/>
            <a:ahLst/>
            <a:cxnLst/>
            <a:rect l="l" t="t" r="r" b="b"/>
            <a:pathLst>
              <a:path w="289523" h="67533" extrusionOk="0">
                <a:moveTo>
                  <a:pt x="266124" y="0"/>
                </a:moveTo>
                <a:cubicBezTo>
                  <a:pt x="227666" y="0"/>
                  <a:pt x="191989" y="24891"/>
                  <a:pt x="158973" y="42734"/>
                </a:cubicBezTo>
                <a:cubicBezTo>
                  <a:pt x="135350" y="55500"/>
                  <a:pt x="110406" y="64706"/>
                  <a:pt x="83420" y="66517"/>
                </a:cubicBezTo>
                <a:cubicBezTo>
                  <a:pt x="80468" y="66715"/>
                  <a:pt x="77516" y="66813"/>
                  <a:pt x="74571" y="66813"/>
                </a:cubicBezTo>
                <a:cubicBezTo>
                  <a:pt x="50581" y="66813"/>
                  <a:pt x="26985" y="60299"/>
                  <a:pt x="6200" y="48158"/>
                </a:cubicBezTo>
                <a:cubicBezTo>
                  <a:pt x="4335" y="47069"/>
                  <a:pt x="2506" y="45901"/>
                  <a:pt x="695" y="44723"/>
                </a:cubicBezTo>
                <a:cubicBezTo>
                  <a:pt x="632" y="44683"/>
                  <a:pt x="569" y="44665"/>
                  <a:pt x="510" y="44665"/>
                </a:cubicBezTo>
                <a:cubicBezTo>
                  <a:pt x="204" y="44665"/>
                  <a:pt x="0" y="45138"/>
                  <a:pt x="330" y="45348"/>
                </a:cubicBezTo>
                <a:cubicBezTo>
                  <a:pt x="21562" y="59113"/>
                  <a:pt x="45764" y="66696"/>
                  <a:pt x="71056" y="67472"/>
                </a:cubicBezTo>
                <a:cubicBezTo>
                  <a:pt x="72405" y="67513"/>
                  <a:pt x="73753" y="67533"/>
                  <a:pt x="75101" y="67533"/>
                </a:cubicBezTo>
                <a:cubicBezTo>
                  <a:pt x="98973" y="67533"/>
                  <a:pt x="122568" y="61176"/>
                  <a:pt x="144101" y="51102"/>
                </a:cubicBezTo>
                <a:cubicBezTo>
                  <a:pt x="182740" y="33025"/>
                  <a:pt x="221452" y="636"/>
                  <a:pt x="265724" y="636"/>
                </a:cubicBezTo>
                <a:cubicBezTo>
                  <a:pt x="270547" y="636"/>
                  <a:pt x="275435" y="1020"/>
                  <a:pt x="280397" y="1849"/>
                </a:cubicBezTo>
                <a:cubicBezTo>
                  <a:pt x="283278" y="2331"/>
                  <a:pt x="286115" y="3044"/>
                  <a:pt x="288925" y="3829"/>
                </a:cubicBezTo>
                <a:cubicBezTo>
                  <a:pt x="288961" y="3839"/>
                  <a:pt x="288996" y="3844"/>
                  <a:pt x="289028" y="3844"/>
                </a:cubicBezTo>
                <a:cubicBezTo>
                  <a:pt x="289398" y="3844"/>
                  <a:pt x="289523" y="3239"/>
                  <a:pt x="289113" y="3125"/>
                </a:cubicBezTo>
                <a:cubicBezTo>
                  <a:pt x="281342" y="961"/>
                  <a:pt x="273679" y="0"/>
                  <a:pt x="2661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5" name="Google Shape;1405;p29"/>
          <p:cNvSpPr/>
          <p:nvPr/>
        </p:nvSpPr>
        <p:spPr>
          <a:xfrm rot="4079276">
            <a:off x="6316082" y="547705"/>
            <a:ext cx="6720590" cy="1731716"/>
          </a:xfrm>
          <a:custGeom>
            <a:avLst/>
            <a:gdLst/>
            <a:ahLst/>
            <a:cxnLst/>
            <a:rect l="l" t="t" r="r" b="b"/>
            <a:pathLst>
              <a:path w="268825" h="69269" extrusionOk="0">
                <a:moveTo>
                  <a:pt x="207921" y="1"/>
                </a:moveTo>
                <a:cubicBezTo>
                  <a:pt x="205248" y="1"/>
                  <a:pt x="202606" y="97"/>
                  <a:pt x="200017" y="295"/>
                </a:cubicBezTo>
                <a:cubicBezTo>
                  <a:pt x="177910" y="1981"/>
                  <a:pt x="160666" y="19698"/>
                  <a:pt x="143796" y="32134"/>
                </a:cubicBezTo>
                <a:cubicBezTo>
                  <a:pt x="124152" y="46631"/>
                  <a:pt x="101252" y="60690"/>
                  <a:pt x="77352" y="66462"/>
                </a:cubicBezTo>
                <a:cubicBezTo>
                  <a:pt x="72339" y="67672"/>
                  <a:pt x="67211" y="68327"/>
                  <a:pt x="62075" y="68327"/>
                </a:cubicBezTo>
                <a:cubicBezTo>
                  <a:pt x="59260" y="68327"/>
                  <a:pt x="56442" y="68130"/>
                  <a:pt x="53640" y="67720"/>
                </a:cubicBezTo>
                <a:cubicBezTo>
                  <a:pt x="46628" y="66685"/>
                  <a:pt x="40312" y="62867"/>
                  <a:pt x="34665" y="58790"/>
                </a:cubicBezTo>
                <a:cubicBezTo>
                  <a:pt x="23184" y="50511"/>
                  <a:pt x="13683" y="39556"/>
                  <a:pt x="729" y="33427"/>
                </a:cubicBezTo>
                <a:cubicBezTo>
                  <a:pt x="674" y="33401"/>
                  <a:pt x="619" y="33390"/>
                  <a:pt x="567" y="33390"/>
                </a:cubicBezTo>
                <a:cubicBezTo>
                  <a:pt x="227" y="33390"/>
                  <a:pt x="0" y="33882"/>
                  <a:pt x="364" y="34052"/>
                </a:cubicBezTo>
                <a:cubicBezTo>
                  <a:pt x="19374" y="43044"/>
                  <a:pt x="31998" y="64401"/>
                  <a:pt x="53453" y="68416"/>
                </a:cubicBezTo>
                <a:cubicBezTo>
                  <a:pt x="56572" y="69000"/>
                  <a:pt x="59714" y="69268"/>
                  <a:pt x="62861" y="69268"/>
                </a:cubicBezTo>
                <a:cubicBezTo>
                  <a:pt x="82746" y="69268"/>
                  <a:pt x="102870" y="58547"/>
                  <a:pt x="119237" y="48896"/>
                </a:cubicBezTo>
                <a:cubicBezTo>
                  <a:pt x="129344" y="42928"/>
                  <a:pt x="139273" y="36541"/>
                  <a:pt x="148614" y="29422"/>
                </a:cubicBezTo>
                <a:cubicBezTo>
                  <a:pt x="157784" y="22428"/>
                  <a:pt x="166607" y="14961"/>
                  <a:pt x="176581" y="9100"/>
                </a:cubicBezTo>
                <a:cubicBezTo>
                  <a:pt x="185711" y="3720"/>
                  <a:pt x="195377" y="874"/>
                  <a:pt x="205874" y="874"/>
                </a:cubicBezTo>
                <a:cubicBezTo>
                  <a:pt x="206465" y="874"/>
                  <a:pt x="207058" y="883"/>
                  <a:pt x="207653" y="901"/>
                </a:cubicBezTo>
                <a:cubicBezTo>
                  <a:pt x="214647" y="1116"/>
                  <a:pt x="221632" y="1713"/>
                  <a:pt x="228546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6" y="29368"/>
                  <a:pt x="267485" y="29368"/>
                </a:cubicBezTo>
                <a:cubicBezTo>
                  <a:pt x="267665" y="29368"/>
                  <a:pt x="267852" y="29252"/>
                  <a:pt x="267870" y="29020"/>
                </a:cubicBezTo>
                <a:cubicBezTo>
                  <a:pt x="268825" y="14872"/>
                  <a:pt x="254506" y="8324"/>
                  <a:pt x="242998" y="5005"/>
                </a:cubicBezTo>
                <a:cubicBezTo>
                  <a:pt x="232043" y="1857"/>
                  <a:pt x="219689" y="1"/>
                  <a:pt x="20792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6" name="Google Shape;1406;p29"/>
          <p:cNvSpPr/>
          <p:nvPr/>
        </p:nvSpPr>
        <p:spPr>
          <a:xfrm rot="4079276">
            <a:off x="6540479" y="396444"/>
            <a:ext cx="6967963" cy="1849840"/>
          </a:xfrm>
          <a:custGeom>
            <a:avLst/>
            <a:gdLst/>
            <a:ahLst/>
            <a:cxnLst/>
            <a:rect l="l" t="t" r="r" b="b"/>
            <a:pathLst>
              <a:path w="278720" h="73994" extrusionOk="0">
                <a:moveTo>
                  <a:pt x="268263" y="1"/>
                </a:moveTo>
                <a:cubicBezTo>
                  <a:pt x="254268" y="1"/>
                  <a:pt x="241635" y="5191"/>
                  <a:pt x="230170" y="14334"/>
                </a:cubicBezTo>
                <a:cubicBezTo>
                  <a:pt x="215057" y="26386"/>
                  <a:pt x="203291" y="42078"/>
                  <a:pt x="188384" y="54389"/>
                </a:cubicBezTo>
                <a:cubicBezTo>
                  <a:pt x="178419" y="62632"/>
                  <a:pt x="167187" y="68663"/>
                  <a:pt x="154492" y="71402"/>
                </a:cubicBezTo>
                <a:cubicBezTo>
                  <a:pt x="148350" y="72727"/>
                  <a:pt x="142081" y="73177"/>
                  <a:pt x="135792" y="73177"/>
                </a:cubicBezTo>
                <a:cubicBezTo>
                  <a:pt x="128955" y="73177"/>
                  <a:pt x="122094" y="72645"/>
                  <a:pt x="115347" y="72124"/>
                </a:cubicBezTo>
                <a:cubicBezTo>
                  <a:pt x="88860" y="70072"/>
                  <a:pt x="65380" y="60090"/>
                  <a:pt x="41088" y="50134"/>
                </a:cubicBezTo>
                <a:cubicBezTo>
                  <a:pt x="27939" y="44746"/>
                  <a:pt x="14584" y="39884"/>
                  <a:pt x="622" y="37091"/>
                </a:cubicBezTo>
                <a:cubicBezTo>
                  <a:pt x="592" y="37085"/>
                  <a:pt x="564" y="37082"/>
                  <a:pt x="536" y="37082"/>
                </a:cubicBezTo>
                <a:cubicBezTo>
                  <a:pt x="144" y="37082"/>
                  <a:pt x="1" y="37696"/>
                  <a:pt x="426" y="37787"/>
                </a:cubicBezTo>
                <a:cubicBezTo>
                  <a:pt x="25369" y="42774"/>
                  <a:pt x="48002" y="54550"/>
                  <a:pt x="71723" y="63230"/>
                </a:cubicBezTo>
                <a:cubicBezTo>
                  <a:pt x="90789" y="70204"/>
                  <a:pt x="111511" y="73994"/>
                  <a:pt x="132001" y="73994"/>
                </a:cubicBezTo>
                <a:cubicBezTo>
                  <a:pt x="136621" y="73994"/>
                  <a:pt x="141229" y="73801"/>
                  <a:pt x="145803" y="73409"/>
                </a:cubicBezTo>
                <a:cubicBezTo>
                  <a:pt x="168240" y="71473"/>
                  <a:pt x="185689" y="58984"/>
                  <a:pt x="201230" y="43657"/>
                </a:cubicBezTo>
                <a:cubicBezTo>
                  <a:pt x="214665" y="30410"/>
                  <a:pt x="226869" y="14887"/>
                  <a:pt x="243962" y="6127"/>
                </a:cubicBezTo>
                <a:cubicBezTo>
                  <a:pt x="251373" y="2334"/>
                  <a:pt x="259393" y="645"/>
                  <a:pt x="267523" y="645"/>
                </a:cubicBezTo>
                <a:cubicBezTo>
                  <a:pt x="271039" y="645"/>
                  <a:pt x="274576" y="961"/>
                  <a:pt x="278094" y="1559"/>
                </a:cubicBezTo>
                <a:cubicBezTo>
                  <a:pt x="278118" y="1563"/>
                  <a:pt x="278142" y="1566"/>
                  <a:pt x="278165" y="1566"/>
                </a:cubicBezTo>
                <a:cubicBezTo>
                  <a:pt x="278568" y="1566"/>
                  <a:pt x="278720" y="939"/>
                  <a:pt x="278281" y="863"/>
                </a:cubicBezTo>
                <a:cubicBezTo>
                  <a:pt x="274866" y="283"/>
                  <a:pt x="271527" y="1"/>
                  <a:pt x="2682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7" name="Google Shape;1407;p29"/>
          <p:cNvSpPr/>
          <p:nvPr/>
        </p:nvSpPr>
        <p:spPr>
          <a:xfrm rot="4079276">
            <a:off x="6172201" y="411188"/>
            <a:ext cx="7112362" cy="2032589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8" name="Google Shape;1408;p29"/>
          <p:cNvSpPr/>
          <p:nvPr/>
        </p:nvSpPr>
        <p:spPr>
          <a:xfrm rot="4079276">
            <a:off x="6187726" y="402389"/>
            <a:ext cx="7238037" cy="1688341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9" y="24892"/>
                  <a:pt x="158973" y="42734"/>
                </a:cubicBezTo>
                <a:cubicBezTo>
                  <a:pt x="135350" y="55500"/>
                  <a:pt x="110407" y="64707"/>
                  <a:pt x="83421" y="66518"/>
                </a:cubicBezTo>
                <a:cubicBezTo>
                  <a:pt x="80471" y="66716"/>
                  <a:pt x="77522" y="66814"/>
                  <a:pt x="74580" y="66814"/>
                </a:cubicBezTo>
                <a:cubicBezTo>
                  <a:pt x="50586" y="66814"/>
                  <a:pt x="26988" y="60293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4" y="67533"/>
                  <a:pt x="75102" y="67533"/>
                </a:cubicBezTo>
                <a:cubicBezTo>
                  <a:pt x="98973" y="67533"/>
                  <a:pt x="122569" y="61176"/>
                  <a:pt x="144102" y="51102"/>
                </a:cubicBezTo>
                <a:cubicBezTo>
                  <a:pt x="182741" y="33026"/>
                  <a:pt x="221452" y="636"/>
                  <a:pt x="265725" y="636"/>
                </a:cubicBezTo>
                <a:cubicBezTo>
                  <a:pt x="270547" y="636"/>
                  <a:pt x="275436" y="1020"/>
                  <a:pt x="280397" y="1849"/>
                </a:cubicBezTo>
                <a:cubicBezTo>
                  <a:pt x="283279" y="2331"/>
                  <a:pt x="286116" y="3045"/>
                  <a:pt x="288926" y="3821"/>
                </a:cubicBezTo>
                <a:cubicBezTo>
                  <a:pt x="288962" y="3831"/>
                  <a:pt x="288997" y="3836"/>
                  <a:pt x="289030" y="3836"/>
                </a:cubicBezTo>
                <a:cubicBezTo>
                  <a:pt x="289398" y="3836"/>
                  <a:pt x="289523" y="3240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9" name="Google Shape;1409;p29"/>
          <p:cNvSpPr/>
          <p:nvPr/>
        </p:nvSpPr>
        <p:spPr>
          <a:xfrm rot="4079276">
            <a:off x="6352177" y="289763"/>
            <a:ext cx="6720815" cy="1731691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5" y="0"/>
                </a:moveTo>
                <a:cubicBezTo>
                  <a:pt x="205251" y="0"/>
                  <a:pt x="202607" y="96"/>
                  <a:pt x="200017" y="294"/>
                </a:cubicBezTo>
                <a:cubicBezTo>
                  <a:pt x="177919" y="1980"/>
                  <a:pt x="160666" y="19697"/>
                  <a:pt x="143805" y="32142"/>
                </a:cubicBezTo>
                <a:cubicBezTo>
                  <a:pt x="124152" y="46630"/>
                  <a:pt x="101252" y="60689"/>
                  <a:pt x="77352" y="66461"/>
                </a:cubicBezTo>
                <a:cubicBezTo>
                  <a:pt x="72339" y="67671"/>
                  <a:pt x="67211" y="68327"/>
                  <a:pt x="62078" y="68327"/>
                </a:cubicBezTo>
                <a:cubicBezTo>
                  <a:pt x="59263" y="68327"/>
                  <a:pt x="56448" y="68130"/>
                  <a:pt x="53649" y="67719"/>
                </a:cubicBezTo>
                <a:cubicBezTo>
                  <a:pt x="46628" y="66684"/>
                  <a:pt x="40321" y="62866"/>
                  <a:pt x="34665" y="58789"/>
                </a:cubicBezTo>
                <a:cubicBezTo>
                  <a:pt x="23184" y="50510"/>
                  <a:pt x="13692" y="39555"/>
                  <a:pt x="729" y="33427"/>
                </a:cubicBezTo>
                <a:cubicBezTo>
                  <a:pt x="674" y="33400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1"/>
                </a:cubicBezTo>
                <a:cubicBezTo>
                  <a:pt x="19374" y="43043"/>
                  <a:pt x="32007" y="64391"/>
                  <a:pt x="53453" y="68415"/>
                </a:cubicBezTo>
                <a:cubicBezTo>
                  <a:pt x="56572" y="68999"/>
                  <a:pt x="59714" y="69267"/>
                  <a:pt x="62861" y="69267"/>
                </a:cubicBezTo>
                <a:cubicBezTo>
                  <a:pt x="82748" y="69267"/>
                  <a:pt x="102878" y="58546"/>
                  <a:pt x="119237" y="48896"/>
                </a:cubicBezTo>
                <a:cubicBezTo>
                  <a:pt x="129353" y="42927"/>
                  <a:pt x="139282" y="36549"/>
                  <a:pt x="148614" y="29421"/>
                </a:cubicBezTo>
                <a:cubicBezTo>
                  <a:pt x="157784" y="22427"/>
                  <a:pt x="166616" y="14960"/>
                  <a:pt x="176581" y="9099"/>
                </a:cubicBezTo>
                <a:cubicBezTo>
                  <a:pt x="185713" y="3727"/>
                  <a:pt x="195380" y="874"/>
                  <a:pt x="205887" y="874"/>
                </a:cubicBezTo>
                <a:cubicBezTo>
                  <a:pt x="206476" y="874"/>
                  <a:pt x="207067" y="883"/>
                  <a:pt x="207662" y="901"/>
                </a:cubicBezTo>
                <a:cubicBezTo>
                  <a:pt x="214647" y="1115"/>
                  <a:pt x="221632" y="1712"/>
                  <a:pt x="228555" y="2729"/>
                </a:cubicBezTo>
                <a:cubicBezTo>
                  <a:pt x="242731" y="4799"/>
                  <a:pt x="268432" y="10054"/>
                  <a:pt x="267147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69" y="29368"/>
                  <a:pt x="267857" y="29252"/>
                  <a:pt x="267870" y="29020"/>
                </a:cubicBezTo>
                <a:cubicBezTo>
                  <a:pt x="268834" y="14871"/>
                  <a:pt x="254506" y="8323"/>
                  <a:pt x="242998" y="5004"/>
                </a:cubicBezTo>
                <a:cubicBezTo>
                  <a:pt x="232050" y="1856"/>
                  <a:pt x="219697" y="0"/>
                  <a:pt x="20792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0" name="Google Shape;1410;p29"/>
          <p:cNvSpPr/>
          <p:nvPr/>
        </p:nvSpPr>
        <p:spPr>
          <a:xfrm rot="4079276">
            <a:off x="6208383" y="153154"/>
            <a:ext cx="7112337" cy="2032564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1" name="Google Shape;1411;p29"/>
          <p:cNvSpPr/>
          <p:nvPr/>
        </p:nvSpPr>
        <p:spPr>
          <a:xfrm rot="4079276">
            <a:off x="6100609" y="703946"/>
            <a:ext cx="7237987" cy="1688341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2" name="Google Shape;1412;p29"/>
          <p:cNvSpPr/>
          <p:nvPr/>
        </p:nvSpPr>
        <p:spPr>
          <a:xfrm rot="4079276">
            <a:off x="6265051" y="591037"/>
            <a:ext cx="6720790" cy="1731741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3" name="Google Shape;1413;p29"/>
          <p:cNvSpPr/>
          <p:nvPr/>
        </p:nvSpPr>
        <p:spPr>
          <a:xfrm rot="4079276">
            <a:off x="6489466" y="439947"/>
            <a:ext cx="6968013" cy="1849840"/>
          </a:xfrm>
          <a:custGeom>
            <a:avLst/>
            <a:gdLst/>
            <a:ahLst/>
            <a:cxnLst/>
            <a:rect l="l" t="t" r="r" b="b"/>
            <a:pathLst>
              <a:path w="278722" h="73994" extrusionOk="0">
                <a:moveTo>
                  <a:pt x="268263" y="0"/>
                </a:moveTo>
                <a:cubicBezTo>
                  <a:pt x="254268" y="0"/>
                  <a:pt x="241635" y="5190"/>
                  <a:pt x="230169" y="14333"/>
                </a:cubicBezTo>
                <a:cubicBezTo>
                  <a:pt x="215057" y="26386"/>
                  <a:pt x="203290" y="42078"/>
                  <a:pt x="188383" y="54389"/>
                </a:cubicBezTo>
                <a:cubicBezTo>
                  <a:pt x="178418" y="62632"/>
                  <a:pt x="167187" y="68662"/>
                  <a:pt x="154492" y="71401"/>
                </a:cubicBezTo>
                <a:cubicBezTo>
                  <a:pt x="148350" y="72726"/>
                  <a:pt x="142081" y="73177"/>
                  <a:pt x="135792" y="73177"/>
                </a:cubicBezTo>
                <a:cubicBezTo>
                  <a:pt x="128954" y="73177"/>
                  <a:pt x="122094" y="72644"/>
                  <a:pt x="115346" y="72124"/>
                </a:cubicBezTo>
                <a:cubicBezTo>
                  <a:pt x="88860" y="70072"/>
                  <a:pt x="65380" y="60089"/>
                  <a:pt x="41088" y="50133"/>
                </a:cubicBezTo>
                <a:cubicBezTo>
                  <a:pt x="27938" y="44745"/>
                  <a:pt x="14583" y="39883"/>
                  <a:pt x="622" y="37091"/>
                </a:cubicBezTo>
                <a:cubicBezTo>
                  <a:pt x="592" y="37085"/>
                  <a:pt x="563" y="37081"/>
                  <a:pt x="536" y="37081"/>
                </a:cubicBezTo>
                <a:cubicBezTo>
                  <a:pt x="144" y="37081"/>
                  <a:pt x="0" y="37695"/>
                  <a:pt x="426" y="37787"/>
                </a:cubicBezTo>
                <a:cubicBezTo>
                  <a:pt x="25369" y="42774"/>
                  <a:pt x="48001" y="54549"/>
                  <a:pt x="71723" y="63229"/>
                </a:cubicBezTo>
                <a:cubicBezTo>
                  <a:pt x="90788" y="70203"/>
                  <a:pt x="111511" y="73993"/>
                  <a:pt x="132001" y="73993"/>
                </a:cubicBezTo>
                <a:cubicBezTo>
                  <a:pt x="136620" y="73993"/>
                  <a:pt x="141228" y="73801"/>
                  <a:pt x="145803" y="73408"/>
                </a:cubicBezTo>
                <a:cubicBezTo>
                  <a:pt x="168239" y="71472"/>
                  <a:pt x="185689" y="58983"/>
                  <a:pt x="201229" y="43657"/>
                </a:cubicBezTo>
                <a:cubicBezTo>
                  <a:pt x="214664" y="30409"/>
                  <a:pt x="226868" y="14878"/>
                  <a:pt x="243961" y="6126"/>
                </a:cubicBezTo>
                <a:cubicBezTo>
                  <a:pt x="251372" y="2333"/>
                  <a:pt x="259392" y="645"/>
                  <a:pt x="267523" y="645"/>
                </a:cubicBezTo>
                <a:cubicBezTo>
                  <a:pt x="271039" y="645"/>
                  <a:pt x="274576" y="961"/>
                  <a:pt x="278093" y="1559"/>
                </a:cubicBezTo>
                <a:cubicBezTo>
                  <a:pt x="278115" y="1562"/>
                  <a:pt x="278137" y="1564"/>
                  <a:pt x="278158" y="1564"/>
                </a:cubicBezTo>
                <a:cubicBezTo>
                  <a:pt x="278566" y="1564"/>
                  <a:pt x="278722" y="931"/>
                  <a:pt x="278280" y="863"/>
                </a:cubicBezTo>
                <a:cubicBezTo>
                  <a:pt x="274865" y="282"/>
                  <a:pt x="271527" y="0"/>
                  <a:pt x="2682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4" name="Google Shape;1414;p29"/>
          <p:cNvSpPr/>
          <p:nvPr/>
        </p:nvSpPr>
        <p:spPr>
          <a:xfrm rot="4079276">
            <a:off x="6121269" y="454596"/>
            <a:ext cx="7112337" cy="2032664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5" name="Google Shape;1415;p29"/>
          <p:cNvSpPr/>
          <p:nvPr/>
        </p:nvSpPr>
        <p:spPr>
          <a:xfrm rot="4079276">
            <a:off x="6245032" y="377826"/>
            <a:ext cx="7238062" cy="1688191"/>
          </a:xfrm>
          <a:custGeom>
            <a:avLst/>
            <a:gdLst/>
            <a:ahLst/>
            <a:cxnLst/>
            <a:rect l="l" t="t" r="r" b="b"/>
            <a:pathLst>
              <a:path w="289524" h="67528" extrusionOk="0">
                <a:moveTo>
                  <a:pt x="266105" y="0"/>
                </a:moveTo>
                <a:cubicBezTo>
                  <a:pt x="227651" y="0"/>
                  <a:pt x="191978" y="24888"/>
                  <a:pt x="158966" y="42728"/>
                </a:cubicBezTo>
                <a:cubicBezTo>
                  <a:pt x="135343" y="55494"/>
                  <a:pt x="110408" y="64710"/>
                  <a:pt x="83422" y="66512"/>
                </a:cubicBezTo>
                <a:cubicBezTo>
                  <a:pt x="80469" y="66710"/>
                  <a:pt x="77518" y="66808"/>
                  <a:pt x="74572" y="66808"/>
                </a:cubicBezTo>
                <a:cubicBezTo>
                  <a:pt x="50580" y="66808"/>
                  <a:pt x="26979" y="60294"/>
                  <a:pt x="6202" y="48161"/>
                </a:cubicBezTo>
                <a:cubicBezTo>
                  <a:pt x="4328" y="47064"/>
                  <a:pt x="2508" y="45895"/>
                  <a:pt x="688" y="44718"/>
                </a:cubicBezTo>
                <a:cubicBezTo>
                  <a:pt x="625" y="44677"/>
                  <a:pt x="563" y="44660"/>
                  <a:pt x="504" y="44660"/>
                </a:cubicBezTo>
                <a:cubicBezTo>
                  <a:pt x="200" y="44660"/>
                  <a:pt x="1" y="45133"/>
                  <a:pt x="323" y="45342"/>
                </a:cubicBezTo>
                <a:cubicBezTo>
                  <a:pt x="21555" y="59107"/>
                  <a:pt x="45758" y="66699"/>
                  <a:pt x="71049" y="67466"/>
                </a:cubicBezTo>
                <a:cubicBezTo>
                  <a:pt x="72398" y="67507"/>
                  <a:pt x="73746" y="67528"/>
                  <a:pt x="75094" y="67528"/>
                </a:cubicBezTo>
                <a:cubicBezTo>
                  <a:pt x="98967" y="67528"/>
                  <a:pt x="122570" y="61170"/>
                  <a:pt x="144094" y="51096"/>
                </a:cubicBezTo>
                <a:cubicBezTo>
                  <a:pt x="182737" y="33022"/>
                  <a:pt x="221438" y="637"/>
                  <a:pt x="265711" y="637"/>
                </a:cubicBezTo>
                <a:cubicBezTo>
                  <a:pt x="270538" y="637"/>
                  <a:pt x="275432" y="1022"/>
                  <a:pt x="280399" y="1852"/>
                </a:cubicBezTo>
                <a:cubicBezTo>
                  <a:pt x="283271" y="2334"/>
                  <a:pt x="286108" y="3039"/>
                  <a:pt x="288918" y="3824"/>
                </a:cubicBezTo>
                <a:cubicBezTo>
                  <a:pt x="288955" y="3834"/>
                  <a:pt x="288990" y="3839"/>
                  <a:pt x="289023" y="3839"/>
                </a:cubicBezTo>
                <a:cubicBezTo>
                  <a:pt x="289392" y="3839"/>
                  <a:pt x="289524" y="3243"/>
                  <a:pt x="289106" y="3128"/>
                </a:cubicBezTo>
                <a:cubicBezTo>
                  <a:pt x="281331" y="962"/>
                  <a:pt x="273664" y="0"/>
                  <a:pt x="26610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6" name="Google Shape;1416;p29"/>
          <p:cNvSpPr/>
          <p:nvPr/>
        </p:nvSpPr>
        <p:spPr>
          <a:xfrm rot="4079276">
            <a:off x="6409512" y="264934"/>
            <a:ext cx="6720790" cy="1731691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1" y="0"/>
                </a:moveTo>
                <a:cubicBezTo>
                  <a:pt x="205248" y="0"/>
                  <a:pt x="202605" y="96"/>
                  <a:pt x="200015" y="294"/>
                </a:cubicBezTo>
                <a:cubicBezTo>
                  <a:pt x="177918" y="1980"/>
                  <a:pt x="160664" y="19697"/>
                  <a:pt x="143804" y="32142"/>
                </a:cubicBezTo>
                <a:cubicBezTo>
                  <a:pt x="124160" y="46639"/>
                  <a:pt x="101250" y="60689"/>
                  <a:pt x="77351" y="66461"/>
                </a:cubicBezTo>
                <a:cubicBezTo>
                  <a:pt x="72338" y="67671"/>
                  <a:pt x="67209" y="68327"/>
                  <a:pt x="62076" y="68327"/>
                </a:cubicBezTo>
                <a:cubicBezTo>
                  <a:pt x="59262" y="68327"/>
                  <a:pt x="56446" y="68130"/>
                  <a:pt x="53648" y="67719"/>
                </a:cubicBezTo>
                <a:cubicBezTo>
                  <a:pt x="46627" y="66684"/>
                  <a:pt x="40320" y="62866"/>
                  <a:pt x="34664" y="58789"/>
                </a:cubicBezTo>
                <a:cubicBezTo>
                  <a:pt x="23191" y="50510"/>
                  <a:pt x="13690" y="39564"/>
                  <a:pt x="728" y="33436"/>
                </a:cubicBezTo>
                <a:cubicBezTo>
                  <a:pt x="670" y="33407"/>
                  <a:pt x="613" y="33395"/>
                  <a:pt x="559" y="33395"/>
                </a:cubicBezTo>
                <a:cubicBezTo>
                  <a:pt x="223" y="33395"/>
                  <a:pt x="1" y="33882"/>
                  <a:pt x="362" y="34051"/>
                </a:cubicBezTo>
                <a:cubicBezTo>
                  <a:pt x="19382" y="43052"/>
                  <a:pt x="32005" y="64400"/>
                  <a:pt x="53451" y="68415"/>
                </a:cubicBezTo>
                <a:cubicBezTo>
                  <a:pt x="56571" y="68999"/>
                  <a:pt x="59712" y="69267"/>
                  <a:pt x="62860" y="69267"/>
                </a:cubicBezTo>
                <a:cubicBezTo>
                  <a:pt x="82747" y="69267"/>
                  <a:pt x="102877" y="58546"/>
                  <a:pt x="119244" y="48896"/>
                </a:cubicBezTo>
                <a:cubicBezTo>
                  <a:pt x="129352" y="42936"/>
                  <a:pt x="139281" y="36549"/>
                  <a:pt x="148612" y="29430"/>
                </a:cubicBezTo>
                <a:cubicBezTo>
                  <a:pt x="157783" y="22427"/>
                  <a:pt x="166615" y="14969"/>
                  <a:pt x="176580" y="9099"/>
                </a:cubicBezTo>
                <a:cubicBezTo>
                  <a:pt x="185711" y="3727"/>
                  <a:pt x="195387" y="874"/>
                  <a:pt x="205886" y="874"/>
                </a:cubicBezTo>
                <a:cubicBezTo>
                  <a:pt x="206475" y="874"/>
                  <a:pt x="207066" y="883"/>
                  <a:pt x="207660" y="901"/>
                </a:cubicBezTo>
                <a:cubicBezTo>
                  <a:pt x="214655" y="1115"/>
                  <a:pt x="221631" y="1721"/>
                  <a:pt x="228554" y="2730"/>
                </a:cubicBezTo>
                <a:cubicBezTo>
                  <a:pt x="242729" y="4808"/>
                  <a:pt x="268440" y="10054"/>
                  <a:pt x="267155" y="29029"/>
                </a:cubicBezTo>
                <a:cubicBezTo>
                  <a:pt x="267137" y="29259"/>
                  <a:pt x="267307" y="29373"/>
                  <a:pt x="267487" y="29373"/>
                </a:cubicBezTo>
                <a:cubicBezTo>
                  <a:pt x="267668" y="29373"/>
                  <a:pt x="267860" y="29257"/>
                  <a:pt x="267878" y="29029"/>
                </a:cubicBezTo>
                <a:cubicBezTo>
                  <a:pt x="268832" y="14871"/>
                  <a:pt x="254514" y="8323"/>
                  <a:pt x="242997" y="5013"/>
                </a:cubicBezTo>
                <a:cubicBezTo>
                  <a:pt x="232048" y="1858"/>
                  <a:pt x="219694" y="0"/>
                  <a:pt x="2079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7" name="Google Shape;1417;p29"/>
          <p:cNvSpPr/>
          <p:nvPr/>
        </p:nvSpPr>
        <p:spPr>
          <a:xfrm rot="4079276">
            <a:off x="6322334" y="566434"/>
            <a:ext cx="6720815" cy="1731691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3" y="1"/>
                </a:moveTo>
                <a:cubicBezTo>
                  <a:pt x="205250" y="1"/>
                  <a:pt x="202607" y="96"/>
                  <a:pt x="200017" y="294"/>
                </a:cubicBezTo>
                <a:cubicBezTo>
                  <a:pt x="177910" y="1981"/>
                  <a:pt x="160666" y="19698"/>
                  <a:pt x="143805" y="32142"/>
                </a:cubicBezTo>
                <a:cubicBezTo>
                  <a:pt x="124152" y="46630"/>
                  <a:pt x="101252" y="60690"/>
                  <a:pt x="77352" y="66461"/>
                </a:cubicBezTo>
                <a:cubicBezTo>
                  <a:pt x="72339" y="67672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49" y="67719"/>
                </a:cubicBezTo>
                <a:cubicBezTo>
                  <a:pt x="46628" y="66685"/>
                  <a:pt x="40312" y="62866"/>
                  <a:pt x="34665" y="58789"/>
                </a:cubicBezTo>
                <a:cubicBezTo>
                  <a:pt x="23184" y="50511"/>
                  <a:pt x="13683" y="39565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2"/>
                </a:cubicBezTo>
                <a:cubicBezTo>
                  <a:pt x="19374" y="43044"/>
                  <a:pt x="31998" y="64401"/>
                  <a:pt x="53453" y="68415"/>
                </a:cubicBezTo>
                <a:cubicBezTo>
                  <a:pt x="56572" y="68999"/>
                  <a:pt x="59714" y="69268"/>
                  <a:pt x="62862" y="69268"/>
                </a:cubicBezTo>
                <a:cubicBezTo>
                  <a:pt x="82748" y="69268"/>
                  <a:pt x="102878" y="58547"/>
                  <a:pt x="119237" y="48896"/>
                </a:cubicBezTo>
                <a:cubicBezTo>
                  <a:pt x="129344" y="42928"/>
                  <a:pt x="139282" y="36549"/>
                  <a:pt x="148614" y="29430"/>
                </a:cubicBezTo>
                <a:cubicBezTo>
                  <a:pt x="157785" y="22427"/>
                  <a:pt x="166607" y="14969"/>
                  <a:pt x="176581" y="9099"/>
                </a:cubicBezTo>
                <a:cubicBezTo>
                  <a:pt x="185713" y="3727"/>
                  <a:pt x="195380" y="874"/>
                  <a:pt x="205879" y="874"/>
                </a:cubicBezTo>
                <a:cubicBezTo>
                  <a:pt x="206468" y="874"/>
                  <a:pt x="207059" y="883"/>
                  <a:pt x="207653" y="901"/>
                </a:cubicBezTo>
                <a:cubicBezTo>
                  <a:pt x="214647" y="1115"/>
                  <a:pt x="221632" y="1722"/>
                  <a:pt x="228555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70" y="29368"/>
                  <a:pt x="267857" y="29252"/>
                  <a:pt x="267870" y="29020"/>
                </a:cubicBezTo>
                <a:cubicBezTo>
                  <a:pt x="268834" y="14871"/>
                  <a:pt x="254507" y="8323"/>
                  <a:pt x="242998" y="5014"/>
                </a:cubicBezTo>
                <a:cubicBezTo>
                  <a:pt x="232049" y="1858"/>
                  <a:pt x="219696" y="1"/>
                  <a:pt x="207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8" name="Google Shape;1418;p29"/>
          <p:cNvSpPr/>
          <p:nvPr/>
        </p:nvSpPr>
        <p:spPr>
          <a:xfrm rot="4079276">
            <a:off x="6546679" y="415077"/>
            <a:ext cx="6968038" cy="1849840"/>
          </a:xfrm>
          <a:custGeom>
            <a:avLst/>
            <a:gdLst/>
            <a:ahLst/>
            <a:cxnLst/>
            <a:rect l="l" t="t" r="r" b="b"/>
            <a:pathLst>
              <a:path w="278723" h="73994" extrusionOk="0">
                <a:moveTo>
                  <a:pt x="268284" y="0"/>
                </a:moveTo>
                <a:cubicBezTo>
                  <a:pt x="254282" y="0"/>
                  <a:pt x="241640" y="5185"/>
                  <a:pt x="230172" y="14331"/>
                </a:cubicBezTo>
                <a:cubicBezTo>
                  <a:pt x="215060" y="26383"/>
                  <a:pt x="203293" y="42075"/>
                  <a:pt x="188386" y="54395"/>
                </a:cubicBezTo>
                <a:cubicBezTo>
                  <a:pt x="178421" y="62629"/>
                  <a:pt x="167189" y="68668"/>
                  <a:pt x="154495" y="71407"/>
                </a:cubicBezTo>
                <a:cubicBezTo>
                  <a:pt x="148352" y="72728"/>
                  <a:pt x="142083" y="73178"/>
                  <a:pt x="135794" y="73178"/>
                </a:cubicBezTo>
                <a:cubicBezTo>
                  <a:pt x="128957" y="73178"/>
                  <a:pt x="122096" y="72646"/>
                  <a:pt x="115349" y="72121"/>
                </a:cubicBezTo>
                <a:cubicBezTo>
                  <a:pt x="88871" y="70069"/>
                  <a:pt x="65382" y="60095"/>
                  <a:pt x="41090" y="50131"/>
                </a:cubicBezTo>
                <a:cubicBezTo>
                  <a:pt x="27941" y="44742"/>
                  <a:pt x="14586" y="39880"/>
                  <a:pt x="624" y="37088"/>
                </a:cubicBezTo>
                <a:cubicBezTo>
                  <a:pt x="597" y="37083"/>
                  <a:pt x="571" y="37080"/>
                  <a:pt x="545" y="37080"/>
                </a:cubicBezTo>
                <a:cubicBezTo>
                  <a:pt x="148" y="37080"/>
                  <a:pt x="1" y="37700"/>
                  <a:pt x="437" y="37784"/>
                </a:cubicBezTo>
                <a:cubicBezTo>
                  <a:pt x="25371" y="42780"/>
                  <a:pt x="48004" y="54555"/>
                  <a:pt x="71725" y="63227"/>
                </a:cubicBezTo>
                <a:cubicBezTo>
                  <a:pt x="90791" y="70198"/>
                  <a:pt x="111508" y="73994"/>
                  <a:pt x="131986" y="73994"/>
                </a:cubicBezTo>
                <a:cubicBezTo>
                  <a:pt x="136612" y="73994"/>
                  <a:pt x="141225" y="73800"/>
                  <a:pt x="145805" y="73405"/>
                </a:cubicBezTo>
                <a:cubicBezTo>
                  <a:pt x="168242" y="71479"/>
                  <a:pt x="185691" y="58989"/>
                  <a:pt x="201232" y="43654"/>
                </a:cubicBezTo>
                <a:cubicBezTo>
                  <a:pt x="214667" y="30406"/>
                  <a:pt x="226871" y="14884"/>
                  <a:pt x="243964" y="6132"/>
                </a:cubicBezTo>
                <a:cubicBezTo>
                  <a:pt x="251377" y="2332"/>
                  <a:pt x="259399" y="646"/>
                  <a:pt x="267532" y="646"/>
                </a:cubicBezTo>
                <a:cubicBezTo>
                  <a:pt x="271046" y="646"/>
                  <a:pt x="274581" y="961"/>
                  <a:pt x="278096" y="1556"/>
                </a:cubicBezTo>
                <a:cubicBezTo>
                  <a:pt x="278120" y="1560"/>
                  <a:pt x="278144" y="1562"/>
                  <a:pt x="278167" y="1562"/>
                </a:cubicBezTo>
                <a:cubicBezTo>
                  <a:pt x="278570" y="1562"/>
                  <a:pt x="278722" y="936"/>
                  <a:pt x="278292" y="860"/>
                </a:cubicBezTo>
                <a:cubicBezTo>
                  <a:pt x="274880" y="282"/>
                  <a:pt x="271545" y="0"/>
                  <a:pt x="2682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9" name="Google Shape;1419;p29"/>
          <p:cNvSpPr/>
          <p:nvPr/>
        </p:nvSpPr>
        <p:spPr>
          <a:xfrm rot="4079276">
            <a:off x="6178467" y="429933"/>
            <a:ext cx="7112387" cy="2032439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0" name="Google Shape;1420;p29"/>
          <p:cNvSpPr/>
          <p:nvPr/>
        </p:nvSpPr>
        <p:spPr>
          <a:xfrm rot="4079276">
            <a:off x="6265808" y="128502"/>
            <a:ext cx="7112112" cy="2032489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1" name="Google Shape;1421;p29"/>
          <p:cNvSpPr/>
          <p:nvPr/>
        </p:nvSpPr>
        <p:spPr>
          <a:xfrm rot="4079276">
            <a:off x="6157823" y="679186"/>
            <a:ext cx="7238037" cy="1688191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2" name="Google Shape;1422;p29"/>
          <p:cNvSpPr/>
          <p:nvPr/>
        </p:nvSpPr>
        <p:spPr>
          <a:xfrm rot="4079276">
            <a:off x="6416949" y="239305"/>
            <a:ext cx="6720790" cy="1731691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6" y="0"/>
                </a:moveTo>
                <a:cubicBezTo>
                  <a:pt x="205254" y="0"/>
                  <a:pt x="202613" y="96"/>
                  <a:pt x="200024" y="294"/>
                </a:cubicBezTo>
                <a:cubicBezTo>
                  <a:pt x="177918" y="1980"/>
                  <a:pt x="160674" y="19697"/>
                  <a:pt x="143804" y="32142"/>
                </a:cubicBezTo>
                <a:cubicBezTo>
                  <a:pt x="124160" y="46630"/>
                  <a:pt x="101260" y="60689"/>
                  <a:pt x="77360" y="66461"/>
                </a:cubicBezTo>
                <a:cubicBezTo>
                  <a:pt x="72347" y="67671"/>
                  <a:pt x="67219" y="68327"/>
                  <a:pt x="62083" y="68327"/>
                </a:cubicBezTo>
                <a:cubicBezTo>
                  <a:pt x="59268" y="68327"/>
                  <a:pt x="56450" y="68130"/>
                  <a:pt x="53648" y="67719"/>
                </a:cubicBezTo>
                <a:cubicBezTo>
                  <a:pt x="46636" y="66684"/>
                  <a:pt x="40320" y="62866"/>
                  <a:pt x="34673" y="58789"/>
                </a:cubicBezTo>
                <a:cubicBezTo>
                  <a:pt x="23192" y="50510"/>
                  <a:pt x="13691" y="39564"/>
                  <a:pt x="728" y="33427"/>
                </a:cubicBezTo>
                <a:cubicBezTo>
                  <a:pt x="674" y="33400"/>
                  <a:pt x="620" y="33389"/>
                  <a:pt x="568" y="33389"/>
                </a:cubicBezTo>
                <a:cubicBezTo>
                  <a:pt x="232" y="33389"/>
                  <a:pt x="0" y="33881"/>
                  <a:pt x="371" y="34051"/>
                </a:cubicBezTo>
                <a:cubicBezTo>
                  <a:pt x="19382" y="43043"/>
                  <a:pt x="32006" y="64400"/>
                  <a:pt x="53461" y="68415"/>
                </a:cubicBezTo>
                <a:cubicBezTo>
                  <a:pt x="56580" y="68999"/>
                  <a:pt x="59722" y="69267"/>
                  <a:pt x="62869" y="69267"/>
                </a:cubicBezTo>
                <a:cubicBezTo>
                  <a:pt x="82754" y="69267"/>
                  <a:pt x="102878" y="58546"/>
                  <a:pt x="119244" y="48896"/>
                </a:cubicBezTo>
                <a:cubicBezTo>
                  <a:pt x="129352" y="42936"/>
                  <a:pt x="139281" y="36549"/>
                  <a:pt x="148613" y="29430"/>
                </a:cubicBezTo>
                <a:cubicBezTo>
                  <a:pt x="157783" y="22427"/>
                  <a:pt x="166615" y="14969"/>
                  <a:pt x="176589" y="9099"/>
                </a:cubicBezTo>
                <a:cubicBezTo>
                  <a:pt x="185721" y="3726"/>
                  <a:pt x="195388" y="874"/>
                  <a:pt x="205887" y="874"/>
                </a:cubicBezTo>
                <a:cubicBezTo>
                  <a:pt x="206476" y="874"/>
                  <a:pt x="207067" y="883"/>
                  <a:pt x="207661" y="901"/>
                </a:cubicBezTo>
                <a:cubicBezTo>
                  <a:pt x="214655" y="1115"/>
                  <a:pt x="221640" y="1712"/>
                  <a:pt x="228554" y="2729"/>
                </a:cubicBezTo>
                <a:cubicBezTo>
                  <a:pt x="242738" y="4799"/>
                  <a:pt x="268440" y="10054"/>
                  <a:pt x="267155" y="29020"/>
                </a:cubicBezTo>
                <a:cubicBezTo>
                  <a:pt x="267142" y="29255"/>
                  <a:pt x="267312" y="29371"/>
                  <a:pt x="267491" y="29371"/>
                </a:cubicBezTo>
                <a:cubicBezTo>
                  <a:pt x="267671" y="29371"/>
                  <a:pt x="267860" y="29253"/>
                  <a:pt x="267878" y="29020"/>
                </a:cubicBezTo>
                <a:cubicBezTo>
                  <a:pt x="268833" y="14871"/>
                  <a:pt x="254514" y="8323"/>
                  <a:pt x="242997" y="5013"/>
                </a:cubicBezTo>
                <a:cubicBezTo>
                  <a:pt x="232048" y="1858"/>
                  <a:pt x="219695" y="0"/>
                  <a:pt x="207926" y="0"/>
                </a:cubicBezTo>
                <a:close/>
              </a:path>
            </a:pathLst>
          </a:custGeom>
          <a:solidFill>
            <a:srgbClr val="8090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3" name="Google Shape;1423;p29"/>
          <p:cNvSpPr/>
          <p:nvPr/>
        </p:nvSpPr>
        <p:spPr>
          <a:xfrm rot="4079276">
            <a:off x="6252565" y="352128"/>
            <a:ext cx="7238037" cy="1688341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8" y="24892"/>
                  <a:pt x="158964" y="42734"/>
                </a:cubicBezTo>
                <a:cubicBezTo>
                  <a:pt x="135341" y="55500"/>
                  <a:pt x="110407" y="64707"/>
                  <a:pt x="83421" y="66518"/>
                </a:cubicBezTo>
                <a:cubicBezTo>
                  <a:pt x="80468" y="66716"/>
                  <a:pt x="77517" y="66814"/>
                  <a:pt x="74571" y="66814"/>
                </a:cubicBezTo>
                <a:cubicBezTo>
                  <a:pt x="50579" y="66814"/>
                  <a:pt x="26978" y="60299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3" y="67533"/>
                  <a:pt x="75100" y="67533"/>
                </a:cubicBezTo>
                <a:cubicBezTo>
                  <a:pt x="98965" y="67533"/>
                  <a:pt x="122568" y="61176"/>
                  <a:pt x="144093" y="51102"/>
                </a:cubicBezTo>
                <a:cubicBezTo>
                  <a:pt x="182740" y="33026"/>
                  <a:pt x="221445" y="636"/>
                  <a:pt x="265723" y="636"/>
                </a:cubicBezTo>
                <a:cubicBezTo>
                  <a:pt x="270546" y="636"/>
                  <a:pt x="275435" y="1020"/>
                  <a:pt x="280397" y="1849"/>
                </a:cubicBezTo>
                <a:cubicBezTo>
                  <a:pt x="283279" y="2331"/>
                  <a:pt x="286107" y="3045"/>
                  <a:pt x="288917" y="3830"/>
                </a:cubicBezTo>
                <a:cubicBezTo>
                  <a:pt x="288954" y="3840"/>
                  <a:pt x="288989" y="3845"/>
                  <a:pt x="289023" y="3845"/>
                </a:cubicBezTo>
                <a:cubicBezTo>
                  <a:pt x="289398" y="3845"/>
                  <a:pt x="289523" y="3248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4" name="Google Shape;1424;p29"/>
          <p:cNvSpPr/>
          <p:nvPr/>
        </p:nvSpPr>
        <p:spPr>
          <a:xfrm rot="4079276">
            <a:off x="6416949" y="239305"/>
            <a:ext cx="6720790" cy="1731691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6" y="0"/>
                </a:moveTo>
                <a:cubicBezTo>
                  <a:pt x="205254" y="0"/>
                  <a:pt x="202613" y="96"/>
                  <a:pt x="200024" y="294"/>
                </a:cubicBezTo>
                <a:cubicBezTo>
                  <a:pt x="177918" y="1980"/>
                  <a:pt x="160674" y="19697"/>
                  <a:pt x="143804" y="32142"/>
                </a:cubicBezTo>
                <a:cubicBezTo>
                  <a:pt x="124160" y="46630"/>
                  <a:pt x="101260" y="60689"/>
                  <a:pt x="77360" y="66461"/>
                </a:cubicBezTo>
                <a:cubicBezTo>
                  <a:pt x="72347" y="67671"/>
                  <a:pt x="67219" y="68327"/>
                  <a:pt x="62083" y="68327"/>
                </a:cubicBezTo>
                <a:cubicBezTo>
                  <a:pt x="59268" y="68327"/>
                  <a:pt x="56450" y="68130"/>
                  <a:pt x="53648" y="67719"/>
                </a:cubicBezTo>
                <a:cubicBezTo>
                  <a:pt x="46636" y="66684"/>
                  <a:pt x="40320" y="62866"/>
                  <a:pt x="34673" y="58789"/>
                </a:cubicBezTo>
                <a:cubicBezTo>
                  <a:pt x="23192" y="50510"/>
                  <a:pt x="13691" y="39564"/>
                  <a:pt x="728" y="33427"/>
                </a:cubicBezTo>
                <a:cubicBezTo>
                  <a:pt x="674" y="33400"/>
                  <a:pt x="620" y="33389"/>
                  <a:pt x="568" y="33389"/>
                </a:cubicBezTo>
                <a:cubicBezTo>
                  <a:pt x="232" y="33389"/>
                  <a:pt x="0" y="33881"/>
                  <a:pt x="371" y="34051"/>
                </a:cubicBezTo>
                <a:cubicBezTo>
                  <a:pt x="19382" y="43043"/>
                  <a:pt x="32006" y="64400"/>
                  <a:pt x="53461" y="68415"/>
                </a:cubicBezTo>
                <a:cubicBezTo>
                  <a:pt x="56580" y="68999"/>
                  <a:pt x="59722" y="69267"/>
                  <a:pt x="62869" y="69267"/>
                </a:cubicBezTo>
                <a:cubicBezTo>
                  <a:pt x="82754" y="69267"/>
                  <a:pt x="102878" y="58546"/>
                  <a:pt x="119244" y="48896"/>
                </a:cubicBezTo>
                <a:cubicBezTo>
                  <a:pt x="129352" y="42936"/>
                  <a:pt x="139281" y="36549"/>
                  <a:pt x="148613" y="29430"/>
                </a:cubicBezTo>
                <a:cubicBezTo>
                  <a:pt x="157783" y="22427"/>
                  <a:pt x="166615" y="14969"/>
                  <a:pt x="176589" y="9099"/>
                </a:cubicBezTo>
                <a:cubicBezTo>
                  <a:pt x="185721" y="3726"/>
                  <a:pt x="195388" y="874"/>
                  <a:pt x="205887" y="874"/>
                </a:cubicBezTo>
                <a:cubicBezTo>
                  <a:pt x="206476" y="874"/>
                  <a:pt x="207067" y="883"/>
                  <a:pt x="207661" y="901"/>
                </a:cubicBezTo>
                <a:cubicBezTo>
                  <a:pt x="214655" y="1115"/>
                  <a:pt x="221640" y="1712"/>
                  <a:pt x="228554" y="2729"/>
                </a:cubicBezTo>
                <a:cubicBezTo>
                  <a:pt x="242738" y="4799"/>
                  <a:pt x="268440" y="10054"/>
                  <a:pt x="267155" y="29020"/>
                </a:cubicBezTo>
                <a:cubicBezTo>
                  <a:pt x="267142" y="29255"/>
                  <a:pt x="267312" y="29371"/>
                  <a:pt x="267491" y="29371"/>
                </a:cubicBezTo>
                <a:cubicBezTo>
                  <a:pt x="267671" y="29371"/>
                  <a:pt x="267860" y="29253"/>
                  <a:pt x="267878" y="29020"/>
                </a:cubicBezTo>
                <a:cubicBezTo>
                  <a:pt x="268833" y="14871"/>
                  <a:pt x="254514" y="8323"/>
                  <a:pt x="242997" y="5013"/>
                </a:cubicBezTo>
                <a:cubicBezTo>
                  <a:pt x="232048" y="1858"/>
                  <a:pt x="219695" y="0"/>
                  <a:pt x="2079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5" name="Google Shape;1425;p29"/>
          <p:cNvSpPr/>
          <p:nvPr/>
        </p:nvSpPr>
        <p:spPr>
          <a:xfrm rot="4079276">
            <a:off x="6273178" y="102996"/>
            <a:ext cx="7112362" cy="2032464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6" name="Google Shape;1426;p29"/>
          <p:cNvSpPr/>
          <p:nvPr/>
        </p:nvSpPr>
        <p:spPr>
          <a:xfrm rot="4079276">
            <a:off x="6165414" y="653662"/>
            <a:ext cx="7238037" cy="1688341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7" name="Google Shape;1427;p29"/>
          <p:cNvSpPr/>
          <p:nvPr/>
        </p:nvSpPr>
        <p:spPr>
          <a:xfrm rot="4079276">
            <a:off x="6329764" y="540815"/>
            <a:ext cx="6720840" cy="1731691"/>
          </a:xfrm>
          <a:custGeom>
            <a:avLst/>
            <a:gdLst/>
            <a:ahLst/>
            <a:cxnLst/>
            <a:rect l="l" t="t" r="r" b="b"/>
            <a:pathLst>
              <a:path w="268835" h="69268" extrusionOk="0">
                <a:moveTo>
                  <a:pt x="207925" y="0"/>
                </a:moveTo>
                <a:cubicBezTo>
                  <a:pt x="205252" y="0"/>
                  <a:pt x="202608" y="96"/>
                  <a:pt x="200017" y="294"/>
                </a:cubicBezTo>
                <a:cubicBezTo>
                  <a:pt x="177920" y="1980"/>
                  <a:pt x="160666" y="19697"/>
                  <a:pt x="143806" y="32142"/>
                </a:cubicBezTo>
                <a:cubicBezTo>
                  <a:pt x="124162" y="46630"/>
                  <a:pt x="101252" y="60689"/>
                  <a:pt x="77353" y="66461"/>
                </a:cubicBezTo>
                <a:cubicBezTo>
                  <a:pt x="72340" y="67671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50" y="67719"/>
                </a:cubicBezTo>
                <a:cubicBezTo>
                  <a:pt x="46629" y="66684"/>
                  <a:pt x="40322" y="62866"/>
                  <a:pt x="34666" y="58789"/>
                </a:cubicBezTo>
                <a:cubicBezTo>
                  <a:pt x="23193" y="50511"/>
                  <a:pt x="13692" y="39556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1" y="33881"/>
                  <a:pt x="364" y="34051"/>
                </a:cubicBezTo>
                <a:cubicBezTo>
                  <a:pt x="19375" y="43044"/>
                  <a:pt x="32007" y="64401"/>
                  <a:pt x="53453" y="68415"/>
                </a:cubicBezTo>
                <a:cubicBezTo>
                  <a:pt x="56573" y="68999"/>
                  <a:pt x="59714" y="69268"/>
                  <a:pt x="62862" y="69268"/>
                </a:cubicBezTo>
                <a:cubicBezTo>
                  <a:pt x="82749" y="69268"/>
                  <a:pt x="102878" y="58546"/>
                  <a:pt x="119237" y="48896"/>
                </a:cubicBezTo>
                <a:cubicBezTo>
                  <a:pt x="129354" y="42928"/>
                  <a:pt x="139283" y="36540"/>
                  <a:pt x="148614" y="29421"/>
                </a:cubicBezTo>
                <a:cubicBezTo>
                  <a:pt x="157785" y="22427"/>
                  <a:pt x="166617" y="14960"/>
                  <a:pt x="176582" y="9099"/>
                </a:cubicBezTo>
                <a:cubicBezTo>
                  <a:pt x="185712" y="3719"/>
                  <a:pt x="195386" y="874"/>
                  <a:pt x="205884" y="874"/>
                </a:cubicBezTo>
                <a:cubicBezTo>
                  <a:pt x="206474" y="874"/>
                  <a:pt x="207067" y="883"/>
                  <a:pt x="207663" y="901"/>
                </a:cubicBezTo>
                <a:cubicBezTo>
                  <a:pt x="214648" y="1115"/>
                  <a:pt x="221633" y="1713"/>
                  <a:pt x="228556" y="2730"/>
                </a:cubicBezTo>
                <a:cubicBezTo>
                  <a:pt x="242731" y="4799"/>
                  <a:pt x="268442" y="10054"/>
                  <a:pt x="267157" y="29020"/>
                </a:cubicBezTo>
                <a:cubicBezTo>
                  <a:pt x="267139" y="29252"/>
                  <a:pt x="267311" y="29368"/>
                  <a:pt x="267492" y="29368"/>
                </a:cubicBezTo>
                <a:cubicBezTo>
                  <a:pt x="267672" y="29368"/>
                  <a:pt x="267862" y="29252"/>
                  <a:pt x="267880" y="29020"/>
                </a:cubicBezTo>
                <a:cubicBezTo>
                  <a:pt x="268834" y="14871"/>
                  <a:pt x="254516" y="8323"/>
                  <a:pt x="242999" y="5005"/>
                </a:cubicBezTo>
                <a:cubicBezTo>
                  <a:pt x="232050" y="1857"/>
                  <a:pt x="219698" y="0"/>
                  <a:pt x="20792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8" name="Google Shape;1428;p29"/>
          <p:cNvSpPr/>
          <p:nvPr/>
        </p:nvSpPr>
        <p:spPr>
          <a:xfrm rot="4079276">
            <a:off x="6554341" y="389634"/>
            <a:ext cx="6967938" cy="1849865"/>
          </a:xfrm>
          <a:custGeom>
            <a:avLst/>
            <a:gdLst/>
            <a:ahLst/>
            <a:cxnLst/>
            <a:rect l="l" t="t" r="r" b="b"/>
            <a:pathLst>
              <a:path w="278719" h="73995" extrusionOk="0">
                <a:moveTo>
                  <a:pt x="268262" y="1"/>
                </a:moveTo>
                <a:cubicBezTo>
                  <a:pt x="254265" y="1"/>
                  <a:pt x="241627" y="5191"/>
                  <a:pt x="230169" y="14334"/>
                </a:cubicBezTo>
                <a:cubicBezTo>
                  <a:pt x="215057" y="26387"/>
                  <a:pt x="203281" y="42079"/>
                  <a:pt x="188374" y="54390"/>
                </a:cubicBezTo>
                <a:cubicBezTo>
                  <a:pt x="178409" y="62633"/>
                  <a:pt x="167187" y="68672"/>
                  <a:pt x="154483" y="71402"/>
                </a:cubicBezTo>
                <a:cubicBezTo>
                  <a:pt x="148341" y="72727"/>
                  <a:pt x="142072" y="73178"/>
                  <a:pt x="135783" y="73178"/>
                </a:cubicBezTo>
                <a:cubicBezTo>
                  <a:pt x="128945" y="73178"/>
                  <a:pt x="122085" y="72645"/>
                  <a:pt x="115337" y="72125"/>
                </a:cubicBezTo>
                <a:cubicBezTo>
                  <a:pt x="88860" y="70073"/>
                  <a:pt x="65371" y="60090"/>
                  <a:pt x="41079" y="50134"/>
                </a:cubicBezTo>
                <a:cubicBezTo>
                  <a:pt x="27938" y="44746"/>
                  <a:pt x="14574" y="39884"/>
                  <a:pt x="622" y="37092"/>
                </a:cubicBezTo>
                <a:cubicBezTo>
                  <a:pt x="592" y="37085"/>
                  <a:pt x="563" y="37082"/>
                  <a:pt x="536" y="37082"/>
                </a:cubicBezTo>
                <a:cubicBezTo>
                  <a:pt x="144" y="37082"/>
                  <a:pt x="0" y="37696"/>
                  <a:pt x="425" y="37788"/>
                </a:cubicBezTo>
                <a:cubicBezTo>
                  <a:pt x="25360" y="42784"/>
                  <a:pt x="47992" y="54559"/>
                  <a:pt x="71713" y="63230"/>
                </a:cubicBezTo>
                <a:cubicBezTo>
                  <a:pt x="90786" y="70204"/>
                  <a:pt x="111510" y="73994"/>
                  <a:pt x="132000" y="73994"/>
                </a:cubicBezTo>
                <a:cubicBezTo>
                  <a:pt x="136620" y="73994"/>
                  <a:pt x="141228" y="73802"/>
                  <a:pt x="145803" y="73409"/>
                </a:cubicBezTo>
                <a:cubicBezTo>
                  <a:pt x="168239" y="71473"/>
                  <a:pt x="185680" y="58984"/>
                  <a:pt x="201229" y="43658"/>
                </a:cubicBezTo>
                <a:cubicBezTo>
                  <a:pt x="214655" y="30410"/>
                  <a:pt x="226868" y="14888"/>
                  <a:pt x="243952" y="6127"/>
                </a:cubicBezTo>
                <a:cubicBezTo>
                  <a:pt x="251363" y="2334"/>
                  <a:pt x="259383" y="646"/>
                  <a:pt x="267517" y="646"/>
                </a:cubicBezTo>
                <a:cubicBezTo>
                  <a:pt x="271034" y="646"/>
                  <a:pt x="274573" y="962"/>
                  <a:pt x="278093" y="1560"/>
                </a:cubicBezTo>
                <a:cubicBezTo>
                  <a:pt x="278118" y="1564"/>
                  <a:pt x="278142" y="1566"/>
                  <a:pt x="278165" y="1566"/>
                </a:cubicBezTo>
                <a:cubicBezTo>
                  <a:pt x="278567" y="1566"/>
                  <a:pt x="278719" y="940"/>
                  <a:pt x="278280" y="864"/>
                </a:cubicBezTo>
                <a:cubicBezTo>
                  <a:pt x="274865" y="283"/>
                  <a:pt x="271527" y="1"/>
                  <a:pt x="268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9" name="Google Shape;1429;p29"/>
          <p:cNvSpPr/>
          <p:nvPr/>
        </p:nvSpPr>
        <p:spPr>
          <a:xfrm rot="4079276">
            <a:off x="6186113" y="404328"/>
            <a:ext cx="7112137" cy="2032539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gradFill>
          <a:gsLst>
            <a:gs pos="0">
              <a:schemeClr val="dk2"/>
            </a:gs>
            <a:gs pos="100000">
              <a:schemeClr val="lt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5"/>
          <p:cNvSpPr txBox="1">
            <a:spLocks noGrp="1"/>
          </p:cNvSpPr>
          <p:nvPr>
            <p:ph type="subTitle" idx="1"/>
          </p:nvPr>
        </p:nvSpPr>
        <p:spPr>
          <a:xfrm>
            <a:off x="5053854" y="2797649"/>
            <a:ext cx="2636400" cy="121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3" name="Google Shape;133;p5"/>
          <p:cNvSpPr txBox="1">
            <a:spLocks noGrp="1"/>
          </p:cNvSpPr>
          <p:nvPr>
            <p:ph type="subTitle" idx="2"/>
          </p:nvPr>
        </p:nvSpPr>
        <p:spPr>
          <a:xfrm>
            <a:off x="1453746" y="2797649"/>
            <a:ext cx="2636400" cy="121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4" name="Google Shape;134;p5"/>
          <p:cNvSpPr txBox="1">
            <a:spLocks noGrp="1"/>
          </p:cNvSpPr>
          <p:nvPr>
            <p:ph type="subTitle" idx="3"/>
          </p:nvPr>
        </p:nvSpPr>
        <p:spPr>
          <a:xfrm>
            <a:off x="5053854" y="2326650"/>
            <a:ext cx="2636400" cy="414900"/>
          </a:xfrm>
          <a:prstGeom prst="rect">
            <a:avLst/>
          </a:prstGeom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35" name="Google Shape;135;p5"/>
          <p:cNvSpPr txBox="1">
            <a:spLocks noGrp="1"/>
          </p:cNvSpPr>
          <p:nvPr>
            <p:ph type="subTitle" idx="4"/>
          </p:nvPr>
        </p:nvSpPr>
        <p:spPr>
          <a:xfrm>
            <a:off x="1453746" y="2326650"/>
            <a:ext cx="2636400" cy="414900"/>
          </a:xfrm>
          <a:prstGeom prst="rect">
            <a:avLst/>
          </a:prstGeom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0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36" name="Google Shape;136;p5"/>
          <p:cNvSpPr/>
          <p:nvPr/>
        </p:nvSpPr>
        <p:spPr>
          <a:xfrm>
            <a:off x="-3022750" y="-1672325"/>
            <a:ext cx="6968000" cy="1849850"/>
          </a:xfrm>
          <a:custGeom>
            <a:avLst/>
            <a:gdLst/>
            <a:ahLst/>
            <a:cxnLst/>
            <a:rect l="l" t="t" r="r" b="b"/>
            <a:pathLst>
              <a:path w="278720" h="73994" extrusionOk="0">
                <a:moveTo>
                  <a:pt x="268263" y="1"/>
                </a:moveTo>
                <a:cubicBezTo>
                  <a:pt x="254268" y="1"/>
                  <a:pt x="241635" y="5191"/>
                  <a:pt x="230170" y="14334"/>
                </a:cubicBezTo>
                <a:cubicBezTo>
                  <a:pt x="215057" y="26386"/>
                  <a:pt x="203291" y="42078"/>
                  <a:pt x="188384" y="54389"/>
                </a:cubicBezTo>
                <a:cubicBezTo>
                  <a:pt x="178419" y="62632"/>
                  <a:pt x="167187" y="68663"/>
                  <a:pt x="154492" y="71402"/>
                </a:cubicBezTo>
                <a:cubicBezTo>
                  <a:pt x="148350" y="72727"/>
                  <a:pt x="142081" y="73177"/>
                  <a:pt x="135792" y="73177"/>
                </a:cubicBezTo>
                <a:cubicBezTo>
                  <a:pt x="128955" y="73177"/>
                  <a:pt x="122094" y="72645"/>
                  <a:pt x="115347" y="72124"/>
                </a:cubicBezTo>
                <a:cubicBezTo>
                  <a:pt x="88860" y="70072"/>
                  <a:pt x="65380" y="60090"/>
                  <a:pt x="41088" y="50134"/>
                </a:cubicBezTo>
                <a:cubicBezTo>
                  <a:pt x="27939" y="44746"/>
                  <a:pt x="14584" y="39884"/>
                  <a:pt x="622" y="37091"/>
                </a:cubicBezTo>
                <a:cubicBezTo>
                  <a:pt x="592" y="37085"/>
                  <a:pt x="564" y="37082"/>
                  <a:pt x="536" y="37082"/>
                </a:cubicBezTo>
                <a:cubicBezTo>
                  <a:pt x="144" y="37082"/>
                  <a:pt x="1" y="37696"/>
                  <a:pt x="426" y="37787"/>
                </a:cubicBezTo>
                <a:cubicBezTo>
                  <a:pt x="25369" y="42774"/>
                  <a:pt x="48002" y="54550"/>
                  <a:pt x="71723" y="63230"/>
                </a:cubicBezTo>
                <a:cubicBezTo>
                  <a:pt x="90789" y="70204"/>
                  <a:pt x="111511" y="73994"/>
                  <a:pt x="132001" y="73994"/>
                </a:cubicBezTo>
                <a:cubicBezTo>
                  <a:pt x="136621" y="73994"/>
                  <a:pt x="141229" y="73801"/>
                  <a:pt x="145803" y="73409"/>
                </a:cubicBezTo>
                <a:cubicBezTo>
                  <a:pt x="168240" y="71473"/>
                  <a:pt x="185689" y="58984"/>
                  <a:pt x="201230" y="43657"/>
                </a:cubicBezTo>
                <a:cubicBezTo>
                  <a:pt x="214665" y="30410"/>
                  <a:pt x="226869" y="14887"/>
                  <a:pt x="243962" y="6127"/>
                </a:cubicBezTo>
                <a:cubicBezTo>
                  <a:pt x="251373" y="2334"/>
                  <a:pt x="259393" y="645"/>
                  <a:pt x="267523" y="645"/>
                </a:cubicBezTo>
                <a:cubicBezTo>
                  <a:pt x="271039" y="645"/>
                  <a:pt x="274576" y="961"/>
                  <a:pt x="278094" y="1559"/>
                </a:cubicBezTo>
                <a:cubicBezTo>
                  <a:pt x="278118" y="1563"/>
                  <a:pt x="278142" y="1566"/>
                  <a:pt x="278165" y="1566"/>
                </a:cubicBezTo>
                <a:cubicBezTo>
                  <a:pt x="278568" y="1566"/>
                  <a:pt x="278720" y="939"/>
                  <a:pt x="278281" y="863"/>
                </a:cubicBezTo>
                <a:cubicBezTo>
                  <a:pt x="274866" y="283"/>
                  <a:pt x="271527" y="1"/>
                  <a:pt x="2682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5"/>
          <p:cNvSpPr/>
          <p:nvPr/>
        </p:nvSpPr>
        <p:spPr>
          <a:xfrm>
            <a:off x="-3107525" y="-1449425"/>
            <a:ext cx="7112400" cy="2032600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5"/>
          <p:cNvSpPr/>
          <p:nvPr/>
        </p:nvSpPr>
        <p:spPr>
          <a:xfrm>
            <a:off x="-3333200" y="-1579650"/>
            <a:ext cx="7112375" cy="2032575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5"/>
          <p:cNvSpPr/>
          <p:nvPr/>
        </p:nvSpPr>
        <p:spPr>
          <a:xfrm>
            <a:off x="-3061775" y="-1223950"/>
            <a:ext cx="7238025" cy="1688350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5"/>
          <p:cNvSpPr/>
          <p:nvPr/>
        </p:nvSpPr>
        <p:spPr>
          <a:xfrm>
            <a:off x="-2923025" y="-1192550"/>
            <a:ext cx="6720825" cy="1731750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5"/>
          <p:cNvSpPr/>
          <p:nvPr/>
        </p:nvSpPr>
        <p:spPr>
          <a:xfrm>
            <a:off x="-3001550" y="-1608750"/>
            <a:ext cx="6968050" cy="1849850"/>
          </a:xfrm>
          <a:custGeom>
            <a:avLst/>
            <a:gdLst/>
            <a:ahLst/>
            <a:cxnLst/>
            <a:rect l="l" t="t" r="r" b="b"/>
            <a:pathLst>
              <a:path w="278722" h="73994" extrusionOk="0">
                <a:moveTo>
                  <a:pt x="268263" y="0"/>
                </a:moveTo>
                <a:cubicBezTo>
                  <a:pt x="254268" y="0"/>
                  <a:pt x="241635" y="5190"/>
                  <a:pt x="230169" y="14333"/>
                </a:cubicBezTo>
                <a:cubicBezTo>
                  <a:pt x="215057" y="26386"/>
                  <a:pt x="203290" y="42078"/>
                  <a:pt x="188383" y="54389"/>
                </a:cubicBezTo>
                <a:cubicBezTo>
                  <a:pt x="178418" y="62632"/>
                  <a:pt x="167187" y="68662"/>
                  <a:pt x="154492" y="71401"/>
                </a:cubicBezTo>
                <a:cubicBezTo>
                  <a:pt x="148350" y="72726"/>
                  <a:pt x="142081" y="73177"/>
                  <a:pt x="135792" y="73177"/>
                </a:cubicBezTo>
                <a:cubicBezTo>
                  <a:pt x="128954" y="73177"/>
                  <a:pt x="122094" y="72644"/>
                  <a:pt x="115346" y="72124"/>
                </a:cubicBezTo>
                <a:cubicBezTo>
                  <a:pt x="88860" y="70072"/>
                  <a:pt x="65380" y="60089"/>
                  <a:pt x="41088" y="50133"/>
                </a:cubicBezTo>
                <a:cubicBezTo>
                  <a:pt x="27938" y="44745"/>
                  <a:pt x="14583" y="39883"/>
                  <a:pt x="622" y="37091"/>
                </a:cubicBezTo>
                <a:cubicBezTo>
                  <a:pt x="592" y="37085"/>
                  <a:pt x="563" y="37081"/>
                  <a:pt x="536" y="37081"/>
                </a:cubicBezTo>
                <a:cubicBezTo>
                  <a:pt x="144" y="37081"/>
                  <a:pt x="0" y="37695"/>
                  <a:pt x="426" y="37787"/>
                </a:cubicBezTo>
                <a:cubicBezTo>
                  <a:pt x="25369" y="42774"/>
                  <a:pt x="48001" y="54549"/>
                  <a:pt x="71723" y="63229"/>
                </a:cubicBezTo>
                <a:cubicBezTo>
                  <a:pt x="90788" y="70203"/>
                  <a:pt x="111511" y="73993"/>
                  <a:pt x="132001" y="73993"/>
                </a:cubicBezTo>
                <a:cubicBezTo>
                  <a:pt x="136620" y="73993"/>
                  <a:pt x="141228" y="73801"/>
                  <a:pt x="145803" y="73408"/>
                </a:cubicBezTo>
                <a:cubicBezTo>
                  <a:pt x="168239" y="71472"/>
                  <a:pt x="185689" y="58983"/>
                  <a:pt x="201229" y="43657"/>
                </a:cubicBezTo>
                <a:cubicBezTo>
                  <a:pt x="214664" y="30409"/>
                  <a:pt x="226868" y="14878"/>
                  <a:pt x="243961" y="6126"/>
                </a:cubicBezTo>
                <a:cubicBezTo>
                  <a:pt x="251372" y="2333"/>
                  <a:pt x="259392" y="645"/>
                  <a:pt x="267523" y="645"/>
                </a:cubicBezTo>
                <a:cubicBezTo>
                  <a:pt x="271039" y="645"/>
                  <a:pt x="274576" y="961"/>
                  <a:pt x="278093" y="1559"/>
                </a:cubicBezTo>
                <a:cubicBezTo>
                  <a:pt x="278115" y="1562"/>
                  <a:pt x="278137" y="1564"/>
                  <a:pt x="278158" y="1564"/>
                </a:cubicBezTo>
                <a:cubicBezTo>
                  <a:pt x="278566" y="1564"/>
                  <a:pt x="278722" y="931"/>
                  <a:pt x="278280" y="863"/>
                </a:cubicBezTo>
                <a:cubicBezTo>
                  <a:pt x="274865" y="282"/>
                  <a:pt x="271527" y="0"/>
                  <a:pt x="2682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5"/>
          <p:cNvSpPr/>
          <p:nvPr/>
        </p:nvSpPr>
        <p:spPr>
          <a:xfrm>
            <a:off x="-3086325" y="-1385950"/>
            <a:ext cx="7112375" cy="2032675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5"/>
          <p:cNvSpPr/>
          <p:nvPr/>
        </p:nvSpPr>
        <p:spPr>
          <a:xfrm>
            <a:off x="-3003175" y="-1671125"/>
            <a:ext cx="6968075" cy="1849850"/>
          </a:xfrm>
          <a:custGeom>
            <a:avLst/>
            <a:gdLst/>
            <a:ahLst/>
            <a:cxnLst/>
            <a:rect l="l" t="t" r="r" b="b"/>
            <a:pathLst>
              <a:path w="278723" h="73994" extrusionOk="0">
                <a:moveTo>
                  <a:pt x="268284" y="0"/>
                </a:moveTo>
                <a:cubicBezTo>
                  <a:pt x="254282" y="0"/>
                  <a:pt x="241640" y="5185"/>
                  <a:pt x="230172" y="14331"/>
                </a:cubicBezTo>
                <a:cubicBezTo>
                  <a:pt x="215060" y="26383"/>
                  <a:pt x="203293" y="42075"/>
                  <a:pt x="188386" y="54395"/>
                </a:cubicBezTo>
                <a:cubicBezTo>
                  <a:pt x="178421" y="62629"/>
                  <a:pt x="167189" y="68668"/>
                  <a:pt x="154495" y="71407"/>
                </a:cubicBezTo>
                <a:cubicBezTo>
                  <a:pt x="148352" y="72728"/>
                  <a:pt x="142083" y="73178"/>
                  <a:pt x="135794" y="73178"/>
                </a:cubicBezTo>
                <a:cubicBezTo>
                  <a:pt x="128957" y="73178"/>
                  <a:pt x="122096" y="72646"/>
                  <a:pt x="115349" y="72121"/>
                </a:cubicBezTo>
                <a:cubicBezTo>
                  <a:pt x="88871" y="70069"/>
                  <a:pt x="65382" y="60095"/>
                  <a:pt x="41090" y="50131"/>
                </a:cubicBezTo>
                <a:cubicBezTo>
                  <a:pt x="27941" y="44742"/>
                  <a:pt x="14586" y="39880"/>
                  <a:pt x="624" y="37088"/>
                </a:cubicBezTo>
                <a:cubicBezTo>
                  <a:pt x="597" y="37083"/>
                  <a:pt x="571" y="37080"/>
                  <a:pt x="545" y="37080"/>
                </a:cubicBezTo>
                <a:cubicBezTo>
                  <a:pt x="148" y="37080"/>
                  <a:pt x="1" y="37700"/>
                  <a:pt x="437" y="37784"/>
                </a:cubicBezTo>
                <a:cubicBezTo>
                  <a:pt x="25371" y="42780"/>
                  <a:pt x="48004" y="54555"/>
                  <a:pt x="71725" y="63227"/>
                </a:cubicBezTo>
                <a:cubicBezTo>
                  <a:pt x="90791" y="70198"/>
                  <a:pt x="111508" y="73994"/>
                  <a:pt x="131986" y="73994"/>
                </a:cubicBezTo>
                <a:cubicBezTo>
                  <a:pt x="136612" y="73994"/>
                  <a:pt x="141225" y="73800"/>
                  <a:pt x="145805" y="73405"/>
                </a:cubicBezTo>
                <a:cubicBezTo>
                  <a:pt x="168242" y="71479"/>
                  <a:pt x="185691" y="58989"/>
                  <a:pt x="201232" y="43654"/>
                </a:cubicBezTo>
                <a:cubicBezTo>
                  <a:pt x="214667" y="30406"/>
                  <a:pt x="226871" y="14884"/>
                  <a:pt x="243964" y="6132"/>
                </a:cubicBezTo>
                <a:cubicBezTo>
                  <a:pt x="251377" y="2332"/>
                  <a:pt x="259399" y="646"/>
                  <a:pt x="267532" y="646"/>
                </a:cubicBezTo>
                <a:cubicBezTo>
                  <a:pt x="271046" y="646"/>
                  <a:pt x="274581" y="961"/>
                  <a:pt x="278096" y="1556"/>
                </a:cubicBezTo>
                <a:cubicBezTo>
                  <a:pt x="278120" y="1560"/>
                  <a:pt x="278144" y="1562"/>
                  <a:pt x="278167" y="1562"/>
                </a:cubicBezTo>
                <a:cubicBezTo>
                  <a:pt x="278570" y="1562"/>
                  <a:pt x="278722" y="936"/>
                  <a:pt x="278292" y="860"/>
                </a:cubicBezTo>
                <a:cubicBezTo>
                  <a:pt x="274880" y="282"/>
                  <a:pt x="271545" y="0"/>
                  <a:pt x="2682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5"/>
          <p:cNvSpPr/>
          <p:nvPr/>
        </p:nvSpPr>
        <p:spPr>
          <a:xfrm>
            <a:off x="-3087875" y="-1448175"/>
            <a:ext cx="7112425" cy="2032450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5"/>
          <p:cNvSpPr/>
          <p:nvPr/>
        </p:nvSpPr>
        <p:spPr>
          <a:xfrm>
            <a:off x="-3334500" y="-1642000"/>
            <a:ext cx="7112150" cy="2032500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5"/>
          <p:cNvSpPr/>
          <p:nvPr/>
        </p:nvSpPr>
        <p:spPr>
          <a:xfrm>
            <a:off x="-3063375" y="-1286250"/>
            <a:ext cx="7238075" cy="1688200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5"/>
          <p:cNvSpPr/>
          <p:nvPr/>
        </p:nvSpPr>
        <p:spPr>
          <a:xfrm>
            <a:off x="-3355475" y="-1658500"/>
            <a:ext cx="7112400" cy="2032475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5"/>
          <p:cNvSpPr/>
          <p:nvPr/>
        </p:nvSpPr>
        <p:spPr>
          <a:xfrm>
            <a:off x="-3084125" y="-1302900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5"/>
          <p:cNvSpPr/>
          <p:nvPr/>
        </p:nvSpPr>
        <p:spPr>
          <a:xfrm>
            <a:off x="-3023850" y="-1687725"/>
            <a:ext cx="6967975" cy="1849875"/>
          </a:xfrm>
          <a:custGeom>
            <a:avLst/>
            <a:gdLst/>
            <a:ahLst/>
            <a:cxnLst/>
            <a:rect l="l" t="t" r="r" b="b"/>
            <a:pathLst>
              <a:path w="278719" h="73995" extrusionOk="0">
                <a:moveTo>
                  <a:pt x="268262" y="1"/>
                </a:moveTo>
                <a:cubicBezTo>
                  <a:pt x="254265" y="1"/>
                  <a:pt x="241627" y="5191"/>
                  <a:pt x="230169" y="14334"/>
                </a:cubicBezTo>
                <a:cubicBezTo>
                  <a:pt x="215057" y="26387"/>
                  <a:pt x="203281" y="42079"/>
                  <a:pt x="188374" y="54390"/>
                </a:cubicBezTo>
                <a:cubicBezTo>
                  <a:pt x="178409" y="62633"/>
                  <a:pt x="167187" y="68672"/>
                  <a:pt x="154483" y="71402"/>
                </a:cubicBezTo>
                <a:cubicBezTo>
                  <a:pt x="148341" y="72727"/>
                  <a:pt x="142072" y="73178"/>
                  <a:pt x="135783" y="73178"/>
                </a:cubicBezTo>
                <a:cubicBezTo>
                  <a:pt x="128945" y="73178"/>
                  <a:pt x="122085" y="72645"/>
                  <a:pt x="115337" y="72125"/>
                </a:cubicBezTo>
                <a:cubicBezTo>
                  <a:pt x="88860" y="70073"/>
                  <a:pt x="65371" y="60090"/>
                  <a:pt x="41079" y="50134"/>
                </a:cubicBezTo>
                <a:cubicBezTo>
                  <a:pt x="27938" y="44746"/>
                  <a:pt x="14574" y="39884"/>
                  <a:pt x="622" y="37092"/>
                </a:cubicBezTo>
                <a:cubicBezTo>
                  <a:pt x="592" y="37085"/>
                  <a:pt x="563" y="37082"/>
                  <a:pt x="536" y="37082"/>
                </a:cubicBezTo>
                <a:cubicBezTo>
                  <a:pt x="144" y="37082"/>
                  <a:pt x="0" y="37696"/>
                  <a:pt x="425" y="37788"/>
                </a:cubicBezTo>
                <a:cubicBezTo>
                  <a:pt x="25360" y="42784"/>
                  <a:pt x="47992" y="54559"/>
                  <a:pt x="71713" y="63230"/>
                </a:cubicBezTo>
                <a:cubicBezTo>
                  <a:pt x="90786" y="70204"/>
                  <a:pt x="111510" y="73994"/>
                  <a:pt x="132000" y="73994"/>
                </a:cubicBezTo>
                <a:cubicBezTo>
                  <a:pt x="136620" y="73994"/>
                  <a:pt x="141228" y="73802"/>
                  <a:pt x="145803" y="73409"/>
                </a:cubicBezTo>
                <a:cubicBezTo>
                  <a:pt x="168239" y="71473"/>
                  <a:pt x="185680" y="58984"/>
                  <a:pt x="201229" y="43658"/>
                </a:cubicBezTo>
                <a:cubicBezTo>
                  <a:pt x="214655" y="30410"/>
                  <a:pt x="226868" y="14888"/>
                  <a:pt x="243952" y="6127"/>
                </a:cubicBezTo>
                <a:cubicBezTo>
                  <a:pt x="251363" y="2334"/>
                  <a:pt x="259383" y="646"/>
                  <a:pt x="267517" y="646"/>
                </a:cubicBezTo>
                <a:cubicBezTo>
                  <a:pt x="271034" y="646"/>
                  <a:pt x="274573" y="962"/>
                  <a:pt x="278093" y="1560"/>
                </a:cubicBezTo>
                <a:cubicBezTo>
                  <a:pt x="278118" y="1564"/>
                  <a:pt x="278142" y="1566"/>
                  <a:pt x="278165" y="1566"/>
                </a:cubicBezTo>
                <a:cubicBezTo>
                  <a:pt x="278567" y="1566"/>
                  <a:pt x="278719" y="940"/>
                  <a:pt x="278280" y="864"/>
                </a:cubicBezTo>
                <a:cubicBezTo>
                  <a:pt x="274865" y="283"/>
                  <a:pt x="271527" y="1"/>
                  <a:pt x="268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5"/>
          <p:cNvSpPr/>
          <p:nvPr/>
        </p:nvSpPr>
        <p:spPr>
          <a:xfrm>
            <a:off x="-3108625" y="-1464775"/>
            <a:ext cx="7112175" cy="2032550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5"/>
          <p:cNvSpPr/>
          <p:nvPr/>
        </p:nvSpPr>
        <p:spPr>
          <a:xfrm>
            <a:off x="3306550" y="4573675"/>
            <a:ext cx="7238075" cy="1688325"/>
          </a:xfrm>
          <a:custGeom>
            <a:avLst/>
            <a:gdLst/>
            <a:ahLst/>
            <a:cxnLst/>
            <a:rect l="l" t="t" r="r" b="b"/>
            <a:pathLst>
              <a:path w="289523" h="67533" extrusionOk="0">
                <a:moveTo>
                  <a:pt x="266124" y="0"/>
                </a:moveTo>
                <a:cubicBezTo>
                  <a:pt x="227666" y="0"/>
                  <a:pt x="191989" y="24891"/>
                  <a:pt x="158973" y="42734"/>
                </a:cubicBezTo>
                <a:cubicBezTo>
                  <a:pt x="135350" y="55500"/>
                  <a:pt x="110406" y="64706"/>
                  <a:pt x="83420" y="66517"/>
                </a:cubicBezTo>
                <a:cubicBezTo>
                  <a:pt x="80468" y="66715"/>
                  <a:pt x="77516" y="66813"/>
                  <a:pt x="74571" y="66813"/>
                </a:cubicBezTo>
                <a:cubicBezTo>
                  <a:pt x="50581" y="66813"/>
                  <a:pt x="26985" y="60299"/>
                  <a:pt x="6200" y="48158"/>
                </a:cubicBezTo>
                <a:cubicBezTo>
                  <a:pt x="4335" y="47069"/>
                  <a:pt x="2506" y="45901"/>
                  <a:pt x="695" y="44723"/>
                </a:cubicBezTo>
                <a:cubicBezTo>
                  <a:pt x="632" y="44683"/>
                  <a:pt x="569" y="44665"/>
                  <a:pt x="510" y="44665"/>
                </a:cubicBezTo>
                <a:cubicBezTo>
                  <a:pt x="204" y="44665"/>
                  <a:pt x="0" y="45138"/>
                  <a:pt x="330" y="45348"/>
                </a:cubicBezTo>
                <a:cubicBezTo>
                  <a:pt x="21562" y="59113"/>
                  <a:pt x="45764" y="66696"/>
                  <a:pt x="71056" y="67472"/>
                </a:cubicBezTo>
                <a:cubicBezTo>
                  <a:pt x="72405" y="67513"/>
                  <a:pt x="73753" y="67533"/>
                  <a:pt x="75101" y="67533"/>
                </a:cubicBezTo>
                <a:cubicBezTo>
                  <a:pt x="98973" y="67533"/>
                  <a:pt x="122568" y="61176"/>
                  <a:pt x="144101" y="51102"/>
                </a:cubicBezTo>
                <a:cubicBezTo>
                  <a:pt x="182740" y="33025"/>
                  <a:pt x="221452" y="636"/>
                  <a:pt x="265724" y="636"/>
                </a:cubicBezTo>
                <a:cubicBezTo>
                  <a:pt x="270547" y="636"/>
                  <a:pt x="275435" y="1020"/>
                  <a:pt x="280397" y="1849"/>
                </a:cubicBezTo>
                <a:cubicBezTo>
                  <a:pt x="283278" y="2331"/>
                  <a:pt x="286115" y="3044"/>
                  <a:pt x="288925" y="3829"/>
                </a:cubicBezTo>
                <a:cubicBezTo>
                  <a:pt x="288961" y="3839"/>
                  <a:pt x="288996" y="3844"/>
                  <a:pt x="289028" y="3844"/>
                </a:cubicBezTo>
                <a:cubicBezTo>
                  <a:pt x="289398" y="3844"/>
                  <a:pt x="289523" y="3239"/>
                  <a:pt x="289113" y="3125"/>
                </a:cubicBezTo>
                <a:cubicBezTo>
                  <a:pt x="281342" y="961"/>
                  <a:pt x="273679" y="0"/>
                  <a:pt x="2661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5"/>
          <p:cNvSpPr/>
          <p:nvPr/>
        </p:nvSpPr>
        <p:spPr>
          <a:xfrm>
            <a:off x="3044825" y="4646675"/>
            <a:ext cx="6844700" cy="1602625"/>
          </a:xfrm>
          <a:custGeom>
            <a:avLst/>
            <a:gdLst/>
            <a:ahLst/>
            <a:cxnLst/>
            <a:rect l="l" t="t" r="r" b="b"/>
            <a:pathLst>
              <a:path w="273788" h="64105" extrusionOk="0">
                <a:moveTo>
                  <a:pt x="205426" y="0"/>
                </a:moveTo>
                <a:cubicBezTo>
                  <a:pt x="183747" y="0"/>
                  <a:pt x="163547" y="11611"/>
                  <a:pt x="144704" y="21205"/>
                </a:cubicBezTo>
                <a:cubicBezTo>
                  <a:pt x="122008" y="32757"/>
                  <a:pt x="99572" y="45398"/>
                  <a:pt x="75646" y="54275"/>
                </a:cubicBezTo>
                <a:cubicBezTo>
                  <a:pt x="60044" y="60067"/>
                  <a:pt x="43908" y="63380"/>
                  <a:pt x="27638" y="63380"/>
                </a:cubicBezTo>
                <a:cubicBezTo>
                  <a:pt x="18651" y="63380"/>
                  <a:pt x="9622" y="62369"/>
                  <a:pt x="620" y="60207"/>
                </a:cubicBezTo>
                <a:cubicBezTo>
                  <a:pt x="587" y="60200"/>
                  <a:pt x="556" y="60196"/>
                  <a:pt x="527" y="60196"/>
                </a:cubicBezTo>
                <a:cubicBezTo>
                  <a:pt x="140" y="60196"/>
                  <a:pt x="1" y="60804"/>
                  <a:pt x="423" y="60903"/>
                </a:cubicBezTo>
                <a:cubicBezTo>
                  <a:pt x="9501" y="63081"/>
                  <a:pt x="18592" y="64104"/>
                  <a:pt x="27650" y="64104"/>
                </a:cubicBezTo>
                <a:cubicBezTo>
                  <a:pt x="41480" y="64104"/>
                  <a:pt x="55232" y="61720"/>
                  <a:pt x="68741" y="57424"/>
                </a:cubicBezTo>
                <a:cubicBezTo>
                  <a:pt x="91445" y="50207"/>
                  <a:pt x="112472" y="38458"/>
                  <a:pt x="133588" y="27628"/>
                </a:cubicBezTo>
                <a:cubicBezTo>
                  <a:pt x="155864" y="16200"/>
                  <a:pt x="179255" y="1355"/>
                  <a:pt x="205001" y="784"/>
                </a:cubicBezTo>
                <a:cubicBezTo>
                  <a:pt x="205504" y="773"/>
                  <a:pt x="206007" y="768"/>
                  <a:pt x="206510" y="768"/>
                </a:cubicBezTo>
                <a:cubicBezTo>
                  <a:pt x="231234" y="768"/>
                  <a:pt x="254365" y="14205"/>
                  <a:pt x="272988" y="29296"/>
                </a:cubicBezTo>
                <a:cubicBezTo>
                  <a:pt x="273065" y="29356"/>
                  <a:pt x="273148" y="29381"/>
                  <a:pt x="273228" y="29381"/>
                </a:cubicBezTo>
                <a:cubicBezTo>
                  <a:pt x="273529" y="29381"/>
                  <a:pt x="273788" y="29020"/>
                  <a:pt x="273506" y="28787"/>
                </a:cubicBezTo>
                <a:cubicBezTo>
                  <a:pt x="255699" y="14362"/>
                  <a:pt x="235957" y="3461"/>
                  <a:pt x="212958" y="481"/>
                </a:cubicBezTo>
                <a:cubicBezTo>
                  <a:pt x="210428" y="154"/>
                  <a:pt x="207917" y="0"/>
                  <a:pt x="20542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5"/>
          <p:cNvSpPr/>
          <p:nvPr/>
        </p:nvSpPr>
        <p:spPr>
          <a:xfrm>
            <a:off x="3692425" y="4798975"/>
            <a:ext cx="6720625" cy="1731725"/>
          </a:xfrm>
          <a:custGeom>
            <a:avLst/>
            <a:gdLst/>
            <a:ahLst/>
            <a:cxnLst/>
            <a:rect l="l" t="t" r="r" b="b"/>
            <a:pathLst>
              <a:path w="268825" h="69269" extrusionOk="0">
                <a:moveTo>
                  <a:pt x="207921" y="1"/>
                </a:moveTo>
                <a:cubicBezTo>
                  <a:pt x="205248" y="1"/>
                  <a:pt x="202606" y="97"/>
                  <a:pt x="200017" y="295"/>
                </a:cubicBezTo>
                <a:cubicBezTo>
                  <a:pt x="177910" y="1981"/>
                  <a:pt x="160666" y="19698"/>
                  <a:pt x="143796" y="32134"/>
                </a:cubicBezTo>
                <a:cubicBezTo>
                  <a:pt x="124152" y="46631"/>
                  <a:pt x="101252" y="60690"/>
                  <a:pt x="77352" y="66462"/>
                </a:cubicBezTo>
                <a:cubicBezTo>
                  <a:pt x="72339" y="67672"/>
                  <a:pt x="67211" y="68327"/>
                  <a:pt x="62075" y="68327"/>
                </a:cubicBezTo>
                <a:cubicBezTo>
                  <a:pt x="59260" y="68327"/>
                  <a:pt x="56442" y="68130"/>
                  <a:pt x="53640" y="67720"/>
                </a:cubicBezTo>
                <a:cubicBezTo>
                  <a:pt x="46628" y="66685"/>
                  <a:pt x="40312" y="62867"/>
                  <a:pt x="34665" y="58790"/>
                </a:cubicBezTo>
                <a:cubicBezTo>
                  <a:pt x="23184" y="50511"/>
                  <a:pt x="13683" y="39556"/>
                  <a:pt x="729" y="33427"/>
                </a:cubicBezTo>
                <a:cubicBezTo>
                  <a:pt x="674" y="33401"/>
                  <a:pt x="619" y="33390"/>
                  <a:pt x="567" y="33390"/>
                </a:cubicBezTo>
                <a:cubicBezTo>
                  <a:pt x="227" y="33390"/>
                  <a:pt x="0" y="33882"/>
                  <a:pt x="364" y="34052"/>
                </a:cubicBezTo>
                <a:cubicBezTo>
                  <a:pt x="19374" y="43044"/>
                  <a:pt x="31998" y="64401"/>
                  <a:pt x="53453" y="68416"/>
                </a:cubicBezTo>
                <a:cubicBezTo>
                  <a:pt x="56572" y="69000"/>
                  <a:pt x="59714" y="69268"/>
                  <a:pt x="62861" y="69268"/>
                </a:cubicBezTo>
                <a:cubicBezTo>
                  <a:pt x="82746" y="69268"/>
                  <a:pt x="102870" y="58547"/>
                  <a:pt x="119237" y="48896"/>
                </a:cubicBezTo>
                <a:cubicBezTo>
                  <a:pt x="129344" y="42928"/>
                  <a:pt x="139273" y="36541"/>
                  <a:pt x="148614" y="29422"/>
                </a:cubicBezTo>
                <a:cubicBezTo>
                  <a:pt x="157784" y="22428"/>
                  <a:pt x="166607" y="14961"/>
                  <a:pt x="176581" y="9100"/>
                </a:cubicBezTo>
                <a:cubicBezTo>
                  <a:pt x="185711" y="3720"/>
                  <a:pt x="195377" y="874"/>
                  <a:pt x="205874" y="874"/>
                </a:cubicBezTo>
                <a:cubicBezTo>
                  <a:pt x="206465" y="874"/>
                  <a:pt x="207058" y="883"/>
                  <a:pt x="207653" y="901"/>
                </a:cubicBezTo>
                <a:cubicBezTo>
                  <a:pt x="214647" y="1116"/>
                  <a:pt x="221632" y="1713"/>
                  <a:pt x="228546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6" y="29368"/>
                  <a:pt x="267485" y="29368"/>
                </a:cubicBezTo>
                <a:cubicBezTo>
                  <a:pt x="267665" y="29368"/>
                  <a:pt x="267852" y="29252"/>
                  <a:pt x="267870" y="29020"/>
                </a:cubicBezTo>
                <a:cubicBezTo>
                  <a:pt x="268825" y="14872"/>
                  <a:pt x="254506" y="8324"/>
                  <a:pt x="242998" y="5005"/>
                </a:cubicBezTo>
                <a:cubicBezTo>
                  <a:pt x="232043" y="1857"/>
                  <a:pt x="219689" y="1"/>
                  <a:pt x="20792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5"/>
          <p:cNvSpPr/>
          <p:nvPr/>
        </p:nvSpPr>
        <p:spPr>
          <a:xfrm>
            <a:off x="3528925" y="4605550"/>
            <a:ext cx="7112400" cy="2032600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5"/>
          <p:cNvSpPr/>
          <p:nvPr/>
        </p:nvSpPr>
        <p:spPr>
          <a:xfrm>
            <a:off x="3327725" y="463722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9" y="24892"/>
                  <a:pt x="158973" y="42734"/>
                </a:cubicBezTo>
                <a:cubicBezTo>
                  <a:pt x="135350" y="55500"/>
                  <a:pt x="110407" y="64707"/>
                  <a:pt x="83421" y="66518"/>
                </a:cubicBezTo>
                <a:cubicBezTo>
                  <a:pt x="80471" y="66716"/>
                  <a:pt x="77522" y="66814"/>
                  <a:pt x="74580" y="66814"/>
                </a:cubicBezTo>
                <a:cubicBezTo>
                  <a:pt x="50586" y="66814"/>
                  <a:pt x="26988" y="60293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4" y="67533"/>
                  <a:pt x="75102" y="67533"/>
                </a:cubicBezTo>
                <a:cubicBezTo>
                  <a:pt x="98973" y="67533"/>
                  <a:pt x="122569" y="61176"/>
                  <a:pt x="144102" y="51102"/>
                </a:cubicBezTo>
                <a:cubicBezTo>
                  <a:pt x="182741" y="33026"/>
                  <a:pt x="221452" y="636"/>
                  <a:pt x="265725" y="636"/>
                </a:cubicBezTo>
                <a:cubicBezTo>
                  <a:pt x="270547" y="636"/>
                  <a:pt x="275436" y="1020"/>
                  <a:pt x="280397" y="1849"/>
                </a:cubicBezTo>
                <a:cubicBezTo>
                  <a:pt x="283279" y="2331"/>
                  <a:pt x="286116" y="3045"/>
                  <a:pt x="288926" y="3821"/>
                </a:cubicBezTo>
                <a:cubicBezTo>
                  <a:pt x="288962" y="3831"/>
                  <a:pt x="288997" y="3836"/>
                  <a:pt x="289030" y="3836"/>
                </a:cubicBezTo>
                <a:cubicBezTo>
                  <a:pt x="289398" y="3836"/>
                  <a:pt x="289523" y="3240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5"/>
          <p:cNvSpPr/>
          <p:nvPr/>
        </p:nvSpPr>
        <p:spPr>
          <a:xfrm>
            <a:off x="3066025" y="4710225"/>
            <a:ext cx="6844700" cy="1602625"/>
          </a:xfrm>
          <a:custGeom>
            <a:avLst/>
            <a:gdLst/>
            <a:ahLst/>
            <a:cxnLst/>
            <a:rect l="l" t="t" r="r" b="b"/>
            <a:pathLst>
              <a:path w="273788" h="64105" extrusionOk="0">
                <a:moveTo>
                  <a:pt x="205425" y="1"/>
                </a:moveTo>
                <a:cubicBezTo>
                  <a:pt x="183747" y="1"/>
                  <a:pt x="163547" y="11611"/>
                  <a:pt x="144703" y="21205"/>
                </a:cubicBezTo>
                <a:cubicBezTo>
                  <a:pt x="121999" y="32758"/>
                  <a:pt x="99571" y="45399"/>
                  <a:pt x="75645" y="54275"/>
                </a:cubicBezTo>
                <a:cubicBezTo>
                  <a:pt x="60044" y="60068"/>
                  <a:pt x="43909" y="63376"/>
                  <a:pt x="27637" y="63376"/>
                </a:cubicBezTo>
                <a:cubicBezTo>
                  <a:pt x="18648" y="63376"/>
                  <a:pt x="9617" y="62366"/>
                  <a:pt x="610" y="60208"/>
                </a:cubicBezTo>
                <a:cubicBezTo>
                  <a:pt x="579" y="60200"/>
                  <a:pt x="548" y="60197"/>
                  <a:pt x="519" y="60197"/>
                </a:cubicBezTo>
                <a:cubicBezTo>
                  <a:pt x="140" y="60197"/>
                  <a:pt x="0" y="60804"/>
                  <a:pt x="423" y="60904"/>
                </a:cubicBezTo>
                <a:cubicBezTo>
                  <a:pt x="9500" y="63082"/>
                  <a:pt x="18590" y="64105"/>
                  <a:pt x="27646" y="64105"/>
                </a:cubicBezTo>
                <a:cubicBezTo>
                  <a:pt x="41473" y="64105"/>
                  <a:pt x="55223" y="61721"/>
                  <a:pt x="68731" y="57424"/>
                </a:cubicBezTo>
                <a:cubicBezTo>
                  <a:pt x="91444" y="50207"/>
                  <a:pt x="112471" y="38458"/>
                  <a:pt x="133578" y="27628"/>
                </a:cubicBezTo>
                <a:cubicBezTo>
                  <a:pt x="155863" y="16200"/>
                  <a:pt x="179254" y="1356"/>
                  <a:pt x="205000" y="785"/>
                </a:cubicBezTo>
                <a:cubicBezTo>
                  <a:pt x="205504" y="774"/>
                  <a:pt x="206007" y="768"/>
                  <a:pt x="206509" y="768"/>
                </a:cubicBezTo>
                <a:cubicBezTo>
                  <a:pt x="231233" y="768"/>
                  <a:pt x="254364" y="14205"/>
                  <a:pt x="272988" y="29296"/>
                </a:cubicBezTo>
                <a:cubicBezTo>
                  <a:pt x="273062" y="29356"/>
                  <a:pt x="273144" y="29382"/>
                  <a:pt x="273224" y="29382"/>
                </a:cubicBezTo>
                <a:cubicBezTo>
                  <a:pt x="273523" y="29382"/>
                  <a:pt x="273787" y="29021"/>
                  <a:pt x="273505" y="28788"/>
                </a:cubicBezTo>
                <a:cubicBezTo>
                  <a:pt x="255699" y="14363"/>
                  <a:pt x="235956" y="3461"/>
                  <a:pt x="212958" y="482"/>
                </a:cubicBezTo>
                <a:cubicBezTo>
                  <a:pt x="210427" y="154"/>
                  <a:pt x="207916" y="1"/>
                  <a:pt x="205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5"/>
          <p:cNvSpPr/>
          <p:nvPr/>
        </p:nvSpPr>
        <p:spPr>
          <a:xfrm>
            <a:off x="3466725" y="4668750"/>
            <a:ext cx="6720850" cy="1731700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5" y="0"/>
                </a:moveTo>
                <a:cubicBezTo>
                  <a:pt x="205251" y="0"/>
                  <a:pt x="202607" y="96"/>
                  <a:pt x="200017" y="294"/>
                </a:cubicBezTo>
                <a:cubicBezTo>
                  <a:pt x="177919" y="1980"/>
                  <a:pt x="160666" y="19697"/>
                  <a:pt x="143805" y="32142"/>
                </a:cubicBezTo>
                <a:cubicBezTo>
                  <a:pt x="124152" y="46630"/>
                  <a:pt x="101252" y="60689"/>
                  <a:pt x="77352" y="66461"/>
                </a:cubicBezTo>
                <a:cubicBezTo>
                  <a:pt x="72339" y="67671"/>
                  <a:pt x="67211" y="68327"/>
                  <a:pt x="62078" y="68327"/>
                </a:cubicBezTo>
                <a:cubicBezTo>
                  <a:pt x="59263" y="68327"/>
                  <a:pt x="56448" y="68130"/>
                  <a:pt x="53649" y="67719"/>
                </a:cubicBezTo>
                <a:cubicBezTo>
                  <a:pt x="46628" y="66684"/>
                  <a:pt x="40321" y="62866"/>
                  <a:pt x="34665" y="58789"/>
                </a:cubicBezTo>
                <a:cubicBezTo>
                  <a:pt x="23184" y="50510"/>
                  <a:pt x="13692" y="39555"/>
                  <a:pt x="729" y="33427"/>
                </a:cubicBezTo>
                <a:cubicBezTo>
                  <a:pt x="674" y="33400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1"/>
                </a:cubicBezTo>
                <a:cubicBezTo>
                  <a:pt x="19374" y="43043"/>
                  <a:pt x="32007" y="64391"/>
                  <a:pt x="53453" y="68415"/>
                </a:cubicBezTo>
                <a:cubicBezTo>
                  <a:pt x="56572" y="68999"/>
                  <a:pt x="59714" y="69267"/>
                  <a:pt x="62861" y="69267"/>
                </a:cubicBezTo>
                <a:cubicBezTo>
                  <a:pt x="82748" y="69267"/>
                  <a:pt x="102878" y="58546"/>
                  <a:pt x="119237" y="48896"/>
                </a:cubicBezTo>
                <a:cubicBezTo>
                  <a:pt x="129353" y="42927"/>
                  <a:pt x="139282" y="36549"/>
                  <a:pt x="148614" y="29421"/>
                </a:cubicBezTo>
                <a:cubicBezTo>
                  <a:pt x="157784" y="22427"/>
                  <a:pt x="166616" y="14960"/>
                  <a:pt x="176581" y="9099"/>
                </a:cubicBezTo>
                <a:cubicBezTo>
                  <a:pt x="185713" y="3727"/>
                  <a:pt x="195380" y="874"/>
                  <a:pt x="205887" y="874"/>
                </a:cubicBezTo>
                <a:cubicBezTo>
                  <a:pt x="206476" y="874"/>
                  <a:pt x="207067" y="883"/>
                  <a:pt x="207662" y="901"/>
                </a:cubicBezTo>
                <a:cubicBezTo>
                  <a:pt x="214647" y="1115"/>
                  <a:pt x="221632" y="1712"/>
                  <a:pt x="228555" y="2729"/>
                </a:cubicBezTo>
                <a:cubicBezTo>
                  <a:pt x="242731" y="4799"/>
                  <a:pt x="268432" y="10054"/>
                  <a:pt x="267147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69" y="29368"/>
                  <a:pt x="267857" y="29252"/>
                  <a:pt x="267870" y="29020"/>
                </a:cubicBezTo>
                <a:cubicBezTo>
                  <a:pt x="268834" y="14871"/>
                  <a:pt x="254506" y="8323"/>
                  <a:pt x="242998" y="5004"/>
                </a:cubicBezTo>
                <a:cubicBezTo>
                  <a:pt x="232050" y="1856"/>
                  <a:pt x="219697" y="0"/>
                  <a:pt x="20792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5"/>
          <p:cNvSpPr/>
          <p:nvPr/>
        </p:nvSpPr>
        <p:spPr>
          <a:xfrm>
            <a:off x="3303250" y="4475325"/>
            <a:ext cx="7112375" cy="2032575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5"/>
          <p:cNvSpPr/>
          <p:nvPr/>
        </p:nvSpPr>
        <p:spPr>
          <a:xfrm>
            <a:off x="3574675" y="4831025"/>
            <a:ext cx="7238025" cy="1688350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5"/>
          <p:cNvSpPr/>
          <p:nvPr/>
        </p:nvSpPr>
        <p:spPr>
          <a:xfrm>
            <a:off x="3713425" y="4862425"/>
            <a:ext cx="6720825" cy="1731750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5"/>
          <p:cNvSpPr/>
          <p:nvPr/>
        </p:nvSpPr>
        <p:spPr>
          <a:xfrm>
            <a:off x="3550125" y="4669025"/>
            <a:ext cx="7112375" cy="2032675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5"/>
          <p:cNvSpPr/>
          <p:nvPr/>
        </p:nvSpPr>
        <p:spPr>
          <a:xfrm>
            <a:off x="3326350" y="4574925"/>
            <a:ext cx="7238100" cy="1688200"/>
          </a:xfrm>
          <a:custGeom>
            <a:avLst/>
            <a:gdLst/>
            <a:ahLst/>
            <a:cxnLst/>
            <a:rect l="l" t="t" r="r" b="b"/>
            <a:pathLst>
              <a:path w="289524" h="67528" extrusionOk="0">
                <a:moveTo>
                  <a:pt x="266105" y="0"/>
                </a:moveTo>
                <a:cubicBezTo>
                  <a:pt x="227651" y="0"/>
                  <a:pt x="191978" y="24888"/>
                  <a:pt x="158966" y="42728"/>
                </a:cubicBezTo>
                <a:cubicBezTo>
                  <a:pt x="135343" y="55494"/>
                  <a:pt x="110408" y="64710"/>
                  <a:pt x="83422" y="66512"/>
                </a:cubicBezTo>
                <a:cubicBezTo>
                  <a:pt x="80469" y="66710"/>
                  <a:pt x="77518" y="66808"/>
                  <a:pt x="74572" y="66808"/>
                </a:cubicBezTo>
                <a:cubicBezTo>
                  <a:pt x="50580" y="66808"/>
                  <a:pt x="26979" y="60294"/>
                  <a:pt x="6202" y="48161"/>
                </a:cubicBezTo>
                <a:cubicBezTo>
                  <a:pt x="4328" y="47064"/>
                  <a:pt x="2508" y="45895"/>
                  <a:pt x="688" y="44718"/>
                </a:cubicBezTo>
                <a:cubicBezTo>
                  <a:pt x="625" y="44677"/>
                  <a:pt x="563" y="44660"/>
                  <a:pt x="504" y="44660"/>
                </a:cubicBezTo>
                <a:cubicBezTo>
                  <a:pt x="200" y="44660"/>
                  <a:pt x="1" y="45133"/>
                  <a:pt x="323" y="45342"/>
                </a:cubicBezTo>
                <a:cubicBezTo>
                  <a:pt x="21555" y="59107"/>
                  <a:pt x="45758" y="66699"/>
                  <a:pt x="71049" y="67466"/>
                </a:cubicBezTo>
                <a:cubicBezTo>
                  <a:pt x="72398" y="67507"/>
                  <a:pt x="73746" y="67528"/>
                  <a:pt x="75094" y="67528"/>
                </a:cubicBezTo>
                <a:cubicBezTo>
                  <a:pt x="98967" y="67528"/>
                  <a:pt x="122570" y="61170"/>
                  <a:pt x="144094" y="51096"/>
                </a:cubicBezTo>
                <a:cubicBezTo>
                  <a:pt x="182737" y="33022"/>
                  <a:pt x="221438" y="637"/>
                  <a:pt x="265711" y="637"/>
                </a:cubicBezTo>
                <a:cubicBezTo>
                  <a:pt x="270538" y="637"/>
                  <a:pt x="275432" y="1022"/>
                  <a:pt x="280399" y="1852"/>
                </a:cubicBezTo>
                <a:cubicBezTo>
                  <a:pt x="283271" y="2334"/>
                  <a:pt x="286108" y="3039"/>
                  <a:pt x="288918" y="3824"/>
                </a:cubicBezTo>
                <a:cubicBezTo>
                  <a:pt x="288955" y="3834"/>
                  <a:pt x="288990" y="3839"/>
                  <a:pt x="289023" y="3839"/>
                </a:cubicBezTo>
                <a:cubicBezTo>
                  <a:pt x="289392" y="3839"/>
                  <a:pt x="289524" y="3243"/>
                  <a:pt x="289106" y="3128"/>
                </a:cubicBezTo>
                <a:cubicBezTo>
                  <a:pt x="281331" y="962"/>
                  <a:pt x="273664" y="0"/>
                  <a:pt x="26610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5"/>
          <p:cNvSpPr/>
          <p:nvPr/>
        </p:nvSpPr>
        <p:spPr>
          <a:xfrm>
            <a:off x="3465200" y="4606300"/>
            <a:ext cx="6720825" cy="1731700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1" y="0"/>
                </a:moveTo>
                <a:cubicBezTo>
                  <a:pt x="205248" y="0"/>
                  <a:pt x="202605" y="96"/>
                  <a:pt x="200015" y="294"/>
                </a:cubicBezTo>
                <a:cubicBezTo>
                  <a:pt x="177918" y="1980"/>
                  <a:pt x="160664" y="19697"/>
                  <a:pt x="143804" y="32142"/>
                </a:cubicBezTo>
                <a:cubicBezTo>
                  <a:pt x="124160" y="46639"/>
                  <a:pt x="101250" y="60689"/>
                  <a:pt x="77351" y="66461"/>
                </a:cubicBezTo>
                <a:cubicBezTo>
                  <a:pt x="72338" y="67671"/>
                  <a:pt x="67209" y="68327"/>
                  <a:pt x="62076" y="68327"/>
                </a:cubicBezTo>
                <a:cubicBezTo>
                  <a:pt x="59262" y="68327"/>
                  <a:pt x="56446" y="68130"/>
                  <a:pt x="53648" y="67719"/>
                </a:cubicBezTo>
                <a:cubicBezTo>
                  <a:pt x="46627" y="66684"/>
                  <a:pt x="40320" y="62866"/>
                  <a:pt x="34664" y="58789"/>
                </a:cubicBezTo>
                <a:cubicBezTo>
                  <a:pt x="23191" y="50510"/>
                  <a:pt x="13690" y="39564"/>
                  <a:pt x="728" y="33436"/>
                </a:cubicBezTo>
                <a:cubicBezTo>
                  <a:pt x="670" y="33407"/>
                  <a:pt x="613" y="33395"/>
                  <a:pt x="559" y="33395"/>
                </a:cubicBezTo>
                <a:cubicBezTo>
                  <a:pt x="223" y="33395"/>
                  <a:pt x="1" y="33882"/>
                  <a:pt x="362" y="34051"/>
                </a:cubicBezTo>
                <a:cubicBezTo>
                  <a:pt x="19382" y="43052"/>
                  <a:pt x="32005" y="64400"/>
                  <a:pt x="53451" y="68415"/>
                </a:cubicBezTo>
                <a:cubicBezTo>
                  <a:pt x="56571" y="68999"/>
                  <a:pt x="59712" y="69267"/>
                  <a:pt x="62860" y="69267"/>
                </a:cubicBezTo>
                <a:cubicBezTo>
                  <a:pt x="82747" y="69267"/>
                  <a:pt x="102877" y="58546"/>
                  <a:pt x="119244" y="48896"/>
                </a:cubicBezTo>
                <a:cubicBezTo>
                  <a:pt x="129352" y="42936"/>
                  <a:pt x="139281" y="36549"/>
                  <a:pt x="148612" y="29430"/>
                </a:cubicBezTo>
                <a:cubicBezTo>
                  <a:pt x="157783" y="22427"/>
                  <a:pt x="166615" y="14969"/>
                  <a:pt x="176580" y="9099"/>
                </a:cubicBezTo>
                <a:cubicBezTo>
                  <a:pt x="185711" y="3727"/>
                  <a:pt x="195387" y="874"/>
                  <a:pt x="205886" y="874"/>
                </a:cubicBezTo>
                <a:cubicBezTo>
                  <a:pt x="206475" y="874"/>
                  <a:pt x="207066" y="883"/>
                  <a:pt x="207660" y="901"/>
                </a:cubicBezTo>
                <a:cubicBezTo>
                  <a:pt x="214655" y="1115"/>
                  <a:pt x="221631" y="1721"/>
                  <a:pt x="228554" y="2730"/>
                </a:cubicBezTo>
                <a:cubicBezTo>
                  <a:pt x="242729" y="4808"/>
                  <a:pt x="268440" y="10054"/>
                  <a:pt x="267155" y="29029"/>
                </a:cubicBezTo>
                <a:cubicBezTo>
                  <a:pt x="267137" y="29259"/>
                  <a:pt x="267307" y="29373"/>
                  <a:pt x="267487" y="29373"/>
                </a:cubicBezTo>
                <a:cubicBezTo>
                  <a:pt x="267668" y="29373"/>
                  <a:pt x="267860" y="29257"/>
                  <a:pt x="267878" y="29029"/>
                </a:cubicBezTo>
                <a:cubicBezTo>
                  <a:pt x="268832" y="14871"/>
                  <a:pt x="254514" y="8323"/>
                  <a:pt x="242997" y="5013"/>
                </a:cubicBezTo>
                <a:cubicBezTo>
                  <a:pt x="232048" y="1858"/>
                  <a:pt x="219694" y="0"/>
                  <a:pt x="2079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"/>
          <p:cNvSpPr/>
          <p:nvPr/>
        </p:nvSpPr>
        <p:spPr>
          <a:xfrm>
            <a:off x="3712050" y="4800100"/>
            <a:ext cx="6720850" cy="1731700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3" y="1"/>
                </a:moveTo>
                <a:cubicBezTo>
                  <a:pt x="205250" y="1"/>
                  <a:pt x="202607" y="96"/>
                  <a:pt x="200017" y="294"/>
                </a:cubicBezTo>
                <a:cubicBezTo>
                  <a:pt x="177910" y="1981"/>
                  <a:pt x="160666" y="19698"/>
                  <a:pt x="143805" y="32142"/>
                </a:cubicBezTo>
                <a:cubicBezTo>
                  <a:pt x="124152" y="46630"/>
                  <a:pt x="101252" y="60690"/>
                  <a:pt x="77352" y="66461"/>
                </a:cubicBezTo>
                <a:cubicBezTo>
                  <a:pt x="72339" y="67672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49" y="67719"/>
                </a:cubicBezTo>
                <a:cubicBezTo>
                  <a:pt x="46628" y="66685"/>
                  <a:pt x="40312" y="62866"/>
                  <a:pt x="34665" y="58789"/>
                </a:cubicBezTo>
                <a:cubicBezTo>
                  <a:pt x="23184" y="50511"/>
                  <a:pt x="13683" y="39565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2"/>
                </a:cubicBezTo>
                <a:cubicBezTo>
                  <a:pt x="19374" y="43044"/>
                  <a:pt x="31998" y="64401"/>
                  <a:pt x="53453" y="68415"/>
                </a:cubicBezTo>
                <a:cubicBezTo>
                  <a:pt x="56572" y="68999"/>
                  <a:pt x="59714" y="69268"/>
                  <a:pt x="62862" y="69268"/>
                </a:cubicBezTo>
                <a:cubicBezTo>
                  <a:pt x="82748" y="69268"/>
                  <a:pt x="102878" y="58547"/>
                  <a:pt x="119237" y="48896"/>
                </a:cubicBezTo>
                <a:cubicBezTo>
                  <a:pt x="129344" y="42928"/>
                  <a:pt x="139282" y="36549"/>
                  <a:pt x="148614" y="29430"/>
                </a:cubicBezTo>
                <a:cubicBezTo>
                  <a:pt x="157785" y="22427"/>
                  <a:pt x="166607" y="14969"/>
                  <a:pt x="176581" y="9099"/>
                </a:cubicBezTo>
                <a:cubicBezTo>
                  <a:pt x="185713" y="3727"/>
                  <a:pt x="195380" y="874"/>
                  <a:pt x="205879" y="874"/>
                </a:cubicBezTo>
                <a:cubicBezTo>
                  <a:pt x="206468" y="874"/>
                  <a:pt x="207059" y="883"/>
                  <a:pt x="207653" y="901"/>
                </a:cubicBezTo>
                <a:cubicBezTo>
                  <a:pt x="214647" y="1115"/>
                  <a:pt x="221632" y="1722"/>
                  <a:pt x="228555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70" y="29368"/>
                  <a:pt x="267857" y="29252"/>
                  <a:pt x="267870" y="29020"/>
                </a:cubicBezTo>
                <a:cubicBezTo>
                  <a:pt x="268834" y="14871"/>
                  <a:pt x="254507" y="8323"/>
                  <a:pt x="242998" y="5014"/>
                </a:cubicBezTo>
                <a:cubicBezTo>
                  <a:pt x="232049" y="1858"/>
                  <a:pt x="219696" y="1"/>
                  <a:pt x="207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5"/>
          <p:cNvSpPr/>
          <p:nvPr/>
        </p:nvSpPr>
        <p:spPr>
          <a:xfrm>
            <a:off x="3548575" y="4606800"/>
            <a:ext cx="7112425" cy="2032450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5"/>
          <p:cNvSpPr/>
          <p:nvPr/>
        </p:nvSpPr>
        <p:spPr>
          <a:xfrm>
            <a:off x="3301950" y="4412975"/>
            <a:ext cx="7112150" cy="2032500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5"/>
          <p:cNvSpPr/>
          <p:nvPr/>
        </p:nvSpPr>
        <p:spPr>
          <a:xfrm>
            <a:off x="3573075" y="4768725"/>
            <a:ext cx="7238075" cy="1688200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5"/>
          <p:cNvSpPr/>
          <p:nvPr/>
        </p:nvSpPr>
        <p:spPr>
          <a:xfrm>
            <a:off x="3305425" y="455827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8" y="24892"/>
                  <a:pt x="158964" y="42734"/>
                </a:cubicBezTo>
                <a:cubicBezTo>
                  <a:pt x="135341" y="55500"/>
                  <a:pt x="110407" y="64707"/>
                  <a:pt x="83421" y="66518"/>
                </a:cubicBezTo>
                <a:cubicBezTo>
                  <a:pt x="80468" y="66716"/>
                  <a:pt x="77517" y="66814"/>
                  <a:pt x="74571" y="66814"/>
                </a:cubicBezTo>
                <a:cubicBezTo>
                  <a:pt x="50579" y="66814"/>
                  <a:pt x="26978" y="60299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3" y="67533"/>
                  <a:pt x="75100" y="67533"/>
                </a:cubicBezTo>
                <a:cubicBezTo>
                  <a:pt x="98965" y="67533"/>
                  <a:pt x="122568" y="61176"/>
                  <a:pt x="144093" y="51102"/>
                </a:cubicBezTo>
                <a:cubicBezTo>
                  <a:pt x="182740" y="33026"/>
                  <a:pt x="221445" y="636"/>
                  <a:pt x="265723" y="636"/>
                </a:cubicBezTo>
                <a:cubicBezTo>
                  <a:pt x="270546" y="636"/>
                  <a:pt x="275435" y="1020"/>
                  <a:pt x="280397" y="1849"/>
                </a:cubicBezTo>
                <a:cubicBezTo>
                  <a:pt x="283279" y="2331"/>
                  <a:pt x="286107" y="3045"/>
                  <a:pt x="288917" y="3830"/>
                </a:cubicBezTo>
                <a:cubicBezTo>
                  <a:pt x="288954" y="3840"/>
                  <a:pt x="288989" y="3845"/>
                  <a:pt x="289023" y="3845"/>
                </a:cubicBezTo>
                <a:cubicBezTo>
                  <a:pt x="289398" y="3845"/>
                  <a:pt x="289523" y="3248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5"/>
          <p:cNvSpPr/>
          <p:nvPr/>
        </p:nvSpPr>
        <p:spPr>
          <a:xfrm>
            <a:off x="3043725" y="4631275"/>
            <a:ext cx="6844650" cy="1602625"/>
          </a:xfrm>
          <a:custGeom>
            <a:avLst/>
            <a:gdLst/>
            <a:ahLst/>
            <a:cxnLst/>
            <a:rect l="l" t="t" r="r" b="b"/>
            <a:pathLst>
              <a:path w="273786" h="64105" extrusionOk="0">
                <a:moveTo>
                  <a:pt x="205425" y="1"/>
                </a:moveTo>
                <a:cubicBezTo>
                  <a:pt x="183746" y="1"/>
                  <a:pt x="163546" y="11611"/>
                  <a:pt x="144694" y="21205"/>
                </a:cubicBezTo>
                <a:cubicBezTo>
                  <a:pt x="121999" y="32758"/>
                  <a:pt x="99562" y="45399"/>
                  <a:pt x="75645" y="54275"/>
                </a:cubicBezTo>
                <a:cubicBezTo>
                  <a:pt x="60044" y="60068"/>
                  <a:pt x="43905" y="63376"/>
                  <a:pt x="27633" y="63376"/>
                </a:cubicBezTo>
                <a:cubicBezTo>
                  <a:pt x="18644" y="63376"/>
                  <a:pt x="9613" y="62366"/>
                  <a:pt x="610" y="60208"/>
                </a:cubicBezTo>
                <a:cubicBezTo>
                  <a:pt x="578" y="60200"/>
                  <a:pt x="547" y="60197"/>
                  <a:pt x="517" y="60197"/>
                </a:cubicBezTo>
                <a:cubicBezTo>
                  <a:pt x="132" y="60197"/>
                  <a:pt x="0" y="60804"/>
                  <a:pt x="423" y="60904"/>
                </a:cubicBezTo>
                <a:cubicBezTo>
                  <a:pt x="9500" y="63082"/>
                  <a:pt x="18590" y="64105"/>
                  <a:pt x="27646" y="64105"/>
                </a:cubicBezTo>
                <a:cubicBezTo>
                  <a:pt x="41473" y="64105"/>
                  <a:pt x="55223" y="61720"/>
                  <a:pt x="68731" y="57424"/>
                </a:cubicBezTo>
                <a:cubicBezTo>
                  <a:pt x="91435" y="50207"/>
                  <a:pt x="112462" y="38458"/>
                  <a:pt x="133578" y="27628"/>
                </a:cubicBezTo>
                <a:cubicBezTo>
                  <a:pt x="155863" y="16200"/>
                  <a:pt x="179245" y="1356"/>
                  <a:pt x="205000" y="785"/>
                </a:cubicBezTo>
                <a:cubicBezTo>
                  <a:pt x="205504" y="774"/>
                  <a:pt x="206007" y="768"/>
                  <a:pt x="206509" y="768"/>
                </a:cubicBezTo>
                <a:cubicBezTo>
                  <a:pt x="231233" y="768"/>
                  <a:pt x="254364" y="14205"/>
                  <a:pt x="272988" y="29296"/>
                </a:cubicBezTo>
                <a:cubicBezTo>
                  <a:pt x="273062" y="29356"/>
                  <a:pt x="273144" y="29382"/>
                  <a:pt x="273223" y="29382"/>
                </a:cubicBezTo>
                <a:cubicBezTo>
                  <a:pt x="273522" y="29382"/>
                  <a:pt x="273785" y="29021"/>
                  <a:pt x="273496" y="28788"/>
                </a:cubicBezTo>
                <a:cubicBezTo>
                  <a:pt x="255690" y="14363"/>
                  <a:pt x="235947" y="3461"/>
                  <a:pt x="212958" y="482"/>
                </a:cubicBezTo>
                <a:cubicBezTo>
                  <a:pt x="210427" y="154"/>
                  <a:pt x="207916" y="1"/>
                  <a:pt x="20542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5"/>
          <p:cNvSpPr/>
          <p:nvPr/>
        </p:nvSpPr>
        <p:spPr>
          <a:xfrm>
            <a:off x="3444225" y="4589800"/>
            <a:ext cx="6720825" cy="1731700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6" y="0"/>
                </a:moveTo>
                <a:cubicBezTo>
                  <a:pt x="205254" y="0"/>
                  <a:pt x="202613" y="96"/>
                  <a:pt x="200024" y="294"/>
                </a:cubicBezTo>
                <a:cubicBezTo>
                  <a:pt x="177918" y="1980"/>
                  <a:pt x="160674" y="19697"/>
                  <a:pt x="143804" y="32142"/>
                </a:cubicBezTo>
                <a:cubicBezTo>
                  <a:pt x="124160" y="46630"/>
                  <a:pt x="101260" y="60689"/>
                  <a:pt x="77360" y="66461"/>
                </a:cubicBezTo>
                <a:cubicBezTo>
                  <a:pt x="72347" y="67671"/>
                  <a:pt x="67219" y="68327"/>
                  <a:pt x="62083" y="68327"/>
                </a:cubicBezTo>
                <a:cubicBezTo>
                  <a:pt x="59268" y="68327"/>
                  <a:pt x="56450" y="68130"/>
                  <a:pt x="53648" y="67719"/>
                </a:cubicBezTo>
                <a:cubicBezTo>
                  <a:pt x="46636" y="66684"/>
                  <a:pt x="40320" y="62866"/>
                  <a:pt x="34673" y="58789"/>
                </a:cubicBezTo>
                <a:cubicBezTo>
                  <a:pt x="23192" y="50510"/>
                  <a:pt x="13691" y="39564"/>
                  <a:pt x="728" y="33427"/>
                </a:cubicBezTo>
                <a:cubicBezTo>
                  <a:pt x="674" y="33400"/>
                  <a:pt x="620" y="33389"/>
                  <a:pt x="568" y="33389"/>
                </a:cubicBezTo>
                <a:cubicBezTo>
                  <a:pt x="232" y="33389"/>
                  <a:pt x="0" y="33881"/>
                  <a:pt x="371" y="34051"/>
                </a:cubicBezTo>
                <a:cubicBezTo>
                  <a:pt x="19382" y="43043"/>
                  <a:pt x="32006" y="64400"/>
                  <a:pt x="53461" y="68415"/>
                </a:cubicBezTo>
                <a:cubicBezTo>
                  <a:pt x="56580" y="68999"/>
                  <a:pt x="59722" y="69267"/>
                  <a:pt x="62869" y="69267"/>
                </a:cubicBezTo>
                <a:cubicBezTo>
                  <a:pt x="82754" y="69267"/>
                  <a:pt x="102878" y="58546"/>
                  <a:pt x="119244" y="48896"/>
                </a:cubicBezTo>
                <a:cubicBezTo>
                  <a:pt x="129352" y="42936"/>
                  <a:pt x="139281" y="36549"/>
                  <a:pt x="148613" y="29430"/>
                </a:cubicBezTo>
                <a:cubicBezTo>
                  <a:pt x="157783" y="22427"/>
                  <a:pt x="166615" y="14969"/>
                  <a:pt x="176589" y="9099"/>
                </a:cubicBezTo>
                <a:cubicBezTo>
                  <a:pt x="185721" y="3726"/>
                  <a:pt x="195388" y="874"/>
                  <a:pt x="205887" y="874"/>
                </a:cubicBezTo>
                <a:cubicBezTo>
                  <a:pt x="206476" y="874"/>
                  <a:pt x="207067" y="883"/>
                  <a:pt x="207661" y="901"/>
                </a:cubicBezTo>
                <a:cubicBezTo>
                  <a:pt x="214655" y="1115"/>
                  <a:pt x="221640" y="1712"/>
                  <a:pt x="228554" y="2729"/>
                </a:cubicBezTo>
                <a:cubicBezTo>
                  <a:pt x="242738" y="4799"/>
                  <a:pt x="268440" y="10054"/>
                  <a:pt x="267155" y="29020"/>
                </a:cubicBezTo>
                <a:cubicBezTo>
                  <a:pt x="267142" y="29255"/>
                  <a:pt x="267312" y="29371"/>
                  <a:pt x="267491" y="29371"/>
                </a:cubicBezTo>
                <a:cubicBezTo>
                  <a:pt x="267671" y="29371"/>
                  <a:pt x="267860" y="29253"/>
                  <a:pt x="267878" y="29020"/>
                </a:cubicBezTo>
                <a:cubicBezTo>
                  <a:pt x="268833" y="14871"/>
                  <a:pt x="254514" y="8323"/>
                  <a:pt x="242997" y="5013"/>
                </a:cubicBezTo>
                <a:cubicBezTo>
                  <a:pt x="232048" y="1858"/>
                  <a:pt x="219695" y="0"/>
                  <a:pt x="2079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5"/>
          <p:cNvSpPr/>
          <p:nvPr/>
        </p:nvSpPr>
        <p:spPr>
          <a:xfrm>
            <a:off x="3280975" y="4396475"/>
            <a:ext cx="7112400" cy="2032475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5"/>
          <p:cNvSpPr/>
          <p:nvPr/>
        </p:nvSpPr>
        <p:spPr>
          <a:xfrm>
            <a:off x="3552325" y="475207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5"/>
          <p:cNvSpPr/>
          <p:nvPr/>
        </p:nvSpPr>
        <p:spPr>
          <a:xfrm>
            <a:off x="3691075" y="4783600"/>
            <a:ext cx="6720875" cy="1731700"/>
          </a:xfrm>
          <a:custGeom>
            <a:avLst/>
            <a:gdLst/>
            <a:ahLst/>
            <a:cxnLst/>
            <a:rect l="l" t="t" r="r" b="b"/>
            <a:pathLst>
              <a:path w="268835" h="69268" extrusionOk="0">
                <a:moveTo>
                  <a:pt x="207925" y="0"/>
                </a:moveTo>
                <a:cubicBezTo>
                  <a:pt x="205252" y="0"/>
                  <a:pt x="202608" y="96"/>
                  <a:pt x="200017" y="294"/>
                </a:cubicBezTo>
                <a:cubicBezTo>
                  <a:pt x="177920" y="1980"/>
                  <a:pt x="160666" y="19697"/>
                  <a:pt x="143806" y="32142"/>
                </a:cubicBezTo>
                <a:cubicBezTo>
                  <a:pt x="124162" y="46630"/>
                  <a:pt x="101252" y="60689"/>
                  <a:pt x="77353" y="66461"/>
                </a:cubicBezTo>
                <a:cubicBezTo>
                  <a:pt x="72340" y="67671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50" y="67719"/>
                </a:cubicBezTo>
                <a:cubicBezTo>
                  <a:pt x="46629" y="66684"/>
                  <a:pt x="40322" y="62866"/>
                  <a:pt x="34666" y="58789"/>
                </a:cubicBezTo>
                <a:cubicBezTo>
                  <a:pt x="23193" y="50511"/>
                  <a:pt x="13692" y="39556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1" y="33881"/>
                  <a:pt x="364" y="34051"/>
                </a:cubicBezTo>
                <a:cubicBezTo>
                  <a:pt x="19375" y="43044"/>
                  <a:pt x="32007" y="64401"/>
                  <a:pt x="53453" y="68415"/>
                </a:cubicBezTo>
                <a:cubicBezTo>
                  <a:pt x="56573" y="68999"/>
                  <a:pt x="59714" y="69268"/>
                  <a:pt x="62862" y="69268"/>
                </a:cubicBezTo>
                <a:cubicBezTo>
                  <a:pt x="82749" y="69268"/>
                  <a:pt x="102878" y="58546"/>
                  <a:pt x="119237" y="48896"/>
                </a:cubicBezTo>
                <a:cubicBezTo>
                  <a:pt x="129354" y="42928"/>
                  <a:pt x="139283" y="36540"/>
                  <a:pt x="148614" y="29421"/>
                </a:cubicBezTo>
                <a:cubicBezTo>
                  <a:pt x="157785" y="22427"/>
                  <a:pt x="166617" y="14960"/>
                  <a:pt x="176582" y="9099"/>
                </a:cubicBezTo>
                <a:cubicBezTo>
                  <a:pt x="185712" y="3719"/>
                  <a:pt x="195386" y="874"/>
                  <a:pt x="205884" y="874"/>
                </a:cubicBezTo>
                <a:cubicBezTo>
                  <a:pt x="206474" y="874"/>
                  <a:pt x="207067" y="883"/>
                  <a:pt x="207663" y="901"/>
                </a:cubicBezTo>
                <a:cubicBezTo>
                  <a:pt x="214648" y="1115"/>
                  <a:pt x="221633" y="1713"/>
                  <a:pt x="228556" y="2730"/>
                </a:cubicBezTo>
                <a:cubicBezTo>
                  <a:pt x="242731" y="4799"/>
                  <a:pt x="268442" y="10054"/>
                  <a:pt x="267157" y="29020"/>
                </a:cubicBezTo>
                <a:cubicBezTo>
                  <a:pt x="267139" y="29252"/>
                  <a:pt x="267311" y="29368"/>
                  <a:pt x="267492" y="29368"/>
                </a:cubicBezTo>
                <a:cubicBezTo>
                  <a:pt x="267672" y="29368"/>
                  <a:pt x="267862" y="29252"/>
                  <a:pt x="267880" y="29020"/>
                </a:cubicBezTo>
                <a:cubicBezTo>
                  <a:pt x="268834" y="14871"/>
                  <a:pt x="254516" y="8323"/>
                  <a:pt x="242999" y="5005"/>
                </a:cubicBezTo>
                <a:cubicBezTo>
                  <a:pt x="232050" y="1857"/>
                  <a:pt x="219698" y="0"/>
                  <a:pt x="20792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5"/>
          <p:cNvSpPr/>
          <p:nvPr/>
        </p:nvSpPr>
        <p:spPr>
          <a:xfrm>
            <a:off x="3527825" y="4590200"/>
            <a:ext cx="7112175" cy="2032550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5"/>
          <p:cNvSpPr/>
          <p:nvPr/>
        </p:nvSpPr>
        <p:spPr>
          <a:xfrm>
            <a:off x="8092825" y="-100150"/>
            <a:ext cx="945900" cy="9459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5"/>
          <p:cNvSpPr/>
          <p:nvPr/>
        </p:nvSpPr>
        <p:spPr>
          <a:xfrm>
            <a:off x="-392750" y="66549"/>
            <a:ext cx="801300" cy="8013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accent1"/>
              </a:gs>
              <a:gs pos="100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5"/>
          <p:cNvSpPr/>
          <p:nvPr/>
        </p:nvSpPr>
        <p:spPr>
          <a:xfrm>
            <a:off x="8080500" y="4513500"/>
            <a:ext cx="303300" cy="3033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5"/>
          <p:cNvSpPr/>
          <p:nvPr/>
        </p:nvSpPr>
        <p:spPr>
          <a:xfrm>
            <a:off x="8068800" y="4816799"/>
            <a:ext cx="326700" cy="3267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5"/>
          <p:cNvSpPr/>
          <p:nvPr/>
        </p:nvSpPr>
        <p:spPr>
          <a:xfrm>
            <a:off x="7472375" y="4840200"/>
            <a:ext cx="303300" cy="3033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gradFill>
          <a:gsLst>
            <a:gs pos="0">
              <a:schemeClr val="dk2"/>
            </a:gs>
            <a:gs pos="100000">
              <a:schemeClr val="lt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6"/>
          <p:cNvSpPr/>
          <p:nvPr/>
        </p:nvSpPr>
        <p:spPr>
          <a:xfrm>
            <a:off x="-3022750" y="-1672325"/>
            <a:ext cx="6968000" cy="1849850"/>
          </a:xfrm>
          <a:custGeom>
            <a:avLst/>
            <a:gdLst/>
            <a:ahLst/>
            <a:cxnLst/>
            <a:rect l="l" t="t" r="r" b="b"/>
            <a:pathLst>
              <a:path w="278720" h="73994" extrusionOk="0">
                <a:moveTo>
                  <a:pt x="268263" y="1"/>
                </a:moveTo>
                <a:cubicBezTo>
                  <a:pt x="254268" y="1"/>
                  <a:pt x="241635" y="5191"/>
                  <a:pt x="230170" y="14334"/>
                </a:cubicBezTo>
                <a:cubicBezTo>
                  <a:pt x="215057" y="26386"/>
                  <a:pt x="203291" y="42078"/>
                  <a:pt x="188384" y="54389"/>
                </a:cubicBezTo>
                <a:cubicBezTo>
                  <a:pt x="178419" y="62632"/>
                  <a:pt x="167187" y="68663"/>
                  <a:pt x="154492" y="71402"/>
                </a:cubicBezTo>
                <a:cubicBezTo>
                  <a:pt x="148350" y="72727"/>
                  <a:pt x="142081" y="73177"/>
                  <a:pt x="135792" y="73177"/>
                </a:cubicBezTo>
                <a:cubicBezTo>
                  <a:pt x="128955" y="73177"/>
                  <a:pt x="122094" y="72645"/>
                  <a:pt x="115347" y="72124"/>
                </a:cubicBezTo>
                <a:cubicBezTo>
                  <a:pt x="88860" y="70072"/>
                  <a:pt x="65380" y="60090"/>
                  <a:pt x="41088" y="50134"/>
                </a:cubicBezTo>
                <a:cubicBezTo>
                  <a:pt x="27939" y="44746"/>
                  <a:pt x="14584" y="39884"/>
                  <a:pt x="622" y="37091"/>
                </a:cubicBezTo>
                <a:cubicBezTo>
                  <a:pt x="592" y="37085"/>
                  <a:pt x="564" y="37082"/>
                  <a:pt x="536" y="37082"/>
                </a:cubicBezTo>
                <a:cubicBezTo>
                  <a:pt x="144" y="37082"/>
                  <a:pt x="1" y="37696"/>
                  <a:pt x="426" y="37787"/>
                </a:cubicBezTo>
                <a:cubicBezTo>
                  <a:pt x="25369" y="42774"/>
                  <a:pt x="48002" y="54550"/>
                  <a:pt x="71723" y="63230"/>
                </a:cubicBezTo>
                <a:cubicBezTo>
                  <a:pt x="90789" y="70204"/>
                  <a:pt x="111511" y="73994"/>
                  <a:pt x="132001" y="73994"/>
                </a:cubicBezTo>
                <a:cubicBezTo>
                  <a:pt x="136621" y="73994"/>
                  <a:pt x="141229" y="73801"/>
                  <a:pt x="145803" y="73409"/>
                </a:cubicBezTo>
                <a:cubicBezTo>
                  <a:pt x="168240" y="71473"/>
                  <a:pt x="185689" y="58984"/>
                  <a:pt x="201230" y="43657"/>
                </a:cubicBezTo>
                <a:cubicBezTo>
                  <a:pt x="214665" y="30410"/>
                  <a:pt x="226869" y="14887"/>
                  <a:pt x="243962" y="6127"/>
                </a:cubicBezTo>
                <a:cubicBezTo>
                  <a:pt x="251373" y="2334"/>
                  <a:pt x="259393" y="645"/>
                  <a:pt x="267523" y="645"/>
                </a:cubicBezTo>
                <a:cubicBezTo>
                  <a:pt x="271039" y="645"/>
                  <a:pt x="274576" y="961"/>
                  <a:pt x="278094" y="1559"/>
                </a:cubicBezTo>
                <a:cubicBezTo>
                  <a:pt x="278118" y="1563"/>
                  <a:pt x="278142" y="1566"/>
                  <a:pt x="278165" y="1566"/>
                </a:cubicBezTo>
                <a:cubicBezTo>
                  <a:pt x="278568" y="1566"/>
                  <a:pt x="278720" y="939"/>
                  <a:pt x="278281" y="863"/>
                </a:cubicBezTo>
                <a:cubicBezTo>
                  <a:pt x="274866" y="283"/>
                  <a:pt x="271527" y="1"/>
                  <a:pt x="2682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6"/>
          <p:cNvSpPr/>
          <p:nvPr/>
        </p:nvSpPr>
        <p:spPr>
          <a:xfrm>
            <a:off x="-3107525" y="-1449425"/>
            <a:ext cx="7112400" cy="2032600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6"/>
          <p:cNvSpPr/>
          <p:nvPr/>
        </p:nvSpPr>
        <p:spPr>
          <a:xfrm>
            <a:off x="-3333200" y="-1579650"/>
            <a:ext cx="7112375" cy="2032575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6"/>
          <p:cNvSpPr/>
          <p:nvPr/>
        </p:nvSpPr>
        <p:spPr>
          <a:xfrm>
            <a:off x="-3061775" y="-1223950"/>
            <a:ext cx="7238025" cy="1688350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6"/>
          <p:cNvSpPr/>
          <p:nvPr/>
        </p:nvSpPr>
        <p:spPr>
          <a:xfrm>
            <a:off x="-2923025" y="-1192550"/>
            <a:ext cx="6720825" cy="1731750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6"/>
          <p:cNvSpPr/>
          <p:nvPr/>
        </p:nvSpPr>
        <p:spPr>
          <a:xfrm>
            <a:off x="-3001550" y="-1608750"/>
            <a:ext cx="6968050" cy="1849850"/>
          </a:xfrm>
          <a:custGeom>
            <a:avLst/>
            <a:gdLst/>
            <a:ahLst/>
            <a:cxnLst/>
            <a:rect l="l" t="t" r="r" b="b"/>
            <a:pathLst>
              <a:path w="278722" h="73994" extrusionOk="0">
                <a:moveTo>
                  <a:pt x="268263" y="0"/>
                </a:moveTo>
                <a:cubicBezTo>
                  <a:pt x="254268" y="0"/>
                  <a:pt x="241635" y="5190"/>
                  <a:pt x="230169" y="14333"/>
                </a:cubicBezTo>
                <a:cubicBezTo>
                  <a:pt x="215057" y="26386"/>
                  <a:pt x="203290" y="42078"/>
                  <a:pt x="188383" y="54389"/>
                </a:cubicBezTo>
                <a:cubicBezTo>
                  <a:pt x="178418" y="62632"/>
                  <a:pt x="167187" y="68662"/>
                  <a:pt x="154492" y="71401"/>
                </a:cubicBezTo>
                <a:cubicBezTo>
                  <a:pt x="148350" y="72726"/>
                  <a:pt x="142081" y="73177"/>
                  <a:pt x="135792" y="73177"/>
                </a:cubicBezTo>
                <a:cubicBezTo>
                  <a:pt x="128954" y="73177"/>
                  <a:pt x="122094" y="72644"/>
                  <a:pt x="115346" y="72124"/>
                </a:cubicBezTo>
                <a:cubicBezTo>
                  <a:pt x="88860" y="70072"/>
                  <a:pt x="65380" y="60089"/>
                  <a:pt x="41088" y="50133"/>
                </a:cubicBezTo>
                <a:cubicBezTo>
                  <a:pt x="27938" y="44745"/>
                  <a:pt x="14583" y="39883"/>
                  <a:pt x="622" y="37091"/>
                </a:cubicBezTo>
                <a:cubicBezTo>
                  <a:pt x="592" y="37085"/>
                  <a:pt x="563" y="37081"/>
                  <a:pt x="536" y="37081"/>
                </a:cubicBezTo>
                <a:cubicBezTo>
                  <a:pt x="144" y="37081"/>
                  <a:pt x="0" y="37695"/>
                  <a:pt x="426" y="37787"/>
                </a:cubicBezTo>
                <a:cubicBezTo>
                  <a:pt x="25369" y="42774"/>
                  <a:pt x="48001" y="54549"/>
                  <a:pt x="71723" y="63229"/>
                </a:cubicBezTo>
                <a:cubicBezTo>
                  <a:pt x="90788" y="70203"/>
                  <a:pt x="111511" y="73993"/>
                  <a:pt x="132001" y="73993"/>
                </a:cubicBezTo>
                <a:cubicBezTo>
                  <a:pt x="136620" y="73993"/>
                  <a:pt x="141228" y="73801"/>
                  <a:pt x="145803" y="73408"/>
                </a:cubicBezTo>
                <a:cubicBezTo>
                  <a:pt x="168239" y="71472"/>
                  <a:pt x="185689" y="58983"/>
                  <a:pt x="201229" y="43657"/>
                </a:cubicBezTo>
                <a:cubicBezTo>
                  <a:pt x="214664" y="30409"/>
                  <a:pt x="226868" y="14878"/>
                  <a:pt x="243961" y="6126"/>
                </a:cubicBezTo>
                <a:cubicBezTo>
                  <a:pt x="251372" y="2333"/>
                  <a:pt x="259392" y="645"/>
                  <a:pt x="267523" y="645"/>
                </a:cubicBezTo>
                <a:cubicBezTo>
                  <a:pt x="271039" y="645"/>
                  <a:pt x="274576" y="961"/>
                  <a:pt x="278093" y="1559"/>
                </a:cubicBezTo>
                <a:cubicBezTo>
                  <a:pt x="278115" y="1562"/>
                  <a:pt x="278137" y="1564"/>
                  <a:pt x="278158" y="1564"/>
                </a:cubicBezTo>
                <a:cubicBezTo>
                  <a:pt x="278566" y="1564"/>
                  <a:pt x="278722" y="931"/>
                  <a:pt x="278280" y="863"/>
                </a:cubicBezTo>
                <a:cubicBezTo>
                  <a:pt x="274865" y="282"/>
                  <a:pt x="271527" y="0"/>
                  <a:pt x="2682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6"/>
          <p:cNvSpPr/>
          <p:nvPr/>
        </p:nvSpPr>
        <p:spPr>
          <a:xfrm>
            <a:off x="-3086325" y="-1385950"/>
            <a:ext cx="7112375" cy="2032675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6"/>
          <p:cNvSpPr/>
          <p:nvPr/>
        </p:nvSpPr>
        <p:spPr>
          <a:xfrm>
            <a:off x="-3003175" y="-1671125"/>
            <a:ext cx="6968075" cy="1849850"/>
          </a:xfrm>
          <a:custGeom>
            <a:avLst/>
            <a:gdLst/>
            <a:ahLst/>
            <a:cxnLst/>
            <a:rect l="l" t="t" r="r" b="b"/>
            <a:pathLst>
              <a:path w="278723" h="73994" extrusionOk="0">
                <a:moveTo>
                  <a:pt x="268284" y="0"/>
                </a:moveTo>
                <a:cubicBezTo>
                  <a:pt x="254282" y="0"/>
                  <a:pt x="241640" y="5185"/>
                  <a:pt x="230172" y="14331"/>
                </a:cubicBezTo>
                <a:cubicBezTo>
                  <a:pt x="215060" y="26383"/>
                  <a:pt x="203293" y="42075"/>
                  <a:pt x="188386" y="54395"/>
                </a:cubicBezTo>
                <a:cubicBezTo>
                  <a:pt x="178421" y="62629"/>
                  <a:pt x="167189" y="68668"/>
                  <a:pt x="154495" y="71407"/>
                </a:cubicBezTo>
                <a:cubicBezTo>
                  <a:pt x="148352" y="72728"/>
                  <a:pt x="142083" y="73178"/>
                  <a:pt x="135794" y="73178"/>
                </a:cubicBezTo>
                <a:cubicBezTo>
                  <a:pt x="128957" y="73178"/>
                  <a:pt x="122096" y="72646"/>
                  <a:pt x="115349" y="72121"/>
                </a:cubicBezTo>
                <a:cubicBezTo>
                  <a:pt x="88871" y="70069"/>
                  <a:pt x="65382" y="60095"/>
                  <a:pt x="41090" y="50131"/>
                </a:cubicBezTo>
                <a:cubicBezTo>
                  <a:pt x="27941" y="44742"/>
                  <a:pt x="14586" y="39880"/>
                  <a:pt x="624" y="37088"/>
                </a:cubicBezTo>
                <a:cubicBezTo>
                  <a:pt x="597" y="37083"/>
                  <a:pt x="571" y="37080"/>
                  <a:pt x="545" y="37080"/>
                </a:cubicBezTo>
                <a:cubicBezTo>
                  <a:pt x="148" y="37080"/>
                  <a:pt x="1" y="37700"/>
                  <a:pt x="437" y="37784"/>
                </a:cubicBezTo>
                <a:cubicBezTo>
                  <a:pt x="25371" y="42780"/>
                  <a:pt x="48004" y="54555"/>
                  <a:pt x="71725" y="63227"/>
                </a:cubicBezTo>
                <a:cubicBezTo>
                  <a:pt x="90791" y="70198"/>
                  <a:pt x="111508" y="73994"/>
                  <a:pt x="131986" y="73994"/>
                </a:cubicBezTo>
                <a:cubicBezTo>
                  <a:pt x="136612" y="73994"/>
                  <a:pt x="141225" y="73800"/>
                  <a:pt x="145805" y="73405"/>
                </a:cubicBezTo>
                <a:cubicBezTo>
                  <a:pt x="168242" y="71479"/>
                  <a:pt x="185691" y="58989"/>
                  <a:pt x="201232" y="43654"/>
                </a:cubicBezTo>
                <a:cubicBezTo>
                  <a:pt x="214667" y="30406"/>
                  <a:pt x="226871" y="14884"/>
                  <a:pt x="243964" y="6132"/>
                </a:cubicBezTo>
                <a:cubicBezTo>
                  <a:pt x="251377" y="2332"/>
                  <a:pt x="259399" y="646"/>
                  <a:pt x="267532" y="646"/>
                </a:cubicBezTo>
                <a:cubicBezTo>
                  <a:pt x="271046" y="646"/>
                  <a:pt x="274581" y="961"/>
                  <a:pt x="278096" y="1556"/>
                </a:cubicBezTo>
                <a:cubicBezTo>
                  <a:pt x="278120" y="1560"/>
                  <a:pt x="278144" y="1562"/>
                  <a:pt x="278167" y="1562"/>
                </a:cubicBezTo>
                <a:cubicBezTo>
                  <a:pt x="278570" y="1562"/>
                  <a:pt x="278722" y="936"/>
                  <a:pt x="278292" y="860"/>
                </a:cubicBezTo>
                <a:cubicBezTo>
                  <a:pt x="274880" y="282"/>
                  <a:pt x="271545" y="0"/>
                  <a:pt x="2682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6"/>
          <p:cNvSpPr/>
          <p:nvPr/>
        </p:nvSpPr>
        <p:spPr>
          <a:xfrm>
            <a:off x="-3087875" y="-1448175"/>
            <a:ext cx="7112425" cy="2032450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6"/>
          <p:cNvSpPr/>
          <p:nvPr/>
        </p:nvSpPr>
        <p:spPr>
          <a:xfrm>
            <a:off x="-3334500" y="-1642000"/>
            <a:ext cx="7112150" cy="2032500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6"/>
          <p:cNvSpPr/>
          <p:nvPr/>
        </p:nvSpPr>
        <p:spPr>
          <a:xfrm>
            <a:off x="-3063375" y="-1286250"/>
            <a:ext cx="7238075" cy="1688200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"/>
          <p:cNvSpPr/>
          <p:nvPr/>
        </p:nvSpPr>
        <p:spPr>
          <a:xfrm>
            <a:off x="-3355475" y="-1658500"/>
            <a:ext cx="7112400" cy="2032475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6"/>
          <p:cNvSpPr/>
          <p:nvPr/>
        </p:nvSpPr>
        <p:spPr>
          <a:xfrm>
            <a:off x="-3084125" y="-1302900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6"/>
          <p:cNvSpPr/>
          <p:nvPr/>
        </p:nvSpPr>
        <p:spPr>
          <a:xfrm>
            <a:off x="-3023850" y="-1687725"/>
            <a:ext cx="6967975" cy="1849875"/>
          </a:xfrm>
          <a:custGeom>
            <a:avLst/>
            <a:gdLst/>
            <a:ahLst/>
            <a:cxnLst/>
            <a:rect l="l" t="t" r="r" b="b"/>
            <a:pathLst>
              <a:path w="278719" h="73995" extrusionOk="0">
                <a:moveTo>
                  <a:pt x="268262" y="1"/>
                </a:moveTo>
                <a:cubicBezTo>
                  <a:pt x="254265" y="1"/>
                  <a:pt x="241627" y="5191"/>
                  <a:pt x="230169" y="14334"/>
                </a:cubicBezTo>
                <a:cubicBezTo>
                  <a:pt x="215057" y="26387"/>
                  <a:pt x="203281" y="42079"/>
                  <a:pt x="188374" y="54390"/>
                </a:cubicBezTo>
                <a:cubicBezTo>
                  <a:pt x="178409" y="62633"/>
                  <a:pt x="167187" y="68672"/>
                  <a:pt x="154483" y="71402"/>
                </a:cubicBezTo>
                <a:cubicBezTo>
                  <a:pt x="148341" y="72727"/>
                  <a:pt x="142072" y="73178"/>
                  <a:pt x="135783" y="73178"/>
                </a:cubicBezTo>
                <a:cubicBezTo>
                  <a:pt x="128945" y="73178"/>
                  <a:pt x="122085" y="72645"/>
                  <a:pt x="115337" y="72125"/>
                </a:cubicBezTo>
                <a:cubicBezTo>
                  <a:pt x="88860" y="70073"/>
                  <a:pt x="65371" y="60090"/>
                  <a:pt x="41079" y="50134"/>
                </a:cubicBezTo>
                <a:cubicBezTo>
                  <a:pt x="27938" y="44746"/>
                  <a:pt x="14574" y="39884"/>
                  <a:pt x="622" y="37092"/>
                </a:cubicBezTo>
                <a:cubicBezTo>
                  <a:pt x="592" y="37085"/>
                  <a:pt x="563" y="37082"/>
                  <a:pt x="536" y="37082"/>
                </a:cubicBezTo>
                <a:cubicBezTo>
                  <a:pt x="144" y="37082"/>
                  <a:pt x="0" y="37696"/>
                  <a:pt x="425" y="37788"/>
                </a:cubicBezTo>
                <a:cubicBezTo>
                  <a:pt x="25360" y="42784"/>
                  <a:pt x="47992" y="54559"/>
                  <a:pt x="71713" y="63230"/>
                </a:cubicBezTo>
                <a:cubicBezTo>
                  <a:pt x="90786" y="70204"/>
                  <a:pt x="111510" y="73994"/>
                  <a:pt x="132000" y="73994"/>
                </a:cubicBezTo>
                <a:cubicBezTo>
                  <a:pt x="136620" y="73994"/>
                  <a:pt x="141228" y="73802"/>
                  <a:pt x="145803" y="73409"/>
                </a:cubicBezTo>
                <a:cubicBezTo>
                  <a:pt x="168239" y="71473"/>
                  <a:pt x="185680" y="58984"/>
                  <a:pt x="201229" y="43658"/>
                </a:cubicBezTo>
                <a:cubicBezTo>
                  <a:pt x="214655" y="30410"/>
                  <a:pt x="226868" y="14888"/>
                  <a:pt x="243952" y="6127"/>
                </a:cubicBezTo>
                <a:cubicBezTo>
                  <a:pt x="251363" y="2334"/>
                  <a:pt x="259383" y="646"/>
                  <a:pt x="267517" y="646"/>
                </a:cubicBezTo>
                <a:cubicBezTo>
                  <a:pt x="271034" y="646"/>
                  <a:pt x="274573" y="962"/>
                  <a:pt x="278093" y="1560"/>
                </a:cubicBezTo>
                <a:cubicBezTo>
                  <a:pt x="278118" y="1564"/>
                  <a:pt x="278142" y="1566"/>
                  <a:pt x="278165" y="1566"/>
                </a:cubicBezTo>
                <a:cubicBezTo>
                  <a:pt x="278567" y="1566"/>
                  <a:pt x="278719" y="940"/>
                  <a:pt x="278280" y="864"/>
                </a:cubicBezTo>
                <a:cubicBezTo>
                  <a:pt x="274865" y="283"/>
                  <a:pt x="271527" y="1"/>
                  <a:pt x="268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6"/>
          <p:cNvSpPr/>
          <p:nvPr/>
        </p:nvSpPr>
        <p:spPr>
          <a:xfrm>
            <a:off x="-3108625" y="-1464775"/>
            <a:ext cx="7112175" cy="2032550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6"/>
          <p:cNvSpPr/>
          <p:nvPr/>
        </p:nvSpPr>
        <p:spPr>
          <a:xfrm>
            <a:off x="3306550" y="4573675"/>
            <a:ext cx="7238075" cy="1688325"/>
          </a:xfrm>
          <a:custGeom>
            <a:avLst/>
            <a:gdLst/>
            <a:ahLst/>
            <a:cxnLst/>
            <a:rect l="l" t="t" r="r" b="b"/>
            <a:pathLst>
              <a:path w="289523" h="67533" extrusionOk="0">
                <a:moveTo>
                  <a:pt x="266124" y="0"/>
                </a:moveTo>
                <a:cubicBezTo>
                  <a:pt x="227666" y="0"/>
                  <a:pt x="191989" y="24891"/>
                  <a:pt x="158973" y="42734"/>
                </a:cubicBezTo>
                <a:cubicBezTo>
                  <a:pt x="135350" y="55500"/>
                  <a:pt x="110406" y="64706"/>
                  <a:pt x="83420" y="66517"/>
                </a:cubicBezTo>
                <a:cubicBezTo>
                  <a:pt x="80468" y="66715"/>
                  <a:pt x="77516" y="66813"/>
                  <a:pt x="74571" y="66813"/>
                </a:cubicBezTo>
                <a:cubicBezTo>
                  <a:pt x="50581" y="66813"/>
                  <a:pt x="26985" y="60299"/>
                  <a:pt x="6200" y="48158"/>
                </a:cubicBezTo>
                <a:cubicBezTo>
                  <a:pt x="4335" y="47069"/>
                  <a:pt x="2506" y="45901"/>
                  <a:pt x="695" y="44723"/>
                </a:cubicBezTo>
                <a:cubicBezTo>
                  <a:pt x="632" y="44683"/>
                  <a:pt x="569" y="44665"/>
                  <a:pt x="510" y="44665"/>
                </a:cubicBezTo>
                <a:cubicBezTo>
                  <a:pt x="204" y="44665"/>
                  <a:pt x="0" y="45138"/>
                  <a:pt x="330" y="45348"/>
                </a:cubicBezTo>
                <a:cubicBezTo>
                  <a:pt x="21562" y="59113"/>
                  <a:pt x="45764" y="66696"/>
                  <a:pt x="71056" y="67472"/>
                </a:cubicBezTo>
                <a:cubicBezTo>
                  <a:pt x="72405" y="67513"/>
                  <a:pt x="73753" y="67533"/>
                  <a:pt x="75101" y="67533"/>
                </a:cubicBezTo>
                <a:cubicBezTo>
                  <a:pt x="98973" y="67533"/>
                  <a:pt x="122568" y="61176"/>
                  <a:pt x="144101" y="51102"/>
                </a:cubicBezTo>
                <a:cubicBezTo>
                  <a:pt x="182740" y="33025"/>
                  <a:pt x="221452" y="636"/>
                  <a:pt x="265724" y="636"/>
                </a:cubicBezTo>
                <a:cubicBezTo>
                  <a:pt x="270547" y="636"/>
                  <a:pt x="275435" y="1020"/>
                  <a:pt x="280397" y="1849"/>
                </a:cubicBezTo>
                <a:cubicBezTo>
                  <a:pt x="283278" y="2331"/>
                  <a:pt x="286115" y="3044"/>
                  <a:pt x="288925" y="3829"/>
                </a:cubicBezTo>
                <a:cubicBezTo>
                  <a:pt x="288961" y="3839"/>
                  <a:pt x="288996" y="3844"/>
                  <a:pt x="289028" y="3844"/>
                </a:cubicBezTo>
                <a:cubicBezTo>
                  <a:pt x="289398" y="3844"/>
                  <a:pt x="289523" y="3239"/>
                  <a:pt x="289113" y="3125"/>
                </a:cubicBezTo>
                <a:cubicBezTo>
                  <a:pt x="281342" y="961"/>
                  <a:pt x="273679" y="0"/>
                  <a:pt x="2661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6"/>
          <p:cNvSpPr/>
          <p:nvPr/>
        </p:nvSpPr>
        <p:spPr>
          <a:xfrm>
            <a:off x="3044825" y="4646675"/>
            <a:ext cx="6844700" cy="1602625"/>
          </a:xfrm>
          <a:custGeom>
            <a:avLst/>
            <a:gdLst/>
            <a:ahLst/>
            <a:cxnLst/>
            <a:rect l="l" t="t" r="r" b="b"/>
            <a:pathLst>
              <a:path w="273788" h="64105" extrusionOk="0">
                <a:moveTo>
                  <a:pt x="205426" y="0"/>
                </a:moveTo>
                <a:cubicBezTo>
                  <a:pt x="183747" y="0"/>
                  <a:pt x="163547" y="11611"/>
                  <a:pt x="144704" y="21205"/>
                </a:cubicBezTo>
                <a:cubicBezTo>
                  <a:pt x="122008" y="32757"/>
                  <a:pt x="99572" y="45398"/>
                  <a:pt x="75646" y="54275"/>
                </a:cubicBezTo>
                <a:cubicBezTo>
                  <a:pt x="60044" y="60067"/>
                  <a:pt x="43908" y="63380"/>
                  <a:pt x="27638" y="63380"/>
                </a:cubicBezTo>
                <a:cubicBezTo>
                  <a:pt x="18651" y="63380"/>
                  <a:pt x="9622" y="62369"/>
                  <a:pt x="620" y="60207"/>
                </a:cubicBezTo>
                <a:cubicBezTo>
                  <a:pt x="587" y="60200"/>
                  <a:pt x="556" y="60196"/>
                  <a:pt x="527" y="60196"/>
                </a:cubicBezTo>
                <a:cubicBezTo>
                  <a:pt x="140" y="60196"/>
                  <a:pt x="1" y="60804"/>
                  <a:pt x="423" y="60903"/>
                </a:cubicBezTo>
                <a:cubicBezTo>
                  <a:pt x="9501" y="63081"/>
                  <a:pt x="18592" y="64104"/>
                  <a:pt x="27650" y="64104"/>
                </a:cubicBezTo>
                <a:cubicBezTo>
                  <a:pt x="41480" y="64104"/>
                  <a:pt x="55232" y="61720"/>
                  <a:pt x="68741" y="57424"/>
                </a:cubicBezTo>
                <a:cubicBezTo>
                  <a:pt x="91445" y="50207"/>
                  <a:pt x="112472" y="38458"/>
                  <a:pt x="133588" y="27628"/>
                </a:cubicBezTo>
                <a:cubicBezTo>
                  <a:pt x="155864" y="16200"/>
                  <a:pt x="179255" y="1355"/>
                  <a:pt x="205001" y="784"/>
                </a:cubicBezTo>
                <a:cubicBezTo>
                  <a:pt x="205504" y="773"/>
                  <a:pt x="206007" y="768"/>
                  <a:pt x="206510" y="768"/>
                </a:cubicBezTo>
                <a:cubicBezTo>
                  <a:pt x="231234" y="768"/>
                  <a:pt x="254365" y="14205"/>
                  <a:pt x="272988" y="29296"/>
                </a:cubicBezTo>
                <a:cubicBezTo>
                  <a:pt x="273065" y="29356"/>
                  <a:pt x="273148" y="29381"/>
                  <a:pt x="273228" y="29381"/>
                </a:cubicBezTo>
                <a:cubicBezTo>
                  <a:pt x="273529" y="29381"/>
                  <a:pt x="273788" y="29020"/>
                  <a:pt x="273506" y="28787"/>
                </a:cubicBezTo>
                <a:cubicBezTo>
                  <a:pt x="255699" y="14362"/>
                  <a:pt x="235957" y="3461"/>
                  <a:pt x="212958" y="481"/>
                </a:cubicBezTo>
                <a:cubicBezTo>
                  <a:pt x="210428" y="154"/>
                  <a:pt x="207917" y="0"/>
                  <a:pt x="20542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6"/>
          <p:cNvSpPr/>
          <p:nvPr/>
        </p:nvSpPr>
        <p:spPr>
          <a:xfrm>
            <a:off x="3692425" y="4798975"/>
            <a:ext cx="6720625" cy="1731725"/>
          </a:xfrm>
          <a:custGeom>
            <a:avLst/>
            <a:gdLst/>
            <a:ahLst/>
            <a:cxnLst/>
            <a:rect l="l" t="t" r="r" b="b"/>
            <a:pathLst>
              <a:path w="268825" h="69269" extrusionOk="0">
                <a:moveTo>
                  <a:pt x="207921" y="1"/>
                </a:moveTo>
                <a:cubicBezTo>
                  <a:pt x="205248" y="1"/>
                  <a:pt x="202606" y="97"/>
                  <a:pt x="200017" y="295"/>
                </a:cubicBezTo>
                <a:cubicBezTo>
                  <a:pt x="177910" y="1981"/>
                  <a:pt x="160666" y="19698"/>
                  <a:pt x="143796" y="32134"/>
                </a:cubicBezTo>
                <a:cubicBezTo>
                  <a:pt x="124152" y="46631"/>
                  <a:pt x="101252" y="60690"/>
                  <a:pt x="77352" y="66462"/>
                </a:cubicBezTo>
                <a:cubicBezTo>
                  <a:pt x="72339" y="67672"/>
                  <a:pt x="67211" y="68327"/>
                  <a:pt x="62075" y="68327"/>
                </a:cubicBezTo>
                <a:cubicBezTo>
                  <a:pt x="59260" y="68327"/>
                  <a:pt x="56442" y="68130"/>
                  <a:pt x="53640" y="67720"/>
                </a:cubicBezTo>
                <a:cubicBezTo>
                  <a:pt x="46628" y="66685"/>
                  <a:pt x="40312" y="62867"/>
                  <a:pt x="34665" y="58790"/>
                </a:cubicBezTo>
                <a:cubicBezTo>
                  <a:pt x="23184" y="50511"/>
                  <a:pt x="13683" y="39556"/>
                  <a:pt x="729" y="33427"/>
                </a:cubicBezTo>
                <a:cubicBezTo>
                  <a:pt x="674" y="33401"/>
                  <a:pt x="619" y="33390"/>
                  <a:pt x="567" y="33390"/>
                </a:cubicBezTo>
                <a:cubicBezTo>
                  <a:pt x="227" y="33390"/>
                  <a:pt x="0" y="33882"/>
                  <a:pt x="364" y="34052"/>
                </a:cubicBezTo>
                <a:cubicBezTo>
                  <a:pt x="19374" y="43044"/>
                  <a:pt x="31998" y="64401"/>
                  <a:pt x="53453" y="68416"/>
                </a:cubicBezTo>
                <a:cubicBezTo>
                  <a:pt x="56572" y="69000"/>
                  <a:pt x="59714" y="69268"/>
                  <a:pt x="62861" y="69268"/>
                </a:cubicBezTo>
                <a:cubicBezTo>
                  <a:pt x="82746" y="69268"/>
                  <a:pt x="102870" y="58547"/>
                  <a:pt x="119237" y="48896"/>
                </a:cubicBezTo>
                <a:cubicBezTo>
                  <a:pt x="129344" y="42928"/>
                  <a:pt x="139273" y="36541"/>
                  <a:pt x="148614" y="29422"/>
                </a:cubicBezTo>
                <a:cubicBezTo>
                  <a:pt x="157784" y="22428"/>
                  <a:pt x="166607" y="14961"/>
                  <a:pt x="176581" y="9100"/>
                </a:cubicBezTo>
                <a:cubicBezTo>
                  <a:pt x="185711" y="3720"/>
                  <a:pt x="195377" y="874"/>
                  <a:pt x="205874" y="874"/>
                </a:cubicBezTo>
                <a:cubicBezTo>
                  <a:pt x="206465" y="874"/>
                  <a:pt x="207058" y="883"/>
                  <a:pt x="207653" y="901"/>
                </a:cubicBezTo>
                <a:cubicBezTo>
                  <a:pt x="214647" y="1116"/>
                  <a:pt x="221632" y="1713"/>
                  <a:pt x="228546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6" y="29368"/>
                  <a:pt x="267485" y="29368"/>
                </a:cubicBezTo>
                <a:cubicBezTo>
                  <a:pt x="267665" y="29368"/>
                  <a:pt x="267852" y="29252"/>
                  <a:pt x="267870" y="29020"/>
                </a:cubicBezTo>
                <a:cubicBezTo>
                  <a:pt x="268825" y="14872"/>
                  <a:pt x="254506" y="8324"/>
                  <a:pt x="242998" y="5005"/>
                </a:cubicBezTo>
                <a:cubicBezTo>
                  <a:pt x="232043" y="1857"/>
                  <a:pt x="219689" y="1"/>
                  <a:pt x="20792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6"/>
          <p:cNvSpPr/>
          <p:nvPr/>
        </p:nvSpPr>
        <p:spPr>
          <a:xfrm>
            <a:off x="3528925" y="4605550"/>
            <a:ext cx="7112400" cy="2032600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6"/>
          <p:cNvSpPr/>
          <p:nvPr/>
        </p:nvSpPr>
        <p:spPr>
          <a:xfrm>
            <a:off x="3327725" y="463722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9" y="24892"/>
                  <a:pt x="158973" y="42734"/>
                </a:cubicBezTo>
                <a:cubicBezTo>
                  <a:pt x="135350" y="55500"/>
                  <a:pt x="110407" y="64707"/>
                  <a:pt x="83421" y="66518"/>
                </a:cubicBezTo>
                <a:cubicBezTo>
                  <a:pt x="80471" y="66716"/>
                  <a:pt x="77522" y="66814"/>
                  <a:pt x="74580" y="66814"/>
                </a:cubicBezTo>
                <a:cubicBezTo>
                  <a:pt x="50586" y="66814"/>
                  <a:pt x="26988" y="60293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4" y="67533"/>
                  <a:pt x="75102" y="67533"/>
                </a:cubicBezTo>
                <a:cubicBezTo>
                  <a:pt x="98973" y="67533"/>
                  <a:pt x="122569" y="61176"/>
                  <a:pt x="144102" y="51102"/>
                </a:cubicBezTo>
                <a:cubicBezTo>
                  <a:pt x="182741" y="33026"/>
                  <a:pt x="221452" y="636"/>
                  <a:pt x="265725" y="636"/>
                </a:cubicBezTo>
                <a:cubicBezTo>
                  <a:pt x="270547" y="636"/>
                  <a:pt x="275436" y="1020"/>
                  <a:pt x="280397" y="1849"/>
                </a:cubicBezTo>
                <a:cubicBezTo>
                  <a:pt x="283279" y="2331"/>
                  <a:pt x="286116" y="3045"/>
                  <a:pt x="288926" y="3821"/>
                </a:cubicBezTo>
                <a:cubicBezTo>
                  <a:pt x="288962" y="3831"/>
                  <a:pt x="288997" y="3836"/>
                  <a:pt x="289030" y="3836"/>
                </a:cubicBezTo>
                <a:cubicBezTo>
                  <a:pt x="289398" y="3836"/>
                  <a:pt x="289523" y="3240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6"/>
          <p:cNvSpPr/>
          <p:nvPr/>
        </p:nvSpPr>
        <p:spPr>
          <a:xfrm>
            <a:off x="3066025" y="4710225"/>
            <a:ext cx="6844700" cy="1602625"/>
          </a:xfrm>
          <a:custGeom>
            <a:avLst/>
            <a:gdLst/>
            <a:ahLst/>
            <a:cxnLst/>
            <a:rect l="l" t="t" r="r" b="b"/>
            <a:pathLst>
              <a:path w="273788" h="64105" extrusionOk="0">
                <a:moveTo>
                  <a:pt x="205425" y="1"/>
                </a:moveTo>
                <a:cubicBezTo>
                  <a:pt x="183747" y="1"/>
                  <a:pt x="163547" y="11611"/>
                  <a:pt x="144703" y="21205"/>
                </a:cubicBezTo>
                <a:cubicBezTo>
                  <a:pt x="121999" y="32758"/>
                  <a:pt x="99571" y="45399"/>
                  <a:pt x="75645" y="54275"/>
                </a:cubicBezTo>
                <a:cubicBezTo>
                  <a:pt x="60044" y="60068"/>
                  <a:pt x="43909" y="63376"/>
                  <a:pt x="27637" y="63376"/>
                </a:cubicBezTo>
                <a:cubicBezTo>
                  <a:pt x="18648" y="63376"/>
                  <a:pt x="9617" y="62366"/>
                  <a:pt x="610" y="60208"/>
                </a:cubicBezTo>
                <a:cubicBezTo>
                  <a:pt x="579" y="60200"/>
                  <a:pt x="548" y="60197"/>
                  <a:pt x="519" y="60197"/>
                </a:cubicBezTo>
                <a:cubicBezTo>
                  <a:pt x="140" y="60197"/>
                  <a:pt x="0" y="60804"/>
                  <a:pt x="423" y="60904"/>
                </a:cubicBezTo>
                <a:cubicBezTo>
                  <a:pt x="9500" y="63082"/>
                  <a:pt x="18590" y="64105"/>
                  <a:pt x="27646" y="64105"/>
                </a:cubicBezTo>
                <a:cubicBezTo>
                  <a:pt x="41473" y="64105"/>
                  <a:pt x="55223" y="61721"/>
                  <a:pt x="68731" y="57424"/>
                </a:cubicBezTo>
                <a:cubicBezTo>
                  <a:pt x="91444" y="50207"/>
                  <a:pt x="112471" y="38458"/>
                  <a:pt x="133578" y="27628"/>
                </a:cubicBezTo>
                <a:cubicBezTo>
                  <a:pt x="155863" y="16200"/>
                  <a:pt x="179254" y="1356"/>
                  <a:pt x="205000" y="785"/>
                </a:cubicBezTo>
                <a:cubicBezTo>
                  <a:pt x="205504" y="774"/>
                  <a:pt x="206007" y="768"/>
                  <a:pt x="206509" y="768"/>
                </a:cubicBezTo>
                <a:cubicBezTo>
                  <a:pt x="231233" y="768"/>
                  <a:pt x="254364" y="14205"/>
                  <a:pt x="272988" y="29296"/>
                </a:cubicBezTo>
                <a:cubicBezTo>
                  <a:pt x="273062" y="29356"/>
                  <a:pt x="273144" y="29382"/>
                  <a:pt x="273224" y="29382"/>
                </a:cubicBezTo>
                <a:cubicBezTo>
                  <a:pt x="273523" y="29382"/>
                  <a:pt x="273787" y="29021"/>
                  <a:pt x="273505" y="28788"/>
                </a:cubicBezTo>
                <a:cubicBezTo>
                  <a:pt x="255699" y="14363"/>
                  <a:pt x="235956" y="3461"/>
                  <a:pt x="212958" y="482"/>
                </a:cubicBezTo>
                <a:cubicBezTo>
                  <a:pt x="210427" y="154"/>
                  <a:pt x="207916" y="1"/>
                  <a:pt x="205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6"/>
          <p:cNvSpPr/>
          <p:nvPr/>
        </p:nvSpPr>
        <p:spPr>
          <a:xfrm>
            <a:off x="3466725" y="4668750"/>
            <a:ext cx="6720850" cy="1731700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5" y="0"/>
                </a:moveTo>
                <a:cubicBezTo>
                  <a:pt x="205251" y="0"/>
                  <a:pt x="202607" y="96"/>
                  <a:pt x="200017" y="294"/>
                </a:cubicBezTo>
                <a:cubicBezTo>
                  <a:pt x="177919" y="1980"/>
                  <a:pt x="160666" y="19697"/>
                  <a:pt x="143805" y="32142"/>
                </a:cubicBezTo>
                <a:cubicBezTo>
                  <a:pt x="124152" y="46630"/>
                  <a:pt x="101252" y="60689"/>
                  <a:pt x="77352" y="66461"/>
                </a:cubicBezTo>
                <a:cubicBezTo>
                  <a:pt x="72339" y="67671"/>
                  <a:pt x="67211" y="68327"/>
                  <a:pt x="62078" y="68327"/>
                </a:cubicBezTo>
                <a:cubicBezTo>
                  <a:pt x="59263" y="68327"/>
                  <a:pt x="56448" y="68130"/>
                  <a:pt x="53649" y="67719"/>
                </a:cubicBezTo>
                <a:cubicBezTo>
                  <a:pt x="46628" y="66684"/>
                  <a:pt x="40321" y="62866"/>
                  <a:pt x="34665" y="58789"/>
                </a:cubicBezTo>
                <a:cubicBezTo>
                  <a:pt x="23184" y="50510"/>
                  <a:pt x="13692" y="39555"/>
                  <a:pt x="729" y="33427"/>
                </a:cubicBezTo>
                <a:cubicBezTo>
                  <a:pt x="674" y="33400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1"/>
                </a:cubicBezTo>
                <a:cubicBezTo>
                  <a:pt x="19374" y="43043"/>
                  <a:pt x="32007" y="64391"/>
                  <a:pt x="53453" y="68415"/>
                </a:cubicBezTo>
                <a:cubicBezTo>
                  <a:pt x="56572" y="68999"/>
                  <a:pt x="59714" y="69267"/>
                  <a:pt x="62861" y="69267"/>
                </a:cubicBezTo>
                <a:cubicBezTo>
                  <a:pt x="82748" y="69267"/>
                  <a:pt x="102878" y="58546"/>
                  <a:pt x="119237" y="48896"/>
                </a:cubicBezTo>
                <a:cubicBezTo>
                  <a:pt x="129353" y="42927"/>
                  <a:pt x="139282" y="36549"/>
                  <a:pt x="148614" y="29421"/>
                </a:cubicBezTo>
                <a:cubicBezTo>
                  <a:pt x="157784" y="22427"/>
                  <a:pt x="166616" y="14960"/>
                  <a:pt x="176581" y="9099"/>
                </a:cubicBezTo>
                <a:cubicBezTo>
                  <a:pt x="185713" y="3727"/>
                  <a:pt x="195380" y="874"/>
                  <a:pt x="205887" y="874"/>
                </a:cubicBezTo>
                <a:cubicBezTo>
                  <a:pt x="206476" y="874"/>
                  <a:pt x="207067" y="883"/>
                  <a:pt x="207662" y="901"/>
                </a:cubicBezTo>
                <a:cubicBezTo>
                  <a:pt x="214647" y="1115"/>
                  <a:pt x="221632" y="1712"/>
                  <a:pt x="228555" y="2729"/>
                </a:cubicBezTo>
                <a:cubicBezTo>
                  <a:pt x="242731" y="4799"/>
                  <a:pt x="268432" y="10054"/>
                  <a:pt x="267147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69" y="29368"/>
                  <a:pt x="267857" y="29252"/>
                  <a:pt x="267870" y="29020"/>
                </a:cubicBezTo>
                <a:cubicBezTo>
                  <a:pt x="268834" y="14871"/>
                  <a:pt x="254506" y="8323"/>
                  <a:pt x="242998" y="5004"/>
                </a:cubicBezTo>
                <a:cubicBezTo>
                  <a:pt x="232050" y="1856"/>
                  <a:pt x="219697" y="0"/>
                  <a:pt x="20792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6"/>
          <p:cNvSpPr/>
          <p:nvPr/>
        </p:nvSpPr>
        <p:spPr>
          <a:xfrm>
            <a:off x="3303250" y="4475325"/>
            <a:ext cx="7112375" cy="2032575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6"/>
          <p:cNvSpPr/>
          <p:nvPr/>
        </p:nvSpPr>
        <p:spPr>
          <a:xfrm>
            <a:off x="3574675" y="4831025"/>
            <a:ext cx="7238025" cy="1688350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6"/>
          <p:cNvSpPr/>
          <p:nvPr/>
        </p:nvSpPr>
        <p:spPr>
          <a:xfrm>
            <a:off x="3713425" y="4862425"/>
            <a:ext cx="6720825" cy="1731750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6"/>
          <p:cNvSpPr/>
          <p:nvPr/>
        </p:nvSpPr>
        <p:spPr>
          <a:xfrm>
            <a:off x="3550125" y="4669025"/>
            <a:ext cx="7112375" cy="2032675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6"/>
          <p:cNvSpPr/>
          <p:nvPr/>
        </p:nvSpPr>
        <p:spPr>
          <a:xfrm>
            <a:off x="3326350" y="4574925"/>
            <a:ext cx="7238100" cy="1688200"/>
          </a:xfrm>
          <a:custGeom>
            <a:avLst/>
            <a:gdLst/>
            <a:ahLst/>
            <a:cxnLst/>
            <a:rect l="l" t="t" r="r" b="b"/>
            <a:pathLst>
              <a:path w="289524" h="67528" extrusionOk="0">
                <a:moveTo>
                  <a:pt x="266105" y="0"/>
                </a:moveTo>
                <a:cubicBezTo>
                  <a:pt x="227651" y="0"/>
                  <a:pt x="191978" y="24888"/>
                  <a:pt x="158966" y="42728"/>
                </a:cubicBezTo>
                <a:cubicBezTo>
                  <a:pt x="135343" y="55494"/>
                  <a:pt x="110408" y="64710"/>
                  <a:pt x="83422" y="66512"/>
                </a:cubicBezTo>
                <a:cubicBezTo>
                  <a:pt x="80469" y="66710"/>
                  <a:pt x="77518" y="66808"/>
                  <a:pt x="74572" y="66808"/>
                </a:cubicBezTo>
                <a:cubicBezTo>
                  <a:pt x="50580" y="66808"/>
                  <a:pt x="26979" y="60294"/>
                  <a:pt x="6202" y="48161"/>
                </a:cubicBezTo>
                <a:cubicBezTo>
                  <a:pt x="4328" y="47064"/>
                  <a:pt x="2508" y="45895"/>
                  <a:pt x="688" y="44718"/>
                </a:cubicBezTo>
                <a:cubicBezTo>
                  <a:pt x="625" y="44677"/>
                  <a:pt x="563" y="44660"/>
                  <a:pt x="504" y="44660"/>
                </a:cubicBezTo>
                <a:cubicBezTo>
                  <a:pt x="200" y="44660"/>
                  <a:pt x="1" y="45133"/>
                  <a:pt x="323" y="45342"/>
                </a:cubicBezTo>
                <a:cubicBezTo>
                  <a:pt x="21555" y="59107"/>
                  <a:pt x="45758" y="66699"/>
                  <a:pt x="71049" y="67466"/>
                </a:cubicBezTo>
                <a:cubicBezTo>
                  <a:pt x="72398" y="67507"/>
                  <a:pt x="73746" y="67528"/>
                  <a:pt x="75094" y="67528"/>
                </a:cubicBezTo>
                <a:cubicBezTo>
                  <a:pt x="98967" y="67528"/>
                  <a:pt x="122570" y="61170"/>
                  <a:pt x="144094" y="51096"/>
                </a:cubicBezTo>
                <a:cubicBezTo>
                  <a:pt x="182737" y="33022"/>
                  <a:pt x="221438" y="637"/>
                  <a:pt x="265711" y="637"/>
                </a:cubicBezTo>
                <a:cubicBezTo>
                  <a:pt x="270538" y="637"/>
                  <a:pt x="275432" y="1022"/>
                  <a:pt x="280399" y="1852"/>
                </a:cubicBezTo>
                <a:cubicBezTo>
                  <a:pt x="283271" y="2334"/>
                  <a:pt x="286108" y="3039"/>
                  <a:pt x="288918" y="3824"/>
                </a:cubicBezTo>
                <a:cubicBezTo>
                  <a:pt x="288955" y="3834"/>
                  <a:pt x="288990" y="3839"/>
                  <a:pt x="289023" y="3839"/>
                </a:cubicBezTo>
                <a:cubicBezTo>
                  <a:pt x="289392" y="3839"/>
                  <a:pt x="289524" y="3243"/>
                  <a:pt x="289106" y="3128"/>
                </a:cubicBezTo>
                <a:cubicBezTo>
                  <a:pt x="281331" y="962"/>
                  <a:pt x="273664" y="0"/>
                  <a:pt x="26610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6"/>
          <p:cNvSpPr/>
          <p:nvPr/>
        </p:nvSpPr>
        <p:spPr>
          <a:xfrm>
            <a:off x="3465200" y="4606300"/>
            <a:ext cx="6720825" cy="1731700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1" y="0"/>
                </a:moveTo>
                <a:cubicBezTo>
                  <a:pt x="205248" y="0"/>
                  <a:pt x="202605" y="96"/>
                  <a:pt x="200015" y="294"/>
                </a:cubicBezTo>
                <a:cubicBezTo>
                  <a:pt x="177918" y="1980"/>
                  <a:pt x="160664" y="19697"/>
                  <a:pt x="143804" y="32142"/>
                </a:cubicBezTo>
                <a:cubicBezTo>
                  <a:pt x="124160" y="46639"/>
                  <a:pt x="101250" y="60689"/>
                  <a:pt x="77351" y="66461"/>
                </a:cubicBezTo>
                <a:cubicBezTo>
                  <a:pt x="72338" y="67671"/>
                  <a:pt x="67209" y="68327"/>
                  <a:pt x="62076" y="68327"/>
                </a:cubicBezTo>
                <a:cubicBezTo>
                  <a:pt x="59262" y="68327"/>
                  <a:pt x="56446" y="68130"/>
                  <a:pt x="53648" y="67719"/>
                </a:cubicBezTo>
                <a:cubicBezTo>
                  <a:pt x="46627" y="66684"/>
                  <a:pt x="40320" y="62866"/>
                  <a:pt x="34664" y="58789"/>
                </a:cubicBezTo>
                <a:cubicBezTo>
                  <a:pt x="23191" y="50510"/>
                  <a:pt x="13690" y="39564"/>
                  <a:pt x="728" y="33436"/>
                </a:cubicBezTo>
                <a:cubicBezTo>
                  <a:pt x="670" y="33407"/>
                  <a:pt x="613" y="33395"/>
                  <a:pt x="559" y="33395"/>
                </a:cubicBezTo>
                <a:cubicBezTo>
                  <a:pt x="223" y="33395"/>
                  <a:pt x="1" y="33882"/>
                  <a:pt x="362" y="34051"/>
                </a:cubicBezTo>
                <a:cubicBezTo>
                  <a:pt x="19382" y="43052"/>
                  <a:pt x="32005" y="64400"/>
                  <a:pt x="53451" y="68415"/>
                </a:cubicBezTo>
                <a:cubicBezTo>
                  <a:pt x="56571" y="68999"/>
                  <a:pt x="59712" y="69267"/>
                  <a:pt x="62860" y="69267"/>
                </a:cubicBezTo>
                <a:cubicBezTo>
                  <a:pt x="82747" y="69267"/>
                  <a:pt x="102877" y="58546"/>
                  <a:pt x="119244" y="48896"/>
                </a:cubicBezTo>
                <a:cubicBezTo>
                  <a:pt x="129352" y="42936"/>
                  <a:pt x="139281" y="36549"/>
                  <a:pt x="148612" y="29430"/>
                </a:cubicBezTo>
                <a:cubicBezTo>
                  <a:pt x="157783" y="22427"/>
                  <a:pt x="166615" y="14969"/>
                  <a:pt x="176580" y="9099"/>
                </a:cubicBezTo>
                <a:cubicBezTo>
                  <a:pt x="185711" y="3727"/>
                  <a:pt x="195387" y="874"/>
                  <a:pt x="205886" y="874"/>
                </a:cubicBezTo>
                <a:cubicBezTo>
                  <a:pt x="206475" y="874"/>
                  <a:pt x="207066" y="883"/>
                  <a:pt x="207660" y="901"/>
                </a:cubicBezTo>
                <a:cubicBezTo>
                  <a:pt x="214655" y="1115"/>
                  <a:pt x="221631" y="1721"/>
                  <a:pt x="228554" y="2730"/>
                </a:cubicBezTo>
                <a:cubicBezTo>
                  <a:pt x="242729" y="4808"/>
                  <a:pt x="268440" y="10054"/>
                  <a:pt x="267155" y="29029"/>
                </a:cubicBezTo>
                <a:cubicBezTo>
                  <a:pt x="267137" y="29259"/>
                  <a:pt x="267307" y="29373"/>
                  <a:pt x="267487" y="29373"/>
                </a:cubicBezTo>
                <a:cubicBezTo>
                  <a:pt x="267668" y="29373"/>
                  <a:pt x="267860" y="29257"/>
                  <a:pt x="267878" y="29029"/>
                </a:cubicBezTo>
                <a:cubicBezTo>
                  <a:pt x="268832" y="14871"/>
                  <a:pt x="254514" y="8323"/>
                  <a:pt x="242997" y="5013"/>
                </a:cubicBezTo>
                <a:cubicBezTo>
                  <a:pt x="232048" y="1858"/>
                  <a:pt x="219694" y="0"/>
                  <a:pt x="2079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6"/>
          <p:cNvSpPr/>
          <p:nvPr/>
        </p:nvSpPr>
        <p:spPr>
          <a:xfrm>
            <a:off x="3712050" y="4800100"/>
            <a:ext cx="6720850" cy="1731700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3" y="1"/>
                </a:moveTo>
                <a:cubicBezTo>
                  <a:pt x="205250" y="1"/>
                  <a:pt x="202607" y="96"/>
                  <a:pt x="200017" y="294"/>
                </a:cubicBezTo>
                <a:cubicBezTo>
                  <a:pt x="177910" y="1981"/>
                  <a:pt x="160666" y="19698"/>
                  <a:pt x="143805" y="32142"/>
                </a:cubicBezTo>
                <a:cubicBezTo>
                  <a:pt x="124152" y="46630"/>
                  <a:pt x="101252" y="60690"/>
                  <a:pt x="77352" y="66461"/>
                </a:cubicBezTo>
                <a:cubicBezTo>
                  <a:pt x="72339" y="67672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49" y="67719"/>
                </a:cubicBezTo>
                <a:cubicBezTo>
                  <a:pt x="46628" y="66685"/>
                  <a:pt x="40312" y="62866"/>
                  <a:pt x="34665" y="58789"/>
                </a:cubicBezTo>
                <a:cubicBezTo>
                  <a:pt x="23184" y="50511"/>
                  <a:pt x="13683" y="39565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2"/>
                </a:cubicBezTo>
                <a:cubicBezTo>
                  <a:pt x="19374" y="43044"/>
                  <a:pt x="31998" y="64401"/>
                  <a:pt x="53453" y="68415"/>
                </a:cubicBezTo>
                <a:cubicBezTo>
                  <a:pt x="56572" y="68999"/>
                  <a:pt x="59714" y="69268"/>
                  <a:pt x="62862" y="69268"/>
                </a:cubicBezTo>
                <a:cubicBezTo>
                  <a:pt x="82748" y="69268"/>
                  <a:pt x="102878" y="58547"/>
                  <a:pt x="119237" y="48896"/>
                </a:cubicBezTo>
                <a:cubicBezTo>
                  <a:pt x="129344" y="42928"/>
                  <a:pt x="139282" y="36549"/>
                  <a:pt x="148614" y="29430"/>
                </a:cubicBezTo>
                <a:cubicBezTo>
                  <a:pt x="157785" y="22427"/>
                  <a:pt x="166607" y="14969"/>
                  <a:pt x="176581" y="9099"/>
                </a:cubicBezTo>
                <a:cubicBezTo>
                  <a:pt x="185713" y="3727"/>
                  <a:pt x="195380" y="874"/>
                  <a:pt x="205879" y="874"/>
                </a:cubicBezTo>
                <a:cubicBezTo>
                  <a:pt x="206468" y="874"/>
                  <a:pt x="207059" y="883"/>
                  <a:pt x="207653" y="901"/>
                </a:cubicBezTo>
                <a:cubicBezTo>
                  <a:pt x="214647" y="1115"/>
                  <a:pt x="221632" y="1722"/>
                  <a:pt x="228555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70" y="29368"/>
                  <a:pt x="267857" y="29252"/>
                  <a:pt x="267870" y="29020"/>
                </a:cubicBezTo>
                <a:cubicBezTo>
                  <a:pt x="268834" y="14871"/>
                  <a:pt x="254507" y="8323"/>
                  <a:pt x="242998" y="5014"/>
                </a:cubicBezTo>
                <a:cubicBezTo>
                  <a:pt x="232049" y="1858"/>
                  <a:pt x="219696" y="1"/>
                  <a:pt x="207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6"/>
          <p:cNvSpPr/>
          <p:nvPr/>
        </p:nvSpPr>
        <p:spPr>
          <a:xfrm>
            <a:off x="3548575" y="4606800"/>
            <a:ext cx="7112425" cy="2032450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6"/>
          <p:cNvSpPr/>
          <p:nvPr/>
        </p:nvSpPr>
        <p:spPr>
          <a:xfrm>
            <a:off x="3301950" y="4412975"/>
            <a:ext cx="7112150" cy="2032500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6"/>
          <p:cNvSpPr/>
          <p:nvPr/>
        </p:nvSpPr>
        <p:spPr>
          <a:xfrm>
            <a:off x="3573075" y="4768725"/>
            <a:ext cx="7238075" cy="1688200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6"/>
          <p:cNvSpPr/>
          <p:nvPr/>
        </p:nvSpPr>
        <p:spPr>
          <a:xfrm>
            <a:off x="3305425" y="455827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8" y="24892"/>
                  <a:pt x="158964" y="42734"/>
                </a:cubicBezTo>
                <a:cubicBezTo>
                  <a:pt x="135341" y="55500"/>
                  <a:pt x="110407" y="64707"/>
                  <a:pt x="83421" y="66518"/>
                </a:cubicBezTo>
                <a:cubicBezTo>
                  <a:pt x="80468" y="66716"/>
                  <a:pt x="77517" y="66814"/>
                  <a:pt x="74571" y="66814"/>
                </a:cubicBezTo>
                <a:cubicBezTo>
                  <a:pt x="50579" y="66814"/>
                  <a:pt x="26978" y="60299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3" y="67533"/>
                  <a:pt x="75100" y="67533"/>
                </a:cubicBezTo>
                <a:cubicBezTo>
                  <a:pt x="98965" y="67533"/>
                  <a:pt x="122568" y="61176"/>
                  <a:pt x="144093" y="51102"/>
                </a:cubicBezTo>
                <a:cubicBezTo>
                  <a:pt x="182740" y="33026"/>
                  <a:pt x="221445" y="636"/>
                  <a:pt x="265723" y="636"/>
                </a:cubicBezTo>
                <a:cubicBezTo>
                  <a:pt x="270546" y="636"/>
                  <a:pt x="275435" y="1020"/>
                  <a:pt x="280397" y="1849"/>
                </a:cubicBezTo>
                <a:cubicBezTo>
                  <a:pt x="283279" y="2331"/>
                  <a:pt x="286107" y="3045"/>
                  <a:pt x="288917" y="3830"/>
                </a:cubicBezTo>
                <a:cubicBezTo>
                  <a:pt x="288954" y="3840"/>
                  <a:pt x="288989" y="3845"/>
                  <a:pt x="289023" y="3845"/>
                </a:cubicBezTo>
                <a:cubicBezTo>
                  <a:pt x="289398" y="3845"/>
                  <a:pt x="289523" y="3248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6"/>
          <p:cNvSpPr/>
          <p:nvPr/>
        </p:nvSpPr>
        <p:spPr>
          <a:xfrm>
            <a:off x="3043725" y="4631275"/>
            <a:ext cx="6844650" cy="1602625"/>
          </a:xfrm>
          <a:custGeom>
            <a:avLst/>
            <a:gdLst/>
            <a:ahLst/>
            <a:cxnLst/>
            <a:rect l="l" t="t" r="r" b="b"/>
            <a:pathLst>
              <a:path w="273786" h="64105" extrusionOk="0">
                <a:moveTo>
                  <a:pt x="205425" y="1"/>
                </a:moveTo>
                <a:cubicBezTo>
                  <a:pt x="183746" y="1"/>
                  <a:pt x="163546" y="11611"/>
                  <a:pt x="144694" y="21205"/>
                </a:cubicBezTo>
                <a:cubicBezTo>
                  <a:pt x="121999" y="32758"/>
                  <a:pt x="99562" y="45399"/>
                  <a:pt x="75645" y="54275"/>
                </a:cubicBezTo>
                <a:cubicBezTo>
                  <a:pt x="60044" y="60068"/>
                  <a:pt x="43905" y="63376"/>
                  <a:pt x="27633" y="63376"/>
                </a:cubicBezTo>
                <a:cubicBezTo>
                  <a:pt x="18644" y="63376"/>
                  <a:pt x="9613" y="62366"/>
                  <a:pt x="610" y="60208"/>
                </a:cubicBezTo>
                <a:cubicBezTo>
                  <a:pt x="578" y="60200"/>
                  <a:pt x="547" y="60197"/>
                  <a:pt x="517" y="60197"/>
                </a:cubicBezTo>
                <a:cubicBezTo>
                  <a:pt x="132" y="60197"/>
                  <a:pt x="0" y="60804"/>
                  <a:pt x="423" y="60904"/>
                </a:cubicBezTo>
                <a:cubicBezTo>
                  <a:pt x="9500" y="63082"/>
                  <a:pt x="18590" y="64105"/>
                  <a:pt x="27646" y="64105"/>
                </a:cubicBezTo>
                <a:cubicBezTo>
                  <a:pt x="41473" y="64105"/>
                  <a:pt x="55223" y="61720"/>
                  <a:pt x="68731" y="57424"/>
                </a:cubicBezTo>
                <a:cubicBezTo>
                  <a:pt x="91435" y="50207"/>
                  <a:pt x="112462" y="38458"/>
                  <a:pt x="133578" y="27628"/>
                </a:cubicBezTo>
                <a:cubicBezTo>
                  <a:pt x="155863" y="16200"/>
                  <a:pt x="179245" y="1356"/>
                  <a:pt x="205000" y="785"/>
                </a:cubicBezTo>
                <a:cubicBezTo>
                  <a:pt x="205504" y="774"/>
                  <a:pt x="206007" y="768"/>
                  <a:pt x="206509" y="768"/>
                </a:cubicBezTo>
                <a:cubicBezTo>
                  <a:pt x="231233" y="768"/>
                  <a:pt x="254364" y="14205"/>
                  <a:pt x="272988" y="29296"/>
                </a:cubicBezTo>
                <a:cubicBezTo>
                  <a:pt x="273062" y="29356"/>
                  <a:pt x="273144" y="29382"/>
                  <a:pt x="273223" y="29382"/>
                </a:cubicBezTo>
                <a:cubicBezTo>
                  <a:pt x="273522" y="29382"/>
                  <a:pt x="273785" y="29021"/>
                  <a:pt x="273496" y="28788"/>
                </a:cubicBezTo>
                <a:cubicBezTo>
                  <a:pt x="255690" y="14363"/>
                  <a:pt x="235947" y="3461"/>
                  <a:pt x="212958" y="482"/>
                </a:cubicBezTo>
                <a:cubicBezTo>
                  <a:pt x="210427" y="154"/>
                  <a:pt x="207916" y="1"/>
                  <a:pt x="20542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6"/>
          <p:cNvSpPr/>
          <p:nvPr/>
        </p:nvSpPr>
        <p:spPr>
          <a:xfrm>
            <a:off x="3444225" y="4589800"/>
            <a:ext cx="6720825" cy="1731700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6" y="0"/>
                </a:moveTo>
                <a:cubicBezTo>
                  <a:pt x="205254" y="0"/>
                  <a:pt x="202613" y="96"/>
                  <a:pt x="200024" y="294"/>
                </a:cubicBezTo>
                <a:cubicBezTo>
                  <a:pt x="177918" y="1980"/>
                  <a:pt x="160674" y="19697"/>
                  <a:pt x="143804" y="32142"/>
                </a:cubicBezTo>
                <a:cubicBezTo>
                  <a:pt x="124160" y="46630"/>
                  <a:pt x="101260" y="60689"/>
                  <a:pt x="77360" y="66461"/>
                </a:cubicBezTo>
                <a:cubicBezTo>
                  <a:pt x="72347" y="67671"/>
                  <a:pt x="67219" y="68327"/>
                  <a:pt x="62083" y="68327"/>
                </a:cubicBezTo>
                <a:cubicBezTo>
                  <a:pt x="59268" y="68327"/>
                  <a:pt x="56450" y="68130"/>
                  <a:pt x="53648" y="67719"/>
                </a:cubicBezTo>
                <a:cubicBezTo>
                  <a:pt x="46636" y="66684"/>
                  <a:pt x="40320" y="62866"/>
                  <a:pt x="34673" y="58789"/>
                </a:cubicBezTo>
                <a:cubicBezTo>
                  <a:pt x="23192" y="50510"/>
                  <a:pt x="13691" y="39564"/>
                  <a:pt x="728" y="33427"/>
                </a:cubicBezTo>
                <a:cubicBezTo>
                  <a:pt x="674" y="33400"/>
                  <a:pt x="620" y="33389"/>
                  <a:pt x="568" y="33389"/>
                </a:cubicBezTo>
                <a:cubicBezTo>
                  <a:pt x="232" y="33389"/>
                  <a:pt x="0" y="33881"/>
                  <a:pt x="371" y="34051"/>
                </a:cubicBezTo>
                <a:cubicBezTo>
                  <a:pt x="19382" y="43043"/>
                  <a:pt x="32006" y="64400"/>
                  <a:pt x="53461" y="68415"/>
                </a:cubicBezTo>
                <a:cubicBezTo>
                  <a:pt x="56580" y="68999"/>
                  <a:pt x="59722" y="69267"/>
                  <a:pt x="62869" y="69267"/>
                </a:cubicBezTo>
                <a:cubicBezTo>
                  <a:pt x="82754" y="69267"/>
                  <a:pt x="102878" y="58546"/>
                  <a:pt x="119244" y="48896"/>
                </a:cubicBezTo>
                <a:cubicBezTo>
                  <a:pt x="129352" y="42936"/>
                  <a:pt x="139281" y="36549"/>
                  <a:pt x="148613" y="29430"/>
                </a:cubicBezTo>
                <a:cubicBezTo>
                  <a:pt x="157783" y="22427"/>
                  <a:pt x="166615" y="14969"/>
                  <a:pt x="176589" y="9099"/>
                </a:cubicBezTo>
                <a:cubicBezTo>
                  <a:pt x="185721" y="3726"/>
                  <a:pt x="195388" y="874"/>
                  <a:pt x="205887" y="874"/>
                </a:cubicBezTo>
                <a:cubicBezTo>
                  <a:pt x="206476" y="874"/>
                  <a:pt x="207067" y="883"/>
                  <a:pt x="207661" y="901"/>
                </a:cubicBezTo>
                <a:cubicBezTo>
                  <a:pt x="214655" y="1115"/>
                  <a:pt x="221640" y="1712"/>
                  <a:pt x="228554" y="2729"/>
                </a:cubicBezTo>
                <a:cubicBezTo>
                  <a:pt x="242738" y="4799"/>
                  <a:pt x="268440" y="10054"/>
                  <a:pt x="267155" y="29020"/>
                </a:cubicBezTo>
                <a:cubicBezTo>
                  <a:pt x="267142" y="29255"/>
                  <a:pt x="267312" y="29371"/>
                  <a:pt x="267491" y="29371"/>
                </a:cubicBezTo>
                <a:cubicBezTo>
                  <a:pt x="267671" y="29371"/>
                  <a:pt x="267860" y="29253"/>
                  <a:pt x="267878" y="29020"/>
                </a:cubicBezTo>
                <a:cubicBezTo>
                  <a:pt x="268833" y="14871"/>
                  <a:pt x="254514" y="8323"/>
                  <a:pt x="242997" y="5013"/>
                </a:cubicBezTo>
                <a:cubicBezTo>
                  <a:pt x="232048" y="1858"/>
                  <a:pt x="219695" y="0"/>
                  <a:pt x="2079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6"/>
          <p:cNvSpPr/>
          <p:nvPr/>
        </p:nvSpPr>
        <p:spPr>
          <a:xfrm>
            <a:off x="3280975" y="4396475"/>
            <a:ext cx="7112400" cy="2032475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6"/>
          <p:cNvSpPr/>
          <p:nvPr/>
        </p:nvSpPr>
        <p:spPr>
          <a:xfrm>
            <a:off x="3552325" y="475207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6"/>
          <p:cNvSpPr/>
          <p:nvPr/>
        </p:nvSpPr>
        <p:spPr>
          <a:xfrm>
            <a:off x="3691075" y="4783600"/>
            <a:ext cx="6720875" cy="1731700"/>
          </a:xfrm>
          <a:custGeom>
            <a:avLst/>
            <a:gdLst/>
            <a:ahLst/>
            <a:cxnLst/>
            <a:rect l="l" t="t" r="r" b="b"/>
            <a:pathLst>
              <a:path w="268835" h="69268" extrusionOk="0">
                <a:moveTo>
                  <a:pt x="207925" y="0"/>
                </a:moveTo>
                <a:cubicBezTo>
                  <a:pt x="205252" y="0"/>
                  <a:pt x="202608" y="96"/>
                  <a:pt x="200017" y="294"/>
                </a:cubicBezTo>
                <a:cubicBezTo>
                  <a:pt x="177920" y="1980"/>
                  <a:pt x="160666" y="19697"/>
                  <a:pt x="143806" y="32142"/>
                </a:cubicBezTo>
                <a:cubicBezTo>
                  <a:pt x="124162" y="46630"/>
                  <a:pt x="101252" y="60689"/>
                  <a:pt x="77353" y="66461"/>
                </a:cubicBezTo>
                <a:cubicBezTo>
                  <a:pt x="72340" y="67671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50" y="67719"/>
                </a:cubicBezTo>
                <a:cubicBezTo>
                  <a:pt x="46629" y="66684"/>
                  <a:pt x="40322" y="62866"/>
                  <a:pt x="34666" y="58789"/>
                </a:cubicBezTo>
                <a:cubicBezTo>
                  <a:pt x="23193" y="50511"/>
                  <a:pt x="13692" y="39556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1" y="33881"/>
                  <a:pt x="364" y="34051"/>
                </a:cubicBezTo>
                <a:cubicBezTo>
                  <a:pt x="19375" y="43044"/>
                  <a:pt x="32007" y="64401"/>
                  <a:pt x="53453" y="68415"/>
                </a:cubicBezTo>
                <a:cubicBezTo>
                  <a:pt x="56573" y="68999"/>
                  <a:pt x="59714" y="69268"/>
                  <a:pt x="62862" y="69268"/>
                </a:cubicBezTo>
                <a:cubicBezTo>
                  <a:pt x="82749" y="69268"/>
                  <a:pt x="102878" y="58546"/>
                  <a:pt x="119237" y="48896"/>
                </a:cubicBezTo>
                <a:cubicBezTo>
                  <a:pt x="129354" y="42928"/>
                  <a:pt x="139283" y="36540"/>
                  <a:pt x="148614" y="29421"/>
                </a:cubicBezTo>
                <a:cubicBezTo>
                  <a:pt x="157785" y="22427"/>
                  <a:pt x="166617" y="14960"/>
                  <a:pt x="176582" y="9099"/>
                </a:cubicBezTo>
                <a:cubicBezTo>
                  <a:pt x="185712" y="3719"/>
                  <a:pt x="195386" y="874"/>
                  <a:pt x="205884" y="874"/>
                </a:cubicBezTo>
                <a:cubicBezTo>
                  <a:pt x="206474" y="874"/>
                  <a:pt x="207067" y="883"/>
                  <a:pt x="207663" y="901"/>
                </a:cubicBezTo>
                <a:cubicBezTo>
                  <a:pt x="214648" y="1115"/>
                  <a:pt x="221633" y="1713"/>
                  <a:pt x="228556" y="2730"/>
                </a:cubicBezTo>
                <a:cubicBezTo>
                  <a:pt x="242731" y="4799"/>
                  <a:pt x="268442" y="10054"/>
                  <a:pt x="267157" y="29020"/>
                </a:cubicBezTo>
                <a:cubicBezTo>
                  <a:pt x="267139" y="29252"/>
                  <a:pt x="267311" y="29368"/>
                  <a:pt x="267492" y="29368"/>
                </a:cubicBezTo>
                <a:cubicBezTo>
                  <a:pt x="267672" y="29368"/>
                  <a:pt x="267862" y="29252"/>
                  <a:pt x="267880" y="29020"/>
                </a:cubicBezTo>
                <a:cubicBezTo>
                  <a:pt x="268834" y="14871"/>
                  <a:pt x="254516" y="8323"/>
                  <a:pt x="242999" y="5005"/>
                </a:cubicBezTo>
                <a:cubicBezTo>
                  <a:pt x="232050" y="1857"/>
                  <a:pt x="219698" y="0"/>
                  <a:pt x="20792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6"/>
          <p:cNvSpPr/>
          <p:nvPr/>
        </p:nvSpPr>
        <p:spPr>
          <a:xfrm>
            <a:off x="3527825" y="4590200"/>
            <a:ext cx="7112175" cy="2032550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6"/>
          <p:cNvSpPr/>
          <p:nvPr/>
        </p:nvSpPr>
        <p:spPr>
          <a:xfrm>
            <a:off x="8127475" y="4513500"/>
            <a:ext cx="303300" cy="3033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6"/>
          <p:cNvSpPr/>
          <p:nvPr/>
        </p:nvSpPr>
        <p:spPr>
          <a:xfrm>
            <a:off x="7472375" y="4840200"/>
            <a:ext cx="303300" cy="3033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6"/>
          <p:cNvSpPr/>
          <p:nvPr/>
        </p:nvSpPr>
        <p:spPr>
          <a:xfrm>
            <a:off x="8068800" y="4816799"/>
            <a:ext cx="326700" cy="3267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6"/>
          <p:cNvSpPr/>
          <p:nvPr/>
        </p:nvSpPr>
        <p:spPr>
          <a:xfrm>
            <a:off x="8016625" y="-100150"/>
            <a:ext cx="945900" cy="9459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6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6"/>
          <p:cNvSpPr/>
          <p:nvPr/>
        </p:nvSpPr>
        <p:spPr>
          <a:xfrm>
            <a:off x="-392750" y="66549"/>
            <a:ext cx="801300" cy="8013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accent1"/>
              </a:gs>
              <a:gs pos="100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6"/>
          <p:cNvSpPr/>
          <p:nvPr/>
        </p:nvSpPr>
        <p:spPr>
          <a:xfrm>
            <a:off x="7472375" y="4840200"/>
            <a:ext cx="303300" cy="3033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6"/>
          <p:cNvSpPr/>
          <p:nvPr/>
        </p:nvSpPr>
        <p:spPr>
          <a:xfrm>
            <a:off x="8080500" y="4513500"/>
            <a:ext cx="303300" cy="3033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6"/>
          <p:cNvSpPr/>
          <p:nvPr/>
        </p:nvSpPr>
        <p:spPr>
          <a:xfrm>
            <a:off x="8068800" y="4816799"/>
            <a:ext cx="326700" cy="3267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gradFill>
          <a:gsLst>
            <a:gs pos="0">
              <a:schemeClr val="dk2"/>
            </a:gs>
            <a:gs pos="100000">
              <a:schemeClr val="lt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8"/>
          <p:cNvSpPr txBox="1">
            <a:spLocks noGrp="1"/>
          </p:cNvSpPr>
          <p:nvPr>
            <p:ph type="title"/>
          </p:nvPr>
        </p:nvSpPr>
        <p:spPr>
          <a:xfrm>
            <a:off x="1716875" y="1307100"/>
            <a:ext cx="57102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89" name="Google Shape;289;p8"/>
          <p:cNvSpPr/>
          <p:nvPr/>
        </p:nvSpPr>
        <p:spPr>
          <a:xfrm rot="1221896">
            <a:off x="4135268" y="-857702"/>
            <a:ext cx="7238112" cy="1688334"/>
          </a:xfrm>
          <a:custGeom>
            <a:avLst/>
            <a:gdLst/>
            <a:ahLst/>
            <a:cxnLst/>
            <a:rect l="l" t="t" r="r" b="b"/>
            <a:pathLst>
              <a:path w="289523" h="67533" extrusionOk="0">
                <a:moveTo>
                  <a:pt x="266124" y="0"/>
                </a:moveTo>
                <a:cubicBezTo>
                  <a:pt x="227666" y="0"/>
                  <a:pt x="191989" y="24891"/>
                  <a:pt x="158973" y="42734"/>
                </a:cubicBezTo>
                <a:cubicBezTo>
                  <a:pt x="135350" y="55500"/>
                  <a:pt x="110406" y="64706"/>
                  <a:pt x="83420" y="66517"/>
                </a:cubicBezTo>
                <a:cubicBezTo>
                  <a:pt x="80468" y="66715"/>
                  <a:pt x="77516" y="66813"/>
                  <a:pt x="74571" y="66813"/>
                </a:cubicBezTo>
                <a:cubicBezTo>
                  <a:pt x="50581" y="66813"/>
                  <a:pt x="26985" y="60299"/>
                  <a:pt x="6200" y="48158"/>
                </a:cubicBezTo>
                <a:cubicBezTo>
                  <a:pt x="4335" y="47069"/>
                  <a:pt x="2506" y="45901"/>
                  <a:pt x="695" y="44723"/>
                </a:cubicBezTo>
                <a:cubicBezTo>
                  <a:pt x="632" y="44683"/>
                  <a:pt x="569" y="44665"/>
                  <a:pt x="510" y="44665"/>
                </a:cubicBezTo>
                <a:cubicBezTo>
                  <a:pt x="204" y="44665"/>
                  <a:pt x="0" y="45138"/>
                  <a:pt x="330" y="45348"/>
                </a:cubicBezTo>
                <a:cubicBezTo>
                  <a:pt x="21562" y="59113"/>
                  <a:pt x="45764" y="66696"/>
                  <a:pt x="71056" y="67472"/>
                </a:cubicBezTo>
                <a:cubicBezTo>
                  <a:pt x="72405" y="67513"/>
                  <a:pt x="73753" y="67533"/>
                  <a:pt x="75101" y="67533"/>
                </a:cubicBezTo>
                <a:cubicBezTo>
                  <a:pt x="98973" y="67533"/>
                  <a:pt x="122568" y="61176"/>
                  <a:pt x="144101" y="51102"/>
                </a:cubicBezTo>
                <a:cubicBezTo>
                  <a:pt x="182740" y="33025"/>
                  <a:pt x="221452" y="636"/>
                  <a:pt x="265724" y="636"/>
                </a:cubicBezTo>
                <a:cubicBezTo>
                  <a:pt x="270547" y="636"/>
                  <a:pt x="275435" y="1020"/>
                  <a:pt x="280397" y="1849"/>
                </a:cubicBezTo>
                <a:cubicBezTo>
                  <a:pt x="283278" y="2331"/>
                  <a:pt x="286115" y="3044"/>
                  <a:pt x="288925" y="3829"/>
                </a:cubicBezTo>
                <a:cubicBezTo>
                  <a:pt x="288961" y="3839"/>
                  <a:pt x="288996" y="3844"/>
                  <a:pt x="289028" y="3844"/>
                </a:cubicBezTo>
                <a:cubicBezTo>
                  <a:pt x="289398" y="3844"/>
                  <a:pt x="289523" y="3239"/>
                  <a:pt x="289113" y="3125"/>
                </a:cubicBezTo>
                <a:cubicBezTo>
                  <a:pt x="281342" y="961"/>
                  <a:pt x="273679" y="0"/>
                  <a:pt x="2661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8"/>
          <p:cNvSpPr/>
          <p:nvPr/>
        </p:nvSpPr>
        <p:spPr>
          <a:xfrm rot="1221896">
            <a:off x="4427236" y="-603590"/>
            <a:ext cx="6720659" cy="1731734"/>
          </a:xfrm>
          <a:custGeom>
            <a:avLst/>
            <a:gdLst/>
            <a:ahLst/>
            <a:cxnLst/>
            <a:rect l="l" t="t" r="r" b="b"/>
            <a:pathLst>
              <a:path w="268825" h="69269" extrusionOk="0">
                <a:moveTo>
                  <a:pt x="207921" y="1"/>
                </a:moveTo>
                <a:cubicBezTo>
                  <a:pt x="205248" y="1"/>
                  <a:pt x="202606" y="97"/>
                  <a:pt x="200017" y="295"/>
                </a:cubicBezTo>
                <a:cubicBezTo>
                  <a:pt x="177910" y="1981"/>
                  <a:pt x="160666" y="19698"/>
                  <a:pt x="143796" y="32134"/>
                </a:cubicBezTo>
                <a:cubicBezTo>
                  <a:pt x="124152" y="46631"/>
                  <a:pt x="101252" y="60690"/>
                  <a:pt x="77352" y="66462"/>
                </a:cubicBezTo>
                <a:cubicBezTo>
                  <a:pt x="72339" y="67672"/>
                  <a:pt x="67211" y="68327"/>
                  <a:pt x="62075" y="68327"/>
                </a:cubicBezTo>
                <a:cubicBezTo>
                  <a:pt x="59260" y="68327"/>
                  <a:pt x="56442" y="68130"/>
                  <a:pt x="53640" y="67720"/>
                </a:cubicBezTo>
                <a:cubicBezTo>
                  <a:pt x="46628" y="66685"/>
                  <a:pt x="40312" y="62867"/>
                  <a:pt x="34665" y="58790"/>
                </a:cubicBezTo>
                <a:cubicBezTo>
                  <a:pt x="23184" y="50511"/>
                  <a:pt x="13683" y="39556"/>
                  <a:pt x="729" y="33427"/>
                </a:cubicBezTo>
                <a:cubicBezTo>
                  <a:pt x="674" y="33401"/>
                  <a:pt x="619" y="33390"/>
                  <a:pt x="567" y="33390"/>
                </a:cubicBezTo>
                <a:cubicBezTo>
                  <a:pt x="227" y="33390"/>
                  <a:pt x="0" y="33882"/>
                  <a:pt x="364" y="34052"/>
                </a:cubicBezTo>
                <a:cubicBezTo>
                  <a:pt x="19374" y="43044"/>
                  <a:pt x="31998" y="64401"/>
                  <a:pt x="53453" y="68416"/>
                </a:cubicBezTo>
                <a:cubicBezTo>
                  <a:pt x="56572" y="69000"/>
                  <a:pt x="59714" y="69268"/>
                  <a:pt x="62861" y="69268"/>
                </a:cubicBezTo>
                <a:cubicBezTo>
                  <a:pt x="82746" y="69268"/>
                  <a:pt x="102870" y="58547"/>
                  <a:pt x="119237" y="48896"/>
                </a:cubicBezTo>
                <a:cubicBezTo>
                  <a:pt x="129344" y="42928"/>
                  <a:pt x="139273" y="36541"/>
                  <a:pt x="148614" y="29422"/>
                </a:cubicBezTo>
                <a:cubicBezTo>
                  <a:pt x="157784" y="22428"/>
                  <a:pt x="166607" y="14961"/>
                  <a:pt x="176581" y="9100"/>
                </a:cubicBezTo>
                <a:cubicBezTo>
                  <a:pt x="185711" y="3720"/>
                  <a:pt x="195377" y="874"/>
                  <a:pt x="205874" y="874"/>
                </a:cubicBezTo>
                <a:cubicBezTo>
                  <a:pt x="206465" y="874"/>
                  <a:pt x="207058" y="883"/>
                  <a:pt x="207653" y="901"/>
                </a:cubicBezTo>
                <a:cubicBezTo>
                  <a:pt x="214647" y="1116"/>
                  <a:pt x="221632" y="1713"/>
                  <a:pt x="228546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6" y="29368"/>
                  <a:pt x="267485" y="29368"/>
                </a:cubicBezTo>
                <a:cubicBezTo>
                  <a:pt x="267665" y="29368"/>
                  <a:pt x="267852" y="29252"/>
                  <a:pt x="267870" y="29020"/>
                </a:cubicBezTo>
                <a:cubicBezTo>
                  <a:pt x="268825" y="14872"/>
                  <a:pt x="254506" y="8324"/>
                  <a:pt x="242998" y="5005"/>
                </a:cubicBezTo>
                <a:cubicBezTo>
                  <a:pt x="232043" y="1857"/>
                  <a:pt x="219689" y="1"/>
                  <a:pt x="20792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8"/>
          <p:cNvSpPr/>
          <p:nvPr/>
        </p:nvSpPr>
        <p:spPr>
          <a:xfrm rot="1221896">
            <a:off x="4470032" y="-981937"/>
            <a:ext cx="6968036" cy="1849859"/>
          </a:xfrm>
          <a:custGeom>
            <a:avLst/>
            <a:gdLst/>
            <a:ahLst/>
            <a:cxnLst/>
            <a:rect l="l" t="t" r="r" b="b"/>
            <a:pathLst>
              <a:path w="278720" h="73994" extrusionOk="0">
                <a:moveTo>
                  <a:pt x="268263" y="1"/>
                </a:moveTo>
                <a:cubicBezTo>
                  <a:pt x="254268" y="1"/>
                  <a:pt x="241635" y="5191"/>
                  <a:pt x="230170" y="14334"/>
                </a:cubicBezTo>
                <a:cubicBezTo>
                  <a:pt x="215057" y="26386"/>
                  <a:pt x="203291" y="42078"/>
                  <a:pt x="188384" y="54389"/>
                </a:cubicBezTo>
                <a:cubicBezTo>
                  <a:pt x="178419" y="62632"/>
                  <a:pt x="167187" y="68663"/>
                  <a:pt x="154492" y="71402"/>
                </a:cubicBezTo>
                <a:cubicBezTo>
                  <a:pt x="148350" y="72727"/>
                  <a:pt x="142081" y="73177"/>
                  <a:pt x="135792" y="73177"/>
                </a:cubicBezTo>
                <a:cubicBezTo>
                  <a:pt x="128955" y="73177"/>
                  <a:pt x="122094" y="72645"/>
                  <a:pt x="115347" y="72124"/>
                </a:cubicBezTo>
                <a:cubicBezTo>
                  <a:pt x="88860" y="70072"/>
                  <a:pt x="65380" y="60090"/>
                  <a:pt x="41088" y="50134"/>
                </a:cubicBezTo>
                <a:cubicBezTo>
                  <a:pt x="27939" y="44746"/>
                  <a:pt x="14584" y="39884"/>
                  <a:pt x="622" y="37091"/>
                </a:cubicBezTo>
                <a:cubicBezTo>
                  <a:pt x="592" y="37085"/>
                  <a:pt x="564" y="37082"/>
                  <a:pt x="536" y="37082"/>
                </a:cubicBezTo>
                <a:cubicBezTo>
                  <a:pt x="144" y="37082"/>
                  <a:pt x="1" y="37696"/>
                  <a:pt x="426" y="37787"/>
                </a:cubicBezTo>
                <a:cubicBezTo>
                  <a:pt x="25369" y="42774"/>
                  <a:pt x="48002" y="54550"/>
                  <a:pt x="71723" y="63230"/>
                </a:cubicBezTo>
                <a:cubicBezTo>
                  <a:pt x="90789" y="70204"/>
                  <a:pt x="111511" y="73994"/>
                  <a:pt x="132001" y="73994"/>
                </a:cubicBezTo>
                <a:cubicBezTo>
                  <a:pt x="136621" y="73994"/>
                  <a:pt x="141229" y="73801"/>
                  <a:pt x="145803" y="73409"/>
                </a:cubicBezTo>
                <a:cubicBezTo>
                  <a:pt x="168240" y="71473"/>
                  <a:pt x="185689" y="58984"/>
                  <a:pt x="201230" y="43657"/>
                </a:cubicBezTo>
                <a:cubicBezTo>
                  <a:pt x="214665" y="30410"/>
                  <a:pt x="226869" y="14887"/>
                  <a:pt x="243962" y="6127"/>
                </a:cubicBezTo>
                <a:cubicBezTo>
                  <a:pt x="251373" y="2334"/>
                  <a:pt x="259393" y="645"/>
                  <a:pt x="267523" y="645"/>
                </a:cubicBezTo>
                <a:cubicBezTo>
                  <a:pt x="271039" y="645"/>
                  <a:pt x="274576" y="961"/>
                  <a:pt x="278094" y="1559"/>
                </a:cubicBezTo>
                <a:cubicBezTo>
                  <a:pt x="278118" y="1563"/>
                  <a:pt x="278142" y="1566"/>
                  <a:pt x="278165" y="1566"/>
                </a:cubicBezTo>
                <a:cubicBezTo>
                  <a:pt x="278568" y="1566"/>
                  <a:pt x="278720" y="939"/>
                  <a:pt x="278281" y="863"/>
                </a:cubicBezTo>
                <a:cubicBezTo>
                  <a:pt x="274866" y="283"/>
                  <a:pt x="271527" y="1"/>
                  <a:pt x="2682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8"/>
          <p:cNvSpPr/>
          <p:nvPr/>
        </p:nvSpPr>
        <p:spPr>
          <a:xfrm rot="1221896">
            <a:off x="4276674" y="-783058"/>
            <a:ext cx="7112436" cy="2032610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8"/>
          <p:cNvSpPr/>
          <p:nvPr/>
        </p:nvSpPr>
        <p:spPr>
          <a:xfrm rot="1221896">
            <a:off x="4132999" y="-790757"/>
            <a:ext cx="7238112" cy="1688359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9" y="24892"/>
                  <a:pt x="158973" y="42734"/>
                </a:cubicBezTo>
                <a:cubicBezTo>
                  <a:pt x="135350" y="55500"/>
                  <a:pt x="110407" y="64707"/>
                  <a:pt x="83421" y="66518"/>
                </a:cubicBezTo>
                <a:cubicBezTo>
                  <a:pt x="80471" y="66716"/>
                  <a:pt x="77522" y="66814"/>
                  <a:pt x="74580" y="66814"/>
                </a:cubicBezTo>
                <a:cubicBezTo>
                  <a:pt x="50586" y="66814"/>
                  <a:pt x="26988" y="60293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4" y="67533"/>
                  <a:pt x="75102" y="67533"/>
                </a:cubicBezTo>
                <a:cubicBezTo>
                  <a:pt x="98973" y="67533"/>
                  <a:pt x="122569" y="61176"/>
                  <a:pt x="144102" y="51102"/>
                </a:cubicBezTo>
                <a:cubicBezTo>
                  <a:pt x="182741" y="33026"/>
                  <a:pt x="221452" y="636"/>
                  <a:pt x="265725" y="636"/>
                </a:cubicBezTo>
                <a:cubicBezTo>
                  <a:pt x="270547" y="636"/>
                  <a:pt x="275436" y="1020"/>
                  <a:pt x="280397" y="1849"/>
                </a:cubicBezTo>
                <a:cubicBezTo>
                  <a:pt x="283279" y="2331"/>
                  <a:pt x="286116" y="3045"/>
                  <a:pt x="288926" y="3821"/>
                </a:cubicBezTo>
                <a:cubicBezTo>
                  <a:pt x="288962" y="3831"/>
                  <a:pt x="288997" y="3836"/>
                  <a:pt x="289030" y="3836"/>
                </a:cubicBezTo>
                <a:cubicBezTo>
                  <a:pt x="289398" y="3836"/>
                  <a:pt x="289523" y="3240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8"/>
          <p:cNvSpPr/>
          <p:nvPr/>
        </p:nvSpPr>
        <p:spPr>
          <a:xfrm rot="1221896">
            <a:off x="4260961" y="-804181"/>
            <a:ext cx="6720884" cy="1731709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5" y="0"/>
                </a:moveTo>
                <a:cubicBezTo>
                  <a:pt x="205251" y="0"/>
                  <a:pt x="202607" y="96"/>
                  <a:pt x="200017" y="294"/>
                </a:cubicBezTo>
                <a:cubicBezTo>
                  <a:pt x="177919" y="1980"/>
                  <a:pt x="160666" y="19697"/>
                  <a:pt x="143805" y="32142"/>
                </a:cubicBezTo>
                <a:cubicBezTo>
                  <a:pt x="124152" y="46630"/>
                  <a:pt x="101252" y="60689"/>
                  <a:pt x="77352" y="66461"/>
                </a:cubicBezTo>
                <a:cubicBezTo>
                  <a:pt x="72339" y="67671"/>
                  <a:pt x="67211" y="68327"/>
                  <a:pt x="62078" y="68327"/>
                </a:cubicBezTo>
                <a:cubicBezTo>
                  <a:pt x="59263" y="68327"/>
                  <a:pt x="56448" y="68130"/>
                  <a:pt x="53649" y="67719"/>
                </a:cubicBezTo>
                <a:cubicBezTo>
                  <a:pt x="46628" y="66684"/>
                  <a:pt x="40321" y="62866"/>
                  <a:pt x="34665" y="58789"/>
                </a:cubicBezTo>
                <a:cubicBezTo>
                  <a:pt x="23184" y="50510"/>
                  <a:pt x="13692" y="39555"/>
                  <a:pt x="729" y="33427"/>
                </a:cubicBezTo>
                <a:cubicBezTo>
                  <a:pt x="674" y="33400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1"/>
                </a:cubicBezTo>
                <a:cubicBezTo>
                  <a:pt x="19374" y="43043"/>
                  <a:pt x="32007" y="64391"/>
                  <a:pt x="53453" y="68415"/>
                </a:cubicBezTo>
                <a:cubicBezTo>
                  <a:pt x="56572" y="68999"/>
                  <a:pt x="59714" y="69267"/>
                  <a:pt x="62861" y="69267"/>
                </a:cubicBezTo>
                <a:cubicBezTo>
                  <a:pt x="82748" y="69267"/>
                  <a:pt x="102878" y="58546"/>
                  <a:pt x="119237" y="48896"/>
                </a:cubicBezTo>
                <a:cubicBezTo>
                  <a:pt x="129353" y="42927"/>
                  <a:pt x="139282" y="36549"/>
                  <a:pt x="148614" y="29421"/>
                </a:cubicBezTo>
                <a:cubicBezTo>
                  <a:pt x="157784" y="22427"/>
                  <a:pt x="166616" y="14960"/>
                  <a:pt x="176581" y="9099"/>
                </a:cubicBezTo>
                <a:cubicBezTo>
                  <a:pt x="185713" y="3727"/>
                  <a:pt x="195380" y="874"/>
                  <a:pt x="205887" y="874"/>
                </a:cubicBezTo>
                <a:cubicBezTo>
                  <a:pt x="206476" y="874"/>
                  <a:pt x="207067" y="883"/>
                  <a:pt x="207662" y="901"/>
                </a:cubicBezTo>
                <a:cubicBezTo>
                  <a:pt x="214647" y="1115"/>
                  <a:pt x="221632" y="1712"/>
                  <a:pt x="228555" y="2729"/>
                </a:cubicBezTo>
                <a:cubicBezTo>
                  <a:pt x="242731" y="4799"/>
                  <a:pt x="268432" y="10054"/>
                  <a:pt x="267147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69" y="29368"/>
                  <a:pt x="267857" y="29252"/>
                  <a:pt x="267870" y="29020"/>
                </a:cubicBezTo>
                <a:cubicBezTo>
                  <a:pt x="268834" y="14871"/>
                  <a:pt x="254506" y="8323"/>
                  <a:pt x="242998" y="5004"/>
                </a:cubicBezTo>
                <a:cubicBezTo>
                  <a:pt x="232050" y="1856"/>
                  <a:pt x="219697" y="0"/>
                  <a:pt x="20792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8"/>
          <p:cNvSpPr/>
          <p:nvPr/>
        </p:nvSpPr>
        <p:spPr>
          <a:xfrm rot="1221896">
            <a:off x="4110430" y="-983684"/>
            <a:ext cx="7112411" cy="2032585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8"/>
          <p:cNvSpPr/>
          <p:nvPr/>
        </p:nvSpPr>
        <p:spPr>
          <a:xfrm rot="1221896">
            <a:off x="4297070" y="-523139"/>
            <a:ext cx="7238062" cy="1688359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8"/>
          <p:cNvSpPr/>
          <p:nvPr/>
        </p:nvSpPr>
        <p:spPr>
          <a:xfrm rot="1221896">
            <a:off x="4424832" y="-536764"/>
            <a:ext cx="6720859" cy="1731759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8"/>
          <p:cNvSpPr/>
          <p:nvPr/>
        </p:nvSpPr>
        <p:spPr>
          <a:xfrm rot="1221896">
            <a:off x="4467781" y="-914949"/>
            <a:ext cx="6968086" cy="1849859"/>
          </a:xfrm>
          <a:custGeom>
            <a:avLst/>
            <a:gdLst/>
            <a:ahLst/>
            <a:cxnLst/>
            <a:rect l="l" t="t" r="r" b="b"/>
            <a:pathLst>
              <a:path w="278722" h="73994" extrusionOk="0">
                <a:moveTo>
                  <a:pt x="268263" y="0"/>
                </a:moveTo>
                <a:cubicBezTo>
                  <a:pt x="254268" y="0"/>
                  <a:pt x="241635" y="5190"/>
                  <a:pt x="230169" y="14333"/>
                </a:cubicBezTo>
                <a:cubicBezTo>
                  <a:pt x="215057" y="26386"/>
                  <a:pt x="203290" y="42078"/>
                  <a:pt x="188383" y="54389"/>
                </a:cubicBezTo>
                <a:cubicBezTo>
                  <a:pt x="178418" y="62632"/>
                  <a:pt x="167187" y="68662"/>
                  <a:pt x="154492" y="71401"/>
                </a:cubicBezTo>
                <a:cubicBezTo>
                  <a:pt x="148350" y="72726"/>
                  <a:pt x="142081" y="73177"/>
                  <a:pt x="135792" y="73177"/>
                </a:cubicBezTo>
                <a:cubicBezTo>
                  <a:pt x="128954" y="73177"/>
                  <a:pt x="122094" y="72644"/>
                  <a:pt x="115346" y="72124"/>
                </a:cubicBezTo>
                <a:cubicBezTo>
                  <a:pt x="88860" y="70072"/>
                  <a:pt x="65380" y="60089"/>
                  <a:pt x="41088" y="50133"/>
                </a:cubicBezTo>
                <a:cubicBezTo>
                  <a:pt x="27938" y="44745"/>
                  <a:pt x="14583" y="39883"/>
                  <a:pt x="622" y="37091"/>
                </a:cubicBezTo>
                <a:cubicBezTo>
                  <a:pt x="592" y="37085"/>
                  <a:pt x="563" y="37081"/>
                  <a:pt x="536" y="37081"/>
                </a:cubicBezTo>
                <a:cubicBezTo>
                  <a:pt x="144" y="37081"/>
                  <a:pt x="0" y="37695"/>
                  <a:pt x="426" y="37787"/>
                </a:cubicBezTo>
                <a:cubicBezTo>
                  <a:pt x="25369" y="42774"/>
                  <a:pt x="48001" y="54549"/>
                  <a:pt x="71723" y="63229"/>
                </a:cubicBezTo>
                <a:cubicBezTo>
                  <a:pt x="90788" y="70203"/>
                  <a:pt x="111511" y="73993"/>
                  <a:pt x="132001" y="73993"/>
                </a:cubicBezTo>
                <a:cubicBezTo>
                  <a:pt x="136620" y="73993"/>
                  <a:pt x="141228" y="73801"/>
                  <a:pt x="145803" y="73408"/>
                </a:cubicBezTo>
                <a:cubicBezTo>
                  <a:pt x="168239" y="71472"/>
                  <a:pt x="185689" y="58983"/>
                  <a:pt x="201229" y="43657"/>
                </a:cubicBezTo>
                <a:cubicBezTo>
                  <a:pt x="214664" y="30409"/>
                  <a:pt x="226868" y="14878"/>
                  <a:pt x="243961" y="6126"/>
                </a:cubicBezTo>
                <a:cubicBezTo>
                  <a:pt x="251372" y="2333"/>
                  <a:pt x="259392" y="645"/>
                  <a:pt x="267523" y="645"/>
                </a:cubicBezTo>
                <a:cubicBezTo>
                  <a:pt x="271039" y="645"/>
                  <a:pt x="274576" y="961"/>
                  <a:pt x="278093" y="1559"/>
                </a:cubicBezTo>
                <a:cubicBezTo>
                  <a:pt x="278115" y="1562"/>
                  <a:pt x="278137" y="1564"/>
                  <a:pt x="278158" y="1564"/>
                </a:cubicBezTo>
                <a:cubicBezTo>
                  <a:pt x="278566" y="1564"/>
                  <a:pt x="278722" y="931"/>
                  <a:pt x="278280" y="863"/>
                </a:cubicBezTo>
                <a:cubicBezTo>
                  <a:pt x="274865" y="282"/>
                  <a:pt x="271527" y="0"/>
                  <a:pt x="2682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8"/>
          <p:cNvSpPr/>
          <p:nvPr/>
        </p:nvSpPr>
        <p:spPr>
          <a:xfrm rot="1221896">
            <a:off x="4274446" y="-716180"/>
            <a:ext cx="7112411" cy="2032685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8"/>
          <p:cNvSpPr/>
          <p:nvPr/>
        </p:nvSpPr>
        <p:spPr>
          <a:xfrm rot="1221896">
            <a:off x="4153416" y="-849632"/>
            <a:ext cx="7238137" cy="1688209"/>
          </a:xfrm>
          <a:custGeom>
            <a:avLst/>
            <a:gdLst/>
            <a:ahLst/>
            <a:cxnLst/>
            <a:rect l="l" t="t" r="r" b="b"/>
            <a:pathLst>
              <a:path w="289524" h="67528" extrusionOk="0">
                <a:moveTo>
                  <a:pt x="266105" y="0"/>
                </a:moveTo>
                <a:cubicBezTo>
                  <a:pt x="227651" y="0"/>
                  <a:pt x="191978" y="24888"/>
                  <a:pt x="158966" y="42728"/>
                </a:cubicBezTo>
                <a:cubicBezTo>
                  <a:pt x="135343" y="55494"/>
                  <a:pt x="110408" y="64710"/>
                  <a:pt x="83422" y="66512"/>
                </a:cubicBezTo>
                <a:cubicBezTo>
                  <a:pt x="80469" y="66710"/>
                  <a:pt x="77518" y="66808"/>
                  <a:pt x="74572" y="66808"/>
                </a:cubicBezTo>
                <a:cubicBezTo>
                  <a:pt x="50580" y="66808"/>
                  <a:pt x="26979" y="60294"/>
                  <a:pt x="6202" y="48161"/>
                </a:cubicBezTo>
                <a:cubicBezTo>
                  <a:pt x="4328" y="47064"/>
                  <a:pt x="2508" y="45895"/>
                  <a:pt x="688" y="44718"/>
                </a:cubicBezTo>
                <a:cubicBezTo>
                  <a:pt x="625" y="44677"/>
                  <a:pt x="563" y="44660"/>
                  <a:pt x="504" y="44660"/>
                </a:cubicBezTo>
                <a:cubicBezTo>
                  <a:pt x="200" y="44660"/>
                  <a:pt x="1" y="45133"/>
                  <a:pt x="323" y="45342"/>
                </a:cubicBezTo>
                <a:cubicBezTo>
                  <a:pt x="21555" y="59107"/>
                  <a:pt x="45758" y="66699"/>
                  <a:pt x="71049" y="67466"/>
                </a:cubicBezTo>
                <a:cubicBezTo>
                  <a:pt x="72398" y="67507"/>
                  <a:pt x="73746" y="67528"/>
                  <a:pt x="75094" y="67528"/>
                </a:cubicBezTo>
                <a:cubicBezTo>
                  <a:pt x="98967" y="67528"/>
                  <a:pt x="122570" y="61170"/>
                  <a:pt x="144094" y="51096"/>
                </a:cubicBezTo>
                <a:cubicBezTo>
                  <a:pt x="182737" y="33022"/>
                  <a:pt x="221438" y="637"/>
                  <a:pt x="265711" y="637"/>
                </a:cubicBezTo>
                <a:cubicBezTo>
                  <a:pt x="270538" y="637"/>
                  <a:pt x="275432" y="1022"/>
                  <a:pt x="280399" y="1852"/>
                </a:cubicBezTo>
                <a:cubicBezTo>
                  <a:pt x="283271" y="2334"/>
                  <a:pt x="286108" y="3039"/>
                  <a:pt x="288918" y="3824"/>
                </a:cubicBezTo>
                <a:cubicBezTo>
                  <a:pt x="288955" y="3834"/>
                  <a:pt x="288990" y="3839"/>
                  <a:pt x="289023" y="3839"/>
                </a:cubicBezTo>
                <a:cubicBezTo>
                  <a:pt x="289392" y="3839"/>
                  <a:pt x="289524" y="3243"/>
                  <a:pt x="289106" y="3128"/>
                </a:cubicBezTo>
                <a:cubicBezTo>
                  <a:pt x="281331" y="962"/>
                  <a:pt x="273664" y="0"/>
                  <a:pt x="26610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8"/>
          <p:cNvSpPr/>
          <p:nvPr/>
        </p:nvSpPr>
        <p:spPr>
          <a:xfrm rot="1221896">
            <a:off x="4281265" y="-863262"/>
            <a:ext cx="6720859" cy="1731709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1" y="0"/>
                </a:moveTo>
                <a:cubicBezTo>
                  <a:pt x="205248" y="0"/>
                  <a:pt x="202605" y="96"/>
                  <a:pt x="200015" y="294"/>
                </a:cubicBezTo>
                <a:cubicBezTo>
                  <a:pt x="177918" y="1980"/>
                  <a:pt x="160664" y="19697"/>
                  <a:pt x="143804" y="32142"/>
                </a:cubicBezTo>
                <a:cubicBezTo>
                  <a:pt x="124160" y="46639"/>
                  <a:pt x="101250" y="60689"/>
                  <a:pt x="77351" y="66461"/>
                </a:cubicBezTo>
                <a:cubicBezTo>
                  <a:pt x="72338" y="67671"/>
                  <a:pt x="67209" y="68327"/>
                  <a:pt x="62076" y="68327"/>
                </a:cubicBezTo>
                <a:cubicBezTo>
                  <a:pt x="59262" y="68327"/>
                  <a:pt x="56446" y="68130"/>
                  <a:pt x="53648" y="67719"/>
                </a:cubicBezTo>
                <a:cubicBezTo>
                  <a:pt x="46627" y="66684"/>
                  <a:pt x="40320" y="62866"/>
                  <a:pt x="34664" y="58789"/>
                </a:cubicBezTo>
                <a:cubicBezTo>
                  <a:pt x="23191" y="50510"/>
                  <a:pt x="13690" y="39564"/>
                  <a:pt x="728" y="33436"/>
                </a:cubicBezTo>
                <a:cubicBezTo>
                  <a:pt x="670" y="33407"/>
                  <a:pt x="613" y="33395"/>
                  <a:pt x="559" y="33395"/>
                </a:cubicBezTo>
                <a:cubicBezTo>
                  <a:pt x="223" y="33395"/>
                  <a:pt x="1" y="33882"/>
                  <a:pt x="362" y="34051"/>
                </a:cubicBezTo>
                <a:cubicBezTo>
                  <a:pt x="19382" y="43052"/>
                  <a:pt x="32005" y="64400"/>
                  <a:pt x="53451" y="68415"/>
                </a:cubicBezTo>
                <a:cubicBezTo>
                  <a:pt x="56571" y="68999"/>
                  <a:pt x="59712" y="69267"/>
                  <a:pt x="62860" y="69267"/>
                </a:cubicBezTo>
                <a:cubicBezTo>
                  <a:pt x="82747" y="69267"/>
                  <a:pt x="102877" y="58546"/>
                  <a:pt x="119244" y="48896"/>
                </a:cubicBezTo>
                <a:cubicBezTo>
                  <a:pt x="129352" y="42936"/>
                  <a:pt x="139281" y="36549"/>
                  <a:pt x="148612" y="29430"/>
                </a:cubicBezTo>
                <a:cubicBezTo>
                  <a:pt x="157783" y="22427"/>
                  <a:pt x="166615" y="14969"/>
                  <a:pt x="176580" y="9099"/>
                </a:cubicBezTo>
                <a:cubicBezTo>
                  <a:pt x="185711" y="3727"/>
                  <a:pt x="195387" y="874"/>
                  <a:pt x="205886" y="874"/>
                </a:cubicBezTo>
                <a:cubicBezTo>
                  <a:pt x="206475" y="874"/>
                  <a:pt x="207066" y="883"/>
                  <a:pt x="207660" y="901"/>
                </a:cubicBezTo>
                <a:cubicBezTo>
                  <a:pt x="214655" y="1115"/>
                  <a:pt x="221631" y="1721"/>
                  <a:pt x="228554" y="2730"/>
                </a:cubicBezTo>
                <a:cubicBezTo>
                  <a:pt x="242729" y="4808"/>
                  <a:pt x="268440" y="10054"/>
                  <a:pt x="267155" y="29029"/>
                </a:cubicBezTo>
                <a:cubicBezTo>
                  <a:pt x="267137" y="29259"/>
                  <a:pt x="267307" y="29373"/>
                  <a:pt x="267487" y="29373"/>
                </a:cubicBezTo>
                <a:cubicBezTo>
                  <a:pt x="267668" y="29373"/>
                  <a:pt x="267860" y="29257"/>
                  <a:pt x="267878" y="29029"/>
                </a:cubicBezTo>
                <a:cubicBezTo>
                  <a:pt x="268832" y="14871"/>
                  <a:pt x="254514" y="8323"/>
                  <a:pt x="242997" y="5013"/>
                </a:cubicBezTo>
                <a:cubicBezTo>
                  <a:pt x="232048" y="1858"/>
                  <a:pt x="219694" y="0"/>
                  <a:pt x="2079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8"/>
          <p:cNvSpPr/>
          <p:nvPr/>
        </p:nvSpPr>
        <p:spPr>
          <a:xfrm rot="1221896">
            <a:off x="4445240" y="-595666"/>
            <a:ext cx="6720884" cy="1731709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3" y="1"/>
                </a:moveTo>
                <a:cubicBezTo>
                  <a:pt x="205250" y="1"/>
                  <a:pt x="202607" y="96"/>
                  <a:pt x="200017" y="294"/>
                </a:cubicBezTo>
                <a:cubicBezTo>
                  <a:pt x="177910" y="1981"/>
                  <a:pt x="160666" y="19698"/>
                  <a:pt x="143805" y="32142"/>
                </a:cubicBezTo>
                <a:cubicBezTo>
                  <a:pt x="124152" y="46630"/>
                  <a:pt x="101252" y="60690"/>
                  <a:pt x="77352" y="66461"/>
                </a:cubicBezTo>
                <a:cubicBezTo>
                  <a:pt x="72339" y="67672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49" y="67719"/>
                </a:cubicBezTo>
                <a:cubicBezTo>
                  <a:pt x="46628" y="66685"/>
                  <a:pt x="40312" y="62866"/>
                  <a:pt x="34665" y="58789"/>
                </a:cubicBezTo>
                <a:cubicBezTo>
                  <a:pt x="23184" y="50511"/>
                  <a:pt x="13683" y="39565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2"/>
                </a:cubicBezTo>
                <a:cubicBezTo>
                  <a:pt x="19374" y="43044"/>
                  <a:pt x="31998" y="64401"/>
                  <a:pt x="53453" y="68415"/>
                </a:cubicBezTo>
                <a:cubicBezTo>
                  <a:pt x="56572" y="68999"/>
                  <a:pt x="59714" y="69268"/>
                  <a:pt x="62862" y="69268"/>
                </a:cubicBezTo>
                <a:cubicBezTo>
                  <a:pt x="82748" y="69268"/>
                  <a:pt x="102878" y="58547"/>
                  <a:pt x="119237" y="48896"/>
                </a:cubicBezTo>
                <a:cubicBezTo>
                  <a:pt x="129344" y="42928"/>
                  <a:pt x="139282" y="36549"/>
                  <a:pt x="148614" y="29430"/>
                </a:cubicBezTo>
                <a:cubicBezTo>
                  <a:pt x="157785" y="22427"/>
                  <a:pt x="166607" y="14969"/>
                  <a:pt x="176581" y="9099"/>
                </a:cubicBezTo>
                <a:cubicBezTo>
                  <a:pt x="185713" y="3727"/>
                  <a:pt x="195380" y="874"/>
                  <a:pt x="205879" y="874"/>
                </a:cubicBezTo>
                <a:cubicBezTo>
                  <a:pt x="206468" y="874"/>
                  <a:pt x="207059" y="883"/>
                  <a:pt x="207653" y="901"/>
                </a:cubicBezTo>
                <a:cubicBezTo>
                  <a:pt x="214647" y="1115"/>
                  <a:pt x="221632" y="1722"/>
                  <a:pt x="228555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70" y="29368"/>
                  <a:pt x="267857" y="29252"/>
                  <a:pt x="267870" y="29020"/>
                </a:cubicBezTo>
                <a:cubicBezTo>
                  <a:pt x="268834" y="14871"/>
                  <a:pt x="254507" y="8323"/>
                  <a:pt x="242998" y="5014"/>
                </a:cubicBezTo>
                <a:cubicBezTo>
                  <a:pt x="232049" y="1858"/>
                  <a:pt x="219696" y="1"/>
                  <a:pt x="207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8"/>
          <p:cNvSpPr/>
          <p:nvPr/>
        </p:nvSpPr>
        <p:spPr>
          <a:xfrm rot="1221896">
            <a:off x="4487963" y="-973986"/>
            <a:ext cx="6968111" cy="1849859"/>
          </a:xfrm>
          <a:custGeom>
            <a:avLst/>
            <a:gdLst/>
            <a:ahLst/>
            <a:cxnLst/>
            <a:rect l="l" t="t" r="r" b="b"/>
            <a:pathLst>
              <a:path w="278723" h="73994" extrusionOk="0">
                <a:moveTo>
                  <a:pt x="268284" y="0"/>
                </a:moveTo>
                <a:cubicBezTo>
                  <a:pt x="254282" y="0"/>
                  <a:pt x="241640" y="5185"/>
                  <a:pt x="230172" y="14331"/>
                </a:cubicBezTo>
                <a:cubicBezTo>
                  <a:pt x="215060" y="26383"/>
                  <a:pt x="203293" y="42075"/>
                  <a:pt x="188386" y="54395"/>
                </a:cubicBezTo>
                <a:cubicBezTo>
                  <a:pt x="178421" y="62629"/>
                  <a:pt x="167189" y="68668"/>
                  <a:pt x="154495" y="71407"/>
                </a:cubicBezTo>
                <a:cubicBezTo>
                  <a:pt x="148352" y="72728"/>
                  <a:pt x="142083" y="73178"/>
                  <a:pt x="135794" y="73178"/>
                </a:cubicBezTo>
                <a:cubicBezTo>
                  <a:pt x="128957" y="73178"/>
                  <a:pt x="122096" y="72646"/>
                  <a:pt x="115349" y="72121"/>
                </a:cubicBezTo>
                <a:cubicBezTo>
                  <a:pt x="88871" y="70069"/>
                  <a:pt x="65382" y="60095"/>
                  <a:pt x="41090" y="50131"/>
                </a:cubicBezTo>
                <a:cubicBezTo>
                  <a:pt x="27941" y="44742"/>
                  <a:pt x="14586" y="39880"/>
                  <a:pt x="624" y="37088"/>
                </a:cubicBezTo>
                <a:cubicBezTo>
                  <a:pt x="597" y="37083"/>
                  <a:pt x="571" y="37080"/>
                  <a:pt x="545" y="37080"/>
                </a:cubicBezTo>
                <a:cubicBezTo>
                  <a:pt x="148" y="37080"/>
                  <a:pt x="1" y="37700"/>
                  <a:pt x="437" y="37784"/>
                </a:cubicBezTo>
                <a:cubicBezTo>
                  <a:pt x="25371" y="42780"/>
                  <a:pt x="48004" y="54555"/>
                  <a:pt x="71725" y="63227"/>
                </a:cubicBezTo>
                <a:cubicBezTo>
                  <a:pt x="90791" y="70198"/>
                  <a:pt x="111508" y="73994"/>
                  <a:pt x="131986" y="73994"/>
                </a:cubicBezTo>
                <a:cubicBezTo>
                  <a:pt x="136612" y="73994"/>
                  <a:pt x="141225" y="73800"/>
                  <a:pt x="145805" y="73405"/>
                </a:cubicBezTo>
                <a:cubicBezTo>
                  <a:pt x="168242" y="71479"/>
                  <a:pt x="185691" y="58989"/>
                  <a:pt x="201232" y="43654"/>
                </a:cubicBezTo>
                <a:cubicBezTo>
                  <a:pt x="214667" y="30406"/>
                  <a:pt x="226871" y="14884"/>
                  <a:pt x="243964" y="6132"/>
                </a:cubicBezTo>
                <a:cubicBezTo>
                  <a:pt x="251377" y="2332"/>
                  <a:pt x="259399" y="646"/>
                  <a:pt x="267532" y="646"/>
                </a:cubicBezTo>
                <a:cubicBezTo>
                  <a:pt x="271046" y="646"/>
                  <a:pt x="274581" y="961"/>
                  <a:pt x="278096" y="1556"/>
                </a:cubicBezTo>
                <a:cubicBezTo>
                  <a:pt x="278120" y="1560"/>
                  <a:pt x="278144" y="1562"/>
                  <a:pt x="278167" y="1562"/>
                </a:cubicBezTo>
                <a:cubicBezTo>
                  <a:pt x="278570" y="1562"/>
                  <a:pt x="278722" y="936"/>
                  <a:pt x="278292" y="860"/>
                </a:cubicBezTo>
                <a:cubicBezTo>
                  <a:pt x="274880" y="282"/>
                  <a:pt x="271545" y="0"/>
                  <a:pt x="2682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8"/>
          <p:cNvSpPr/>
          <p:nvPr/>
        </p:nvSpPr>
        <p:spPr>
          <a:xfrm rot="1221896">
            <a:off x="4294686" y="-775039"/>
            <a:ext cx="7112461" cy="2032460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8"/>
          <p:cNvSpPr/>
          <p:nvPr/>
        </p:nvSpPr>
        <p:spPr>
          <a:xfrm rot="1221896">
            <a:off x="4130930" y="-1042625"/>
            <a:ext cx="7112186" cy="2032510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8"/>
          <p:cNvSpPr/>
          <p:nvPr/>
        </p:nvSpPr>
        <p:spPr>
          <a:xfrm rot="1221896">
            <a:off x="4317275" y="-582088"/>
            <a:ext cx="7238112" cy="1688209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8"/>
          <p:cNvSpPr/>
          <p:nvPr/>
        </p:nvSpPr>
        <p:spPr>
          <a:xfrm rot="1221896">
            <a:off x="4267344" y="-886030"/>
            <a:ext cx="6720859" cy="1731709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6" y="0"/>
                </a:moveTo>
                <a:cubicBezTo>
                  <a:pt x="205254" y="0"/>
                  <a:pt x="202613" y="96"/>
                  <a:pt x="200024" y="294"/>
                </a:cubicBezTo>
                <a:cubicBezTo>
                  <a:pt x="177918" y="1980"/>
                  <a:pt x="160674" y="19697"/>
                  <a:pt x="143804" y="32142"/>
                </a:cubicBezTo>
                <a:cubicBezTo>
                  <a:pt x="124160" y="46630"/>
                  <a:pt x="101260" y="60689"/>
                  <a:pt x="77360" y="66461"/>
                </a:cubicBezTo>
                <a:cubicBezTo>
                  <a:pt x="72347" y="67671"/>
                  <a:pt x="67219" y="68327"/>
                  <a:pt x="62083" y="68327"/>
                </a:cubicBezTo>
                <a:cubicBezTo>
                  <a:pt x="59268" y="68327"/>
                  <a:pt x="56450" y="68130"/>
                  <a:pt x="53648" y="67719"/>
                </a:cubicBezTo>
                <a:cubicBezTo>
                  <a:pt x="46636" y="66684"/>
                  <a:pt x="40320" y="62866"/>
                  <a:pt x="34673" y="58789"/>
                </a:cubicBezTo>
                <a:cubicBezTo>
                  <a:pt x="23192" y="50510"/>
                  <a:pt x="13691" y="39564"/>
                  <a:pt x="728" y="33427"/>
                </a:cubicBezTo>
                <a:cubicBezTo>
                  <a:pt x="674" y="33400"/>
                  <a:pt x="620" y="33389"/>
                  <a:pt x="568" y="33389"/>
                </a:cubicBezTo>
                <a:cubicBezTo>
                  <a:pt x="232" y="33389"/>
                  <a:pt x="0" y="33881"/>
                  <a:pt x="371" y="34051"/>
                </a:cubicBezTo>
                <a:cubicBezTo>
                  <a:pt x="19382" y="43043"/>
                  <a:pt x="32006" y="64400"/>
                  <a:pt x="53461" y="68415"/>
                </a:cubicBezTo>
                <a:cubicBezTo>
                  <a:pt x="56580" y="68999"/>
                  <a:pt x="59722" y="69267"/>
                  <a:pt x="62869" y="69267"/>
                </a:cubicBezTo>
                <a:cubicBezTo>
                  <a:pt x="82754" y="69267"/>
                  <a:pt x="102878" y="58546"/>
                  <a:pt x="119244" y="48896"/>
                </a:cubicBezTo>
                <a:cubicBezTo>
                  <a:pt x="129352" y="42936"/>
                  <a:pt x="139281" y="36549"/>
                  <a:pt x="148613" y="29430"/>
                </a:cubicBezTo>
                <a:cubicBezTo>
                  <a:pt x="157783" y="22427"/>
                  <a:pt x="166615" y="14969"/>
                  <a:pt x="176589" y="9099"/>
                </a:cubicBezTo>
                <a:cubicBezTo>
                  <a:pt x="185721" y="3726"/>
                  <a:pt x="195388" y="874"/>
                  <a:pt x="205887" y="874"/>
                </a:cubicBezTo>
                <a:cubicBezTo>
                  <a:pt x="206476" y="874"/>
                  <a:pt x="207067" y="883"/>
                  <a:pt x="207661" y="901"/>
                </a:cubicBezTo>
                <a:cubicBezTo>
                  <a:pt x="214655" y="1115"/>
                  <a:pt x="221640" y="1712"/>
                  <a:pt x="228554" y="2729"/>
                </a:cubicBezTo>
                <a:cubicBezTo>
                  <a:pt x="242738" y="4799"/>
                  <a:pt x="268440" y="10054"/>
                  <a:pt x="267155" y="29020"/>
                </a:cubicBezTo>
                <a:cubicBezTo>
                  <a:pt x="267142" y="29255"/>
                  <a:pt x="267312" y="29371"/>
                  <a:pt x="267491" y="29371"/>
                </a:cubicBezTo>
                <a:cubicBezTo>
                  <a:pt x="267671" y="29371"/>
                  <a:pt x="267860" y="29253"/>
                  <a:pt x="267878" y="29020"/>
                </a:cubicBezTo>
                <a:cubicBezTo>
                  <a:pt x="268833" y="14871"/>
                  <a:pt x="254514" y="8323"/>
                  <a:pt x="242997" y="5013"/>
                </a:cubicBezTo>
                <a:cubicBezTo>
                  <a:pt x="232048" y="1858"/>
                  <a:pt x="219695" y="0"/>
                  <a:pt x="207926" y="0"/>
                </a:cubicBezTo>
                <a:close/>
              </a:path>
            </a:pathLst>
          </a:custGeom>
          <a:solidFill>
            <a:srgbClr val="8090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8"/>
          <p:cNvSpPr/>
          <p:nvPr/>
        </p:nvSpPr>
        <p:spPr>
          <a:xfrm rot="1221896">
            <a:off x="4139568" y="-872532"/>
            <a:ext cx="7238112" cy="1688359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8" y="24892"/>
                  <a:pt x="158964" y="42734"/>
                </a:cubicBezTo>
                <a:cubicBezTo>
                  <a:pt x="135341" y="55500"/>
                  <a:pt x="110407" y="64707"/>
                  <a:pt x="83421" y="66518"/>
                </a:cubicBezTo>
                <a:cubicBezTo>
                  <a:pt x="80468" y="66716"/>
                  <a:pt x="77517" y="66814"/>
                  <a:pt x="74571" y="66814"/>
                </a:cubicBezTo>
                <a:cubicBezTo>
                  <a:pt x="50579" y="66814"/>
                  <a:pt x="26978" y="60299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3" y="67533"/>
                  <a:pt x="75100" y="67533"/>
                </a:cubicBezTo>
                <a:cubicBezTo>
                  <a:pt x="98965" y="67533"/>
                  <a:pt x="122568" y="61176"/>
                  <a:pt x="144093" y="51102"/>
                </a:cubicBezTo>
                <a:cubicBezTo>
                  <a:pt x="182740" y="33026"/>
                  <a:pt x="221445" y="636"/>
                  <a:pt x="265723" y="636"/>
                </a:cubicBezTo>
                <a:cubicBezTo>
                  <a:pt x="270546" y="636"/>
                  <a:pt x="275435" y="1020"/>
                  <a:pt x="280397" y="1849"/>
                </a:cubicBezTo>
                <a:cubicBezTo>
                  <a:pt x="283279" y="2331"/>
                  <a:pt x="286107" y="3045"/>
                  <a:pt x="288917" y="3830"/>
                </a:cubicBezTo>
                <a:cubicBezTo>
                  <a:pt x="288954" y="3840"/>
                  <a:pt x="288989" y="3845"/>
                  <a:pt x="289023" y="3845"/>
                </a:cubicBezTo>
                <a:cubicBezTo>
                  <a:pt x="289398" y="3845"/>
                  <a:pt x="289523" y="3248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8"/>
          <p:cNvSpPr/>
          <p:nvPr/>
        </p:nvSpPr>
        <p:spPr>
          <a:xfrm rot="1221896">
            <a:off x="4267344" y="-886030"/>
            <a:ext cx="6720859" cy="1731709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6" y="0"/>
                </a:moveTo>
                <a:cubicBezTo>
                  <a:pt x="205254" y="0"/>
                  <a:pt x="202613" y="96"/>
                  <a:pt x="200024" y="294"/>
                </a:cubicBezTo>
                <a:cubicBezTo>
                  <a:pt x="177918" y="1980"/>
                  <a:pt x="160674" y="19697"/>
                  <a:pt x="143804" y="32142"/>
                </a:cubicBezTo>
                <a:cubicBezTo>
                  <a:pt x="124160" y="46630"/>
                  <a:pt x="101260" y="60689"/>
                  <a:pt x="77360" y="66461"/>
                </a:cubicBezTo>
                <a:cubicBezTo>
                  <a:pt x="72347" y="67671"/>
                  <a:pt x="67219" y="68327"/>
                  <a:pt x="62083" y="68327"/>
                </a:cubicBezTo>
                <a:cubicBezTo>
                  <a:pt x="59268" y="68327"/>
                  <a:pt x="56450" y="68130"/>
                  <a:pt x="53648" y="67719"/>
                </a:cubicBezTo>
                <a:cubicBezTo>
                  <a:pt x="46636" y="66684"/>
                  <a:pt x="40320" y="62866"/>
                  <a:pt x="34673" y="58789"/>
                </a:cubicBezTo>
                <a:cubicBezTo>
                  <a:pt x="23192" y="50510"/>
                  <a:pt x="13691" y="39564"/>
                  <a:pt x="728" y="33427"/>
                </a:cubicBezTo>
                <a:cubicBezTo>
                  <a:pt x="674" y="33400"/>
                  <a:pt x="620" y="33389"/>
                  <a:pt x="568" y="33389"/>
                </a:cubicBezTo>
                <a:cubicBezTo>
                  <a:pt x="232" y="33389"/>
                  <a:pt x="0" y="33881"/>
                  <a:pt x="371" y="34051"/>
                </a:cubicBezTo>
                <a:cubicBezTo>
                  <a:pt x="19382" y="43043"/>
                  <a:pt x="32006" y="64400"/>
                  <a:pt x="53461" y="68415"/>
                </a:cubicBezTo>
                <a:cubicBezTo>
                  <a:pt x="56580" y="68999"/>
                  <a:pt x="59722" y="69267"/>
                  <a:pt x="62869" y="69267"/>
                </a:cubicBezTo>
                <a:cubicBezTo>
                  <a:pt x="82754" y="69267"/>
                  <a:pt x="102878" y="58546"/>
                  <a:pt x="119244" y="48896"/>
                </a:cubicBezTo>
                <a:cubicBezTo>
                  <a:pt x="129352" y="42936"/>
                  <a:pt x="139281" y="36549"/>
                  <a:pt x="148613" y="29430"/>
                </a:cubicBezTo>
                <a:cubicBezTo>
                  <a:pt x="157783" y="22427"/>
                  <a:pt x="166615" y="14969"/>
                  <a:pt x="176589" y="9099"/>
                </a:cubicBezTo>
                <a:cubicBezTo>
                  <a:pt x="185721" y="3726"/>
                  <a:pt x="195388" y="874"/>
                  <a:pt x="205887" y="874"/>
                </a:cubicBezTo>
                <a:cubicBezTo>
                  <a:pt x="206476" y="874"/>
                  <a:pt x="207067" y="883"/>
                  <a:pt x="207661" y="901"/>
                </a:cubicBezTo>
                <a:cubicBezTo>
                  <a:pt x="214655" y="1115"/>
                  <a:pt x="221640" y="1712"/>
                  <a:pt x="228554" y="2729"/>
                </a:cubicBezTo>
                <a:cubicBezTo>
                  <a:pt x="242738" y="4799"/>
                  <a:pt x="268440" y="10054"/>
                  <a:pt x="267155" y="29020"/>
                </a:cubicBezTo>
                <a:cubicBezTo>
                  <a:pt x="267142" y="29255"/>
                  <a:pt x="267312" y="29371"/>
                  <a:pt x="267491" y="29371"/>
                </a:cubicBezTo>
                <a:cubicBezTo>
                  <a:pt x="267671" y="29371"/>
                  <a:pt x="267860" y="29253"/>
                  <a:pt x="267878" y="29020"/>
                </a:cubicBezTo>
                <a:cubicBezTo>
                  <a:pt x="268833" y="14871"/>
                  <a:pt x="254514" y="8323"/>
                  <a:pt x="242997" y="5013"/>
                </a:cubicBezTo>
                <a:cubicBezTo>
                  <a:pt x="232048" y="1858"/>
                  <a:pt x="219695" y="0"/>
                  <a:pt x="2079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8"/>
          <p:cNvSpPr/>
          <p:nvPr/>
        </p:nvSpPr>
        <p:spPr>
          <a:xfrm rot="1221896">
            <a:off x="4117004" y="-1065349"/>
            <a:ext cx="7112436" cy="2032485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8"/>
          <p:cNvSpPr/>
          <p:nvPr/>
        </p:nvSpPr>
        <p:spPr>
          <a:xfrm rot="1221896">
            <a:off x="4303591" y="-604923"/>
            <a:ext cx="7238112" cy="1688359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8"/>
          <p:cNvSpPr/>
          <p:nvPr/>
        </p:nvSpPr>
        <p:spPr>
          <a:xfrm rot="1221896">
            <a:off x="4431318" y="-618430"/>
            <a:ext cx="6720909" cy="1731709"/>
          </a:xfrm>
          <a:custGeom>
            <a:avLst/>
            <a:gdLst/>
            <a:ahLst/>
            <a:cxnLst/>
            <a:rect l="l" t="t" r="r" b="b"/>
            <a:pathLst>
              <a:path w="268835" h="69268" extrusionOk="0">
                <a:moveTo>
                  <a:pt x="207925" y="0"/>
                </a:moveTo>
                <a:cubicBezTo>
                  <a:pt x="205252" y="0"/>
                  <a:pt x="202608" y="96"/>
                  <a:pt x="200017" y="294"/>
                </a:cubicBezTo>
                <a:cubicBezTo>
                  <a:pt x="177920" y="1980"/>
                  <a:pt x="160666" y="19697"/>
                  <a:pt x="143806" y="32142"/>
                </a:cubicBezTo>
                <a:cubicBezTo>
                  <a:pt x="124162" y="46630"/>
                  <a:pt x="101252" y="60689"/>
                  <a:pt x="77353" y="66461"/>
                </a:cubicBezTo>
                <a:cubicBezTo>
                  <a:pt x="72340" y="67671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50" y="67719"/>
                </a:cubicBezTo>
                <a:cubicBezTo>
                  <a:pt x="46629" y="66684"/>
                  <a:pt x="40322" y="62866"/>
                  <a:pt x="34666" y="58789"/>
                </a:cubicBezTo>
                <a:cubicBezTo>
                  <a:pt x="23193" y="50511"/>
                  <a:pt x="13692" y="39556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1" y="33881"/>
                  <a:pt x="364" y="34051"/>
                </a:cubicBezTo>
                <a:cubicBezTo>
                  <a:pt x="19375" y="43044"/>
                  <a:pt x="32007" y="64401"/>
                  <a:pt x="53453" y="68415"/>
                </a:cubicBezTo>
                <a:cubicBezTo>
                  <a:pt x="56573" y="68999"/>
                  <a:pt x="59714" y="69268"/>
                  <a:pt x="62862" y="69268"/>
                </a:cubicBezTo>
                <a:cubicBezTo>
                  <a:pt x="82749" y="69268"/>
                  <a:pt x="102878" y="58546"/>
                  <a:pt x="119237" y="48896"/>
                </a:cubicBezTo>
                <a:cubicBezTo>
                  <a:pt x="129354" y="42928"/>
                  <a:pt x="139283" y="36540"/>
                  <a:pt x="148614" y="29421"/>
                </a:cubicBezTo>
                <a:cubicBezTo>
                  <a:pt x="157785" y="22427"/>
                  <a:pt x="166617" y="14960"/>
                  <a:pt x="176582" y="9099"/>
                </a:cubicBezTo>
                <a:cubicBezTo>
                  <a:pt x="185712" y="3719"/>
                  <a:pt x="195386" y="874"/>
                  <a:pt x="205884" y="874"/>
                </a:cubicBezTo>
                <a:cubicBezTo>
                  <a:pt x="206474" y="874"/>
                  <a:pt x="207067" y="883"/>
                  <a:pt x="207663" y="901"/>
                </a:cubicBezTo>
                <a:cubicBezTo>
                  <a:pt x="214648" y="1115"/>
                  <a:pt x="221633" y="1713"/>
                  <a:pt x="228556" y="2730"/>
                </a:cubicBezTo>
                <a:cubicBezTo>
                  <a:pt x="242731" y="4799"/>
                  <a:pt x="268442" y="10054"/>
                  <a:pt x="267157" y="29020"/>
                </a:cubicBezTo>
                <a:cubicBezTo>
                  <a:pt x="267139" y="29252"/>
                  <a:pt x="267311" y="29368"/>
                  <a:pt x="267492" y="29368"/>
                </a:cubicBezTo>
                <a:cubicBezTo>
                  <a:pt x="267672" y="29368"/>
                  <a:pt x="267862" y="29252"/>
                  <a:pt x="267880" y="29020"/>
                </a:cubicBezTo>
                <a:cubicBezTo>
                  <a:pt x="268834" y="14871"/>
                  <a:pt x="254516" y="8323"/>
                  <a:pt x="242999" y="5005"/>
                </a:cubicBezTo>
                <a:cubicBezTo>
                  <a:pt x="232050" y="1857"/>
                  <a:pt x="219698" y="0"/>
                  <a:pt x="20792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p8"/>
          <p:cNvSpPr/>
          <p:nvPr/>
        </p:nvSpPr>
        <p:spPr>
          <a:xfrm rot="1221896">
            <a:off x="4474357" y="-996762"/>
            <a:ext cx="6968011" cy="1849884"/>
          </a:xfrm>
          <a:custGeom>
            <a:avLst/>
            <a:gdLst/>
            <a:ahLst/>
            <a:cxnLst/>
            <a:rect l="l" t="t" r="r" b="b"/>
            <a:pathLst>
              <a:path w="278719" h="73995" extrusionOk="0">
                <a:moveTo>
                  <a:pt x="268262" y="1"/>
                </a:moveTo>
                <a:cubicBezTo>
                  <a:pt x="254265" y="1"/>
                  <a:pt x="241627" y="5191"/>
                  <a:pt x="230169" y="14334"/>
                </a:cubicBezTo>
                <a:cubicBezTo>
                  <a:pt x="215057" y="26387"/>
                  <a:pt x="203281" y="42079"/>
                  <a:pt x="188374" y="54390"/>
                </a:cubicBezTo>
                <a:cubicBezTo>
                  <a:pt x="178409" y="62633"/>
                  <a:pt x="167187" y="68672"/>
                  <a:pt x="154483" y="71402"/>
                </a:cubicBezTo>
                <a:cubicBezTo>
                  <a:pt x="148341" y="72727"/>
                  <a:pt x="142072" y="73178"/>
                  <a:pt x="135783" y="73178"/>
                </a:cubicBezTo>
                <a:cubicBezTo>
                  <a:pt x="128945" y="73178"/>
                  <a:pt x="122085" y="72645"/>
                  <a:pt x="115337" y="72125"/>
                </a:cubicBezTo>
                <a:cubicBezTo>
                  <a:pt x="88860" y="70073"/>
                  <a:pt x="65371" y="60090"/>
                  <a:pt x="41079" y="50134"/>
                </a:cubicBezTo>
                <a:cubicBezTo>
                  <a:pt x="27938" y="44746"/>
                  <a:pt x="14574" y="39884"/>
                  <a:pt x="622" y="37092"/>
                </a:cubicBezTo>
                <a:cubicBezTo>
                  <a:pt x="592" y="37085"/>
                  <a:pt x="563" y="37082"/>
                  <a:pt x="536" y="37082"/>
                </a:cubicBezTo>
                <a:cubicBezTo>
                  <a:pt x="144" y="37082"/>
                  <a:pt x="0" y="37696"/>
                  <a:pt x="425" y="37788"/>
                </a:cubicBezTo>
                <a:cubicBezTo>
                  <a:pt x="25360" y="42784"/>
                  <a:pt x="47992" y="54559"/>
                  <a:pt x="71713" y="63230"/>
                </a:cubicBezTo>
                <a:cubicBezTo>
                  <a:pt x="90786" y="70204"/>
                  <a:pt x="111510" y="73994"/>
                  <a:pt x="132000" y="73994"/>
                </a:cubicBezTo>
                <a:cubicBezTo>
                  <a:pt x="136620" y="73994"/>
                  <a:pt x="141228" y="73802"/>
                  <a:pt x="145803" y="73409"/>
                </a:cubicBezTo>
                <a:cubicBezTo>
                  <a:pt x="168239" y="71473"/>
                  <a:pt x="185680" y="58984"/>
                  <a:pt x="201229" y="43658"/>
                </a:cubicBezTo>
                <a:cubicBezTo>
                  <a:pt x="214655" y="30410"/>
                  <a:pt x="226868" y="14888"/>
                  <a:pt x="243952" y="6127"/>
                </a:cubicBezTo>
                <a:cubicBezTo>
                  <a:pt x="251363" y="2334"/>
                  <a:pt x="259383" y="646"/>
                  <a:pt x="267517" y="646"/>
                </a:cubicBezTo>
                <a:cubicBezTo>
                  <a:pt x="271034" y="646"/>
                  <a:pt x="274573" y="962"/>
                  <a:pt x="278093" y="1560"/>
                </a:cubicBezTo>
                <a:cubicBezTo>
                  <a:pt x="278118" y="1564"/>
                  <a:pt x="278142" y="1566"/>
                  <a:pt x="278165" y="1566"/>
                </a:cubicBezTo>
                <a:cubicBezTo>
                  <a:pt x="278567" y="1566"/>
                  <a:pt x="278719" y="940"/>
                  <a:pt x="278280" y="864"/>
                </a:cubicBezTo>
                <a:cubicBezTo>
                  <a:pt x="274865" y="283"/>
                  <a:pt x="271527" y="1"/>
                  <a:pt x="268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8"/>
          <p:cNvSpPr/>
          <p:nvPr/>
        </p:nvSpPr>
        <p:spPr>
          <a:xfrm rot="1221896">
            <a:off x="4281000" y="-797869"/>
            <a:ext cx="7112211" cy="2032560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8"/>
          <p:cNvSpPr/>
          <p:nvPr/>
        </p:nvSpPr>
        <p:spPr>
          <a:xfrm rot="1982311">
            <a:off x="-1555460" y="3295230"/>
            <a:ext cx="7238039" cy="1688316"/>
          </a:xfrm>
          <a:custGeom>
            <a:avLst/>
            <a:gdLst/>
            <a:ahLst/>
            <a:cxnLst/>
            <a:rect l="l" t="t" r="r" b="b"/>
            <a:pathLst>
              <a:path w="289523" h="67533" extrusionOk="0">
                <a:moveTo>
                  <a:pt x="266124" y="0"/>
                </a:moveTo>
                <a:cubicBezTo>
                  <a:pt x="227666" y="0"/>
                  <a:pt x="191989" y="24891"/>
                  <a:pt x="158973" y="42734"/>
                </a:cubicBezTo>
                <a:cubicBezTo>
                  <a:pt x="135350" y="55500"/>
                  <a:pt x="110406" y="64706"/>
                  <a:pt x="83420" y="66517"/>
                </a:cubicBezTo>
                <a:cubicBezTo>
                  <a:pt x="80468" y="66715"/>
                  <a:pt x="77516" y="66813"/>
                  <a:pt x="74571" y="66813"/>
                </a:cubicBezTo>
                <a:cubicBezTo>
                  <a:pt x="50581" y="66813"/>
                  <a:pt x="26985" y="60299"/>
                  <a:pt x="6200" y="48158"/>
                </a:cubicBezTo>
                <a:cubicBezTo>
                  <a:pt x="4335" y="47069"/>
                  <a:pt x="2506" y="45901"/>
                  <a:pt x="695" y="44723"/>
                </a:cubicBezTo>
                <a:cubicBezTo>
                  <a:pt x="632" y="44683"/>
                  <a:pt x="569" y="44665"/>
                  <a:pt x="510" y="44665"/>
                </a:cubicBezTo>
                <a:cubicBezTo>
                  <a:pt x="204" y="44665"/>
                  <a:pt x="0" y="45138"/>
                  <a:pt x="330" y="45348"/>
                </a:cubicBezTo>
                <a:cubicBezTo>
                  <a:pt x="21562" y="59113"/>
                  <a:pt x="45764" y="66696"/>
                  <a:pt x="71056" y="67472"/>
                </a:cubicBezTo>
                <a:cubicBezTo>
                  <a:pt x="72405" y="67513"/>
                  <a:pt x="73753" y="67533"/>
                  <a:pt x="75101" y="67533"/>
                </a:cubicBezTo>
                <a:cubicBezTo>
                  <a:pt x="98973" y="67533"/>
                  <a:pt x="122568" y="61176"/>
                  <a:pt x="144101" y="51102"/>
                </a:cubicBezTo>
                <a:cubicBezTo>
                  <a:pt x="182740" y="33025"/>
                  <a:pt x="221452" y="636"/>
                  <a:pt x="265724" y="636"/>
                </a:cubicBezTo>
                <a:cubicBezTo>
                  <a:pt x="270547" y="636"/>
                  <a:pt x="275435" y="1020"/>
                  <a:pt x="280397" y="1849"/>
                </a:cubicBezTo>
                <a:cubicBezTo>
                  <a:pt x="283278" y="2331"/>
                  <a:pt x="286115" y="3044"/>
                  <a:pt x="288925" y="3829"/>
                </a:cubicBezTo>
                <a:cubicBezTo>
                  <a:pt x="288961" y="3839"/>
                  <a:pt x="288996" y="3844"/>
                  <a:pt x="289028" y="3844"/>
                </a:cubicBezTo>
                <a:cubicBezTo>
                  <a:pt x="289398" y="3844"/>
                  <a:pt x="289523" y="3239"/>
                  <a:pt x="289113" y="3125"/>
                </a:cubicBezTo>
                <a:cubicBezTo>
                  <a:pt x="281342" y="961"/>
                  <a:pt x="273679" y="0"/>
                  <a:pt x="2661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8"/>
          <p:cNvSpPr/>
          <p:nvPr/>
        </p:nvSpPr>
        <p:spPr>
          <a:xfrm rot="1982311">
            <a:off x="-1324765" y="3549892"/>
            <a:ext cx="6720591" cy="1731716"/>
          </a:xfrm>
          <a:custGeom>
            <a:avLst/>
            <a:gdLst/>
            <a:ahLst/>
            <a:cxnLst/>
            <a:rect l="l" t="t" r="r" b="b"/>
            <a:pathLst>
              <a:path w="268825" h="69269" extrusionOk="0">
                <a:moveTo>
                  <a:pt x="207921" y="1"/>
                </a:moveTo>
                <a:cubicBezTo>
                  <a:pt x="205248" y="1"/>
                  <a:pt x="202606" y="97"/>
                  <a:pt x="200017" y="295"/>
                </a:cubicBezTo>
                <a:cubicBezTo>
                  <a:pt x="177910" y="1981"/>
                  <a:pt x="160666" y="19698"/>
                  <a:pt x="143796" y="32134"/>
                </a:cubicBezTo>
                <a:cubicBezTo>
                  <a:pt x="124152" y="46631"/>
                  <a:pt x="101252" y="60690"/>
                  <a:pt x="77352" y="66462"/>
                </a:cubicBezTo>
                <a:cubicBezTo>
                  <a:pt x="72339" y="67672"/>
                  <a:pt x="67211" y="68327"/>
                  <a:pt x="62075" y="68327"/>
                </a:cubicBezTo>
                <a:cubicBezTo>
                  <a:pt x="59260" y="68327"/>
                  <a:pt x="56442" y="68130"/>
                  <a:pt x="53640" y="67720"/>
                </a:cubicBezTo>
                <a:cubicBezTo>
                  <a:pt x="46628" y="66685"/>
                  <a:pt x="40312" y="62867"/>
                  <a:pt x="34665" y="58790"/>
                </a:cubicBezTo>
                <a:cubicBezTo>
                  <a:pt x="23184" y="50511"/>
                  <a:pt x="13683" y="39556"/>
                  <a:pt x="729" y="33427"/>
                </a:cubicBezTo>
                <a:cubicBezTo>
                  <a:pt x="674" y="33401"/>
                  <a:pt x="619" y="33390"/>
                  <a:pt x="567" y="33390"/>
                </a:cubicBezTo>
                <a:cubicBezTo>
                  <a:pt x="227" y="33390"/>
                  <a:pt x="0" y="33882"/>
                  <a:pt x="364" y="34052"/>
                </a:cubicBezTo>
                <a:cubicBezTo>
                  <a:pt x="19374" y="43044"/>
                  <a:pt x="31998" y="64401"/>
                  <a:pt x="53453" y="68416"/>
                </a:cubicBezTo>
                <a:cubicBezTo>
                  <a:pt x="56572" y="69000"/>
                  <a:pt x="59714" y="69268"/>
                  <a:pt x="62861" y="69268"/>
                </a:cubicBezTo>
                <a:cubicBezTo>
                  <a:pt x="82746" y="69268"/>
                  <a:pt x="102870" y="58547"/>
                  <a:pt x="119237" y="48896"/>
                </a:cubicBezTo>
                <a:cubicBezTo>
                  <a:pt x="129344" y="42928"/>
                  <a:pt x="139273" y="36541"/>
                  <a:pt x="148614" y="29422"/>
                </a:cubicBezTo>
                <a:cubicBezTo>
                  <a:pt x="157784" y="22428"/>
                  <a:pt x="166607" y="14961"/>
                  <a:pt x="176581" y="9100"/>
                </a:cubicBezTo>
                <a:cubicBezTo>
                  <a:pt x="185711" y="3720"/>
                  <a:pt x="195377" y="874"/>
                  <a:pt x="205874" y="874"/>
                </a:cubicBezTo>
                <a:cubicBezTo>
                  <a:pt x="206465" y="874"/>
                  <a:pt x="207058" y="883"/>
                  <a:pt x="207653" y="901"/>
                </a:cubicBezTo>
                <a:cubicBezTo>
                  <a:pt x="214647" y="1116"/>
                  <a:pt x="221632" y="1713"/>
                  <a:pt x="228546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6" y="29368"/>
                  <a:pt x="267485" y="29368"/>
                </a:cubicBezTo>
                <a:cubicBezTo>
                  <a:pt x="267665" y="29368"/>
                  <a:pt x="267852" y="29252"/>
                  <a:pt x="267870" y="29020"/>
                </a:cubicBezTo>
                <a:cubicBezTo>
                  <a:pt x="268825" y="14872"/>
                  <a:pt x="254506" y="8324"/>
                  <a:pt x="242998" y="5005"/>
                </a:cubicBezTo>
                <a:cubicBezTo>
                  <a:pt x="232043" y="1857"/>
                  <a:pt x="219689" y="1"/>
                  <a:pt x="20792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8"/>
          <p:cNvSpPr/>
          <p:nvPr/>
        </p:nvSpPr>
        <p:spPr>
          <a:xfrm rot="1982311">
            <a:off x="-1216024" y="3215830"/>
            <a:ext cx="6967965" cy="1849841"/>
          </a:xfrm>
          <a:custGeom>
            <a:avLst/>
            <a:gdLst/>
            <a:ahLst/>
            <a:cxnLst/>
            <a:rect l="l" t="t" r="r" b="b"/>
            <a:pathLst>
              <a:path w="278720" h="73994" extrusionOk="0">
                <a:moveTo>
                  <a:pt x="268263" y="1"/>
                </a:moveTo>
                <a:cubicBezTo>
                  <a:pt x="254268" y="1"/>
                  <a:pt x="241635" y="5191"/>
                  <a:pt x="230170" y="14334"/>
                </a:cubicBezTo>
                <a:cubicBezTo>
                  <a:pt x="215057" y="26386"/>
                  <a:pt x="203291" y="42078"/>
                  <a:pt x="188384" y="54389"/>
                </a:cubicBezTo>
                <a:cubicBezTo>
                  <a:pt x="178419" y="62632"/>
                  <a:pt x="167187" y="68663"/>
                  <a:pt x="154492" y="71402"/>
                </a:cubicBezTo>
                <a:cubicBezTo>
                  <a:pt x="148350" y="72727"/>
                  <a:pt x="142081" y="73177"/>
                  <a:pt x="135792" y="73177"/>
                </a:cubicBezTo>
                <a:cubicBezTo>
                  <a:pt x="128955" y="73177"/>
                  <a:pt x="122094" y="72645"/>
                  <a:pt x="115347" y="72124"/>
                </a:cubicBezTo>
                <a:cubicBezTo>
                  <a:pt x="88860" y="70072"/>
                  <a:pt x="65380" y="60090"/>
                  <a:pt x="41088" y="50134"/>
                </a:cubicBezTo>
                <a:cubicBezTo>
                  <a:pt x="27939" y="44746"/>
                  <a:pt x="14584" y="39884"/>
                  <a:pt x="622" y="37091"/>
                </a:cubicBezTo>
                <a:cubicBezTo>
                  <a:pt x="592" y="37085"/>
                  <a:pt x="564" y="37082"/>
                  <a:pt x="536" y="37082"/>
                </a:cubicBezTo>
                <a:cubicBezTo>
                  <a:pt x="144" y="37082"/>
                  <a:pt x="1" y="37696"/>
                  <a:pt x="426" y="37787"/>
                </a:cubicBezTo>
                <a:cubicBezTo>
                  <a:pt x="25369" y="42774"/>
                  <a:pt x="48002" y="54550"/>
                  <a:pt x="71723" y="63230"/>
                </a:cubicBezTo>
                <a:cubicBezTo>
                  <a:pt x="90789" y="70204"/>
                  <a:pt x="111511" y="73994"/>
                  <a:pt x="132001" y="73994"/>
                </a:cubicBezTo>
                <a:cubicBezTo>
                  <a:pt x="136621" y="73994"/>
                  <a:pt x="141229" y="73801"/>
                  <a:pt x="145803" y="73409"/>
                </a:cubicBezTo>
                <a:cubicBezTo>
                  <a:pt x="168240" y="71473"/>
                  <a:pt x="185689" y="58984"/>
                  <a:pt x="201230" y="43657"/>
                </a:cubicBezTo>
                <a:cubicBezTo>
                  <a:pt x="214665" y="30410"/>
                  <a:pt x="226869" y="14887"/>
                  <a:pt x="243962" y="6127"/>
                </a:cubicBezTo>
                <a:cubicBezTo>
                  <a:pt x="251373" y="2334"/>
                  <a:pt x="259393" y="645"/>
                  <a:pt x="267523" y="645"/>
                </a:cubicBezTo>
                <a:cubicBezTo>
                  <a:pt x="271039" y="645"/>
                  <a:pt x="274576" y="961"/>
                  <a:pt x="278094" y="1559"/>
                </a:cubicBezTo>
                <a:cubicBezTo>
                  <a:pt x="278118" y="1563"/>
                  <a:pt x="278142" y="1566"/>
                  <a:pt x="278165" y="1566"/>
                </a:cubicBezTo>
                <a:cubicBezTo>
                  <a:pt x="278568" y="1566"/>
                  <a:pt x="278720" y="939"/>
                  <a:pt x="278281" y="863"/>
                </a:cubicBezTo>
                <a:cubicBezTo>
                  <a:pt x="274866" y="283"/>
                  <a:pt x="271527" y="1"/>
                  <a:pt x="2682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8"/>
          <p:cNvSpPr/>
          <p:nvPr/>
        </p:nvSpPr>
        <p:spPr>
          <a:xfrm rot="1982311">
            <a:off x="-1470093" y="3381079"/>
            <a:ext cx="7112364" cy="2032590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8"/>
          <p:cNvSpPr/>
          <p:nvPr/>
        </p:nvSpPr>
        <p:spPr>
          <a:xfrm rot="1982311">
            <a:off x="-1572356" y="3360049"/>
            <a:ext cx="7238039" cy="1688341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9" y="24892"/>
                  <a:pt x="158973" y="42734"/>
                </a:cubicBezTo>
                <a:cubicBezTo>
                  <a:pt x="135350" y="55500"/>
                  <a:pt x="110407" y="64707"/>
                  <a:pt x="83421" y="66518"/>
                </a:cubicBezTo>
                <a:cubicBezTo>
                  <a:pt x="80471" y="66716"/>
                  <a:pt x="77522" y="66814"/>
                  <a:pt x="74580" y="66814"/>
                </a:cubicBezTo>
                <a:cubicBezTo>
                  <a:pt x="50586" y="66814"/>
                  <a:pt x="26988" y="60293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4" y="67533"/>
                  <a:pt x="75102" y="67533"/>
                </a:cubicBezTo>
                <a:cubicBezTo>
                  <a:pt x="98973" y="67533"/>
                  <a:pt x="122569" y="61176"/>
                  <a:pt x="144102" y="51102"/>
                </a:cubicBezTo>
                <a:cubicBezTo>
                  <a:pt x="182741" y="33026"/>
                  <a:pt x="221452" y="636"/>
                  <a:pt x="265725" y="636"/>
                </a:cubicBezTo>
                <a:cubicBezTo>
                  <a:pt x="270547" y="636"/>
                  <a:pt x="275436" y="1020"/>
                  <a:pt x="280397" y="1849"/>
                </a:cubicBezTo>
                <a:cubicBezTo>
                  <a:pt x="283279" y="2331"/>
                  <a:pt x="286116" y="3045"/>
                  <a:pt x="288926" y="3821"/>
                </a:cubicBezTo>
                <a:cubicBezTo>
                  <a:pt x="288962" y="3831"/>
                  <a:pt x="288997" y="3836"/>
                  <a:pt x="289030" y="3836"/>
                </a:cubicBezTo>
                <a:cubicBezTo>
                  <a:pt x="289398" y="3836"/>
                  <a:pt x="289523" y="3240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8"/>
          <p:cNvSpPr/>
          <p:nvPr/>
        </p:nvSpPr>
        <p:spPr>
          <a:xfrm rot="1982311">
            <a:off x="-1588296" y="3148881"/>
            <a:ext cx="7112339" cy="2032565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8"/>
          <p:cNvSpPr/>
          <p:nvPr/>
        </p:nvSpPr>
        <p:spPr>
          <a:xfrm rot="1982311">
            <a:off x="-1470960" y="3657125"/>
            <a:ext cx="7237989" cy="1688341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8"/>
          <p:cNvSpPr/>
          <p:nvPr/>
        </p:nvSpPr>
        <p:spPr>
          <a:xfrm rot="1982311">
            <a:off x="-1341769" y="3614586"/>
            <a:ext cx="6720791" cy="1731741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8"/>
          <p:cNvSpPr/>
          <p:nvPr/>
        </p:nvSpPr>
        <p:spPr>
          <a:xfrm rot="1982311">
            <a:off x="-1232910" y="3280699"/>
            <a:ext cx="6968015" cy="1849841"/>
          </a:xfrm>
          <a:custGeom>
            <a:avLst/>
            <a:gdLst/>
            <a:ahLst/>
            <a:cxnLst/>
            <a:rect l="l" t="t" r="r" b="b"/>
            <a:pathLst>
              <a:path w="278722" h="73994" extrusionOk="0">
                <a:moveTo>
                  <a:pt x="268263" y="0"/>
                </a:moveTo>
                <a:cubicBezTo>
                  <a:pt x="254268" y="0"/>
                  <a:pt x="241635" y="5190"/>
                  <a:pt x="230169" y="14333"/>
                </a:cubicBezTo>
                <a:cubicBezTo>
                  <a:pt x="215057" y="26386"/>
                  <a:pt x="203290" y="42078"/>
                  <a:pt x="188383" y="54389"/>
                </a:cubicBezTo>
                <a:cubicBezTo>
                  <a:pt x="178418" y="62632"/>
                  <a:pt x="167187" y="68662"/>
                  <a:pt x="154492" y="71401"/>
                </a:cubicBezTo>
                <a:cubicBezTo>
                  <a:pt x="148350" y="72726"/>
                  <a:pt x="142081" y="73177"/>
                  <a:pt x="135792" y="73177"/>
                </a:cubicBezTo>
                <a:cubicBezTo>
                  <a:pt x="128954" y="73177"/>
                  <a:pt x="122094" y="72644"/>
                  <a:pt x="115346" y="72124"/>
                </a:cubicBezTo>
                <a:cubicBezTo>
                  <a:pt x="88860" y="70072"/>
                  <a:pt x="65380" y="60089"/>
                  <a:pt x="41088" y="50133"/>
                </a:cubicBezTo>
                <a:cubicBezTo>
                  <a:pt x="27938" y="44745"/>
                  <a:pt x="14583" y="39883"/>
                  <a:pt x="622" y="37091"/>
                </a:cubicBezTo>
                <a:cubicBezTo>
                  <a:pt x="592" y="37085"/>
                  <a:pt x="563" y="37081"/>
                  <a:pt x="536" y="37081"/>
                </a:cubicBezTo>
                <a:cubicBezTo>
                  <a:pt x="144" y="37081"/>
                  <a:pt x="0" y="37695"/>
                  <a:pt x="426" y="37787"/>
                </a:cubicBezTo>
                <a:cubicBezTo>
                  <a:pt x="25369" y="42774"/>
                  <a:pt x="48001" y="54549"/>
                  <a:pt x="71723" y="63229"/>
                </a:cubicBezTo>
                <a:cubicBezTo>
                  <a:pt x="90788" y="70203"/>
                  <a:pt x="111511" y="73993"/>
                  <a:pt x="132001" y="73993"/>
                </a:cubicBezTo>
                <a:cubicBezTo>
                  <a:pt x="136620" y="73993"/>
                  <a:pt x="141228" y="73801"/>
                  <a:pt x="145803" y="73408"/>
                </a:cubicBezTo>
                <a:cubicBezTo>
                  <a:pt x="168239" y="71472"/>
                  <a:pt x="185689" y="58983"/>
                  <a:pt x="201229" y="43657"/>
                </a:cubicBezTo>
                <a:cubicBezTo>
                  <a:pt x="214664" y="30409"/>
                  <a:pt x="226868" y="14878"/>
                  <a:pt x="243961" y="6126"/>
                </a:cubicBezTo>
                <a:cubicBezTo>
                  <a:pt x="251372" y="2333"/>
                  <a:pt x="259392" y="645"/>
                  <a:pt x="267523" y="645"/>
                </a:cubicBezTo>
                <a:cubicBezTo>
                  <a:pt x="271039" y="645"/>
                  <a:pt x="274576" y="961"/>
                  <a:pt x="278093" y="1559"/>
                </a:cubicBezTo>
                <a:cubicBezTo>
                  <a:pt x="278115" y="1562"/>
                  <a:pt x="278137" y="1564"/>
                  <a:pt x="278158" y="1564"/>
                </a:cubicBezTo>
                <a:cubicBezTo>
                  <a:pt x="278566" y="1564"/>
                  <a:pt x="278722" y="931"/>
                  <a:pt x="278280" y="863"/>
                </a:cubicBezTo>
                <a:cubicBezTo>
                  <a:pt x="274865" y="282"/>
                  <a:pt x="271527" y="0"/>
                  <a:pt x="2682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8"/>
          <p:cNvSpPr/>
          <p:nvPr/>
        </p:nvSpPr>
        <p:spPr>
          <a:xfrm rot="1982311">
            <a:off x="-1486939" y="3445838"/>
            <a:ext cx="7112339" cy="2032665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8"/>
          <p:cNvSpPr/>
          <p:nvPr/>
        </p:nvSpPr>
        <p:spPr>
          <a:xfrm rot="1982311">
            <a:off x="-1539510" y="3307088"/>
            <a:ext cx="7238064" cy="1688191"/>
          </a:xfrm>
          <a:custGeom>
            <a:avLst/>
            <a:gdLst/>
            <a:ahLst/>
            <a:cxnLst/>
            <a:rect l="l" t="t" r="r" b="b"/>
            <a:pathLst>
              <a:path w="289524" h="67528" extrusionOk="0">
                <a:moveTo>
                  <a:pt x="266105" y="0"/>
                </a:moveTo>
                <a:cubicBezTo>
                  <a:pt x="227651" y="0"/>
                  <a:pt x="191978" y="24888"/>
                  <a:pt x="158966" y="42728"/>
                </a:cubicBezTo>
                <a:cubicBezTo>
                  <a:pt x="135343" y="55494"/>
                  <a:pt x="110408" y="64710"/>
                  <a:pt x="83422" y="66512"/>
                </a:cubicBezTo>
                <a:cubicBezTo>
                  <a:pt x="80469" y="66710"/>
                  <a:pt x="77518" y="66808"/>
                  <a:pt x="74572" y="66808"/>
                </a:cubicBezTo>
                <a:cubicBezTo>
                  <a:pt x="50580" y="66808"/>
                  <a:pt x="26979" y="60294"/>
                  <a:pt x="6202" y="48161"/>
                </a:cubicBezTo>
                <a:cubicBezTo>
                  <a:pt x="4328" y="47064"/>
                  <a:pt x="2508" y="45895"/>
                  <a:pt x="688" y="44718"/>
                </a:cubicBezTo>
                <a:cubicBezTo>
                  <a:pt x="625" y="44677"/>
                  <a:pt x="563" y="44660"/>
                  <a:pt x="504" y="44660"/>
                </a:cubicBezTo>
                <a:cubicBezTo>
                  <a:pt x="200" y="44660"/>
                  <a:pt x="1" y="45133"/>
                  <a:pt x="323" y="45342"/>
                </a:cubicBezTo>
                <a:cubicBezTo>
                  <a:pt x="21555" y="59107"/>
                  <a:pt x="45758" y="66699"/>
                  <a:pt x="71049" y="67466"/>
                </a:cubicBezTo>
                <a:cubicBezTo>
                  <a:pt x="72398" y="67507"/>
                  <a:pt x="73746" y="67528"/>
                  <a:pt x="75094" y="67528"/>
                </a:cubicBezTo>
                <a:cubicBezTo>
                  <a:pt x="98967" y="67528"/>
                  <a:pt x="122570" y="61170"/>
                  <a:pt x="144094" y="51096"/>
                </a:cubicBezTo>
                <a:cubicBezTo>
                  <a:pt x="182737" y="33022"/>
                  <a:pt x="221438" y="637"/>
                  <a:pt x="265711" y="637"/>
                </a:cubicBezTo>
                <a:cubicBezTo>
                  <a:pt x="270538" y="637"/>
                  <a:pt x="275432" y="1022"/>
                  <a:pt x="280399" y="1852"/>
                </a:cubicBezTo>
                <a:cubicBezTo>
                  <a:pt x="283271" y="2334"/>
                  <a:pt x="286108" y="3039"/>
                  <a:pt x="288918" y="3824"/>
                </a:cubicBezTo>
                <a:cubicBezTo>
                  <a:pt x="288955" y="3834"/>
                  <a:pt x="288990" y="3839"/>
                  <a:pt x="289023" y="3839"/>
                </a:cubicBezTo>
                <a:cubicBezTo>
                  <a:pt x="289392" y="3839"/>
                  <a:pt x="289524" y="3243"/>
                  <a:pt x="289106" y="3128"/>
                </a:cubicBezTo>
                <a:cubicBezTo>
                  <a:pt x="281331" y="962"/>
                  <a:pt x="273664" y="0"/>
                  <a:pt x="26610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8"/>
          <p:cNvSpPr/>
          <p:nvPr/>
        </p:nvSpPr>
        <p:spPr>
          <a:xfrm rot="1982311">
            <a:off x="-1308937" y="3561596"/>
            <a:ext cx="6720816" cy="1731691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3" y="1"/>
                </a:moveTo>
                <a:cubicBezTo>
                  <a:pt x="205250" y="1"/>
                  <a:pt x="202607" y="96"/>
                  <a:pt x="200017" y="294"/>
                </a:cubicBezTo>
                <a:cubicBezTo>
                  <a:pt x="177910" y="1981"/>
                  <a:pt x="160666" y="19698"/>
                  <a:pt x="143805" y="32142"/>
                </a:cubicBezTo>
                <a:cubicBezTo>
                  <a:pt x="124152" y="46630"/>
                  <a:pt x="101252" y="60690"/>
                  <a:pt x="77352" y="66461"/>
                </a:cubicBezTo>
                <a:cubicBezTo>
                  <a:pt x="72339" y="67672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49" y="67719"/>
                </a:cubicBezTo>
                <a:cubicBezTo>
                  <a:pt x="46628" y="66685"/>
                  <a:pt x="40312" y="62866"/>
                  <a:pt x="34665" y="58789"/>
                </a:cubicBezTo>
                <a:cubicBezTo>
                  <a:pt x="23184" y="50511"/>
                  <a:pt x="13683" y="39565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2"/>
                </a:cubicBezTo>
                <a:cubicBezTo>
                  <a:pt x="19374" y="43044"/>
                  <a:pt x="31998" y="64401"/>
                  <a:pt x="53453" y="68415"/>
                </a:cubicBezTo>
                <a:cubicBezTo>
                  <a:pt x="56572" y="68999"/>
                  <a:pt x="59714" y="69268"/>
                  <a:pt x="62862" y="69268"/>
                </a:cubicBezTo>
                <a:cubicBezTo>
                  <a:pt x="82748" y="69268"/>
                  <a:pt x="102878" y="58547"/>
                  <a:pt x="119237" y="48896"/>
                </a:cubicBezTo>
                <a:cubicBezTo>
                  <a:pt x="129344" y="42928"/>
                  <a:pt x="139282" y="36549"/>
                  <a:pt x="148614" y="29430"/>
                </a:cubicBezTo>
                <a:cubicBezTo>
                  <a:pt x="157785" y="22427"/>
                  <a:pt x="166607" y="14969"/>
                  <a:pt x="176581" y="9099"/>
                </a:cubicBezTo>
                <a:cubicBezTo>
                  <a:pt x="185713" y="3727"/>
                  <a:pt x="195380" y="874"/>
                  <a:pt x="205879" y="874"/>
                </a:cubicBezTo>
                <a:cubicBezTo>
                  <a:pt x="206468" y="874"/>
                  <a:pt x="207059" y="883"/>
                  <a:pt x="207653" y="901"/>
                </a:cubicBezTo>
                <a:cubicBezTo>
                  <a:pt x="214647" y="1115"/>
                  <a:pt x="221632" y="1722"/>
                  <a:pt x="228555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70" y="29368"/>
                  <a:pt x="267857" y="29252"/>
                  <a:pt x="267870" y="29020"/>
                </a:cubicBezTo>
                <a:cubicBezTo>
                  <a:pt x="268834" y="14871"/>
                  <a:pt x="254507" y="8323"/>
                  <a:pt x="242998" y="5014"/>
                </a:cubicBezTo>
                <a:cubicBezTo>
                  <a:pt x="232049" y="1858"/>
                  <a:pt x="219696" y="1"/>
                  <a:pt x="207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8"/>
          <p:cNvSpPr/>
          <p:nvPr/>
        </p:nvSpPr>
        <p:spPr>
          <a:xfrm rot="1982311">
            <a:off x="-1200273" y="3227527"/>
            <a:ext cx="6968040" cy="1849841"/>
          </a:xfrm>
          <a:custGeom>
            <a:avLst/>
            <a:gdLst/>
            <a:ahLst/>
            <a:cxnLst/>
            <a:rect l="l" t="t" r="r" b="b"/>
            <a:pathLst>
              <a:path w="278723" h="73994" extrusionOk="0">
                <a:moveTo>
                  <a:pt x="268284" y="0"/>
                </a:moveTo>
                <a:cubicBezTo>
                  <a:pt x="254282" y="0"/>
                  <a:pt x="241640" y="5185"/>
                  <a:pt x="230172" y="14331"/>
                </a:cubicBezTo>
                <a:cubicBezTo>
                  <a:pt x="215060" y="26383"/>
                  <a:pt x="203293" y="42075"/>
                  <a:pt x="188386" y="54395"/>
                </a:cubicBezTo>
                <a:cubicBezTo>
                  <a:pt x="178421" y="62629"/>
                  <a:pt x="167189" y="68668"/>
                  <a:pt x="154495" y="71407"/>
                </a:cubicBezTo>
                <a:cubicBezTo>
                  <a:pt x="148352" y="72728"/>
                  <a:pt x="142083" y="73178"/>
                  <a:pt x="135794" y="73178"/>
                </a:cubicBezTo>
                <a:cubicBezTo>
                  <a:pt x="128957" y="73178"/>
                  <a:pt x="122096" y="72646"/>
                  <a:pt x="115349" y="72121"/>
                </a:cubicBezTo>
                <a:cubicBezTo>
                  <a:pt x="88871" y="70069"/>
                  <a:pt x="65382" y="60095"/>
                  <a:pt x="41090" y="50131"/>
                </a:cubicBezTo>
                <a:cubicBezTo>
                  <a:pt x="27941" y="44742"/>
                  <a:pt x="14586" y="39880"/>
                  <a:pt x="624" y="37088"/>
                </a:cubicBezTo>
                <a:cubicBezTo>
                  <a:pt x="597" y="37083"/>
                  <a:pt x="571" y="37080"/>
                  <a:pt x="545" y="37080"/>
                </a:cubicBezTo>
                <a:cubicBezTo>
                  <a:pt x="148" y="37080"/>
                  <a:pt x="1" y="37700"/>
                  <a:pt x="437" y="37784"/>
                </a:cubicBezTo>
                <a:cubicBezTo>
                  <a:pt x="25371" y="42780"/>
                  <a:pt x="48004" y="54555"/>
                  <a:pt x="71725" y="63227"/>
                </a:cubicBezTo>
                <a:cubicBezTo>
                  <a:pt x="90791" y="70198"/>
                  <a:pt x="111508" y="73994"/>
                  <a:pt x="131986" y="73994"/>
                </a:cubicBezTo>
                <a:cubicBezTo>
                  <a:pt x="136612" y="73994"/>
                  <a:pt x="141225" y="73800"/>
                  <a:pt x="145805" y="73405"/>
                </a:cubicBezTo>
                <a:cubicBezTo>
                  <a:pt x="168242" y="71479"/>
                  <a:pt x="185691" y="58989"/>
                  <a:pt x="201232" y="43654"/>
                </a:cubicBezTo>
                <a:cubicBezTo>
                  <a:pt x="214667" y="30406"/>
                  <a:pt x="226871" y="14884"/>
                  <a:pt x="243964" y="6132"/>
                </a:cubicBezTo>
                <a:cubicBezTo>
                  <a:pt x="251377" y="2332"/>
                  <a:pt x="259399" y="646"/>
                  <a:pt x="267532" y="646"/>
                </a:cubicBezTo>
                <a:cubicBezTo>
                  <a:pt x="271046" y="646"/>
                  <a:pt x="274581" y="961"/>
                  <a:pt x="278096" y="1556"/>
                </a:cubicBezTo>
                <a:cubicBezTo>
                  <a:pt x="278120" y="1560"/>
                  <a:pt x="278144" y="1562"/>
                  <a:pt x="278167" y="1562"/>
                </a:cubicBezTo>
                <a:cubicBezTo>
                  <a:pt x="278570" y="1562"/>
                  <a:pt x="278722" y="936"/>
                  <a:pt x="278292" y="860"/>
                </a:cubicBezTo>
                <a:cubicBezTo>
                  <a:pt x="274880" y="282"/>
                  <a:pt x="271545" y="0"/>
                  <a:pt x="2682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8"/>
          <p:cNvSpPr/>
          <p:nvPr/>
        </p:nvSpPr>
        <p:spPr>
          <a:xfrm rot="1982311">
            <a:off x="-1454262" y="3392857"/>
            <a:ext cx="7112389" cy="2032440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8"/>
          <p:cNvSpPr/>
          <p:nvPr/>
        </p:nvSpPr>
        <p:spPr>
          <a:xfrm rot="1982311">
            <a:off x="-1555360" y="3095845"/>
            <a:ext cx="7112114" cy="2032490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8"/>
          <p:cNvSpPr/>
          <p:nvPr/>
        </p:nvSpPr>
        <p:spPr>
          <a:xfrm rot="1982311">
            <a:off x="-1438304" y="3604049"/>
            <a:ext cx="7238039" cy="1688191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8"/>
          <p:cNvSpPr/>
          <p:nvPr/>
        </p:nvSpPr>
        <p:spPr>
          <a:xfrm rot="1982311">
            <a:off x="-1548016" y="3281704"/>
            <a:ext cx="7238039" cy="1688341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8" y="24892"/>
                  <a:pt x="158964" y="42734"/>
                </a:cubicBezTo>
                <a:cubicBezTo>
                  <a:pt x="135341" y="55500"/>
                  <a:pt x="110407" y="64707"/>
                  <a:pt x="83421" y="66518"/>
                </a:cubicBezTo>
                <a:cubicBezTo>
                  <a:pt x="80468" y="66716"/>
                  <a:pt x="77517" y="66814"/>
                  <a:pt x="74571" y="66814"/>
                </a:cubicBezTo>
                <a:cubicBezTo>
                  <a:pt x="50579" y="66814"/>
                  <a:pt x="26978" y="60299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3" y="67533"/>
                  <a:pt x="75100" y="67533"/>
                </a:cubicBezTo>
                <a:cubicBezTo>
                  <a:pt x="98965" y="67533"/>
                  <a:pt x="122568" y="61176"/>
                  <a:pt x="144093" y="51102"/>
                </a:cubicBezTo>
                <a:cubicBezTo>
                  <a:pt x="182740" y="33026"/>
                  <a:pt x="221445" y="636"/>
                  <a:pt x="265723" y="636"/>
                </a:cubicBezTo>
                <a:cubicBezTo>
                  <a:pt x="270546" y="636"/>
                  <a:pt x="275435" y="1020"/>
                  <a:pt x="280397" y="1849"/>
                </a:cubicBezTo>
                <a:cubicBezTo>
                  <a:pt x="283279" y="2331"/>
                  <a:pt x="286107" y="3045"/>
                  <a:pt x="288917" y="3830"/>
                </a:cubicBezTo>
                <a:cubicBezTo>
                  <a:pt x="288954" y="3840"/>
                  <a:pt x="288989" y="3845"/>
                  <a:pt x="289023" y="3845"/>
                </a:cubicBezTo>
                <a:cubicBezTo>
                  <a:pt x="289398" y="3845"/>
                  <a:pt x="289523" y="3248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8"/>
          <p:cNvSpPr/>
          <p:nvPr/>
        </p:nvSpPr>
        <p:spPr>
          <a:xfrm rot="1982311">
            <a:off x="-1563963" y="3070648"/>
            <a:ext cx="7112364" cy="2032465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8"/>
          <p:cNvSpPr/>
          <p:nvPr/>
        </p:nvSpPr>
        <p:spPr>
          <a:xfrm rot="1982311">
            <a:off x="-1446665" y="3578767"/>
            <a:ext cx="7238039" cy="1688341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8"/>
          <p:cNvSpPr/>
          <p:nvPr/>
        </p:nvSpPr>
        <p:spPr>
          <a:xfrm rot="1982311">
            <a:off x="-1317529" y="3536336"/>
            <a:ext cx="6720841" cy="1731691"/>
          </a:xfrm>
          <a:custGeom>
            <a:avLst/>
            <a:gdLst/>
            <a:ahLst/>
            <a:cxnLst/>
            <a:rect l="l" t="t" r="r" b="b"/>
            <a:pathLst>
              <a:path w="268835" h="69268" extrusionOk="0">
                <a:moveTo>
                  <a:pt x="207925" y="0"/>
                </a:moveTo>
                <a:cubicBezTo>
                  <a:pt x="205252" y="0"/>
                  <a:pt x="202608" y="96"/>
                  <a:pt x="200017" y="294"/>
                </a:cubicBezTo>
                <a:cubicBezTo>
                  <a:pt x="177920" y="1980"/>
                  <a:pt x="160666" y="19697"/>
                  <a:pt x="143806" y="32142"/>
                </a:cubicBezTo>
                <a:cubicBezTo>
                  <a:pt x="124162" y="46630"/>
                  <a:pt x="101252" y="60689"/>
                  <a:pt x="77353" y="66461"/>
                </a:cubicBezTo>
                <a:cubicBezTo>
                  <a:pt x="72340" y="67671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50" y="67719"/>
                </a:cubicBezTo>
                <a:cubicBezTo>
                  <a:pt x="46629" y="66684"/>
                  <a:pt x="40322" y="62866"/>
                  <a:pt x="34666" y="58789"/>
                </a:cubicBezTo>
                <a:cubicBezTo>
                  <a:pt x="23193" y="50511"/>
                  <a:pt x="13692" y="39556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1" y="33881"/>
                  <a:pt x="364" y="34051"/>
                </a:cubicBezTo>
                <a:cubicBezTo>
                  <a:pt x="19375" y="43044"/>
                  <a:pt x="32007" y="64401"/>
                  <a:pt x="53453" y="68415"/>
                </a:cubicBezTo>
                <a:cubicBezTo>
                  <a:pt x="56573" y="68999"/>
                  <a:pt x="59714" y="69268"/>
                  <a:pt x="62862" y="69268"/>
                </a:cubicBezTo>
                <a:cubicBezTo>
                  <a:pt x="82749" y="69268"/>
                  <a:pt x="102878" y="58546"/>
                  <a:pt x="119237" y="48896"/>
                </a:cubicBezTo>
                <a:cubicBezTo>
                  <a:pt x="129354" y="42928"/>
                  <a:pt x="139283" y="36540"/>
                  <a:pt x="148614" y="29421"/>
                </a:cubicBezTo>
                <a:cubicBezTo>
                  <a:pt x="157785" y="22427"/>
                  <a:pt x="166617" y="14960"/>
                  <a:pt x="176582" y="9099"/>
                </a:cubicBezTo>
                <a:cubicBezTo>
                  <a:pt x="185712" y="3719"/>
                  <a:pt x="195386" y="874"/>
                  <a:pt x="205884" y="874"/>
                </a:cubicBezTo>
                <a:cubicBezTo>
                  <a:pt x="206474" y="874"/>
                  <a:pt x="207067" y="883"/>
                  <a:pt x="207663" y="901"/>
                </a:cubicBezTo>
                <a:cubicBezTo>
                  <a:pt x="214648" y="1115"/>
                  <a:pt x="221633" y="1713"/>
                  <a:pt x="228556" y="2730"/>
                </a:cubicBezTo>
                <a:cubicBezTo>
                  <a:pt x="242731" y="4799"/>
                  <a:pt x="268442" y="10054"/>
                  <a:pt x="267157" y="29020"/>
                </a:cubicBezTo>
                <a:cubicBezTo>
                  <a:pt x="267139" y="29252"/>
                  <a:pt x="267311" y="29368"/>
                  <a:pt x="267492" y="29368"/>
                </a:cubicBezTo>
                <a:cubicBezTo>
                  <a:pt x="267672" y="29368"/>
                  <a:pt x="267862" y="29252"/>
                  <a:pt x="267880" y="29020"/>
                </a:cubicBezTo>
                <a:cubicBezTo>
                  <a:pt x="268834" y="14871"/>
                  <a:pt x="254516" y="8323"/>
                  <a:pt x="242999" y="5005"/>
                </a:cubicBezTo>
                <a:cubicBezTo>
                  <a:pt x="232050" y="1857"/>
                  <a:pt x="219698" y="0"/>
                  <a:pt x="20792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8"/>
          <p:cNvSpPr/>
          <p:nvPr/>
        </p:nvSpPr>
        <p:spPr>
          <a:xfrm rot="1982311">
            <a:off x="-1208556" y="3202311"/>
            <a:ext cx="6967940" cy="1849866"/>
          </a:xfrm>
          <a:custGeom>
            <a:avLst/>
            <a:gdLst/>
            <a:ahLst/>
            <a:cxnLst/>
            <a:rect l="l" t="t" r="r" b="b"/>
            <a:pathLst>
              <a:path w="278719" h="73995" extrusionOk="0">
                <a:moveTo>
                  <a:pt x="268262" y="1"/>
                </a:moveTo>
                <a:cubicBezTo>
                  <a:pt x="254265" y="1"/>
                  <a:pt x="241627" y="5191"/>
                  <a:pt x="230169" y="14334"/>
                </a:cubicBezTo>
                <a:cubicBezTo>
                  <a:pt x="215057" y="26387"/>
                  <a:pt x="203281" y="42079"/>
                  <a:pt x="188374" y="54390"/>
                </a:cubicBezTo>
                <a:cubicBezTo>
                  <a:pt x="178409" y="62633"/>
                  <a:pt x="167187" y="68672"/>
                  <a:pt x="154483" y="71402"/>
                </a:cubicBezTo>
                <a:cubicBezTo>
                  <a:pt x="148341" y="72727"/>
                  <a:pt x="142072" y="73178"/>
                  <a:pt x="135783" y="73178"/>
                </a:cubicBezTo>
                <a:cubicBezTo>
                  <a:pt x="128945" y="73178"/>
                  <a:pt x="122085" y="72645"/>
                  <a:pt x="115337" y="72125"/>
                </a:cubicBezTo>
                <a:cubicBezTo>
                  <a:pt x="88860" y="70073"/>
                  <a:pt x="65371" y="60090"/>
                  <a:pt x="41079" y="50134"/>
                </a:cubicBezTo>
                <a:cubicBezTo>
                  <a:pt x="27938" y="44746"/>
                  <a:pt x="14574" y="39884"/>
                  <a:pt x="622" y="37092"/>
                </a:cubicBezTo>
                <a:cubicBezTo>
                  <a:pt x="592" y="37085"/>
                  <a:pt x="563" y="37082"/>
                  <a:pt x="536" y="37082"/>
                </a:cubicBezTo>
                <a:cubicBezTo>
                  <a:pt x="144" y="37082"/>
                  <a:pt x="0" y="37696"/>
                  <a:pt x="425" y="37788"/>
                </a:cubicBezTo>
                <a:cubicBezTo>
                  <a:pt x="25360" y="42784"/>
                  <a:pt x="47992" y="54559"/>
                  <a:pt x="71713" y="63230"/>
                </a:cubicBezTo>
                <a:cubicBezTo>
                  <a:pt x="90786" y="70204"/>
                  <a:pt x="111510" y="73994"/>
                  <a:pt x="132000" y="73994"/>
                </a:cubicBezTo>
                <a:cubicBezTo>
                  <a:pt x="136620" y="73994"/>
                  <a:pt x="141228" y="73802"/>
                  <a:pt x="145803" y="73409"/>
                </a:cubicBezTo>
                <a:cubicBezTo>
                  <a:pt x="168239" y="71473"/>
                  <a:pt x="185680" y="58984"/>
                  <a:pt x="201229" y="43658"/>
                </a:cubicBezTo>
                <a:cubicBezTo>
                  <a:pt x="214655" y="30410"/>
                  <a:pt x="226868" y="14888"/>
                  <a:pt x="243952" y="6127"/>
                </a:cubicBezTo>
                <a:cubicBezTo>
                  <a:pt x="251363" y="2334"/>
                  <a:pt x="259383" y="646"/>
                  <a:pt x="267517" y="646"/>
                </a:cubicBezTo>
                <a:cubicBezTo>
                  <a:pt x="271034" y="646"/>
                  <a:pt x="274573" y="962"/>
                  <a:pt x="278093" y="1560"/>
                </a:cubicBezTo>
                <a:cubicBezTo>
                  <a:pt x="278118" y="1564"/>
                  <a:pt x="278142" y="1566"/>
                  <a:pt x="278165" y="1566"/>
                </a:cubicBezTo>
                <a:cubicBezTo>
                  <a:pt x="278567" y="1566"/>
                  <a:pt x="278719" y="940"/>
                  <a:pt x="278280" y="864"/>
                </a:cubicBezTo>
                <a:cubicBezTo>
                  <a:pt x="274865" y="283"/>
                  <a:pt x="271527" y="1"/>
                  <a:pt x="268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8"/>
          <p:cNvSpPr/>
          <p:nvPr/>
        </p:nvSpPr>
        <p:spPr>
          <a:xfrm rot="1982311">
            <a:off x="-1462616" y="3367553"/>
            <a:ext cx="7112139" cy="2032540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8"/>
          <p:cNvSpPr/>
          <p:nvPr/>
        </p:nvSpPr>
        <p:spPr>
          <a:xfrm>
            <a:off x="-410951" y="-573597"/>
            <a:ext cx="1296300" cy="12963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8"/>
          <p:cNvSpPr/>
          <p:nvPr/>
        </p:nvSpPr>
        <p:spPr>
          <a:xfrm>
            <a:off x="126450" y="-47600"/>
            <a:ext cx="358500" cy="3585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8"/>
          <p:cNvSpPr/>
          <p:nvPr/>
        </p:nvSpPr>
        <p:spPr>
          <a:xfrm>
            <a:off x="959150" y="-315475"/>
            <a:ext cx="631200" cy="6312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8"/>
          <p:cNvSpPr/>
          <p:nvPr/>
        </p:nvSpPr>
        <p:spPr>
          <a:xfrm>
            <a:off x="8047525" y="419137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8"/>
          <p:cNvSpPr/>
          <p:nvPr/>
        </p:nvSpPr>
        <p:spPr>
          <a:xfrm>
            <a:off x="8168950" y="4290075"/>
            <a:ext cx="994200" cy="9942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8"/>
          <p:cNvSpPr/>
          <p:nvPr/>
        </p:nvSpPr>
        <p:spPr>
          <a:xfrm>
            <a:off x="-378050" y="4343499"/>
            <a:ext cx="801300" cy="8013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8"/>
          <p:cNvSpPr/>
          <p:nvPr/>
        </p:nvSpPr>
        <p:spPr>
          <a:xfrm>
            <a:off x="7917589" y="722700"/>
            <a:ext cx="303300" cy="3033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8"/>
          <p:cNvSpPr/>
          <p:nvPr/>
        </p:nvSpPr>
        <p:spPr>
          <a:xfrm>
            <a:off x="6814525" y="387850"/>
            <a:ext cx="303300" cy="3033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8"/>
          <p:cNvSpPr/>
          <p:nvPr/>
        </p:nvSpPr>
        <p:spPr>
          <a:xfrm>
            <a:off x="6487835" y="-103108"/>
            <a:ext cx="326700" cy="3267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8"/>
          <p:cNvSpPr/>
          <p:nvPr/>
        </p:nvSpPr>
        <p:spPr>
          <a:xfrm>
            <a:off x="3748025" y="4445840"/>
            <a:ext cx="303300" cy="3033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8"/>
          <p:cNvSpPr/>
          <p:nvPr/>
        </p:nvSpPr>
        <p:spPr>
          <a:xfrm>
            <a:off x="1939289" y="4924075"/>
            <a:ext cx="303300" cy="3033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8"/>
          <p:cNvSpPr/>
          <p:nvPr/>
        </p:nvSpPr>
        <p:spPr>
          <a:xfrm>
            <a:off x="777075" y="4133575"/>
            <a:ext cx="303300" cy="3033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gradFill>
          <a:gsLst>
            <a:gs pos="0">
              <a:schemeClr val="dk2"/>
            </a:gs>
            <a:gs pos="100000">
              <a:schemeClr val="lt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9"/>
          <p:cNvSpPr txBox="1">
            <a:spLocks noGrp="1"/>
          </p:cNvSpPr>
          <p:nvPr>
            <p:ph type="title"/>
          </p:nvPr>
        </p:nvSpPr>
        <p:spPr>
          <a:xfrm>
            <a:off x="4280350" y="1185450"/>
            <a:ext cx="3801000" cy="7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2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9"/>
          <p:cNvSpPr txBox="1">
            <a:spLocks noGrp="1"/>
          </p:cNvSpPr>
          <p:nvPr>
            <p:ph type="subTitle" idx="1"/>
          </p:nvPr>
        </p:nvSpPr>
        <p:spPr>
          <a:xfrm>
            <a:off x="4280350" y="1945650"/>
            <a:ext cx="3801000" cy="20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999999"/>
              </a:buClr>
              <a:buSzPts val="600"/>
              <a:buFont typeface="Open Sans"/>
              <a:buChar char="■"/>
              <a:defRPr/>
            </a:lvl9pPr>
          </a:lstStyle>
          <a:p>
            <a:endParaRPr/>
          </a:p>
        </p:txBody>
      </p:sp>
      <p:sp>
        <p:nvSpPr>
          <p:cNvPr id="352" name="Google Shape;352;p9"/>
          <p:cNvSpPr>
            <a:spLocks noGrp="1"/>
          </p:cNvSpPr>
          <p:nvPr>
            <p:ph type="pic" idx="2"/>
          </p:nvPr>
        </p:nvSpPr>
        <p:spPr>
          <a:xfrm>
            <a:off x="1062650" y="1314300"/>
            <a:ext cx="2639400" cy="2514900"/>
          </a:xfrm>
          <a:prstGeom prst="snip2DiagRect">
            <a:avLst>
              <a:gd name="adj1" fmla="val 0"/>
              <a:gd name="adj2" fmla="val 16667"/>
            </a:avLst>
          </a:prstGeom>
          <a:noFill/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3" name="Google Shape;353;p9"/>
          <p:cNvSpPr/>
          <p:nvPr/>
        </p:nvSpPr>
        <p:spPr>
          <a:xfrm>
            <a:off x="-3022750" y="-1672325"/>
            <a:ext cx="6968000" cy="1849850"/>
          </a:xfrm>
          <a:custGeom>
            <a:avLst/>
            <a:gdLst/>
            <a:ahLst/>
            <a:cxnLst/>
            <a:rect l="l" t="t" r="r" b="b"/>
            <a:pathLst>
              <a:path w="278720" h="73994" extrusionOk="0">
                <a:moveTo>
                  <a:pt x="268263" y="1"/>
                </a:moveTo>
                <a:cubicBezTo>
                  <a:pt x="254268" y="1"/>
                  <a:pt x="241635" y="5191"/>
                  <a:pt x="230170" y="14334"/>
                </a:cubicBezTo>
                <a:cubicBezTo>
                  <a:pt x="215057" y="26386"/>
                  <a:pt x="203291" y="42078"/>
                  <a:pt x="188384" y="54389"/>
                </a:cubicBezTo>
                <a:cubicBezTo>
                  <a:pt x="178419" y="62632"/>
                  <a:pt x="167187" y="68663"/>
                  <a:pt x="154492" y="71402"/>
                </a:cubicBezTo>
                <a:cubicBezTo>
                  <a:pt x="148350" y="72727"/>
                  <a:pt x="142081" y="73177"/>
                  <a:pt x="135792" y="73177"/>
                </a:cubicBezTo>
                <a:cubicBezTo>
                  <a:pt x="128955" y="73177"/>
                  <a:pt x="122094" y="72645"/>
                  <a:pt x="115347" y="72124"/>
                </a:cubicBezTo>
                <a:cubicBezTo>
                  <a:pt x="88860" y="70072"/>
                  <a:pt x="65380" y="60090"/>
                  <a:pt x="41088" y="50134"/>
                </a:cubicBezTo>
                <a:cubicBezTo>
                  <a:pt x="27939" y="44746"/>
                  <a:pt x="14584" y="39884"/>
                  <a:pt x="622" y="37091"/>
                </a:cubicBezTo>
                <a:cubicBezTo>
                  <a:pt x="592" y="37085"/>
                  <a:pt x="564" y="37082"/>
                  <a:pt x="536" y="37082"/>
                </a:cubicBezTo>
                <a:cubicBezTo>
                  <a:pt x="144" y="37082"/>
                  <a:pt x="1" y="37696"/>
                  <a:pt x="426" y="37787"/>
                </a:cubicBezTo>
                <a:cubicBezTo>
                  <a:pt x="25369" y="42774"/>
                  <a:pt x="48002" y="54550"/>
                  <a:pt x="71723" y="63230"/>
                </a:cubicBezTo>
                <a:cubicBezTo>
                  <a:pt x="90789" y="70204"/>
                  <a:pt x="111511" y="73994"/>
                  <a:pt x="132001" y="73994"/>
                </a:cubicBezTo>
                <a:cubicBezTo>
                  <a:pt x="136621" y="73994"/>
                  <a:pt x="141229" y="73801"/>
                  <a:pt x="145803" y="73409"/>
                </a:cubicBezTo>
                <a:cubicBezTo>
                  <a:pt x="168240" y="71473"/>
                  <a:pt x="185689" y="58984"/>
                  <a:pt x="201230" y="43657"/>
                </a:cubicBezTo>
                <a:cubicBezTo>
                  <a:pt x="214665" y="30410"/>
                  <a:pt x="226869" y="14887"/>
                  <a:pt x="243962" y="6127"/>
                </a:cubicBezTo>
                <a:cubicBezTo>
                  <a:pt x="251373" y="2334"/>
                  <a:pt x="259393" y="645"/>
                  <a:pt x="267523" y="645"/>
                </a:cubicBezTo>
                <a:cubicBezTo>
                  <a:pt x="271039" y="645"/>
                  <a:pt x="274576" y="961"/>
                  <a:pt x="278094" y="1559"/>
                </a:cubicBezTo>
                <a:cubicBezTo>
                  <a:pt x="278118" y="1563"/>
                  <a:pt x="278142" y="1566"/>
                  <a:pt x="278165" y="1566"/>
                </a:cubicBezTo>
                <a:cubicBezTo>
                  <a:pt x="278568" y="1566"/>
                  <a:pt x="278720" y="939"/>
                  <a:pt x="278281" y="863"/>
                </a:cubicBezTo>
                <a:cubicBezTo>
                  <a:pt x="274866" y="283"/>
                  <a:pt x="271527" y="1"/>
                  <a:pt x="2682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9"/>
          <p:cNvSpPr/>
          <p:nvPr/>
        </p:nvSpPr>
        <p:spPr>
          <a:xfrm>
            <a:off x="-3107525" y="-1449425"/>
            <a:ext cx="7112400" cy="2032600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9"/>
          <p:cNvSpPr/>
          <p:nvPr/>
        </p:nvSpPr>
        <p:spPr>
          <a:xfrm>
            <a:off x="-3333200" y="-1579650"/>
            <a:ext cx="7112375" cy="2032575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9"/>
          <p:cNvSpPr/>
          <p:nvPr/>
        </p:nvSpPr>
        <p:spPr>
          <a:xfrm>
            <a:off x="-3061775" y="-1223950"/>
            <a:ext cx="7238025" cy="1688350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9"/>
          <p:cNvSpPr/>
          <p:nvPr/>
        </p:nvSpPr>
        <p:spPr>
          <a:xfrm>
            <a:off x="-2923025" y="-1192550"/>
            <a:ext cx="6720825" cy="1731750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9"/>
          <p:cNvSpPr/>
          <p:nvPr/>
        </p:nvSpPr>
        <p:spPr>
          <a:xfrm>
            <a:off x="-3001550" y="-1608750"/>
            <a:ext cx="6968050" cy="1849850"/>
          </a:xfrm>
          <a:custGeom>
            <a:avLst/>
            <a:gdLst/>
            <a:ahLst/>
            <a:cxnLst/>
            <a:rect l="l" t="t" r="r" b="b"/>
            <a:pathLst>
              <a:path w="278722" h="73994" extrusionOk="0">
                <a:moveTo>
                  <a:pt x="268263" y="0"/>
                </a:moveTo>
                <a:cubicBezTo>
                  <a:pt x="254268" y="0"/>
                  <a:pt x="241635" y="5190"/>
                  <a:pt x="230169" y="14333"/>
                </a:cubicBezTo>
                <a:cubicBezTo>
                  <a:pt x="215057" y="26386"/>
                  <a:pt x="203290" y="42078"/>
                  <a:pt x="188383" y="54389"/>
                </a:cubicBezTo>
                <a:cubicBezTo>
                  <a:pt x="178418" y="62632"/>
                  <a:pt x="167187" y="68662"/>
                  <a:pt x="154492" y="71401"/>
                </a:cubicBezTo>
                <a:cubicBezTo>
                  <a:pt x="148350" y="72726"/>
                  <a:pt x="142081" y="73177"/>
                  <a:pt x="135792" y="73177"/>
                </a:cubicBezTo>
                <a:cubicBezTo>
                  <a:pt x="128954" y="73177"/>
                  <a:pt x="122094" y="72644"/>
                  <a:pt x="115346" y="72124"/>
                </a:cubicBezTo>
                <a:cubicBezTo>
                  <a:pt x="88860" y="70072"/>
                  <a:pt x="65380" y="60089"/>
                  <a:pt x="41088" y="50133"/>
                </a:cubicBezTo>
                <a:cubicBezTo>
                  <a:pt x="27938" y="44745"/>
                  <a:pt x="14583" y="39883"/>
                  <a:pt x="622" y="37091"/>
                </a:cubicBezTo>
                <a:cubicBezTo>
                  <a:pt x="592" y="37085"/>
                  <a:pt x="563" y="37081"/>
                  <a:pt x="536" y="37081"/>
                </a:cubicBezTo>
                <a:cubicBezTo>
                  <a:pt x="144" y="37081"/>
                  <a:pt x="0" y="37695"/>
                  <a:pt x="426" y="37787"/>
                </a:cubicBezTo>
                <a:cubicBezTo>
                  <a:pt x="25369" y="42774"/>
                  <a:pt x="48001" y="54549"/>
                  <a:pt x="71723" y="63229"/>
                </a:cubicBezTo>
                <a:cubicBezTo>
                  <a:pt x="90788" y="70203"/>
                  <a:pt x="111511" y="73993"/>
                  <a:pt x="132001" y="73993"/>
                </a:cubicBezTo>
                <a:cubicBezTo>
                  <a:pt x="136620" y="73993"/>
                  <a:pt x="141228" y="73801"/>
                  <a:pt x="145803" y="73408"/>
                </a:cubicBezTo>
                <a:cubicBezTo>
                  <a:pt x="168239" y="71472"/>
                  <a:pt x="185689" y="58983"/>
                  <a:pt x="201229" y="43657"/>
                </a:cubicBezTo>
                <a:cubicBezTo>
                  <a:pt x="214664" y="30409"/>
                  <a:pt x="226868" y="14878"/>
                  <a:pt x="243961" y="6126"/>
                </a:cubicBezTo>
                <a:cubicBezTo>
                  <a:pt x="251372" y="2333"/>
                  <a:pt x="259392" y="645"/>
                  <a:pt x="267523" y="645"/>
                </a:cubicBezTo>
                <a:cubicBezTo>
                  <a:pt x="271039" y="645"/>
                  <a:pt x="274576" y="961"/>
                  <a:pt x="278093" y="1559"/>
                </a:cubicBezTo>
                <a:cubicBezTo>
                  <a:pt x="278115" y="1562"/>
                  <a:pt x="278137" y="1564"/>
                  <a:pt x="278158" y="1564"/>
                </a:cubicBezTo>
                <a:cubicBezTo>
                  <a:pt x="278566" y="1564"/>
                  <a:pt x="278722" y="931"/>
                  <a:pt x="278280" y="863"/>
                </a:cubicBezTo>
                <a:cubicBezTo>
                  <a:pt x="274865" y="282"/>
                  <a:pt x="271527" y="0"/>
                  <a:pt x="2682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9"/>
          <p:cNvSpPr/>
          <p:nvPr/>
        </p:nvSpPr>
        <p:spPr>
          <a:xfrm>
            <a:off x="-3086325" y="-1385950"/>
            <a:ext cx="7112375" cy="2032675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9"/>
          <p:cNvSpPr/>
          <p:nvPr/>
        </p:nvSpPr>
        <p:spPr>
          <a:xfrm>
            <a:off x="-3003175" y="-1671125"/>
            <a:ext cx="6968075" cy="1849850"/>
          </a:xfrm>
          <a:custGeom>
            <a:avLst/>
            <a:gdLst/>
            <a:ahLst/>
            <a:cxnLst/>
            <a:rect l="l" t="t" r="r" b="b"/>
            <a:pathLst>
              <a:path w="278723" h="73994" extrusionOk="0">
                <a:moveTo>
                  <a:pt x="268284" y="0"/>
                </a:moveTo>
                <a:cubicBezTo>
                  <a:pt x="254282" y="0"/>
                  <a:pt x="241640" y="5185"/>
                  <a:pt x="230172" y="14331"/>
                </a:cubicBezTo>
                <a:cubicBezTo>
                  <a:pt x="215060" y="26383"/>
                  <a:pt x="203293" y="42075"/>
                  <a:pt x="188386" y="54395"/>
                </a:cubicBezTo>
                <a:cubicBezTo>
                  <a:pt x="178421" y="62629"/>
                  <a:pt x="167189" y="68668"/>
                  <a:pt x="154495" y="71407"/>
                </a:cubicBezTo>
                <a:cubicBezTo>
                  <a:pt x="148352" y="72728"/>
                  <a:pt x="142083" y="73178"/>
                  <a:pt x="135794" y="73178"/>
                </a:cubicBezTo>
                <a:cubicBezTo>
                  <a:pt x="128957" y="73178"/>
                  <a:pt x="122096" y="72646"/>
                  <a:pt x="115349" y="72121"/>
                </a:cubicBezTo>
                <a:cubicBezTo>
                  <a:pt x="88871" y="70069"/>
                  <a:pt x="65382" y="60095"/>
                  <a:pt x="41090" y="50131"/>
                </a:cubicBezTo>
                <a:cubicBezTo>
                  <a:pt x="27941" y="44742"/>
                  <a:pt x="14586" y="39880"/>
                  <a:pt x="624" y="37088"/>
                </a:cubicBezTo>
                <a:cubicBezTo>
                  <a:pt x="597" y="37083"/>
                  <a:pt x="571" y="37080"/>
                  <a:pt x="545" y="37080"/>
                </a:cubicBezTo>
                <a:cubicBezTo>
                  <a:pt x="148" y="37080"/>
                  <a:pt x="1" y="37700"/>
                  <a:pt x="437" y="37784"/>
                </a:cubicBezTo>
                <a:cubicBezTo>
                  <a:pt x="25371" y="42780"/>
                  <a:pt x="48004" y="54555"/>
                  <a:pt x="71725" y="63227"/>
                </a:cubicBezTo>
                <a:cubicBezTo>
                  <a:pt x="90791" y="70198"/>
                  <a:pt x="111508" y="73994"/>
                  <a:pt x="131986" y="73994"/>
                </a:cubicBezTo>
                <a:cubicBezTo>
                  <a:pt x="136612" y="73994"/>
                  <a:pt x="141225" y="73800"/>
                  <a:pt x="145805" y="73405"/>
                </a:cubicBezTo>
                <a:cubicBezTo>
                  <a:pt x="168242" y="71479"/>
                  <a:pt x="185691" y="58989"/>
                  <a:pt x="201232" y="43654"/>
                </a:cubicBezTo>
                <a:cubicBezTo>
                  <a:pt x="214667" y="30406"/>
                  <a:pt x="226871" y="14884"/>
                  <a:pt x="243964" y="6132"/>
                </a:cubicBezTo>
                <a:cubicBezTo>
                  <a:pt x="251377" y="2332"/>
                  <a:pt x="259399" y="646"/>
                  <a:pt x="267532" y="646"/>
                </a:cubicBezTo>
                <a:cubicBezTo>
                  <a:pt x="271046" y="646"/>
                  <a:pt x="274581" y="961"/>
                  <a:pt x="278096" y="1556"/>
                </a:cubicBezTo>
                <a:cubicBezTo>
                  <a:pt x="278120" y="1560"/>
                  <a:pt x="278144" y="1562"/>
                  <a:pt x="278167" y="1562"/>
                </a:cubicBezTo>
                <a:cubicBezTo>
                  <a:pt x="278570" y="1562"/>
                  <a:pt x="278722" y="936"/>
                  <a:pt x="278292" y="860"/>
                </a:cubicBezTo>
                <a:cubicBezTo>
                  <a:pt x="274880" y="282"/>
                  <a:pt x="271545" y="0"/>
                  <a:pt x="2682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9"/>
          <p:cNvSpPr/>
          <p:nvPr/>
        </p:nvSpPr>
        <p:spPr>
          <a:xfrm>
            <a:off x="-3087875" y="-1448175"/>
            <a:ext cx="7112425" cy="2032450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9"/>
          <p:cNvSpPr/>
          <p:nvPr/>
        </p:nvSpPr>
        <p:spPr>
          <a:xfrm>
            <a:off x="-3334500" y="-1642000"/>
            <a:ext cx="7112150" cy="2032500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9"/>
          <p:cNvSpPr/>
          <p:nvPr/>
        </p:nvSpPr>
        <p:spPr>
          <a:xfrm>
            <a:off x="-3063375" y="-1286250"/>
            <a:ext cx="7238075" cy="1688200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9"/>
          <p:cNvSpPr/>
          <p:nvPr/>
        </p:nvSpPr>
        <p:spPr>
          <a:xfrm>
            <a:off x="-3355475" y="-1658500"/>
            <a:ext cx="7112400" cy="2032475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9"/>
          <p:cNvSpPr/>
          <p:nvPr/>
        </p:nvSpPr>
        <p:spPr>
          <a:xfrm>
            <a:off x="-3084125" y="-1302900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9"/>
          <p:cNvSpPr/>
          <p:nvPr/>
        </p:nvSpPr>
        <p:spPr>
          <a:xfrm>
            <a:off x="-3023850" y="-1687725"/>
            <a:ext cx="6967975" cy="1849875"/>
          </a:xfrm>
          <a:custGeom>
            <a:avLst/>
            <a:gdLst/>
            <a:ahLst/>
            <a:cxnLst/>
            <a:rect l="l" t="t" r="r" b="b"/>
            <a:pathLst>
              <a:path w="278719" h="73995" extrusionOk="0">
                <a:moveTo>
                  <a:pt x="268262" y="1"/>
                </a:moveTo>
                <a:cubicBezTo>
                  <a:pt x="254265" y="1"/>
                  <a:pt x="241627" y="5191"/>
                  <a:pt x="230169" y="14334"/>
                </a:cubicBezTo>
                <a:cubicBezTo>
                  <a:pt x="215057" y="26387"/>
                  <a:pt x="203281" y="42079"/>
                  <a:pt x="188374" y="54390"/>
                </a:cubicBezTo>
                <a:cubicBezTo>
                  <a:pt x="178409" y="62633"/>
                  <a:pt x="167187" y="68672"/>
                  <a:pt x="154483" y="71402"/>
                </a:cubicBezTo>
                <a:cubicBezTo>
                  <a:pt x="148341" y="72727"/>
                  <a:pt x="142072" y="73178"/>
                  <a:pt x="135783" y="73178"/>
                </a:cubicBezTo>
                <a:cubicBezTo>
                  <a:pt x="128945" y="73178"/>
                  <a:pt x="122085" y="72645"/>
                  <a:pt x="115337" y="72125"/>
                </a:cubicBezTo>
                <a:cubicBezTo>
                  <a:pt x="88860" y="70073"/>
                  <a:pt x="65371" y="60090"/>
                  <a:pt x="41079" y="50134"/>
                </a:cubicBezTo>
                <a:cubicBezTo>
                  <a:pt x="27938" y="44746"/>
                  <a:pt x="14574" y="39884"/>
                  <a:pt x="622" y="37092"/>
                </a:cubicBezTo>
                <a:cubicBezTo>
                  <a:pt x="592" y="37085"/>
                  <a:pt x="563" y="37082"/>
                  <a:pt x="536" y="37082"/>
                </a:cubicBezTo>
                <a:cubicBezTo>
                  <a:pt x="144" y="37082"/>
                  <a:pt x="0" y="37696"/>
                  <a:pt x="425" y="37788"/>
                </a:cubicBezTo>
                <a:cubicBezTo>
                  <a:pt x="25360" y="42784"/>
                  <a:pt x="47992" y="54559"/>
                  <a:pt x="71713" y="63230"/>
                </a:cubicBezTo>
                <a:cubicBezTo>
                  <a:pt x="90786" y="70204"/>
                  <a:pt x="111510" y="73994"/>
                  <a:pt x="132000" y="73994"/>
                </a:cubicBezTo>
                <a:cubicBezTo>
                  <a:pt x="136620" y="73994"/>
                  <a:pt x="141228" y="73802"/>
                  <a:pt x="145803" y="73409"/>
                </a:cubicBezTo>
                <a:cubicBezTo>
                  <a:pt x="168239" y="71473"/>
                  <a:pt x="185680" y="58984"/>
                  <a:pt x="201229" y="43658"/>
                </a:cubicBezTo>
                <a:cubicBezTo>
                  <a:pt x="214655" y="30410"/>
                  <a:pt x="226868" y="14888"/>
                  <a:pt x="243952" y="6127"/>
                </a:cubicBezTo>
                <a:cubicBezTo>
                  <a:pt x="251363" y="2334"/>
                  <a:pt x="259383" y="646"/>
                  <a:pt x="267517" y="646"/>
                </a:cubicBezTo>
                <a:cubicBezTo>
                  <a:pt x="271034" y="646"/>
                  <a:pt x="274573" y="962"/>
                  <a:pt x="278093" y="1560"/>
                </a:cubicBezTo>
                <a:cubicBezTo>
                  <a:pt x="278118" y="1564"/>
                  <a:pt x="278142" y="1566"/>
                  <a:pt x="278165" y="1566"/>
                </a:cubicBezTo>
                <a:cubicBezTo>
                  <a:pt x="278567" y="1566"/>
                  <a:pt x="278719" y="940"/>
                  <a:pt x="278280" y="864"/>
                </a:cubicBezTo>
                <a:cubicBezTo>
                  <a:pt x="274865" y="283"/>
                  <a:pt x="271527" y="1"/>
                  <a:pt x="268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9"/>
          <p:cNvSpPr/>
          <p:nvPr/>
        </p:nvSpPr>
        <p:spPr>
          <a:xfrm>
            <a:off x="-3108625" y="-1464775"/>
            <a:ext cx="7112175" cy="2032550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9"/>
          <p:cNvSpPr/>
          <p:nvPr/>
        </p:nvSpPr>
        <p:spPr>
          <a:xfrm>
            <a:off x="3306550" y="4573675"/>
            <a:ext cx="7238075" cy="1688325"/>
          </a:xfrm>
          <a:custGeom>
            <a:avLst/>
            <a:gdLst/>
            <a:ahLst/>
            <a:cxnLst/>
            <a:rect l="l" t="t" r="r" b="b"/>
            <a:pathLst>
              <a:path w="289523" h="67533" extrusionOk="0">
                <a:moveTo>
                  <a:pt x="266124" y="0"/>
                </a:moveTo>
                <a:cubicBezTo>
                  <a:pt x="227666" y="0"/>
                  <a:pt x="191989" y="24891"/>
                  <a:pt x="158973" y="42734"/>
                </a:cubicBezTo>
                <a:cubicBezTo>
                  <a:pt x="135350" y="55500"/>
                  <a:pt x="110406" y="64706"/>
                  <a:pt x="83420" y="66517"/>
                </a:cubicBezTo>
                <a:cubicBezTo>
                  <a:pt x="80468" y="66715"/>
                  <a:pt x="77516" y="66813"/>
                  <a:pt x="74571" y="66813"/>
                </a:cubicBezTo>
                <a:cubicBezTo>
                  <a:pt x="50581" y="66813"/>
                  <a:pt x="26985" y="60299"/>
                  <a:pt x="6200" y="48158"/>
                </a:cubicBezTo>
                <a:cubicBezTo>
                  <a:pt x="4335" y="47069"/>
                  <a:pt x="2506" y="45901"/>
                  <a:pt x="695" y="44723"/>
                </a:cubicBezTo>
                <a:cubicBezTo>
                  <a:pt x="632" y="44683"/>
                  <a:pt x="569" y="44665"/>
                  <a:pt x="510" y="44665"/>
                </a:cubicBezTo>
                <a:cubicBezTo>
                  <a:pt x="204" y="44665"/>
                  <a:pt x="0" y="45138"/>
                  <a:pt x="330" y="45348"/>
                </a:cubicBezTo>
                <a:cubicBezTo>
                  <a:pt x="21562" y="59113"/>
                  <a:pt x="45764" y="66696"/>
                  <a:pt x="71056" y="67472"/>
                </a:cubicBezTo>
                <a:cubicBezTo>
                  <a:pt x="72405" y="67513"/>
                  <a:pt x="73753" y="67533"/>
                  <a:pt x="75101" y="67533"/>
                </a:cubicBezTo>
                <a:cubicBezTo>
                  <a:pt x="98973" y="67533"/>
                  <a:pt x="122568" y="61176"/>
                  <a:pt x="144101" y="51102"/>
                </a:cubicBezTo>
                <a:cubicBezTo>
                  <a:pt x="182740" y="33025"/>
                  <a:pt x="221452" y="636"/>
                  <a:pt x="265724" y="636"/>
                </a:cubicBezTo>
                <a:cubicBezTo>
                  <a:pt x="270547" y="636"/>
                  <a:pt x="275435" y="1020"/>
                  <a:pt x="280397" y="1849"/>
                </a:cubicBezTo>
                <a:cubicBezTo>
                  <a:pt x="283278" y="2331"/>
                  <a:pt x="286115" y="3044"/>
                  <a:pt x="288925" y="3829"/>
                </a:cubicBezTo>
                <a:cubicBezTo>
                  <a:pt x="288961" y="3839"/>
                  <a:pt x="288996" y="3844"/>
                  <a:pt x="289028" y="3844"/>
                </a:cubicBezTo>
                <a:cubicBezTo>
                  <a:pt x="289398" y="3844"/>
                  <a:pt x="289523" y="3239"/>
                  <a:pt x="289113" y="3125"/>
                </a:cubicBezTo>
                <a:cubicBezTo>
                  <a:pt x="281342" y="961"/>
                  <a:pt x="273679" y="0"/>
                  <a:pt x="2661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9"/>
          <p:cNvSpPr/>
          <p:nvPr/>
        </p:nvSpPr>
        <p:spPr>
          <a:xfrm>
            <a:off x="3044825" y="4646675"/>
            <a:ext cx="6844700" cy="1602625"/>
          </a:xfrm>
          <a:custGeom>
            <a:avLst/>
            <a:gdLst/>
            <a:ahLst/>
            <a:cxnLst/>
            <a:rect l="l" t="t" r="r" b="b"/>
            <a:pathLst>
              <a:path w="273788" h="64105" extrusionOk="0">
                <a:moveTo>
                  <a:pt x="205426" y="0"/>
                </a:moveTo>
                <a:cubicBezTo>
                  <a:pt x="183747" y="0"/>
                  <a:pt x="163547" y="11611"/>
                  <a:pt x="144704" y="21205"/>
                </a:cubicBezTo>
                <a:cubicBezTo>
                  <a:pt x="122008" y="32757"/>
                  <a:pt x="99572" y="45398"/>
                  <a:pt x="75646" y="54275"/>
                </a:cubicBezTo>
                <a:cubicBezTo>
                  <a:pt x="60044" y="60067"/>
                  <a:pt x="43908" y="63380"/>
                  <a:pt x="27638" y="63380"/>
                </a:cubicBezTo>
                <a:cubicBezTo>
                  <a:pt x="18651" y="63380"/>
                  <a:pt x="9622" y="62369"/>
                  <a:pt x="620" y="60207"/>
                </a:cubicBezTo>
                <a:cubicBezTo>
                  <a:pt x="587" y="60200"/>
                  <a:pt x="556" y="60196"/>
                  <a:pt x="527" y="60196"/>
                </a:cubicBezTo>
                <a:cubicBezTo>
                  <a:pt x="140" y="60196"/>
                  <a:pt x="1" y="60804"/>
                  <a:pt x="423" y="60903"/>
                </a:cubicBezTo>
                <a:cubicBezTo>
                  <a:pt x="9501" y="63081"/>
                  <a:pt x="18592" y="64104"/>
                  <a:pt x="27650" y="64104"/>
                </a:cubicBezTo>
                <a:cubicBezTo>
                  <a:pt x="41480" y="64104"/>
                  <a:pt x="55232" y="61720"/>
                  <a:pt x="68741" y="57424"/>
                </a:cubicBezTo>
                <a:cubicBezTo>
                  <a:pt x="91445" y="50207"/>
                  <a:pt x="112472" y="38458"/>
                  <a:pt x="133588" y="27628"/>
                </a:cubicBezTo>
                <a:cubicBezTo>
                  <a:pt x="155864" y="16200"/>
                  <a:pt x="179255" y="1355"/>
                  <a:pt x="205001" y="784"/>
                </a:cubicBezTo>
                <a:cubicBezTo>
                  <a:pt x="205504" y="773"/>
                  <a:pt x="206007" y="768"/>
                  <a:pt x="206510" y="768"/>
                </a:cubicBezTo>
                <a:cubicBezTo>
                  <a:pt x="231234" y="768"/>
                  <a:pt x="254365" y="14205"/>
                  <a:pt x="272988" y="29296"/>
                </a:cubicBezTo>
                <a:cubicBezTo>
                  <a:pt x="273065" y="29356"/>
                  <a:pt x="273148" y="29381"/>
                  <a:pt x="273228" y="29381"/>
                </a:cubicBezTo>
                <a:cubicBezTo>
                  <a:pt x="273529" y="29381"/>
                  <a:pt x="273788" y="29020"/>
                  <a:pt x="273506" y="28787"/>
                </a:cubicBezTo>
                <a:cubicBezTo>
                  <a:pt x="255699" y="14362"/>
                  <a:pt x="235957" y="3461"/>
                  <a:pt x="212958" y="481"/>
                </a:cubicBezTo>
                <a:cubicBezTo>
                  <a:pt x="210428" y="154"/>
                  <a:pt x="207917" y="0"/>
                  <a:pt x="20542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9"/>
          <p:cNvSpPr/>
          <p:nvPr/>
        </p:nvSpPr>
        <p:spPr>
          <a:xfrm>
            <a:off x="3692425" y="4798975"/>
            <a:ext cx="6720625" cy="1731725"/>
          </a:xfrm>
          <a:custGeom>
            <a:avLst/>
            <a:gdLst/>
            <a:ahLst/>
            <a:cxnLst/>
            <a:rect l="l" t="t" r="r" b="b"/>
            <a:pathLst>
              <a:path w="268825" h="69269" extrusionOk="0">
                <a:moveTo>
                  <a:pt x="207921" y="1"/>
                </a:moveTo>
                <a:cubicBezTo>
                  <a:pt x="205248" y="1"/>
                  <a:pt x="202606" y="97"/>
                  <a:pt x="200017" y="295"/>
                </a:cubicBezTo>
                <a:cubicBezTo>
                  <a:pt x="177910" y="1981"/>
                  <a:pt x="160666" y="19698"/>
                  <a:pt x="143796" y="32134"/>
                </a:cubicBezTo>
                <a:cubicBezTo>
                  <a:pt x="124152" y="46631"/>
                  <a:pt x="101252" y="60690"/>
                  <a:pt x="77352" y="66462"/>
                </a:cubicBezTo>
                <a:cubicBezTo>
                  <a:pt x="72339" y="67672"/>
                  <a:pt x="67211" y="68327"/>
                  <a:pt x="62075" y="68327"/>
                </a:cubicBezTo>
                <a:cubicBezTo>
                  <a:pt x="59260" y="68327"/>
                  <a:pt x="56442" y="68130"/>
                  <a:pt x="53640" y="67720"/>
                </a:cubicBezTo>
                <a:cubicBezTo>
                  <a:pt x="46628" y="66685"/>
                  <a:pt x="40312" y="62867"/>
                  <a:pt x="34665" y="58790"/>
                </a:cubicBezTo>
                <a:cubicBezTo>
                  <a:pt x="23184" y="50511"/>
                  <a:pt x="13683" y="39556"/>
                  <a:pt x="729" y="33427"/>
                </a:cubicBezTo>
                <a:cubicBezTo>
                  <a:pt x="674" y="33401"/>
                  <a:pt x="619" y="33390"/>
                  <a:pt x="567" y="33390"/>
                </a:cubicBezTo>
                <a:cubicBezTo>
                  <a:pt x="227" y="33390"/>
                  <a:pt x="0" y="33882"/>
                  <a:pt x="364" y="34052"/>
                </a:cubicBezTo>
                <a:cubicBezTo>
                  <a:pt x="19374" y="43044"/>
                  <a:pt x="31998" y="64401"/>
                  <a:pt x="53453" y="68416"/>
                </a:cubicBezTo>
                <a:cubicBezTo>
                  <a:pt x="56572" y="69000"/>
                  <a:pt x="59714" y="69268"/>
                  <a:pt x="62861" y="69268"/>
                </a:cubicBezTo>
                <a:cubicBezTo>
                  <a:pt x="82746" y="69268"/>
                  <a:pt x="102870" y="58547"/>
                  <a:pt x="119237" y="48896"/>
                </a:cubicBezTo>
                <a:cubicBezTo>
                  <a:pt x="129344" y="42928"/>
                  <a:pt x="139273" y="36541"/>
                  <a:pt x="148614" y="29422"/>
                </a:cubicBezTo>
                <a:cubicBezTo>
                  <a:pt x="157784" y="22428"/>
                  <a:pt x="166607" y="14961"/>
                  <a:pt x="176581" y="9100"/>
                </a:cubicBezTo>
                <a:cubicBezTo>
                  <a:pt x="185711" y="3720"/>
                  <a:pt x="195377" y="874"/>
                  <a:pt x="205874" y="874"/>
                </a:cubicBezTo>
                <a:cubicBezTo>
                  <a:pt x="206465" y="874"/>
                  <a:pt x="207058" y="883"/>
                  <a:pt x="207653" y="901"/>
                </a:cubicBezTo>
                <a:cubicBezTo>
                  <a:pt x="214647" y="1116"/>
                  <a:pt x="221632" y="1713"/>
                  <a:pt x="228546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6" y="29368"/>
                  <a:pt x="267485" y="29368"/>
                </a:cubicBezTo>
                <a:cubicBezTo>
                  <a:pt x="267665" y="29368"/>
                  <a:pt x="267852" y="29252"/>
                  <a:pt x="267870" y="29020"/>
                </a:cubicBezTo>
                <a:cubicBezTo>
                  <a:pt x="268825" y="14872"/>
                  <a:pt x="254506" y="8324"/>
                  <a:pt x="242998" y="5005"/>
                </a:cubicBezTo>
                <a:cubicBezTo>
                  <a:pt x="232043" y="1857"/>
                  <a:pt x="219689" y="1"/>
                  <a:pt x="20792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9"/>
          <p:cNvSpPr/>
          <p:nvPr/>
        </p:nvSpPr>
        <p:spPr>
          <a:xfrm>
            <a:off x="3528925" y="4605550"/>
            <a:ext cx="7112400" cy="2032600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9"/>
          <p:cNvSpPr/>
          <p:nvPr/>
        </p:nvSpPr>
        <p:spPr>
          <a:xfrm>
            <a:off x="3327725" y="463722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9" y="24892"/>
                  <a:pt x="158973" y="42734"/>
                </a:cubicBezTo>
                <a:cubicBezTo>
                  <a:pt x="135350" y="55500"/>
                  <a:pt x="110407" y="64707"/>
                  <a:pt x="83421" y="66518"/>
                </a:cubicBezTo>
                <a:cubicBezTo>
                  <a:pt x="80471" y="66716"/>
                  <a:pt x="77522" y="66814"/>
                  <a:pt x="74580" y="66814"/>
                </a:cubicBezTo>
                <a:cubicBezTo>
                  <a:pt x="50586" y="66814"/>
                  <a:pt x="26988" y="60293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4" y="67533"/>
                  <a:pt x="75102" y="67533"/>
                </a:cubicBezTo>
                <a:cubicBezTo>
                  <a:pt x="98973" y="67533"/>
                  <a:pt x="122569" y="61176"/>
                  <a:pt x="144102" y="51102"/>
                </a:cubicBezTo>
                <a:cubicBezTo>
                  <a:pt x="182741" y="33026"/>
                  <a:pt x="221452" y="636"/>
                  <a:pt x="265725" y="636"/>
                </a:cubicBezTo>
                <a:cubicBezTo>
                  <a:pt x="270547" y="636"/>
                  <a:pt x="275436" y="1020"/>
                  <a:pt x="280397" y="1849"/>
                </a:cubicBezTo>
                <a:cubicBezTo>
                  <a:pt x="283279" y="2331"/>
                  <a:pt x="286116" y="3045"/>
                  <a:pt x="288926" y="3821"/>
                </a:cubicBezTo>
                <a:cubicBezTo>
                  <a:pt x="288962" y="3831"/>
                  <a:pt x="288997" y="3836"/>
                  <a:pt x="289030" y="3836"/>
                </a:cubicBezTo>
                <a:cubicBezTo>
                  <a:pt x="289398" y="3836"/>
                  <a:pt x="289523" y="3240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9"/>
          <p:cNvSpPr/>
          <p:nvPr/>
        </p:nvSpPr>
        <p:spPr>
          <a:xfrm>
            <a:off x="3066025" y="4710225"/>
            <a:ext cx="6844700" cy="1602625"/>
          </a:xfrm>
          <a:custGeom>
            <a:avLst/>
            <a:gdLst/>
            <a:ahLst/>
            <a:cxnLst/>
            <a:rect l="l" t="t" r="r" b="b"/>
            <a:pathLst>
              <a:path w="273788" h="64105" extrusionOk="0">
                <a:moveTo>
                  <a:pt x="205425" y="1"/>
                </a:moveTo>
                <a:cubicBezTo>
                  <a:pt x="183747" y="1"/>
                  <a:pt x="163547" y="11611"/>
                  <a:pt x="144703" y="21205"/>
                </a:cubicBezTo>
                <a:cubicBezTo>
                  <a:pt x="121999" y="32758"/>
                  <a:pt x="99571" y="45399"/>
                  <a:pt x="75645" y="54275"/>
                </a:cubicBezTo>
                <a:cubicBezTo>
                  <a:pt x="60044" y="60068"/>
                  <a:pt x="43909" y="63376"/>
                  <a:pt x="27637" y="63376"/>
                </a:cubicBezTo>
                <a:cubicBezTo>
                  <a:pt x="18648" y="63376"/>
                  <a:pt x="9617" y="62366"/>
                  <a:pt x="610" y="60208"/>
                </a:cubicBezTo>
                <a:cubicBezTo>
                  <a:pt x="579" y="60200"/>
                  <a:pt x="548" y="60197"/>
                  <a:pt x="519" y="60197"/>
                </a:cubicBezTo>
                <a:cubicBezTo>
                  <a:pt x="140" y="60197"/>
                  <a:pt x="0" y="60804"/>
                  <a:pt x="423" y="60904"/>
                </a:cubicBezTo>
                <a:cubicBezTo>
                  <a:pt x="9500" y="63082"/>
                  <a:pt x="18590" y="64105"/>
                  <a:pt x="27646" y="64105"/>
                </a:cubicBezTo>
                <a:cubicBezTo>
                  <a:pt x="41473" y="64105"/>
                  <a:pt x="55223" y="61721"/>
                  <a:pt x="68731" y="57424"/>
                </a:cubicBezTo>
                <a:cubicBezTo>
                  <a:pt x="91444" y="50207"/>
                  <a:pt x="112471" y="38458"/>
                  <a:pt x="133578" y="27628"/>
                </a:cubicBezTo>
                <a:cubicBezTo>
                  <a:pt x="155863" y="16200"/>
                  <a:pt x="179254" y="1356"/>
                  <a:pt x="205000" y="785"/>
                </a:cubicBezTo>
                <a:cubicBezTo>
                  <a:pt x="205504" y="774"/>
                  <a:pt x="206007" y="768"/>
                  <a:pt x="206509" y="768"/>
                </a:cubicBezTo>
                <a:cubicBezTo>
                  <a:pt x="231233" y="768"/>
                  <a:pt x="254364" y="14205"/>
                  <a:pt x="272988" y="29296"/>
                </a:cubicBezTo>
                <a:cubicBezTo>
                  <a:pt x="273062" y="29356"/>
                  <a:pt x="273144" y="29382"/>
                  <a:pt x="273224" y="29382"/>
                </a:cubicBezTo>
                <a:cubicBezTo>
                  <a:pt x="273523" y="29382"/>
                  <a:pt x="273787" y="29021"/>
                  <a:pt x="273505" y="28788"/>
                </a:cubicBezTo>
                <a:cubicBezTo>
                  <a:pt x="255699" y="14363"/>
                  <a:pt x="235956" y="3461"/>
                  <a:pt x="212958" y="482"/>
                </a:cubicBezTo>
                <a:cubicBezTo>
                  <a:pt x="210427" y="154"/>
                  <a:pt x="207916" y="1"/>
                  <a:pt x="205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9"/>
          <p:cNvSpPr/>
          <p:nvPr/>
        </p:nvSpPr>
        <p:spPr>
          <a:xfrm>
            <a:off x="3466725" y="4668750"/>
            <a:ext cx="6720850" cy="1731700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5" y="0"/>
                </a:moveTo>
                <a:cubicBezTo>
                  <a:pt x="205251" y="0"/>
                  <a:pt x="202607" y="96"/>
                  <a:pt x="200017" y="294"/>
                </a:cubicBezTo>
                <a:cubicBezTo>
                  <a:pt x="177919" y="1980"/>
                  <a:pt x="160666" y="19697"/>
                  <a:pt x="143805" y="32142"/>
                </a:cubicBezTo>
                <a:cubicBezTo>
                  <a:pt x="124152" y="46630"/>
                  <a:pt x="101252" y="60689"/>
                  <a:pt x="77352" y="66461"/>
                </a:cubicBezTo>
                <a:cubicBezTo>
                  <a:pt x="72339" y="67671"/>
                  <a:pt x="67211" y="68327"/>
                  <a:pt x="62078" y="68327"/>
                </a:cubicBezTo>
                <a:cubicBezTo>
                  <a:pt x="59263" y="68327"/>
                  <a:pt x="56448" y="68130"/>
                  <a:pt x="53649" y="67719"/>
                </a:cubicBezTo>
                <a:cubicBezTo>
                  <a:pt x="46628" y="66684"/>
                  <a:pt x="40321" y="62866"/>
                  <a:pt x="34665" y="58789"/>
                </a:cubicBezTo>
                <a:cubicBezTo>
                  <a:pt x="23184" y="50510"/>
                  <a:pt x="13692" y="39555"/>
                  <a:pt x="729" y="33427"/>
                </a:cubicBezTo>
                <a:cubicBezTo>
                  <a:pt x="674" y="33400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1"/>
                </a:cubicBezTo>
                <a:cubicBezTo>
                  <a:pt x="19374" y="43043"/>
                  <a:pt x="32007" y="64391"/>
                  <a:pt x="53453" y="68415"/>
                </a:cubicBezTo>
                <a:cubicBezTo>
                  <a:pt x="56572" y="68999"/>
                  <a:pt x="59714" y="69267"/>
                  <a:pt x="62861" y="69267"/>
                </a:cubicBezTo>
                <a:cubicBezTo>
                  <a:pt x="82748" y="69267"/>
                  <a:pt x="102878" y="58546"/>
                  <a:pt x="119237" y="48896"/>
                </a:cubicBezTo>
                <a:cubicBezTo>
                  <a:pt x="129353" y="42927"/>
                  <a:pt x="139282" y="36549"/>
                  <a:pt x="148614" y="29421"/>
                </a:cubicBezTo>
                <a:cubicBezTo>
                  <a:pt x="157784" y="22427"/>
                  <a:pt x="166616" y="14960"/>
                  <a:pt x="176581" y="9099"/>
                </a:cubicBezTo>
                <a:cubicBezTo>
                  <a:pt x="185713" y="3727"/>
                  <a:pt x="195380" y="874"/>
                  <a:pt x="205887" y="874"/>
                </a:cubicBezTo>
                <a:cubicBezTo>
                  <a:pt x="206476" y="874"/>
                  <a:pt x="207067" y="883"/>
                  <a:pt x="207662" y="901"/>
                </a:cubicBezTo>
                <a:cubicBezTo>
                  <a:pt x="214647" y="1115"/>
                  <a:pt x="221632" y="1712"/>
                  <a:pt x="228555" y="2729"/>
                </a:cubicBezTo>
                <a:cubicBezTo>
                  <a:pt x="242731" y="4799"/>
                  <a:pt x="268432" y="10054"/>
                  <a:pt x="267147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69" y="29368"/>
                  <a:pt x="267857" y="29252"/>
                  <a:pt x="267870" y="29020"/>
                </a:cubicBezTo>
                <a:cubicBezTo>
                  <a:pt x="268834" y="14871"/>
                  <a:pt x="254506" y="8323"/>
                  <a:pt x="242998" y="5004"/>
                </a:cubicBezTo>
                <a:cubicBezTo>
                  <a:pt x="232050" y="1856"/>
                  <a:pt x="219697" y="0"/>
                  <a:pt x="20792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9"/>
          <p:cNvSpPr/>
          <p:nvPr/>
        </p:nvSpPr>
        <p:spPr>
          <a:xfrm>
            <a:off x="3303250" y="4475325"/>
            <a:ext cx="7112375" cy="2032575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9"/>
          <p:cNvSpPr/>
          <p:nvPr/>
        </p:nvSpPr>
        <p:spPr>
          <a:xfrm>
            <a:off x="3574675" y="4831025"/>
            <a:ext cx="7238025" cy="1688350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9"/>
          <p:cNvSpPr/>
          <p:nvPr/>
        </p:nvSpPr>
        <p:spPr>
          <a:xfrm>
            <a:off x="3713425" y="4862425"/>
            <a:ext cx="6720825" cy="1731750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9"/>
          <p:cNvSpPr/>
          <p:nvPr/>
        </p:nvSpPr>
        <p:spPr>
          <a:xfrm>
            <a:off x="3550125" y="4669025"/>
            <a:ext cx="7112375" cy="2032675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9"/>
          <p:cNvSpPr/>
          <p:nvPr/>
        </p:nvSpPr>
        <p:spPr>
          <a:xfrm>
            <a:off x="3326350" y="4574925"/>
            <a:ext cx="7238100" cy="1688200"/>
          </a:xfrm>
          <a:custGeom>
            <a:avLst/>
            <a:gdLst/>
            <a:ahLst/>
            <a:cxnLst/>
            <a:rect l="l" t="t" r="r" b="b"/>
            <a:pathLst>
              <a:path w="289524" h="67528" extrusionOk="0">
                <a:moveTo>
                  <a:pt x="266105" y="0"/>
                </a:moveTo>
                <a:cubicBezTo>
                  <a:pt x="227651" y="0"/>
                  <a:pt x="191978" y="24888"/>
                  <a:pt x="158966" y="42728"/>
                </a:cubicBezTo>
                <a:cubicBezTo>
                  <a:pt x="135343" y="55494"/>
                  <a:pt x="110408" y="64710"/>
                  <a:pt x="83422" y="66512"/>
                </a:cubicBezTo>
                <a:cubicBezTo>
                  <a:pt x="80469" y="66710"/>
                  <a:pt x="77518" y="66808"/>
                  <a:pt x="74572" y="66808"/>
                </a:cubicBezTo>
                <a:cubicBezTo>
                  <a:pt x="50580" y="66808"/>
                  <a:pt x="26979" y="60294"/>
                  <a:pt x="6202" y="48161"/>
                </a:cubicBezTo>
                <a:cubicBezTo>
                  <a:pt x="4328" y="47064"/>
                  <a:pt x="2508" y="45895"/>
                  <a:pt x="688" y="44718"/>
                </a:cubicBezTo>
                <a:cubicBezTo>
                  <a:pt x="625" y="44677"/>
                  <a:pt x="563" y="44660"/>
                  <a:pt x="504" y="44660"/>
                </a:cubicBezTo>
                <a:cubicBezTo>
                  <a:pt x="200" y="44660"/>
                  <a:pt x="1" y="45133"/>
                  <a:pt x="323" y="45342"/>
                </a:cubicBezTo>
                <a:cubicBezTo>
                  <a:pt x="21555" y="59107"/>
                  <a:pt x="45758" y="66699"/>
                  <a:pt x="71049" y="67466"/>
                </a:cubicBezTo>
                <a:cubicBezTo>
                  <a:pt x="72398" y="67507"/>
                  <a:pt x="73746" y="67528"/>
                  <a:pt x="75094" y="67528"/>
                </a:cubicBezTo>
                <a:cubicBezTo>
                  <a:pt x="98967" y="67528"/>
                  <a:pt x="122570" y="61170"/>
                  <a:pt x="144094" y="51096"/>
                </a:cubicBezTo>
                <a:cubicBezTo>
                  <a:pt x="182737" y="33022"/>
                  <a:pt x="221438" y="637"/>
                  <a:pt x="265711" y="637"/>
                </a:cubicBezTo>
                <a:cubicBezTo>
                  <a:pt x="270538" y="637"/>
                  <a:pt x="275432" y="1022"/>
                  <a:pt x="280399" y="1852"/>
                </a:cubicBezTo>
                <a:cubicBezTo>
                  <a:pt x="283271" y="2334"/>
                  <a:pt x="286108" y="3039"/>
                  <a:pt x="288918" y="3824"/>
                </a:cubicBezTo>
                <a:cubicBezTo>
                  <a:pt x="288955" y="3834"/>
                  <a:pt x="288990" y="3839"/>
                  <a:pt x="289023" y="3839"/>
                </a:cubicBezTo>
                <a:cubicBezTo>
                  <a:pt x="289392" y="3839"/>
                  <a:pt x="289524" y="3243"/>
                  <a:pt x="289106" y="3128"/>
                </a:cubicBezTo>
                <a:cubicBezTo>
                  <a:pt x="281331" y="962"/>
                  <a:pt x="273664" y="0"/>
                  <a:pt x="26610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9"/>
          <p:cNvSpPr/>
          <p:nvPr/>
        </p:nvSpPr>
        <p:spPr>
          <a:xfrm>
            <a:off x="3465200" y="4606300"/>
            <a:ext cx="6720825" cy="1731700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1" y="0"/>
                </a:moveTo>
                <a:cubicBezTo>
                  <a:pt x="205248" y="0"/>
                  <a:pt x="202605" y="96"/>
                  <a:pt x="200015" y="294"/>
                </a:cubicBezTo>
                <a:cubicBezTo>
                  <a:pt x="177918" y="1980"/>
                  <a:pt x="160664" y="19697"/>
                  <a:pt x="143804" y="32142"/>
                </a:cubicBezTo>
                <a:cubicBezTo>
                  <a:pt x="124160" y="46639"/>
                  <a:pt x="101250" y="60689"/>
                  <a:pt x="77351" y="66461"/>
                </a:cubicBezTo>
                <a:cubicBezTo>
                  <a:pt x="72338" y="67671"/>
                  <a:pt x="67209" y="68327"/>
                  <a:pt x="62076" y="68327"/>
                </a:cubicBezTo>
                <a:cubicBezTo>
                  <a:pt x="59262" y="68327"/>
                  <a:pt x="56446" y="68130"/>
                  <a:pt x="53648" y="67719"/>
                </a:cubicBezTo>
                <a:cubicBezTo>
                  <a:pt x="46627" y="66684"/>
                  <a:pt x="40320" y="62866"/>
                  <a:pt x="34664" y="58789"/>
                </a:cubicBezTo>
                <a:cubicBezTo>
                  <a:pt x="23191" y="50510"/>
                  <a:pt x="13690" y="39564"/>
                  <a:pt x="728" y="33436"/>
                </a:cubicBezTo>
                <a:cubicBezTo>
                  <a:pt x="670" y="33407"/>
                  <a:pt x="613" y="33395"/>
                  <a:pt x="559" y="33395"/>
                </a:cubicBezTo>
                <a:cubicBezTo>
                  <a:pt x="223" y="33395"/>
                  <a:pt x="1" y="33882"/>
                  <a:pt x="362" y="34051"/>
                </a:cubicBezTo>
                <a:cubicBezTo>
                  <a:pt x="19382" y="43052"/>
                  <a:pt x="32005" y="64400"/>
                  <a:pt x="53451" y="68415"/>
                </a:cubicBezTo>
                <a:cubicBezTo>
                  <a:pt x="56571" y="68999"/>
                  <a:pt x="59712" y="69267"/>
                  <a:pt x="62860" y="69267"/>
                </a:cubicBezTo>
                <a:cubicBezTo>
                  <a:pt x="82747" y="69267"/>
                  <a:pt x="102877" y="58546"/>
                  <a:pt x="119244" y="48896"/>
                </a:cubicBezTo>
                <a:cubicBezTo>
                  <a:pt x="129352" y="42936"/>
                  <a:pt x="139281" y="36549"/>
                  <a:pt x="148612" y="29430"/>
                </a:cubicBezTo>
                <a:cubicBezTo>
                  <a:pt x="157783" y="22427"/>
                  <a:pt x="166615" y="14969"/>
                  <a:pt x="176580" y="9099"/>
                </a:cubicBezTo>
                <a:cubicBezTo>
                  <a:pt x="185711" y="3727"/>
                  <a:pt x="195387" y="874"/>
                  <a:pt x="205886" y="874"/>
                </a:cubicBezTo>
                <a:cubicBezTo>
                  <a:pt x="206475" y="874"/>
                  <a:pt x="207066" y="883"/>
                  <a:pt x="207660" y="901"/>
                </a:cubicBezTo>
                <a:cubicBezTo>
                  <a:pt x="214655" y="1115"/>
                  <a:pt x="221631" y="1721"/>
                  <a:pt x="228554" y="2730"/>
                </a:cubicBezTo>
                <a:cubicBezTo>
                  <a:pt x="242729" y="4808"/>
                  <a:pt x="268440" y="10054"/>
                  <a:pt x="267155" y="29029"/>
                </a:cubicBezTo>
                <a:cubicBezTo>
                  <a:pt x="267137" y="29259"/>
                  <a:pt x="267307" y="29373"/>
                  <a:pt x="267487" y="29373"/>
                </a:cubicBezTo>
                <a:cubicBezTo>
                  <a:pt x="267668" y="29373"/>
                  <a:pt x="267860" y="29257"/>
                  <a:pt x="267878" y="29029"/>
                </a:cubicBezTo>
                <a:cubicBezTo>
                  <a:pt x="268832" y="14871"/>
                  <a:pt x="254514" y="8323"/>
                  <a:pt x="242997" y="5013"/>
                </a:cubicBezTo>
                <a:cubicBezTo>
                  <a:pt x="232048" y="1858"/>
                  <a:pt x="219694" y="0"/>
                  <a:pt x="2079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9"/>
          <p:cNvSpPr/>
          <p:nvPr/>
        </p:nvSpPr>
        <p:spPr>
          <a:xfrm>
            <a:off x="3712050" y="4800100"/>
            <a:ext cx="6720850" cy="1731700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3" y="1"/>
                </a:moveTo>
                <a:cubicBezTo>
                  <a:pt x="205250" y="1"/>
                  <a:pt x="202607" y="96"/>
                  <a:pt x="200017" y="294"/>
                </a:cubicBezTo>
                <a:cubicBezTo>
                  <a:pt x="177910" y="1981"/>
                  <a:pt x="160666" y="19698"/>
                  <a:pt x="143805" y="32142"/>
                </a:cubicBezTo>
                <a:cubicBezTo>
                  <a:pt x="124152" y="46630"/>
                  <a:pt x="101252" y="60690"/>
                  <a:pt x="77352" y="66461"/>
                </a:cubicBezTo>
                <a:cubicBezTo>
                  <a:pt x="72339" y="67672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49" y="67719"/>
                </a:cubicBezTo>
                <a:cubicBezTo>
                  <a:pt x="46628" y="66685"/>
                  <a:pt x="40312" y="62866"/>
                  <a:pt x="34665" y="58789"/>
                </a:cubicBezTo>
                <a:cubicBezTo>
                  <a:pt x="23184" y="50511"/>
                  <a:pt x="13683" y="39565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2"/>
                </a:cubicBezTo>
                <a:cubicBezTo>
                  <a:pt x="19374" y="43044"/>
                  <a:pt x="31998" y="64401"/>
                  <a:pt x="53453" y="68415"/>
                </a:cubicBezTo>
                <a:cubicBezTo>
                  <a:pt x="56572" y="68999"/>
                  <a:pt x="59714" y="69268"/>
                  <a:pt x="62862" y="69268"/>
                </a:cubicBezTo>
                <a:cubicBezTo>
                  <a:pt x="82748" y="69268"/>
                  <a:pt x="102878" y="58547"/>
                  <a:pt x="119237" y="48896"/>
                </a:cubicBezTo>
                <a:cubicBezTo>
                  <a:pt x="129344" y="42928"/>
                  <a:pt x="139282" y="36549"/>
                  <a:pt x="148614" y="29430"/>
                </a:cubicBezTo>
                <a:cubicBezTo>
                  <a:pt x="157785" y="22427"/>
                  <a:pt x="166607" y="14969"/>
                  <a:pt x="176581" y="9099"/>
                </a:cubicBezTo>
                <a:cubicBezTo>
                  <a:pt x="185713" y="3727"/>
                  <a:pt x="195380" y="874"/>
                  <a:pt x="205879" y="874"/>
                </a:cubicBezTo>
                <a:cubicBezTo>
                  <a:pt x="206468" y="874"/>
                  <a:pt x="207059" y="883"/>
                  <a:pt x="207653" y="901"/>
                </a:cubicBezTo>
                <a:cubicBezTo>
                  <a:pt x="214647" y="1115"/>
                  <a:pt x="221632" y="1722"/>
                  <a:pt x="228555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70" y="29368"/>
                  <a:pt x="267857" y="29252"/>
                  <a:pt x="267870" y="29020"/>
                </a:cubicBezTo>
                <a:cubicBezTo>
                  <a:pt x="268834" y="14871"/>
                  <a:pt x="254507" y="8323"/>
                  <a:pt x="242998" y="5014"/>
                </a:cubicBezTo>
                <a:cubicBezTo>
                  <a:pt x="232049" y="1858"/>
                  <a:pt x="219696" y="1"/>
                  <a:pt x="207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9"/>
          <p:cNvSpPr/>
          <p:nvPr/>
        </p:nvSpPr>
        <p:spPr>
          <a:xfrm>
            <a:off x="3548575" y="4606800"/>
            <a:ext cx="7112425" cy="2032450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9"/>
          <p:cNvSpPr/>
          <p:nvPr/>
        </p:nvSpPr>
        <p:spPr>
          <a:xfrm>
            <a:off x="3301950" y="4412975"/>
            <a:ext cx="7112150" cy="2032500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9"/>
          <p:cNvSpPr/>
          <p:nvPr/>
        </p:nvSpPr>
        <p:spPr>
          <a:xfrm>
            <a:off x="3573075" y="4768725"/>
            <a:ext cx="7238075" cy="1688200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9"/>
          <p:cNvSpPr/>
          <p:nvPr/>
        </p:nvSpPr>
        <p:spPr>
          <a:xfrm>
            <a:off x="3305425" y="455827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8" y="24892"/>
                  <a:pt x="158964" y="42734"/>
                </a:cubicBezTo>
                <a:cubicBezTo>
                  <a:pt x="135341" y="55500"/>
                  <a:pt x="110407" y="64707"/>
                  <a:pt x="83421" y="66518"/>
                </a:cubicBezTo>
                <a:cubicBezTo>
                  <a:pt x="80468" y="66716"/>
                  <a:pt x="77517" y="66814"/>
                  <a:pt x="74571" y="66814"/>
                </a:cubicBezTo>
                <a:cubicBezTo>
                  <a:pt x="50579" y="66814"/>
                  <a:pt x="26978" y="60299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3" y="67533"/>
                  <a:pt x="75100" y="67533"/>
                </a:cubicBezTo>
                <a:cubicBezTo>
                  <a:pt x="98965" y="67533"/>
                  <a:pt x="122568" y="61176"/>
                  <a:pt x="144093" y="51102"/>
                </a:cubicBezTo>
                <a:cubicBezTo>
                  <a:pt x="182740" y="33026"/>
                  <a:pt x="221445" y="636"/>
                  <a:pt x="265723" y="636"/>
                </a:cubicBezTo>
                <a:cubicBezTo>
                  <a:pt x="270546" y="636"/>
                  <a:pt x="275435" y="1020"/>
                  <a:pt x="280397" y="1849"/>
                </a:cubicBezTo>
                <a:cubicBezTo>
                  <a:pt x="283279" y="2331"/>
                  <a:pt x="286107" y="3045"/>
                  <a:pt x="288917" y="3830"/>
                </a:cubicBezTo>
                <a:cubicBezTo>
                  <a:pt x="288954" y="3840"/>
                  <a:pt x="288989" y="3845"/>
                  <a:pt x="289023" y="3845"/>
                </a:cubicBezTo>
                <a:cubicBezTo>
                  <a:pt x="289398" y="3845"/>
                  <a:pt x="289523" y="3248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9"/>
          <p:cNvSpPr/>
          <p:nvPr/>
        </p:nvSpPr>
        <p:spPr>
          <a:xfrm>
            <a:off x="3043725" y="4631275"/>
            <a:ext cx="6844650" cy="1602625"/>
          </a:xfrm>
          <a:custGeom>
            <a:avLst/>
            <a:gdLst/>
            <a:ahLst/>
            <a:cxnLst/>
            <a:rect l="l" t="t" r="r" b="b"/>
            <a:pathLst>
              <a:path w="273786" h="64105" extrusionOk="0">
                <a:moveTo>
                  <a:pt x="205425" y="1"/>
                </a:moveTo>
                <a:cubicBezTo>
                  <a:pt x="183746" y="1"/>
                  <a:pt x="163546" y="11611"/>
                  <a:pt x="144694" y="21205"/>
                </a:cubicBezTo>
                <a:cubicBezTo>
                  <a:pt x="121999" y="32758"/>
                  <a:pt x="99562" y="45399"/>
                  <a:pt x="75645" y="54275"/>
                </a:cubicBezTo>
                <a:cubicBezTo>
                  <a:pt x="60044" y="60068"/>
                  <a:pt x="43905" y="63376"/>
                  <a:pt x="27633" y="63376"/>
                </a:cubicBezTo>
                <a:cubicBezTo>
                  <a:pt x="18644" y="63376"/>
                  <a:pt x="9613" y="62366"/>
                  <a:pt x="610" y="60208"/>
                </a:cubicBezTo>
                <a:cubicBezTo>
                  <a:pt x="578" y="60200"/>
                  <a:pt x="547" y="60197"/>
                  <a:pt x="517" y="60197"/>
                </a:cubicBezTo>
                <a:cubicBezTo>
                  <a:pt x="132" y="60197"/>
                  <a:pt x="0" y="60804"/>
                  <a:pt x="423" y="60904"/>
                </a:cubicBezTo>
                <a:cubicBezTo>
                  <a:pt x="9500" y="63082"/>
                  <a:pt x="18590" y="64105"/>
                  <a:pt x="27646" y="64105"/>
                </a:cubicBezTo>
                <a:cubicBezTo>
                  <a:pt x="41473" y="64105"/>
                  <a:pt x="55223" y="61720"/>
                  <a:pt x="68731" y="57424"/>
                </a:cubicBezTo>
                <a:cubicBezTo>
                  <a:pt x="91435" y="50207"/>
                  <a:pt x="112462" y="38458"/>
                  <a:pt x="133578" y="27628"/>
                </a:cubicBezTo>
                <a:cubicBezTo>
                  <a:pt x="155863" y="16200"/>
                  <a:pt x="179245" y="1356"/>
                  <a:pt x="205000" y="785"/>
                </a:cubicBezTo>
                <a:cubicBezTo>
                  <a:pt x="205504" y="774"/>
                  <a:pt x="206007" y="768"/>
                  <a:pt x="206509" y="768"/>
                </a:cubicBezTo>
                <a:cubicBezTo>
                  <a:pt x="231233" y="768"/>
                  <a:pt x="254364" y="14205"/>
                  <a:pt x="272988" y="29296"/>
                </a:cubicBezTo>
                <a:cubicBezTo>
                  <a:pt x="273062" y="29356"/>
                  <a:pt x="273144" y="29382"/>
                  <a:pt x="273223" y="29382"/>
                </a:cubicBezTo>
                <a:cubicBezTo>
                  <a:pt x="273522" y="29382"/>
                  <a:pt x="273785" y="29021"/>
                  <a:pt x="273496" y="28788"/>
                </a:cubicBezTo>
                <a:cubicBezTo>
                  <a:pt x="255690" y="14363"/>
                  <a:pt x="235947" y="3461"/>
                  <a:pt x="212958" y="482"/>
                </a:cubicBezTo>
                <a:cubicBezTo>
                  <a:pt x="210427" y="154"/>
                  <a:pt x="207916" y="1"/>
                  <a:pt x="20542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9"/>
          <p:cNvSpPr/>
          <p:nvPr/>
        </p:nvSpPr>
        <p:spPr>
          <a:xfrm>
            <a:off x="3444225" y="4589800"/>
            <a:ext cx="6720825" cy="1731700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6" y="0"/>
                </a:moveTo>
                <a:cubicBezTo>
                  <a:pt x="205254" y="0"/>
                  <a:pt x="202613" y="96"/>
                  <a:pt x="200024" y="294"/>
                </a:cubicBezTo>
                <a:cubicBezTo>
                  <a:pt x="177918" y="1980"/>
                  <a:pt x="160674" y="19697"/>
                  <a:pt x="143804" y="32142"/>
                </a:cubicBezTo>
                <a:cubicBezTo>
                  <a:pt x="124160" y="46630"/>
                  <a:pt x="101260" y="60689"/>
                  <a:pt x="77360" y="66461"/>
                </a:cubicBezTo>
                <a:cubicBezTo>
                  <a:pt x="72347" y="67671"/>
                  <a:pt x="67219" y="68327"/>
                  <a:pt x="62083" y="68327"/>
                </a:cubicBezTo>
                <a:cubicBezTo>
                  <a:pt x="59268" y="68327"/>
                  <a:pt x="56450" y="68130"/>
                  <a:pt x="53648" y="67719"/>
                </a:cubicBezTo>
                <a:cubicBezTo>
                  <a:pt x="46636" y="66684"/>
                  <a:pt x="40320" y="62866"/>
                  <a:pt x="34673" y="58789"/>
                </a:cubicBezTo>
                <a:cubicBezTo>
                  <a:pt x="23192" y="50510"/>
                  <a:pt x="13691" y="39564"/>
                  <a:pt x="728" y="33427"/>
                </a:cubicBezTo>
                <a:cubicBezTo>
                  <a:pt x="674" y="33400"/>
                  <a:pt x="620" y="33389"/>
                  <a:pt x="568" y="33389"/>
                </a:cubicBezTo>
                <a:cubicBezTo>
                  <a:pt x="232" y="33389"/>
                  <a:pt x="0" y="33881"/>
                  <a:pt x="371" y="34051"/>
                </a:cubicBezTo>
                <a:cubicBezTo>
                  <a:pt x="19382" y="43043"/>
                  <a:pt x="32006" y="64400"/>
                  <a:pt x="53461" y="68415"/>
                </a:cubicBezTo>
                <a:cubicBezTo>
                  <a:pt x="56580" y="68999"/>
                  <a:pt x="59722" y="69267"/>
                  <a:pt x="62869" y="69267"/>
                </a:cubicBezTo>
                <a:cubicBezTo>
                  <a:pt x="82754" y="69267"/>
                  <a:pt x="102878" y="58546"/>
                  <a:pt x="119244" y="48896"/>
                </a:cubicBezTo>
                <a:cubicBezTo>
                  <a:pt x="129352" y="42936"/>
                  <a:pt x="139281" y="36549"/>
                  <a:pt x="148613" y="29430"/>
                </a:cubicBezTo>
                <a:cubicBezTo>
                  <a:pt x="157783" y="22427"/>
                  <a:pt x="166615" y="14969"/>
                  <a:pt x="176589" y="9099"/>
                </a:cubicBezTo>
                <a:cubicBezTo>
                  <a:pt x="185721" y="3726"/>
                  <a:pt x="195388" y="874"/>
                  <a:pt x="205887" y="874"/>
                </a:cubicBezTo>
                <a:cubicBezTo>
                  <a:pt x="206476" y="874"/>
                  <a:pt x="207067" y="883"/>
                  <a:pt x="207661" y="901"/>
                </a:cubicBezTo>
                <a:cubicBezTo>
                  <a:pt x="214655" y="1115"/>
                  <a:pt x="221640" y="1712"/>
                  <a:pt x="228554" y="2729"/>
                </a:cubicBezTo>
                <a:cubicBezTo>
                  <a:pt x="242738" y="4799"/>
                  <a:pt x="268440" y="10054"/>
                  <a:pt x="267155" y="29020"/>
                </a:cubicBezTo>
                <a:cubicBezTo>
                  <a:pt x="267142" y="29255"/>
                  <a:pt x="267312" y="29371"/>
                  <a:pt x="267491" y="29371"/>
                </a:cubicBezTo>
                <a:cubicBezTo>
                  <a:pt x="267671" y="29371"/>
                  <a:pt x="267860" y="29253"/>
                  <a:pt x="267878" y="29020"/>
                </a:cubicBezTo>
                <a:cubicBezTo>
                  <a:pt x="268833" y="14871"/>
                  <a:pt x="254514" y="8323"/>
                  <a:pt x="242997" y="5013"/>
                </a:cubicBezTo>
                <a:cubicBezTo>
                  <a:pt x="232048" y="1858"/>
                  <a:pt x="219695" y="0"/>
                  <a:pt x="2079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9"/>
          <p:cNvSpPr/>
          <p:nvPr/>
        </p:nvSpPr>
        <p:spPr>
          <a:xfrm>
            <a:off x="3280975" y="4396475"/>
            <a:ext cx="7112400" cy="2032475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9"/>
          <p:cNvSpPr/>
          <p:nvPr/>
        </p:nvSpPr>
        <p:spPr>
          <a:xfrm>
            <a:off x="3552325" y="475207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9"/>
          <p:cNvSpPr/>
          <p:nvPr/>
        </p:nvSpPr>
        <p:spPr>
          <a:xfrm>
            <a:off x="3691075" y="4783600"/>
            <a:ext cx="6720875" cy="1731700"/>
          </a:xfrm>
          <a:custGeom>
            <a:avLst/>
            <a:gdLst/>
            <a:ahLst/>
            <a:cxnLst/>
            <a:rect l="l" t="t" r="r" b="b"/>
            <a:pathLst>
              <a:path w="268835" h="69268" extrusionOk="0">
                <a:moveTo>
                  <a:pt x="207925" y="0"/>
                </a:moveTo>
                <a:cubicBezTo>
                  <a:pt x="205252" y="0"/>
                  <a:pt x="202608" y="96"/>
                  <a:pt x="200017" y="294"/>
                </a:cubicBezTo>
                <a:cubicBezTo>
                  <a:pt x="177920" y="1980"/>
                  <a:pt x="160666" y="19697"/>
                  <a:pt x="143806" y="32142"/>
                </a:cubicBezTo>
                <a:cubicBezTo>
                  <a:pt x="124162" y="46630"/>
                  <a:pt x="101252" y="60689"/>
                  <a:pt x="77353" y="66461"/>
                </a:cubicBezTo>
                <a:cubicBezTo>
                  <a:pt x="72340" y="67671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50" y="67719"/>
                </a:cubicBezTo>
                <a:cubicBezTo>
                  <a:pt x="46629" y="66684"/>
                  <a:pt x="40322" y="62866"/>
                  <a:pt x="34666" y="58789"/>
                </a:cubicBezTo>
                <a:cubicBezTo>
                  <a:pt x="23193" y="50511"/>
                  <a:pt x="13692" y="39556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1" y="33881"/>
                  <a:pt x="364" y="34051"/>
                </a:cubicBezTo>
                <a:cubicBezTo>
                  <a:pt x="19375" y="43044"/>
                  <a:pt x="32007" y="64401"/>
                  <a:pt x="53453" y="68415"/>
                </a:cubicBezTo>
                <a:cubicBezTo>
                  <a:pt x="56573" y="68999"/>
                  <a:pt x="59714" y="69268"/>
                  <a:pt x="62862" y="69268"/>
                </a:cubicBezTo>
                <a:cubicBezTo>
                  <a:pt x="82749" y="69268"/>
                  <a:pt x="102878" y="58546"/>
                  <a:pt x="119237" y="48896"/>
                </a:cubicBezTo>
                <a:cubicBezTo>
                  <a:pt x="129354" y="42928"/>
                  <a:pt x="139283" y="36540"/>
                  <a:pt x="148614" y="29421"/>
                </a:cubicBezTo>
                <a:cubicBezTo>
                  <a:pt x="157785" y="22427"/>
                  <a:pt x="166617" y="14960"/>
                  <a:pt x="176582" y="9099"/>
                </a:cubicBezTo>
                <a:cubicBezTo>
                  <a:pt x="185712" y="3719"/>
                  <a:pt x="195386" y="874"/>
                  <a:pt x="205884" y="874"/>
                </a:cubicBezTo>
                <a:cubicBezTo>
                  <a:pt x="206474" y="874"/>
                  <a:pt x="207067" y="883"/>
                  <a:pt x="207663" y="901"/>
                </a:cubicBezTo>
                <a:cubicBezTo>
                  <a:pt x="214648" y="1115"/>
                  <a:pt x="221633" y="1713"/>
                  <a:pt x="228556" y="2730"/>
                </a:cubicBezTo>
                <a:cubicBezTo>
                  <a:pt x="242731" y="4799"/>
                  <a:pt x="268442" y="10054"/>
                  <a:pt x="267157" y="29020"/>
                </a:cubicBezTo>
                <a:cubicBezTo>
                  <a:pt x="267139" y="29252"/>
                  <a:pt x="267311" y="29368"/>
                  <a:pt x="267492" y="29368"/>
                </a:cubicBezTo>
                <a:cubicBezTo>
                  <a:pt x="267672" y="29368"/>
                  <a:pt x="267862" y="29252"/>
                  <a:pt x="267880" y="29020"/>
                </a:cubicBezTo>
                <a:cubicBezTo>
                  <a:pt x="268834" y="14871"/>
                  <a:pt x="254516" y="8323"/>
                  <a:pt x="242999" y="5005"/>
                </a:cubicBezTo>
                <a:cubicBezTo>
                  <a:pt x="232050" y="1857"/>
                  <a:pt x="219698" y="0"/>
                  <a:pt x="20792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9"/>
          <p:cNvSpPr/>
          <p:nvPr/>
        </p:nvSpPr>
        <p:spPr>
          <a:xfrm>
            <a:off x="3527825" y="4590200"/>
            <a:ext cx="7112175" cy="2032550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9"/>
          <p:cNvSpPr/>
          <p:nvPr/>
        </p:nvSpPr>
        <p:spPr>
          <a:xfrm>
            <a:off x="-214600" y="4520424"/>
            <a:ext cx="801300" cy="8013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accent1"/>
              </a:gs>
              <a:gs pos="100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9"/>
          <p:cNvSpPr/>
          <p:nvPr/>
        </p:nvSpPr>
        <p:spPr>
          <a:xfrm>
            <a:off x="236575" y="4292975"/>
            <a:ext cx="631200" cy="6312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9"/>
          <p:cNvSpPr/>
          <p:nvPr/>
        </p:nvSpPr>
        <p:spPr>
          <a:xfrm>
            <a:off x="825875" y="-334051"/>
            <a:ext cx="801300" cy="8013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9"/>
          <p:cNvSpPr/>
          <p:nvPr/>
        </p:nvSpPr>
        <p:spPr>
          <a:xfrm>
            <a:off x="7396175" y="4840200"/>
            <a:ext cx="303300" cy="3033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9"/>
          <p:cNvSpPr/>
          <p:nvPr/>
        </p:nvSpPr>
        <p:spPr>
          <a:xfrm>
            <a:off x="-121775" y="0"/>
            <a:ext cx="303300" cy="3033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9"/>
          <p:cNvSpPr/>
          <p:nvPr/>
        </p:nvSpPr>
        <p:spPr>
          <a:xfrm>
            <a:off x="8044500" y="4520425"/>
            <a:ext cx="303300" cy="3033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9"/>
          <p:cNvSpPr/>
          <p:nvPr/>
        </p:nvSpPr>
        <p:spPr>
          <a:xfrm>
            <a:off x="7992600" y="4816799"/>
            <a:ext cx="326700" cy="3267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10_1">
    <p:bg>
      <p:bgPr>
        <a:gradFill>
          <a:gsLst>
            <a:gs pos="0">
              <a:schemeClr val="dk2"/>
            </a:gs>
            <a:gs pos="100000">
              <a:schemeClr val="lt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16"/>
          <p:cNvSpPr txBox="1">
            <a:spLocks noGrp="1"/>
          </p:cNvSpPr>
          <p:nvPr>
            <p:ph type="title"/>
          </p:nvPr>
        </p:nvSpPr>
        <p:spPr>
          <a:xfrm>
            <a:off x="1291788" y="866913"/>
            <a:ext cx="5988900" cy="109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48" name="Google Shape;648;p16"/>
          <p:cNvSpPr txBox="1">
            <a:spLocks noGrp="1"/>
          </p:cNvSpPr>
          <p:nvPr>
            <p:ph type="subTitle" idx="1"/>
          </p:nvPr>
        </p:nvSpPr>
        <p:spPr>
          <a:xfrm>
            <a:off x="1291788" y="1960588"/>
            <a:ext cx="3960000" cy="23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49" name="Google Shape;649;p16"/>
          <p:cNvSpPr>
            <a:spLocks noGrp="1"/>
          </p:cNvSpPr>
          <p:nvPr>
            <p:ph type="pic" idx="2"/>
          </p:nvPr>
        </p:nvSpPr>
        <p:spPr>
          <a:xfrm>
            <a:off x="5348113" y="1772063"/>
            <a:ext cx="2504100" cy="2504400"/>
          </a:xfrm>
          <a:prstGeom prst="snip2DiagRect">
            <a:avLst>
              <a:gd name="adj1" fmla="val 0"/>
              <a:gd name="adj2" fmla="val 16667"/>
            </a:avLst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0" name="Google Shape;650;p16"/>
          <p:cNvSpPr/>
          <p:nvPr/>
        </p:nvSpPr>
        <p:spPr>
          <a:xfrm>
            <a:off x="-3022750" y="-1672325"/>
            <a:ext cx="6968000" cy="1849850"/>
          </a:xfrm>
          <a:custGeom>
            <a:avLst/>
            <a:gdLst/>
            <a:ahLst/>
            <a:cxnLst/>
            <a:rect l="l" t="t" r="r" b="b"/>
            <a:pathLst>
              <a:path w="278720" h="73994" extrusionOk="0">
                <a:moveTo>
                  <a:pt x="268263" y="1"/>
                </a:moveTo>
                <a:cubicBezTo>
                  <a:pt x="254268" y="1"/>
                  <a:pt x="241635" y="5191"/>
                  <a:pt x="230170" y="14334"/>
                </a:cubicBezTo>
                <a:cubicBezTo>
                  <a:pt x="215057" y="26386"/>
                  <a:pt x="203291" y="42078"/>
                  <a:pt x="188384" y="54389"/>
                </a:cubicBezTo>
                <a:cubicBezTo>
                  <a:pt x="178419" y="62632"/>
                  <a:pt x="167187" y="68663"/>
                  <a:pt x="154492" y="71402"/>
                </a:cubicBezTo>
                <a:cubicBezTo>
                  <a:pt x="148350" y="72727"/>
                  <a:pt x="142081" y="73177"/>
                  <a:pt x="135792" y="73177"/>
                </a:cubicBezTo>
                <a:cubicBezTo>
                  <a:pt x="128955" y="73177"/>
                  <a:pt x="122094" y="72645"/>
                  <a:pt x="115347" y="72124"/>
                </a:cubicBezTo>
                <a:cubicBezTo>
                  <a:pt x="88860" y="70072"/>
                  <a:pt x="65380" y="60090"/>
                  <a:pt x="41088" y="50134"/>
                </a:cubicBezTo>
                <a:cubicBezTo>
                  <a:pt x="27939" y="44746"/>
                  <a:pt x="14584" y="39884"/>
                  <a:pt x="622" y="37091"/>
                </a:cubicBezTo>
                <a:cubicBezTo>
                  <a:pt x="592" y="37085"/>
                  <a:pt x="564" y="37082"/>
                  <a:pt x="536" y="37082"/>
                </a:cubicBezTo>
                <a:cubicBezTo>
                  <a:pt x="144" y="37082"/>
                  <a:pt x="1" y="37696"/>
                  <a:pt x="426" y="37787"/>
                </a:cubicBezTo>
                <a:cubicBezTo>
                  <a:pt x="25369" y="42774"/>
                  <a:pt x="48002" y="54550"/>
                  <a:pt x="71723" y="63230"/>
                </a:cubicBezTo>
                <a:cubicBezTo>
                  <a:pt x="90789" y="70204"/>
                  <a:pt x="111511" y="73994"/>
                  <a:pt x="132001" y="73994"/>
                </a:cubicBezTo>
                <a:cubicBezTo>
                  <a:pt x="136621" y="73994"/>
                  <a:pt x="141229" y="73801"/>
                  <a:pt x="145803" y="73409"/>
                </a:cubicBezTo>
                <a:cubicBezTo>
                  <a:pt x="168240" y="71473"/>
                  <a:pt x="185689" y="58984"/>
                  <a:pt x="201230" y="43657"/>
                </a:cubicBezTo>
                <a:cubicBezTo>
                  <a:pt x="214665" y="30410"/>
                  <a:pt x="226869" y="14887"/>
                  <a:pt x="243962" y="6127"/>
                </a:cubicBezTo>
                <a:cubicBezTo>
                  <a:pt x="251373" y="2334"/>
                  <a:pt x="259393" y="645"/>
                  <a:pt x="267523" y="645"/>
                </a:cubicBezTo>
                <a:cubicBezTo>
                  <a:pt x="271039" y="645"/>
                  <a:pt x="274576" y="961"/>
                  <a:pt x="278094" y="1559"/>
                </a:cubicBezTo>
                <a:cubicBezTo>
                  <a:pt x="278118" y="1563"/>
                  <a:pt x="278142" y="1566"/>
                  <a:pt x="278165" y="1566"/>
                </a:cubicBezTo>
                <a:cubicBezTo>
                  <a:pt x="278568" y="1566"/>
                  <a:pt x="278720" y="939"/>
                  <a:pt x="278281" y="863"/>
                </a:cubicBezTo>
                <a:cubicBezTo>
                  <a:pt x="274866" y="283"/>
                  <a:pt x="271527" y="1"/>
                  <a:pt x="2682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1" name="Google Shape;651;p16"/>
          <p:cNvSpPr/>
          <p:nvPr/>
        </p:nvSpPr>
        <p:spPr>
          <a:xfrm>
            <a:off x="-3107525" y="-1449425"/>
            <a:ext cx="7112400" cy="2032600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Google Shape;652;p16"/>
          <p:cNvSpPr/>
          <p:nvPr/>
        </p:nvSpPr>
        <p:spPr>
          <a:xfrm>
            <a:off x="-3333200" y="-1579650"/>
            <a:ext cx="7112375" cy="2032575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3" name="Google Shape;653;p16"/>
          <p:cNvSpPr/>
          <p:nvPr/>
        </p:nvSpPr>
        <p:spPr>
          <a:xfrm>
            <a:off x="-3061775" y="-1223950"/>
            <a:ext cx="7238025" cy="1688350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4" name="Google Shape;654;p16"/>
          <p:cNvSpPr/>
          <p:nvPr/>
        </p:nvSpPr>
        <p:spPr>
          <a:xfrm>
            <a:off x="-2923025" y="-1192550"/>
            <a:ext cx="6720825" cy="1731750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Google Shape;655;p16"/>
          <p:cNvSpPr/>
          <p:nvPr/>
        </p:nvSpPr>
        <p:spPr>
          <a:xfrm>
            <a:off x="-3001550" y="-1608750"/>
            <a:ext cx="6968050" cy="1849850"/>
          </a:xfrm>
          <a:custGeom>
            <a:avLst/>
            <a:gdLst/>
            <a:ahLst/>
            <a:cxnLst/>
            <a:rect l="l" t="t" r="r" b="b"/>
            <a:pathLst>
              <a:path w="278722" h="73994" extrusionOk="0">
                <a:moveTo>
                  <a:pt x="268263" y="0"/>
                </a:moveTo>
                <a:cubicBezTo>
                  <a:pt x="254268" y="0"/>
                  <a:pt x="241635" y="5190"/>
                  <a:pt x="230169" y="14333"/>
                </a:cubicBezTo>
                <a:cubicBezTo>
                  <a:pt x="215057" y="26386"/>
                  <a:pt x="203290" y="42078"/>
                  <a:pt x="188383" y="54389"/>
                </a:cubicBezTo>
                <a:cubicBezTo>
                  <a:pt x="178418" y="62632"/>
                  <a:pt x="167187" y="68662"/>
                  <a:pt x="154492" y="71401"/>
                </a:cubicBezTo>
                <a:cubicBezTo>
                  <a:pt x="148350" y="72726"/>
                  <a:pt x="142081" y="73177"/>
                  <a:pt x="135792" y="73177"/>
                </a:cubicBezTo>
                <a:cubicBezTo>
                  <a:pt x="128954" y="73177"/>
                  <a:pt x="122094" y="72644"/>
                  <a:pt x="115346" y="72124"/>
                </a:cubicBezTo>
                <a:cubicBezTo>
                  <a:pt x="88860" y="70072"/>
                  <a:pt x="65380" y="60089"/>
                  <a:pt x="41088" y="50133"/>
                </a:cubicBezTo>
                <a:cubicBezTo>
                  <a:pt x="27938" y="44745"/>
                  <a:pt x="14583" y="39883"/>
                  <a:pt x="622" y="37091"/>
                </a:cubicBezTo>
                <a:cubicBezTo>
                  <a:pt x="592" y="37085"/>
                  <a:pt x="563" y="37081"/>
                  <a:pt x="536" y="37081"/>
                </a:cubicBezTo>
                <a:cubicBezTo>
                  <a:pt x="144" y="37081"/>
                  <a:pt x="0" y="37695"/>
                  <a:pt x="426" y="37787"/>
                </a:cubicBezTo>
                <a:cubicBezTo>
                  <a:pt x="25369" y="42774"/>
                  <a:pt x="48001" y="54549"/>
                  <a:pt x="71723" y="63229"/>
                </a:cubicBezTo>
                <a:cubicBezTo>
                  <a:pt x="90788" y="70203"/>
                  <a:pt x="111511" y="73993"/>
                  <a:pt x="132001" y="73993"/>
                </a:cubicBezTo>
                <a:cubicBezTo>
                  <a:pt x="136620" y="73993"/>
                  <a:pt x="141228" y="73801"/>
                  <a:pt x="145803" y="73408"/>
                </a:cubicBezTo>
                <a:cubicBezTo>
                  <a:pt x="168239" y="71472"/>
                  <a:pt x="185689" y="58983"/>
                  <a:pt x="201229" y="43657"/>
                </a:cubicBezTo>
                <a:cubicBezTo>
                  <a:pt x="214664" y="30409"/>
                  <a:pt x="226868" y="14878"/>
                  <a:pt x="243961" y="6126"/>
                </a:cubicBezTo>
                <a:cubicBezTo>
                  <a:pt x="251372" y="2333"/>
                  <a:pt x="259392" y="645"/>
                  <a:pt x="267523" y="645"/>
                </a:cubicBezTo>
                <a:cubicBezTo>
                  <a:pt x="271039" y="645"/>
                  <a:pt x="274576" y="961"/>
                  <a:pt x="278093" y="1559"/>
                </a:cubicBezTo>
                <a:cubicBezTo>
                  <a:pt x="278115" y="1562"/>
                  <a:pt x="278137" y="1564"/>
                  <a:pt x="278158" y="1564"/>
                </a:cubicBezTo>
                <a:cubicBezTo>
                  <a:pt x="278566" y="1564"/>
                  <a:pt x="278722" y="931"/>
                  <a:pt x="278280" y="863"/>
                </a:cubicBezTo>
                <a:cubicBezTo>
                  <a:pt x="274865" y="282"/>
                  <a:pt x="271527" y="0"/>
                  <a:pt x="2682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6" name="Google Shape;656;p16"/>
          <p:cNvSpPr/>
          <p:nvPr/>
        </p:nvSpPr>
        <p:spPr>
          <a:xfrm>
            <a:off x="-3086325" y="-1385950"/>
            <a:ext cx="7112375" cy="2032675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7" name="Google Shape;657;p16"/>
          <p:cNvSpPr/>
          <p:nvPr/>
        </p:nvSpPr>
        <p:spPr>
          <a:xfrm>
            <a:off x="-3003175" y="-1671125"/>
            <a:ext cx="6968075" cy="1849850"/>
          </a:xfrm>
          <a:custGeom>
            <a:avLst/>
            <a:gdLst/>
            <a:ahLst/>
            <a:cxnLst/>
            <a:rect l="l" t="t" r="r" b="b"/>
            <a:pathLst>
              <a:path w="278723" h="73994" extrusionOk="0">
                <a:moveTo>
                  <a:pt x="268284" y="0"/>
                </a:moveTo>
                <a:cubicBezTo>
                  <a:pt x="254282" y="0"/>
                  <a:pt x="241640" y="5185"/>
                  <a:pt x="230172" y="14331"/>
                </a:cubicBezTo>
                <a:cubicBezTo>
                  <a:pt x="215060" y="26383"/>
                  <a:pt x="203293" y="42075"/>
                  <a:pt x="188386" y="54395"/>
                </a:cubicBezTo>
                <a:cubicBezTo>
                  <a:pt x="178421" y="62629"/>
                  <a:pt x="167189" y="68668"/>
                  <a:pt x="154495" y="71407"/>
                </a:cubicBezTo>
                <a:cubicBezTo>
                  <a:pt x="148352" y="72728"/>
                  <a:pt x="142083" y="73178"/>
                  <a:pt x="135794" y="73178"/>
                </a:cubicBezTo>
                <a:cubicBezTo>
                  <a:pt x="128957" y="73178"/>
                  <a:pt x="122096" y="72646"/>
                  <a:pt x="115349" y="72121"/>
                </a:cubicBezTo>
                <a:cubicBezTo>
                  <a:pt x="88871" y="70069"/>
                  <a:pt x="65382" y="60095"/>
                  <a:pt x="41090" y="50131"/>
                </a:cubicBezTo>
                <a:cubicBezTo>
                  <a:pt x="27941" y="44742"/>
                  <a:pt x="14586" y="39880"/>
                  <a:pt x="624" y="37088"/>
                </a:cubicBezTo>
                <a:cubicBezTo>
                  <a:pt x="597" y="37083"/>
                  <a:pt x="571" y="37080"/>
                  <a:pt x="545" y="37080"/>
                </a:cubicBezTo>
                <a:cubicBezTo>
                  <a:pt x="148" y="37080"/>
                  <a:pt x="1" y="37700"/>
                  <a:pt x="437" y="37784"/>
                </a:cubicBezTo>
                <a:cubicBezTo>
                  <a:pt x="25371" y="42780"/>
                  <a:pt x="48004" y="54555"/>
                  <a:pt x="71725" y="63227"/>
                </a:cubicBezTo>
                <a:cubicBezTo>
                  <a:pt x="90791" y="70198"/>
                  <a:pt x="111508" y="73994"/>
                  <a:pt x="131986" y="73994"/>
                </a:cubicBezTo>
                <a:cubicBezTo>
                  <a:pt x="136612" y="73994"/>
                  <a:pt x="141225" y="73800"/>
                  <a:pt x="145805" y="73405"/>
                </a:cubicBezTo>
                <a:cubicBezTo>
                  <a:pt x="168242" y="71479"/>
                  <a:pt x="185691" y="58989"/>
                  <a:pt x="201232" y="43654"/>
                </a:cubicBezTo>
                <a:cubicBezTo>
                  <a:pt x="214667" y="30406"/>
                  <a:pt x="226871" y="14884"/>
                  <a:pt x="243964" y="6132"/>
                </a:cubicBezTo>
                <a:cubicBezTo>
                  <a:pt x="251377" y="2332"/>
                  <a:pt x="259399" y="646"/>
                  <a:pt x="267532" y="646"/>
                </a:cubicBezTo>
                <a:cubicBezTo>
                  <a:pt x="271046" y="646"/>
                  <a:pt x="274581" y="961"/>
                  <a:pt x="278096" y="1556"/>
                </a:cubicBezTo>
                <a:cubicBezTo>
                  <a:pt x="278120" y="1560"/>
                  <a:pt x="278144" y="1562"/>
                  <a:pt x="278167" y="1562"/>
                </a:cubicBezTo>
                <a:cubicBezTo>
                  <a:pt x="278570" y="1562"/>
                  <a:pt x="278722" y="936"/>
                  <a:pt x="278292" y="860"/>
                </a:cubicBezTo>
                <a:cubicBezTo>
                  <a:pt x="274880" y="282"/>
                  <a:pt x="271545" y="0"/>
                  <a:pt x="2682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" name="Google Shape;658;p16"/>
          <p:cNvSpPr/>
          <p:nvPr/>
        </p:nvSpPr>
        <p:spPr>
          <a:xfrm>
            <a:off x="-3087875" y="-1448175"/>
            <a:ext cx="7112425" cy="2032450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9" name="Google Shape;659;p16"/>
          <p:cNvSpPr/>
          <p:nvPr/>
        </p:nvSpPr>
        <p:spPr>
          <a:xfrm>
            <a:off x="-3334500" y="-1642000"/>
            <a:ext cx="7112150" cy="2032500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0" name="Google Shape;660;p16"/>
          <p:cNvSpPr/>
          <p:nvPr/>
        </p:nvSpPr>
        <p:spPr>
          <a:xfrm>
            <a:off x="-3063375" y="-1286250"/>
            <a:ext cx="7238075" cy="1688200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1" name="Google Shape;661;p16"/>
          <p:cNvSpPr/>
          <p:nvPr/>
        </p:nvSpPr>
        <p:spPr>
          <a:xfrm>
            <a:off x="-3355475" y="-1658500"/>
            <a:ext cx="7112400" cy="2032475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2" name="Google Shape;662;p16"/>
          <p:cNvSpPr/>
          <p:nvPr/>
        </p:nvSpPr>
        <p:spPr>
          <a:xfrm>
            <a:off x="-3084125" y="-1302900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16"/>
          <p:cNvSpPr/>
          <p:nvPr/>
        </p:nvSpPr>
        <p:spPr>
          <a:xfrm>
            <a:off x="-3023850" y="-1687725"/>
            <a:ext cx="6967975" cy="1849875"/>
          </a:xfrm>
          <a:custGeom>
            <a:avLst/>
            <a:gdLst/>
            <a:ahLst/>
            <a:cxnLst/>
            <a:rect l="l" t="t" r="r" b="b"/>
            <a:pathLst>
              <a:path w="278719" h="73995" extrusionOk="0">
                <a:moveTo>
                  <a:pt x="268262" y="1"/>
                </a:moveTo>
                <a:cubicBezTo>
                  <a:pt x="254265" y="1"/>
                  <a:pt x="241627" y="5191"/>
                  <a:pt x="230169" y="14334"/>
                </a:cubicBezTo>
                <a:cubicBezTo>
                  <a:pt x="215057" y="26387"/>
                  <a:pt x="203281" y="42079"/>
                  <a:pt x="188374" y="54390"/>
                </a:cubicBezTo>
                <a:cubicBezTo>
                  <a:pt x="178409" y="62633"/>
                  <a:pt x="167187" y="68672"/>
                  <a:pt x="154483" y="71402"/>
                </a:cubicBezTo>
                <a:cubicBezTo>
                  <a:pt x="148341" y="72727"/>
                  <a:pt x="142072" y="73178"/>
                  <a:pt x="135783" y="73178"/>
                </a:cubicBezTo>
                <a:cubicBezTo>
                  <a:pt x="128945" y="73178"/>
                  <a:pt x="122085" y="72645"/>
                  <a:pt x="115337" y="72125"/>
                </a:cubicBezTo>
                <a:cubicBezTo>
                  <a:pt x="88860" y="70073"/>
                  <a:pt x="65371" y="60090"/>
                  <a:pt x="41079" y="50134"/>
                </a:cubicBezTo>
                <a:cubicBezTo>
                  <a:pt x="27938" y="44746"/>
                  <a:pt x="14574" y="39884"/>
                  <a:pt x="622" y="37092"/>
                </a:cubicBezTo>
                <a:cubicBezTo>
                  <a:pt x="592" y="37085"/>
                  <a:pt x="563" y="37082"/>
                  <a:pt x="536" y="37082"/>
                </a:cubicBezTo>
                <a:cubicBezTo>
                  <a:pt x="144" y="37082"/>
                  <a:pt x="0" y="37696"/>
                  <a:pt x="425" y="37788"/>
                </a:cubicBezTo>
                <a:cubicBezTo>
                  <a:pt x="25360" y="42784"/>
                  <a:pt x="47992" y="54559"/>
                  <a:pt x="71713" y="63230"/>
                </a:cubicBezTo>
                <a:cubicBezTo>
                  <a:pt x="90786" y="70204"/>
                  <a:pt x="111510" y="73994"/>
                  <a:pt x="132000" y="73994"/>
                </a:cubicBezTo>
                <a:cubicBezTo>
                  <a:pt x="136620" y="73994"/>
                  <a:pt x="141228" y="73802"/>
                  <a:pt x="145803" y="73409"/>
                </a:cubicBezTo>
                <a:cubicBezTo>
                  <a:pt x="168239" y="71473"/>
                  <a:pt x="185680" y="58984"/>
                  <a:pt x="201229" y="43658"/>
                </a:cubicBezTo>
                <a:cubicBezTo>
                  <a:pt x="214655" y="30410"/>
                  <a:pt x="226868" y="14888"/>
                  <a:pt x="243952" y="6127"/>
                </a:cubicBezTo>
                <a:cubicBezTo>
                  <a:pt x="251363" y="2334"/>
                  <a:pt x="259383" y="646"/>
                  <a:pt x="267517" y="646"/>
                </a:cubicBezTo>
                <a:cubicBezTo>
                  <a:pt x="271034" y="646"/>
                  <a:pt x="274573" y="962"/>
                  <a:pt x="278093" y="1560"/>
                </a:cubicBezTo>
                <a:cubicBezTo>
                  <a:pt x="278118" y="1564"/>
                  <a:pt x="278142" y="1566"/>
                  <a:pt x="278165" y="1566"/>
                </a:cubicBezTo>
                <a:cubicBezTo>
                  <a:pt x="278567" y="1566"/>
                  <a:pt x="278719" y="940"/>
                  <a:pt x="278280" y="864"/>
                </a:cubicBezTo>
                <a:cubicBezTo>
                  <a:pt x="274865" y="283"/>
                  <a:pt x="271527" y="1"/>
                  <a:pt x="268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" name="Google Shape;664;p16"/>
          <p:cNvSpPr/>
          <p:nvPr/>
        </p:nvSpPr>
        <p:spPr>
          <a:xfrm>
            <a:off x="-3108625" y="-1464775"/>
            <a:ext cx="7112175" cy="2032550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" name="Google Shape;665;p16"/>
          <p:cNvSpPr/>
          <p:nvPr/>
        </p:nvSpPr>
        <p:spPr>
          <a:xfrm>
            <a:off x="3306550" y="4573675"/>
            <a:ext cx="7238075" cy="1688325"/>
          </a:xfrm>
          <a:custGeom>
            <a:avLst/>
            <a:gdLst/>
            <a:ahLst/>
            <a:cxnLst/>
            <a:rect l="l" t="t" r="r" b="b"/>
            <a:pathLst>
              <a:path w="289523" h="67533" extrusionOk="0">
                <a:moveTo>
                  <a:pt x="266124" y="0"/>
                </a:moveTo>
                <a:cubicBezTo>
                  <a:pt x="227666" y="0"/>
                  <a:pt x="191989" y="24891"/>
                  <a:pt x="158973" y="42734"/>
                </a:cubicBezTo>
                <a:cubicBezTo>
                  <a:pt x="135350" y="55500"/>
                  <a:pt x="110406" y="64706"/>
                  <a:pt x="83420" y="66517"/>
                </a:cubicBezTo>
                <a:cubicBezTo>
                  <a:pt x="80468" y="66715"/>
                  <a:pt x="77516" y="66813"/>
                  <a:pt x="74571" y="66813"/>
                </a:cubicBezTo>
                <a:cubicBezTo>
                  <a:pt x="50581" y="66813"/>
                  <a:pt x="26985" y="60299"/>
                  <a:pt x="6200" y="48158"/>
                </a:cubicBezTo>
                <a:cubicBezTo>
                  <a:pt x="4335" y="47069"/>
                  <a:pt x="2506" y="45901"/>
                  <a:pt x="695" y="44723"/>
                </a:cubicBezTo>
                <a:cubicBezTo>
                  <a:pt x="632" y="44683"/>
                  <a:pt x="569" y="44665"/>
                  <a:pt x="510" y="44665"/>
                </a:cubicBezTo>
                <a:cubicBezTo>
                  <a:pt x="204" y="44665"/>
                  <a:pt x="0" y="45138"/>
                  <a:pt x="330" y="45348"/>
                </a:cubicBezTo>
                <a:cubicBezTo>
                  <a:pt x="21562" y="59113"/>
                  <a:pt x="45764" y="66696"/>
                  <a:pt x="71056" y="67472"/>
                </a:cubicBezTo>
                <a:cubicBezTo>
                  <a:pt x="72405" y="67513"/>
                  <a:pt x="73753" y="67533"/>
                  <a:pt x="75101" y="67533"/>
                </a:cubicBezTo>
                <a:cubicBezTo>
                  <a:pt x="98973" y="67533"/>
                  <a:pt x="122568" y="61176"/>
                  <a:pt x="144101" y="51102"/>
                </a:cubicBezTo>
                <a:cubicBezTo>
                  <a:pt x="182740" y="33025"/>
                  <a:pt x="221452" y="636"/>
                  <a:pt x="265724" y="636"/>
                </a:cubicBezTo>
                <a:cubicBezTo>
                  <a:pt x="270547" y="636"/>
                  <a:pt x="275435" y="1020"/>
                  <a:pt x="280397" y="1849"/>
                </a:cubicBezTo>
                <a:cubicBezTo>
                  <a:pt x="283278" y="2331"/>
                  <a:pt x="286115" y="3044"/>
                  <a:pt x="288925" y="3829"/>
                </a:cubicBezTo>
                <a:cubicBezTo>
                  <a:pt x="288961" y="3839"/>
                  <a:pt x="288996" y="3844"/>
                  <a:pt x="289028" y="3844"/>
                </a:cubicBezTo>
                <a:cubicBezTo>
                  <a:pt x="289398" y="3844"/>
                  <a:pt x="289523" y="3239"/>
                  <a:pt x="289113" y="3125"/>
                </a:cubicBezTo>
                <a:cubicBezTo>
                  <a:pt x="281342" y="961"/>
                  <a:pt x="273679" y="0"/>
                  <a:pt x="2661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16"/>
          <p:cNvSpPr/>
          <p:nvPr/>
        </p:nvSpPr>
        <p:spPr>
          <a:xfrm>
            <a:off x="3044825" y="4646675"/>
            <a:ext cx="6844700" cy="1602625"/>
          </a:xfrm>
          <a:custGeom>
            <a:avLst/>
            <a:gdLst/>
            <a:ahLst/>
            <a:cxnLst/>
            <a:rect l="l" t="t" r="r" b="b"/>
            <a:pathLst>
              <a:path w="273788" h="64105" extrusionOk="0">
                <a:moveTo>
                  <a:pt x="205426" y="0"/>
                </a:moveTo>
                <a:cubicBezTo>
                  <a:pt x="183747" y="0"/>
                  <a:pt x="163547" y="11611"/>
                  <a:pt x="144704" y="21205"/>
                </a:cubicBezTo>
                <a:cubicBezTo>
                  <a:pt x="122008" y="32757"/>
                  <a:pt x="99572" y="45398"/>
                  <a:pt x="75646" y="54275"/>
                </a:cubicBezTo>
                <a:cubicBezTo>
                  <a:pt x="60044" y="60067"/>
                  <a:pt x="43908" y="63380"/>
                  <a:pt x="27638" y="63380"/>
                </a:cubicBezTo>
                <a:cubicBezTo>
                  <a:pt x="18651" y="63380"/>
                  <a:pt x="9622" y="62369"/>
                  <a:pt x="620" y="60207"/>
                </a:cubicBezTo>
                <a:cubicBezTo>
                  <a:pt x="587" y="60200"/>
                  <a:pt x="556" y="60196"/>
                  <a:pt x="527" y="60196"/>
                </a:cubicBezTo>
                <a:cubicBezTo>
                  <a:pt x="140" y="60196"/>
                  <a:pt x="1" y="60804"/>
                  <a:pt x="423" y="60903"/>
                </a:cubicBezTo>
                <a:cubicBezTo>
                  <a:pt x="9501" y="63081"/>
                  <a:pt x="18592" y="64104"/>
                  <a:pt x="27650" y="64104"/>
                </a:cubicBezTo>
                <a:cubicBezTo>
                  <a:pt x="41480" y="64104"/>
                  <a:pt x="55232" y="61720"/>
                  <a:pt x="68741" y="57424"/>
                </a:cubicBezTo>
                <a:cubicBezTo>
                  <a:pt x="91445" y="50207"/>
                  <a:pt x="112472" y="38458"/>
                  <a:pt x="133588" y="27628"/>
                </a:cubicBezTo>
                <a:cubicBezTo>
                  <a:pt x="155864" y="16200"/>
                  <a:pt x="179255" y="1355"/>
                  <a:pt x="205001" y="784"/>
                </a:cubicBezTo>
                <a:cubicBezTo>
                  <a:pt x="205504" y="773"/>
                  <a:pt x="206007" y="768"/>
                  <a:pt x="206510" y="768"/>
                </a:cubicBezTo>
                <a:cubicBezTo>
                  <a:pt x="231234" y="768"/>
                  <a:pt x="254365" y="14205"/>
                  <a:pt x="272988" y="29296"/>
                </a:cubicBezTo>
                <a:cubicBezTo>
                  <a:pt x="273065" y="29356"/>
                  <a:pt x="273148" y="29381"/>
                  <a:pt x="273228" y="29381"/>
                </a:cubicBezTo>
                <a:cubicBezTo>
                  <a:pt x="273529" y="29381"/>
                  <a:pt x="273788" y="29020"/>
                  <a:pt x="273506" y="28787"/>
                </a:cubicBezTo>
                <a:cubicBezTo>
                  <a:pt x="255699" y="14362"/>
                  <a:pt x="235957" y="3461"/>
                  <a:pt x="212958" y="481"/>
                </a:cubicBezTo>
                <a:cubicBezTo>
                  <a:pt x="210428" y="154"/>
                  <a:pt x="207917" y="0"/>
                  <a:pt x="20542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7" name="Google Shape;667;p16"/>
          <p:cNvSpPr/>
          <p:nvPr/>
        </p:nvSpPr>
        <p:spPr>
          <a:xfrm>
            <a:off x="3692425" y="4798975"/>
            <a:ext cx="6720625" cy="1731725"/>
          </a:xfrm>
          <a:custGeom>
            <a:avLst/>
            <a:gdLst/>
            <a:ahLst/>
            <a:cxnLst/>
            <a:rect l="l" t="t" r="r" b="b"/>
            <a:pathLst>
              <a:path w="268825" h="69269" extrusionOk="0">
                <a:moveTo>
                  <a:pt x="207921" y="1"/>
                </a:moveTo>
                <a:cubicBezTo>
                  <a:pt x="205248" y="1"/>
                  <a:pt x="202606" y="97"/>
                  <a:pt x="200017" y="295"/>
                </a:cubicBezTo>
                <a:cubicBezTo>
                  <a:pt x="177910" y="1981"/>
                  <a:pt x="160666" y="19698"/>
                  <a:pt x="143796" y="32134"/>
                </a:cubicBezTo>
                <a:cubicBezTo>
                  <a:pt x="124152" y="46631"/>
                  <a:pt x="101252" y="60690"/>
                  <a:pt x="77352" y="66462"/>
                </a:cubicBezTo>
                <a:cubicBezTo>
                  <a:pt x="72339" y="67672"/>
                  <a:pt x="67211" y="68327"/>
                  <a:pt x="62075" y="68327"/>
                </a:cubicBezTo>
                <a:cubicBezTo>
                  <a:pt x="59260" y="68327"/>
                  <a:pt x="56442" y="68130"/>
                  <a:pt x="53640" y="67720"/>
                </a:cubicBezTo>
                <a:cubicBezTo>
                  <a:pt x="46628" y="66685"/>
                  <a:pt x="40312" y="62867"/>
                  <a:pt x="34665" y="58790"/>
                </a:cubicBezTo>
                <a:cubicBezTo>
                  <a:pt x="23184" y="50511"/>
                  <a:pt x="13683" y="39556"/>
                  <a:pt x="729" y="33427"/>
                </a:cubicBezTo>
                <a:cubicBezTo>
                  <a:pt x="674" y="33401"/>
                  <a:pt x="619" y="33390"/>
                  <a:pt x="567" y="33390"/>
                </a:cubicBezTo>
                <a:cubicBezTo>
                  <a:pt x="227" y="33390"/>
                  <a:pt x="0" y="33882"/>
                  <a:pt x="364" y="34052"/>
                </a:cubicBezTo>
                <a:cubicBezTo>
                  <a:pt x="19374" y="43044"/>
                  <a:pt x="31998" y="64401"/>
                  <a:pt x="53453" y="68416"/>
                </a:cubicBezTo>
                <a:cubicBezTo>
                  <a:pt x="56572" y="69000"/>
                  <a:pt x="59714" y="69268"/>
                  <a:pt x="62861" y="69268"/>
                </a:cubicBezTo>
                <a:cubicBezTo>
                  <a:pt x="82746" y="69268"/>
                  <a:pt x="102870" y="58547"/>
                  <a:pt x="119237" y="48896"/>
                </a:cubicBezTo>
                <a:cubicBezTo>
                  <a:pt x="129344" y="42928"/>
                  <a:pt x="139273" y="36541"/>
                  <a:pt x="148614" y="29422"/>
                </a:cubicBezTo>
                <a:cubicBezTo>
                  <a:pt x="157784" y="22428"/>
                  <a:pt x="166607" y="14961"/>
                  <a:pt x="176581" y="9100"/>
                </a:cubicBezTo>
                <a:cubicBezTo>
                  <a:pt x="185711" y="3720"/>
                  <a:pt x="195377" y="874"/>
                  <a:pt x="205874" y="874"/>
                </a:cubicBezTo>
                <a:cubicBezTo>
                  <a:pt x="206465" y="874"/>
                  <a:pt x="207058" y="883"/>
                  <a:pt x="207653" y="901"/>
                </a:cubicBezTo>
                <a:cubicBezTo>
                  <a:pt x="214647" y="1116"/>
                  <a:pt x="221632" y="1713"/>
                  <a:pt x="228546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6" y="29368"/>
                  <a:pt x="267485" y="29368"/>
                </a:cubicBezTo>
                <a:cubicBezTo>
                  <a:pt x="267665" y="29368"/>
                  <a:pt x="267852" y="29252"/>
                  <a:pt x="267870" y="29020"/>
                </a:cubicBezTo>
                <a:cubicBezTo>
                  <a:pt x="268825" y="14872"/>
                  <a:pt x="254506" y="8324"/>
                  <a:pt x="242998" y="5005"/>
                </a:cubicBezTo>
                <a:cubicBezTo>
                  <a:pt x="232043" y="1857"/>
                  <a:pt x="219689" y="1"/>
                  <a:pt x="20792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8" name="Google Shape;668;p16"/>
          <p:cNvSpPr/>
          <p:nvPr/>
        </p:nvSpPr>
        <p:spPr>
          <a:xfrm>
            <a:off x="3528925" y="4605550"/>
            <a:ext cx="7112400" cy="2032600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16"/>
          <p:cNvSpPr/>
          <p:nvPr/>
        </p:nvSpPr>
        <p:spPr>
          <a:xfrm>
            <a:off x="3327725" y="463722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9" y="24892"/>
                  <a:pt x="158973" y="42734"/>
                </a:cubicBezTo>
                <a:cubicBezTo>
                  <a:pt x="135350" y="55500"/>
                  <a:pt x="110407" y="64707"/>
                  <a:pt x="83421" y="66518"/>
                </a:cubicBezTo>
                <a:cubicBezTo>
                  <a:pt x="80471" y="66716"/>
                  <a:pt x="77522" y="66814"/>
                  <a:pt x="74580" y="66814"/>
                </a:cubicBezTo>
                <a:cubicBezTo>
                  <a:pt x="50586" y="66814"/>
                  <a:pt x="26988" y="60293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4" y="67533"/>
                  <a:pt x="75102" y="67533"/>
                </a:cubicBezTo>
                <a:cubicBezTo>
                  <a:pt x="98973" y="67533"/>
                  <a:pt x="122569" y="61176"/>
                  <a:pt x="144102" y="51102"/>
                </a:cubicBezTo>
                <a:cubicBezTo>
                  <a:pt x="182741" y="33026"/>
                  <a:pt x="221452" y="636"/>
                  <a:pt x="265725" y="636"/>
                </a:cubicBezTo>
                <a:cubicBezTo>
                  <a:pt x="270547" y="636"/>
                  <a:pt x="275436" y="1020"/>
                  <a:pt x="280397" y="1849"/>
                </a:cubicBezTo>
                <a:cubicBezTo>
                  <a:pt x="283279" y="2331"/>
                  <a:pt x="286116" y="3045"/>
                  <a:pt x="288926" y="3821"/>
                </a:cubicBezTo>
                <a:cubicBezTo>
                  <a:pt x="288962" y="3831"/>
                  <a:pt x="288997" y="3836"/>
                  <a:pt x="289030" y="3836"/>
                </a:cubicBezTo>
                <a:cubicBezTo>
                  <a:pt x="289398" y="3836"/>
                  <a:pt x="289523" y="3240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0" name="Google Shape;670;p16"/>
          <p:cNvSpPr/>
          <p:nvPr/>
        </p:nvSpPr>
        <p:spPr>
          <a:xfrm>
            <a:off x="3066025" y="4710225"/>
            <a:ext cx="6844700" cy="1602625"/>
          </a:xfrm>
          <a:custGeom>
            <a:avLst/>
            <a:gdLst/>
            <a:ahLst/>
            <a:cxnLst/>
            <a:rect l="l" t="t" r="r" b="b"/>
            <a:pathLst>
              <a:path w="273788" h="64105" extrusionOk="0">
                <a:moveTo>
                  <a:pt x="205425" y="1"/>
                </a:moveTo>
                <a:cubicBezTo>
                  <a:pt x="183747" y="1"/>
                  <a:pt x="163547" y="11611"/>
                  <a:pt x="144703" y="21205"/>
                </a:cubicBezTo>
                <a:cubicBezTo>
                  <a:pt x="121999" y="32758"/>
                  <a:pt x="99571" y="45399"/>
                  <a:pt x="75645" y="54275"/>
                </a:cubicBezTo>
                <a:cubicBezTo>
                  <a:pt x="60044" y="60068"/>
                  <a:pt x="43909" y="63376"/>
                  <a:pt x="27637" y="63376"/>
                </a:cubicBezTo>
                <a:cubicBezTo>
                  <a:pt x="18648" y="63376"/>
                  <a:pt x="9617" y="62366"/>
                  <a:pt x="610" y="60208"/>
                </a:cubicBezTo>
                <a:cubicBezTo>
                  <a:pt x="579" y="60200"/>
                  <a:pt x="548" y="60197"/>
                  <a:pt x="519" y="60197"/>
                </a:cubicBezTo>
                <a:cubicBezTo>
                  <a:pt x="140" y="60197"/>
                  <a:pt x="0" y="60804"/>
                  <a:pt x="423" y="60904"/>
                </a:cubicBezTo>
                <a:cubicBezTo>
                  <a:pt x="9500" y="63082"/>
                  <a:pt x="18590" y="64105"/>
                  <a:pt x="27646" y="64105"/>
                </a:cubicBezTo>
                <a:cubicBezTo>
                  <a:pt x="41473" y="64105"/>
                  <a:pt x="55223" y="61721"/>
                  <a:pt x="68731" y="57424"/>
                </a:cubicBezTo>
                <a:cubicBezTo>
                  <a:pt x="91444" y="50207"/>
                  <a:pt x="112471" y="38458"/>
                  <a:pt x="133578" y="27628"/>
                </a:cubicBezTo>
                <a:cubicBezTo>
                  <a:pt x="155863" y="16200"/>
                  <a:pt x="179254" y="1356"/>
                  <a:pt x="205000" y="785"/>
                </a:cubicBezTo>
                <a:cubicBezTo>
                  <a:pt x="205504" y="774"/>
                  <a:pt x="206007" y="768"/>
                  <a:pt x="206509" y="768"/>
                </a:cubicBezTo>
                <a:cubicBezTo>
                  <a:pt x="231233" y="768"/>
                  <a:pt x="254364" y="14205"/>
                  <a:pt x="272988" y="29296"/>
                </a:cubicBezTo>
                <a:cubicBezTo>
                  <a:pt x="273062" y="29356"/>
                  <a:pt x="273144" y="29382"/>
                  <a:pt x="273224" y="29382"/>
                </a:cubicBezTo>
                <a:cubicBezTo>
                  <a:pt x="273523" y="29382"/>
                  <a:pt x="273787" y="29021"/>
                  <a:pt x="273505" y="28788"/>
                </a:cubicBezTo>
                <a:cubicBezTo>
                  <a:pt x="255699" y="14363"/>
                  <a:pt x="235956" y="3461"/>
                  <a:pt x="212958" y="482"/>
                </a:cubicBezTo>
                <a:cubicBezTo>
                  <a:pt x="210427" y="154"/>
                  <a:pt x="207916" y="1"/>
                  <a:pt x="205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1" name="Google Shape;671;p16"/>
          <p:cNvSpPr/>
          <p:nvPr/>
        </p:nvSpPr>
        <p:spPr>
          <a:xfrm>
            <a:off x="3466725" y="4668750"/>
            <a:ext cx="6720850" cy="1731700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5" y="0"/>
                </a:moveTo>
                <a:cubicBezTo>
                  <a:pt x="205251" y="0"/>
                  <a:pt x="202607" y="96"/>
                  <a:pt x="200017" y="294"/>
                </a:cubicBezTo>
                <a:cubicBezTo>
                  <a:pt x="177919" y="1980"/>
                  <a:pt x="160666" y="19697"/>
                  <a:pt x="143805" y="32142"/>
                </a:cubicBezTo>
                <a:cubicBezTo>
                  <a:pt x="124152" y="46630"/>
                  <a:pt x="101252" y="60689"/>
                  <a:pt x="77352" y="66461"/>
                </a:cubicBezTo>
                <a:cubicBezTo>
                  <a:pt x="72339" y="67671"/>
                  <a:pt x="67211" y="68327"/>
                  <a:pt x="62078" y="68327"/>
                </a:cubicBezTo>
                <a:cubicBezTo>
                  <a:pt x="59263" y="68327"/>
                  <a:pt x="56448" y="68130"/>
                  <a:pt x="53649" y="67719"/>
                </a:cubicBezTo>
                <a:cubicBezTo>
                  <a:pt x="46628" y="66684"/>
                  <a:pt x="40321" y="62866"/>
                  <a:pt x="34665" y="58789"/>
                </a:cubicBezTo>
                <a:cubicBezTo>
                  <a:pt x="23184" y="50510"/>
                  <a:pt x="13692" y="39555"/>
                  <a:pt x="729" y="33427"/>
                </a:cubicBezTo>
                <a:cubicBezTo>
                  <a:pt x="674" y="33400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1"/>
                </a:cubicBezTo>
                <a:cubicBezTo>
                  <a:pt x="19374" y="43043"/>
                  <a:pt x="32007" y="64391"/>
                  <a:pt x="53453" y="68415"/>
                </a:cubicBezTo>
                <a:cubicBezTo>
                  <a:pt x="56572" y="68999"/>
                  <a:pt x="59714" y="69267"/>
                  <a:pt x="62861" y="69267"/>
                </a:cubicBezTo>
                <a:cubicBezTo>
                  <a:pt x="82748" y="69267"/>
                  <a:pt x="102878" y="58546"/>
                  <a:pt x="119237" y="48896"/>
                </a:cubicBezTo>
                <a:cubicBezTo>
                  <a:pt x="129353" y="42927"/>
                  <a:pt x="139282" y="36549"/>
                  <a:pt x="148614" y="29421"/>
                </a:cubicBezTo>
                <a:cubicBezTo>
                  <a:pt x="157784" y="22427"/>
                  <a:pt x="166616" y="14960"/>
                  <a:pt x="176581" y="9099"/>
                </a:cubicBezTo>
                <a:cubicBezTo>
                  <a:pt x="185713" y="3727"/>
                  <a:pt x="195380" y="874"/>
                  <a:pt x="205887" y="874"/>
                </a:cubicBezTo>
                <a:cubicBezTo>
                  <a:pt x="206476" y="874"/>
                  <a:pt x="207067" y="883"/>
                  <a:pt x="207662" y="901"/>
                </a:cubicBezTo>
                <a:cubicBezTo>
                  <a:pt x="214647" y="1115"/>
                  <a:pt x="221632" y="1712"/>
                  <a:pt x="228555" y="2729"/>
                </a:cubicBezTo>
                <a:cubicBezTo>
                  <a:pt x="242731" y="4799"/>
                  <a:pt x="268432" y="10054"/>
                  <a:pt x="267147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69" y="29368"/>
                  <a:pt x="267857" y="29252"/>
                  <a:pt x="267870" y="29020"/>
                </a:cubicBezTo>
                <a:cubicBezTo>
                  <a:pt x="268834" y="14871"/>
                  <a:pt x="254506" y="8323"/>
                  <a:pt x="242998" y="5004"/>
                </a:cubicBezTo>
                <a:cubicBezTo>
                  <a:pt x="232050" y="1856"/>
                  <a:pt x="219697" y="0"/>
                  <a:pt x="20792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2" name="Google Shape;672;p16"/>
          <p:cNvSpPr/>
          <p:nvPr/>
        </p:nvSpPr>
        <p:spPr>
          <a:xfrm>
            <a:off x="3303250" y="4475325"/>
            <a:ext cx="7112375" cy="2032575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3" name="Google Shape;673;p16"/>
          <p:cNvSpPr/>
          <p:nvPr/>
        </p:nvSpPr>
        <p:spPr>
          <a:xfrm>
            <a:off x="3574675" y="4831025"/>
            <a:ext cx="7238025" cy="1688350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4" name="Google Shape;674;p16"/>
          <p:cNvSpPr/>
          <p:nvPr/>
        </p:nvSpPr>
        <p:spPr>
          <a:xfrm>
            <a:off x="3713425" y="4862425"/>
            <a:ext cx="6720825" cy="1731750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5" name="Google Shape;675;p16"/>
          <p:cNvSpPr/>
          <p:nvPr/>
        </p:nvSpPr>
        <p:spPr>
          <a:xfrm>
            <a:off x="3550125" y="4669025"/>
            <a:ext cx="7112375" cy="2032675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6" name="Google Shape;676;p16"/>
          <p:cNvSpPr/>
          <p:nvPr/>
        </p:nvSpPr>
        <p:spPr>
          <a:xfrm>
            <a:off x="3326350" y="4574925"/>
            <a:ext cx="7238100" cy="1688200"/>
          </a:xfrm>
          <a:custGeom>
            <a:avLst/>
            <a:gdLst/>
            <a:ahLst/>
            <a:cxnLst/>
            <a:rect l="l" t="t" r="r" b="b"/>
            <a:pathLst>
              <a:path w="289524" h="67528" extrusionOk="0">
                <a:moveTo>
                  <a:pt x="266105" y="0"/>
                </a:moveTo>
                <a:cubicBezTo>
                  <a:pt x="227651" y="0"/>
                  <a:pt x="191978" y="24888"/>
                  <a:pt x="158966" y="42728"/>
                </a:cubicBezTo>
                <a:cubicBezTo>
                  <a:pt x="135343" y="55494"/>
                  <a:pt x="110408" y="64710"/>
                  <a:pt x="83422" y="66512"/>
                </a:cubicBezTo>
                <a:cubicBezTo>
                  <a:pt x="80469" y="66710"/>
                  <a:pt x="77518" y="66808"/>
                  <a:pt x="74572" y="66808"/>
                </a:cubicBezTo>
                <a:cubicBezTo>
                  <a:pt x="50580" y="66808"/>
                  <a:pt x="26979" y="60294"/>
                  <a:pt x="6202" y="48161"/>
                </a:cubicBezTo>
                <a:cubicBezTo>
                  <a:pt x="4328" y="47064"/>
                  <a:pt x="2508" y="45895"/>
                  <a:pt x="688" y="44718"/>
                </a:cubicBezTo>
                <a:cubicBezTo>
                  <a:pt x="625" y="44677"/>
                  <a:pt x="563" y="44660"/>
                  <a:pt x="504" y="44660"/>
                </a:cubicBezTo>
                <a:cubicBezTo>
                  <a:pt x="200" y="44660"/>
                  <a:pt x="1" y="45133"/>
                  <a:pt x="323" y="45342"/>
                </a:cubicBezTo>
                <a:cubicBezTo>
                  <a:pt x="21555" y="59107"/>
                  <a:pt x="45758" y="66699"/>
                  <a:pt x="71049" y="67466"/>
                </a:cubicBezTo>
                <a:cubicBezTo>
                  <a:pt x="72398" y="67507"/>
                  <a:pt x="73746" y="67528"/>
                  <a:pt x="75094" y="67528"/>
                </a:cubicBezTo>
                <a:cubicBezTo>
                  <a:pt x="98967" y="67528"/>
                  <a:pt x="122570" y="61170"/>
                  <a:pt x="144094" y="51096"/>
                </a:cubicBezTo>
                <a:cubicBezTo>
                  <a:pt x="182737" y="33022"/>
                  <a:pt x="221438" y="637"/>
                  <a:pt x="265711" y="637"/>
                </a:cubicBezTo>
                <a:cubicBezTo>
                  <a:pt x="270538" y="637"/>
                  <a:pt x="275432" y="1022"/>
                  <a:pt x="280399" y="1852"/>
                </a:cubicBezTo>
                <a:cubicBezTo>
                  <a:pt x="283271" y="2334"/>
                  <a:pt x="286108" y="3039"/>
                  <a:pt x="288918" y="3824"/>
                </a:cubicBezTo>
                <a:cubicBezTo>
                  <a:pt x="288955" y="3834"/>
                  <a:pt x="288990" y="3839"/>
                  <a:pt x="289023" y="3839"/>
                </a:cubicBezTo>
                <a:cubicBezTo>
                  <a:pt x="289392" y="3839"/>
                  <a:pt x="289524" y="3243"/>
                  <a:pt x="289106" y="3128"/>
                </a:cubicBezTo>
                <a:cubicBezTo>
                  <a:pt x="281331" y="962"/>
                  <a:pt x="273664" y="0"/>
                  <a:pt x="26610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7" name="Google Shape;677;p16"/>
          <p:cNvSpPr/>
          <p:nvPr/>
        </p:nvSpPr>
        <p:spPr>
          <a:xfrm>
            <a:off x="3465200" y="4606300"/>
            <a:ext cx="6720825" cy="1731700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1" y="0"/>
                </a:moveTo>
                <a:cubicBezTo>
                  <a:pt x="205248" y="0"/>
                  <a:pt x="202605" y="96"/>
                  <a:pt x="200015" y="294"/>
                </a:cubicBezTo>
                <a:cubicBezTo>
                  <a:pt x="177918" y="1980"/>
                  <a:pt x="160664" y="19697"/>
                  <a:pt x="143804" y="32142"/>
                </a:cubicBezTo>
                <a:cubicBezTo>
                  <a:pt x="124160" y="46639"/>
                  <a:pt x="101250" y="60689"/>
                  <a:pt x="77351" y="66461"/>
                </a:cubicBezTo>
                <a:cubicBezTo>
                  <a:pt x="72338" y="67671"/>
                  <a:pt x="67209" y="68327"/>
                  <a:pt x="62076" y="68327"/>
                </a:cubicBezTo>
                <a:cubicBezTo>
                  <a:pt x="59262" y="68327"/>
                  <a:pt x="56446" y="68130"/>
                  <a:pt x="53648" y="67719"/>
                </a:cubicBezTo>
                <a:cubicBezTo>
                  <a:pt x="46627" y="66684"/>
                  <a:pt x="40320" y="62866"/>
                  <a:pt x="34664" y="58789"/>
                </a:cubicBezTo>
                <a:cubicBezTo>
                  <a:pt x="23191" y="50510"/>
                  <a:pt x="13690" y="39564"/>
                  <a:pt x="728" y="33436"/>
                </a:cubicBezTo>
                <a:cubicBezTo>
                  <a:pt x="670" y="33407"/>
                  <a:pt x="613" y="33395"/>
                  <a:pt x="559" y="33395"/>
                </a:cubicBezTo>
                <a:cubicBezTo>
                  <a:pt x="223" y="33395"/>
                  <a:pt x="1" y="33882"/>
                  <a:pt x="362" y="34051"/>
                </a:cubicBezTo>
                <a:cubicBezTo>
                  <a:pt x="19382" y="43052"/>
                  <a:pt x="32005" y="64400"/>
                  <a:pt x="53451" y="68415"/>
                </a:cubicBezTo>
                <a:cubicBezTo>
                  <a:pt x="56571" y="68999"/>
                  <a:pt x="59712" y="69267"/>
                  <a:pt x="62860" y="69267"/>
                </a:cubicBezTo>
                <a:cubicBezTo>
                  <a:pt x="82747" y="69267"/>
                  <a:pt x="102877" y="58546"/>
                  <a:pt x="119244" y="48896"/>
                </a:cubicBezTo>
                <a:cubicBezTo>
                  <a:pt x="129352" y="42936"/>
                  <a:pt x="139281" y="36549"/>
                  <a:pt x="148612" y="29430"/>
                </a:cubicBezTo>
                <a:cubicBezTo>
                  <a:pt x="157783" y="22427"/>
                  <a:pt x="166615" y="14969"/>
                  <a:pt x="176580" y="9099"/>
                </a:cubicBezTo>
                <a:cubicBezTo>
                  <a:pt x="185711" y="3727"/>
                  <a:pt x="195387" y="874"/>
                  <a:pt x="205886" y="874"/>
                </a:cubicBezTo>
                <a:cubicBezTo>
                  <a:pt x="206475" y="874"/>
                  <a:pt x="207066" y="883"/>
                  <a:pt x="207660" y="901"/>
                </a:cubicBezTo>
                <a:cubicBezTo>
                  <a:pt x="214655" y="1115"/>
                  <a:pt x="221631" y="1721"/>
                  <a:pt x="228554" y="2730"/>
                </a:cubicBezTo>
                <a:cubicBezTo>
                  <a:pt x="242729" y="4808"/>
                  <a:pt x="268440" y="10054"/>
                  <a:pt x="267155" y="29029"/>
                </a:cubicBezTo>
                <a:cubicBezTo>
                  <a:pt x="267137" y="29259"/>
                  <a:pt x="267307" y="29373"/>
                  <a:pt x="267487" y="29373"/>
                </a:cubicBezTo>
                <a:cubicBezTo>
                  <a:pt x="267668" y="29373"/>
                  <a:pt x="267860" y="29257"/>
                  <a:pt x="267878" y="29029"/>
                </a:cubicBezTo>
                <a:cubicBezTo>
                  <a:pt x="268832" y="14871"/>
                  <a:pt x="254514" y="8323"/>
                  <a:pt x="242997" y="5013"/>
                </a:cubicBezTo>
                <a:cubicBezTo>
                  <a:pt x="232048" y="1858"/>
                  <a:pt x="219694" y="0"/>
                  <a:pt x="2079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8" name="Google Shape;678;p16"/>
          <p:cNvSpPr/>
          <p:nvPr/>
        </p:nvSpPr>
        <p:spPr>
          <a:xfrm>
            <a:off x="3712050" y="4800100"/>
            <a:ext cx="6720850" cy="1731700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3" y="1"/>
                </a:moveTo>
                <a:cubicBezTo>
                  <a:pt x="205250" y="1"/>
                  <a:pt x="202607" y="96"/>
                  <a:pt x="200017" y="294"/>
                </a:cubicBezTo>
                <a:cubicBezTo>
                  <a:pt x="177910" y="1981"/>
                  <a:pt x="160666" y="19698"/>
                  <a:pt x="143805" y="32142"/>
                </a:cubicBezTo>
                <a:cubicBezTo>
                  <a:pt x="124152" y="46630"/>
                  <a:pt x="101252" y="60690"/>
                  <a:pt x="77352" y="66461"/>
                </a:cubicBezTo>
                <a:cubicBezTo>
                  <a:pt x="72339" y="67672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49" y="67719"/>
                </a:cubicBezTo>
                <a:cubicBezTo>
                  <a:pt x="46628" y="66685"/>
                  <a:pt x="40312" y="62866"/>
                  <a:pt x="34665" y="58789"/>
                </a:cubicBezTo>
                <a:cubicBezTo>
                  <a:pt x="23184" y="50511"/>
                  <a:pt x="13683" y="39565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2"/>
                </a:cubicBezTo>
                <a:cubicBezTo>
                  <a:pt x="19374" y="43044"/>
                  <a:pt x="31998" y="64401"/>
                  <a:pt x="53453" y="68415"/>
                </a:cubicBezTo>
                <a:cubicBezTo>
                  <a:pt x="56572" y="68999"/>
                  <a:pt x="59714" y="69268"/>
                  <a:pt x="62862" y="69268"/>
                </a:cubicBezTo>
                <a:cubicBezTo>
                  <a:pt x="82748" y="69268"/>
                  <a:pt x="102878" y="58547"/>
                  <a:pt x="119237" y="48896"/>
                </a:cubicBezTo>
                <a:cubicBezTo>
                  <a:pt x="129344" y="42928"/>
                  <a:pt x="139282" y="36549"/>
                  <a:pt x="148614" y="29430"/>
                </a:cubicBezTo>
                <a:cubicBezTo>
                  <a:pt x="157785" y="22427"/>
                  <a:pt x="166607" y="14969"/>
                  <a:pt x="176581" y="9099"/>
                </a:cubicBezTo>
                <a:cubicBezTo>
                  <a:pt x="185713" y="3727"/>
                  <a:pt x="195380" y="874"/>
                  <a:pt x="205879" y="874"/>
                </a:cubicBezTo>
                <a:cubicBezTo>
                  <a:pt x="206468" y="874"/>
                  <a:pt x="207059" y="883"/>
                  <a:pt x="207653" y="901"/>
                </a:cubicBezTo>
                <a:cubicBezTo>
                  <a:pt x="214647" y="1115"/>
                  <a:pt x="221632" y="1722"/>
                  <a:pt x="228555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70" y="29368"/>
                  <a:pt x="267857" y="29252"/>
                  <a:pt x="267870" y="29020"/>
                </a:cubicBezTo>
                <a:cubicBezTo>
                  <a:pt x="268834" y="14871"/>
                  <a:pt x="254507" y="8323"/>
                  <a:pt x="242998" y="5014"/>
                </a:cubicBezTo>
                <a:cubicBezTo>
                  <a:pt x="232049" y="1858"/>
                  <a:pt x="219696" y="1"/>
                  <a:pt x="207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9" name="Google Shape;679;p16"/>
          <p:cNvSpPr/>
          <p:nvPr/>
        </p:nvSpPr>
        <p:spPr>
          <a:xfrm>
            <a:off x="3548575" y="4606800"/>
            <a:ext cx="7112425" cy="2032450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16"/>
          <p:cNvSpPr/>
          <p:nvPr/>
        </p:nvSpPr>
        <p:spPr>
          <a:xfrm>
            <a:off x="3301950" y="4412975"/>
            <a:ext cx="7112150" cy="2032500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1" name="Google Shape;681;p16"/>
          <p:cNvSpPr/>
          <p:nvPr/>
        </p:nvSpPr>
        <p:spPr>
          <a:xfrm>
            <a:off x="3573075" y="4768725"/>
            <a:ext cx="7238075" cy="1688200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" name="Google Shape;682;p16"/>
          <p:cNvSpPr/>
          <p:nvPr/>
        </p:nvSpPr>
        <p:spPr>
          <a:xfrm>
            <a:off x="3305425" y="455827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8" y="24892"/>
                  <a:pt x="158964" y="42734"/>
                </a:cubicBezTo>
                <a:cubicBezTo>
                  <a:pt x="135341" y="55500"/>
                  <a:pt x="110407" y="64707"/>
                  <a:pt x="83421" y="66518"/>
                </a:cubicBezTo>
                <a:cubicBezTo>
                  <a:pt x="80468" y="66716"/>
                  <a:pt x="77517" y="66814"/>
                  <a:pt x="74571" y="66814"/>
                </a:cubicBezTo>
                <a:cubicBezTo>
                  <a:pt x="50579" y="66814"/>
                  <a:pt x="26978" y="60299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3" y="67533"/>
                  <a:pt x="75100" y="67533"/>
                </a:cubicBezTo>
                <a:cubicBezTo>
                  <a:pt x="98965" y="67533"/>
                  <a:pt x="122568" y="61176"/>
                  <a:pt x="144093" y="51102"/>
                </a:cubicBezTo>
                <a:cubicBezTo>
                  <a:pt x="182740" y="33026"/>
                  <a:pt x="221445" y="636"/>
                  <a:pt x="265723" y="636"/>
                </a:cubicBezTo>
                <a:cubicBezTo>
                  <a:pt x="270546" y="636"/>
                  <a:pt x="275435" y="1020"/>
                  <a:pt x="280397" y="1849"/>
                </a:cubicBezTo>
                <a:cubicBezTo>
                  <a:pt x="283279" y="2331"/>
                  <a:pt x="286107" y="3045"/>
                  <a:pt x="288917" y="3830"/>
                </a:cubicBezTo>
                <a:cubicBezTo>
                  <a:pt x="288954" y="3840"/>
                  <a:pt x="288989" y="3845"/>
                  <a:pt x="289023" y="3845"/>
                </a:cubicBezTo>
                <a:cubicBezTo>
                  <a:pt x="289398" y="3845"/>
                  <a:pt x="289523" y="3248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3" name="Google Shape;683;p16"/>
          <p:cNvSpPr/>
          <p:nvPr/>
        </p:nvSpPr>
        <p:spPr>
          <a:xfrm>
            <a:off x="3043725" y="4631275"/>
            <a:ext cx="6844650" cy="1602625"/>
          </a:xfrm>
          <a:custGeom>
            <a:avLst/>
            <a:gdLst/>
            <a:ahLst/>
            <a:cxnLst/>
            <a:rect l="l" t="t" r="r" b="b"/>
            <a:pathLst>
              <a:path w="273786" h="64105" extrusionOk="0">
                <a:moveTo>
                  <a:pt x="205425" y="1"/>
                </a:moveTo>
                <a:cubicBezTo>
                  <a:pt x="183746" y="1"/>
                  <a:pt x="163546" y="11611"/>
                  <a:pt x="144694" y="21205"/>
                </a:cubicBezTo>
                <a:cubicBezTo>
                  <a:pt x="121999" y="32758"/>
                  <a:pt x="99562" y="45399"/>
                  <a:pt x="75645" y="54275"/>
                </a:cubicBezTo>
                <a:cubicBezTo>
                  <a:pt x="60044" y="60068"/>
                  <a:pt x="43905" y="63376"/>
                  <a:pt x="27633" y="63376"/>
                </a:cubicBezTo>
                <a:cubicBezTo>
                  <a:pt x="18644" y="63376"/>
                  <a:pt x="9613" y="62366"/>
                  <a:pt x="610" y="60208"/>
                </a:cubicBezTo>
                <a:cubicBezTo>
                  <a:pt x="578" y="60200"/>
                  <a:pt x="547" y="60197"/>
                  <a:pt x="517" y="60197"/>
                </a:cubicBezTo>
                <a:cubicBezTo>
                  <a:pt x="132" y="60197"/>
                  <a:pt x="0" y="60804"/>
                  <a:pt x="423" y="60904"/>
                </a:cubicBezTo>
                <a:cubicBezTo>
                  <a:pt x="9500" y="63082"/>
                  <a:pt x="18590" y="64105"/>
                  <a:pt x="27646" y="64105"/>
                </a:cubicBezTo>
                <a:cubicBezTo>
                  <a:pt x="41473" y="64105"/>
                  <a:pt x="55223" y="61720"/>
                  <a:pt x="68731" y="57424"/>
                </a:cubicBezTo>
                <a:cubicBezTo>
                  <a:pt x="91435" y="50207"/>
                  <a:pt x="112462" y="38458"/>
                  <a:pt x="133578" y="27628"/>
                </a:cubicBezTo>
                <a:cubicBezTo>
                  <a:pt x="155863" y="16200"/>
                  <a:pt x="179245" y="1356"/>
                  <a:pt x="205000" y="785"/>
                </a:cubicBezTo>
                <a:cubicBezTo>
                  <a:pt x="205504" y="774"/>
                  <a:pt x="206007" y="768"/>
                  <a:pt x="206509" y="768"/>
                </a:cubicBezTo>
                <a:cubicBezTo>
                  <a:pt x="231233" y="768"/>
                  <a:pt x="254364" y="14205"/>
                  <a:pt x="272988" y="29296"/>
                </a:cubicBezTo>
                <a:cubicBezTo>
                  <a:pt x="273062" y="29356"/>
                  <a:pt x="273144" y="29382"/>
                  <a:pt x="273223" y="29382"/>
                </a:cubicBezTo>
                <a:cubicBezTo>
                  <a:pt x="273522" y="29382"/>
                  <a:pt x="273785" y="29021"/>
                  <a:pt x="273496" y="28788"/>
                </a:cubicBezTo>
                <a:cubicBezTo>
                  <a:pt x="255690" y="14363"/>
                  <a:pt x="235947" y="3461"/>
                  <a:pt x="212958" y="482"/>
                </a:cubicBezTo>
                <a:cubicBezTo>
                  <a:pt x="210427" y="154"/>
                  <a:pt x="207916" y="1"/>
                  <a:pt x="20542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4" name="Google Shape;684;p16"/>
          <p:cNvSpPr/>
          <p:nvPr/>
        </p:nvSpPr>
        <p:spPr>
          <a:xfrm>
            <a:off x="3444225" y="4589800"/>
            <a:ext cx="6720825" cy="1731700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6" y="0"/>
                </a:moveTo>
                <a:cubicBezTo>
                  <a:pt x="205254" y="0"/>
                  <a:pt x="202613" y="96"/>
                  <a:pt x="200024" y="294"/>
                </a:cubicBezTo>
                <a:cubicBezTo>
                  <a:pt x="177918" y="1980"/>
                  <a:pt x="160674" y="19697"/>
                  <a:pt x="143804" y="32142"/>
                </a:cubicBezTo>
                <a:cubicBezTo>
                  <a:pt x="124160" y="46630"/>
                  <a:pt x="101260" y="60689"/>
                  <a:pt x="77360" y="66461"/>
                </a:cubicBezTo>
                <a:cubicBezTo>
                  <a:pt x="72347" y="67671"/>
                  <a:pt x="67219" y="68327"/>
                  <a:pt x="62083" y="68327"/>
                </a:cubicBezTo>
                <a:cubicBezTo>
                  <a:pt x="59268" y="68327"/>
                  <a:pt x="56450" y="68130"/>
                  <a:pt x="53648" y="67719"/>
                </a:cubicBezTo>
                <a:cubicBezTo>
                  <a:pt x="46636" y="66684"/>
                  <a:pt x="40320" y="62866"/>
                  <a:pt x="34673" y="58789"/>
                </a:cubicBezTo>
                <a:cubicBezTo>
                  <a:pt x="23192" y="50510"/>
                  <a:pt x="13691" y="39564"/>
                  <a:pt x="728" y="33427"/>
                </a:cubicBezTo>
                <a:cubicBezTo>
                  <a:pt x="674" y="33400"/>
                  <a:pt x="620" y="33389"/>
                  <a:pt x="568" y="33389"/>
                </a:cubicBezTo>
                <a:cubicBezTo>
                  <a:pt x="232" y="33389"/>
                  <a:pt x="0" y="33881"/>
                  <a:pt x="371" y="34051"/>
                </a:cubicBezTo>
                <a:cubicBezTo>
                  <a:pt x="19382" y="43043"/>
                  <a:pt x="32006" y="64400"/>
                  <a:pt x="53461" y="68415"/>
                </a:cubicBezTo>
                <a:cubicBezTo>
                  <a:pt x="56580" y="68999"/>
                  <a:pt x="59722" y="69267"/>
                  <a:pt x="62869" y="69267"/>
                </a:cubicBezTo>
                <a:cubicBezTo>
                  <a:pt x="82754" y="69267"/>
                  <a:pt x="102878" y="58546"/>
                  <a:pt x="119244" y="48896"/>
                </a:cubicBezTo>
                <a:cubicBezTo>
                  <a:pt x="129352" y="42936"/>
                  <a:pt x="139281" y="36549"/>
                  <a:pt x="148613" y="29430"/>
                </a:cubicBezTo>
                <a:cubicBezTo>
                  <a:pt x="157783" y="22427"/>
                  <a:pt x="166615" y="14969"/>
                  <a:pt x="176589" y="9099"/>
                </a:cubicBezTo>
                <a:cubicBezTo>
                  <a:pt x="185721" y="3726"/>
                  <a:pt x="195388" y="874"/>
                  <a:pt x="205887" y="874"/>
                </a:cubicBezTo>
                <a:cubicBezTo>
                  <a:pt x="206476" y="874"/>
                  <a:pt x="207067" y="883"/>
                  <a:pt x="207661" y="901"/>
                </a:cubicBezTo>
                <a:cubicBezTo>
                  <a:pt x="214655" y="1115"/>
                  <a:pt x="221640" y="1712"/>
                  <a:pt x="228554" y="2729"/>
                </a:cubicBezTo>
                <a:cubicBezTo>
                  <a:pt x="242738" y="4799"/>
                  <a:pt x="268440" y="10054"/>
                  <a:pt x="267155" y="29020"/>
                </a:cubicBezTo>
                <a:cubicBezTo>
                  <a:pt x="267142" y="29255"/>
                  <a:pt x="267312" y="29371"/>
                  <a:pt x="267491" y="29371"/>
                </a:cubicBezTo>
                <a:cubicBezTo>
                  <a:pt x="267671" y="29371"/>
                  <a:pt x="267860" y="29253"/>
                  <a:pt x="267878" y="29020"/>
                </a:cubicBezTo>
                <a:cubicBezTo>
                  <a:pt x="268833" y="14871"/>
                  <a:pt x="254514" y="8323"/>
                  <a:pt x="242997" y="5013"/>
                </a:cubicBezTo>
                <a:cubicBezTo>
                  <a:pt x="232048" y="1858"/>
                  <a:pt x="219695" y="0"/>
                  <a:pt x="2079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16"/>
          <p:cNvSpPr/>
          <p:nvPr/>
        </p:nvSpPr>
        <p:spPr>
          <a:xfrm>
            <a:off x="3280975" y="4396475"/>
            <a:ext cx="7112400" cy="2032475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16"/>
          <p:cNvSpPr/>
          <p:nvPr/>
        </p:nvSpPr>
        <p:spPr>
          <a:xfrm>
            <a:off x="3552325" y="4752075"/>
            <a:ext cx="7238075" cy="168835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687;p16"/>
          <p:cNvSpPr/>
          <p:nvPr/>
        </p:nvSpPr>
        <p:spPr>
          <a:xfrm>
            <a:off x="3691075" y="4783600"/>
            <a:ext cx="6720875" cy="1731700"/>
          </a:xfrm>
          <a:custGeom>
            <a:avLst/>
            <a:gdLst/>
            <a:ahLst/>
            <a:cxnLst/>
            <a:rect l="l" t="t" r="r" b="b"/>
            <a:pathLst>
              <a:path w="268835" h="69268" extrusionOk="0">
                <a:moveTo>
                  <a:pt x="207925" y="0"/>
                </a:moveTo>
                <a:cubicBezTo>
                  <a:pt x="205252" y="0"/>
                  <a:pt x="202608" y="96"/>
                  <a:pt x="200017" y="294"/>
                </a:cubicBezTo>
                <a:cubicBezTo>
                  <a:pt x="177920" y="1980"/>
                  <a:pt x="160666" y="19697"/>
                  <a:pt x="143806" y="32142"/>
                </a:cubicBezTo>
                <a:cubicBezTo>
                  <a:pt x="124162" y="46630"/>
                  <a:pt x="101252" y="60689"/>
                  <a:pt x="77353" y="66461"/>
                </a:cubicBezTo>
                <a:cubicBezTo>
                  <a:pt x="72340" y="67671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50" y="67719"/>
                </a:cubicBezTo>
                <a:cubicBezTo>
                  <a:pt x="46629" y="66684"/>
                  <a:pt x="40322" y="62866"/>
                  <a:pt x="34666" y="58789"/>
                </a:cubicBezTo>
                <a:cubicBezTo>
                  <a:pt x="23193" y="50511"/>
                  <a:pt x="13692" y="39556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1" y="33881"/>
                  <a:pt x="364" y="34051"/>
                </a:cubicBezTo>
                <a:cubicBezTo>
                  <a:pt x="19375" y="43044"/>
                  <a:pt x="32007" y="64401"/>
                  <a:pt x="53453" y="68415"/>
                </a:cubicBezTo>
                <a:cubicBezTo>
                  <a:pt x="56573" y="68999"/>
                  <a:pt x="59714" y="69268"/>
                  <a:pt x="62862" y="69268"/>
                </a:cubicBezTo>
                <a:cubicBezTo>
                  <a:pt x="82749" y="69268"/>
                  <a:pt x="102878" y="58546"/>
                  <a:pt x="119237" y="48896"/>
                </a:cubicBezTo>
                <a:cubicBezTo>
                  <a:pt x="129354" y="42928"/>
                  <a:pt x="139283" y="36540"/>
                  <a:pt x="148614" y="29421"/>
                </a:cubicBezTo>
                <a:cubicBezTo>
                  <a:pt x="157785" y="22427"/>
                  <a:pt x="166617" y="14960"/>
                  <a:pt x="176582" y="9099"/>
                </a:cubicBezTo>
                <a:cubicBezTo>
                  <a:pt x="185712" y="3719"/>
                  <a:pt x="195386" y="874"/>
                  <a:pt x="205884" y="874"/>
                </a:cubicBezTo>
                <a:cubicBezTo>
                  <a:pt x="206474" y="874"/>
                  <a:pt x="207067" y="883"/>
                  <a:pt x="207663" y="901"/>
                </a:cubicBezTo>
                <a:cubicBezTo>
                  <a:pt x="214648" y="1115"/>
                  <a:pt x="221633" y="1713"/>
                  <a:pt x="228556" y="2730"/>
                </a:cubicBezTo>
                <a:cubicBezTo>
                  <a:pt x="242731" y="4799"/>
                  <a:pt x="268442" y="10054"/>
                  <a:pt x="267157" y="29020"/>
                </a:cubicBezTo>
                <a:cubicBezTo>
                  <a:pt x="267139" y="29252"/>
                  <a:pt x="267311" y="29368"/>
                  <a:pt x="267492" y="29368"/>
                </a:cubicBezTo>
                <a:cubicBezTo>
                  <a:pt x="267672" y="29368"/>
                  <a:pt x="267862" y="29252"/>
                  <a:pt x="267880" y="29020"/>
                </a:cubicBezTo>
                <a:cubicBezTo>
                  <a:pt x="268834" y="14871"/>
                  <a:pt x="254516" y="8323"/>
                  <a:pt x="242999" y="5005"/>
                </a:cubicBezTo>
                <a:cubicBezTo>
                  <a:pt x="232050" y="1857"/>
                  <a:pt x="219698" y="0"/>
                  <a:pt x="20792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8" name="Google Shape;688;p16"/>
          <p:cNvSpPr/>
          <p:nvPr/>
        </p:nvSpPr>
        <p:spPr>
          <a:xfrm>
            <a:off x="3527825" y="4590200"/>
            <a:ext cx="7112175" cy="2032550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9" name="Google Shape;689;p16"/>
          <p:cNvSpPr/>
          <p:nvPr/>
        </p:nvSpPr>
        <p:spPr>
          <a:xfrm>
            <a:off x="8016625" y="-100150"/>
            <a:ext cx="945900" cy="9459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16"/>
          <p:cNvSpPr/>
          <p:nvPr/>
        </p:nvSpPr>
        <p:spPr>
          <a:xfrm>
            <a:off x="-392750" y="66549"/>
            <a:ext cx="801300" cy="8013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accent1"/>
              </a:gs>
              <a:gs pos="100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16"/>
          <p:cNvSpPr/>
          <p:nvPr/>
        </p:nvSpPr>
        <p:spPr>
          <a:xfrm>
            <a:off x="7472375" y="4840200"/>
            <a:ext cx="303300" cy="3033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2" name="Google Shape;692;p16"/>
          <p:cNvSpPr/>
          <p:nvPr/>
        </p:nvSpPr>
        <p:spPr>
          <a:xfrm>
            <a:off x="8068800" y="4816799"/>
            <a:ext cx="326700" cy="3267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Google Shape;693;p16"/>
          <p:cNvSpPr/>
          <p:nvPr/>
        </p:nvSpPr>
        <p:spPr>
          <a:xfrm>
            <a:off x="8279125" y="4456925"/>
            <a:ext cx="303300" cy="3033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2">
    <p:bg>
      <p:bgPr>
        <a:gradFill>
          <a:gsLst>
            <a:gs pos="0">
              <a:schemeClr val="dk2"/>
            </a:gs>
            <a:gs pos="100000">
              <a:schemeClr val="lt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1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801" name="Google Shape;801;p19"/>
          <p:cNvSpPr/>
          <p:nvPr/>
        </p:nvSpPr>
        <p:spPr>
          <a:xfrm rot="800986">
            <a:off x="6185239" y="-1208832"/>
            <a:ext cx="7238234" cy="1688362"/>
          </a:xfrm>
          <a:custGeom>
            <a:avLst/>
            <a:gdLst/>
            <a:ahLst/>
            <a:cxnLst/>
            <a:rect l="l" t="t" r="r" b="b"/>
            <a:pathLst>
              <a:path w="289523" h="67533" extrusionOk="0">
                <a:moveTo>
                  <a:pt x="266124" y="0"/>
                </a:moveTo>
                <a:cubicBezTo>
                  <a:pt x="227666" y="0"/>
                  <a:pt x="191989" y="24891"/>
                  <a:pt x="158973" y="42734"/>
                </a:cubicBezTo>
                <a:cubicBezTo>
                  <a:pt x="135350" y="55500"/>
                  <a:pt x="110406" y="64706"/>
                  <a:pt x="83420" y="66517"/>
                </a:cubicBezTo>
                <a:cubicBezTo>
                  <a:pt x="80468" y="66715"/>
                  <a:pt x="77516" y="66813"/>
                  <a:pt x="74571" y="66813"/>
                </a:cubicBezTo>
                <a:cubicBezTo>
                  <a:pt x="50581" y="66813"/>
                  <a:pt x="26985" y="60299"/>
                  <a:pt x="6200" y="48158"/>
                </a:cubicBezTo>
                <a:cubicBezTo>
                  <a:pt x="4335" y="47069"/>
                  <a:pt x="2506" y="45901"/>
                  <a:pt x="695" y="44723"/>
                </a:cubicBezTo>
                <a:cubicBezTo>
                  <a:pt x="632" y="44683"/>
                  <a:pt x="569" y="44665"/>
                  <a:pt x="510" y="44665"/>
                </a:cubicBezTo>
                <a:cubicBezTo>
                  <a:pt x="204" y="44665"/>
                  <a:pt x="0" y="45138"/>
                  <a:pt x="330" y="45348"/>
                </a:cubicBezTo>
                <a:cubicBezTo>
                  <a:pt x="21562" y="59113"/>
                  <a:pt x="45764" y="66696"/>
                  <a:pt x="71056" y="67472"/>
                </a:cubicBezTo>
                <a:cubicBezTo>
                  <a:pt x="72405" y="67513"/>
                  <a:pt x="73753" y="67533"/>
                  <a:pt x="75101" y="67533"/>
                </a:cubicBezTo>
                <a:cubicBezTo>
                  <a:pt x="98973" y="67533"/>
                  <a:pt x="122568" y="61176"/>
                  <a:pt x="144101" y="51102"/>
                </a:cubicBezTo>
                <a:cubicBezTo>
                  <a:pt x="182740" y="33025"/>
                  <a:pt x="221452" y="636"/>
                  <a:pt x="265724" y="636"/>
                </a:cubicBezTo>
                <a:cubicBezTo>
                  <a:pt x="270547" y="636"/>
                  <a:pt x="275435" y="1020"/>
                  <a:pt x="280397" y="1849"/>
                </a:cubicBezTo>
                <a:cubicBezTo>
                  <a:pt x="283278" y="2331"/>
                  <a:pt x="286115" y="3044"/>
                  <a:pt x="288925" y="3829"/>
                </a:cubicBezTo>
                <a:cubicBezTo>
                  <a:pt x="288961" y="3839"/>
                  <a:pt x="288996" y="3844"/>
                  <a:pt x="289028" y="3844"/>
                </a:cubicBezTo>
                <a:cubicBezTo>
                  <a:pt x="289398" y="3844"/>
                  <a:pt x="289523" y="3239"/>
                  <a:pt x="289113" y="3125"/>
                </a:cubicBezTo>
                <a:cubicBezTo>
                  <a:pt x="281342" y="961"/>
                  <a:pt x="273679" y="0"/>
                  <a:pt x="2661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2" name="Google Shape;802;p19"/>
          <p:cNvSpPr/>
          <p:nvPr/>
        </p:nvSpPr>
        <p:spPr>
          <a:xfrm rot="800986">
            <a:off x="6510641" y="-960843"/>
            <a:ext cx="6720772" cy="1731763"/>
          </a:xfrm>
          <a:custGeom>
            <a:avLst/>
            <a:gdLst/>
            <a:ahLst/>
            <a:cxnLst/>
            <a:rect l="l" t="t" r="r" b="b"/>
            <a:pathLst>
              <a:path w="268825" h="69269" extrusionOk="0">
                <a:moveTo>
                  <a:pt x="207921" y="1"/>
                </a:moveTo>
                <a:cubicBezTo>
                  <a:pt x="205248" y="1"/>
                  <a:pt x="202606" y="97"/>
                  <a:pt x="200017" y="295"/>
                </a:cubicBezTo>
                <a:cubicBezTo>
                  <a:pt x="177910" y="1981"/>
                  <a:pt x="160666" y="19698"/>
                  <a:pt x="143796" y="32134"/>
                </a:cubicBezTo>
                <a:cubicBezTo>
                  <a:pt x="124152" y="46631"/>
                  <a:pt x="101252" y="60690"/>
                  <a:pt x="77352" y="66462"/>
                </a:cubicBezTo>
                <a:cubicBezTo>
                  <a:pt x="72339" y="67672"/>
                  <a:pt x="67211" y="68327"/>
                  <a:pt x="62075" y="68327"/>
                </a:cubicBezTo>
                <a:cubicBezTo>
                  <a:pt x="59260" y="68327"/>
                  <a:pt x="56442" y="68130"/>
                  <a:pt x="53640" y="67720"/>
                </a:cubicBezTo>
                <a:cubicBezTo>
                  <a:pt x="46628" y="66685"/>
                  <a:pt x="40312" y="62867"/>
                  <a:pt x="34665" y="58790"/>
                </a:cubicBezTo>
                <a:cubicBezTo>
                  <a:pt x="23184" y="50511"/>
                  <a:pt x="13683" y="39556"/>
                  <a:pt x="729" y="33427"/>
                </a:cubicBezTo>
                <a:cubicBezTo>
                  <a:pt x="674" y="33401"/>
                  <a:pt x="619" y="33390"/>
                  <a:pt x="567" y="33390"/>
                </a:cubicBezTo>
                <a:cubicBezTo>
                  <a:pt x="227" y="33390"/>
                  <a:pt x="0" y="33882"/>
                  <a:pt x="364" y="34052"/>
                </a:cubicBezTo>
                <a:cubicBezTo>
                  <a:pt x="19374" y="43044"/>
                  <a:pt x="31998" y="64401"/>
                  <a:pt x="53453" y="68416"/>
                </a:cubicBezTo>
                <a:cubicBezTo>
                  <a:pt x="56572" y="69000"/>
                  <a:pt x="59714" y="69268"/>
                  <a:pt x="62861" y="69268"/>
                </a:cubicBezTo>
                <a:cubicBezTo>
                  <a:pt x="82746" y="69268"/>
                  <a:pt x="102870" y="58547"/>
                  <a:pt x="119237" y="48896"/>
                </a:cubicBezTo>
                <a:cubicBezTo>
                  <a:pt x="129344" y="42928"/>
                  <a:pt x="139273" y="36541"/>
                  <a:pt x="148614" y="29422"/>
                </a:cubicBezTo>
                <a:cubicBezTo>
                  <a:pt x="157784" y="22428"/>
                  <a:pt x="166607" y="14961"/>
                  <a:pt x="176581" y="9100"/>
                </a:cubicBezTo>
                <a:cubicBezTo>
                  <a:pt x="185711" y="3720"/>
                  <a:pt x="195377" y="874"/>
                  <a:pt x="205874" y="874"/>
                </a:cubicBezTo>
                <a:cubicBezTo>
                  <a:pt x="206465" y="874"/>
                  <a:pt x="207058" y="883"/>
                  <a:pt x="207653" y="901"/>
                </a:cubicBezTo>
                <a:cubicBezTo>
                  <a:pt x="214647" y="1116"/>
                  <a:pt x="221632" y="1713"/>
                  <a:pt x="228546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6" y="29368"/>
                  <a:pt x="267485" y="29368"/>
                </a:cubicBezTo>
                <a:cubicBezTo>
                  <a:pt x="267665" y="29368"/>
                  <a:pt x="267852" y="29252"/>
                  <a:pt x="267870" y="29020"/>
                </a:cubicBezTo>
                <a:cubicBezTo>
                  <a:pt x="268825" y="14872"/>
                  <a:pt x="254506" y="8324"/>
                  <a:pt x="242998" y="5005"/>
                </a:cubicBezTo>
                <a:cubicBezTo>
                  <a:pt x="232043" y="1857"/>
                  <a:pt x="219689" y="1"/>
                  <a:pt x="20792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3" name="Google Shape;803;p19"/>
          <p:cNvSpPr/>
          <p:nvPr/>
        </p:nvSpPr>
        <p:spPr>
          <a:xfrm rot="800986">
            <a:off x="6513199" y="-1357132"/>
            <a:ext cx="6968153" cy="1849891"/>
          </a:xfrm>
          <a:custGeom>
            <a:avLst/>
            <a:gdLst/>
            <a:ahLst/>
            <a:cxnLst/>
            <a:rect l="l" t="t" r="r" b="b"/>
            <a:pathLst>
              <a:path w="278720" h="73994" extrusionOk="0">
                <a:moveTo>
                  <a:pt x="268263" y="1"/>
                </a:moveTo>
                <a:cubicBezTo>
                  <a:pt x="254268" y="1"/>
                  <a:pt x="241635" y="5191"/>
                  <a:pt x="230170" y="14334"/>
                </a:cubicBezTo>
                <a:cubicBezTo>
                  <a:pt x="215057" y="26386"/>
                  <a:pt x="203291" y="42078"/>
                  <a:pt x="188384" y="54389"/>
                </a:cubicBezTo>
                <a:cubicBezTo>
                  <a:pt x="178419" y="62632"/>
                  <a:pt x="167187" y="68663"/>
                  <a:pt x="154492" y="71402"/>
                </a:cubicBezTo>
                <a:cubicBezTo>
                  <a:pt x="148350" y="72727"/>
                  <a:pt x="142081" y="73177"/>
                  <a:pt x="135792" y="73177"/>
                </a:cubicBezTo>
                <a:cubicBezTo>
                  <a:pt x="128955" y="73177"/>
                  <a:pt x="122094" y="72645"/>
                  <a:pt x="115347" y="72124"/>
                </a:cubicBezTo>
                <a:cubicBezTo>
                  <a:pt x="88860" y="70072"/>
                  <a:pt x="65380" y="60090"/>
                  <a:pt x="41088" y="50134"/>
                </a:cubicBezTo>
                <a:cubicBezTo>
                  <a:pt x="27939" y="44746"/>
                  <a:pt x="14584" y="39884"/>
                  <a:pt x="622" y="37091"/>
                </a:cubicBezTo>
                <a:cubicBezTo>
                  <a:pt x="592" y="37085"/>
                  <a:pt x="564" y="37082"/>
                  <a:pt x="536" y="37082"/>
                </a:cubicBezTo>
                <a:cubicBezTo>
                  <a:pt x="144" y="37082"/>
                  <a:pt x="1" y="37696"/>
                  <a:pt x="426" y="37787"/>
                </a:cubicBezTo>
                <a:cubicBezTo>
                  <a:pt x="25369" y="42774"/>
                  <a:pt x="48002" y="54550"/>
                  <a:pt x="71723" y="63230"/>
                </a:cubicBezTo>
                <a:cubicBezTo>
                  <a:pt x="90789" y="70204"/>
                  <a:pt x="111511" y="73994"/>
                  <a:pt x="132001" y="73994"/>
                </a:cubicBezTo>
                <a:cubicBezTo>
                  <a:pt x="136621" y="73994"/>
                  <a:pt x="141229" y="73801"/>
                  <a:pt x="145803" y="73409"/>
                </a:cubicBezTo>
                <a:cubicBezTo>
                  <a:pt x="168240" y="71473"/>
                  <a:pt x="185689" y="58984"/>
                  <a:pt x="201230" y="43657"/>
                </a:cubicBezTo>
                <a:cubicBezTo>
                  <a:pt x="214665" y="30410"/>
                  <a:pt x="226869" y="14887"/>
                  <a:pt x="243962" y="6127"/>
                </a:cubicBezTo>
                <a:cubicBezTo>
                  <a:pt x="251373" y="2334"/>
                  <a:pt x="259393" y="645"/>
                  <a:pt x="267523" y="645"/>
                </a:cubicBezTo>
                <a:cubicBezTo>
                  <a:pt x="271039" y="645"/>
                  <a:pt x="274576" y="961"/>
                  <a:pt x="278094" y="1559"/>
                </a:cubicBezTo>
                <a:cubicBezTo>
                  <a:pt x="278118" y="1563"/>
                  <a:pt x="278142" y="1566"/>
                  <a:pt x="278165" y="1566"/>
                </a:cubicBezTo>
                <a:cubicBezTo>
                  <a:pt x="278568" y="1566"/>
                  <a:pt x="278720" y="939"/>
                  <a:pt x="278281" y="863"/>
                </a:cubicBezTo>
                <a:cubicBezTo>
                  <a:pt x="274866" y="283"/>
                  <a:pt x="271527" y="1"/>
                  <a:pt x="2682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4" name="Google Shape;804;p19"/>
          <p:cNvSpPr/>
          <p:nvPr/>
        </p:nvSpPr>
        <p:spPr>
          <a:xfrm rot="800986">
            <a:off x="6356195" y="-1145630"/>
            <a:ext cx="7112556" cy="2032645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5" name="Google Shape;805;p19"/>
          <p:cNvSpPr/>
          <p:nvPr/>
        </p:nvSpPr>
        <p:spPr>
          <a:xfrm rot="800986">
            <a:off x="6191164" y="-1142110"/>
            <a:ext cx="7238234" cy="1688387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9" y="24892"/>
                  <a:pt x="158973" y="42734"/>
                </a:cubicBezTo>
                <a:cubicBezTo>
                  <a:pt x="135350" y="55500"/>
                  <a:pt x="110407" y="64707"/>
                  <a:pt x="83421" y="66518"/>
                </a:cubicBezTo>
                <a:cubicBezTo>
                  <a:pt x="80471" y="66716"/>
                  <a:pt x="77522" y="66814"/>
                  <a:pt x="74580" y="66814"/>
                </a:cubicBezTo>
                <a:cubicBezTo>
                  <a:pt x="50586" y="66814"/>
                  <a:pt x="26988" y="60293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4" y="67533"/>
                  <a:pt x="75102" y="67533"/>
                </a:cubicBezTo>
                <a:cubicBezTo>
                  <a:pt x="98973" y="67533"/>
                  <a:pt x="122569" y="61176"/>
                  <a:pt x="144102" y="51102"/>
                </a:cubicBezTo>
                <a:cubicBezTo>
                  <a:pt x="182741" y="33026"/>
                  <a:pt x="221452" y="636"/>
                  <a:pt x="265725" y="636"/>
                </a:cubicBezTo>
                <a:cubicBezTo>
                  <a:pt x="270547" y="636"/>
                  <a:pt x="275436" y="1020"/>
                  <a:pt x="280397" y="1849"/>
                </a:cubicBezTo>
                <a:cubicBezTo>
                  <a:pt x="283279" y="2331"/>
                  <a:pt x="286116" y="3045"/>
                  <a:pt x="288926" y="3821"/>
                </a:cubicBezTo>
                <a:cubicBezTo>
                  <a:pt x="288962" y="3831"/>
                  <a:pt x="288997" y="3836"/>
                  <a:pt x="289030" y="3836"/>
                </a:cubicBezTo>
                <a:cubicBezTo>
                  <a:pt x="289398" y="3836"/>
                  <a:pt x="289523" y="3240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6" name="Google Shape;806;p19"/>
          <p:cNvSpPr/>
          <p:nvPr/>
        </p:nvSpPr>
        <p:spPr>
          <a:xfrm rot="800986">
            <a:off x="6321112" y="-1139640"/>
            <a:ext cx="6720997" cy="1731738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5" y="0"/>
                </a:moveTo>
                <a:cubicBezTo>
                  <a:pt x="205251" y="0"/>
                  <a:pt x="202607" y="96"/>
                  <a:pt x="200017" y="294"/>
                </a:cubicBezTo>
                <a:cubicBezTo>
                  <a:pt x="177919" y="1980"/>
                  <a:pt x="160666" y="19697"/>
                  <a:pt x="143805" y="32142"/>
                </a:cubicBezTo>
                <a:cubicBezTo>
                  <a:pt x="124152" y="46630"/>
                  <a:pt x="101252" y="60689"/>
                  <a:pt x="77352" y="66461"/>
                </a:cubicBezTo>
                <a:cubicBezTo>
                  <a:pt x="72339" y="67671"/>
                  <a:pt x="67211" y="68327"/>
                  <a:pt x="62078" y="68327"/>
                </a:cubicBezTo>
                <a:cubicBezTo>
                  <a:pt x="59263" y="68327"/>
                  <a:pt x="56448" y="68130"/>
                  <a:pt x="53649" y="67719"/>
                </a:cubicBezTo>
                <a:cubicBezTo>
                  <a:pt x="46628" y="66684"/>
                  <a:pt x="40321" y="62866"/>
                  <a:pt x="34665" y="58789"/>
                </a:cubicBezTo>
                <a:cubicBezTo>
                  <a:pt x="23184" y="50510"/>
                  <a:pt x="13692" y="39555"/>
                  <a:pt x="729" y="33427"/>
                </a:cubicBezTo>
                <a:cubicBezTo>
                  <a:pt x="674" y="33400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1"/>
                </a:cubicBezTo>
                <a:cubicBezTo>
                  <a:pt x="19374" y="43043"/>
                  <a:pt x="32007" y="64391"/>
                  <a:pt x="53453" y="68415"/>
                </a:cubicBezTo>
                <a:cubicBezTo>
                  <a:pt x="56572" y="68999"/>
                  <a:pt x="59714" y="69267"/>
                  <a:pt x="62861" y="69267"/>
                </a:cubicBezTo>
                <a:cubicBezTo>
                  <a:pt x="82748" y="69267"/>
                  <a:pt x="102878" y="58546"/>
                  <a:pt x="119237" y="48896"/>
                </a:cubicBezTo>
                <a:cubicBezTo>
                  <a:pt x="129353" y="42927"/>
                  <a:pt x="139282" y="36549"/>
                  <a:pt x="148614" y="29421"/>
                </a:cubicBezTo>
                <a:cubicBezTo>
                  <a:pt x="157784" y="22427"/>
                  <a:pt x="166616" y="14960"/>
                  <a:pt x="176581" y="9099"/>
                </a:cubicBezTo>
                <a:cubicBezTo>
                  <a:pt x="185713" y="3727"/>
                  <a:pt x="195380" y="874"/>
                  <a:pt x="205887" y="874"/>
                </a:cubicBezTo>
                <a:cubicBezTo>
                  <a:pt x="206476" y="874"/>
                  <a:pt x="207067" y="883"/>
                  <a:pt x="207662" y="901"/>
                </a:cubicBezTo>
                <a:cubicBezTo>
                  <a:pt x="214647" y="1115"/>
                  <a:pt x="221632" y="1712"/>
                  <a:pt x="228555" y="2729"/>
                </a:cubicBezTo>
                <a:cubicBezTo>
                  <a:pt x="242731" y="4799"/>
                  <a:pt x="268432" y="10054"/>
                  <a:pt x="267147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69" y="29368"/>
                  <a:pt x="267857" y="29252"/>
                  <a:pt x="267870" y="29020"/>
                </a:cubicBezTo>
                <a:cubicBezTo>
                  <a:pt x="268834" y="14871"/>
                  <a:pt x="254506" y="8323"/>
                  <a:pt x="242998" y="5004"/>
                </a:cubicBezTo>
                <a:cubicBezTo>
                  <a:pt x="232050" y="1856"/>
                  <a:pt x="219697" y="0"/>
                  <a:pt x="20792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7" name="Google Shape;807;p19"/>
          <p:cNvSpPr/>
          <p:nvPr/>
        </p:nvSpPr>
        <p:spPr>
          <a:xfrm rot="800986">
            <a:off x="6166693" y="-1324449"/>
            <a:ext cx="7112531" cy="2032620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8" name="Google Shape;808;p19"/>
          <p:cNvSpPr/>
          <p:nvPr/>
        </p:nvSpPr>
        <p:spPr>
          <a:xfrm rot="800986">
            <a:off x="6386690" y="-896530"/>
            <a:ext cx="7238184" cy="1688387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9" name="Google Shape;809;p19"/>
          <p:cNvSpPr/>
          <p:nvPr/>
        </p:nvSpPr>
        <p:spPr>
          <a:xfrm rot="800986">
            <a:off x="6516417" y="-894236"/>
            <a:ext cx="6720972" cy="1731788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0" name="Google Shape;810;p19"/>
          <p:cNvSpPr/>
          <p:nvPr/>
        </p:nvSpPr>
        <p:spPr>
          <a:xfrm rot="800986">
            <a:off x="6519145" y="-1290374"/>
            <a:ext cx="6968203" cy="1849891"/>
          </a:xfrm>
          <a:custGeom>
            <a:avLst/>
            <a:gdLst/>
            <a:ahLst/>
            <a:cxnLst/>
            <a:rect l="l" t="t" r="r" b="b"/>
            <a:pathLst>
              <a:path w="278722" h="73994" extrusionOk="0">
                <a:moveTo>
                  <a:pt x="268263" y="0"/>
                </a:moveTo>
                <a:cubicBezTo>
                  <a:pt x="254268" y="0"/>
                  <a:pt x="241635" y="5190"/>
                  <a:pt x="230169" y="14333"/>
                </a:cubicBezTo>
                <a:cubicBezTo>
                  <a:pt x="215057" y="26386"/>
                  <a:pt x="203290" y="42078"/>
                  <a:pt x="188383" y="54389"/>
                </a:cubicBezTo>
                <a:cubicBezTo>
                  <a:pt x="178418" y="62632"/>
                  <a:pt x="167187" y="68662"/>
                  <a:pt x="154492" y="71401"/>
                </a:cubicBezTo>
                <a:cubicBezTo>
                  <a:pt x="148350" y="72726"/>
                  <a:pt x="142081" y="73177"/>
                  <a:pt x="135792" y="73177"/>
                </a:cubicBezTo>
                <a:cubicBezTo>
                  <a:pt x="128954" y="73177"/>
                  <a:pt x="122094" y="72644"/>
                  <a:pt x="115346" y="72124"/>
                </a:cubicBezTo>
                <a:cubicBezTo>
                  <a:pt x="88860" y="70072"/>
                  <a:pt x="65380" y="60089"/>
                  <a:pt x="41088" y="50133"/>
                </a:cubicBezTo>
                <a:cubicBezTo>
                  <a:pt x="27938" y="44745"/>
                  <a:pt x="14583" y="39883"/>
                  <a:pt x="622" y="37091"/>
                </a:cubicBezTo>
                <a:cubicBezTo>
                  <a:pt x="592" y="37085"/>
                  <a:pt x="563" y="37081"/>
                  <a:pt x="536" y="37081"/>
                </a:cubicBezTo>
                <a:cubicBezTo>
                  <a:pt x="144" y="37081"/>
                  <a:pt x="0" y="37695"/>
                  <a:pt x="426" y="37787"/>
                </a:cubicBezTo>
                <a:cubicBezTo>
                  <a:pt x="25369" y="42774"/>
                  <a:pt x="48001" y="54549"/>
                  <a:pt x="71723" y="63229"/>
                </a:cubicBezTo>
                <a:cubicBezTo>
                  <a:pt x="90788" y="70203"/>
                  <a:pt x="111511" y="73993"/>
                  <a:pt x="132001" y="73993"/>
                </a:cubicBezTo>
                <a:cubicBezTo>
                  <a:pt x="136620" y="73993"/>
                  <a:pt x="141228" y="73801"/>
                  <a:pt x="145803" y="73408"/>
                </a:cubicBezTo>
                <a:cubicBezTo>
                  <a:pt x="168239" y="71472"/>
                  <a:pt x="185689" y="58983"/>
                  <a:pt x="201229" y="43657"/>
                </a:cubicBezTo>
                <a:cubicBezTo>
                  <a:pt x="214664" y="30409"/>
                  <a:pt x="226868" y="14878"/>
                  <a:pt x="243961" y="6126"/>
                </a:cubicBezTo>
                <a:cubicBezTo>
                  <a:pt x="251372" y="2333"/>
                  <a:pt x="259392" y="645"/>
                  <a:pt x="267523" y="645"/>
                </a:cubicBezTo>
                <a:cubicBezTo>
                  <a:pt x="271039" y="645"/>
                  <a:pt x="274576" y="961"/>
                  <a:pt x="278093" y="1559"/>
                </a:cubicBezTo>
                <a:cubicBezTo>
                  <a:pt x="278115" y="1562"/>
                  <a:pt x="278137" y="1564"/>
                  <a:pt x="278158" y="1564"/>
                </a:cubicBezTo>
                <a:cubicBezTo>
                  <a:pt x="278566" y="1564"/>
                  <a:pt x="278722" y="931"/>
                  <a:pt x="278280" y="863"/>
                </a:cubicBezTo>
                <a:cubicBezTo>
                  <a:pt x="274865" y="282"/>
                  <a:pt x="271527" y="0"/>
                  <a:pt x="2682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1" name="Google Shape;811;p19"/>
          <p:cNvSpPr/>
          <p:nvPr/>
        </p:nvSpPr>
        <p:spPr>
          <a:xfrm rot="800986">
            <a:off x="6362157" y="-1078979"/>
            <a:ext cx="7112531" cy="2032720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19"/>
          <p:cNvSpPr/>
          <p:nvPr/>
        </p:nvSpPr>
        <p:spPr>
          <a:xfrm rot="800986">
            <a:off x="6204229" y="-1203039"/>
            <a:ext cx="7238259" cy="1688237"/>
          </a:xfrm>
          <a:custGeom>
            <a:avLst/>
            <a:gdLst/>
            <a:ahLst/>
            <a:cxnLst/>
            <a:rect l="l" t="t" r="r" b="b"/>
            <a:pathLst>
              <a:path w="289524" h="67528" extrusionOk="0">
                <a:moveTo>
                  <a:pt x="266105" y="0"/>
                </a:moveTo>
                <a:cubicBezTo>
                  <a:pt x="227651" y="0"/>
                  <a:pt x="191978" y="24888"/>
                  <a:pt x="158966" y="42728"/>
                </a:cubicBezTo>
                <a:cubicBezTo>
                  <a:pt x="135343" y="55494"/>
                  <a:pt x="110408" y="64710"/>
                  <a:pt x="83422" y="66512"/>
                </a:cubicBezTo>
                <a:cubicBezTo>
                  <a:pt x="80469" y="66710"/>
                  <a:pt x="77518" y="66808"/>
                  <a:pt x="74572" y="66808"/>
                </a:cubicBezTo>
                <a:cubicBezTo>
                  <a:pt x="50580" y="66808"/>
                  <a:pt x="26979" y="60294"/>
                  <a:pt x="6202" y="48161"/>
                </a:cubicBezTo>
                <a:cubicBezTo>
                  <a:pt x="4328" y="47064"/>
                  <a:pt x="2508" y="45895"/>
                  <a:pt x="688" y="44718"/>
                </a:cubicBezTo>
                <a:cubicBezTo>
                  <a:pt x="625" y="44677"/>
                  <a:pt x="563" y="44660"/>
                  <a:pt x="504" y="44660"/>
                </a:cubicBezTo>
                <a:cubicBezTo>
                  <a:pt x="200" y="44660"/>
                  <a:pt x="1" y="45133"/>
                  <a:pt x="323" y="45342"/>
                </a:cubicBezTo>
                <a:cubicBezTo>
                  <a:pt x="21555" y="59107"/>
                  <a:pt x="45758" y="66699"/>
                  <a:pt x="71049" y="67466"/>
                </a:cubicBezTo>
                <a:cubicBezTo>
                  <a:pt x="72398" y="67507"/>
                  <a:pt x="73746" y="67528"/>
                  <a:pt x="75094" y="67528"/>
                </a:cubicBezTo>
                <a:cubicBezTo>
                  <a:pt x="98967" y="67528"/>
                  <a:pt x="122570" y="61170"/>
                  <a:pt x="144094" y="51096"/>
                </a:cubicBezTo>
                <a:cubicBezTo>
                  <a:pt x="182737" y="33022"/>
                  <a:pt x="221438" y="637"/>
                  <a:pt x="265711" y="637"/>
                </a:cubicBezTo>
                <a:cubicBezTo>
                  <a:pt x="270538" y="637"/>
                  <a:pt x="275432" y="1022"/>
                  <a:pt x="280399" y="1852"/>
                </a:cubicBezTo>
                <a:cubicBezTo>
                  <a:pt x="283271" y="2334"/>
                  <a:pt x="286108" y="3039"/>
                  <a:pt x="288918" y="3824"/>
                </a:cubicBezTo>
                <a:cubicBezTo>
                  <a:pt x="288955" y="3834"/>
                  <a:pt x="288990" y="3839"/>
                  <a:pt x="289023" y="3839"/>
                </a:cubicBezTo>
                <a:cubicBezTo>
                  <a:pt x="289392" y="3839"/>
                  <a:pt x="289524" y="3243"/>
                  <a:pt x="289106" y="3128"/>
                </a:cubicBezTo>
                <a:cubicBezTo>
                  <a:pt x="281331" y="962"/>
                  <a:pt x="273664" y="0"/>
                  <a:pt x="26610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3" name="Google Shape;813;p19"/>
          <p:cNvSpPr/>
          <p:nvPr/>
        </p:nvSpPr>
        <p:spPr>
          <a:xfrm rot="800986">
            <a:off x="6334049" y="-1200757"/>
            <a:ext cx="6720972" cy="1731738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1" y="0"/>
                </a:moveTo>
                <a:cubicBezTo>
                  <a:pt x="205248" y="0"/>
                  <a:pt x="202605" y="96"/>
                  <a:pt x="200015" y="294"/>
                </a:cubicBezTo>
                <a:cubicBezTo>
                  <a:pt x="177918" y="1980"/>
                  <a:pt x="160664" y="19697"/>
                  <a:pt x="143804" y="32142"/>
                </a:cubicBezTo>
                <a:cubicBezTo>
                  <a:pt x="124160" y="46639"/>
                  <a:pt x="101250" y="60689"/>
                  <a:pt x="77351" y="66461"/>
                </a:cubicBezTo>
                <a:cubicBezTo>
                  <a:pt x="72338" y="67671"/>
                  <a:pt x="67209" y="68327"/>
                  <a:pt x="62076" y="68327"/>
                </a:cubicBezTo>
                <a:cubicBezTo>
                  <a:pt x="59262" y="68327"/>
                  <a:pt x="56446" y="68130"/>
                  <a:pt x="53648" y="67719"/>
                </a:cubicBezTo>
                <a:cubicBezTo>
                  <a:pt x="46627" y="66684"/>
                  <a:pt x="40320" y="62866"/>
                  <a:pt x="34664" y="58789"/>
                </a:cubicBezTo>
                <a:cubicBezTo>
                  <a:pt x="23191" y="50510"/>
                  <a:pt x="13690" y="39564"/>
                  <a:pt x="728" y="33436"/>
                </a:cubicBezTo>
                <a:cubicBezTo>
                  <a:pt x="670" y="33407"/>
                  <a:pt x="613" y="33395"/>
                  <a:pt x="559" y="33395"/>
                </a:cubicBezTo>
                <a:cubicBezTo>
                  <a:pt x="223" y="33395"/>
                  <a:pt x="1" y="33882"/>
                  <a:pt x="362" y="34051"/>
                </a:cubicBezTo>
                <a:cubicBezTo>
                  <a:pt x="19382" y="43052"/>
                  <a:pt x="32005" y="64400"/>
                  <a:pt x="53451" y="68415"/>
                </a:cubicBezTo>
                <a:cubicBezTo>
                  <a:pt x="56571" y="68999"/>
                  <a:pt x="59712" y="69267"/>
                  <a:pt x="62860" y="69267"/>
                </a:cubicBezTo>
                <a:cubicBezTo>
                  <a:pt x="82747" y="69267"/>
                  <a:pt x="102877" y="58546"/>
                  <a:pt x="119244" y="48896"/>
                </a:cubicBezTo>
                <a:cubicBezTo>
                  <a:pt x="129352" y="42936"/>
                  <a:pt x="139281" y="36549"/>
                  <a:pt x="148612" y="29430"/>
                </a:cubicBezTo>
                <a:cubicBezTo>
                  <a:pt x="157783" y="22427"/>
                  <a:pt x="166615" y="14969"/>
                  <a:pt x="176580" y="9099"/>
                </a:cubicBezTo>
                <a:cubicBezTo>
                  <a:pt x="185711" y="3727"/>
                  <a:pt x="195387" y="874"/>
                  <a:pt x="205886" y="874"/>
                </a:cubicBezTo>
                <a:cubicBezTo>
                  <a:pt x="206475" y="874"/>
                  <a:pt x="207066" y="883"/>
                  <a:pt x="207660" y="901"/>
                </a:cubicBezTo>
                <a:cubicBezTo>
                  <a:pt x="214655" y="1115"/>
                  <a:pt x="221631" y="1721"/>
                  <a:pt x="228554" y="2730"/>
                </a:cubicBezTo>
                <a:cubicBezTo>
                  <a:pt x="242729" y="4808"/>
                  <a:pt x="268440" y="10054"/>
                  <a:pt x="267155" y="29029"/>
                </a:cubicBezTo>
                <a:cubicBezTo>
                  <a:pt x="267137" y="29259"/>
                  <a:pt x="267307" y="29373"/>
                  <a:pt x="267487" y="29373"/>
                </a:cubicBezTo>
                <a:cubicBezTo>
                  <a:pt x="267668" y="29373"/>
                  <a:pt x="267860" y="29257"/>
                  <a:pt x="267878" y="29029"/>
                </a:cubicBezTo>
                <a:cubicBezTo>
                  <a:pt x="268832" y="14871"/>
                  <a:pt x="254514" y="8323"/>
                  <a:pt x="242997" y="5013"/>
                </a:cubicBezTo>
                <a:cubicBezTo>
                  <a:pt x="232048" y="1858"/>
                  <a:pt x="219694" y="0"/>
                  <a:pt x="2079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4" name="Google Shape;814;p19"/>
          <p:cNvSpPr/>
          <p:nvPr/>
        </p:nvSpPr>
        <p:spPr>
          <a:xfrm rot="800986">
            <a:off x="6529476" y="-955190"/>
            <a:ext cx="6720997" cy="1731738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3" y="1"/>
                </a:moveTo>
                <a:cubicBezTo>
                  <a:pt x="205250" y="1"/>
                  <a:pt x="202607" y="96"/>
                  <a:pt x="200017" y="294"/>
                </a:cubicBezTo>
                <a:cubicBezTo>
                  <a:pt x="177910" y="1981"/>
                  <a:pt x="160666" y="19698"/>
                  <a:pt x="143805" y="32142"/>
                </a:cubicBezTo>
                <a:cubicBezTo>
                  <a:pt x="124152" y="46630"/>
                  <a:pt x="101252" y="60690"/>
                  <a:pt x="77352" y="66461"/>
                </a:cubicBezTo>
                <a:cubicBezTo>
                  <a:pt x="72339" y="67672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49" y="67719"/>
                </a:cubicBezTo>
                <a:cubicBezTo>
                  <a:pt x="46628" y="66685"/>
                  <a:pt x="40312" y="62866"/>
                  <a:pt x="34665" y="58789"/>
                </a:cubicBezTo>
                <a:cubicBezTo>
                  <a:pt x="23184" y="50511"/>
                  <a:pt x="13683" y="39565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2"/>
                </a:cubicBezTo>
                <a:cubicBezTo>
                  <a:pt x="19374" y="43044"/>
                  <a:pt x="31998" y="64401"/>
                  <a:pt x="53453" y="68415"/>
                </a:cubicBezTo>
                <a:cubicBezTo>
                  <a:pt x="56572" y="68999"/>
                  <a:pt x="59714" y="69268"/>
                  <a:pt x="62862" y="69268"/>
                </a:cubicBezTo>
                <a:cubicBezTo>
                  <a:pt x="82748" y="69268"/>
                  <a:pt x="102878" y="58547"/>
                  <a:pt x="119237" y="48896"/>
                </a:cubicBezTo>
                <a:cubicBezTo>
                  <a:pt x="129344" y="42928"/>
                  <a:pt x="139282" y="36549"/>
                  <a:pt x="148614" y="29430"/>
                </a:cubicBezTo>
                <a:cubicBezTo>
                  <a:pt x="157785" y="22427"/>
                  <a:pt x="166607" y="14969"/>
                  <a:pt x="176581" y="9099"/>
                </a:cubicBezTo>
                <a:cubicBezTo>
                  <a:pt x="185713" y="3727"/>
                  <a:pt x="195380" y="874"/>
                  <a:pt x="205879" y="874"/>
                </a:cubicBezTo>
                <a:cubicBezTo>
                  <a:pt x="206468" y="874"/>
                  <a:pt x="207059" y="883"/>
                  <a:pt x="207653" y="901"/>
                </a:cubicBezTo>
                <a:cubicBezTo>
                  <a:pt x="214647" y="1115"/>
                  <a:pt x="221632" y="1722"/>
                  <a:pt x="228555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70" y="29368"/>
                  <a:pt x="267857" y="29252"/>
                  <a:pt x="267870" y="29020"/>
                </a:cubicBezTo>
                <a:cubicBezTo>
                  <a:pt x="268834" y="14871"/>
                  <a:pt x="254507" y="8323"/>
                  <a:pt x="242998" y="5014"/>
                </a:cubicBezTo>
                <a:cubicBezTo>
                  <a:pt x="232049" y="1858"/>
                  <a:pt x="219696" y="1"/>
                  <a:pt x="207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5" name="Google Shape;815;p19"/>
          <p:cNvSpPr/>
          <p:nvPr/>
        </p:nvSpPr>
        <p:spPr>
          <a:xfrm rot="800986">
            <a:off x="6531967" y="-1351435"/>
            <a:ext cx="6968228" cy="1849891"/>
          </a:xfrm>
          <a:custGeom>
            <a:avLst/>
            <a:gdLst/>
            <a:ahLst/>
            <a:cxnLst/>
            <a:rect l="l" t="t" r="r" b="b"/>
            <a:pathLst>
              <a:path w="278723" h="73994" extrusionOk="0">
                <a:moveTo>
                  <a:pt x="268284" y="0"/>
                </a:moveTo>
                <a:cubicBezTo>
                  <a:pt x="254282" y="0"/>
                  <a:pt x="241640" y="5185"/>
                  <a:pt x="230172" y="14331"/>
                </a:cubicBezTo>
                <a:cubicBezTo>
                  <a:pt x="215060" y="26383"/>
                  <a:pt x="203293" y="42075"/>
                  <a:pt x="188386" y="54395"/>
                </a:cubicBezTo>
                <a:cubicBezTo>
                  <a:pt x="178421" y="62629"/>
                  <a:pt x="167189" y="68668"/>
                  <a:pt x="154495" y="71407"/>
                </a:cubicBezTo>
                <a:cubicBezTo>
                  <a:pt x="148352" y="72728"/>
                  <a:pt x="142083" y="73178"/>
                  <a:pt x="135794" y="73178"/>
                </a:cubicBezTo>
                <a:cubicBezTo>
                  <a:pt x="128957" y="73178"/>
                  <a:pt x="122096" y="72646"/>
                  <a:pt x="115349" y="72121"/>
                </a:cubicBezTo>
                <a:cubicBezTo>
                  <a:pt x="88871" y="70069"/>
                  <a:pt x="65382" y="60095"/>
                  <a:pt x="41090" y="50131"/>
                </a:cubicBezTo>
                <a:cubicBezTo>
                  <a:pt x="27941" y="44742"/>
                  <a:pt x="14586" y="39880"/>
                  <a:pt x="624" y="37088"/>
                </a:cubicBezTo>
                <a:cubicBezTo>
                  <a:pt x="597" y="37083"/>
                  <a:pt x="571" y="37080"/>
                  <a:pt x="545" y="37080"/>
                </a:cubicBezTo>
                <a:cubicBezTo>
                  <a:pt x="148" y="37080"/>
                  <a:pt x="1" y="37700"/>
                  <a:pt x="437" y="37784"/>
                </a:cubicBezTo>
                <a:cubicBezTo>
                  <a:pt x="25371" y="42780"/>
                  <a:pt x="48004" y="54555"/>
                  <a:pt x="71725" y="63227"/>
                </a:cubicBezTo>
                <a:cubicBezTo>
                  <a:pt x="90791" y="70198"/>
                  <a:pt x="111508" y="73994"/>
                  <a:pt x="131986" y="73994"/>
                </a:cubicBezTo>
                <a:cubicBezTo>
                  <a:pt x="136612" y="73994"/>
                  <a:pt x="141225" y="73800"/>
                  <a:pt x="145805" y="73405"/>
                </a:cubicBezTo>
                <a:cubicBezTo>
                  <a:pt x="168242" y="71479"/>
                  <a:pt x="185691" y="58989"/>
                  <a:pt x="201232" y="43654"/>
                </a:cubicBezTo>
                <a:cubicBezTo>
                  <a:pt x="214667" y="30406"/>
                  <a:pt x="226871" y="14884"/>
                  <a:pt x="243964" y="6132"/>
                </a:cubicBezTo>
                <a:cubicBezTo>
                  <a:pt x="251377" y="2332"/>
                  <a:pt x="259399" y="646"/>
                  <a:pt x="267532" y="646"/>
                </a:cubicBezTo>
                <a:cubicBezTo>
                  <a:pt x="271046" y="646"/>
                  <a:pt x="274581" y="961"/>
                  <a:pt x="278096" y="1556"/>
                </a:cubicBezTo>
                <a:cubicBezTo>
                  <a:pt x="278120" y="1560"/>
                  <a:pt x="278144" y="1562"/>
                  <a:pt x="278167" y="1562"/>
                </a:cubicBezTo>
                <a:cubicBezTo>
                  <a:pt x="278570" y="1562"/>
                  <a:pt x="278722" y="936"/>
                  <a:pt x="278292" y="860"/>
                </a:cubicBezTo>
                <a:cubicBezTo>
                  <a:pt x="274880" y="282"/>
                  <a:pt x="271545" y="0"/>
                  <a:pt x="2682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6" name="Google Shape;816;p19"/>
          <p:cNvSpPr/>
          <p:nvPr/>
        </p:nvSpPr>
        <p:spPr>
          <a:xfrm rot="800986">
            <a:off x="6375042" y="-1139871"/>
            <a:ext cx="7112581" cy="2032495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7" name="Google Shape;817;p19"/>
          <p:cNvSpPr/>
          <p:nvPr/>
        </p:nvSpPr>
        <p:spPr>
          <a:xfrm rot="800986">
            <a:off x="6179838" y="-1385440"/>
            <a:ext cx="7112306" cy="2032545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8" name="Google Shape;818;p19"/>
          <p:cNvSpPr/>
          <p:nvPr/>
        </p:nvSpPr>
        <p:spPr>
          <a:xfrm rot="800986">
            <a:off x="6399536" y="-957507"/>
            <a:ext cx="7238234" cy="1688237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9" name="Google Shape;819;p19"/>
          <p:cNvSpPr/>
          <p:nvPr/>
        </p:nvSpPr>
        <p:spPr>
          <a:xfrm rot="800986">
            <a:off x="6317451" y="-1221654"/>
            <a:ext cx="6720972" cy="1731738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6" y="0"/>
                </a:moveTo>
                <a:cubicBezTo>
                  <a:pt x="205254" y="0"/>
                  <a:pt x="202613" y="96"/>
                  <a:pt x="200024" y="294"/>
                </a:cubicBezTo>
                <a:cubicBezTo>
                  <a:pt x="177918" y="1980"/>
                  <a:pt x="160674" y="19697"/>
                  <a:pt x="143804" y="32142"/>
                </a:cubicBezTo>
                <a:cubicBezTo>
                  <a:pt x="124160" y="46630"/>
                  <a:pt x="101260" y="60689"/>
                  <a:pt x="77360" y="66461"/>
                </a:cubicBezTo>
                <a:cubicBezTo>
                  <a:pt x="72347" y="67671"/>
                  <a:pt x="67219" y="68327"/>
                  <a:pt x="62083" y="68327"/>
                </a:cubicBezTo>
                <a:cubicBezTo>
                  <a:pt x="59268" y="68327"/>
                  <a:pt x="56450" y="68130"/>
                  <a:pt x="53648" y="67719"/>
                </a:cubicBezTo>
                <a:cubicBezTo>
                  <a:pt x="46636" y="66684"/>
                  <a:pt x="40320" y="62866"/>
                  <a:pt x="34673" y="58789"/>
                </a:cubicBezTo>
                <a:cubicBezTo>
                  <a:pt x="23192" y="50510"/>
                  <a:pt x="13691" y="39564"/>
                  <a:pt x="728" y="33427"/>
                </a:cubicBezTo>
                <a:cubicBezTo>
                  <a:pt x="674" y="33400"/>
                  <a:pt x="620" y="33389"/>
                  <a:pt x="568" y="33389"/>
                </a:cubicBezTo>
                <a:cubicBezTo>
                  <a:pt x="232" y="33389"/>
                  <a:pt x="0" y="33881"/>
                  <a:pt x="371" y="34051"/>
                </a:cubicBezTo>
                <a:cubicBezTo>
                  <a:pt x="19382" y="43043"/>
                  <a:pt x="32006" y="64400"/>
                  <a:pt x="53461" y="68415"/>
                </a:cubicBezTo>
                <a:cubicBezTo>
                  <a:pt x="56580" y="68999"/>
                  <a:pt x="59722" y="69267"/>
                  <a:pt x="62869" y="69267"/>
                </a:cubicBezTo>
                <a:cubicBezTo>
                  <a:pt x="82754" y="69267"/>
                  <a:pt x="102878" y="58546"/>
                  <a:pt x="119244" y="48896"/>
                </a:cubicBezTo>
                <a:cubicBezTo>
                  <a:pt x="129352" y="42936"/>
                  <a:pt x="139281" y="36549"/>
                  <a:pt x="148613" y="29430"/>
                </a:cubicBezTo>
                <a:cubicBezTo>
                  <a:pt x="157783" y="22427"/>
                  <a:pt x="166615" y="14969"/>
                  <a:pt x="176589" y="9099"/>
                </a:cubicBezTo>
                <a:cubicBezTo>
                  <a:pt x="185721" y="3726"/>
                  <a:pt x="195388" y="874"/>
                  <a:pt x="205887" y="874"/>
                </a:cubicBezTo>
                <a:cubicBezTo>
                  <a:pt x="206476" y="874"/>
                  <a:pt x="207067" y="883"/>
                  <a:pt x="207661" y="901"/>
                </a:cubicBezTo>
                <a:cubicBezTo>
                  <a:pt x="214655" y="1115"/>
                  <a:pt x="221640" y="1712"/>
                  <a:pt x="228554" y="2729"/>
                </a:cubicBezTo>
                <a:cubicBezTo>
                  <a:pt x="242738" y="4799"/>
                  <a:pt x="268440" y="10054"/>
                  <a:pt x="267155" y="29020"/>
                </a:cubicBezTo>
                <a:cubicBezTo>
                  <a:pt x="267142" y="29255"/>
                  <a:pt x="267312" y="29371"/>
                  <a:pt x="267491" y="29371"/>
                </a:cubicBezTo>
                <a:cubicBezTo>
                  <a:pt x="267671" y="29371"/>
                  <a:pt x="267860" y="29253"/>
                  <a:pt x="267878" y="29020"/>
                </a:cubicBezTo>
                <a:cubicBezTo>
                  <a:pt x="268833" y="14871"/>
                  <a:pt x="254514" y="8323"/>
                  <a:pt x="242997" y="5013"/>
                </a:cubicBezTo>
                <a:cubicBezTo>
                  <a:pt x="232048" y="1858"/>
                  <a:pt x="219695" y="0"/>
                  <a:pt x="207926" y="0"/>
                </a:cubicBezTo>
                <a:close/>
              </a:path>
            </a:pathLst>
          </a:custGeom>
          <a:solidFill>
            <a:srgbClr val="8090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0" name="Google Shape;820;p19"/>
          <p:cNvSpPr/>
          <p:nvPr/>
        </p:nvSpPr>
        <p:spPr>
          <a:xfrm rot="800986">
            <a:off x="6187698" y="-1224076"/>
            <a:ext cx="7238234" cy="1688387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8" y="24892"/>
                  <a:pt x="158964" y="42734"/>
                </a:cubicBezTo>
                <a:cubicBezTo>
                  <a:pt x="135341" y="55500"/>
                  <a:pt x="110407" y="64707"/>
                  <a:pt x="83421" y="66518"/>
                </a:cubicBezTo>
                <a:cubicBezTo>
                  <a:pt x="80468" y="66716"/>
                  <a:pt x="77517" y="66814"/>
                  <a:pt x="74571" y="66814"/>
                </a:cubicBezTo>
                <a:cubicBezTo>
                  <a:pt x="50579" y="66814"/>
                  <a:pt x="26978" y="60299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3" y="67533"/>
                  <a:pt x="75100" y="67533"/>
                </a:cubicBezTo>
                <a:cubicBezTo>
                  <a:pt x="98965" y="67533"/>
                  <a:pt x="122568" y="61176"/>
                  <a:pt x="144093" y="51102"/>
                </a:cubicBezTo>
                <a:cubicBezTo>
                  <a:pt x="182740" y="33026"/>
                  <a:pt x="221445" y="636"/>
                  <a:pt x="265723" y="636"/>
                </a:cubicBezTo>
                <a:cubicBezTo>
                  <a:pt x="270546" y="636"/>
                  <a:pt x="275435" y="1020"/>
                  <a:pt x="280397" y="1849"/>
                </a:cubicBezTo>
                <a:cubicBezTo>
                  <a:pt x="283279" y="2331"/>
                  <a:pt x="286107" y="3045"/>
                  <a:pt x="288917" y="3830"/>
                </a:cubicBezTo>
                <a:cubicBezTo>
                  <a:pt x="288954" y="3840"/>
                  <a:pt x="288989" y="3845"/>
                  <a:pt x="289023" y="3845"/>
                </a:cubicBezTo>
                <a:cubicBezTo>
                  <a:pt x="289398" y="3845"/>
                  <a:pt x="289523" y="3248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1" name="Google Shape;821;p19"/>
          <p:cNvSpPr/>
          <p:nvPr/>
        </p:nvSpPr>
        <p:spPr>
          <a:xfrm rot="800986">
            <a:off x="6317451" y="-1221654"/>
            <a:ext cx="6720972" cy="1731738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6" y="0"/>
                </a:moveTo>
                <a:cubicBezTo>
                  <a:pt x="205254" y="0"/>
                  <a:pt x="202613" y="96"/>
                  <a:pt x="200024" y="294"/>
                </a:cubicBezTo>
                <a:cubicBezTo>
                  <a:pt x="177918" y="1980"/>
                  <a:pt x="160674" y="19697"/>
                  <a:pt x="143804" y="32142"/>
                </a:cubicBezTo>
                <a:cubicBezTo>
                  <a:pt x="124160" y="46630"/>
                  <a:pt x="101260" y="60689"/>
                  <a:pt x="77360" y="66461"/>
                </a:cubicBezTo>
                <a:cubicBezTo>
                  <a:pt x="72347" y="67671"/>
                  <a:pt x="67219" y="68327"/>
                  <a:pt x="62083" y="68327"/>
                </a:cubicBezTo>
                <a:cubicBezTo>
                  <a:pt x="59268" y="68327"/>
                  <a:pt x="56450" y="68130"/>
                  <a:pt x="53648" y="67719"/>
                </a:cubicBezTo>
                <a:cubicBezTo>
                  <a:pt x="46636" y="66684"/>
                  <a:pt x="40320" y="62866"/>
                  <a:pt x="34673" y="58789"/>
                </a:cubicBezTo>
                <a:cubicBezTo>
                  <a:pt x="23192" y="50510"/>
                  <a:pt x="13691" y="39564"/>
                  <a:pt x="728" y="33427"/>
                </a:cubicBezTo>
                <a:cubicBezTo>
                  <a:pt x="674" y="33400"/>
                  <a:pt x="620" y="33389"/>
                  <a:pt x="568" y="33389"/>
                </a:cubicBezTo>
                <a:cubicBezTo>
                  <a:pt x="232" y="33389"/>
                  <a:pt x="0" y="33881"/>
                  <a:pt x="371" y="34051"/>
                </a:cubicBezTo>
                <a:cubicBezTo>
                  <a:pt x="19382" y="43043"/>
                  <a:pt x="32006" y="64400"/>
                  <a:pt x="53461" y="68415"/>
                </a:cubicBezTo>
                <a:cubicBezTo>
                  <a:pt x="56580" y="68999"/>
                  <a:pt x="59722" y="69267"/>
                  <a:pt x="62869" y="69267"/>
                </a:cubicBezTo>
                <a:cubicBezTo>
                  <a:pt x="82754" y="69267"/>
                  <a:pt x="102878" y="58546"/>
                  <a:pt x="119244" y="48896"/>
                </a:cubicBezTo>
                <a:cubicBezTo>
                  <a:pt x="129352" y="42936"/>
                  <a:pt x="139281" y="36549"/>
                  <a:pt x="148613" y="29430"/>
                </a:cubicBezTo>
                <a:cubicBezTo>
                  <a:pt x="157783" y="22427"/>
                  <a:pt x="166615" y="14969"/>
                  <a:pt x="176589" y="9099"/>
                </a:cubicBezTo>
                <a:cubicBezTo>
                  <a:pt x="185721" y="3726"/>
                  <a:pt x="195388" y="874"/>
                  <a:pt x="205887" y="874"/>
                </a:cubicBezTo>
                <a:cubicBezTo>
                  <a:pt x="206476" y="874"/>
                  <a:pt x="207067" y="883"/>
                  <a:pt x="207661" y="901"/>
                </a:cubicBezTo>
                <a:cubicBezTo>
                  <a:pt x="214655" y="1115"/>
                  <a:pt x="221640" y="1712"/>
                  <a:pt x="228554" y="2729"/>
                </a:cubicBezTo>
                <a:cubicBezTo>
                  <a:pt x="242738" y="4799"/>
                  <a:pt x="268440" y="10054"/>
                  <a:pt x="267155" y="29020"/>
                </a:cubicBezTo>
                <a:cubicBezTo>
                  <a:pt x="267142" y="29255"/>
                  <a:pt x="267312" y="29371"/>
                  <a:pt x="267491" y="29371"/>
                </a:cubicBezTo>
                <a:cubicBezTo>
                  <a:pt x="267671" y="29371"/>
                  <a:pt x="267860" y="29253"/>
                  <a:pt x="267878" y="29020"/>
                </a:cubicBezTo>
                <a:cubicBezTo>
                  <a:pt x="268833" y="14871"/>
                  <a:pt x="254514" y="8323"/>
                  <a:pt x="242997" y="5013"/>
                </a:cubicBezTo>
                <a:cubicBezTo>
                  <a:pt x="232048" y="1858"/>
                  <a:pt x="219695" y="0"/>
                  <a:pt x="2079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2" name="Google Shape;822;p19"/>
          <p:cNvSpPr/>
          <p:nvPr/>
        </p:nvSpPr>
        <p:spPr>
          <a:xfrm rot="800986">
            <a:off x="6163239" y="-1406308"/>
            <a:ext cx="7112556" cy="2032520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3" name="Google Shape;823;p19"/>
          <p:cNvSpPr/>
          <p:nvPr/>
        </p:nvSpPr>
        <p:spPr>
          <a:xfrm rot="800986">
            <a:off x="6383174" y="-978501"/>
            <a:ext cx="7238234" cy="1688387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4" name="Google Shape;824;p19"/>
          <p:cNvSpPr/>
          <p:nvPr/>
        </p:nvSpPr>
        <p:spPr>
          <a:xfrm rot="800986">
            <a:off x="6512877" y="-976085"/>
            <a:ext cx="6721022" cy="1731738"/>
          </a:xfrm>
          <a:custGeom>
            <a:avLst/>
            <a:gdLst/>
            <a:ahLst/>
            <a:cxnLst/>
            <a:rect l="l" t="t" r="r" b="b"/>
            <a:pathLst>
              <a:path w="268835" h="69268" extrusionOk="0">
                <a:moveTo>
                  <a:pt x="207925" y="0"/>
                </a:moveTo>
                <a:cubicBezTo>
                  <a:pt x="205252" y="0"/>
                  <a:pt x="202608" y="96"/>
                  <a:pt x="200017" y="294"/>
                </a:cubicBezTo>
                <a:cubicBezTo>
                  <a:pt x="177920" y="1980"/>
                  <a:pt x="160666" y="19697"/>
                  <a:pt x="143806" y="32142"/>
                </a:cubicBezTo>
                <a:cubicBezTo>
                  <a:pt x="124162" y="46630"/>
                  <a:pt x="101252" y="60689"/>
                  <a:pt x="77353" y="66461"/>
                </a:cubicBezTo>
                <a:cubicBezTo>
                  <a:pt x="72340" y="67671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50" y="67719"/>
                </a:cubicBezTo>
                <a:cubicBezTo>
                  <a:pt x="46629" y="66684"/>
                  <a:pt x="40322" y="62866"/>
                  <a:pt x="34666" y="58789"/>
                </a:cubicBezTo>
                <a:cubicBezTo>
                  <a:pt x="23193" y="50511"/>
                  <a:pt x="13692" y="39556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1" y="33881"/>
                  <a:pt x="364" y="34051"/>
                </a:cubicBezTo>
                <a:cubicBezTo>
                  <a:pt x="19375" y="43044"/>
                  <a:pt x="32007" y="64401"/>
                  <a:pt x="53453" y="68415"/>
                </a:cubicBezTo>
                <a:cubicBezTo>
                  <a:pt x="56573" y="68999"/>
                  <a:pt x="59714" y="69268"/>
                  <a:pt x="62862" y="69268"/>
                </a:cubicBezTo>
                <a:cubicBezTo>
                  <a:pt x="82749" y="69268"/>
                  <a:pt x="102878" y="58546"/>
                  <a:pt x="119237" y="48896"/>
                </a:cubicBezTo>
                <a:cubicBezTo>
                  <a:pt x="129354" y="42928"/>
                  <a:pt x="139283" y="36540"/>
                  <a:pt x="148614" y="29421"/>
                </a:cubicBezTo>
                <a:cubicBezTo>
                  <a:pt x="157785" y="22427"/>
                  <a:pt x="166617" y="14960"/>
                  <a:pt x="176582" y="9099"/>
                </a:cubicBezTo>
                <a:cubicBezTo>
                  <a:pt x="185712" y="3719"/>
                  <a:pt x="195386" y="874"/>
                  <a:pt x="205884" y="874"/>
                </a:cubicBezTo>
                <a:cubicBezTo>
                  <a:pt x="206474" y="874"/>
                  <a:pt x="207067" y="883"/>
                  <a:pt x="207663" y="901"/>
                </a:cubicBezTo>
                <a:cubicBezTo>
                  <a:pt x="214648" y="1115"/>
                  <a:pt x="221633" y="1713"/>
                  <a:pt x="228556" y="2730"/>
                </a:cubicBezTo>
                <a:cubicBezTo>
                  <a:pt x="242731" y="4799"/>
                  <a:pt x="268442" y="10054"/>
                  <a:pt x="267157" y="29020"/>
                </a:cubicBezTo>
                <a:cubicBezTo>
                  <a:pt x="267139" y="29252"/>
                  <a:pt x="267311" y="29368"/>
                  <a:pt x="267492" y="29368"/>
                </a:cubicBezTo>
                <a:cubicBezTo>
                  <a:pt x="267672" y="29368"/>
                  <a:pt x="267862" y="29252"/>
                  <a:pt x="267880" y="29020"/>
                </a:cubicBezTo>
                <a:cubicBezTo>
                  <a:pt x="268834" y="14871"/>
                  <a:pt x="254516" y="8323"/>
                  <a:pt x="242999" y="5005"/>
                </a:cubicBezTo>
                <a:cubicBezTo>
                  <a:pt x="232050" y="1857"/>
                  <a:pt x="219698" y="0"/>
                  <a:pt x="20792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5" name="Google Shape;825;p19"/>
          <p:cNvSpPr/>
          <p:nvPr/>
        </p:nvSpPr>
        <p:spPr>
          <a:xfrm rot="800986">
            <a:off x="6515683" y="-1372373"/>
            <a:ext cx="6968128" cy="1849916"/>
          </a:xfrm>
          <a:custGeom>
            <a:avLst/>
            <a:gdLst/>
            <a:ahLst/>
            <a:cxnLst/>
            <a:rect l="l" t="t" r="r" b="b"/>
            <a:pathLst>
              <a:path w="278719" h="73995" extrusionOk="0">
                <a:moveTo>
                  <a:pt x="268262" y="1"/>
                </a:moveTo>
                <a:cubicBezTo>
                  <a:pt x="254265" y="1"/>
                  <a:pt x="241627" y="5191"/>
                  <a:pt x="230169" y="14334"/>
                </a:cubicBezTo>
                <a:cubicBezTo>
                  <a:pt x="215057" y="26387"/>
                  <a:pt x="203281" y="42079"/>
                  <a:pt x="188374" y="54390"/>
                </a:cubicBezTo>
                <a:cubicBezTo>
                  <a:pt x="178409" y="62633"/>
                  <a:pt x="167187" y="68672"/>
                  <a:pt x="154483" y="71402"/>
                </a:cubicBezTo>
                <a:cubicBezTo>
                  <a:pt x="148341" y="72727"/>
                  <a:pt x="142072" y="73178"/>
                  <a:pt x="135783" y="73178"/>
                </a:cubicBezTo>
                <a:cubicBezTo>
                  <a:pt x="128945" y="73178"/>
                  <a:pt x="122085" y="72645"/>
                  <a:pt x="115337" y="72125"/>
                </a:cubicBezTo>
                <a:cubicBezTo>
                  <a:pt x="88860" y="70073"/>
                  <a:pt x="65371" y="60090"/>
                  <a:pt x="41079" y="50134"/>
                </a:cubicBezTo>
                <a:cubicBezTo>
                  <a:pt x="27938" y="44746"/>
                  <a:pt x="14574" y="39884"/>
                  <a:pt x="622" y="37092"/>
                </a:cubicBezTo>
                <a:cubicBezTo>
                  <a:pt x="592" y="37085"/>
                  <a:pt x="563" y="37082"/>
                  <a:pt x="536" y="37082"/>
                </a:cubicBezTo>
                <a:cubicBezTo>
                  <a:pt x="144" y="37082"/>
                  <a:pt x="0" y="37696"/>
                  <a:pt x="425" y="37788"/>
                </a:cubicBezTo>
                <a:cubicBezTo>
                  <a:pt x="25360" y="42784"/>
                  <a:pt x="47992" y="54559"/>
                  <a:pt x="71713" y="63230"/>
                </a:cubicBezTo>
                <a:cubicBezTo>
                  <a:pt x="90786" y="70204"/>
                  <a:pt x="111510" y="73994"/>
                  <a:pt x="132000" y="73994"/>
                </a:cubicBezTo>
                <a:cubicBezTo>
                  <a:pt x="136620" y="73994"/>
                  <a:pt x="141228" y="73802"/>
                  <a:pt x="145803" y="73409"/>
                </a:cubicBezTo>
                <a:cubicBezTo>
                  <a:pt x="168239" y="71473"/>
                  <a:pt x="185680" y="58984"/>
                  <a:pt x="201229" y="43658"/>
                </a:cubicBezTo>
                <a:cubicBezTo>
                  <a:pt x="214655" y="30410"/>
                  <a:pt x="226868" y="14888"/>
                  <a:pt x="243952" y="6127"/>
                </a:cubicBezTo>
                <a:cubicBezTo>
                  <a:pt x="251363" y="2334"/>
                  <a:pt x="259383" y="646"/>
                  <a:pt x="267517" y="646"/>
                </a:cubicBezTo>
                <a:cubicBezTo>
                  <a:pt x="271034" y="646"/>
                  <a:pt x="274573" y="962"/>
                  <a:pt x="278093" y="1560"/>
                </a:cubicBezTo>
                <a:cubicBezTo>
                  <a:pt x="278118" y="1564"/>
                  <a:pt x="278142" y="1566"/>
                  <a:pt x="278165" y="1566"/>
                </a:cubicBezTo>
                <a:cubicBezTo>
                  <a:pt x="278567" y="1566"/>
                  <a:pt x="278719" y="940"/>
                  <a:pt x="278280" y="864"/>
                </a:cubicBezTo>
                <a:cubicBezTo>
                  <a:pt x="274865" y="283"/>
                  <a:pt x="271527" y="1"/>
                  <a:pt x="268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6" name="Google Shape;826;p19"/>
          <p:cNvSpPr/>
          <p:nvPr/>
        </p:nvSpPr>
        <p:spPr>
          <a:xfrm rot="800986">
            <a:off x="6358678" y="-1160844"/>
            <a:ext cx="7112331" cy="2032595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7" name="Google Shape;827;p19"/>
          <p:cNvSpPr/>
          <p:nvPr/>
        </p:nvSpPr>
        <p:spPr>
          <a:xfrm rot="2519795">
            <a:off x="-2165096" y="3628826"/>
            <a:ext cx="7238224" cy="1688360"/>
          </a:xfrm>
          <a:custGeom>
            <a:avLst/>
            <a:gdLst/>
            <a:ahLst/>
            <a:cxnLst/>
            <a:rect l="l" t="t" r="r" b="b"/>
            <a:pathLst>
              <a:path w="289523" h="67533" extrusionOk="0">
                <a:moveTo>
                  <a:pt x="266124" y="0"/>
                </a:moveTo>
                <a:cubicBezTo>
                  <a:pt x="227666" y="0"/>
                  <a:pt x="191989" y="24891"/>
                  <a:pt x="158973" y="42734"/>
                </a:cubicBezTo>
                <a:cubicBezTo>
                  <a:pt x="135350" y="55500"/>
                  <a:pt x="110406" y="64706"/>
                  <a:pt x="83420" y="66517"/>
                </a:cubicBezTo>
                <a:cubicBezTo>
                  <a:pt x="80468" y="66715"/>
                  <a:pt x="77516" y="66813"/>
                  <a:pt x="74571" y="66813"/>
                </a:cubicBezTo>
                <a:cubicBezTo>
                  <a:pt x="50581" y="66813"/>
                  <a:pt x="26985" y="60299"/>
                  <a:pt x="6200" y="48158"/>
                </a:cubicBezTo>
                <a:cubicBezTo>
                  <a:pt x="4335" y="47069"/>
                  <a:pt x="2506" y="45901"/>
                  <a:pt x="695" y="44723"/>
                </a:cubicBezTo>
                <a:cubicBezTo>
                  <a:pt x="632" y="44683"/>
                  <a:pt x="569" y="44665"/>
                  <a:pt x="510" y="44665"/>
                </a:cubicBezTo>
                <a:cubicBezTo>
                  <a:pt x="204" y="44665"/>
                  <a:pt x="0" y="45138"/>
                  <a:pt x="330" y="45348"/>
                </a:cubicBezTo>
                <a:cubicBezTo>
                  <a:pt x="21562" y="59113"/>
                  <a:pt x="45764" y="66696"/>
                  <a:pt x="71056" y="67472"/>
                </a:cubicBezTo>
                <a:cubicBezTo>
                  <a:pt x="72405" y="67513"/>
                  <a:pt x="73753" y="67533"/>
                  <a:pt x="75101" y="67533"/>
                </a:cubicBezTo>
                <a:cubicBezTo>
                  <a:pt x="98973" y="67533"/>
                  <a:pt x="122568" y="61176"/>
                  <a:pt x="144101" y="51102"/>
                </a:cubicBezTo>
                <a:cubicBezTo>
                  <a:pt x="182740" y="33025"/>
                  <a:pt x="221452" y="636"/>
                  <a:pt x="265724" y="636"/>
                </a:cubicBezTo>
                <a:cubicBezTo>
                  <a:pt x="270547" y="636"/>
                  <a:pt x="275435" y="1020"/>
                  <a:pt x="280397" y="1849"/>
                </a:cubicBezTo>
                <a:cubicBezTo>
                  <a:pt x="283278" y="2331"/>
                  <a:pt x="286115" y="3044"/>
                  <a:pt x="288925" y="3829"/>
                </a:cubicBezTo>
                <a:cubicBezTo>
                  <a:pt x="288961" y="3839"/>
                  <a:pt x="288996" y="3844"/>
                  <a:pt x="289028" y="3844"/>
                </a:cubicBezTo>
                <a:cubicBezTo>
                  <a:pt x="289398" y="3844"/>
                  <a:pt x="289523" y="3239"/>
                  <a:pt x="289113" y="3125"/>
                </a:cubicBezTo>
                <a:cubicBezTo>
                  <a:pt x="281342" y="961"/>
                  <a:pt x="273679" y="0"/>
                  <a:pt x="2661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8" name="Google Shape;828;p19"/>
          <p:cNvSpPr/>
          <p:nvPr/>
        </p:nvSpPr>
        <p:spPr>
          <a:xfrm rot="2519795">
            <a:off x="-1977128" y="3875760"/>
            <a:ext cx="6720763" cy="1731761"/>
          </a:xfrm>
          <a:custGeom>
            <a:avLst/>
            <a:gdLst/>
            <a:ahLst/>
            <a:cxnLst/>
            <a:rect l="l" t="t" r="r" b="b"/>
            <a:pathLst>
              <a:path w="268825" h="69269" extrusionOk="0">
                <a:moveTo>
                  <a:pt x="207921" y="1"/>
                </a:moveTo>
                <a:cubicBezTo>
                  <a:pt x="205248" y="1"/>
                  <a:pt x="202606" y="97"/>
                  <a:pt x="200017" y="295"/>
                </a:cubicBezTo>
                <a:cubicBezTo>
                  <a:pt x="177910" y="1981"/>
                  <a:pt x="160666" y="19698"/>
                  <a:pt x="143796" y="32134"/>
                </a:cubicBezTo>
                <a:cubicBezTo>
                  <a:pt x="124152" y="46631"/>
                  <a:pt x="101252" y="60690"/>
                  <a:pt x="77352" y="66462"/>
                </a:cubicBezTo>
                <a:cubicBezTo>
                  <a:pt x="72339" y="67672"/>
                  <a:pt x="67211" y="68327"/>
                  <a:pt x="62075" y="68327"/>
                </a:cubicBezTo>
                <a:cubicBezTo>
                  <a:pt x="59260" y="68327"/>
                  <a:pt x="56442" y="68130"/>
                  <a:pt x="53640" y="67720"/>
                </a:cubicBezTo>
                <a:cubicBezTo>
                  <a:pt x="46628" y="66685"/>
                  <a:pt x="40312" y="62867"/>
                  <a:pt x="34665" y="58790"/>
                </a:cubicBezTo>
                <a:cubicBezTo>
                  <a:pt x="23184" y="50511"/>
                  <a:pt x="13683" y="39556"/>
                  <a:pt x="729" y="33427"/>
                </a:cubicBezTo>
                <a:cubicBezTo>
                  <a:pt x="674" y="33401"/>
                  <a:pt x="619" y="33390"/>
                  <a:pt x="567" y="33390"/>
                </a:cubicBezTo>
                <a:cubicBezTo>
                  <a:pt x="227" y="33390"/>
                  <a:pt x="0" y="33882"/>
                  <a:pt x="364" y="34052"/>
                </a:cubicBezTo>
                <a:cubicBezTo>
                  <a:pt x="19374" y="43044"/>
                  <a:pt x="31998" y="64401"/>
                  <a:pt x="53453" y="68416"/>
                </a:cubicBezTo>
                <a:cubicBezTo>
                  <a:pt x="56572" y="69000"/>
                  <a:pt x="59714" y="69268"/>
                  <a:pt x="62861" y="69268"/>
                </a:cubicBezTo>
                <a:cubicBezTo>
                  <a:pt x="82746" y="69268"/>
                  <a:pt x="102870" y="58547"/>
                  <a:pt x="119237" y="48896"/>
                </a:cubicBezTo>
                <a:cubicBezTo>
                  <a:pt x="129344" y="42928"/>
                  <a:pt x="139273" y="36541"/>
                  <a:pt x="148614" y="29422"/>
                </a:cubicBezTo>
                <a:cubicBezTo>
                  <a:pt x="157784" y="22428"/>
                  <a:pt x="166607" y="14961"/>
                  <a:pt x="176581" y="9100"/>
                </a:cubicBezTo>
                <a:cubicBezTo>
                  <a:pt x="185711" y="3720"/>
                  <a:pt x="195377" y="874"/>
                  <a:pt x="205874" y="874"/>
                </a:cubicBezTo>
                <a:cubicBezTo>
                  <a:pt x="206465" y="874"/>
                  <a:pt x="207058" y="883"/>
                  <a:pt x="207653" y="901"/>
                </a:cubicBezTo>
                <a:cubicBezTo>
                  <a:pt x="214647" y="1116"/>
                  <a:pt x="221632" y="1713"/>
                  <a:pt x="228546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6" y="29368"/>
                  <a:pt x="267485" y="29368"/>
                </a:cubicBezTo>
                <a:cubicBezTo>
                  <a:pt x="267665" y="29368"/>
                  <a:pt x="267852" y="29252"/>
                  <a:pt x="267870" y="29020"/>
                </a:cubicBezTo>
                <a:cubicBezTo>
                  <a:pt x="268825" y="14872"/>
                  <a:pt x="254506" y="8324"/>
                  <a:pt x="242998" y="5005"/>
                </a:cubicBezTo>
                <a:cubicBezTo>
                  <a:pt x="232043" y="1857"/>
                  <a:pt x="219689" y="1"/>
                  <a:pt x="20792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19"/>
          <p:cNvSpPr/>
          <p:nvPr/>
        </p:nvSpPr>
        <p:spPr>
          <a:xfrm rot="2519795">
            <a:off x="-1828371" y="3581265"/>
            <a:ext cx="6968143" cy="1849888"/>
          </a:xfrm>
          <a:custGeom>
            <a:avLst/>
            <a:gdLst/>
            <a:ahLst/>
            <a:cxnLst/>
            <a:rect l="l" t="t" r="r" b="b"/>
            <a:pathLst>
              <a:path w="278720" h="73994" extrusionOk="0">
                <a:moveTo>
                  <a:pt x="268263" y="1"/>
                </a:moveTo>
                <a:cubicBezTo>
                  <a:pt x="254268" y="1"/>
                  <a:pt x="241635" y="5191"/>
                  <a:pt x="230170" y="14334"/>
                </a:cubicBezTo>
                <a:cubicBezTo>
                  <a:pt x="215057" y="26386"/>
                  <a:pt x="203291" y="42078"/>
                  <a:pt x="188384" y="54389"/>
                </a:cubicBezTo>
                <a:cubicBezTo>
                  <a:pt x="178419" y="62632"/>
                  <a:pt x="167187" y="68663"/>
                  <a:pt x="154492" y="71402"/>
                </a:cubicBezTo>
                <a:cubicBezTo>
                  <a:pt x="148350" y="72727"/>
                  <a:pt x="142081" y="73177"/>
                  <a:pt x="135792" y="73177"/>
                </a:cubicBezTo>
                <a:cubicBezTo>
                  <a:pt x="128955" y="73177"/>
                  <a:pt x="122094" y="72645"/>
                  <a:pt x="115347" y="72124"/>
                </a:cubicBezTo>
                <a:cubicBezTo>
                  <a:pt x="88860" y="70072"/>
                  <a:pt x="65380" y="60090"/>
                  <a:pt x="41088" y="50134"/>
                </a:cubicBezTo>
                <a:cubicBezTo>
                  <a:pt x="27939" y="44746"/>
                  <a:pt x="14584" y="39884"/>
                  <a:pt x="622" y="37091"/>
                </a:cubicBezTo>
                <a:cubicBezTo>
                  <a:pt x="592" y="37085"/>
                  <a:pt x="564" y="37082"/>
                  <a:pt x="536" y="37082"/>
                </a:cubicBezTo>
                <a:cubicBezTo>
                  <a:pt x="144" y="37082"/>
                  <a:pt x="1" y="37696"/>
                  <a:pt x="426" y="37787"/>
                </a:cubicBezTo>
                <a:cubicBezTo>
                  <a:pt x="25369" y="42774"/>
                  <a:pt x="48002" y="54550"/>
                  <a:pt x="71723" y="63230"/>
                </a:cubicBezTo>
                <a:cubicBezTo>
                  <a:pt x="90789" y="70204"/>
                  <a:pt x="111511" y="73994"/>
                  <a:pt x="132001" y="73994"/>
                </a:cubicBezTo>
                <a:cubicBezTo>
                  <a:pt x="136621" y="73994"/>
                  <a:pt x="141229" y="73801"/>
                  <a:pt x="145803" y="73409"/>
                </a:cubicBezTo>
                <a:cubicBezTo>
                  <a:pt x="168240" y="71473"/>
                  <a:pt x="185689" y="58984"/>
                  <a:pt x="201230" y="43657"/>
                </a:cubicBezTo>
                <a:cubicBezTo>
                  <a:pt x="214665" y="30410"/>
                  <a:pt x="226869" y="14887"/>
                  <a:pt x="243962" y="6127"/>
                </a:cubicBezTo>
                <a:cubicBezTo>
                  <a:pt x="251373" y="2334"/>
                  <a:pt x="259393" y="645"/>
                  <a:pt x="267523" y="645"/>
                </a:cubicBezTo>
                <a:cubicBezTo>
                  <a:pt x="271039" y="645"/>
                  <a:pt x="274576" y="961"/>
                  <a:pt x="278094" y="1559"/>
                </a:cubicBezTo>
                <a:cubicBezTo>
                  <a:pt x="278118" y="1563"/>
                  <a:pt x="278142" y="1566"/>
                  <a:pt x="278165" y="1566"/>
                </a:cubicBezTo>
                <a:cubicBezTo>
                  <a:pt x="278568" y="1566"/>
                  <a:pt x="278720" y="939"/>
                  <a:pt x="278281" y="863"/>
                </a:cubicBezTo>
                <a:cubicBezTo>
                  <a:pt x="274866" y="283"/>
                  <a:pt x="271527" y="1"/>
                  <a:pt x="2682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19"/>
          <p:cNvSpPr/>
          <p:nvPr/>
        </p:nvSpPr>
        <p:spPr>
          <a:xfrm rot="2519795">
            <a:off x="-2120193" y="3715047"/>
            <a:ext cx="7112546" cy="2032642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19"/>
          <p:cNvSpPr/>
          <p:nvPr/>
        </p:nvSpPr>
        <p:spPr>
          <a:xfrm rot="2519795">
            <a:off x="-2191887" y="3690221"/>
            <a:ext cx="7238224" cy="1688385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9" y="24892"/>
                  <a:pt x="158973" y="42734"/>
                </a:cubicBezTo>
                <a:cubicBezTo>
                  <a:pt x="135350" y="55500"/>
                  <a:pt x="110407" y="64707"/>
                  <a:pt x="83421" y="66518"/>
                </a:cubicBezTo>
                <a:cubicBezTo>
                  <a:pt x="80471" y="66716"/>
                  <a:pt x="77522" y="66814"/>
                  <a:pt x="74580" y="66814"/>
                </a:cubicBezTo>
                <a:cubicBezTo>
                  <a:pt x="50586" y="66814"/>
                  <a:pt x="26988" y="60293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4" y="67533"/>
                  <a:pt x="75102" y="67533"/>
                </a:cubicBezTo>
                <a:cubicBezTo>
                  <a:pt x="98973" y="67533"/>
                  <a:pt x="122569" y="61176"/>
                  <a:pt x="144102" y="51102"/>
                </a:cubicBezTo>
                <a:cubicBezTo>
                  <a:pt x="182741" y="33026"/>
                  <a:pt x="221452" y="636"/>
                  <a:pt x="265725" y="636"/>
                </a:cubicBezTo>
                <a:cubicBezTo>
                  <a:pt x="270547" y="636"/>
                  <a:pt x="275436" y="1020"/>
                  <a:pt x="280397" y="1849"/>
                </a:cubicBezTo>
                <a:cubicBezTo>
                  <a:pt x="283279" y="2331"/>
                  <a:pt x="286116" y="3045"/>
                  <a:pt x="288926" y="3821"/>
                </a:cubicBezTo>
                <a:cubicBezTo>
                  <a:pt x="288962" y="3831"/>
                  <a:pt x="288997" y="3836"/>
                  <a:pt x="289030" y="3836"/>
                </a:cubicBezTo>
                <a:cubicBezTo>
                  <a:pt x="289398" y="3836"/>
                  <a:pt x="289523" y="3240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2" name="Google Shape;832;p19"/>
          <p:cNvSpPr/>
          <p:nvPr/>
        </p:nvSpPr>
        <p:spPr>
          <a:xfrm rot="2519795">
            <a:off x="-2200774" y="3467266"/>
            <a:ext cx="7112521" cy="2032617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19"/>
          <p:cNvSpPr/>
          <p:nvPr/>
        </p:nvSpPr>
        <p:spPr>
          <a:xfrm rot="2519795">
            <a:off x="-2138012" y="3999463"/>
            <a:ext cx="7238174" cy="1688385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19"/>
          <p:cNvSpPr/>
          <p:nvPr/>
        </p:nvSpPr>
        <p:spPr>
          <a:xfrm rot="2519795">
            <a:off x="-2004007" y="3937030"/>
            <a:ext cx="6720963" cy="1731786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5" name="Google Shape;835;p19"/>
          <p:cNvSpPr/>
          <p:nvPr/>
        </p:nvSpPr>
        <p:spPr>
          <a:xfrm rot="2519795">
            <a:off x="-1855158" y="3642715"/>
            <a:ext cx="6968193" cy="1849888"/>
          </a:xfrm>
          <a:custGeom>
            <a:avLst/>
            <a:gdLst/>
            <a:ahLst/>
            <a:cxnLst/>
            <a:rect l="l" t="t" r="r" b="b"/>
            <a:pathLst>
              <a:path w="278722" h="73994" extrusionOk="0">
                <a:moveTo>
                  <a:pt x="268263" y="0"/>
                </a:moveTo>
                <a:cubicBezTo>
                  <a:pt x="254268" y="0"/>
                  <a:pt x="241635" y="5190"/>
                  <a:pt x="230169" y="14333"/>
                </a:cubicBezTo>
                <a:cubicBezTo>
                  <a:pt x="215057" y="26386"/>
                  <a:pt x="203290" y="42078"/>
                  <a:pt x="188383" y="54389"/>
                </a:cubicBezTo>
                <a:cubicBezTo>
                  <a:pt x="178418" y="62632"/>
                  <a:pt x="167187" y="68662"/>
                  <a:pt x="154492" y="71401"/>
                </a:cubicBezTo>
                <a:cubicBezTo>
                  <a:pt x="148350" y="72726"/>
                  <a:pt x="142081" y="73177"/>
                  <a:pt x="135792" y="73177"/>
                </a:cubicBezTo>
                <a:cubicBezTo>
                  <a:pt x="128954" y="73177"/>
                  <a:pt x="122094" y="72644"/>
                  <a:pt x="115346" y="72124"/>
                </a:cubicBezTo>
                <a:cubicBezTo>
                  <a:pt x="88860" y="70072"/>
                  <a:pt x="65380" y="60089"/>
                  <a:pt x="41088" y="50133"/>
                </a:cubicBezTo>
                <a:cubicBezTo>
                  <a:pt x="27938" y="44745"/>
                  <a:pt x="14583" y="39883"/>
                  <a:pt x="622" y="37091"/>
                </a:cubicBezTo>
                <a:cubicBezTo>
                  <a:pt x="592" y="37085"/>
                  <a:pt x="563" y="37081"/>
                  <a:pt x="536" y="37081"/>
                </a:cubicBezTo>
                <a:cubicBezTo>
                  <a:pt x="144" y="37081"/>
                  <a:pt x="0" y="37695"/>
                  <a:pt x="426" y="37787"/>
                </a:cubicBezTo>
                <a:cubicBezTo>
                  <a:pt x="25369" y="42774"/>
                  <a:pt x="48001" y="54549"/>
                  <a:pt x="71723" y="63229"/>
                </a:cubicBezTo>
                <a:cubicBezTo>
                  <a:pt x="90788" y="70203"/>
                  <a:pt x="111511" y="73993"/>
                  <a:pt x="132001" y="73993"/>
                </a:cubicBezTo>
                <a:cubicBezTo>
                  <a:pt x="136620" y="73993"/>
                  <a:pt x="141228" y="73801"/>
                  <a:pt x="145803" y="73408"/>
                </a:cubicBezTo>
                <a:cubicBezTo>
                  <a:pt x="168239" y="71472"/>
                  <a:pt x="185689" y="58983"/>
                  <a:pt x="201229" y="43657"/>
                </a:cubicBezTo>
                <a:cubicBezTo>
                  <a:pt x="214664" y="30409"/>
                  <a:pt x="226868" y="14878"/>
                  <a:pt x="243961" y="6126"/>
                </a:cubicBezTo>
                <a:cubicBezTo>
                  <a:pt x="251372" y="2333"/>
                  <a:pt x="259392" y="645"/>
                  <a:pt x="267523" y="645"/>
                </a:cubicBezTo>
                <a:cubicBezTo>
                  <a:pt x="271039" y="645"/>
                  <a:pt x="274576" y="961"/>
                  <a:pt x="278093" y="1559"/>
                </a:cubicBezTo>
                <a:cubicBezTo>
                  <a:pt x="278115" y="1562"/>
                  <a:pt x="278137" y="1564"/>
                  <a:pt x="278158" y="1564"/>
                </a:cubicBezTo>
                <a:cubicBezTo>
                  <a:pt x="278566" y="1564"/>
                  <a:pt x="278722" y="931"/>
                  <a:pt x="278280" y="863"/>
                </a:cubicBezTo>
                <a:cubicBezTo>
                  <a:pt x="274865" y="282"/>
                  <a:pt x="271527" y="0"/>
                  <a:pt x="2682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6" name="Google Shape;836;p19"/>
          <p:cNvSpPr/>
          <p:nvPr/>
        </p:nvSpPr>
        <p:spPr>
          <a:xfrm rot="2519795">
            <a:off x="-2146928" y="3776387"/>
            <a:ext cx="7112521" cy="2032717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p19"/>
          <p:cNvSpPr/>
          <p:nvPr/>
        </p:nvSpPr>
        <p:spPr>
          <a:xfrm rot="2519795">
            <a:off x="-2151179" y="3643027"/>
            <a:ext cx="7238249" cy="1688235"/>
          </a:xfrm>
          <a:custGeom>
            <a:avLst/>
            <a:gdLst/>
            <a:ahLst/>
            <a:cxnLst/>
            <a:rect l="l" t="t" r="r" b="b"/>
            <a:pathLst>
              <a:path w="289524" h="67528" extrusionOk="0">
                <a:moveTo>
                  <a:pt x="266105" y="0"/>
                </a:moveTo>
                <a:cubicBezTo>
                  <a:pt x="227651" y="0"/>
                  <a:pt x="191978" y="24888"/>
                  <a:pt x="158966" y="42728"/>
                </a:cubicBezTo>
                <a:cubicBezTo>
                  <a:pt x="135343" y="55494"/>
                  <a:pt x="110408" y="64710"/>
                  <a:pt x="83422" y="66512"/>
                </a:cubicBezTo>
                <a:cubicBezTo>
                  <a:pt x="80469" y="66710"/>
                  <a:pt x="77518" y="66808"/>
                  <a:pt x="74572" y="66808"/>
                </a:cubicBezTo>
                <a:cubicBezTo>
                  <a:pt x="50580" y="66808"/>
                  <a:pt x="26979" y="60294"/>
                  <a:pt x="6202" y="48161"/>
                </a:cubicBezTo>
                <a:cubicBezTo>
                  <a:pt x="4328" y="47064"/>
                  <a:pt x="2508" y="45895"/>
                  <a:pt x="688" y="44718"/>
                </a:cubicBezTo>
                <a:cubicBezTo>
                  <a:pt x="625" y="44677"/>
                  <a:pt x="563" y="44660"/>
                  <a:pt x="504" y="44660"/>
                </a:cubicBezTo>
                <a:cubicBezTo>
                  <a:pt x="200" y="44660"/>
                  <a:pt x="1" y="45133"/>
                  <a:pt x="323" y="45342"/>
                </a:cubicBezTo>
                <a:cubicBezTo>
                  <a:pt x="21555" y="59107"/>
                  <a:pt x="45758" y="66699"/>
                  <a:pt x="71049" y="67466"/>
                </a:cubicBezTo>
                <a:cubicBezTo>
                  <a:pt x="72398" y="67507"/>
                  <a:pt x="73746" y="67528"/>
                  <a:pt x="75094" y="67528"/>
                </a:cubicBezTo>
                <a:cubicBezTo>
                  <a:pt x="98967" y="67528"/>
                  <a:pt x="122570" y="61170"/>
                  <a:pt x="144094" y="51096"/>
                </a:cubicBezTo>
                <a:cubicBezTo>
                  <a:pt x="182737" y="33022"/>
                  <a:pt x="221438" y="637"/>
                  <a:pt x="265711" y="637"/>
                </a:cubicBezTo>
                <a:cubicBezTo>
                  <a:pt x="270538" y="637"/>
                  <a:pt x="275432" y="1022"/>
                  <a:pt x="280399" y="1852"/>
                </a:cubicBezTo>
                <a:cubicBezTo>
                  <a:pt x="283271" y="2334"/>
                  <a:pt x="286108" y="3039"/>
                  <a:pt x="288918" y="3824"/>
                </a:cubicBezTo>
                <a:cubicBezTo>
                  <a:pt x="288955" y="3834"/>
                  <a:pt x="288990" y="3839"/>
                  <a:pt x="289023" y="3839"/>
                </a:cubicBezTo>
                <a:cubicBezTo>
                  <a:pt x="289392" y="3839"/>
                  <a:pt x="289524" y="3243"/>
                  <a:pt x="289106" y="3128"/>
                </a:cubicBezTo>
                <a:cubicBezTo>
                  <a:pt x="281331" y="962"/>
                  <a:pt x="273664" y="0"/>
                  <a:pt x="26610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8" name="Google Shape;838;p19"/>
          <p:cNvSpPr/>
          <p:nvPr/>
        </p:nvSpPr>
        <p:spPr>
          <a:xfrm rot="2519795">
            <a:off x="-1963316" y="3889805"/>
            <a:ext cx="6720988" cy="1731736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3" y="1"/>
                </a:moveTo>
                <a:cubicBezTo>
                  <a:pt x="205250" y="1"/>
                  <a:pt x="202607" y="96"/>
                  <a:pt x="200017" y="294"/>
                </a:cubicBezTo>
                <a:cubicBezTo>
                  <a:pt x="177910" y="1981"/>
                  <a:pt x="160666" y="19698"/>
                  <a:pt x="143805" y="32142"/>
                </a:cubicBezTo>
                <a:cubicBezTo>
                  <a:pt x="124152" y="46630"/>
                  <a:pt x="101252" y="60690"/>
                  <a:pt x="77352" y="66461"/>
                </a:cubicBezTo>
                <a:cubicBezTo>
                  <a:pt x="72339" y="67672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49" y="67719"/>
                </a:cubicBezTo>
                <a:cubicBezTo>
                  <a:pt x="46628" y="66685"/>
                  <a:pt x="40312" y="62866"/>
                  <a:pt x="34665" y="58789"/>
                </a:cubicBezTo>
                <a:cubicBezTo>
                  <a:pt x="23184" y="50511"/>
                  <a:pt x="13683" y="39565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2"/>
                </a:cubicBezTo>
                <a:cubicBezTo>
                  <a:pt x="19374" y="43044"/>
                  <a:pt x="31998" y="64401"/>
                  <a:pt x="53453" y="68415"/>
                </a:cubicBezTo>
                <a:cubicBezTo>
                  <a:pt x="56572" y="68999"/>
                  <a:pt x="59714" y="69268"/>
                  <a:pt x="62862" y="69268"/>
                </a:cubicBezTo>
                <a:cubicBezTo>
                  <a:pt x="82748" y="69268"/>
                  <a:pt x="102878" y="58547"/>
                  <a:pt x="119237" y="48896"/>
                </a:cubicBezTo>
                <a:cubicBezTo>
                  <a:pt x="129344" y="42928"/>
                  <a:pt x="139282" y="36549"/>
                  <a:pt x="148614" y="29430"/>
                </a:cubicBezTo>
                <a:cubicBezTo>
                  <a:pt x="157785" y="22427"/>
                  <a:pt x="166607" y="14969"/>
                  <a:pt x="176581" y="9099"/>
                </a:cubicBezTo>
                <a:cubicBezTo>
                  <a:pt x="185713" y="3727"/>
                  <a:pt x="195380" y="874"/>
                  <a:pt x="205879" y="874"/>
                </a:cubicBezTo>
                <a:cubicBezTo>
                  <a:pt x="206468" y="874"/>
                  <a:pt x="207059" y="883"/>
                  <a:pt x="207653" y="901"/>
                </a:cubicBezTo>
                <a:cubicBezTo>
                  <a:pt x="214647" y="1115"/>
                  <a:pt x="221632" y="1722"/>
                  <a:pt x="228555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70" y="29368"/>
                  <a:pt x="267857" y="29252"/>
                  <a:pt x="267870" y="29020"/>
                </a:cubicBezTo>
                <a:cubicBezTo>
                  <a:pt x="268834" y="14871"/>
                  <a:pt x="254507" y="8323"/>
                  <a:pt x="242998" y="5014"/>
                </a:cubicBezTo>
                <a:cubicBezTo>
                  <a:pt x="232049" y="1858"/>
                  <a:pt x="219696" y="1"/>
                  <a:pt x="207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p19"/>
          <p:cNvSpPr/>
          <p:nvPr/>
        </p:nvSpPr>
        <p:spPr>
          <a:xfrm rot="2519795">
            <a:off x="-1814636" y="3595279"/>
            <a:ext cx="6968218" cy="1849888"/>
          </a:xfrm>
          <a:custGeom>
            <a:avLst/>
            <a:gdLst/>
            <a:ahLst/>
            <a:cxnLst/>
            <a:rect l="l" t="t" r="r" b="b"/>
            <a:pathLst>
              <a:path w="278723" h="73994" extrusionOk="0">
                <a:moveTo>
                  <a:pt x="268284" y="0"/>
                </a:moveTo>
                <a:cubicBezTo>
                  <a:pt x="254282" y="0"/>
                  <a:pt x="241640" y="5185"/>
                  <a:pt x="230172" y="14331"/>
                </a:cubicBezTo>
                <a:cubicBezTo>
                  <a:pt x="215060" y="26383"/>
                  <a:pt x="203293" y="42075"/>
                  <a:pt x="188386" y="54395"/>
                </a:cubicBezTo>
                <a:cubicBezTo>
                  <a:pt x="178421" y="62629"/>
                  <a:pt x="167189" y="68668"/>
                  <a:pt x="154495" y="71407"/>
                </a:cubicBezTo>
                <a:cubicBezTo>
                  <a:pt x="148352" y="72728"/>
                  <a:pt x="142083" y="73178"/>
                  <a:pt x="135794" y="73178"/>
                </a:cubicBezTo>
                <a:cubicBezTo>
                  <a:pt x="128957" y="73178"/>
                  <a:pt x="122096" y="72646"/>
                  <a:pt x="115349" y="72121"/>
                </a:cubicBezTo>
                <a:cubicBezTo>
                  <a:pt x="88871" y="70069"/>
                  <a:pt x="65382" y="60095"/>
                  <a:pt x="41090" y="50131"/>
                </a:cubicBezTo>
                <a:cubicBezTo>
                  <a:pt x="27941" y="44742"/>
                  <a:pt x="14586" y="39880"/>
                  <a:pt x="624" y="37088"/>
                </a:cubicBezTo>
                <a:cubicBezTo>
                  <a:pt x="597" y="37083"/>
                  <a:pt x="571" y="37080"/>
                  <a:pt x="545" y="37080"/>
                </a:cubicBezTo>
                <a:cubicBezTo>
                  <a:pt x="148" y="37080"/>
                  <a:pt x="1" y="37700"/>
                  <a:pt x="437" y="37784"/>
                </a:cubicBezTo>
                <a:cubicBezTo>
                  <a:pt x="25371" y="42780"/>
                  <a:pt x="48004" y="54555"/>
                  <a:pt x="71725" y="63227"/>
                </a:cubicBezTo>
                <a:cubicBezTo>
                  <a:pt x="90791" y="70198"/>
                  <a:pt x="111508" y="73994"/>
                  <a:pt x="131986" y="73994"/>
                </a:cubicBezTo>
                <a:cubicBezTo>
                  <a:pt x="136612" y="73994"/>
                  <a:pt x="141225" y="73800"/>
                  <a:pt x="145805" y="73405"/>
                </a:cubicBezTo>
                <a:cubicBezTo>
                  <a:pt x="168242" y="71479"/>
                  <a:pt x="185691" y="58989"/>
                  <a:pt x="201232" y="43654"/>
                </a:cubicBezTo>
                <a:cubicBezTo>
                  <a:pt x="214667" y="30406"/>
                  <a:pt x="226871" y="14884"/>
                  <a:pt x="243964" y="6132"/>
                </a:cubicBezTo>
                <a:cubicBezTo>
                  <a:pt x="251377" y="2332"/>
                  <a:pt x="259399" y="646"/>
                  <a:pt x="267532" y="646"/>
                </a:cubicBezTo>
                <a:cubicBezTo>
                  <a:pt x="271046" y="646"/>
                  <a:pt x="274581" y="961"/>
                  <a:pt x="278096" y="1556"/>
                </a:cubicBezTo>
                <a:cubicBezTo>
                  <a:pt x="278120" y="1560"/>
                  <a:pt x="278144" y="1562"/>
                  <a:pt x="278167" y="1562"/>
                </a:cubicBezTo>
                <a:cubicBezTo>
                  <a:pt x="278570" y="1562"/>
                  <a:pt x="278722" y="936"/>
                  <a:pt x="278292" y="860"/>
                </a:cubicBezTo>
                <a:cubicBezTo>
                  <a:pt x="274880" y="282"/>
                  <a:pt x="271545" y="0"/>
                  <a:pt x="2682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0" name="Google Shape;840;p19"/>
          <p:cNvSpPr/>
          <p:nvPr/>
        </p:nvSpPr>
        <p:spPr>
          <a:xfrm rot="2519795">
            <a:off x="-2106378" y="3729150"/>
            <a:ext cx="7112571" cy="2032492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19"/>
          <p:cNvSpPr/>
          <p:nvPr/>
        </p:nvSpPr>
        <p:spPr>
          <a:xfrm rot="2519795">
            <a:off x="-2159970" y="3419992"/>
            <a:ext cx="7112296" cy="2032542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2" name="Google Shape;842;p19"/>
          <p:cNvSpPr/>
          <p:nvPr/>
        </p:nvSpPr>
        <p:spPr>
          <a:xfrm rot="2519795">
            <a:off x="-2097474" y="3952127"/>
            <a:ext cx="7238224" cy="1688235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19"/>
          <p:cNvSpPr/>
          <p:nvPr/>
        </p:nvSpPr>
        <p:spPr>
          <a:xfrm rot="2519795">
            <a:off x="-2155637" y="3616625"/>
            <a:ext cx="7238224" cy="1688385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8" y="24892"/>
                  <a:pt x="158964" y="42734"/>
                </a:cubicBezTo>
                <a:cubicBezTo>
                  <a:pt x="135341" y="55500"/>
                  <a:pt x="110407" y="64707"/>
                  <a:pt x="83421" y="66518"/>
                </a:cubicBezTo>
                <a:cubicBezTo>
                  <a:pt x="80468" y="66716"/>
                  <a:pt x="77517" y="66814"/>
                  <a:pt x="74571" y="66814"/>
                </a:cubicBezTo>
                <a:cubicBezTo>
                  <a:pt x="50579" y="66814"/>
                  <a:pt x="26978" y="60299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3" y="67533"/>
                  <a:pt x="75100" y="67533"/>
                </a:cubicBezTo>
                <a:cubicBezTo>
                  <a:pt x="98965" y="67533"/>
                  <a:pt x="122568" y="61176"/>
                  <a:pt x="144093" y="51102"/>
                </a:cubicBezTo>
                <a:cubicBezTo>
                  <a:pt x="182740" y="33026"/>
                  <a:pt x="221445" y="636"/>
                  <a:pt x="265723" y="636"/>
                </a:cubicBezTo>
                <a:cubicBezTo>
                  <a:pt x="270546" y="636"/>
                  <a:pt x="275435" y="1020"/>
                  <a:pt x="280397" y="1849"/>
                </a:cubicBezTo>
                <a:cubicBezTo>
                  <a:pt x="283279" y="2331"/>
                  <a:pt x="286107" y="3045"/>
                  <a:pt x="288917" y="3830"/>
                </a:cubicBezTo>
                <a:cubicBezTo>
                  <a:pt x="288954" y="3840"/>
                  <a:pt x="288989" y="3845"/>
                  <a:pt x="289023" y="3845"/>
                </a:cubicBezTo>
                <a:cubicBezTo>
                  <a:pt x="289398" y="3845"/>
                  <a:pt x="289523" y="3248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19"/>
          <p:cNvSpPr/>
          <p:nvPr/>
        </p:nvSpPr>
        <p:spPr>
          <a:xfrm rot="2519795">
            <a:off x="-2164543" y="3393782"/>
            <a:ext cx="7112546" cy="2032517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19"/>
          <p:cNvSpPr/>
          <p:nvPr/>
        </p:nvSpPr>
        <p:spPr>
          <a:xfrm rot="2519795">
            <a:off x="-2101806" y="3925850"/>
            <a:ext cx="7238224" cy="1688385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19"/>
          <p:cNvSpPr/>
          <p:nvPr/>
        </p:nvSpPr>
        <p:spPr>
          <a:xfrm rot="2519795">
            <a:off x="-1967868" y="3863517"/>
            <a:ext cx="6721013" cy="1731736"/>
          </a:xfrm>
          <a:custGeom>
            <a:avLst/>
            <a:gdLst/>
            <a:ahLst/>
            <a:cxnLst/>
            <a:rect l="l" t="t" r="r" b="b"/>
            <a:pathLst>
              <a:path w="268835" h="69268" extrusionOk="0">
                <a:moveTo>
                  <a:pt x="207925" y="0"/>
                </a:moveTo>
                <a:cubicBezTo>
                  <a:pt x="205252" y="0"/>
                  <a:pt x="202608" y="96"/>
                  <a:pt x="200017" y="294"/>
                </a:cubicBezTo>
                <a:cubicBezTo>
                  <a:pt x="177920" y="1980"/>
                  <a:pt x="160666" y="19697"/>
                  <a:pt x="143806" y="32142"/>
                </a:cubicBezTo>
                <a:cubicBezTo>
                  <a:pt x="124162" y="46630"/>
                  <a:pt x="101252" y="60689"/>
                  <a:pt x="77353" y="66461"/>
                </a:cubicBezTo>
                <a:cubicBezTo>
                  <a:pt x="72340" y="67671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50" y="67719"/>
                </a:cubicBezTo>
                <a:cubicBezTo>
                  <a:pt x="46629" y="66684"/>
                  <a:pt x="40322" y="62866"/>
                  <a:pt x="34666" y="58789"/>
                </a:cubicBezTo>
                <a:cubicBezTo>
                  <a:pt x="23193" y="50511"/>
                  <a:pt x="13692" y="39556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1" y="33881"/>
                  <a:pt x="364" y="34051"/>
                </a:cubicBezTo>
                <a:cubicBezTo>
                  <a:pt x="19375" y="43044"/>
                  <a:pt x="32007" y="64401"/>
                  <a:pt x="53453" y="68415"/>
                </a:cubicBezTo>
                <a:cubicBezTo>
                  <a:pt x="56573" y="68999"/>
                  <a:pt x="59714" y="69268"/>
                  <a:pt x="62862" y="69268"/>
                </a:cubicBezTo>
                <a:cubicBezTo>
                  <a:pt x="82749" y="69268"/>
                  <a:pt x="102878" y="58546"/>
                  <a:pt x="119237" y="48896"/>
                </a:cubicBezTo>
                <a:cubicBezTo>
                  <a:pt x="129354" y="42928"/>
                  <a:pt x="139283" y="36540"/>
                  <a:pt x="148614" y="29421"/>
                </a:cubicBezTo>
                <a:cubicBezTo>
                  <a:pt x="157785" y="22427"/>
                  <a:pt x="166617" y="14960"/>
                  <a:pt x="176582" y="9099"/>
                </a:cubicBezTo>
                <a:cubicBezTo>
                  <a:pt x="185712" y="3719"/>
                  <a:pt x="195386" y="874"/>
                  <a:pt x="205884" y="874"/>
                </a:cubicBezTo>
                <a:cubicBezTo>
                  <a:pt x="206474" y="874"/>
                  <a:pt x="207067" y="883"/>
                  <a:pt x="207663" y="901"/>
                </a:cubicBezTo>
                <a:cubicBezTo>
                  <a:pt x="214648" y="1115"/>
                  <a:pt x="221633" y="1713"/>
                  <a:pt x="228556" y="2730"/>
                </a:cubicBezTo>
                <a:cubicBezTo>
                  <a:pt x="242731" y="4799"/>
                  <a:pt x="268442" y="10054"/>
                  <a:pt x="267157" y="29020"/>
                </a:cubicBezTo>
                <a:cubicBezTo>
                  <a:pt x="267139" y="29252"/>
                  <a:pt x="267311" y="29368"/>
                  <a:pt x="267492" y="29368"/>
                </a:cubicBezTo>
                <a:cubicBezTo>
                  <a:pt x="267672" y="29368"/>
                  <a:pt x="267862" y="29252"/>
                  <a:pt x="267880" y="29020"/>
                </a:cubicBezTo>
                <a:cubicBezTo>
                  <a:pt x="268834" y="14871"/>
                  <a:pt x="254516" y="8323"/>
                  <a:pt x="242999" y="5005"/>
                </a:cubicBezTo>
                <a:cubicBezTo>
                  <a:pt x="232050" y="1857"/>
                  <a:pt x="219698" y="0"/>
                  <a:pt x="20792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19"/>
          <p:cNvSpPr/>
          <p:nvPr/>
        </p:nvSpPr>
        <p:spPr>
          <a:xfrm rot="2519795">
            <a:off x="-1818890" y="3569072"/>
            <a:ext cx="6968118" cy="1849913"/>
          </a:xfrm>
          <a:custGeom>
            <a:avLst/>
            <a:gdLst/>
            <a:ahLst/>
            <a:cxnLst/>
            <a:rect l="l" t="t" r="r" b="b"/>
            <a:pathLst>
              <a:path w="278719" h="73995" extrusionOk="0">
                <a:moveTo>
                  <a:pt x="268262" y="1"/>
                </a:moveTo>
                <a:cubicBezTo>
                  <a:pt x="254265" y="1"/>
                  <a:pt x="241627" y="5191"/>
                  <a:pt x="230169" y="14334"/>
                </a:cubicBezTo>
                <a:cubicBezTo>
                  <a:pt x="215057" y="26387"/>
                  <a:pt x="203281" y="42079"/>
                  <a:pt x="188374" y="54390"/>
                </a:cubicBezTo>
                <a:cubicBezTo>
                  <a:pt x="178409" y="62633"/>
                  <a:pt x="167187" y="68672"/>
                  <a:pt x="154483" y="71402"/>
                </a:cubicBezTo>
                <a:cubicBezTo>
                  <a:pt x="148341" y="72727"/>
                  <a:pt x="142072" y="73178"/>
                  <a:pt x="135783" y="73178"/>
                </a:cubicBezTo>
                <a:cubicBezTo>
                  <a:pt x="128945" y="73178"/>
                  <a:pt x="122085" y="72645"/>
                  <a:pt x="115337" y="72125"/>
                </a:cubicBezTo>
                <a:cubicBezTo>
                  <a:pt x="88860" y="70073"/>
                  <a:pt x="65371" y="60090"/>
                  <a:pt x="41079" y="50134"/>
                </a:cubicBezTo>
                <a:cubicBezTo>
                  <a:pt x="27938" y="44746"/>
                  <a:pt x="14574" y="39884"/>
                  <a:pt x="622" y="37092"/>
                </a:cubicBezTo>
                <a:cubicBezTo>
                  <a:pt x="592" y="37085"/>
                  <a:pt x="563" y="37082"/>
                  <a:pt x="536" y="37082"/>
                </a:cubicBezTo>
                <a:cubicBezTo>
                  <a:pt x="144" y="37082"/>
                  <a:pt x="0" y="37696"/>
                  <a:pt x="425" y="37788"/>
                </a:cubicBezTo>
                <a:cubicBezTo>
                  <a:pt x="25360" y="42784"/>
                  <a:pt x="47992" y="54559"/>
                  <a:pt x="71713" y="63230"/>
                </a:cubicBezTo>
                <a:cubicBezTo>
                  <a:pt x="90786" y="70204"/>
                  <a:pt x="111510" y="73994"/>
                  <a:pt x="132000" y="73994"/>
                </a:cubicBezTo>
                <a:cubicBezTo>
                  <a:pt x="136620" y="73994"/>
                  <a:pt x="141228" y="73802"/>
                  <a:pt x="145803" y="73409"/>
                </a:cubicBezTo>
                <a:cubicBezTo>
                  <a:pt x="168239" y="71473"/>
                  <a:pt x="185680" y="58984"/>
                  <a:pt x="201229" y="43658"/>
                </a:cubicBezTo>
                <a:cubicBezTo>
                  <a:pt x="214655" y="30410"/>
                  <a:pt x="226868" y="14888"/>
                  <a:pt x="243952" y="6127"/>
                </a:cubicBezTo>
                <a:cubicBezTo>
                  <a:pt x="251363" y="2334"/>
                  <a:pt x="259383" y="646"/>
                  <a:pt x="267517" y="646"/>
                </a:cubicBezTo>
                <a:cubicBezTo>
                  <a:pt x="271034" y="646"/>
                  <a:pt x="274573" y="962"/>
                  <a:pt x="278093" y="1560"/>
                </a:cubicBezTo>
                <a:cubicBezTo>
                  <a:pt x="278118" y="1564"/>
                  <a:pt x="278142" y="1566"/>
                  <a:pt x="278165" y="1566"/>
                </a:cubicBezTo>
                <a:cubicBezTo>
                  <a:pt x="278567" y="1566"/>
                  <a:pt x="278719" y="940"/>
                  <a:pt x="278280" y="864"/>
                </a:cubicBezTo>
                <a:cubicBezTo>
                  <a:pt x="274865" y="283"/>
                  <a:pt x="271527" y="1"/>
                  <a:pt x="268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9"/>
          <p:cNvSpPr/>
          <p:nvPr/>
        </p:nvSpPr>
        <p:spPr>
          <a:xfrm rot="2519795">
            <a:off x="-2110694" y="3702834"/>
            <a:ext cx="7112321" cy="2032592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19"/>
          <p:cNvSpPr/>
          <p:nvPr/>
        </p:nvSpPr>
        <p:spPr>
          <a:xfrm>
            <a:off x="-410951" y="-573597"/>
            <a:ext cx="1296300" cy="12963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19"/>
          <p:cNvSpPr/>
          <p:nvPr/>
        </p:nvSpPr>
        <p:spPr>
          <a:xfrm>
            <a:off x="959150" y="263200"/>
            <a:ext cx="200100" cy="2001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19"/>
          <p:cNvSpPr/>
          <p:nvPr/>
        </p:nvSpPr>
        <p:spPr>
          <a:xfrm>
            <a:off x="809050" y="4608574"/>
            <a:ext cx="801300" cy="8013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accent1"/>
              </a:gs>
              <a:gs pos="100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19"/>
          <p:cNvSpPr/>
          <p:nvPr/>
        </p:nvSpPr>
        <p:spPr>
          <a:xfrm>
            <a:off x="8236200" y="211600"/>
            <a:ext cx="303300" cy="3033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19"/>
          <p:cNvSpPr/>
          <p:nvPr/>
        </p:nvSpPr>
        <p:spPr>
          <a:xfrm>
            <a:off x="204800" y="4305275"/>
            <a:ext cx="303300" cy="3033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19"/>
          <p:cNvSpPr/>
          <p:nvPr/>
        </p:nvSpPr>
        <p:spPr>
          <a:xfrm>
            <a:off x="8518039" y="-77100"/>
            <a:ext cx="303300" cy="3033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bg>
      <p:bgPr>
        <a:gradFill>
          <a:gsLst>
            <a:gs pos="0">
              <a:schemeClr val="dk2"/>
            </a:gs>
            <a:gs pos="100000">
              <a:schemeClr val="lt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1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0" name="Google Shape;1340;p28"/>
          <p:cNvSpPr/>
          <p:nvPr/>
        </p:nvSpPr>
        <p:spPr>
          <a:xfrm rot="-2124108">
            <a:off x="-4096421" y="53662"/>
            <a:ext cx="6967918" cy="1849828"/>
          </a:xfrm>
          <a:custGeom>
            <a:avLst/>
            <a:gdLst/>
            <a:ahLst/>
            <a:cxnLst/>
            <a:rect l="l" t="t" r="r" b="b"/>
            <a:pathLst>
              <a:path w="278720" h="73994" extrusionOk="0">
                <a:moveTo>
                  <a:pt x="268263" y="1"/>
                </a:moveTo>
                <a:cubicBezTo>
                  <a:pt x="254268" y="1"/>
                  <a:pt x="241635" y="5191"/>
                  <a:pt x="230170" y="14334"/>
                </a:cubicBezTo>
                <a:cubicBezTo>
                  <a:pt x="215057" y="26386"/>
                  <a:pt x="203291" y="42078"/>
                  <a:pt x="188384" y="54389"/>
                </a:cubicBezTo>
                <a:cubicBezTo>
                  <a:pt x="178419" y="62632"/>
                  <a:pt x="167187" y="68663"/>
                  <a:pt x="154492" y="71402"/>
                </a:cubicBezTo>
                <a:cubicBezTo>
                  <a:pt x="148350" y="72727"/>
                  <a:pt x="142081" y="73177"/>
                  <a:pt x="135792" y="73177"/>
                </a:cubicBezTo>
                <a:cubicBezTo>
                  <a:pt x="128955" y="73177"/>
                  <a:pt x="122094" y="72645"/>
                  <a:pt x="115347" y="72124"/>
                </a:cubicBezTo>
                <a:cubicBezTo>
                  <a:pt x="88860" y="70072"/>
                  <a:pt x="65380" y="60090"/>
                  <a:pt x="41088" y="50134"/>
                </a:cubicBezTo>
                <a:cubicBezTo>
                  <a:pt x="27939" y="44746"/>
                  <a:pt x="14584" y="39884"/>
                  <a:pt x="622" y="37091"/>
                </a:cubicBezTo>
                <a:cubicBezTo>
                  <a:pt x="592" y="37085"/>
                  <a:pt x="564" y="37082"/>
                  <a:pt x="536" y="37082"/>
                </a:cubicBezTo>
                <a:cubicBezTo>
                  <a:pt x="144" y="37082"/>
                  <a:pt x="1" y="37696"/>
                  <a:pt x="426" y="37787"/>
                </a:cubicBezTo>
                <a:cubicBezTo>
                  <a:pt x="25369" y="42774"/>
                  <a:pt x="48002" y="54550"/>
                  <a:pt x="71723" y="63230"/>
                </a:cubicBezTo>
                <a:cubicBezTo>
                  <a:pt x="90789" y="70204"/>
                  <a:pt x="111511" y="73994"/>
                  <a:pt x="132001" y="73994"/>
                </a:cubicBezTo>
                <a:cubicBezTo>
                  <a:pt x="136621" y="73994"/>
                  <a:pt x="141229" y="73801"/>
                  <a:pt x="145803" y="73409"/>
                </a:cubicBezTo>
                <a:cubicBezTo>
                  <a:pt x="168240" y="71473"/>
                  <a:pt x="185689" y="58984"/>
                  <a:pt x="201230" y="43657"/>
                </a:cubicBezTo>
                <a:cubicBezTo>
                  <a:pt x="214665" y="30410"/>
                  <a:pt x="226869" y="14887"/>
                  <a:pt x="243962" y="6127"/>
                </a:cubicBezTo>
                <a:cubicBezTo>
                  <a:pt x="251373" y="2334"/>
                  <a:pt x="259393" y="645"/>
                  <a:pt x="267523" y="645"/>
                </a:cubicBezTo>
                <a:cubicBezTo>
                  <a:pt x="271039" y="645"/>
                  <a:pt x="274576" y="961"/>
                  <a:pt x="278094" y="1559"/>
                </a:cubicBezTo>
                <a:cubicBezTo>
                  <a:pt x="278118" y="1563"/>
                  <a:pt x="278142" y="1566"/>
                  <a:pt x="278165" y="1566"/>
                </a:cubicBezTo>
                <a:cubicBezTo>
                  <a:pt x="278568" y="1566"/>
                  <a:pt x="278720" y="939"/>
                  <a:pt x="278281" y="863"/>
                </a:cubicBezTo>
                <a:cubicBezTo>
                  <a:pt x="274866" y="283"/>
                  <a:pt x="271527" y="1"/>
                  <a:pt x="2682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1" name="Google Shape;1341;p28"/>
          <p:cNvSpPr/>
          <p:nvPr/>
        </p:nvSpPr>
        <p:spPr>
          <a:xfrm rot="-2124108">
            <a:off x="-3996802" y="225739"/>
            <a:ext cx="7112316" cy="2032576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2" name="Google Shape;1342;p28"/>
          <p:cNvSpPr/>
          <p:nvPr/>
        </p:nvSpPr>
        <p:spPr>
          <a:xfrm rot="-2124108">
            <a:off x="-4256196" y="250345"/>
            <a:ext cx="7112291" cy="2032551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3" name="Google Shape;1343;p28"/>
          <p:cNvSpPr/>
          <p:nvPr/>
        </p:nvSpPr>
        <p:spPr>
          <a:xfrm rot="-2124108">
            <a:off x="-3940211" y="378453"/>
            <a:ext cx="7237940" cy="1688330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4" name="Google Shape;1344;p28"/>
          <p:cNvSpPr/>
          <p:nvPr/>
        </p:nvSpPr>
        <p:spPr>
          <a:xfrm rot="-2124108">
            <a:off x="-3748543" y="469459"/>
            <a:ext cx="6720746" cy="1731730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5" name="Google Shape;1345;p28"/>
          <p:cNvSpPr/>
          <p:nvPr/>
        </p:nvSpPr>
        <p:spPr>
          <a:xfrm rot="-2124108">
            <a:off x="-4042315" y="93185"/>
            <a:ext cx="6967968" cy="1849828"/>
          </a:xfrm>
          <a:custGeom>
            <a:avLst/>
            <a:gdLst/>
            <a:ahLst/>
            <a:cxnLst/>
            <a:rect l="l" t="t" r="r" b="b"/>
            <a:pathLst>
              <a:path w="278722" h="73994" extrusionOk="0">
                <a:moveTo>
                  <a:pt x="268263" y="0"/>
                </a:moveTo>
                <a:cubicBezTo>
                  <a:pt x="254268" y="0"/>
                  <a:pt x="241635" y="5190"/>
                  <a:pt x="230169" y="14333"/>
                </a:cubicBezTo>
                <a:cubicBezTo>
                  <a:pt x="215057" y="26386"/>
                  <a:pt x="203290" y="42078"/>
                  <a:pt x="188383" y="54389"/>
                </a:cubicBezTo>
                <a:cubicBezTo>
                  <a:pt x="178418" y="62632"/>
                  <a:pt x="167187" y="68662"/>
                  <a:pt x="154492" y="71401"/>
                </a:cubicBezTo>
                <a:cubicBezTo>
                  <a:pt x="148350" y="72726"/>
                  <a:pt x="142081" y="73177"/>
                  <a:pt x="135792" y="73177"/>
                </a:cubicBezTo>
                <a:cubicBezTo>
                  <a:pt x="128954" y="73177"/>
                  <a:pt x="122094" y="72644"/>
                  <a:pt x="115346" y="72124"/>
                </a:cubicBezTo>
                <a:cubicBezTo>
                  <a:pt x="88860" y="70072"/>
                  <a:pt x="65380" y="60089"/>
                  <a:pt x="41088" y="50133"/>
                </a:cubicBezTo>
                <a:cubicBezTo>
                  <a:pt x="27938" y="44745"/>
                  <a:pt x="14583" y="39883"/>
                  <a:pt x="622" y="37091"/>
                </a:cubicBezTo>
                <a:cubicBezTo>
                  <a:pt x="592" y="37085"/>
                  <a:pt x="563" y="37081"/>
                  <a:pt x="536" y="37081"/>
                </a:cubicBezTo>
                <a:cubicBezTo>
                  <a:pt x="144" y="37081"/>
                  <a:pt x="0" y="37695"/>
                  <a:pt x="426" y="37787"/>
                </a:cubicBezTo>
                <a:cubicBezTo>
                  <a:pt x="25369" y="42774"/>
                  <a:pt x="48001" y="54549"/>
                  <a:pt x="71723" y="63229"/>
                </a:cubicBezTo>
                <a:cubicBezTo>
                  <a:pt x="90788" y="70203"/>
                  <a:pt x="111511" y="73993"/>
                  <a:pt x="132001" y="73993"/>
                </a:cubicBezTo>
                <a:cubicBezTo>
                  <a:pt x="136620" y="73993"/>
                  <a:pt x="141228" y="73801"/>
                  <a:pt x="145803" y="73408"/>
                </a:cubicBezTo>
                <a:cubicBezTo>
                  <a:pt x="168239" y="71472"/>
                  <a:pt x="185689" y="58983"/>
                  <a:pt x="201229" y="43657"/>
                </a:cubicBezTo>
                <a:cubicBezTo>
                  <a:pt x="214664" y="30409"/>
                  <a:pt x="226868" y="14878"/>
                  <a:pt x="243961" y="6126"/>
                </a:cubicBezTo>
                <a:cubicBezTo>
                  <a:pt x="251372" y="2333"/>
                  <a:pt x="259392" y="645"/>
                  <a:pt x="267523" y="645"/>
                </a:cubicBezTo>
                <a:cubicBezTo>
                  <a:pt x="271039" y="645"/>
                  <a:pt x="274576" y="961"/>
                  <a:pt x="278093" y="1559"/>
                </a:cubicBezTo>
                <a:cubicBezTo>
                  <a:pt x="278115" y="1562"/>
                  <a:pt x="278137" y="1564"/>
                  <a:pt x="278158" y="1564"/>
                </a:cubicBezTo>
                <a:cubicBezTo>
                  <a:pt x="278566" y="1564"/>
                  <a:pt x="278722" y="931"/>
                  <a:pt x="278280" y="863"/>
                </a:cubicBezTo>
                <a:cubicBezTo>
                  <a:pt x="274865" y="282"/>
                  <a:pt x="271527" y="0"/>
                  <a:pt x="2682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6" name="Google Shape;1346;p28"/>
          <p:cNvSpPr/>
          <p:nvPr/>
        </p:nvSpPr>
        <p:spPr>
          <a:xfrm rot="-2124108">
            <a:off x="-3942724" y="265195"/>
            <a:ext cx="7112291" cy="2032651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7" name="Google Shape;1347;p28"/>
          <p:cNvSpPr/>
          <p:nvPr/>
        </p:nvSpPr>
        <p:spPr>
          <a:xfrm rot="-2124108">
            <a:off x="-4079777" y="43278"/>
            <a:ext cx="6967993" cy="1849828"/>
          </a:xfrm>
          <a:custGeom>
            <a:avLst/>
            <a:gdLst/>
            <a:ahLst/>
            <a:cxnLst/>
            <a:rect l="l" t="t" r="r" b="b"/>
            <a:pathLst>
              <a:path w="278723" h="73994" extrusionOk="0">
                <a:moveTo>
                  <a:pt x="268284" y="0"/>
                </a:moveTo>
                <a:cubicBezTo>
                  <a:pt x="254282" y="0"/>
                  <a:pt x="241640" y="5185"/>
                  <a:pt x="230172" y="14331"/>
                </a:cubicBezTo>
                <a:cubicBezTo>
                  <a:pt x="215060" y="26383"/>
                  <a:pt x="203293" y="42075"/>
                  <a:pt x="188386" y="54395"/>
                </a:cubicBezTo>
                <a:cubicBezTo>
                  <a:pt x="178421" y="62629"/>
                  <a:pt x="167189" y="68668"/>
                  <a:pt x="154495" y="71407"/>
                </a:cubicBezTo>
                <a:cubicBezTo>
                  <a:pt x="148352" y="72728"/>
                  <a:pt x="142083" y="73178"/>
                  <a:pt x="135794" y="73178"/>
                </a:cubicBezTo>
                <a:cubicBezTo>
                  <a:pt x="128957" y="73178"/>
                  <a:pt x="122096" y="72646"/>
                  <a:pt x="115349" y="72121"/>
                </a:cubicBezTo>
                <a:cubicBezTo>
                  <a:pt x="88871" y="70069"/>
                  <a:pt x="65382" y="60095"/>
                  <a:pt x="41090" y="50131"/>
                </a:cubicBezTo>
                <a:cubicBezTo>
                  <a:pt x="27941" y="44742"/>
                  <a:pt x="14586" y="39880"/>
                  <a:pt x="624" y="37088"/>
                </a:cubicBezTo>
                <a:cubicBezTo>
                  <a:pt x="597" y="37083"/>
                  <a:pt x="571" y="37080"/>
                  <a:pt x="545" y="37080"/>
                </a:cubicBezTo>
                <a:cubicBezTo>
                  <a:pt x="148" y="37080"/>
                  <a:pt x="1" y="37700"/>
                  <a:pt x="437" y="37784"/>
                </a:cubicBezTo>
                <a:cubicBezTo>
                  <a:pt x="25371" y="42780"/>
                  <a:pt x="48004" y="54555"/>
                  <a:pt x="71725" y="63227"/>
                </a:cubicBezTo>
                <a:cubicBezTo>
                  <a:pt x="90791" y="70198"/>
                  <a:pt x="111508" y="73994"/>
                  <a:pt x="131986" y="73994"/>
                </a:cubicBezTo>
                <a:cubicBezTo>
                  <a:pt x="136612" y="73994"/>
                  <a:pt x="141225" y="73800"/>
                  <a:pt x="145805" y="73405"/>
                </a:cubicBezTo>
                <a:cubicBezTo>
                  <a:pt x="168242" y="71479"/>
                  <a:pt x="185691" y="58989"/>
                  <a:pt x="201232" y="43654"/>
                </a:cubicBezTo>
                <a:cubicBezTo>
                  <a:pt x="214667" y="30406"/>
                  <a:pt x="226871" y="14884"/>
                  <a:pt x="243964" y="6132"/>
                </a:cubicBezTo>
                <a:cubicBezTo>
                  <a:pt x="251377" y="2332"/>
                  <a:pt x="259399" y="646"/>
                  <a:pt x="267532" y="646"/>
                </a:cubicBezTo>
                <a:cubicBezTo>
                  <a:pt x="271046" y="646"/>
                  <a:pt x="274581" y="961"/>
                  <a:pt x="278096" y="1556"/>
                </a:cubicBezTo>
                <a:cubicBezTo>
                  <a:pt x="278120" y="1560"/>
                  <a:pt x="278144" y="1562"/>
                  <a:pt x="278167" y="1562"/>
                </a:cubicBezTo>
                <a:cubicBezTo>
                  <a:pt x="278570" y="1562"/>
                  <a:pt x="278722" y="936"/>
                  <a:pt x="278292" y="860"/>
                </a:cubicBezTo>
                <a:cubicBezTo>
                  <a:pt x="274880" y="282"/>
                  <a:pt x="271545" y="0"/>
                  <a:pt x="2682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8" name="Google Shape;1348;p28"/>
          <p:cNvSpPr/>
          <p:nvPr/>
        </p:nvSpPr>
        <p:spPr>
          <a:xfrm rot="-2124108">
            <a:off x="-3980107" y="215380"/>
            <a:ext cx="7112341" cy="2032426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9" name="Google Shape;1349;p28"/>
          <p:cNvSpPr/>
          <p:nvPr/>
        </p:nvSpPr>
        <p:spPr>
          <a:xfrm rot="-2124108">
            <a:off x="-4293378" y="200349"/>
            <a:ext cx="7112066" cy="2032476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0" name="Google Shape;1350;p28"/>
          <p:cNvSpPr/>
          <p:nvPr/>
        </p:nvSpPr>
        <p:spPr>
          <a:xfrm rot="-2124108">
            <a:off x="-3977656" y="328599"/>
            <a:ext cx="7237990" cy="1688180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1" name="Google Shape;1351;p28"/>
          <p:cNvSpPr/>
          <p:nvPr/>
        </p:nvSpPr>
        <p:spPr>
          <a:xfrm rot="-2124108">
            <a:off x="-4320064" y="198982"/>
            <a:ext cx="7112316" cy="2032451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2" name="Google Shape;1352;p28"/>
          <p:cNvSpPr/>
          <p:nvPr/>
        </p:nvSpPr>
        <p:spPr>
          <a:xfrm rot="-2124108">
            <a:off x="-4004171" y="327035"/>
            <a:ext cx="7237990" cy="1688330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3" name="Google Shape;1353;p28"/>
          <p:cNvSpPr/>
          <p:nvPr/>
        </p:nvSpPr>
        <p:spPr>
          <a:xfrm rot="-2124108">
            <a:off x="-4106230" y="41752"/>
            <a:ext cx="6967893" cy="1849853"/>
          </a:xfrm>
          <a:custGeom>
            <a:avLst/>
            <a:gdLst/>
            <a:ahLst/>
            <a:cxnLst/>
            <a:rect l="l" t="t" r="r" b="b"/>
            <a:pathLst>
              <a:path w="278719" h="73995" extrusionOk="0">
                <a:moveTo>
                  <a:pt x="268262" y="1"/>
                </a:moveTo>
                <a:cubicBezTo>
                  <a:pt x="254265" y="1"/>
                  <a:pt x="241627" y="5191"/>
                  <a:pt x="230169" y="14334"/>
                </a:cubicBezTo>
                <a:cubicBezTo>
                  <a:pt x="215057" y="26387"/>
                  <a:pt x="203281" y="42079"/>
                  <a:pt x="188374" y="54390"/>
                </a:cubicBezTo>
                <a:cubicBezTo>
                  <a:pt x="178409" y="62633"/>
                  <a:pt x="167187" y="68672"/>
                  <a:pt x="154483" y="71402"/>
                </a:cubicBezTo>
                <a:cubicBezTo>
                  <a:pt x="148341" y="72727"/>
                  <a:pt x="142072" y="73178"/>
                  <a:pt x="135783" y="73178"/>
                </a:cubicBezTo>
                <a:cubicBezTo>
                  <a:pt x="128945" y="73178"/>
                  <a:pt x="122085" y="72645"/>
                  <a:pt x="115337" y="72125"/>
                </a:cubicBezTo>
                <a:cubicBezTo>
                  <a:pt x="88860" y="70073"/>
                  <a:pt x="65371" y="60090"/>
                  <a:pt x="41079" y="50134"/>
                </a:cubicBezTo>
                <a:cubicBezTo>
                  <a:pt x="27938" y="44746"/>
                  <a:pt x="14574" y="39884"/>
                  <a:pt x="622" y="37092"/>
                </a:cubicBezTo>
                <a:cubicBezTo>
                  <a:pt x="592" y="37085"/>
                  <a:pt x="563" y="37082"/>
                  <a:pt x="536" y="37082"/>
                </a:cubicBezTo>
                <a:cubicBezTo>
                  <a:pt x="144" y="37082"/>
                  <a:pt x="0" y="37696"/>
                  <a:pt x="425" y="37788"/>
                </a:cubicBezTo>
                <a:cubicBezTo>
                  <a:pt x="25360" y="42784"/>
                  <a:pt x="47992" y="54559"/>
                  <a:pt x="71713" y="63230"/>
                </a:cubicBezTo>
                <a:cubicBezTo>
                  <a:pt x="90786" y="70204"/>
                  <a:pt x="111510" y="73994"/>
                  <a:pt x="132000" y="73994"/>
                </a:cubicBezTo>
                <a:cubicBezTo>
                  <a:pt x="136620" y="73994"/>
                  <a:pt x="141228" y="73802"/>
                  <a:pt x="145803" y="73409"/>
                </a:cubicBezTo>
                <a:cubicBezTo>
                  <a:pt x="168239" y="71473"/>
                  <a:pt x="185680" y="58984"/>
                  <a:pt x="201229" y="43658"/>
                </a:cubicBezTo>
                <a:cubicBezTo>
                  <a:pt x="214655" y="30410"/>
                  <a:pt x="226868" y="14888"/>
                  <a:pt x="243952" y="6127"/>
                </a:cubicBezTo>
                <a:cubicBezTo>
                  <a:pt x="251363" y="2334"/>
                  <a:pt x="259383" y="646"/>
                  <a:pt x="267517" y="646"/>
                </a:cubicBezTo>
                <a:cubicBezTo>
                  <a:pt x="271034" y="646"/>
                  <a:pt x="274573" y="962"/>
                  <a:pt x="278093" y="1560"/>
                </a:cubicBezTo>
                <a:cubicBezTo>
                  <a:pt x="278118" y="1564"/>
                  <a:pt x="278142" y="1566"/>
                  <a:pt x="278165" y="1566"/>
                </a:cubicBezTo>
                <a:cubicBezTo>
                  <a:pt x="278567" y="1566"/>
                  <a:pt x="278719" y="940"/>
                  <a:pt x="278280" y="864"/>
                </a:cubicBezTo>
                <a:cubicBezTo>
                  <a:pt x="274865" y="283"/>
                  <a:pt x="271527" y="1"/>
                  <a:pt x="268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4" name="Google Shape;1354;p28"/>
          <p:cNvSpPr/>
          <p:nvPr/>
        </p:nvSpPr>
        <p:spPr>
          <a:xfrm rot="-2124108">
            <a:off x="-4006585" y="213934"/>
            <a:ext cx="7112091" cy="2032526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5" name="Google Shape;1355;p28"/>
          <p:cNvSpPr/>
          <p:nvPr/>
        </p:nvSpPr>
        <p:spPr>
          <a:xfrm rot="-2946211">
            <a:off x="4436895" y="5291014"/>
            <a:ext cx="7238136" cy="1688339"/>
          </a:xfrm>
          <a:custGeom>
            <a:avLst/>
            <a:gdLst/>
            <a:ahLst/>
            <a:cxnLst/>
            <a:rect l="l" t="t" r="r" b="b"/>
            <a:pathLst>
              <a:path w="289523" h="67533" extrusionOk="0">
                <a:moveTo>
                  <a:pt x="266124" y="0"/>
                </a:moveTo>
                <a:cubicBezTo>
                  <a:pt x="227666" y="0"/>
                  <a:pt x="191989" y="24891"/>
                  <a:pt x="158973" y="42734"/>
                </a:cubicBezTo>
                <a:cubicBezTo>
                  <a:pt x="135350" y="55500"/>
                  <a:pt x="110406" y="64706"/>
                  <a:pt x="83420" y="66517"/>
                </a:cubicBezTo>
                <a:cubicBezTo>
                  <a:pt x="80468" y="66715"/>
                  <a:pt x="77516" y="66813"/>
                  <a:pt x="74571" y="66813"/>
                </a:cubicBezTo>
                <a:cubicBezTo>
                  <a:pt x="50581" y="66813"/>
                  <a:pt x="26985" y="60299"/>
                  <a:pt x="6200" y="48158"/>
                </a:cubicBezTo>
                <a:cubicBezTo>
                  <a:pt x="4335" y="47069"/>
                  <a:pt x="2506" y="45901"/>
                  <a:pt x="695" y="44723"/>
                </a:cubicBezTo>
                <a:cubicBezTo>
                  <a:pt x="632" y="44683"/>
                  <a:pt x="569" y="44665"/>
                  <a:pt x="510" y="44665"/>
                </a:cubicBezTo>
                <a:cubicBezTo>
                  <a:pt x="204" y="44665"/>
                  <a:pt x="0" y="45138"/>
                  <a:pt x="330" y="45348"/>
                </a:cubicBezTo>
                <a:cubicBezTo>
                  <a:pt x="21562" y="59113"/>
                  <a:pt x="45764" y="66696"/>
                  <a:pt x="71056" y="67472"/>
                </a:cubicBezTo>
                <a:cubicBezTo>
                  <a:pt x="72405" y="67513"/>
                  <a:pt x="73753" y="67533"/>
                  <a:pt x="75101" y="67533"/>
                </a:cubicBezTo>
                <a:cubicBezTo>
                  <a:pt x="98973" y="67533"/>
                  <a:pt x="122568" y="61176"/>
                  <a:pt x="144101" y="51102"/>
                </a:cubicBezTo>
                <a:cubicBezTo>
                  <a:pt x="182740" y="33025"/>
                  <a:pt x="221452" y="636"/>
                  <a:pt x="265724" y="636"/>
                </a:cubicBezTo>
                <a:cubicBezTo>
                  <a:pt x="270547" y="636"/>
                  <a:pt x="275435" y="1020"/>
                  <a:pt x="280397" y="1849"/>
                </a:cubicBezTo>
                <a:cubicBezTo>
                  <a:pt x="283278" y="2331"/>
                  <a:pt x="286115" y="3044"/>
                  <a:pt x="288925" y="3829"/>
                </a:cubicBezTo>
                <a:cubicBezTo>
                  <a:pt x="288961" y="3839"/>
                  <a:pt x="288996" y="3844"/>
                  <a:pt x="289028" y="3844"/>
                </a:cubicBezTo>
                <a:cubicBezTo>
                  <a:pt x="289398" y="3844"/>
                  <a:pt x="289523" y="3239"/>
                  <a:pt x="289113" y="3125"/>
                </a:cubicBezTo>
                <a:cubicBezTo>
                  <a:pt x="281342" y="961"/>
                  <a:pt x="273679" y="0"/>
                  <a:pt x="2661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6" name="Google Shape;1356;p28"/>
          <p:cNvSpPr/>
          <p:nvPr/>
        </p:nvSpPr>
        <p:spPr>
          <a:xfrm rot="-2946211">
            <a:off x="4356242" y="5700111"/>
            <a:ext cx="6844758" cy="1602639"/>
          </a:xfrm>
          <a:custGeom>
            <a:avLst/>
            <a:gdLst/>
            <a:ahLst/>
            <a:cxnLst/>
            <a:rect l="l" t="t" r="r" b="b"/>
            <a:pathLst>
              <a:path w="273788" h="64105" extrusionOk="0">
                <a:moveTo>
                  <a:pt x="205426" y="0"/>
                </a:moveTo>
                <a:cubicBezTo>
                  <a:pt x="183747" y="0"/>
                  <a:pt x="163547" y="11611"/>
                  <a:pt x="144704" y="21205"/>
                </a:cubicBezTo>
                <a:cubicBezTo>
                  <a:pt x="122008" y="32757"/>
                  <a:pt x="99572" y="45398"/>
                  <a:pt x="75646" y="54275"/>
                </a:cubicBezTo>
                <a:cubicBezTo>
                  <a:pt x="60044" y="60067"/>
                  <a:pt x="43908" y="63380"/>
                  <a:pt x="27638" y="63380"/>
                </a:cubicBezTo>
                <a:cubicBezTo>
                  <a:pt x="18651" y="63380"/>
                  <a:pt x="9622" y="62369"/>
                  <a:pt x="620" y="60207"/>
                </a:cubicBezTo>
                <a:cubicBezTo>
                  <a:pt x="587" y="60200"/>
                  <a:pt x="556" y="60196"/>
                  <a:pt x="527" y="60196"/>
                </a:cubicBezTo>
                <a:cubicBezTo>
                  <a:pt x="140" y="60196"/>
                  <a:pt x="1" y="60804"/>
                  <a:pt x="423" y="60903"/>
                </a:cubicBezTo>
                <a:cubicBezTo>
                  <a:pt x="9501" y="63081"/>
                  <a:pt x="18592" y="64104"/>
                  <a:pt x="27650" y="64104"/>
                </a:cubicBezTo>
                <a:cubicBezTo>
                  <a:pt x="41480" y="64104"/>
                  <a:pt x="55232" y="61720"/>
                  <a:pt x="68741" y="57424"/>
                </a:cubicBezTo>
                <a:cubicBezTo>
                  <a:pt x="91445" y="50207"/>
                  <a:pt x="112472" y="38458"/>
                  <a:pt x="133588" y="27628"/>
                </a:cubicBezTo>
                <a:cubicBezTo>
                  <a:pt x="155864" y="16200"/>
                  <a:pt x="179255" y="1355"/>
                  <a:pt x="205001" y="784"/>
                </a:cubicBezTo>
                <a:cubicBezTo>
                  <a:pt x="205504" y="773"/>
                  <a:pt x="206007" y="768"/>
                  <a:pt x="206510" y="768"/>
                </a:cubicBezTo>
                <a:cubicBezTo>
                  <a:pt x="231234" y="768"/>
                  <a:pt x="254365" y="14205"/>
                  <a:pt x="272988" y="29296"/>
                </a:cubicBezTo>
                <a:cubicBezTo>
                  <a:pt x="273065" y="29356"/>
                  <a:pt x="273148" y="29381"/>
                  <a:pt x="273228" y="29381"/>
                </a:cubicBezTo>
                <a:cubicBezTo>
                  <a:pt x="273529" y="29381"/>
                  <a:pt x="273788" y="29020"/>
                  <a:pt x="273506" y="28787"/>
                </a:cubicBezTo>
                <a:cubicBezTo>
                  <a:pt x="255699" y="14362"/>
                  <a:pt x="235957" y="3461"/>
                  <a:pt x="212958" y="481"/>
                </a:cubicBezTo>
                <a:cubicBezTo>
                  <a:pt x="210428" y="154"/>
                  <a:pt x="207917" y="0"/>
                  <a:pt x="20542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7" name="Google Shape;1357;p28"/>
          <p:cNvSpPr/>
          <p:nvPr/>
        </p:nvSpPr>
        <p:spPr>
          <a:xfrm rot="-2946211">
            <a:off x="4965578" y="5334933"/>
            <a:ext cx="6720682" cy="1731740"/>
          </a:xfrm>
          <a:custGeom>
            <a:avLst/>
            <a:gdLst/>
            <a:ahLst/>
            <a:cxnLst/>
            <a:rect l="l" t="t" r="r" b="b"/>
            <a:pathLst>
              <a:path w="268825" h="69269" extrusionOk="0">
                <a:moveTo>
                  <a:pt x="207921" y="1"/>
                </a:moveTo>
                <a:cubicBezTo>
                  <a:pt x="205248" y="1"/>
                  <a:pt x="202606" y="97"/>
                  <a:pt x="200017" y="295"/>
                </a:cubicBezTo>
                <a:cubicBezTo>
                  <a:pt x="177910" y="1981"/>
                  <a:pt x="160666" y="19698"/>
                  <a:pt x="143796" y="32134"/>
                </a:cubicBezTo>
                <a:cubicBezTo>
                  <a:pt x="124152" y="46631"/>
                  <a:pt x="101252" y="60690"/>
                  <a:pt x="77352" y="66462"/>
                </a:cubicBezTo>
                <a:cubicBezTo>
                  <a:pt x="72339" y="67672"/>
                  <a:pt x="67211" y="68327"/>
                  <a:pt x="62075" y="68327"/>
                </a:cubicBezTo>
                <a:cubicBezTo>
                  <a:pt x="59260" y="68327"/>
                  <a:pt x="56442" y="68130"/>
                  <a:pt x="53640" y="67720"/>
                </a:cubicBezTo>
                <a:cubicBezTo>
                  <a:pt x="46628" y="66685"/>
                  <a:pt x="40312" y="62867"/>
                  <a:pt x="34665" y="58790"/>
                </a:cubicBezTo>
                <a:cubicBezTo>
                  <a:pt x="23184" y="50511"/>
                  <a:pt x="13683" y="39556"/>
                  <a:pt x="729" y="33427"/>
                </a:cubicBezTo>
                <a:cubicBezTo>
                  <a:pt x="674" y="33401"/>
                  <a:pt x="619" y="33390"/>
                  <a:pt x="567" y="33390"/>
                </a:cubicBezTo>
                <a:cubicBezTo>
                  <a:pt x="227" y="33390"/>
                  <a:pt x="0" y="33882"/>
                  <a:pt x="364" y="34052"/>
                </a:cubicBezTo>
                <a:cubicBezTo>
                  <a:pt x="19374" y="43044"/>
                  <a:pt x="31998" y="64401"/>
                  <a:pt x="53453" y="68416"/>
                </a:cubicBezTo>
                <a:cubicBezTo>
                  <a:pt x="56572" y="69000"/>
                  <a:pt x="59714" y="69268"/>
                  <a:pt x="62861" y="69268"/>
                </a:cubicBezTo>
                <a:cubicBezTo>
                  <a:pt x="82746" y="69268"/>
                  <a:pt x="102870" y="58547"/>
                  <a:pt x="119237" y="48896"/>
                </a:cubicBezTo>
                <a:cubicBezTo>
                  <a:pt x="129344" y="42928"/>
                  <a:pt x="139273" y="36541"/>
                  <a:pt x="148614" y="29422"/>
                </a:cubicBezTo>
                <a:cubicBezTo>
                  <a:pt x="157784" y="22428"/>
                  <a:pt x="166607" y="14961"/>
                  <a:pt x="176581" y="9100"/>
                </a:cubicBezTo>
                <a:cubicBezTo>
                  <a:pt x="185711" y="3720"/>
                  <a:pt x="195377" y="874"/>
                  <a:pt x="205874" y="874"/>
                </a:cubicBezTo>
                <a:cubicBezTo>
                  <a:pt x="206465" y="874"/>
                  <a:pt x="207058" y="883"/>
                  <a:pt x="207653" y="901"/>
                </a:cubicBezTo>
                <a:cubicBezTo>
                  <a:pt x="214647" y="1116"/>
                  <a:pt x="221632" y="1713"/>
                  <a:pt x="228546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6" y="29368"/>
                  <a:pt x="267485" y="29368"/>
                </a:cubicBezTo>
                <a:cubicBezTo>
                  <a:pt x="267665" y="29368"/>
                  <a:pt x="267852" y="29252"/>
                  <a:pt x="267870" y="29020"/>
                </a:cubicBezTo>
                <a:cubicBezTo>
                  <a:pt x="268825" y="14872"/>
                  <a:pt x="254506" y="8324"/>
                  <a:pt x="242998" y="5005"/>
                </a:cubicBezTo>
                <a:cubicBezTo>
                  <a:pt x="232043" y="1857"/>
                  <a:pt x="219689" y="1"/>
                  <a:pt x="20792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8" name="Google Shape;1358;p28"/>
          <p:cNvSpPr/>
          <p:nvPr/>
        </p:nvSpPr>
        <p:spPr>
          <a:xfrm rot="-2946211">
            <a:off x="4758401" y="5131857"/>
            <a:ext cx="7112460" cy="2032617"/>
          </a:xfrm>
          <a:custGeom>
            <a:avLst/>
            <a:gdLst/>
            <a:ahLst/>
            <a:cxnLst/>
            <a:rect l="l" t="t" r="r" b="b"/>
            <a:pathLst>
              <a:path w="284496" h="81304" extrusionOk="0">
                <a:moveTo>
                  <a:pt x="263469" y="0"/>
                </a:moveTo>
                <a:cubicBezTo>
                  <a:pt x="253912" y="0"/>
                  <a:pt x="243866" y="3057"/>
                  <a:pt x="235836" y="6444"/>
                </a:cubicBezTo>
                <a:cubicBezTo>
                  <a:pt x="227468" y="9977"/>
                  <a:pt x="219430" y="14419"/>
                  <a:pt x="212436" y="20254"/>
                </a:cubicBezTo>
                <a:cubicBezTo>
                  <a:pt x="204880" y="26570"/>
                  <a:pt x="198885" y="34759"/>
                  <a:pt x="192934" y="42529"/>
                </a:cubicBezTo>
                <a:cubicBezTo>
                  <a:pt x="186208" y="51308"/>
                  <a:pt x="179490" y="60166"/>
                  <a:pt x="171131" y="67481"/>
                </a:cubicBezTo>
                <a:cubicBezTo>
                  <a:pt x="161666" y="75769"/>
                  <a:pt x="150327" y="79953"/>
                  <a:pt x="137847" y="80881"/>
                </a:cubicBezTo>
                <a:cubicBezTo>
                  <a:pt x="135830" y="81030"/>
                  <a:pt x="133815" y="81101"/>
                  <a:pt x="131802" y="81101"/>
                </a:cubicBezTo>
                <a:cubicBezTo>
                  <a:pt x="108654" y="81101"/>
                  <a:pt x="85772" y="71730"/>
                  <a:pt x="64302" y="64270"/>
                </a:cubicBezTo>
                <a:cubicBezTo>
                  <a:pt x="52499" y="60166"/>
                  <a:pt x="42142" y="54894"/>
                  <a:pt x="31588" y="48230"/>
                </a:cubicBezTo>
                <a:cubicBezTo>
                  <a:pt x="21722" y="41994"/>
                  <a:pt x="11757" y="35776"/>
                  <a:pt x="249" y="33171"/>
                </a:cubicBezTo>
                <a:cubicBezTo>
                  <a:pt x="238" y="33169"/>
                  <a:pt x="227" y="33168"/>
                  <a:pt x="217" y="33168"/>
                </a:cubicBezTo>
                <a:cubicBezTo>
                  <a:pt x="61" y="33168"/>
                  <a:pt x="1" y="33414"/>
                  <a:pt x="168" y="33448"/>
                </a:cubicBezTo>
                <a:cubicBezTo>
                  <a:pt x="12640" y="36276"/>
                  <a:pt x="23301" y="43350"/>
                  <a:pt x="33970" y="50068"/>
                </a:cubicBezTo>
                <a:cubicBezTo>
                  <a:pt x="44122" y="56464"/>
                  <a:pt x="54239" y="61076"/>
                  <a:pt x="65533" y="65001"/>
                </a:cubicBezTo>
                <a:cubicBezTo>
                  <a:pt x="87337" y="72574"/>
                  <a:pt x="109794" y="81303"/>
                  <a:pt x="133175" y="81303"/>
                </a:cubicBezTo>
                <a:cubicBezTo>
                  <a:pt x="134255" y="81303"/>
                  <a:pt x="135336" y="81285"/>
                  <a:pt x="136419" y="81246"/>
                </a:cubicBezTo>
                <a:cubicBezTo>
                  <a:pt x="146812" y="80881"/>
                  <a:pt x="156742" y="77955"/>
                  <a:pt x="165422" y="72218"/>
                </a:cubicBezTo>
                <a:cubicBezTo>
                  <a:pt x="173861" y="66652"/>
                  <a:pt x="180579" y="58748"/>
                  <a:pt x="186823" y="50906"/>
                </a:cubicBezTo>
                <a:cubicBezTo>
                  <a:pt x="193461" y="42556"/>
                  <a:pt x="199607" y="33822"/>
                  <a:pt x="206896" y="26008"/>
                </a:cubicBezTo>
                <a:cubicBezTo>
                  <a:pt x="213560" y="18853"/>
                  <a:pt x="221624" y="13536"/>
                  <a:pt x="230349" y="9227"/>
                </a:cubicBezTo>
                <a:cubicBezTo>
                  <a:pt x="239517" y="4699"/>
                  <a:pt x="251867" y="203"/>
                  <a:pt x="263366" y="203"/>
                </a:cubicBezTo>
                <a:cubicBezTo>
                  <a:pt x="271101" y="203"/>
                  <a:pt x="278451" y="2238"/>
                  <a:pt x="284188" y="7666"/>
                </a:cubicBezTo>
                <a:cubicBezTo>
                  <a:pt x="284218" y="7697"/>
                  <a:pt x="284253" y="7710"/>
                  <a:pt x="284286" y="7710"/>
                </a:cubicBezTo>
                <a:cubicBezTo>
                  <a:pt x="284398" y="7710"/>
                  <a:pt x="284496" y="7564"/>
                  <a:pt x="284393" y="7461"/>
                </a:cubicBezTo>
                <a:cubicBezTo>
                  <a:pt x="278625" y="2005"/>
                  <a:pt x="271207" y="0"/>
                  <a:pt x="26346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9" name="Google Shape;1359;p28"/>
          <p:cNvSpPr/>
          <p:nvPr/>
        </p:nvSpPr>
        <p:spPr>
          <a:xfrm rot="-2946211">
            <a:off x="4498804" y="5316613"/>
            <a:ext cx="7238136" cy="1688364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9" y="24892"/>
                  <a:pt x="158973" y="42734"/>
                </a:cubicBezTo>
                <a:cubicBezTo>
                  <a:pt x="135350" y="55500"/>
                  <a:pt x="110407" y="64707"/>
                  <a:pt x="83421" y="66518"/>
                </a:cubicBezTo>
                <a:cubicBezTo>
                  <a:pt x="80471" y="66716"/>
                  <a:pt x="77522" y="66814"/>
                  <a:pt x="74580" y="66814"/>
                </a:cubicBezTo>
                <a:cubicBezTo>
                  <a:pt x="50586" y="66814"/>
                  <a:pt x="26988" y="60293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4" y="67533"/>
                  <a:pt x="75102" y="67533"/>
                </a:cubicBezTo>
                <a:cubicBezTo>
                  <a:pt x="98973" y="67533"/>
                  <a:pt x="122569" y="61176"/>
                  <a:pt x="144102" y="51102"/>
                </a:cubicBezTo>
                <a:cubicBezTo>
                  <a:pt x="182741" y="33026"/>
                  <a:pt x="221452" y="636"/>
                  <a:pt x="265725" y="636"/>
                </a:cubicBezTo>
                <a:cubicBezTo>
                  <a:pt x="270547" y="636"/>
                  <a:pt x="275436" y="1020"/>
                  <a:pt x="280397" y="1849"/>
                </a:cubicBezTo>
                <a:cubicBezTo>
                  <a:pt x="283279" y="2331"/>
                  <a:pt x="286116" y="3045"/>
                  <a:pt x="288926" y="3821"/>
                </a:cubicBezTo>
                <a:cubicBezTo>
                  <a:pt x="288962" y="3831"/>
                  <a:pt x="288997" y="3836"/>
                  <a:pt x="289030" y="3836"/>
                </a:cubicBezTo>
                <a:cubicBezTo>
                  <a:pt x="289398" y="3836"/>
                  <a:pt x="289523" y="3240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0" name="Google Shape;1360;p28"/>
          <p:cNvSpPr/>
          <p:nvPr/>
        </p:nvSpPr>
        <p:spPr>
          <a:xfrm rot="-2946211">
            <a:off x="4418157" y="5725694"/>
            <a:ext cx="6844758" cy="1602639"/>
          </a:xfrm>
          <a:custGeom>
            <a:avLst/>
            <a:gdLst/>
            <a:ahLst/>
            <a:cxnLst/>
            <a:rect l="l" t="t" r="r" b="b"/>
            <a:pathLst>
              <a:path w="273788" h="64105" extrusionOk="0">
                <a:moveTo>
                  <a:pt x="205425" y="1"/>
                </a:moveTo>
                <a:cubicBezTo>
                  <a:pt x="183747" y="1"/>
                  <a:pt x="163547" y="11611"/>
                  <a:pt x="144703" y="21205"/>
                </a:cubicBezTo>
                <a:cubicBezTo>
                  <a:pt x="121999" y="32758"/>
                  <a:pt x="99571" y="45399"/>
                  <a:pt x="75645" y="54275"/>
                </a:cubicBezTo>
                <a:cubicBezTo>
                  <a:pt x="60044" y="60068"/>
                  <a:pt x="43909" y="63376"/>
                  <a:pt x="27637" y="63376"/>
                </a:cubicBezTo>
                <a:cubicBezTo>
                  <a:pt x="18648" y="63376"/>
                  <a:pt x="9617" y="62366"/>
                  <a:pt x="610" y="60208"/>
                </a:cubicBezTo>
                <a:cubicBezTo>
                  <a:pt x="579" y="60200"/>
                  <a:pt x="548" y="60197"/>
                  <a:pt x="519" y="60197"/>
                </a:cubicBezTo>
                <a:cubicBezTo>
                  <a:pt x="140" y="60197"/>
                  <a:pt x="0" y="60804"/>
                  <a:pt x="423" y="60904"/>
                </a:cubicBezTo>
                <a:cubicBezTo>
                  <a:pt x="9500" y="63082"/>
                  <a:pt x="18590" y="64105"/>
                  <a:pt x="27646" y="64105"/>
                </a:cubicBezTo>
                <a:cubicBezTo>
                  <a:pt x="41473" y="64105"/>
                  <a:pt x="55223" y="61721"/>
                  <a:pt x="68731" y="57424"/>
                </a:cubicBezTo>
                <a:cubicBezTo>
                  <a:pt x="91444" y="50207"/>
                  <a:pt x="112471" y="38458"/>
                  <a:pt x="133578" y="27628"/>
                </a:cubicBezTo>
                <a:cubicBezTo>
                  <a:pt x="155863" y="16200"/>
                  <a:pt x="179254" y="1356"/>
                  <a:pt x="205000" y="785"/>
                </a:cubicBezTo>
                <a:cubicBezTo>
                  <a:pt x="205504" y="774"/>
                  <a:pt x="206007" y="768"/>
                  <a:pt x="206509" y="768"/>
                </a:cubicBezTo>
                <a:cubicBezTo>
                  <a:pt x="231233" y="768"/>
                  <a:pt x="254364" y="14205"/>
                  <a:pt x="272988" y="29296"/>
                </a:cubicBezTo>
                <a:cubicBezTo>
                  <a:pt x="273062" y="29356"/>
                  <a:pt x="273144" y="29382"/>
                  <a:pt x="273224" y="29382"/>
                </a:cubicBezTo>
                <a:cubicBezTo>
                  <a:pt x="273523" y="29382"/>
                  <a:pt x="273787" y="29021"/>
                  <a:pt x="273505" y="28788"/>
                </a:cubicBezTo>
                <a:cubicBezTo>
                  <a:pt x="255699" y="14363"/>
                  <a:pt x="235956" y="3461"/>
                  <a:pt x="212958" y="482"/>
                </a:cubicBezTo>
                <a:cubicBezTo>
                  <a:pt x="210427" y="154"/>
                  <a:pt x="207916" y="1"/>
                  <a:pt x="205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1" name="Google Shape;1361;p28"/>
          <p:cNvSpPr/>
          <p:nvPr/>
        </p:nvSpPr>
        <p:spPr>
          <a:xfrm rot="-2946211">
            <a:off x="4719325" y="5420188"/>
            <a:ext cx="6720907" cy="1731715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5" y="0"/>
                </a:moveTo>
                <a:cubicBezTo>
                  <a:pt x="205251" y="0"/>
                  <a:pt x="202607" y="96"/>
                  <a:pt x="200017" y="294"/>
                </a:cubicBezTo>
                <a:cubicBezTo>
                  <a:pt x="177919" y="1980"/>
                  <a:pt x="160666" y="19697"/>
                  <a:pt x="143805" y="32142"/>
                </a:cubicBezTo>
                <a:cubicBezTo>
                  <a:pt x="124152" y="46630"/>
                  <a:pt x="101252" y="60689"/>
                  <a:pt x="77352" y="66461"/>
                </a:cubicBezTo>
                <a:cubicBezTo>
                  <a:pt x="72339" y="67671"/>
                  <a:pt x="67211" y="68327"/>
                  <a:pt x="62078" y="68327"/>
                </a:cubicBezTo>
                <a:cubicBezTo>
                  <a:pt x="59263" y="68327"/>
                  <a:pt x="56448" y="68130"/>
                  <a:pt x="53649" y="67719"/>
                </a:cubicBezTo>
                <a:cubicBezTo>
                  <a:pt x="46628" y="66684"/>
                  <a:pt x="40321" y="62866"/>
                  <a:pt x="34665" y="58789"/>
                </a:cubicBezTo>
                <a:cubicBezTo>
                  <a:pt x="23184" y="50510"/>
                  <a:pt x="13692" y="39555"/>
                  <a:pt x="729" y="33427"/>
                </a:cubicBezTo>
                <a:cubicBezTo>
                  <a:pt x="674" y="33400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1"/>
                </a:cubicBezTo>
                <a:cubicBezTo>
                  <a:pt x="19374" y="43043"/>
                  <a:pt x="32007" y="64391"/>
                  <a:pt x="53453" y="68415"/>
                </a:cubicBezTo>
                <a:cubicBezTo>
                  <a:pt x="56572" y="68999"/>
                  <a:pt x="59714" y="69267"/>
                  <a:pt x="62861" y="69267"/>
                </a:cubicBezTo>
                <a:cubicBezTo>
                  <a:pt x="82748" y="69267"/>
                  <a:pt x="102878" y="58546"/>
                  <a:pt x="119237" y="48896"/>
                </a:cubicBezTo>
                <a:cubicBezTo>
                  <a:pt x="129353" y="42927"/>
                  <a:pt x="139282" y="36549"/>
                  <a:pt x="148614" y="29421"/>
                </a:cubicBezTo>
                <a:cubicBezTo>
                  <a:pt x="157784" y="22427"/>
                  <a:pt x="166616" y="14960"/>
                  <a:pt x="176581" y="9099"/>
                </a:cubicBezTo>
                <a:cubicBezTo>
                  <a:pt x="185713" y="3727"/>
                  <a:pt x="195380" y="874"/>
                  <a:pt x="205887" y="874"/>
                </a:cubicBezTo>
                <a:cubicBezTo>
                  <a:pt x="206476" y="874"/>
                  <a:pt x="207067" y="883"/>
                  <a:pt x="207662" y="901"/>
                </a:cubicBezTo>
                <a:cubicBezTo>
                  <a:pt x="214647" y="1115"/>
                  <a:pt x="221632" y="1712"/>
                  <a:pt x="228555" y="2729"/>
                </a:cubicBezTo>
                <a:cubicBezTo>
                  <a:pt x="242731" y="4799"/>
                  <a:pt x="268432" y="10054"/>
                  <a:pt x="267147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69" y="29368"/>
                  <a:pt x="267857" y="29252"/>
                  <a:pt x="267870" y="29020"/>
                </a:cubicBezTo>
                <a:cubicBezTo>
                  <a:pt x="268834" y="14871"/>
                  <a:pt x="254506" y="8323"/>
                  <a:pt x="242998" y="5004"/>
                </a:cubicBezTo>
                <a:cubicBezTo>
                  <a:pt x="232050" y="1856"/>
                  <a:pt x="219697" y="0"/>
                  <a:pt x="20792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2" name="Google Shape;1362;p28"/>
          <p:cNvSpPr/>
          <p:nvPr/>
        </p:nvSpPr>
        <p:spPr>
          <a:xfrm rot="-2946211">
            <a:off x="4512207" y="5217188"/>
            <a:ext cx="7112435" cy="2032592"/>
          </a:xfrm>
          <a:custGeom>
            <a:avLst/>
            <a:gdLst/>
            <a:ahLst/>
            <a:cxnLst/>
            <a:rect l="l" t="t" r="r" b="b"/>
            <a:pathLst>
              <a:path w="284495" h="81303" extrusionOk="0">
                <a:moveTo>
                  <a:pt x="263465" y="1"/>
                </a:moveTo>
                <a:cubicBezTo>
                  <a:pt x="253910" y="1"/>
                  <a:pt x="243867" y="3057"/>
                  <a:pt x="235843" y="6443"/>
                </a:cubicBezTo>
                <a:cubicBezTo>
                  <a:pt x="227475" y="9976"/>
                  <a:pt x="219429" y="14418"/>
                  <a:pt x="212443" y="20262"/>
                </a:cubicBezTo>
                <a:cubicBezTo>
                  <a:pt x="204878" y="26569"/>
                  <a:pt x="198892" y="34758"/>
                  <a:pt x="192933" y="42528"/>
                </a:cubicBezTo>
                <a:cubicBezTo>
                  <a:pt x="186207" y="51307"/>
                  <a:pt x="179498" y="60165"/>
                  <a:pt x="171139" y="67481"/>
                </a:cubicBezTo>
                <a:cubicBezTo>
                  <a:pt x="161665" y="75768"/>
                  <a:pt x="150326" y="79952"/>
                  <a:pt x="137855" y="80880"/>
                </a:cubicBezTo>
                <a:cubicBezTo>
                  <a:pt x="135837" y="81029"/>
                  <a:pt x="133822" y="81100"/>
                  <a:pt x="131808" y="81100"/>
                </a:cubicBezTo>
                <a:cubicBezTo>
                  <a:pt x="108653" y="81100"/>
                  <a:pt x="85771" y="71729"/>
                  <a:pt x="64301" y="64269"/>
                </a:cubicBezTo>
                <a:cubicBezTo>
                  <a:pt x="52507" y="60165"/>
                  <a:pt x="42141" y="54893"/>
                  <a:pt x="31587" y="48229"/>
                </a:cubicBezTo>
                <a:cubicBezTo>
                  <a:pt x="21729" y="42002"/>
                  <a:pt x="11765" y="35775"/>
                  <a:pt x="247" y="33170"/>
                </a:cubicBezTo>
                <a:cubicBezTo>
                  <a:pt x="237" y="33168"/>
                  <a:pt x="226" y="33167"/>
                  <a:pt x="216" y="33167"/>
                </a:cubicBezTo>
                <a:cubicBezTo>
                  <a:pt x="60" y="33167"/>
                  <a:pt x="0" y="33413"/>
                  <a:pt x="176" y="33447"/>
                </a:cubicBezTo>
                <a:cubicBezTo>
                  <a:pt x="12648" y="36275"/>
                  <a:pt x="23299" y="43349"/>
                  <a:pt x="33969" y="50067"/>
                </a:cubicBezTo>
                <a:cubicBezTo>
                  <a:pt x="44121" y="56463"/>
                  <a:pt x="54247" y="61075"/>
                  <a:pt x="65541" y="65000"/>
                </a:cubicBezTo>
                <a:cubicBezTo>
                  <a:pt x="87337" y="72573"/>
                  <a:pt x="109793" y="81302"/>
                  <a:pt x="133174" y="81302"/>
                </a:cubicBezTo>
                <a:cubicBezTo>
                  <a:pt x="134253" y="81302"/>
                  <a:pt x="135335" y="81284"/>
                  <a:pt x="136418" y="81246"/>
                </a:cubicBezTo>
                <a:cubicBezTo>
                  <a:pt x="146811" y="80880"/>
                  <a:pt x="156740" y="77954"/>
                  <a:pt x="165430" y="72226"/>
                </a:cubicBezTo>
                <a:cubicBezTo>
                  <a:pt x="173869" y="66651"/>
                  <a:pt x="180586" y="58747"/>
                  <a:pt x="186822" y="50905"/>
                </a:cubicBezTo>
                <a:cubicBezTo>
                  <a:pt x="193460" y="42555"/>
                  <a:pt x="199615" y="33822"/>
                  <a:pt x="206895" y="26007"/>
                </a:cubicBezTo>
                <a:cubicBezTo>
                  <a:pt x="213568" y="18852"/>
                  <a:pt x="221632" y="13544"/>
                  <a:pt x="230357" y="9226"/>
                </a:cubicBezTo>
                <a:cubicBezTo>
                  <a:pt x="239525" y="4698"/>
                  <a:pt x="251872" y="202"/>
                  <a:pt x="263368" y="202"/>
                </a:cubicBezTo>
                <a:cubicBezTo>
                  <a:pt x="271101" y="202"/>
                  <a:pt x="278450" y="2237"/>
                  <a:pt x="284187" y="7665"/>
                </a:cubicBezTo>
                <a:cubicBezTo>
                  <a:pt x="284217" y="7696"/>
                  <a:pt x="284252" y="7709"/>
                  <a:pt x="284285" y="7709"/>
                </a:cubicBezTo>
                <a:cubicBezTo>
                  <a:pt x="284397" y="7709"/>
                  <a:pt x="284495" y="7565"/>
                  <a:pt x="284392" y="7469"/>
                </a:cubicBezTo>
                <a:cubicBezTo>
                  <a:pt x="278626" y="2007"/>
                  <a:pt x="271206" y="1"/>
                  <a:pt x="26346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3" name="Google Shape;1363;p28"/>
          <p:cNvSpPr/>
          <p:nvPr/>
        </p:nvSpPr>
        <p:spPr>
          <a:xfrm rot="-2946211">
            <a:off x="4806984" y="5256857"/>
            <a:ext cx="7238086" cy="1688364"/>
          </a:xfrm>
          <a:custGeom>
            <a:avLst/>
            <a:gdLst/>
            <a:ahLst/>
            <a:cxnLst/>
            <a:rect l="l" t="t" r="r" b="b"/>
            <a:pathLst>
              <a:path w="289521" h="67534" extrusionOk="0">
                <a:moveTo>
                  <a:pt x="266114" y="1"/>
                </a:moveTo>
                <a:cubicBezTo>
                  <a:pt x="227654" y="1"/>
                  <a:pt x="191984" y="24884"/>
                  <a:pt x="158962" y="42726"/>
                </a:cubicBezTo>
                <a:cubicBezTo>
                  <a:pt x="135339" y="55492"/>
                  <a:pt x="110404" y="64707"/>
                  <a:pt x="83418" y="66518"/>
                </a:cubicBezTo>
                <a:cubicBezTo>
                  <a:pt x="80468" y="66716"/>
                  <a:pt x="77520" y="66814"/>
                  <a:pt x="74577" y="66814"/>
                </a:cubicBezTo>
                <a:cubicBezTo>
                  <a:pt x="50582" y="66814"/>
                  <a:pt x="26978" y="60293"/>
                  <a:pt x="6198" y="48159"/>
                </a:cubicBezTo>
                <a:cubicBezTo>
                  <a:pt x="4324" y="47070"/>
                  <a:pt x="2504" y="45902"/>
                  <a:pt x="685" y="44724"/>
                </a:cubicBezTo>
                <a:cubicBezTo>
                  <a:pt x="621" y="44681"/>
                  <a:pt x="558" y="44662"/>
                  <a:pt x="498" y="44662"/>
                </a:cubicBezTo>
                <a:cubicBezTo>
                  <a:pt x="200" y="44662"/>
                  <a:pt x="0" y="45133"/>
                  <a:pt x="328" y="45349"/>
                </a:cubicBezTo>
                <a:cubicBezTo>
                  <a:pt x="21560" y="59105"/>
                  <a:pt x="45763" y="66696"/>
                  <a:pt x="71054" y="67473"/>
                </a:cubicBezTo>
                <a:cubicBezTo>
                  <a:pt x="72401" y="67514"/>
                  <a:pt x="73747" y="67534"/>
                  <a:pt x="75093" y="67534"/>
                </a:cubicBezTo>
                <a:cubicBezTo>
                  <a:pt x="98960" y="67534"/>
                  <a:pt x="122565" y="61169"/>
                  <a:pt x="144099" y="51103"/>
                </a:cubicBezTo>
                <a:cubicBezTo>
                  <a:pt x="182738" y="33026"/>
                  <a:pt x="221443" y="636"/>
                  <a:pt x="265720" y="636"/>
                </a:cubicBezTo>
                <a:cubicBezTo>
                  <a:pt x="270543" y="636"/>
                  <a:pt x="275433" y="1021"/>
                  <a:pt x="280395" y="1850"/>
                </a:cubicBezTo>
                <a:cubicBezTo>
                  <a:pt x="283277" y="2331"/>
                  <a:pt x="286104" y="3045"/>
                  <a:pt x="288915" y="3821"/>
                </a:cubicBezTo>
                <a:cubicBezTo>
                  <a:pt x="288952" y="3831"/>
                  <a:pt x="288987" y="3836"/>
                  <a:pt x="289021" y="3836"/>
                </a:cubicBezTo>
                <a:cubicBezTo>
                  <a:pt x="289396" y="3836"/>
                  <a:pt x="289520" y="3240"/>
                  <a:pt x="289111" y="3125"/>
                </a:cubicBezTo>
                <a:cubicBezTo>
                  <a:pt x="281337" y="961"/>
                  <a:pt x="273672" y="1"/>
                  <a:pt x="2661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4" name="Google Shape;1364;p28"/>
          <p:cNvSpPr/>
          <p:nvPr/>
        </p:nvSpPr>
        <p:spPr>
          <a:xfrm rot="-2946211">
            <a:off x="5027262" y="5360522"/>
            <a:ext cx="6720882" cy="1731765"/>
          </a:xfrm>
          <a:custGeom>
            <a:avLst/>
            <a:gdLst/>
            <a:ahLst/>
            <a:cxnLst/>
            <a:rect l="l" t="t" r="r" b="b"/>
            <a:pathLst>
              <a:path w="268833" h="69270" extrusionOk="0">
                <a:moveTo>
                  <a:pt x="207882" y="1"/>
                </a:moveTo>
                <a:cubicBezTo>
                  <a:pt x="205225" y="1"/>
                  <a:pt x="202598" y="95"/>
                  <a:pt x="200024" y="290"/>
                </a:cubicBezTo>
                <a:cubicBezTo>
                  <a:pt x="177918" y="1985"/>
                  <a:pt x="160673" y="19703"/>
                  <a:pt x="143804" y="32138"/>
                </a:cubicBezTo>
                <a:cubicBezTo>
                  <a:pt x="124160" y="46635"/>
                  <a:pt x="101259" y="60694"/>
                  <a:pt x="77360" y="66466"/>
                </a:cubicBezTo>
                <a:cubicBezTo>
                  <a:pt x="72356" y="67674"/>
                  <a:pt x="67233" y="68329"/>
                  <a:pt x="62107" y="68329"/>
                </a:cubicBezTo>
                <a:cubicBezTo>
                  <a:pt x="59282" y="68329"/>
                  <a:pt x="56456" y="68131"/>
                  <a:pt x="53648" y="67715"/>
                </a:cubicBezTo>
                <a:cubicBezTo>
                  <a:pt x="46636" y="66689"/>
                  <a:pt x="40320" y="62871"/>
                  <a:pt x="34664" y="58794"/>
                </a:cubicBezTo>
                <a:cubicBezTo>
                  <a:pt x="23191" y="50516"/>
                  <a:pt x="13690" y="39561"/>
                  <a:pt x="728" y="33432"/>
                </a:cubicBezTo>
                <a:cubicBezTo>
                  <a:pt x="673" y="33406"/>
                  <a:pt x="618" y="33394"/>
                  <a:pt x="566" y="33394"/>
                </a:cubicBezTo>
                <a:cubicBezTo>
                  <a:pt x="231" y="33394"/>
                  <a:pt x="1" y="33879"/>
                  <a:pt x="371" y="34056"/>
                </a:cubicBezTo>
                <a:cubicBezTo>
                  <a:pt x="19382" y="43049"/>
                  <a:pt x="32005" y="64406"/>
                  <a:pt x="53460" y="68420"/>
                </a:cubicBezTo>
                <a:cubicBezTo>
                  <a:pt x="56576" y="69002"/>
                  <a:pt x="59714" y="69270"/>
                  <a:pt x="62858" y="69270"/>
                </a:cubicBezTo>
                <a:cubicBezTo>
                  <a:pt x="82746" y="69270"/>
                  <a:pt x="102874" y="58553"/>
                  <a:pt x="119244" y="48901"/>
                </a:cubicBezTo>
                <a:cubicBezTo>
                  <a:pt x="129352" y="42933"/>
                  <a:pt x="139281" y="36545"/>
                  <a:pt x="148621" y="29426"/>
                </a:cubicBezTo>
                <a:cubicBezTo>
                  <a:pt x="157783" y="22432"/>
                  <a:pt x="166615" y="14965"/>
                  <a:pt x="176589" y="9104"/>
                </a:cubicBezTo>
                <a:cubicBezTo>
                  <a:pt x="185719" y="3724"/>
                  <a:pt x="195385" y="879"/>
                  <a:pt x="205882" y="879"/>
                </a:cubicBezTo>
                <a:cubicBezTo>
                  <a:pt x="206472" y="879"/>
                  <a:pt x="207065" y="888"/>
                  <a:pt x="207661" y="906"/>
                </a:cubicBezTo>
                <a:cubicBezTo>
                  <a:pt x="214655" y="1120"/>
                  <a:pt x="221640" y="1718"/>
                  <a:pt x="228554" y="2735"/>
                </a:cubicBezTo>
                <a:cubicBezTo>
                  <a:pt x="242738" y="4804"/>
                  <a:pt x="268440" y="10059"/>
                  <a:pt x="267155" y="29025"/>
                </a:cubicBezTo>
                <a:cubicBezTo>
                  <a:pt x="267137" y="29257"/>
                  <a:pt x="267309" y="29373"/>
                  <a:pt x="267490" y="29373"/>
                </a:cubicBezTo>
                <a:cubicBezTo>
                  <a:pt x="267670" y="29373"/>
                  <a:pt x="267860" y="29257"/>
                  <a:pt x="267878" y="29025"/>
                </a:cubicBezTo>
                <a:cubicBezTo>
                  <a:pt x="268832" y="14876"/>
                  <a:pt x="254514" y="8328"/>
                  <a:pt x="242997" y="5010"/>
                </a:cubicBezTo>
                <a:cubicBezTo>
                  <a:pt x="232034" y="1858"/>
                  <a:pt x="219664" y="1"/>
                  <a:pt x="20788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5" name="Google Shape;1365;p28"/>
          <p:cNvSpPr/>
          <p:nvPr/>
        </p:nvSpPr>
        <p:spPr>
          <a:xfrm rot="-2946211">
            <a:off x="4820292" y="5157388"/>
            <a:ext cx="7112435" cy="2032692"/>
          </a:xfrm>
          <a:custGeom>
            <a:avLst/>
            <a:gdLst/>
            <a:ahLst/>
            <a:cxnLst/>
            <a:rect l="l" t="t" r="r" b="b"/>
            <a:pathLst>
              <a:path w="284495" h="81307" extrusionOk="0">
                <a:moveTo>
                  <a:pt x="263460" y="1"/>
                </a:moveTo>
                <a:cubicBezTo>
                  <a:pt x="253907" y="1"/>
                  <a:pt x="243863" y="3057"/>
                  <a:pt x="235835" y="6447"/>
                </a:cubicBezTo>
                <a:cubicBezTo>
                  <a:pt x="227467" y="9980"/>
                  <a:pt x="219429" y="14423"/>
                  <a:pt x="212435" y="20257"/>
                </a:cubicBezTo>
                <a:cubicBezTo>
                  <a:pt x="204879" y="26573"/>
                  <a:pt x="198884" y="34763"/>
                  <a:pt x="192934" y="42533"/>
                </a:cubicBezTo>
                <a:cubicBezTo>
                  <a:pt x="186207" y="51311"/>
                  <a:pt x="179490" y="60170"/>
                  <a:pt x="171131" y="67485"/>
                </a:cubicBezTo>
                <a:cubicBezTo>
                  <a:pt x="161665" y="75772"/>
                  <a:pt x="150327" y="79956"/>
                  <a:pt x="137846" y="80884"/>
                </a:cubicBezTo>
                <a:cubicBezTo>
                  <a:pt x="135830" y="81033"/>
                  <a:pt x="133815" y="81104"/>
                  <a:pt x="131802" y="81104"/>
                </a:cubicBezTo>
                <a:cubicBezTo>
                  <a:pt x="108654" y="81104"/>
                  <a:pt x="85771" y="71733"/>
                  <a:pt x="64301" y="64264"/>
                </a:cubicBezTo>
                <a:cubicBezTo>
                  <a:pt x="52499" y="60170"/>
                  <a:pt x="42141" y="54897"/>
                  <a:pt x="31588" y="48233"/>
                </a:cubicBezTo>
                <a:cubicBezTo>
                  <a:pt x="21721" y="41998"/>
                  <a:pt x="11756" y="35780"/>
                  <a:pt x="248" y="33175"/>
                </a:cubicBezTo>
                <a:cubicBezTo>
                  <a:pt x="237" y="33173"/>
                  <a:pt x="227" y="33172"/>
                  <a:pt x="217" y="33172"/>
                </a:cubicBezTo>
                <a:cubicBezTo>
                  <a:pt x="61" y="33172"/>
                  <a:pt x="0" y="33418"/>
                  <a:pt x="168" y="33451"/>
                </a:cubicBezTo>
                <a:cubicBezTo>
                  <a:pt x="12639" y="36279"/>
                  <a:pt x="23300" y="43354"/>
                  <a:pt x="33970" y="50071"/>
                </a:cubicBezTo>
                <a:cubicBezTo>
                  <a:pt x="44122" y="56467"/>
                  <a:pt x="54238" y="61080"/>
                  <a:pt x="65532" y="65005"/>
                </a:cubicBezTo>
                <a:cubicBezTo>
                  <a:pt x="87328" y="72577"/>
                  <a:pt x="109784" y="81307"/>
                  <a:pt x="133173" y="81307"/>
                </a:cubicBezTo>
                <a:cubicBezTo>
                  <a:pt x="134253" y="81307"/>
                  <a:pt x="135335" y="81288"/>
                  <a:pt x="136419" y="81250"/>
                </a:cubicBezTo>
                <a:cubicBezTo>
                  <a:pt x="146812" y="80884"/>
                  <a:pt x="156741" y="77958"/>
                  <a:pt x="165421" y="72222"/>
                </a:cubicBezTo>
                <a:cubicBezTo>
                  <a:pt x="173861" y="66655"/>
                  <a:pt x="180578" y="58751"/>
                  <a:pt x="186814" y="50910"/>
                </a:cubicBezTo>
                <a:cubicBezTo>
                  <a:pt x="193460" y="42560"/>
                  <a:pt x="199607" y="33826"/>
                  <a:pt x="206895" y="26011"/>
                </a:cubicBezTo>
                <a:cubicBezTo>
                  <a:pt x="213559" y="18857"/>
                  <a:pt x="221624" y="13540"/>
                  <a:pt x="230349" y="9231"/>
                </a:cubicBezTo>
                <a:cubicBezTo>
                  <a:pt x="239517" y="4703"/>
                  <a:pt x="251867" y="207"/>
                  <a:pt x="263365" y="207"/>
                </a:cubicBezTo>
                <a:cubicBezTo>
                  <a:pt x="271100" y="207"/>
                  <a:pt x="278450" y="2241"/>
                  <a:pt x="284187" y="7670"/>
                </a:cubicBezTo>
                <a:cubicBezTo>
                  <a:pt x="284217" y="7698"/>
                  <a:pt x="284251" y="7709"/>
                  <a:pt x="284283" y="7709"/>
                </a:cubicBezTo>
                <a:cubicBezTo>
                  <a:pt x="284396" y="7709"/>
                  <a:pt x="284494" y="7568"/>
                  <a:pt x="284383" y="7464"/>
                </a:cubicBezTo>
                <a:cubicBezTo>
                  <a:pt x="278618" y="2006"/>
                  <a:pt x="271200" y="1"/>
                  <a:pt x="26346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6" name="Google Shape;1366;p28"/>
          <p:cNvSpPr/>
          <p:nvPr/>
        </p:nvSpPr>
        <p:spPr>
          <a:xfrm rot="-2946211">
            <a:off x="4450752" y="5276879"/>
            <a:ext cx="7238161" cy="1688214"/>
          </a:xfrm>
          <a:custGeom>
            <a:avLst/>
            <a:gdLst/>
            <a:ahLst/>
            <a:cxnLst/>
            <a:rect l="l" t="t" r="r" b="b"/>
            <a:pathLst>
              <a:path w="289524" h="67528" extrusionOk="0">
                <a:moveTo>
                  <a:pt x="266105" y="0"/>
                </a:moveTo>
                <a:cubicBezTo>
                  <a:pt x="227651" y="0"/>
                  <a:pt x="191978" y="24888"/>
                  <a:pt x="158966" y="42728"/>
                </a:cubicBezTo>
                <a:cubicBezTo>
                  <a:pt x="135343" y="55494"/>
                  <a:pt x="110408" y="64710"/>
                  <a:pt x="83422" y="66512"/>
                </a:cubicBezTo>
                <a:cubicBezTo>
                  <a:pt x="80469" y="66710"/>
                  <a:pt x="77518" y="66808"/>
                  <a:pt x="74572" y="66808"/>
                </a:cubicBezTo>
                <a:cubicBezTo>
                  <a:pt x="50580" y="66808"/>
                  <a:pt x="26979" y="60294"/>
                  <a:pt x="6202" y="48161"/>
                </a:cubicBezTo>
                <a:cubicBezTo>
                  <a:pt x="4328" y="47064"/>
                  <a:pt x="2508" y="45895"/>
                  <a:pt x="688" y="44718"/>
                </a:cubicBezTo>
                <a:cubicBezTo>
                  <a:pt x="625" y="44677"/>
                  <a:pt x="563" y="44660"/>
                  <a:pt x="504" y="44660"/>
                </a:cubicBezTo>
                <a:cubicBezTo>
                  <a:pt x="200" y="44660"/>
                  <a:pt x="1" y="45133"/>
                  <a:pt x="323" y="45342"/>
                </a:cubicBezTo>
                <a:cubicBezTo>
                  <a:pt x="21555" y="59107"/>
                  <a:pt x="45758" y="66699"/>
                  <a:pt x="71049" y="67466"/>
                </a:cubicBezTo>
                <a:cubicBezTo>
                  <a:pt x="72398" y="67507"/>
                  <a:pt x="73746" y="67528"/>
                  <a:pt x="75094" y="67528"/>
                </a:cubicBezTo>
                <a:cubicBezTo>
                  <a:pt x="98967" y="67528"/>
                  <a:pt x="122570" y="61170"/>
                  <a:pt x="144094" y="51096"/>
                </a:cubicBezTo>
                <a:cubicBezTo>
                  <a:pt x="182737" y="33022"/>
                  <a:pt x="221438" y="637"/>
                  <a:pt x="265711" y="637"/>
                </a:cubicBezTo>
                <a:cubicBezTo>
                  <a:pt x="270538" y="637"/>
                  <a:pt x="275432" y="1022"/>
                  <a:pt x="280399" y="1852"/>
                </a:cubicBezTo>
                <a:cubicBezTo>
                  <a:pt x="283271" y="2334"/>
                  <a:pt x="286108" y="3039"/>
                  <a:pt x="288918" y="3824"/>
                </a:cubicBezTo>
                <a:cubicBezTo>
                  <a:pt x="288955" y="3834"/>
                  <a:pt x="288990" y="3839"/>
                  <a:pt x="289023" y="3839"/>
                </a:cubicBezTo>
                <a:cubicBezTo>
                  <a:pt x="289392" y="3839"/>
                  <a:pt x="289524" y="3243"/>
                  <a:pt x="289106" y="3128"/>
                </a:cubicBezTo>
                <a:cubicBezTo>
                  <a:pt x="281331" y="962"/>
                  <a:pt x="273664" y="0"/>
                  <a:pt x="26610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7" name="Google Shape;1367;p28"/>
          <p:cNvSpPr/>
          <p:nvPr/>
        </p:nvSpPr>
        <p:spPr>
          <a:xfrm rot="-2946211">
            <a:off x="4671127" y="5380463"/>
            <a:ext cx="6720882" cy="1731715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1" y="0"/>
                </a:moveTo>
                <a:cubicBezTo>
                  <a:pt x="205248" y="0"/>
                  <a:pt x="202605" y="96"/>
                  <a:pt x="200015" y="294"/>
                </a:cubicBezTo>
                <a:cubicBezTo>
                  <a:pt x="177918" y="1980"/>
                  <a:pt x="160664" y="19697"/>
                  <a:pt x="143804" y="32142"/>
                </a:cubicBezTo>
                <a:cubicBezTo>
                  <a:pt x="124160" y="46639"/>
                  <a:pt x="101250" y="60689"/>
                  <a:pt x="77351" y="66461"/>
                </a:cubicBezTo>
                <a:cubicBezTo>
                  <a:pt x="72338" y="67671"/>
                  <a:pt x="67209" y="68327"/>
                  <a:pt x="62076" y="68327"/>
                </a:cubicBezTo>
                <a:cubicBezTo>
                  <a:pt x="59262" y="68327"/>
                  <a:pt x="56446" y="68130"/>
                  <a:pt x="53648" y="67719"/>
                </a:cubicBezTo>
                <a:cubicBezTo>
                  <a:pt x="46627" y="66684"/>
                  <a:pt x="40320" y="62866"/>
                  <a:pt x="34664" y="58789"/>
                </a:cubicBezTo>
                <a:cubicBezTo>
                  <a:pt x="23191" y="50510"/>
                  <a:pt x="13690" y="39564"/>
                  <a:pt x="728" y="33436"/>
                </a:cubicBezTo>
                <a:cubicBezTo>
                  <a:pt x="670" y="33407"/>
                  <a:pt x="613" y="33395"/>
                  <a:pt x="559" y="33395"/>
                </a:cubicBezTo>
                <a:cubicBezTo>
                  <a:pt x="223" y="33395"/>
                  <a:pt x="1" y="33882"/>
                  <a:pt x="362" y="34051"/>
                </a:cubicBezTo>
                <a:cubicBezTo>
                  <a:pt x="19382" y="43052"/>
                  <a:pt x="32005" y="64400"/>
                  <a:pt x="53451" y="68415"/>
                </a:cubicBezTo>
                <a:cubicBezTo>
                  <a:pt x="56571" y="68999"/>
                  <a:pt x="59712" y="69267"/>
                  <a:pt x="62860" y="69267"/>
                </a:cubicBezTo>
                <a:cubicBezTo>
                  <a:pt x="82747" y="69267"/>
                  <a:pt x="102877" y="58546"/>
                  <a:pt x="119244" y="48896"/>
                </a:cubicBezTo>
                <a:cubicBezTo>
                  <a:pt x="129352" y="42936"/>
                  <a:pt x="139281" y="36549"/>
                  <a:pt x="148612" y="29430"/>
                </a:cubicBezTo>
                <a:cubicBezTo>
                  <a:pt x="157783" y="22427"/>
                  <a:pt x="166615" y="14969"/>
                  <a:pt x="176580" y="9099"/>
                </a:cubicBezTo>
                <a:cubicBezTo>
                  <a:pt x="185711" y="3727"/>
                  <a:pt x="195387" y="874"/>
                  <a:pt x="205886" y="874"/>
                </a:cubicBezTo>
                <a:cubicBezTo>
                  <a:pt x="206475" y="874"/>
                  <a:pt x="207066" y="883"/>
                  <a:pt x="207660" y="901"/>
                </a:cubicBezTo>
                <a:cubicBezTo>
                  <a:pt x="214655" y="1115"/>
                  <a:pt x="221631" y="1721"/>
                  <a:pt x="228554" y="2730"/>
                </a:cubicBezTo>
                <a:cubicBezTo>
                  <a:pt x="242729" y="4808"/>
                  <a:pt x="268440" y="10054"/>
                  <a:pt x="267155" y="29029"/>
                </a:cubicBezTo>
                <a:cubicBezTo>
                  <a:pt x="267137" y="29259"/>
                  <a:pt x="267307" y="29373"/>
                  <a:pt x="267487" y="29373"/>
                </a:cubicBezTo>
                <a:cubicBezTo>
                  <a:pt x="267668" y="29373"/>
                  <a:pt x="267860" y="29257"/>
                  <a:pt x="267878" y="29029"/>
                </a:cubicBezTo>
                <a:cubicBezTo>
                  <a:pt x="268832" y="14871"/>
                  <a:pt x="254514" y="8323"/>
                  <a:pt x="242997" y="5013"/>
                </a:cubicBezTo>
                <a:cubicBezTo>
                  <a:pt x="232048" y="1858"/>
                  <a:pt x="219694" y="0"/>
                  <a:pt x="2079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8" name="Google Shape;1368;p28"/>
          <p:cNvSpPr/>
          <p:nvPr/>
        </p:nvSpPr>
        <p:spPr>
          <a:xfrm rot="-2946211">
            <a:off x="4979229" y="5320755"/>
            <a:ext cx="6720907" cy="1731715"/>
          </a:xfrm>
          <a:custGeom>
            <a:avLst/>
            <a:gdLst/>
            <a:ahLst/>
            <a:cxnLst/>
            <a:rect l="l" t="t" r="r" b="b"/>
            <a:pathLst>
              <a:path w="268834" h="69268" extrusionOk="0">
                <a:moveTo>
                  <a:pt x="207923" y="1"/>
                </a:moveTo>
                <a:cubicBezTo>
                  <a:pt x="205250" y="1"/>
                  <a:pt x="202607" y="96"/>
                  <a:pt x="200017" y="294"/>
                </a:cubicBezTo>
                <a:cubicBezTo>
                  <a:pt x="177910" y="1981"/>
                  <a:pt x="160666" y="19698"/>
                  <a:pt x="143805" y="32142"/>
                </a:cubicBezTo>
                <a:cubicBezTo>
                  <a:pt x="124152" y="46630"/>
                  <a:pt x="101252" y="60690"/>
                  <a:pt x="77352" y="66461"/>
                </a:cubicBezTo>
                <a:cubicBezTo>
                  <a:pt x="72339" y="67672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49" y="67719"/>
                </a:cubicBezTo>
                <a:cubicBezTo>
                  <a:pt x="46628" y="66685"/>
                  <a:pt x="40312" y="62866"/>
                  <a:pt x="34665" y="58789"/>
                </a:cubicBezTo>
                <a:cubicBezTo>
                  <a:pt x="23184" y="50511"/>
                  <a:pt x="13683" y="39565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0" y="33881"/>
                  <a:pt x="364" y="34052"/>
                </a:cubicBezTo>
                <a:cubicBezTo>
                  <a:pt x="19374" y="43044"/>
                  <a:pt x="31998" y="64401"/>
                  <a:pt x="53453" y="68415"/>
                </a:cubicBezTo>
                <a:cubicBezTo>
                  <a:pt x="56572" y="68999"/>
                  <a:pt x="59714" y="69268"/>
                  <a:pt x="62862" y="69268"/>
                </a:cubicBezTo>
                <a:cubicBezTo>
                  <a:pt x="82748" y="69268"/>
                  <a:pt x="102878" y="58547"/>
                  <a:pt x="119237" y="48896"/>
                </a:cubicBezTo>
                <a:cubicBezTo>
                  <a:pt x="129344" y="42928"/>
                  <a:pt x="139282" y="36549"/>
                  <a:pt x="148614" y="29430"/>
                </a:cubicBezTo>
                <a:cubicBezTo>
                  <a:pt x="157785" y="22427"/>
                  <a:pt x="166607" y="14969"/>
                  <a:pt x="176581" y="9099"/>
                </a:cubicBezTo>
                <a:cubicBezTo>
                  <a:pt x="185713" y="3727"/>
                  <a:pt x="195380" y="874"/>
                  <a:pt x="205879" y="874"/>
                </a:cubicBezTo>
                <a:cubicBezTo>
                  <a:pt x="206468" y="874"/>
                  <a:pt x="207059" y="883"/>
                  <a:pt x="207653" y="901"/>
                </a:cubicBezTo>
                <a:cubicBezTo>
                  <a:pt x="214647" y="1115"/>
                  <a:pt x="221632" y="1722"/>
                  <a:pt x="228555" y="2730"/>
                </a:cubicBezTo>
                <a:cubicBezTo>
                  <a:pt x="242731" y="4800"/>
                  <a:pt x="268432" y="10054"/>
                  <a:pt x="267148" y="29020"/>
                </a:cubicBezTo>
                <a:cubicBezTo>
                  <a:pt x="267134" y="29252"/>
                  <a:pt x="267308" y="29368"/>
                  <a:pt x="267489" y="29368"/>
                </a:cubicBezTo>
                <a:cubicBezTo>
                  <a:pt x="267670" y="29368"/>
                  <a:pt x="267857" y="29252"/>
                  <a:pt x="267870" y="29020"/>
                </a:cubicBezTo>
                <a:cubicBezTo>
                  <a:pt x="268834" y="14871"/>
                  <a:pt x="254507" y="8323"/>
                  <a:pt x="242998" y="5014"/>
                </a:cubicBezTo>
                <a:cubicBezTo>
                  <a:pt x="232049" y="1858"/>
                  <a:pt x="219696" y="1"/>
                  <a:pt x="207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9" name="Google Shape;1369;p28"/>
          <p:cNvSpPr/>
          <p:nvPr/>
        </p:nvSpPr>
        <p:spPr>
          <a:xfrm rot="-2946211">
            <a:off x="4772150" y="5117839"/>
            <a:ext cx="7112485" cy="2032467"/>
          </a:xfrm>
          <a:custGeom>
            <a:avLst/>
            <a:gdLst/>
            <a:ahLst/>
            <a:cxnLst/>
            <a:rect l="l" t="t" r="r" b="b"/>
            <a:pathLst>
              <a:path w="284497" h="81298" extrusionOk="0">
                <a:moveTo>
                  <a:pt x="263456" y="0"/>
                </a:moveTo>
                <a:cubicBezTo>
                  <a:pt x="253903" y="0"/>
                  <a:pt x="243862" y="3053"/>
                  <a:pt x="235835" y="6439"/>
                </a:cubicBezTo>
                <a:cubicBezTo>
                  <a:pt x="227476" y="9971"/>
                  <a:pt x="219429" y="14423"/>
                  <a:pt x="212444" y="20257"/>
                </a:cubicBezTo>
                <a:cubicBezTo>
                  <a:pt x="204879" y="26564"/>
                  <a:pt x="198893" y="34763"/>
                  <a:pt x="192933" y="42533"/>
                </a:cubicBezTo>
                <a:cubicBezTo>
                  <a:pt x="186207" y="51311"/>
                  <a:pt x="179498" y="60161"/>
                  <a:pt x="171139" y="67476"/>
                </a:cubicBezTo>
                <a:cubicBezTo>
                  <a:pt x="161665" y="75764"/>
                  <a:pt x="150326" y="79956"/>
                  <a:pt x="137855" y="80875"/>
                </a:cubicBezTo>
                <a:cubicBezTo>
                  <a:pt x="135830" y="81026"/>
                  <a:pt x="133807" y="81097"/>
                  <a:pt x="131787" y="81097"/>
                </a:cubicBezTo>
                <a:cubicBezTo>
                  <a:pt x="108639" y="81097"/>
                  <a:pt x="85764" y="71722"/>
                  <a:pt x="64301" y="64264"/>
                </a:cubicBezTo>
                <a:cubicBezTo>
                  <a:pt x="52507" y="60161"/>
                  <a:pt x="42141" y="54888"/>
                  <a:pt x="31587" y="48224"/>
                </a:cubicBezTo>
                <a:cubicBezTo>
                  <a:pt x="21730" y="41998"/>
                  <a:pt x="11765" y="35780"/>
                  <a:pt x="248" y="33166"/>
                </a:cubicBezTo>
                <a:cubicBezTo>
                  <a:pt x="237" y="33164"/>
                  <a:pt x="226" y="33163"/>
                  <a:pt x="216" y="33163"/>
                </a:cubicBezTo>
                <a:cubicBezTo>
                  <a:pt x="61" y="33163"/>
                  <a:pt x="0" y="33409"/>
                  <a:pt x="176" y="33451"/>
                </a:cubicBezTo>
                <a:cubicBezTo>
                  <a:pt x="12648" y="36270"/>
                  <a:pt x="23300" y="43345"/>
                  <a:pt x="33969" y="50062"/>
                </a:cubicBezTo>
                <a:cubicBezTo>
                  <a:pt x="44121" y="56459"/>
                  <a:pt x="54247" y="61071"/>
                  <a:pt x="65541" y="64996"/>
                </a:cubicBezTo>
                <a:cubicBezTo>
                  <a:pt x="87337" y="72568"/>
                  <a:pt x="109793" y="81298"/>
                  <a:pt x="133174" y="81298"/>
                </a:cubicBezTo>
                <a:cubicBezTo>
                  <a:pt x="134254" y="81298"/>
                  <a:pt x="135335" y="81279"/>
                  <a:pt x="136418" y="81241"/>
                </a:cubicBezTo>
                <a:cubicBezTo>
                  <a:pt x="146812" y="80875"/>
                  <a:pt x="156741" y="77958"/>
                  <a:pt x="165430" y="72222"/>
                </a:cubicBezTo>
                <a:cubicBezTo>
                  <a:pt x="173869" y="66646"/>
                  <a:pt x="180587" y="58742"/>
                  <a:pt x="186822" y="50901"/>
                </a:cubicBezTo>
                <a:cubicBezTo>
                  <a:pt x="193460" y="42551"/>
                  <a:pt x="199615" y="33817"/>
                  <a:pt x="206895" y="26002"/>
                </a:cubicBezTo>
                <a:cubicBezTo>
                  <a:pt x="213568" y="18857"/>
                  <a:pt x="221623" y="13540"/>
                  <a:pt x="230357" y="9222"/>
                </a:cubicBezTo>
                <a:cubicBezTo>
                  <a:pt x="239523" y="4695"/>
                  <a:pt x="251867" y="200"/>
                  <a:pt x="263361" y="200"/>
                </a:cubicBezTo>
                <a:cubicBezTo>
                  <a:pt x="271097" y="200"/>
                  <a:pt x="278448" y="2236"/>
                  <a:pt x="284187" y="7670"/>
                </a:cubicBezTo>
                <a:cubicBezTo>
                  <a:pt x="284216" y="7697"/>
                  <a:pt x="284249" y="7708"/>
                  <a:pt x="284281" y="7708"/>
                </a:cubicBezTo>
                <a:cubicBezTo>
                  <a:pt x="284394" y="7708"/>
                  <a:pt x="284496" y="7562"/>
                  <a:pt x="284392" y="7464"/>
                </a:cubicBezTo>
                <a:cubicBezTo>
                  <a:pt x="278621" y="2005"/>
                  <a:pt x="271199" y="0"/>
                  <a:pt x="26345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0" name="Google Shape;1370;p28"/>
          <p:cNvSpPr/>
          <p:nvPr/>
        </p:nvSpPr>
        <p:spPr>
          <a:xfrm rot="-2946211">
            <a:off x="4464239" y="5177447"/>
            <a:ext cx="7112210" cy="2032517"/>
          </a:xfrm>
          <a:custGeom>
            <a:avLst/>
            <a:gdLst/>
            <a:ahLst/>
            <a:cxnLst/>
            <a:rect l="l" t="t" r="r" b="b"/>
            <a:pathLst>
              <a:path w="284486" h="81300" extrusionOk="0">
                <a:moveTo>
                  <a:pt x="263450" y="1"/>
                </a:moveTo>
                <a:cubicBezTo>
                  <a:pt x="253897" y="1"/>
                  <a:pt x="243855" y="3054"/>
                  <a:pt x="235833" y="6439"/>
                </a:cubicBezTo>
                <a:cubicBezTo>
                  <a:pt x="227465" y="9972"/>
                  <a:pt x="219427" y="14423"/>
                  <a:pt x="212433" y="20258"/>
                </a:cubicBezTo>
                <a:cubicBezTo>
                  <a:pt x="204877" y="26565"/>
                  <a:pt x="198882" y="34763"/>
                  <a:pt x="192932" y="42534"/>
                </a:cubicBezTo>
                <a:cubicBezTo>
                  <a:pt x="186196" y="51312"/>
                  <a:pt x="179488" y="60161"/>
                  <a:pt x="171129" y="67477"/>
                </a:cubicBezTo>
                <a:cubicBezTo>
                  <a:pt x="161654" y="75773"/>
                  <a:pt x="150325" y="79957"/>
                  <a:pt x="137844" y="80885"/>
                </a:cubicBezTo>
                <a:cubicBezTo>
                  <a:pt x="135828" y="81034"/>
                  <a:pt x="133814" y="81105"/>
                  <a:pt x="131802" y="81105"/>
                </a:cubicBezTo>
                <a:cubicBezTo>
                  <a:pt x="108645" y="81105"/>
                  <a:pt x="85762" y="71726"/>
                  <a:pt x="64299" y="64265"/>
                </a:cubicBezTo>
                <a:cubicBezTo>
                  <a:pt x="52497" y="60170"/>
                  <a:pt x="42130" y="54898"/>
                  <a:pt x="31586" y="48225"/>
                </a:cubicBezTo>
                <a:cubicBezTo>
                  <a:pt x="21719" y="41998"/>
                  <a:pt x="11754" y="35780"/>
                  <a:pt x="237" y="33175"/>
                </a:cubicBezTo>
                <a:cubicBezTo>
                  <a:pt x="224" y="33172"/>
                  <a:pt x="211" y="33171"/>
                  <a:pt x="199" y="33171"/>
                </a:cubicBezTo>
                <a:cubicBezTo>
                  <a:pt x="49" y="33171"/>
                  <a:pt x="0" y="33411"/>
                  <a:pt x="166" y="33452"/>
                </a:cubicBezTo>
                <a:cubicBezTo>
                  <a:pt x="12637" y="36271"/>
                  <a:pt x="23289" y="43345"/>
                  <a:pt x="33959" y="50072"/>
                </a:cubicBezTo>
                <a:cubicBezTo>
                  <a:pt x="44111" y="56459"/>
                  <a:pt x="54236" y="61071"/>
                  <a:pt x="65530" y="64997"/>
                </a:cubicBezTo>
                <a:cubicBezTo>
                  <a:pt x="87317" y="72566"/>
                  <a:pt x="109764" y="81300"/>
                  <a:pt x="133135" y="81300"/>
                </a:cubicBezTo>
                <a:cubicBezTo>
                  <a:pt x="134224" y="81300"/>
                  <a:pt x="135315" y="81281"/>
                  <a:pt x="136408" y="81242"/>
                </a:cubicBezTo>
                <a:cubicBezTo>
                  <a:pt x="146801" y="80876"/>
                  <a:pt x="156739" y="77959"/>
                  <a:pt x="165419" y="72223"/>
                </a:cubicBezTo>
                <a:cubicBezTo>
                  <a:pt x="173858" y="66647"/>
                  <a:pt x="180576" y="58752"/>
                  <a:pt x="186812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7" y="18857"/>
                  <a:pt x="221622" y="13540"/>
                  <a:pt x="230347" y="9231"/>
                </a:cubicBezTo>
                <a:cubicBezTo>
                  <a:pt x="239513" y="4699"/>
                  <a:pt x="251858" y="201"/>
                  <a:pt x="263353" y="201"/>
                </a:cubicBezTo>
                <a:cubicBezTo>
                  <a:pt x="271088" y="201"/>
                  <a:pt x="278438" y="2238"/>
                  <a:pt x="284176" y="7670"/>
                </a:cubicBezTo>
                <a:cubicBezTo>
                  <a:pt x="284205" y="7698"/>
                  <a:pt x="284238" y="7709"/>
                  <a:pt x="284270" y="7709"/>
                </a:cubicBezTo>
                <a:cubicBezTo>
                  <a:pt x="284384" y="7709"/>
                  <a:pt x="284486" y="7563"/>
                  <a:pt x="284381" y="7465"/>
                </a:cubicBezTo>
                <a:cubicBezTo>
                  <a:pt x="278615" y="2006"/>
                  <a:pt x="271193" y="1"/>
                  <a:pt x="26345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1" name="Google Shape;1371;p28"/>
          <p:cNvSpPr/>
          <p:nvPr/>
        </p:nvSpPr>
        <p:spPr>
          <a:xfrm rot="-2946211">
            <a:off x="4758781" y="5217284"/>
            <a:ext cx="7238136" cy="1688214"/>
          </a:xfrm>
          <a:custGeom>
            <a:avLst/>
            <a:gdLst/>
            <a:ahLst/>
            <a:cxnLst/>
            <a:rect l="l" t="t" r="r" b="b"/>
            <a:pathLst>
              <a:path w="289523" h="67528" extrusionOk="0">
                <a:moveTo>
                  <a:pt x="266111" y="1"/>
                </a:moveTo>
                <a:cubicBezTo>
                  <a:pt x="227658" y="1"/>
                  <a:pt x="191983" y="24888"/>
                  <a:pt x="158963" y="42729"/>
                </a:cubicBezTo>
                <a:cubicBezTo>
                  <a:pt x="135349" y="55495"/>
                  <a:pt x="110406" y="64701"/>
                  <a:pt x="83420" y="66512"/>
                </a:cubicBezTo>
                <a:cubicBezTo>
                  <a:pt x="80467" y="66710"/>
                  <a:pt x="77516" y="66808"/>
                  <a:pt x="74571" y="66808"/>
                </a:cubicBezTo>
                <a:cubicBezTo>
                  <a:pt x="50579" y="66808"/>
                  <a:pt x="26977" y="60294"/>
                  <a:pt x="6199" y="48153"/>
                </a:cubicBezTo>
                <a:cubicBezTo>
                  <a:pt x="4335" y="47064"/>
                  <a:pt x="2506" y="45896"/>
                  <a:pt x="695" y="44718"/>
                </a:cubicBezTo>
                <a:cubicBezTo>
                  <a:pt x="632" y="44678"/>
                  <a:pt x="569" y="44660"/>
                  <a:pt x="510" y="44660"/>
                </a:cubicBezTo>
                <a:cubicBezTo>
                  <a:pt x="204" y="44660"/>
                  <a:pt x="0" y="45133"/>
                  <a:pt x="329" y="45343"/>
                </a:cubicBezTo>
                <a:cubicBezTo>
                  <a:pt x="21561" y="59108"/>
                  <a:pt x="45764" y="66699"/>
                  <a:pt x="71055" y="67467"/>
                </a:cubicBezTo>
                <a:cubicBezTo>
                  <a:pt x="72404" y="67508"/>
                  <a:pt x="73753" y="67528"/>
                  <a:pt x="75101" y="67528"/>
                </a:cubicBezTo>
                <a:cubicBezTo>
                  <a:pt x="98973" y="67528"/>
                  <a:pt x="122568" y="61171"/>
                  <a:pt x="144101" y="51097"/>
                </a:cubicBezTo>
                <a:cubicBezTo>
                  <a:pt x="182736" y="33022"/>
                  <a:pt x="221444" y="637"/>
                  <a:pt x="265717" y="637"/>
                </a:cubicBezTo>
                <a:cubicBezTo>
                  <a:pt x="270545" y="637"/>
                  <a:pt x="275438" y="1022"/>
                  <a:pt x="280405" y="1853"/>
                </a:cubicBezTo>
                <a:cubicBezTo>
                  <a:pt x="283278" y="2326"/>
                  <a:pt x="286115" y="3039"/>
                  <a:pt x="288925" y="3824"/>
                </a:cubicBezTo>
                <a:cubicBezTo>
                  <a:pt x="288961" y="3834"/>
                  <a:pt x="288996" y="3839"/>
                  <a:pt x="289028" y="3839"/>
                </a:cubicBezTo>
                <a:cubicBezTo>
                  <a:pt x="289397" y="3839"/>
                  <a:pt x="289522" y="3235"/>
                  <a:pt x="289112" y="3128"/>
                </a:cubicBezTo>
                <a:cubicBezTo>
                  <a:pt x="281337" y="962"/>
                  <a:pt x="273671" y="1"/>
                  <a:pt x="2661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2" name="Google Shape;1372;p28"/>
          <p:cNvSpPr/>
          <p:nvPr/>
        </p:nvSpPr>
        <p:spPr>
          <a:xfrm rot="-2946211">
            <a:off x="4424528" y="5281778"/>
            <a:ext cx="7238136" cy="1688364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21" y="1"/>
                </a:moveTo>
                <a:cubicBezTo>
                  <a:pt x="227660" y="1"/>
                  <a:pt x="191988" y="24892"/>
                  <a:pt x="158964" y="42734"/>
                </a:cubicBezTo>
                <a:cubicBezTo>
                  <a:pt x="135341" y="55500"/>
                  <a:pt x="110407" y="64707"/>
                  <a:pt x="83421" y="66518"/>
                </a:cubicBezTo>
                <a:cubicBezTo>
                  <a:pt x="80468" y="66716"/>
                  <a:pt x="77517" y="66814"/>
                  <a:pt x="74571" y="66814"/>
                </a:cubicBezTo>
                <a:cubicBezTo>
                  <a:pt x="50579" y="66814"/>
                  <a:pt x="26978" y="60299"/>
                  <a:pt x="6200" y="48158"/>
                </a:cubicBezTo>
                <a:cubicBezTo>
                  <a:pt x="4336" y="47070"/>
                  <a:pt x="2507" y="45901"/>
                  <a:pt x="696" y="44724"/>
                </a:cubicBezTo>
                <a:cubicBezTo>
                  <a:pt x="632" y="44683"/>
                  <a:pt x="570" y="44666"/>
                  <a:pt x="511" y="44666"/>
                </a:cubicBezTo>
                <a:cubicBezTo>
                  <a:pt x="205" y="44666"/>
                  <a:pt x="1" y="45139"/>
                  <a:pt x="330" y="45348"/>
                </a:cubicBezTo>
                <a:cubicBezTo>
                  <a:pt x="21562" y="59113"/>
                  <a:pt x="45765" y="66696"/>
                  <a:pt x="71056" y="67472"/>
                </a:cubicBezTo>
                <a:cubicBezTo>
                  <a:pt x="72405" y="67513"/>
                  <a:pt x="73753" y="67533"/>
                  <a:pt x="75100" y="67533"/>
                </a:cubicBezTo>
                <a:cubicBezTo>
                  <a:pt x="98965" y="67533"/>
                  <a:pt x="122568" y="61176"/>
                  <a:pt x="144093" y="51102"/>
                </a:cubicBezTo>
                <a:cubicBezTo>
                  <a:pt x="182740" y="33026"/>
                  <a:pt x="221445" y="636"/>
                  <a:pt x="265723" y="636"/>
                </a:cubicBezTo>
                <a:cubicBezTo>
                  <a:pt x="270546" y="636"/>
                  <a:pt x="275435" y="1020"/>
                  <a:pt x="280397" y="1849"/>
                </a:cubicBezTo>
                <a:cubicBezTo>
                  <a:pt x="283279" y="2331"/>
                  <a:pt x="286107" y="3045"/>
                  <a:pt x="288917" y="3830"/>
                </a:cubicBezTo>
                <a:cubicBezTo>
                  <a:pt x="288954" y="3840"/>
                  <a:pt x="288989" y="3845"/>
                  <a:pt x="289023" y="3845"/>
                </a:cubicBezTo>
                <a:cubicBezTo>
                  <a:pt x="289398" y="3845"/>
                  <a:pt x="289523" y="3248"/>
                  <a:pt x="289113" y="3125"/>
                </a:cubicBezTo>
                <a:cubicBezTo>
                  <a:pt x="281341" y="962"/>
                  <a:pt x="273677" y="1"/>
                  <a:pt x="2661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3" name="Google Shape;1373;p28"/>
          <p:cNvSpPr/>
          <p:nvPr/>
        </p:nvSpPr>
        <p:spPr>
          <a:xfrm rot="-2946211">
            <a:off x="4343890" y="5690878"/>
            <a:ext cx="6844708" cy="1602639"/>
          </a:xfrm>
          <a:custGeom>
            <a:avLst/>
            <a:gdLst/>
            <a:ahLst/>
            <a:cxnLst/>
            <a:rect l="l" t="t" r="r" b="b"/>
            <a:pathLst>
              <a:path w="273786" h="64105" extrusionOk="0">
                <a:moveTo>
                  <a:pt x="205425" y="1"/>
                </a:moveTo>
                <a:cubicBezTo>
                  <a:pt x="183746" y="1"/>
                  <a:pt x="163546" y="11611"/>
                  <a:pt x="144694" y="21205"/>
                </a:cubicBezTo>
                <a:cubicBezTo>
                  <a:pt x="121999" y="32758"/>
                  <a:pt x="99562" y="45399"/>
                  <a:pt x="75645" y="54275"/>
                </a:cubicBezTo>
                <a:cubicBezTo>
                  <a:pt x="60044" y="60068"/>
                  <a:pt x="43905" y="63376"/>
                  <a:pt x="27633" y="63376"/>
                </a:cubicBezTo>
                <a:cubicBezTo>
                  <a:pt x="18644" y="63376"/>
                  <a:pt x="9613" y="62366"/>
                  <a:pt x="610" y="60208"/>
                </a:cubicBezTo>
                <a:cubicBezTo>
                  <a:pt x="578" y="60200"/>
                  <a:pt x="547" y="60197"/>
                  <a:pt x="517" y="60197"/>
                </a:cubicBezTo>
                <a:cubicBezTo>
                  <a:pt x="132" y="60197"/>
                  <a:pt x="0" y="60804"/>
                  <a:pt x="423" y="60904"/>
                </a:cubicBezTo>
                <a:cubicBezTo>
                  <a:pt x="9500" y="63082"/>
                  <a:pt x="18590" y="64105"/>
                  <a:pt x="27646" y="64105"/>
                </a:cubicBezTo>
                <a:cubicBezTo>
                  <a:pt x="41473" y="64105"/>
                  <a:pt x="55223" y="61720"/>
                  <a:pt x="68731" y="57424"/>
                </a:cubicBezTo>
                <a:cubicBezTo>
                  <a:pt x="91435" y="50207"/>
                  <a:pt x="112462" y="38458"/>
                  <a:pt x="133578" y="27628"/>
                </a:cubicBezTo>
                <a:cubicBezTo>
                  <a:pt x="155863" y="16200"/>
                  <a:pt x="179245" y="1356"/>
                  <a:pt x="205000" y="785"/>
                </a:cubicBezTo>
                <a:cubicBezTo>
                  <a:pt x="205504" y="774"/>
                  <a:pt x="206007" y="768"/>
                  <a:pt x="206509" y="768"/>
                </a:cubicBezTo>
                <a:cubicBezTo>
                  <a:pt x="231233" y="768"/>
                  <a:pt x="254364" y="14205"/>
                  <a:pt x="272988" y="29296"/>
                </a:cubicBezTo>
                <a:cubicBezTo>
                  <a:pt x="273062" y="29356"/>
                  <a:pt x="273144" y="29382"/>
                  <a:pt x="273223" y="29382"/>
                </a:cubicBezTo>
                <a:cubicBezTo>
                  <a:pt x="273522" y="29382"/>
                  <a:pt x="273785" y="29021"/>
                  <a:pt x="273496" y="28788"/>
                </a:cubicBezTo>
                <a:cubicBezTo>
                  <a:pt x="255690" y="14363"/>
                  <a:pt x="235947" y="3461"/>
                  <a:pt x="212958" y="482"/>
                </a:cubicBezTo>
                <a:cubicBezTo>
                  <a:pt x="210427" y="154"/>
                  <a:pt x="207916" y="1"/>
                  <a:pt x="20542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4" name="Google Shape;1374;p28"/>
          <p:cNvSpPr/>
          <p:nvPr/>
        </p:nvSpPr>
        <p:spPr>
          <a:xfrm rot="-2946211">
            <a:off x="4644922" y="5385514"/>
            <a:ext cx="6720882" cy="1731715"/>
          </a:xfrm>
          <a:custGeom>
            <a:avLst/>
            <a:gdLst/>
            <a:ahLst/>
            <a:cxnLst/>
            <a:rect l="l" t="t" r="r" b="b"/>
            <a:pathLst>
              <a:path w="268833" h="69268" extrusionOk="0">
                <a:moveTo>
                  <a:pt x="207926" y="0"/>
                </a:moveTo>
                <a:cubicBezTo>
                  <a:pt x="205254" y="0"/>
                  <a:pt x="202613" y="96"/>
                  <a:pt x="200024" y="294"/>
                </a:cubicBezTo>
                <a:cubicBezTo>
                  <a:pt x="177918" y="1980"/>
                  <a:pt x="160674" y="19697"/>
                  <a:pt x="143804" y="32142"/>
                </a:cubicBezTo>
                <a:cubicBezTo>
                  <a:pt x="124160" y="46630"/>
                  <a:pt x="101260" y="60689"/>
                  <a:pt x="77360" y="66461"/>
                </a:cubicBezTo>
                <a:cubicBezTo>
                  <a:pt x="72347" y="67671"/>
                  <a:pt x="67219" y="68327"/>
                  <a:pt x="62083" y="68327"/>
                </a:cubicBezTo>
                <a:cubicBezTo>
                  <a:pt x="59268" y="68327"/>
                  <a:pt x="56450" y="68130"/>
                  <a:pt x="53648" y="67719"/>
                </a:cubicBezTo>
                <a:cubicBezTo>
                  <a:pt x="46636" y="66684"/>
                  <a:pt x="40320" y="62866"/>
                  <a:pt x="34673" y="58789"/>
                </a:cubicBezTo>
                <a:cubicBezTo>
                  <a:pt x="23192" y="50510"/>
                  <a:pt x="13691" y="39564"/>
                  <a:pt x="728" y="33427"/>
                </a:cubicBezTo>
                <a:cubicBezTo>
                  <a:pt x="674" y="33400"/>
                  <a:pt x="620" y="33389"/>
                  <a:pt x="568" y="33389"/>
                </a:cubicBezTo>
                <a:cubicBezTo>
                  <a:pt x="232" y="33389"/>
                  <a:pt x="0" y="33881"/>
                  <a:pt x="371" y="34051"/>
                </a:cubicBezTo>
                <a:cubicBezTo>
                  <a:pt x="19382" y="43043"/>
                  <a:pt x="32006" y="64400"/>
                  <a:pt x="53461" y="68415"/>
                </a:cubicBezTo>
                <a:cubicBezTo>
                  <a:pt x="56580" y="68999"/>
                  <a:pt x="59722" y="69267"/>
                  <a:pt x="62869" y="69267"/>
                </a:cubicBezTo>
                <a:cubicBezTo>
                  <a:pt x="82754" y="69267"/>
                  <a:pt x="102878" y="58546"/>
                  <a:pt x="119244" y="48896"/>
                </a:cubicBezTo>
                <a:cubicBezTo>
                  <a:pt x="129352" y="42936"/>
                  <a:pt x="139281" y="36549"/>
                  <a:pt x="148613" y="29430"/>
                </a:cubicBezTo>
                <a:cubicBezTo>
                  <a:pt x="157783" y="22427"/>
                  <a:pt x="166615" y="14969"/>
                  <a:pt x="176589" y="9099"/>
                </a:cubicBezTo>
                <a:cubicBezTo>
                  <a:pt x="185721" y="3726"/>
                  <a:pt x="195388" y="874"/>
                  <a:pt x="205887" y="874"/>
                </a:cubicBezTo>
                <a:cubicBezTo>
                  <a:pt x="206476" y="874"/>
                  <a:pt x="207067" y="883"/>
                  <a:pt x="207661" y="901"/>
                </a:cubicBezTo>
                <a:cubicBezTo>
                  <a:pt x="214655" y="1115"/>
                  <a:pt x="221640" y="1712"/>
                  <a:pt x="228554" y="2729"/>
                </a:cubicBezTo>
                <a:cubicBezTo>
                  <a:pt x="242738" y="4799"/>
                  <a:pt x="268440" y="10054"/>
                  <a:pt x="267155" y="29020"/>
                </a:cubicBezTo>
                <a:cubicBezTo>
                  <a:pt x="267142" y="29255"/>
                  <a:pt x="267312" y="29371"/>
                  <a:pt x="267491" y="29371"/>
                </a:cubicBezTo>
                <a:cubicBezTo>
                  <a:pt x="267671" y="29371"/>
                  <a:pt x="267860" y="29253"/>
                  <a:pt x="267878" y="29020"/>
                </a:cubicBezTo>
                <a:cubicBezTo>
                  <a:pt x="268833" y="14871"/>
                  <a:pt x="254514" y="8323"/>
                  <a:pt x="242997" y="5013"/>
                </a:cubicBezTo>
                <a:cubicBezTo>
                  <a:pt x="232048" y="1858"/>
                  <a:pt x="219695" y="0"/>
                  <a:pt x="2079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5" name="Google Shape;1375;p28"/>
          <p:cNvSpPr/>
          <p:nvPr/>
        </p:nvSpPr>
        <p:spPr>
          <a:xfrm rot="-2946211">
            <a:off x="4437981" y="5182408"/>
            <a:ext cx="7112460" cy="2032492"/>
          </a:xfrm>
          <a:custGeom>
            <a:avLst/>
            <a:gdLst/>
            <a:ahLst/>
            <a:cxnLst/>
            <a:rect l="l" t="t" r="r" b="b"/>
            <a:pathLst>
              <a:path w="284496" h="81299" extrusionOk="0">
                <a:moveTo>
                  <a:pt x="263455" y="1"/>
                </a:moveTo>
                <a:cubicBezTo>
                  <a:pt x="253902" y="1"/>
                  <a:pt x="243860" y="3054"/>
                  <a:pt x="235833" y="6439"/>
                </a:cubicBezTo>
                <a:cubicBezTo>
                  <a:pt x="227465" y="9972"/>
                  <a:pt x="219428" y="14423"/>
                  <a:pt x="212433" y="20258"/>
                </a:cubicBezTo>
                <a:cubicBezTo>
                  <a:pt x="204877" y="26565"/>
                  <a:pt x="198882" y="34763"/>
                  <a:pt x="192932" y="42524"/>
                </a:cubicBezTo>
                <a:cubicBezTo>
                  <a:pt x="186206" y="51312"/>
                  <a:pt x="179488" y="60161"/>
                  <a:pt x="171129" y="67476"/>
                </a:cubicBezTo>
                <a:cubicBezTo>
                  <a:pt x="161664" y="75764"/>
                  <a:pt x="150325" y="79948"/>
                  <a:pt x="137845" y="80876"/>
                </a:cubicBezTo>
                <a:cubicBezTo>
                  <a:pt x="135821" y="81026"/>
                  <a:pt x="133799" y="81098"/>
                  <a:pt x="131778" y="81098"/>
                </a:cubicBezTo>
                <a:cubicBezTo>
                  <a:pt x="108638" y="81098"/>
                  <a:pt x="85763" y="71723"/>
                  <a:pt x="64300" y="64265"/>
                </a:cubicBezTo>
                <a:cubicBezTo>
                  <a:pt x="52497" y="60161"/>
                  <a:pt x="42140" y="54889"/>
                  <a:pt x="31586" y="48225"/>
                </a:cubicBezTo>
                <a:cubicBezTo>
                  <a:pt x="21719" y="41998"/>
                  <a:pt x="11755" y="35780"/>
                  <a:pt x="246" y="33175"/>
                </a:cubicBezTo>
                <a:cubicBezTo>
                  <a:pt x="233" y="33172"/>
                  <a:pt x="220" y="33170"/>
                  <a:pt x="208" y="33170"/>
                </a:cubicBezTo>
                <a:cubicBezTo>
                  <a:pt x="57" y="33170"/>
                  <a:pt x="1" y="33410"/>
                  <a:pt x="166" y="33443"/>
                </a:cubicBezTo>
                <a:cubicBezTo>
                  <a:pt x="12638" y="36271"/>
                  <a:pt x="23298" y="43345"/>
                  <a:pt x="33968" y="50063"/>
                </a:cubicBezTo>
                <a:cubicBezTo>
                  <a:pt x="44120" y="56459"/>
                  <a:pt x="54237" y="61071"/>
                  <a:pt x="65531" y="64996"/>
                </a:cubicBezTo>
                <a:cubicBezTo>
                  <a:pt x="87327" y="72569"/>
                  <a:pt x="109791" y="81298"/>
                  <a:pt x="133165" y="81298"/>
                </a:cubicBezTo>
                <a:cubicBezTo>
                  <a:pt x="134244" y="81298"/>
                  <a:pt x="135325" y="81280"/>
                  <a:pt x="136408" y="81242"/>
                </a:cubicBezTo>
                <a:cubicBezTo>
                  <a:pt x="146810" y="80876"/>
                  <a:pt x="156739" y="77950"/>
                  <a:pt x="165420" y="72222"/>
                </a:cubicBezTo>
                <a:cubicBezTo>
                  <a:pt x="173859" y="66647"/>
                  <a:pt x="180576" y="58743"/>
                  <a:pt x="186821" y="50901"/>
                </a:cubicBezTo>
                <a:cubicBezTo>
                  <a:pt x="193458" y="42551"/>
                  <a:pt x="199605" y="33818"/>
                  <a:pt x="206893" y="26003"/>
                </a:cubicBezTo>
                <a:cubicBezTo>
                  <a:pt x="213558" y="18857"/>
                  <a:pt x="221622" y="13540"/>
                  <a:pt x="230347" y="9222"/>
                </a:cubicBezTo>
                <a:cubicBezTo>
                  <a:pt x="239513" y="4695"/>
                  <a:pt x="251860" y="200"/>
                  <a:pt x="263356" y="200"/>
                </a:cubicBezTo>
                <a:cubicBezTo>
                  <a:pt x="271094" y="200"/>
                  <a:pt x="278447" y="2237"/>
                  <a:pt x="284185" y="7670"/>
                </a:cubicBezTo>
                <a:cubicBezTo>
                  <a:pt x="284215" y="7697"/>
                  <a:pt x="284247" y="7709"/>
                  <a:pt x="284279" y="7709"/>
                </a:cubicBezTo>
                <a:cubicBezTo>
                  <a:pt x="284393" y="7709"/>
                  <a:pt x="284495" y="7562"/>
                  <a:pt x="284391" y="7465"/>
                </a:cubicBezTo>
                <a:cubicBezTo>
                  <a:pt x="278620" y="2006"/>
                  <a:pt x="271198" y="1"/>
                  <a:pt x="26345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6" name="Google Shape;1376;p28"/>
          <p:cNvSpPr/>
          <p:nvPr/>
        </p:nvSpPr>
        <p:spPr>
          <a:xfrm rot="-2946211">
            <a:off x="4732667" y="5222041"/>
            <a:ext cx="7238136" cy="1688364"/>
          </a:xfrm>
          <a:custGeom>
            <a:avLst/>
            <a:gdLst/>
            <a:ahLst/>
            <a:cxnLst/>
            <a:rect l="l" t="t" r="r" b="b"/>
            <a:pathLst>
              <a:path w="289523" h="67534" extrusionOk="0">
                <a:moveTo>
                  <a:pt x="266116" y="1"/>
                </a:moveTo>
                <a:cubicBezTo>
                  <a:pt x="227654" y="1"/>
                  <a:pt x="191979" y="24885"/>
                  <a:pt x="158964" y="42735"/>
                </a:cubicBezTo>
                <a:cubicBezTo>
                  <a:pt x="135341" y="55501"/>
                  <a:pt x="110406" y="64707"/>
                  <a:pt x="83420" y="66518"/>
                </a:cubicBezTo>
                <a:cubicBezTo>
                  <a:pt x="80470" y="66716"/>
                  <a:pt x="77522" y="66814"/>
                  <a:pt x="74579" y="66814"/>
                </a:cubicBezTo>
                <a:cubicBezTo>
                  <a:pt x="50584" y="66814"/>
                  <a:pt x="26980" y="60293"/>
                  <a:pt x="6200" y="48159"/>
                </a:cubicBezTo>
                <a:cubicBezTo>
                  <a:pt x="4326" y="47070"/>
                  <a:pt x="2506" y="45902"/>
                  <a:pt x="686" y="44724"/>
                </a:cubicBezTo>
                <a:cubicBezTo>
                  <a:pt x="622" y="44681"/>
                  <a:pt x="558" y="44663"/>
                  <a:pt x="499" y="44663"/>
                </a:cubicBezTo>
                <a:cubicBezTo>
                  <a:pt x="197" y="44663"/>
                  <a:pt x="0" y="45140"/>
                  <a:pt x="321" y="45348"/>
                </a:cubicBezTo>
                <a:cubicBezTo>
                  <a:pt x="21553" y="59105"/>
                  <a:pt x="45756" y="66696"/>
                  <a:pt x="71047" y="67473"/>
                </a:cubicBezTo>
                <a:cubicBezTo>
                  <a:pt x="72396" y="67514"/>
                  <a:pt x="73744" y="67534"/>
                  <a:pt x="75092" y="67534"/>
                </a:cubicBezTo>
                <a:cubicBezTo>
                  <a:pt x="98965" y="67534"/>
                  <a:pt x="122568" y="61177"/>
                  <a:pt x="144092" y="51103"/>
                </a:cubicBezTo>
                <a:cubicBezTo>
                  <a:pt x="182739" y="33026"/>
                  <a:pt x="221444" y="636"/>
                  <a:pt x="265722" y="636"/>
                </a:cubicBezTo>
                <a:cubicBezTo>
                  <a:pt x="270545" y="636"/>
                  <a:pt x="275434" y="1021"/>
                  <a:pt x="280397" y="1850"/>
                </a:cubicBezTo>
                <a:cubicBezTo>
                  <a:pt x="283269" y="2331"/>
                  <a:pt x="286106" y="3045"/>
                  <a:pt x="288917" y="3821"/>
                </a:cubicBezTo>
                <a:cubicBezTo>
                  <a:pt x="288953" y="3831"/>
                  <a:pt x="288988" y="3836"/>
                  <a:pt x="289021" y="3836"/>
                </a:cubicBezTo>
                <a:cubicBezTo>
                  <a:pt x="289390" y="3836"/>
                  <a:pt x="289522" y="3240"/>
                  <a:pt x="289113" y="3125"/>
                </a:cubicBezTo>
                <a:cubicBezTo>
                  <a:pt x="281339" y="961"/>
                  <a:pt x="273674" y="1"/>
                  <a:pt x="2661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7" name="Google Shape;1377;p28"/>
          <p:cNvSpPr/>
          <p:nvPr/>
        </p:nvSpPr>
        <p:spPr>
          <a:xfrm rot="-2946211">
            <a:off x="4953020" y="5325797"/>
            <a:ext cx="6720932" cy="1731715"/>
          </a:xfrm>
          <a:custGeom>
            <a:avLst/>
            <a:gdLst/>
            <a:ahLst/>
            <a:cxnLst/>
            <a:rect l="l" t="t" r="r" b="b"/>
            <a:pathLst>
              <a:path w="268835" h="69268" extrusionOk="0">
                <a:moveTo>
                  <a:pt x="207925" y="0"/>
                </a:moveTo>
                <a:cubicBezTo>
                  <a:pt x="205252" y="0"/>
                  <a:pt x="202608" y="96"/>
                  <a:pt x="200017" y="294"/>
                </a:cubicBezTo>
                <a:cubicBezTo>
                  <a:pt x="177920" y="1980"/>
                  <a:pt x="160666" y="19697"/>
                  <a:pt x="143806" y="32142"/>
                </a:cubicBezTo>
                <a:cubicBezTo>
                  <a:pt x="124162" y="46630"/>
                  <a:pt x="101252" y="60689"/>
                  <a:pt x="77353" y="66461"/>
                </a:cubicBezTo>
                <a:cubicBezTo>
                  <a:pt x="72340" y="67671"/>
                  <a:pt x="67211" y="68327"/>
                  <a:pt x="62078" y="68327"/>
                </a:cubicBezTo>
                <a:cubicBezTo>
                  <a:pt x="59264" y="68327"/>
                  <a:pt x="56448" y="68130"/>
                  <a:pt x="53650" y="67719"/>
                </a:cubicBezTo>
                <a:cubicBezTo>
                  <a:pt x="46629" y="66684"/>
                  <a:pt x="40322" y="62866"/>
                  <a:pt x="34666" y="58789"/>
                </a:cubicBezTo>
                <a:cubicBezTo>
                  <a:pt x="23193" y="50511"/>
                  <a:pt x="13692" y="39556"/>
                  <a:pt x="730" y="33427"/>
                </a:cubicBezTo>
                <a:cubicBezTo>
                  <a:pt x="674" y="33401"/>
                  <a:pt x="619" y="33389"/>
                  <a:pt x="567" y="33389"/>
                </a:cubicBezTo>
                <a:cubicBezTo>
                  <a:pt x="227" y="33389"/>
                  <a:pt x="1" y="33881"/>
                  <a:pt x="364" y="34051"/>
                </a:cubicBezTo>
                <a:cubicBezTo>
                  <a:pt x="19375" y="43044"/>
                  <a:pt x="32007" y="64401"/>
                  <a:pt x="53453" y="68415"/>
                </a:cubicBezTo>
                <a:cubicBezTo>
                  <a:pt x="56573" y="68999"/>
                  <a:pt x="59714" y="69268"/>
                  <a:pt x="62862" y="69268"/>
                </a:cubicBezTo>
                <a:cubicBezTo>
                  <a:pt x="82749" y="69268"/>
                  <a:pt x="102878" y="58546"/>
                  <a:pt x="119237" y="48896"/>
                </a:cubicBezTo>
                <a:cubicBezTo>
                  <a:pt x="129354" y="42928"/>
                  <a:pt x="139283" y="36540"/>
                  <a:pt x="148614" y="29421"/>
                </a:cubicBezTo>
                <a:cubicBezTo>
                  <a:pt x="157785" y="22427"/>
                  <a:pt x="166617" y="14960"/>
                  <a:pt x="176582" y="9099"/>
                </a:cubicBezTo>
                <a:cubicBezTo>
                  <a:pt x="185712" y="3719"/>
                  <a:pt x="195386" y="874"/>
                  <a:pt x="205884" y="874"/>
                </a:cubicBezTo>
                <a:cubicBezTo>
                  <a:pt x="206474" y="874"/>
                  <a:pt x="207067" y="883"/>
                  <a:pt x="207663" y="901"/>
                </a:cubicBezTo>
                <a:cubicBezTo>
                  <a:pt x="214648" y="1115"/>
                  <a:pt x="221633" y="1713"/>
                  <a:pt x="228556" y="2730"/>
                </a:cubicBezTo>
                <a:cubicBezTo>
                  <a:pt x="242731" y="4799"/>
                  <a:pt x="268442" y="10054"/>
                  <a:pt x="267157" y="29020"/>
                </a:cubicBezTo>
                <a:cubicBezTo>
                  <a:pt x="267139" y="29252"/>
                  <a:pt x="267311" y="29368"/>
                  <a:pt x="267492" y="29368"/>
                </a:cubicBezTo>
                <a:cubicBezTo>
                  <a:pt x="267672" y="29368"/>
                  <a:pt x="267862" y="29252"/>
                  <a:pt x="267880" y="29020"/>
                </a:cubicBezTo>
                <a:cubicBezTo>
                  <a:pt x="268834" y="14871"/>
                  <a:pt x="254516" y="8323"/>
                  <a:pt x="242999" y="5005"/>
                </a:cubicBezTo>
                <a:cubicBezTo>
                  <a:pt x="232050" y="1857"/>
                  <a:pt x="219698" y="0"/>
                  <a:pt x="20792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8" name="Google Shape;1378;p28"/>
          <p:cNvSpPr/>
          <p:nvPr/>
        </p:nvSpPr>
        <p:spPr>
          <a:xfrm rot="-2946211">
            <a:off x="4746098" y="5122732"/>
            <a:ext cx="7112235" cy="2032567"/>
          </a:xfrm>
          <a:custGeom>
            <a:avLst/>
            <a:gdLst/>
            <a:ahLst/>
            <a:cxnLst/>
            <a:rect l="l" t="t" r="r" b="b"/>
            <a:pathLst>
              <a:path w="284487" h="81302" extrusionOk="0">
                <a:moveTo>
                  <a:pt x="263457" y="0"/>
                </a:moveTo>
                <a:cubicBezTo>
                  <a:pt x="253902" y="0"/>
                  <a:pt x="243858" y="3057"/>
                  <a:pt x="235835" y="6442"/>
                </a:cubicBezTo>
                <a:cubicBezTo>
                  <a:pt x="227467" y="9975"/>
                  <a:pt x="219420" y="14418"/>
                  <a:pt x="212435" y="20252"/>
                </a:cubicBezTo>
                <a:cubicBezTo>
                  <a:pt x="204879" y="26568"/>
                  <a:pt x="198884" y="34767"/>
                  <a:pt x="192934" y="42528"/>
                </a:cubicBezTo>
                <a:cubicBezTo>
                  <a:pt x="186198" y="51306"/>
                  <a:pt x="179490" y="60165"/>
                  <a:pt x="171131" y="67480"/>
                </a:cubicBezTo>
                <a:cubicBezTo>
                  <a:pt x="161656" y="75767"/>
                  <a:pt x="150327" y="79951"/>
                  <a:pt x="137846" y="80879"/>
                </a:cubicBezTo>
                <a:cubicBezTo>
                  <a:pt x="135829" y="81028"/>
                  <a:pt x="133813" y="81099"/>
                  <a:pt x="131799" y="81099"/>
                </a:cubicBezTo>
                <a:cubicBezTo>
                  <a:pt x="108644" y="81099"/>
                  <a:pt x="85763" y="71729"/>
                  <a:pt x="64301" y="64268"/>
                </a:cubicBezTo>
                <a:cubicBezTo>
                  <a:pt x="52499" y="60165"/>
                  <a:pt x="42132" y="54892"/>
                  <a:pt x="31588" y="48228"/>
                </a:cubicBezTo>
                <a:cubicBezTo>
                  <a:pt x="21721" y="41993"/>
                  <a:pt x="11756" y="35775"/>
                  <a:pt x="248" y="33170"/>
                </a:cubicBezTo>
                <a:cubicBezTo>
                  <a:pt x="237" y="33168"/>
                  <a:pt x="226" y="33166"/>
                  <a:pt x="215" y="33166"/>
                </a:cubicBezTo>
                <a:cubicBezTo>
                  <a:pt x="53" y="33166"/>
                  <a:pt x="0" y="33413"/>
                  <a:pt x="168" y="33446"/>
                </a:cubicBezTo>
                <a:cubicBezTo>
                  <a:pt x="12639" y="36274"/>
                  <a:pt x="23291" y="43349"/>
                  <a:pt x="33961" y="50066"/>
                </a:cubicBezTo>
                <a:cubicBezTo>
                  <a:pt x="44113" y="56462"/>
                  <a:pt x="54238" y="61075"/>
                  <a:pt x="65532" y="65000"/>
                </a:cubicBezTo>
                <a:cubicBezTo>
                  <a:pt x="87328" y="72572"/>
                  <a:pt x="109784" y="81302"/>
                  <a:pt x="133166" y="81302"/>
                </a:cubicBezTo>
                <a:cubicBezTo>
                  <a:pt x="134245" y="81302"/>
                  <a:pt x="135326" y="81283"/>
                  <a:pt x="136410" y="81245"/>
                </a:cubicBezTo>
                <a:cubicBezTo>
                  <a:pt x="146803" y="80879"/>
                  <a:pt x="156741" y="77953"/>
                  <a:pt x="165421" y="72226"/>
                </a:cubicBezTo>
                <a:cubicBezTo>
                  <a:pt x="173860" y="66650"/>
                  <a:pt x="180578" y="58746"/>
                  <a:pt x="186814" y="50905"/>
                </a:cubicBezTo>
                <a:cubicBezTo>
                  <a:pt x="193460" y="42555"/>
                  <a:pt x="199607" y="33821"/>
                  <a:pt x="206895" y="26006"/>
                </a:cubicBezTo>
                <a:cubicBezTo>
                  <a:pt x="213559" y="18851"/>
                  <a:pt x="221624" y="13543"/>
                  <a:pt x="230349" y="9226"/>
                </a:cubicBezTo>
                <a:cubicBezTo>
                  <a:pt x="239516" y="4698"/>
                  <a:pt x="251863" y="202"/>
                  <a:pt x="263359" y="202"/>
                </a:cubicBezTo>
                <a:cubicBezTo>
                  <a:pt x="271093" y="202"/>
                  <a:pt x="278441" y="2236"/>
                  <a:pt x="284178" y="7665"/>
                </a:cubicBezTo>
                <a:cubicBezTo>
                  <a:pt x="284209" y="7695"/>
                  <a:pt x="284243" y="7708"/>
                  <a:pt x="284277" y="7708"/>
                </a:cubicBezTo>
                <a:cubicBezTo>
                  <a:pt x="284388" y="7708"/>
                  <a:pt x="284486" y="7564"/>
                  <a:pt x="284383" y="7468"/>
                </a:cubicBezTo>
                <a:cubicBezTo>
                  <a:pt x="278618" y="2006"/>
                  <a:pt x="271198" y="0"/>
                  <a:pt x="26345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68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ebo"/>
              <a:buChar char="●"/>
              <a:defRPr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ebo"/>
              <a:buChar char="○"/>
              <a:defRPr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ebo"/>
              <a:buChar char="■"/>
              <a:defRPr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ebo"/>
              <a:buChar char="●"/>
              <a:defRPr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ebo"/>
              <a:buChar char="○"/>
              <a:defRPr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ebo"/>
              <a:buChar char="■"/>
              <a:defRPr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ebo"/>
              <a:buChar char="●"/>
              <a:defRPr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ebo"/>
              <a:buChar char="○"/>
              <a:defRPr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Heebo"/>
              <a:buChar char="■"/>
              <a:defRPr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4" r:id="rId4"/>
    <p:sldLayoutId id="2147483655" r:id="rId5"/>
    <p:sldLayoutId id="2147483658" r:id="rId6"/>
    <p:sldLayoutId id="2147483662" r:id="rId7"/>
    <p:sldLayoutId id="2147483665" r:id="rId8"/>
    <p:sldLayoutId id="2147483674" r:id="rId9"/>
    <p:sldLayoutId id="2147483675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" name="Google Shape;1440;p33"/>
          <p:cNvSpPr txBox="1">
            <a:spLocks noGrp="1"/>
          </p:cNvSpPr>
          <p:nvPr>
            <p:ph type="ctrTitle"/>
          </p:nvPr>
        </p:nvSpPr>
        <p:spPr>
          <a:xfrm>
            <a:off x="713225" y="1230300"/>
            <a:ext cx="8142452" cy="268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Электронные туристические агентства в Интернете</a:t>
            </a:r>
            <a:endParaRPr lang="en-US" sz="4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443" name="Google Shape;1443;p33"/>
          <p:cNvSpPr/>
          <p:nvPr/>
        </p:nvSpPr>
        <p:spPr>
          <a:xfrm>
            <a:off x="1385450" y="278049"/>
            <a:ext cx="801300" cy="8013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accent1"/>
              </a:gs>
              <a:gs pos="100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33"/>
          <p:cNvSpPr/>
          <p:nvPr/>
        </p:nvSpPr>
        <p:spPr>
          <a:xfrm>
            <a:off x="8230675" y="2950900"/>
            <a:ext cx="200100" cy="200100"/>
          </a:xfrm>
          <a:prstGeom prst="ellipse">
            <a:avLst/>
          </a:prstGeom>
          <a:gradFill>
            <a:gsLst>
              <a:gs pos="0">
                <a:schemeClr val="lt2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Google Shape;1815;p51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0A7937B8-055B-F174-CB48-684A4358AC14}"/>
              </a:ext>
            </a:extLst>
          </p:cNvPr>
          <p:cNvSpPr txBox="1">
            <a:spLocks/>
          </p:cNvSpPr>
          <p:nvPr/>
        </p:nvSpPr>
        <p:spPr>
          <a:xfrm>
            <a:off x="500774" y="13660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Ключевые игроки в индустрии ЭТА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" name="Google Shape;1502;p39">
            <a:extLst>
              <a:ext uri="{FF2B5EF4-FFF2-40B4-BE49-F238E27FC236}">
                <a16:creationId xmlns:a16="http://schemas.microsoft.com/office/drawing/2014/main" id="{13AFDE68-8FC7-736D-E8FF-81025B961659}"/>
              </a:ext>
            </a:extLst>
          </p:cNvPr>
          <p:cNvSpPr txBox="1">
            <a:spLocks/>
          </p:cNvSpPr>
          <p:nvPr/>
        </p:nvSpPr>
        <p:spPr>
          <a:xfrm>
            <a:off x="500774" y="1862584"/>
            <a:ext cx="6238693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14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pPr marL="0" indent="0" algn="l"/>
            <a:r>
              <a:rPr lang="en-US" sz="1600" b="1" dirty="0"/>
              <a:t>Expedia Group — </a:t>
            </a:r>
            <a:r>
              <a:rPr lang="ru-RU" sz="1600" b="1" dirty="0"/>
              <a:t>американская глобальная туристическая компания. </a:t>
            </a:r>
            <a:r>
              <a:rPr lang="en-US" sz="1600" b="1" dirty="0"/>
              <a:t>Expedia Group </a:t>
            </a:r>
            <a:r>
              <a:rPr lang="ru-RU" sz="1600" b="1" dirty="0"/>
              <a:t>включает в себя сайты, которые в основном являются организаторами проезда и движками </a:t>
            </a:r>
            <a:r>
              <a:rPr lang="ru-RU" sz="1600" b="1" dirty="0" err="1"/>
              <a:t>метапоиска</a:t>
            </a:r>
            <a:r>
              <a:rPr lang="ru-RU" sz="1600" b="1" dirty="0"/>
              <a:t>. (</a:t>
            </a:r>
            <a:r>
              <a:rPr lang="en-US" sz="1600" b="1" dirty="0"/>
              <a:t>CarRentals.com, </a:t>
            </a:r>
            <a:r>
              <a:rPr lang="en-US" sz="1600" b="1" dirty="0" err="1"/>
              <a:t>CheapTickets</a:t>
            </a:r>
            <a:r>
              <a:rPr lang="en-US" sz="1600" b="1" dirty="0"/>
              <a:t>, Expedia.com, HomeAway, Hotels.com, Hotwire.com, Orbitz, Travelocity, Trivago </a:t>
            </a:r>
            <a:r>
              <a:rPr lang="ru-RU" sz="1600" b="1" dirty="0"/>
              <a:t>и </a:t>
            </a:r>
            <a:r>
              <a:rPr lang="en-US" sz="1600" b="1" dirty="0"/>
              <a:t>Venere.com).</a:t>
            </a:r>
          </a:p>
          <a:p>
            <a:pPr marL="0" indent="0" algn="l"/>
            <a:endParaRPr lang="en-US" sz="1600" b="1" dirty="0"/>
          </a:p>
          <a:p>
            <a:pPr marL="0" indent="0" algn="l"/>
            <a:r>
              <a:rPr lang="ru-RU" sz="1600" b="1" dirty="0"/>
              <a:t>По словам Рича Бартона, первого генерального директора компании, слово «</a:t>
            </a:r>
            <a:r>
              <a:rPr lang="en-US" sz="1600" b="1" dirty="0"/>
              <a:t>Expedia» </a:t>
            </a:r>
            <a:r>
              <a:rPr lang="ru-RU" sz="1600" b="1" dirty="0"/>
              <a:t>происходит от сочетания разведки (англ. </a:t>
            </a:r>
            <a:r>
              <a:rPr lang="en-US" sz="1600" b="1" dirty="0" err="1"/>
              <a:t>EXPloring</a:t>
            </a:r>
            <a:r>
              <a:rPr lang="en-US" sz="1600" b="1" dirty="0"/>
              <a:t>) </a:t>
            </a:r>
            <a:r>
              <a:rPr lang="ru-RU" sz="1600" b="1" dirty="0"/>
              <a:t>и скорости (англ. </a:t>
            </a:r>
            <a:r>
              <a:rPr lang="en-US" sz="1600" b="1" dirty="0" err="1"/>
              <a:t>speED</a:t>
            </a:r>
            <a:r>
              <a:rPr lang="en-US" sz="1600" b="1" dirty="0"/>
              <a:t>).</a:t>
            </a:r>
            <a:endParaRPr lang="ru-RU" sz="1600" b="1" dirty="0"/>
          </a:p>
          <a:p>
            <a:pPr marL="0" indent="0" algn="l"/>
            <a:endParaRPr lang="ru-RU" sz="1600" dirty="0"/>
          </a:p>
        </p:txBody>
      </p:sp>
      <p:sp>
        <p:nvSpPr>
          <p:cNvPr id="6" name="Google Shape;1504;p39">
            <a:extLst>
              <a:ext uri="{FF2B5EF4-FFF2-40B4-BE49-F238E27FC236}">
                <a16:creationId xmlns:a16="http://schemas.microsoft.com/office/drawing/2014/main" id="{68461DB3-1E01-4E18-1CE5-6A813AEFF209}"/>
              </a:ext>
            </a:extLst>
          </p:cNvPr>
          <p:cNvSpPr txBox="1">
            <a:spLocks/>
          </p:cNvSpPr>
          <p:nvPr/>
        </p:nvSpPr>
        <p:spPr>
          <a:xfrm>
            <a:off x="626142" y="1302368"/>
            <a:ext cx="2802859" cy="414900"/>
          </a:xfrm>
          <a:prstGeom prst="rect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dirty="0"/>
              <a:t>EXPEDIA GROUP</a:t>
            </a:r>
            <a:endParaRPr lang="ru-RU" dirty="0"/>
          </a:p>
        </p:txBody>
      </p:sp>
      <p:pic>
        <p:nvPicPr>
          <p:cNvPr id="2050" name="Picture 2" descr="Изображение логотипа">
            <a:extLst>
              <a:ext uri="{FF2B5EF4-FFF2-40B4-BE49-F238E27FC236}">
                <a16:creationId xmlns:a16="http://schemas.microsoft.com/office/drawing/2014/main" id="{9D4D794D-812B-5ED5-6D57-B9BE58541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4583" y="1877344"/>
            <a:ext cx="2518567" cy="2002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Google Shape;1815;p51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0A7937B8-055B-F174-CB48-684A4358AC14}"/>
              </a:ext>
            </a:extLst>
          </p:cNvPr>
          <p:cNvSpPr txBox="1">
            <a:spLocks/>
          </p:cNvSpPr>
          <p:nvPr/>
        </p:nvSpPr>
        <p:spPr>
          <a:xfrm>
            <a:off x="500774" y="13660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Ключевые игроки в индустрии ЭТА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" name="Google Shape;1502;p39">
            <a:extLst>
              <a:ext uri="{FF2B5EF4-FFF2-40B4-BE49-F238E27FC236}">
                <a16:creationId xmlns:a16="http://schemas.microsoft.com/office/drawing/2014/main" id="{13AFDE68-8FC7-736D-E8FF-81025B961659}"/>
              </a:ext>
            </a:extLst>
          </p:cNvPr>
          <p:cNvSpPr txBox="1">
            <a:spLocks/>
          </p:cNvSpPr>
          <p:nvPr/>
        </p:nvSpPr>
        <p:spPr>
          <a:xfrm>
            <a:off x="500774" y="1862584"/>
            <a:ext cx="5502093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14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pPr marL="0" indent="0" algn="l"/>
            <a:r>
              <a:rPr lang="ru-RU" sz="1600" b="1" dirty="0"/>
              <a:t>Booking.com — система интернет-бронирования отелей, основанная в 1996 году в Амстердаме (Нидерланды).</a:t>
            </a:r>
          </a:p>
          <a:p>
            <a:pPr marL="0" indent="0" algn="l"/>
            <a:endParaRPr lang="ru-RU" sz="1600" b="1" dirty="0"/>
          </a:p>
          <a:p>
            <a:pPr marL="0" indent="0" algn="l"/>
            <a:r>
              <a:rPr lang="ru-RU" sz="1600" b="1" dirty="0"/>
              <a:t>В 2005 году система приобретена американской компанией The </a:t>
            </a:r>
            <a:r>
              <a:rPr lang="ru-RU" sz="1600" b="1" dirty="0" err="1"/>
              <a:t>Priceline</a:t>
            </a:r>
            <a:r>
              <a:rPr lang="ru-RU" sz="1600" b="1" dirty="0"/>
              <a:t> Group за $ 133 000 000 (в феврале 2018 года переименована в </a:t>
            </a:r>
            <a:r>
              <a:rPr lang="ru-RU" sz="1600" b="1" dirty="0" err="1"/>
              <a:t>Booking</a:t>
            </a:r>
            <a:r>
              <a:rPr lang="ru-RU" sz="1600" b="1" dirty="0"/>
              <a:t> Holdings NASDAQ: BKNG), фокусирующейся на европейский рынок. Штаб-квартира находится в Амстердаме.</a:t>
            </a:r>
            <a:endParaRPr lang="ru-RU" sz="1600" dirty="0"/>
          </a:p>
        </p:txBody>
      </p:sp>
      <p:sp>
        <p:nvSpPr>
          <p:cNvPr id="6" name="Google Shape;1504;p39">
            <a:extLst>
              <a:ext uri="{FF2B5EF4-FFF2-40B4-BE49-F238E27FC236}">
                <a16:creationId xmlns:a16="http://schemas.microsoft.com/office/drawing/2014/main" id="{68461DB3-1E01-4E18-1CE5-6A813AEFF209}"/>
              </a:ext>
            </a:extLst>
          </p:cNvPr>
          <p:cNvSpPr txBox="1">
            <a:spLocks/>
          </p:cNvSpPr>
          <p:nvPr/>
        </p:nvSpPr>
        <p:spPr>
          <a:xfrm>
            <a:off x="626142" y="1302368"/>
            <a:ext cx="3234658" cy="414900"/>
          </a:xfrm>
          <a:prstGeom prst="rect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dirty="0"/>
              <a:t>BOOKING HOLDINGS</a:t>
            </a:r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D215EF3-4FAB-2E3C-E16B-05B66BC7D2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8235" y="1835067"/>
            <a:ext cx="2514991" cy="221833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755710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Google Shape;1815;p51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0A7937B8-055B-F174-CB48-684A4358AC14}"/>
              </a:ext>
            </a:extLst>
          </p:cNvPr>
          <p:cNvSpPr txBox="1">
            <a:spLocks/>
          </p:cNvSpPr>
          <p:nvPr/>
        </p:nvSpPr>
        <p:spPr>
          <a:xfrm>
            <a:off x="500774" y="13660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Ключевые игроки в индустрии ЭТА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" name="Google Shape;1502;p39">
            <a:extLst>
              <a:ext uri="{FF2B5EF4-FFF2-40B4-BE49-F238E27FC236}">
                <a16:creationId xmlns:a16="http://schemas.microsoft.com/office/drawing/2014/main" id="{13AFDE68-8FC7-736D-E8FF-81025B961659}"/>
              </a:ext>
            </a:extLst>
          </p:cNvPr>
          <p:cNvSpPr txBox="1">
            <a:spLocks/>
          </p:cNvSpPr>
          <p:nvPr/>
        </p:nvSpPr>
        <p:spPr>
          <a:xfrm>
            <a:off x="500774" y="1862584"/>
            <a:ext cx="5502093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14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pPr marL="0" indent="0" algn="l"/>
            <a:r>
              <a:rPr lang="ru-RU" sz="1600" b="1" dirty="0"/>
              <a:t>TripAdvisor — американский сайт путешествий. Даёт своим пользователям возможность спланировать поездку в любую страну мира. </a:t>
            </a:r>
          </a:p>
          <a:p>
            <a:pPr marL="0" indent="0" algn="l"/>
            <a:endParaRPr lang="ru-RU" sz="1600" b="1" dirty="0"/>
          </a:p>
          <a:p>
            <a:pPr marL="0" indent="0" algn="l"/>
            <a:r>
              <a:rPr lang="ru-RU" sz="1600" b="1" dirty="0"/>
              <a:t>Услуги сайта бесплатны для пользователей, создающих большую часть контента, также сайт поддерживается за счёт рекламы. TripAdvisor был одним из первых сайтов, внедривших принцип пользовательского контента.</a:t>
            </a:r>
            <a:endParaRPr lang="ru-RU" sz="1600" dirty="0"/>
          </a:p>
        </p:txBody>
      </p:sp>
      <p:sp>
        <p:nvSpPr>
          <p:cNvPr id="6" name="Google Shape;1504;p39">
            <a:extLst>
              <a:ext uri="{FF2B5EF4-FFF2-40B4-BE49-F238E27FC236}">
                <a16:creationId xmlns:a16="http://schemas.microsoft.com/office/drawing/2014/main" id="{68461DB3-1E01-4E18-1CE5-6A813AEFF209}"/>
              </a:ext>
            </a:extLst>
          </p:cNvPr>
          <p:cNvSpPr txBox="1">
            <a:spLocks/>
          </p:cNvSpPr>
          <p:nvPr/>
        </p:nvSpPr>
        <p:spPr>
          <a:xfrm>
            <a:off x="626142" y="1302368"/>
            <a:ext cx="1879991" cy="414900"/>
          </a:xfrm>
          <a:prstGeom prst="rect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dirty="0"/>
              <a:t>TripAdvisor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2323CDD-F44C-DF0F-B3A4-62ADB053D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4533" y="1862584"/>
            <a:ext cx="2428693" cy="24286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606648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Google Shape;1815;p51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0A7937B8-055B-F174-CB48-684A4358AC14}"/>
              </a:ext>
            </a:extLst>
          </p:cNvPr>
          <p:cNvSpPr txBox="1">
            <a:spLocks/>
          </p:cNvSpPr>
          <p:nvPr/>
        </p:nvSpPr>
        <p:spPr>
          <a:xfrm>
            <a:off x="500774" y="13660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Ключевые игроки в индустрии ЭТА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" name="Google Shape;1502;p39">
            <a:extLst>
              <a:ext uri="{FF2B5EF4-FFF2-40B4-BE49-F238E27FC236}">
                <a16:creationId xmlns:a16="http://schemas.microsoft.com/office/drawing/2014/main" id="{13AFDE68-8FC7-736D-E8FF-81025B961659}"/>
              </a:ext>
            </a:extLst>
          </p:cNvPr>
          <p:cNvSpPr txBox="1">
            <a:spLocks/>
          </p:cNvSpPr>
          <p:nvPr/>
        </p:nvSpPr>
        <p:spPr>
          <a:xfrm>
            <a:off x="500774" y="1862584"/>
            <a:ext cx="5502093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14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pPr marL="0" indent="0" algn="l"/>
            <a:r>
              <a:rPr lang="ru-RU" sz="1600" b="1" dirty="0"/>
              <a:t>Airbnb — онлайн-площадка для размещения и поиска краткосрочной аренды частного жилья по всему миру.</a:t>
            </a:r>
          </a:p>
          <a:p>
            <a:pPr marL="0" indent="0" algn="l"/>
            <a:endParaRPr lang="ru-RU" sz="1600" b="1" dirty="0"/>
          </a:p>
          <a:p>
            <a:pPr marL="0" indent="0" algn="l"/>
            <a:r>
              <a:rPr lang="ru-RU" sz="1600" b="1" dirty="0"/>
              <a:t>Пользователи Airbnb имеют возможность сдавать путешественникам в аренду своё жильё целиком или частично. Сайт предоставляет платформу для установления контакта между хозяином и гостем, а также отвечает за обработку транзакций. Airbnb предлагает жильё в 65 000 городов 191 страны мира.</a:t>
            </a:r>
          </a:p>
        </p:txBody>
      </p:sp>
      <p:sp>
        <p:nvSpPr>
          <p:cNvPr id="6" name="Google Shape;1504;p39">
            <a:extLst>
              <a:ext uri="{FF2B5EF4-FFF2-40B4-BE49-F238E27FC236}">
                <a16:creationId xmlns:a16="http://schemas.microsoft.com/office/drawing/2014/main" id="{68461DB3-1E01-4E18-1CE5-6A813AEFF209}"/>
              </a:ext>
            </a:extLst>
          </p:cNvPr>
          <p:cNvSpPr txBox="1">
            <a:spLocks/>
          </p:cNvSpPr>
          <p:nvPr/>
        </p:nvSpPr>
        <p:spPr>
          <a:xfrm>
            <a:off x="626142" y="1302368"/>
            <a:ext cx="1879991" cy="414900"/>
          </a:xfrm>
          <a:prstGeom prst="rect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dirty="0"/>
              <a:t>Airbnb</a:t>
            </a:r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5FA6EB6-1E42-E969-FFE8-FDC6839973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667" r="8879"/>
          <a:stretch/>
        </p:blipFill>
        <p:spPr>
          <a:xfrm>
            <a:off x="6206067" y="2229205"/>
            <a:ext cx="2573866" cy="21027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969006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Google Shape;1815;p51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0A7937B8-055B-F174-CB48-684A4358AC14}"/>
              </a:ext>
            </a:extLst>
          </p:cNvPr>
          <p:cNvSpPr txBox="1">
            <a:spLocks/>
          </p:cNvSpPr>
          <p:nvPr/>
        </p:nvSpPr>
        <p:spPr>
          <a:xfrm>
            <a:off x="500774" y="13660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Ключевые игроки в индустрии ЭТА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" name="Google Shape;1502;p39">
            <a:extLst>
              <a:ext uri="{FF2B5EF4-FFF2-40B4-BE49-F238E27FC236}">
                <a16:creationId xmlns:a16="http://schemas.microsoft.com/office/drawing/2014/main" id="{13AFDE68-8FC7-736D-E8FF-81025B961659}"/>
              </a:ext>
            </a:extLst>
          </p:cNvPr>
          <p:cNvSpPr txBox="1">
            <a:spLocks/>
          </p:cNvSpPr>
          <p:nvPr/>
        </p:nvSpPr>
        <p:spPr>
          <a:xfrm>
            <a:off x="500775" y="1862584"/>
            <a:ext cx="5476692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14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pPr marL="0" indent="0" algn="l"/>
            <a:r>
              <a:rPr lang="ru-RU" sz="1600" b="1" dirty="0"/>
              <a:t>KAYAK — туристический </a:t>
            </a:r>
            <a:r>
              <a:rPr lang="ru-RU" sz="1600" b="1" dirty="0" err="1"/>
              <a:t>метапоисковик</a:t>
            </a:r>
            <a:r>
              <a:rPr lang="ru-RU" sz="1600" b="1" dirty="0"/>
              <a:t>; онлайн-сервис по поиску авиабилетов, брони отелей, аренде автомобилей, поиску турпакетов и круизов. </a:t>
            </a:r>
          </a:p>
          <a:p>
            <a:pPr marL="0" indent="0" algn="l"/>
            <a:r>
              <a:rPr lang="ru-RU" sz="1600" b="1" dirty="0"/>
              <a:t>Также имеет мобильное приложение KAYAK. </a:t>
            </a:r>
          </a:p>
          <a:p>
            <a:pPr marL="0" indent="0" algn="l"/>
            <a:r>
              <a:rPr lang="ru-RU" sz="1600" b="1" dirty="0"/>
              <a:t>На сегодняшний день представлен в 18 странах, включая США, Россию и ведущие страны Европы.</a:t>
            </a:r>
          </a:p>
          <a:p>
            <a:pPr marL="0" indent="0" algn="l"/>
            <a:endParaRPr lang="ru-RU" sz="1600" b="1" dirty="0"/>
          </a:p>
          <a:p>
            <a:pPr marL="0" indent="0" algn="l"/>
            <a:r>
              <a:rPr lang="ru-RU" sz="1600" b="1" dirty="0"/>
              <a:t>KAYAK обрабатывает свыше 150 миллионов пользовательских запросов в месяц и на сегодняшний день является самым крупным туристическим поисковиком.</a:t>
            </a:r>
          </a:p>
        </p:txBody>
      </p:sp>
      <p:sp>
        <p:nvSpPr>
          <p:cNvPr id="6" name="Google Shape;1504;p39">
            <a:extLst>
              <a:ext uri="{FF2B5EF4-FFF2-40B4-BE49-F238E27FC236}">
                <a16:creationId xmlns:a16="http://schemas.microsoft.com/office/drawing/2014/main" id="{68461DB3-1E01-4E18-1CE5-6A813AEFF209}"/>
              </a:ext>
            </a:extLst>
          </p:cNvPr>
          <p:cNvSpPr txBox="1">
            <a:spLocks/>
          </p:cNvSpPr>
          <p:nvPr/>
        </p:nvSpPr>
        <p:spPr>
          <a:xfrm>
            <a:off x="626142" y="1302368"/>
            <a:ext cx="1879991" cy="414900"/>
          </a:xfrm>
          <a:prstGeom prst="rect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dirty="0"/>
              <a:t>Kayak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1039612-B7CD-F050-6F3A-19C18111CA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7870" y="2366188"/>
            <a:ext cx="2468021" cy="18248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973750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" name="Google Shape;1516;p39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7A5B80B0-EFAD-25A1-9917-A89F3400AB08}"/>
              </a:ext>
            </a:extLst>
          </p:cNvPr>
          <p:cNvSpPr txBox="1">
            <a:spLocks/>
          </p:cNvSpPr>
          <p:nvPr/>
        </p:nvSpPr>
        <p:spPr>
          <a:xfrm>
            <a:off x="500774" y="13660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Преимущества электронных туристических агентств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graphicFrame>
        <p:nvGraphicFramePr>
          <p:cNvPr id="11" name="Схема 10">
            <a:extLst>
              <a:ext uri="{FF2B5EF4-FFF2-40B4-BE49-F238E27FC236}">
                <a16:creationId xmlns:a16="http://schemas.microsoft.com/office/drawing/2014/main" id="{2882BF14-558A-9980-0140-5FE0B637FB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4122504"/>
              </p:ext>
            </p:extLst>
          </p:nvPr>
        </p:nvGraphicFramePr>
        <p:xfrm>
          <a:off x="262466" y="1079500"/>
          <a:ext cx="8380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1941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Google Shape;1815;p51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0A7937B8-055B-F174-CB48-684A4358AC14}"/>
              </a:ext>
            </a:extLst>
          </p:cNvPr>
          <p:cNvSpPr txBox="1">
            <a:spLocks/>
          </p:cNvSpPr>
          <p:nvPr/>
        </p:nvSpPr>
        <p:spPr>
          <a:xfrm>
            <a:off x="500774" y="32384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Проблемы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" name="Google Shape;1502;p39">
            <a:extLst>
              <a:ext uri="{FF2B5EF4-FFF2-40B4-BE49-F238E27FC236}">
                <a16:creationId xmlns:a16="http://schemas.microsoft.com/office/drawing/2014/main" id="{13AFDE68-8FC7-736D-E8FF-81025B961659}"/>
              </a:ext>
            </a:extLst>
          </p:cNvPr>
          <p:cNvSpPr txBox="1">
            <a:spLocks/>
          </p:cNvSpPr>
          <p:nvPr/>
        </p:nvSpPr>
        <p:spPr>
          <a:xfrm>
            <a:off x="382241" y="1258758"/>
            <a:ext cx="8440025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14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pPr marL="0" indent="0" algn="l"/>
            <a:r>
              <a:rPr lang="ru-RU" sz="1600" b="1" dirty="0"/>
              <a:t>Хотя ETA произвели революцию в туристической индустрии, они также сталкиваются с проблемами, в том числе:</a:t>
            </a:r>
          </a:p>
          <a:p>
            <a:pPr marL="0" indent="0" algn="l"/>
            <a:endParaRPr lang="ru-RU" sz="16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FF0000"/>
                </a:solidFill>
              </a:rPr>
              <a:t>Ошеломляющий выбор: </a:t>
            </a:r>
            <a:r>
              <a:rPr lang="ru-RU" sz="1600" b="1" dirty="0"/>
              <a:t>огромное количество вариантов может сбить с толку путешественников.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FF0000"/>
                </a:solidFill>
              </a:rPr>
              <a:t>Конфиденциальность данных: </a:t>
            </a:r>
            <a:r>
              <a:rPr lang="ru-RU" sz="1600" b="1" dirty="0"/>
              <a:t>Обеспокоенность по поводу конфиденциальности и безопасности данных возникла, поскольку путешественники предоставляют личную информацию и платежные реквизиты онлайн.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FF0000"/>
                </a:solidFill>
              </a:rPr>
              <a:t>Влияние на местный бизнес: </a:t>
            </a:r>
            <a:r>
              <a:rPr lang="ru-RU" sz="1600" b="1" dirty="0"/>
              <a:t>Доминирование ETA может повлиять на местный бизнес, который зависит от туризма.</a:t>
            </a:r>
          </a:p>
        </p:txBody>
      </p:sp>
    </p:spTree>
    <p:extLst>
      <p:ext uri="{BB962C8B-B14F-4D97-AF65-F5344CB8AC3E}">
        <p14:creationId xmlns:p14="http://schemas.microsoft.com/office/powerpoint/2010/main" val="3455057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6" name="Google Shape;1476;p36"/>
          <p:cNvSpPr txBox="1">
            <a:spLocks noGrp="1"/>
          </p:cNvSpPr>
          <p:nvPr>
            <p:ph type="subTitle" idx="1"/>
          </p:nvPr>
        </p:nvSpPr>
        <p:spPr>
          <a:xfrm>
            <a:off x="3598332" y="308100"/>
            <a:ext cx="5300133" cy="20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/>
              <a:t>Электронные туристические агентства в Интернете изменили то, как люди планируют и путешествуют. Они предлагают путешественникам удобство, доступность и изобилие выбора, способствуя росту и динамизму туристической индустрии.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/>
              <a:t>Хотя ETA принесли множество преимуществ, они также вызывают проблемы, которые необходимо решить для обеспечения устойчивого развития отрасли. Поскольку технологии продолжают развиваться, ETA, вероятно, будут играть все более важную роль в экосистеме путешествий.</a:t>
            </a:r>
            <a:endParaRPr dirty="0"/>
          </a:p>
        </p:txBody>
      </p:sp>
      <p:sp>
        <p:nvSpPr>
          <p:cNvPr id="6" name="Google Shape;1440;p33">
            <a:extLst>
              <a:ext uri="{FF2B5EF4-FFF2-40B4-BE49-F238E27FC236}">
                <a16:creationId xmlns:a16="http://schemas.microsoft.com/office/drawing/2014/main" id="{7AF93101-FD31-29F8-5731-2E4F57664EB5}"/>
              </a:ext>
            </a:extLst>
          </p:cNvPr>
          <p:cNvSpPr txBox="1">
            <a:spLocks/>
          </p:cNvSpPr>
          <p:nvPr/>
        </p:nvSpPr>
        <p:spPr>
          <a:xfrm>
            <a:off x="-2296880" y="148534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Заключение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7097F1B-3BB3-9108-36E8-F47FD5DA6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46" y="1809749"/>
            <a:ext cx="2159000" cy="21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32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4" name="Google Shape;1554;p41"/>
          <p:cNvSpPr txBox="1">
            <a:spLocks noGrp="1"/>
          </p:cNvSpPr>
          <p:nvPr>
            <p:ph type="title"/>
          </p:nvPr>
        </p:nvSpPr>
        <p:spPr>
          <a:xfrm>
            <a:off x="986124" y="1389478"/>
            <a:ext cx="7171752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dirty="0"/>
              <a:t>СПАСИБО</a:t>
            </a:r>
            <a:br>
              <a:rPr lang="kk-KZ" dirty="0"/>
            </a:br>
            <a:r>
              <a:rPr lang="kk-KZ" dirty="0"/>
              <a:t>ЗА</a:t>
            </a:r>
            <a:br>
              <a:rPr lang="kk-KZ" dirty="0"/>
            </a:br>
            <a:r>
              <a:rPr lang="kk-KZ" dirty="0"/>
              <a:t>ВНИМАНИЕ!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6" name="Google Shape;1476;p36"/>
          <p:cNvSpPr txBox="1">
            <a:spLocks noGrp="1"/>
          </p:cNvSpPr>
          <p:nvPr>
            <p:ph type="subTitle" idx="1"/>
          </p:nvPr>
        </p:nvSpPr>
        <p:spPr>
          <a:xfrm>
            <a:off x="3318932" y="559350"/>
            <a:ext cx="5300133" cy="20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/>
              <a:t>Индустрия туризма претерпела значительные изменения с появлением электронных туристических агентств (ETA) в Интернете.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/>
              <a:t>Эти агентства произвели революцию в том, как люди планируют, бронируют и получают впечатления от путешествий.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/>
              <a:t>В презентации представлен обзор ETA,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/>
              <a:t>их влияния на туристическую индустрию, ключевых игроков и преимуществ, которые они предлагают путешественникам и туристической индустрии в целом.</a:t>
            </a:r>
            <a:endParaRPr dirty="0"/>
          </a:p>
        </p:txBody>
      </p:sp>
      <p:sp>
        <p:nvSpPr>
          <p:cNvPr id="6" name="Google Shape;1440;p33">
            <a:extLst>
              <a:ext uri="{FF2B5EF4-FFF2-40B4-BE49-F238E27FC236}">
                <a16:creationId xmlns:a16="http://schemas.microsoft.com/office/drawing/2014/main" id="{7AF93101-FD31-29F8-5731-2E4F57664EB5}"/>
              </a:ext>
            </a:extLst>
          </p:cNvPr>
          <p:cNvSpPr txBox="1">
            <a:spLocks/>
          </p:cNvSpPr>
          <p:nvPr/>
        </p:nvSpPr>
        <p:spPr>
          <a:xfrm>
            <a:off x="-2296880" y="148534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Введение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68627C0C-7030-E502-3F4A-70BB71B2A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204566"/>
            <a:ext cx="3556000" cy="3556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6" name="Google Shape;1936;p55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1476;p36">
            <a:extLst>
              <a:ext uri="{FF2B5EF4-FFF2-40B4-BE49-F238E27FC236}">
                <a16:creationId xmlns:a16="http://schemas.microsoft.com/office/drawing/2014/main" id="{089406F1-FEA0-D0E7-2194-C62DB3197EF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91484" y="1112067"/>
            <a:ext cx="5307798" cy="20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/>
              <a:t>Электронные туристические агентства (ETA) — это онлайн-платформы, которые позволяют путешественникам исследовать, планировать и бронировать свои поездки, проживание и мероприятия.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/>
              <a:t>ETA становятся все более популярными благодаря своему удобству, доступности и широкому спектру предлагаемых услуг. Они изменили динамику туристической индустрии, предоставив путешественникам больше контроля и гибкости при планировании поездок.</a:t>
            </a:r>
            <a:endParaRPr sz="1600" dirty="0"/>
          </a:p>
        </p:txBody>
      </p:sp>
      <p:sp>
        <p:nvSpPr>
          <p:cNvPr id="9" name="Google Shape;1440;p33">
            <a:extLst>
              <a:ext uri="{FF2B5EF4-FFF2-40B4-BE49-F238E27FC236}">
                <a16:creationId xmlns:a16="http://schemas.microsoft.com/office/drawing/2014/main" id="{D4B49A39-3682-4CE3-CC8C-1729CE51F32F}"/>
              </a:ext>
            </a:extLst>
          </p:cNvPr>
          <p:cNvSpPr txBox="1">
            <a:spLocks/>
          </p:cNvSpPr>
          <p:nvPr/>
        </p:nvSpPr>
        <p:spPr>
          <a:xfrm>
            <a:off x="243120" y="9299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Электронные туристические агентства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4635E41-BFB9-C394-F561-41D3EBA7DA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5986" y="1258758"/>
            <a:ext cx="2647950" cy="26479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" name="Google Shape;1502;p39"/>
          <p:cNvSpPr txBox="1">
            <a:spLocks noGrp="1"/>
          </p:cNvSpPr>
          <p:nvPr>
            <p:ph type="subTitle" idx="2"/>
          </p:nvPr>
        </p:nvSpPr>
        <p:spPr>
          <a:xfrm>
            <a:off x="657879" y="2571750"/>
            <a:ext cx="6132388" cy="121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/>
              <a:t>ETA предлагают комплексную платформу для бронирования авиабилетов, проживания, аренды автомобилей и мероприятий.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/>
              <a:t>Пользователи могут сравнивать цены, читать отзывы и делать предварительные заказы, не выходя из дома.</a:t>
            </a:r>
            <a:endParaRPr sz="1600" dirty="0"/>
          </a:p>
        </p:txBody>
      </p:sp>
      <p:sp>
        <p:nvSpPr>
          <p:cNvPr id="1504" name="Google Shape;1504;p39"/>
          <p:cNvSpPr txBox="1">
            <a:spLocks noGrp="1"/>
          </p:cNvSpPr>
          <p:nvPr>
            <p:ph type="subTitle" idx="4"/>
          </p:nvPr>
        </p:nvSpPr>
        <p:spPr>
          <a:xfrm>
            <a:off x="1424691" y="1771942"/>
            <a:ext cx="3541588" cy="41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Услуги бронирования</a:t>
            </a:r>
            <a:endParaRPr dirty="0"/>
          </a:p>
        </p:txBody>
      </p:sp>
      <p:sp>
        <p:nvSpPr>
          <p:cNvPr id="1516" name="Google Shape;1516;p39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7A5B80B0-EFAD-25A1-9917-A89F3400AB08}"/>
              </a:ext>
            </a:extLst>
          </p:cNvPr>
          <p:cNvSpPr txBox="1">
            <a:spLocks/>
          </p:cNvSpPr>
          <p:nvPr/>
        </p:nvSpPr>
        <p:spPr>
          <a:xfrm>
            <a:off x="500774" y="32384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Ключевые особенности электронных турагентств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FEAD568-ADDE-B17F-1356-19C9655FFB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879" y="1694701"/>
            <a:ext cx="569383" cy="56938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730083E-C9D8-AB59-989E-4BE12F3E80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1382" y="1694701"/>
            <a:ext cx="2148417" cy="214841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" name="Google Shape;1502;p39"/>
          <p:cNvSpPr txBox="1">
            <a:spLocks noGrp="1"/>
          </p:cNvSpPr>
          <p:nvPr>
            <p:ph type="subTitle" idx="2"/>
          </p:nvPr>
        </p:nvSpPr>
        <p:spPr>
          <a:xfrm>
            <a:off x="776412" y="1979084"/>
            <a:ext cx="8291388" cy="121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/>
              <a:t>Путешественники могут планировать и настраивать свои маршруты, выбирая направления, жилье и мероприятия, которые соответствуют их предпочтениям и бюджету.</a:t>
            </a:r>
            <a:endParaRPr sz="1600" dirty="0"/>
          </a:p>
        </p:txBody>
      </p:sp>
      <p:sp>
        <p:nvSpPr>
          <p:cNvPr id="1504" name="Google Shape;1504;p39"/>
          <p:cNvSpPr txBox="1">
            <a:spLocks noGrp="1"/>
          </p:cNvSpPr>
          <p:nvPr>
            <p:ph type="subTitle" idx="4"/>
          </p:nvPr>
        </p:nvSpPr>
        <p:spPr>
          <a:xfrm>
            <a:off x="891291" y="1433276"/>
            <a:ext cx="5365576" cy="41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Планирование и настройка поездки</a:t>
            </a:r>
            <a:endParaRPr dirty="0"/>
          </a:p>
        </p:txBody>
      </p:sp>
      <p:sp>
        <p:nvSpPr>
          <p:cNvPr id="1516" name="Google Shape;1516;p39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7A5B80B0-EFAD-25A1-9917-A89F3400AB08}"/>
              </a:ext>
            </a:extLst>
          </p:cNvPr>
          <p:cNvSpPr txBox="1">
            <a:spLocks/>
          </p:cNvSpPr>
          <p:nvPr/>
        </p:nvSpPr>
        <p:spPr>
          <a:xfrm>
            <a:off x="500774" y="13660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Ключевые особенности электронных турагентств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" name="Google Shape;1504;p39">
            <a:extLst>
              <a:ext uri="{FF2B5EF4-FFF2-40B4-BE49-F238E27FC236}">
                <a16:creationId xmlns:a16="http://schemas.microsoft.com/office/drawing/2014/main" id="{90126C9E-B337-F8F8-2F78-46B91684E089}"/>
              </a:ext>
            </a:extLst>
          </p:cNvPr>
          <p:cNvSpPr txBox="1">
            <a:spLocks/>
          </p:cNvSpPr>
          <p:nvPr/>
        </p:nvSpPr>
        <p:spPr>
          <a:xfrm>
            <a:off x="891291" y="3190184"/>
            <a:ext cx="6279976" cy="414900"/>
          </a:xfrm>
          <a:prstGeom prst="rect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ru-RU" dirty="0"/>
              <a:t>Информация в режиме реального времени</a:t>
            </a:r>
          </a:p>
        </p:txBody>
      </p:sp>
      <p:sp>
        <p:nvSpPr>
          <p:cNvPr id="3" name="Google Shape;1502;p39">
            <a:extLst>
              <a:ext uri="{FF2B5EF4-FFF2-40B4-BE49-F238E27FC236}">
                <a16:creationId xmlns:a16="http://schemas.microsoft.com/office/drawing/2014/main" id="{DCAB84AD-C5D7-3888-08CE-BC778FC218DE}"/>
              </a:ext>
            </a:extLst>
          </p:cNvPr>
          <p:cNvSpPr txBox="1">
            <a:spLocks/>
          </p:cNvSpPr>
          <p:nvPr/>
        </p:nvSpPr>
        <p:spPr>
          <a:xfrm>
            <a:off x="852612" y="3795734"/>
            <a:ext cx="7156855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14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pPr marL="0" indent="0" algn="l"/>
            <a:r>
              <a:rPr lang="ru-RU" sz="1600" b="1" dirty="0"/>
              <a:t>ETA предоставляют информацию в режиме реального времени о наличии рейсов, занятости отелей и ценах. Это позволяет путешественникам принимать обоснованные решения и воспользоваться горящими предложениями.</a:t>
            </a:r>
            <a:endParaRPr lang="ru-RU" sz="16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86AB0C7-D3B9-459B-8C00-9E1602705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936" y="1560309"/>
            <a:ext cx="575733" cy="57573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16A1781-41B1-D297-7BDB-A270D46329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745" y="3605084"/>
            <a:ext cx="592667" cy="59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71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" name="Google Shape;1502;p39"/>
          <p:cNvSpPr txBox="1">
            <a:spLocks noGrp="1"/>
          </p:cNvSpPr>
          <p:nvPr>
            <p:ph type="subTitle" idx="2"/>
          </p:nvPr>
        </p:nvSpPr>
        <p:spPr>
          <a:xfrm>
            <a:off x="776412" y="1979084"/>
            <a:ext cx="8291388" cy="121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/>
              <a:t>ETA часто включают отзывы и рекомендации пользователей, помогая путешественникам выбирать направления и варианты размещения на основе опыта других.</a:t>
            </a:r>
            <a:endParaRPr sz="1600" dirty="0"/>
          </a:p>
        </p:txBody>
      </p:sp>
      <p:sp>
        <p:nvSpPr>
          <p:cNvPr id="1504" name="Google Shape;1504;p39"/>
          <p:cNvSpPr txBox="1">
            <a:spLocks noGrp="1"/>
          </p:cNvSpPr>
          <p:nvPr>
            <p:ph type="subTitle" idx="4"/>
          </p:nvPr>
        </p:nvSpPr>
        <p:spPr>
          <a:xfrm>
            <a:off x="891291" y="1433276"/>
            <a:ext cx="5898976" cy="41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Отзывы пользователей и рекомендации</a:t>
            </a:r>
            <a:endParaRPr dirty="0"/>
          </a:p>
        </p:txBody>
      </p:sp>
      <p:sp>
        <p:nvSpPr>
          <p:cNvPr id="1516" name="Google Shape;1516;p39"/>
          <p:cNvSpPr/>
          <p:nvPr/>
        </p:nvSpPr>
        <p:spPr>
          <a:xfrm>
            <a:off x="8682300" y="445025"/>
            <a:ext cx="461700" cy="461700"/>
          </a:xfrm>
          <a:prstGeom prst="ellipse">
            <a:avLst/>
          </a:prstGeom>
          <a:gradFill>
            <a:gsLst>
              <a:gs pos="0">
                <a:schemeClr val="accent1"/>
              </a:gs>
              <a:gs pos="56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7A5B80B0-EFAD-25A1-9917-A89F3400AB08}"/>
              </a:ext>
            </a:extLst>
          </p:cNvPr>
          <p:cNvSpPr txBox="1">
            <a:spLocks/>
          </p:cNvSpPr>
          <p:nvPr/>
        </p:nvSpPr>
        <p:spPr>
          <a:xfrm>
            <a:off x="500774" y="13660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Ключевые особенности электронных турагентств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" name="Google Shape;1504;p39">
            <a:extLst>
              <a:ext uri="{FF2B5EF4-FFF2-40B4-BE49-F238E27FC236}">
                <a16:creationId xmlns:a16="http://schemas.microsoft.com/office/drawing/2014/main" id="{90126C9E-B337-F8F8-2F78-46B91684E089}"/>
              </a:ext>
            </a:extLst>
          </p:cNvPr>
          <p:cNvSpPr txBox="1">
            <a:spLocks/>
          </p:cNvSpPr>
          <p:nvPr/>
        </p:nvSpPr>
        <p:spPr>
          <a:xfrm>
            <a:off x="891291" y="3190184"/>
            <a:ext cx="3824642" cy="414900"/>
          </a:xfrm>
          <a:prstGeom prst="rect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ru-RU" dirty="0"/>
              <a:t>Мобильная доступность</a:t>
            </a:r>
          </a:p>
        </p:txBody>
      </p:sp>
      <p:sp>
        <p:nvSpPr>
          <p:cNvPr id="3" name="Google Shape;1502;p39">
            <a:extLst>
              <a:ext uri="{FF2B5EF4-FFF2-40B4-BE49-F238E27FC236}">
                <a16:creationId xmlns:a16="http://schemas.microsoft.com/office/drawing/2014/main" id="{DCAB84AD-C5D7-3888-08CE-BC778FC218DE}"/>
              </a:ext>
            </a:extLst>
          </p:cNvPr>
          <p:cNvSpPr txBox="1">
            <a:spLocks/>
          </p:cNvSpPr>
          <p:nvPr/>
        </p:nvSpPr>
        <p:spPr>
          <a:xfrm>
            <a:off x="852612" y="3795734"/>
            <a:ext cx="8291388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14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pPr marL="0" indent="0" algn="l"/>
            <a:r>
              <a:rPr lang="ru-RU" sz="1600" b="1" dirty="0"/>
              <a:t>Многие ETA предлагают мобильные приложения, позволяющие путешественникам легко планировать и бронировать поездки на ходу.</a:t>
            </a:r>
            <a:endParaRPr lang="ru-RU" sz="16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960DFEF-4DE4-19DD-BCF0-99E79E71A0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68" y="1640726"/>
            <a:ext cx="601133" cy="60113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0ECACB5-221E-2A56-2AA0-103B16B771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68" y="3495167"/>
            <a:ext cx="601133" cy="60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898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" name="Google Shape;1740;p48"/>
          <p:cNvSpPr/>
          <p:nvPr/>
        </p:nvSpPr>
        <p:spPr>
          <a:xfrm>
            <a:off x="8870000" y="376149"/>
            <a:ext cx="326700" cy="3267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7427BD6D-6E5B-2110-E1F7-91D8B27D92D4}"/>
              </a:ext>
            </a:extLst>
          </p:cNvPr>
          <p:cNvSpPr txBox="1">
            <a:spLocks/>
          </p:cNvSpPr>
          <p:nvPr/>
        </p:nvSpPr>
        <p:spPr>
          <a:xfrm>
            <a:off x="500774" y="13660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Влияние на туристическую индустрию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9" name="Google Shape;1504;p39">
            <a:extLst>
              <a:ext uri="{FF2B5EF4-FFF2-40B4-BE49-F238E27FC236}">
                <a16:creationId xmlns:a16="http://schemas.microsoft.com/office/drawing/2014/main" id="{FCA4E9AC-2179-1294-F80A-06BC64E82088}"/>
              </a:ext>
            </a:extLst>
          </p:cNvPr>
          <p:cNvSpPr txBox="1">
            <a:spLocks/>
          </p:cNvSpPr>
          <p:nvPr/>
        </p:nvSpPr>
        <p:spPr>
          <a:xfrm>
            <a:off x="2888274" y="1807900"/>
            <a:ext cx="3367443" cy="414900"/>
          </a:xfrm>
          <a:prstGeom prst="rect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ru-RU" dirty="0" err="1"/>
              <a:t>Дезинтермедиация</a:t>
            </a:r>
            <a:endParaRPr lang="ru-RU" dirty="0"/>
          </a:p>
        </p:txBody>
      </p:sp>
      <p:sp>
        <p:nvSpPr>
          <p:cNvPr id="10" name="Google Shape;1502;p39">
            <a:extLst>
              <a:ext uri="{FF2B5EF4-FFF2-40B4-BE49-F238E27FC236}">
                <a16:creationId xmlns:a16="http://schemas.microsoft.com/office/drawing/2014/main" id="{D5268556-EF7B-B057-EE17-6B1DFB25D915}"/>
              </a:ext>
            </a:extLst>
          </p:cNvPr>
          <p:cNvSpPr txBox="1">
            <a:spLocks/>
          </p:cNvSpPr>
          <p:nvPr/>
        </p:nvSpPr>
        <p:spPr>
          <a:xfrm>
            <a:off x="426301" y="3396450"/>
            <a:ext cx="8291388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14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pPr marL="0" indent="0"/>
            <a:r>
              <a:rPr lang="ru-RU" sz="1600" b="1" dirty="0"/>
              <a:t>ETA разрушили традиционную модель туристического агентства, связав путешественников напрямую с поставщиками услуг. Такое устранение посредничества позволило снизить затраты и повысить прозрачность.</a:t>
            </a:r>
            <a:endParaRPr lang="ru-RU" sz="1600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C7F23A7-1D91-C148-9AB9-73989245EC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7307" y="1021855"/>
            <a:ext cx="569383" cy="569383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4EBAE24-B037-3146-768A-C274DB5FD1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170360" y="2368024"/>
            <a:ext cx="803273" cy="94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336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" name="Google Shape;1740;p48"/>
          <p:cNvSpPr/>
          <p:nvPr/>
        </p:nvSpPr>
        <p:spPr>
          <a:xfrm>
            <a:off x="8870000" y="376149"/>
            <a:ext cx="326700" cy="3267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7427BD6D-6E5B-2110-E1F7-91D8B27D92D4}"/>
              </a:ext>
            </a:extLst>
          </p:cNvPr>
          <p:cNvSpPr txBox="1">
            <a:spLocks/>
          </p:cNvSpPr>
          <p:nvPr/>
        </p:nvSpPr>
        <p:spPr>
          <a:xfrm>
            <a:off x="500774" y="13660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Влияние на туристическую индустрию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9" name="Google Shape;1504;p39">
            <a:extLst>
              <a:ext uri="{FF2B5EF4-FFF2-40B4-BE49-F238E27FC236}">
                <a16:creationId xmlns:a16="http://schemas.microsoft.com/office/drawing/2014/main" id="{FCA4E9AC-2179-1294-F80A-06BC64E82088}"/>
              </a:ext>
            </a:extLst>
          </p:cNvPr>
          <p:cNvSpPr txBox="1">
            <a:spLocks/>
          </p:cNvSpPr>
          <p:nvPr/>
        </p:nvSpPr>
        <p:spPr>
          <a:xfrm>
            <a:off x="2888274" y="1807900"/>
            <a:ext cx="3367443" cy="414900"/>
          </a:xfrm>
          <a:prstGeom prst="rect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ru-RU" dirty="0"/>
              <a:t>Рост конкуренции</a:t>
            </a:r>
          </a:p>
        </p:txBody>
      </p:sp>
      <p:sp>
        <p:nvSpPr>
          <p:cNvPr id="10" name="Google Shape;1502;p39">
            <a:extLst>
              <a:ext uri="{FF2B5EF4-FFF2-40B4-BE49-F238E27FC236}">
                <a16:creationId xmlns:a16="http://schemas.microsoft.com/office/drawing/2014/main" id="{D5268556-EF7B-B057-EE17-6B1DFB25D915}"/>
              </a:ext>
            </a:extLst>
          </p:cNvPr>
          <p:cNvSpPr txBox="1">
            <a:spLocks/>
          </p:cNvSpPr>
          <p:nvPr/>
        </p:nvSpPr>
        <p:spPr>
          <a:xfrm>
            <a:off x="621984" y="3387983"/>
            <a:ext cx="7900021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14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pPr marL="0" indent="0"/>
            <a:r>
              <a:rPr lang="ru-RU" sz="1600" b="1" dirty="0"/>
              <a:t>Рост числа ETA усилил конкуренцию среди поставщиков туристических услуг. Авиакомпании, отели и туроператоры предлагают конкурентоспособные цены и пакеты услуг для привлечения путешественников через эти платформы.</a:t>
            </a:r>
            <a:endParaRPr lang="ru-RU" sz="1600" dirty="0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4EBAE24-B037-3146-768A-C274DB5FD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170360" y="2368024"/>
            <a:ext cx="803273" cy="946150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AD5A638-E240-1B77-25C6-A22F634757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4127" y="1083387"/>
            <a:ext cx="575733" cy="57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92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" name="Google Shape;1740;p48"/>
          <p:cNvSpPr/>
          <p:nvPr/>
        </p:nvSpPr>
        <p:spPr>
          <a:xfrm>
            <a:off x="8870000" y="376149"/>
            <a:ext cx="326700" cy="326700"/>
          </a:xfrm>
          <a:prstGeom prst="ellipse">
            <a:avLst/>
          </a:prstGeom>
          <a:gradFill>
            <a:gsLst>
              <a:gs pos="0">
                <a:srgbClr val="FFFFFF">
                  <a:alpha val="0"/>
                </a:srgbClr>
              </a:gs>
              <a:gs pos="48000">
                <a:srgbClr val="FFFFFF">
                  <a:alpha val="0"/>
                </a:srgbClr>
              </a:gs>
              <a:gs pos="95000">
                <a:schemeClr val="lt2"/>
              </a:gs>
              <a:gs pos="100000">
                <a:schemeClr val="lt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440;p33">
            <a:extLst>
              <a:ext uri="{FF2B5EF4-FFF2-40B4-BE49-F238E27FC236}">
                <a16:creationId xmlns:a16="http://schemas.microsoft.com/office/drawing/2014/main" id="{7427BD6D-6E5B-2110-E1F7-91D8B27D92D4}"/>
              </a:ext>
            </a:extLst>
          </p:cNvPr>
          <p:cNvSpPr txBox="1">
            <a:spLocks/>
          </p:cNvSpPr>
          <p:nvPr/>
        </p:nvSpPr>
        <p:spPr>
          <a:xfrm>
            <a:off x="500774" y="136602"/>
            <a:ext cx="8142452" cy="11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l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ru-RU" sz="2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Влияние на туристическую индустрию</a:t>
            </a:r>
            <a:endParaRPr lang="en-US" sz="2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9" name="Google Shape;1504;p39">
            <a:extLst>
              <a:ext uri="{FF2B5EF4-FFF2-40B4-BE49-F238E27FC236}">
                <a16:creationId xmlns:a16="http://schemas.microsoft.com/office/drawing/2014/main" id="{FCA4E9AC-2179-1294-F80A-06BC64E82088}"/>
              </a:ext>
            </a:extLst>
          </p:cNvPr>
          <p:cNvSpPr txBox="1">
            <a:spLocks/>
          </p:cNvSpPr>
          <p:nvPr/>
        </p:nvSpPr>
        <p:spPr>
          <a:xfrm>
            <a:off x="2888274" y="1807900"/>
            <a:ext cx="3367443" cy="414900"/>
          </a:xfrm>
          <a:prstGeom prst="rect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ru-RU" dirty="0"/>
              <a:t>Расширение рынка</a:t>
            </a:r>
          </a:p>
        </p:txBody>
      </p:sp>
      <p:sp>
        <p:nvSpPr>
          <p:cNvPr id="10" name="Google Shape;1502;p39">
            <a:extLst>
              <a:ext uri="{FF2B5EF4-FFF2-40B4-BE49-F238E27FC236}">
                <a16:creationId xmlns:a16="http://schemas.microsoft.com/office/drawing/2014/main" id="{D5268556-EF7B-B057-EE17-6B1DFB25D915}"/>
              </a:ext>
            </a:extLst>
          </p:cNvPr>
          <p:cNvSpPr txBox="1">
            <a:spLocks/>
          </p:cNvSpPr>
          <p:nvPr/>
        </p:nvSpPr>
        <p:spPr>
          <a:xfrm>
            <a:off x="621984" y="3387983"/>
            <a:ext cx="7900021" cy="12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14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ebo"/>
              <a:buNone/>
              <a:defRPr sz="2800" b="0" i="0" u="none" strike="noStrike" cap="none">
                <a:solidFill>
                  <a:schemeClr val="dk1"/>
                </a:solidFill>
                <a:latin typeface="Heebo"/>
                <a:ea typeface="Heebo"/>
                <a:cs typeface="Heebo"/>
                <a:sym typeface="Heebo"/>
              </a:defRPr>
            </a:lvl9pPr>
          </a:lstStyle>
          <a:p>
            <a:pPr marL="0" indent="0"/>
            <a:r>
              <a:rPr lang="ru-RU" sz="1600" b="1" dirty="0"/>
              <a:t>ETA расширили туристический рынок, облегчив путешественникам изучение новых направлений, особенно в менее известных регионах и странах.</a:t>
            </a:r>
            <a:endParaRPr lang="ru-RU" sz="1600" dirty="0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4EBAE24-B037-3146-768A-C274DB5FD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170360" y="2368024"/>
            <a:ext cx="803273" cy="94615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AA2DE78-6022-576A-F3D9-8C2F3D50FE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5660" y="1024403"/>
            <a:ext cx="592667" cy="59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162875"/>
      </p:ext>
    </p:extLst>
  </p:cSld>
  <p:clrMapOvr>
    <a:masterClrMapping/>
  </p:clrMapOvr>
</p:sld>
</file>

<file path=ppt/theme/theme1.xml><?xml version="1.0" encoding="utf-8"?>
<a:theme xmlns:a="http://schemas.openxmlformats.org/drawingml/2006/main" name="Optical Fiber Installation Workshop by Slidesgo">
  <a:themeElements>
    <a:clrScheme name="Simple Light">
      <a:dk1>
        <a:srgbClr val="F8F8F8"/>
      </a:dk1>
      <a:lt1>
        <a:srgbClr val="191E3C"/>
      </a:lt1>
      <a:dk2>
        <a:srgbClr val="508ED6"/>
      </a:dk2>
      <a:lt2>
        <a:srgbClr val="60DDFF"/>
      </a:lt2>
      <a:accent1>
        <a:srgbClr val="FC4FFC"/>
      </a:accent1>
      <a:accent2>
        <a:srgbClr val="6666B7"/>
      </a:accent2>
      <a:accent3>
        <a:srgbClr val="C2C2DF"/>
      </a:accent3>
      <a:accent4>
        <a:srgbClr val="FFFFFF"/>
      </a:accent4>
      <a:accent5>
        <a:srgbClr val="FFFFFF"/>
      </a:accent5>
      <a:accent6>
        <a:srgbClr val="FFFFFF"/>
      </a:accent6>
      <a:hlink>
        <a:srgbClr val="F8F8F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928</Words>
  <Application>Microsoft Office PowerPoint</Application>
  <PresentationFormat>Экран (16:9)</PresentationFormat>
  <Paragraphs>80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Bebas Neue</vt:lpstr>
      <vt:lpstr>Heebo</vt:lpstr>
      <vt:lpstr>Open Sans</vt:lpstr>
      <vt:lpstr>Montserrat</vt:lpstr>
      <vt:lpstr>Arial</vt:lpstr>
      <vt:lpstr>Optical Fiber Installation Workshop by Slidesgo</vt:lpstr>
      <vt:lpstr>Электронные туристические агентства в Интернете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Электронные туристические агентства в Интернете</dc:title>
  <cp:lastModifiedBy>Абдрахманова Альбина Парахатовна</cp:lastModifiedBy>
  <cp:revision>1</cp:revision>
  <dcterms:modified xsi:type="dcterms:W3CDTF">2023-10-31T19:31:25Z</dcterms:modified>
</cp:coreProperties>
</file>