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73E12B6-FC30-497F-BB57-0FB5A3A22816}"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ru-RU"/>
        </a:p>
      </dgm:t>
    </dgm:pt>
    <dgm:pt modelId="{D2B5ED2C-D96C-41BF-BBCE-D870D3FDAFFB}">
      <dgm:prSet phldrT="[Текст]">
        <dgm:style>
          <a:lnRef idx="2">
            <a:schemeClr val="accent1"/>
          </a:lnRef>
          <a:fillRef idx="1">
            <a:schemeClr val="lt1"/>
          </a:fillRef>
          <a:effectRef idx="0">
            <a:schemeClr val="accent1"/>
          </a:effectRef>
          <a:fontRef idx="minor">
            <a:schemeClr val="dk1"/>
          </a:fontRef>
        </dgm:style>
      </dgm:prSet>
      <dgm:spPr/>
      <dgm:t>
        <a:bodyPr/>
        <a:lstStyle/>
        <a:p>
          <a:r>
            <a:rPr lang="kk-KZ" i="1" dirty="0" smtClean="0"/>
            <a:t>жалпы әдіснама </a:t>
          </a:r>
          <a:endParaRPr lang="ru-RU" dirty="0"/>
        </a:p>
      </dgm:t>
    </dgm:pt>
    <dgm:pt modelId="{533B7999-0164-4D72-9267-8ED0B1EB3F0E}" type="parTrans" cxnId="{645E53EF-7C85-48D0-BADD-17243D860908}">
      <dgm:prSet/>
      <dgm:spPr/>
      <dgm:t>
        <a:bodyPr/>
        <a:lstStyle/>
        <a:p>
          <a:endParaRPr lang="ru-RU"/>
        </a:p>
      </dgm:t>
    </dgm:pt>
    <dgm:pt modelId="{4D514B62-72EE-4B95-B9EB-A2C22A995A86}" type="sibTrans" cxnId="{645E53EF-7C85-48D0-BADD-17243D860908}">
      <dgm:prSet/>
      <dgm:spPr/>
      <dgm:t>
        <a:bodyPr/>
        <a:lstStyle/>
        <a:p>
          <a:endParaRPr lang="ru-RU"/>
        </a:p>
      </dgm:t>
    </dgm:pt>
    <dgm:pt modelId="{055AF98F-B142-4C42-9374-9118B8D74EC0}">
      <dgm:prSet phldrT="[Текст]">
        <dgm:style>
          <a:lnRef idx="2">
            <a:schemeClr val="accent2"/>
          </a:lnRef>
          <a:fillRef idx="1">
            <a:schemeClr val="lt1"/>
          </a:fillRef>
          <a:effectRef idx="0">
            <a:schemeClr val="accent2"/>
          </a:effectRef>
          <a:fontRef idx="minor">
            <a:schemeClr val="dk1"/>
          </a:fontRef>
        </dgm:style>
      </dgm:prSet>
      <dgm:spPr/>
      <dgm:t>
        <a:bodyPr/>
        <a:lstStyle/>
        <a:p>
          <a:r>
            <a:rPr lang="kk-KZ" i="1" dirty="0" smtClean="0"/>
            <a:t>жеке (арнайы) әдіснама</a:t>
          </a:r>
          <a:r>
            <a:rPr lang="kk-KZ" dirty="0" smtClean="0"/>
            <a:t> </a:t>
          </a:r>
          <a:endParaRPr lang="ru-RU" dirty="0"/>
        </a:p>
      </dgm:t>
    </dgm:pt>
    <dgm:pt modelId="{274F4C35-3C40-499A-A239-C2F3879E576A}" type="parTrans" cxnId="{DA5697BE-F1ED-4DC7-9A2E-B6E1FB99EF22}">
      <dgm:prSet/>
      <dgm:spPr/>
      <dgm:t>
        <a:bodyPr/>
        <a:lstStyle/>
        <a:p>
          <a:endParaRPr lang="ru-RU"/>
        </a:p>
      </dgm:t>
    </dgm:pt>
    <dgm:pt modelId="{29B2FD94-31BA-43A1-A622-62C57B6B9C9B}" type="sibTrans" cxnId="{DA5697BE-F1ED-4DC7-9A2E-B6E1FB99EF22}">
      <dgm:prSet/>
      <dgm:spPr/>
      <dgm:t>
        <a:bodyPr/>
        <a:lstStyle/>
        <a:p>
          <a:endParaRPr lang="ru-RU"/>
        </a:p>
      </dgm:t>
    </dgm:pt>
    <dgm:pt modelId="{F640F74D-DD14-4C26-9938-D3CF0C280E16}">
      <dgm:prSet phldrT="[Текст]">
        <dgm:style>
          <a:lnRef idx="2">
            <a:schemeClr val="accent1"/>
          </a:lnRef>
          <a:fillRef idx="1">
            <a:schemeClr val="lt1"/>
          </a:fillRef>
          <a:effectRef idx="0">
            <a:schemeClr val="accent1"/>
          </a:effectRef>
          <a:fontRef idx="minor">
            <a:schemeClr val="dk1"/>
          </a:fontRef>
        </dgm:style>
      </dgm:prSet>
      <dgm:spPr/>
      <dgm:t>
        <a:bodyPr/>
        <a:lstStyle/>
        <a:p>
          <a:r>
            <a:rPr lang="kk-KZ" i="1" dirty="0" smtClean="0"/>
            <a:t>зерттеудің нақты әдістерінің, әдістемелерінің, тәсілдерінің жиынтығы</a:t>
          </a:r>
          <a:r>
            <a:rPr lang="kk-KZ" dirty="0" smtClean="0"/>
            <a:t> </a:t>
          </a:r>
          <a:endParaRPr lang="ru-RU" dirty="0"/>
        </a:p>
      </dgm:t>
    </dgm:pt>
    <dgm:pt modelId="{F95365E5-DCF0-49E1-BFD1-31EDF682EFE8}" type="parTrans" cxnId="{F9D70782-5E13-40FD-9B1B-7A4B8D3A0F61}">
      <dgm:prSet/>
      <dgm:spPr/>
      <dgm:t>
        <a:bodyPr/>
        <a:lstStyle/>
        <a:p>
          <a:endParaRPr lang="ru-RU"/>
        </a:p>
      </dgm:t>
    </dgm:pt>
    <dgm:pt modelId="{2A6E2B82-5A7B-4531-A2D8-DBD68EFA22F5}" type="sibTrans" cxnId="{F9D70782-5E13-40FD-9B1B-7A4B8D3A0F61}">
      <dgm:prSet/>
      <dgm:spPr/>
      <dgm:t>
        <a:bodyPr/>
        <a:lstStyle/>
        <a:p>
          <a:endParaRPr lang="ru-RU"/>
        </a:p>
      </dgm:t>
    </dgm:pt>
    <dgm:pt modelId="{E7D351B5-D234-408B-A19A-6E88FC002BDD}" type="pres">
      <dgm:prSet presAssocID="{373E12B6-FC30-497F-BB57-0FB5A3A22816}" presName="rootnode" presStyleCnt="0">
        <dgm:presLayoutVars>
          <dgm:chMax/>
          <dgm:chPref/>
          <dgm:dir/>
          <dgm:animLvl val="lvl"/>
        </dgm:presLayoutVars>
      </dgm:prSet>
      <dgm:spPr/>
    </dgm:pt>
    <dgm:pt modelId="{F9BDFFAB-98B1-49F7-A649-81B67ABCB9D7}" type="pres">
      <dgm:prSet presAssocID="{D2B5ED2C-D96C-41BF-BBCE-D870D3FDAFFB}" presName="composite" presStyleCnt="0"/>
      <dgm:spPr/>
    </dgm:pt>
    <dgm:pt modelId="{8D039C6A-8B29-4F82-9AAD-30A3B3AEDD1C}" type="pres">
      <dgm:prSet presAssocID="{D2B5ED2C-D96C-41BF-BBCE-D870D3FDAFFB}" presName="bentUpArrow1" presStyleLbl="alignImgPlace1" presStyleIdx="0" presStyleCnt="2"/>
      <dgm:spPr/>
    </dgm:pt>
    <dgm:pt modelId="{764268FE-D6F9-4B46-9F53-205FBB754E4C}" type="pres">
      <dgm:prSet presAssocID="{D2B5ED2C-D96C-41BF-BBCE-D870D3FDAFFB}" presName="ParentText" presStyleLbl="node1" presStyleIdx="0" presStyleCnt="3">
        <dgm:presLayoutVars>
          <dgm:chMax val="1"/>
          <dgm:chPref val="1"/>
          <dgm:bulletEnabled val="1"/>
        </dgm:presLayoutVars>
      </dgm:prSet>
      <dgm:spPr/>
      <dgm:t>
        <a:bodyPr/>
        <a:lstStyle/>
        <a:p>
          <a:endParaRPr lang="ru-RU"/>
        </a:p>
      </dgm:t>
    </dgm:pt>
    <dgm:pt modelId="{1F698ECC-6B1D-4FB8-BDC5-14BE4220845F}" type="pres">
      <dgm:prSet presAssocID="{D2B5ED2C-D96C-41BF-BBCE-D870D3FDAFFB}" presName="ChildText" presStyleLbl="revTx" presStyleIdx="0" presStyleCnt="2">
        <dgm:presLayoutVars>
          <dgm:chMax val="0"/>
          <dgm:chPref val="0"/>
          <dgm:bulletEnabled val="1"/>
        </dgm:presLayoutVars>
      </dgm:prSet>
      <dgm:spPr/>
    </dgm:pt>
    <dgm:pt modelId="{DC8836F3-E4A9-4BAD-97A1-F0AB507BF957}" type="pres">
      <dgm:prSet presAssocID="{4D514B62-72EE-4B95-B9EB-A2C22A995A86}" presName="sibTrans" presStyleCnt="0"/>
      <dgm:spPr/>
    </dgm:pt>
    <dgm:pt modelId="{6DDE9B11-05AB-42E5-BA64-7CD50B1AEE36}" type="pres">
      <dgm:prSet presAssocID="{055AF98F-B142-4C42-9374-9118B8D74EC0}" presName="composite" presStyleCnt="0"/>
      <dgm:spPr/>
    </dgm:pt>
    <dgm:pt modelId="{A668F415-18D5-416E-91B9-C1B54CFB9B68}" type="pres">
      <dgm:prSet presAssocID="{055AF98F-B142-4C42-9374-9118B8D74EC0}" presName="bentUpArrow1" presStyleLbl="alignImgPlace1" presStyleIdx="1" presStyleCnt="2"/>
      <dgm:spPr/>
    </dgm:pt>
    <dgm:pt modelId="{F4F2A16F-2336-4B17-B34E-34A5A61E8D92}" type="pres">
      <dgm:prSet presAssocID="{055AF98F-B142-4C42-9374-9118B8D74EC0}" presName="ParentText" presStyleLbl="node1" presStyleIdx="1" presStyleCnt="3">
        <dgm:presLayoutVars>
          <dgm:chMax val="1"/>
          <dgm:chPref val="1"/>
          <dgm:bulletEnabled val="1"/>
        </dgm:presLayoutVars>
      </dgm:prSet>
      <dgm:spPr/>
      <dgm:t>
        <a:bodyPr/>
        <a:lstStyle/>
        <a:p>
          <a:endParaRPr lang="ru-RU"/>
        </a:p>
      </dgm:t>
    </dgm:pt>
    <dgm:pt modelId="{F248386B-A1B8-48C9-BCD6-93FFE0F30CB2}" type="pres">
      <dgm:prSet presAssocID="{055AF98F-B142-4C42-9374-9118B8D74EC0}" presName="ChildText" presStyleLbl="revTx" presStyleIdx="1" presStyleCnt="2">
        <dgm:presLayoutVars>
          <dgm:chMax val="0"/>
          <dgm:chPref val="0"/>
          <dgm:bulletEnabled val="1"/>
        </dgm:presLayoutVars>
      </dgm:prSet>
      <dgm:spPr/>
      <dgm:t>
        <a:bodyPr/>
        <a:lstStyle/>
        <a:p>
          <a:endParaRPr lang="ru-RU"/>
        </a:p>
      </dgm:t>
    </dgm:pt>
    <dgm:pt modelId="{F996631D-356F-4774-96A9-B08DBDEEFF36}" type="pres">
      <dgm:prSet presAssocID="{29B2FD94-31BA-43A1-A622-62C57B6B9C9B}" presName="sibTrans" presStyleCnt="0"/>
      <dgm:spPr/>
    </dgm:pt>
    <dgm:pt modelId="{DA3A3916-7339-4B55-B7C8-D442949E2AB1}" type="pres">
      <dgm:prSet presAssocID="{F640F74D-DD14-4C26-9938-D3CF0C280E16}" presName="composite" presStyleCnt="0"/>
      <dgm:spPr/>
    </dgm:pt>
    <dgm:pt modelId="{FE183A86-4303-4614-BDC7-95FFD55FB7A0}" type="pres">
      <dgm:prSet presAssocID="{F640F74D-DD14-4C26-9938-D3CF0C280E16}" presName="ParentText" presStyleLbl="node1" presStyleIdx="2" presStyleCnt="3">
        <dgm:presLayoutVars>
          <dgm:chMax val="1"/>
          <dgm:chPref val="1"/>
          <dgm:bulletEnabled val="1"/>
        </dgm:presLayoutVars>
      </dgm:prSet>
      <dgm:spPr/>
      <dgm:t>
        <a:bodyPr/>
        <a:lstStyle/>
        <a:p>
          <a:endParaRPr lang="ru-RU"/>
        </a:p>
      </dgm:t>
    </dgm:pt>
  </dgm:ptLst>
  <dgm:cxnLst>
    <dgm:cxn modelId="{F9D70782-5E13-40FD-9B1B-7A4B8D3A0F61}" srcId="{373E12B6-FC30-497F-BB57-0FB5A3A22816}" destId="{F640F74D-DD14-4C26-9938-D3CF0C280E16}" srcOrd="2" destOrd="0" parTransId="{F95365E5-DCF0-49E1-BFD1-31EDF682EFE8}" sibTransId="{2A6E2B82-5A7B-4531-A2D8-DBD68EFA22F5}"/>
    <dgm:cxn modelId="{FCEE17BE-414A-4689-960D-3F195934F93E}" type="presOf" srcId="{F640F74D-DD14-4C26-9938-D3CF0C280E16}" destId="{FE183A86-4303-4614-BDC7-95FFD55FB7A0}" srcOrd="0" destOrd="0" presId="urn:microsoft.com/office/officeart/2005/8/layout/StepDownProcess"/>
    <dgm:cxn modelId="{645E53EF-7C85-48D0-BADD-17243D860908}" srcId="{373E12B6-FC30-497F-BB57-0FB5A3A22816}" destId="{D2B5ED2C-D96C-41BF-BBCE-D870D3FDAFFB}" srcOrd="0" destOrd="0" parTransId="{533B7999-0164-4D72-9267-8ED0B1EB3F0E}" sibTransId="{4D514B62-72EE-4B95-B9EB-A2C22A995A86}"/>
    <dgm:cxn modelId="{DA5697BE-F1ED-4DC7-9A2E-B6E1FB99EF22}" srcId="{373E12B6-FC30-497F-BB57-0FB5A3A22816}" destId="{055AF98F-B142-4C42-9374-9118B8D74EC0}" srcOrd="1" destOrd="0" parTransId="{274F4C35-3C40-499A-A239-C2F3879E576A}" sibTransId="{29B2FD94-31BA-43A1-A622-62C57B6B9C9B}"/>
    <dgm:cxn modelId="{BDD99ACA-9146-4DCB-B3BA-CAC15A308A6B}" type="presOf" srcId="{055AF98F-B142-4C42-9374-9118B8D74EC0}" destId="{F4F2A16F-2336-4B17-B34E-34A5A61E8D92}" srcOrd="0" destOrd="0" presId="urn:microsoft.com/office/officeart/2005/8/layout/StepDownProcess"/>
    <dgm:cxn modelId="{5F9BA93C-F6F0-4004-98D4-057990705DD1}" type="presOf" srcId="{D2B5ED2C-D96C-41BF-BBCE-D870D3FDAFFB}" destId="{764268FE-D6F9-4B46-9F53-205FBB754E4C}" srcOrd="0" destOrd="0" presId="urn:microsoft.com/office/officeart/2005/8/layout/StepDownProcess"/>
    <dgm:cxn modelId="{FE0640CE-D86F-4ADA-B99E-12AB6FF9DD0D}" type="presOf" srcId="{373E12B6-FC30-497F-BB57-0FB5A3A22816}" destId="{E7D351B5-D234-408B-A19A-6E88FC002BDD}" srcOrd="0" destOrd="0" presId="urn:microsoft.com/office/officeart/2005/8/layout/StepDownProcess"/>
    <dgm:cxn modelId="{6503CA61-BAA3-4A4A-AD27-6A4EBABDFDE6}" type="presParOf" srcId="{E7D351B5-D234-408B-A19A-6E88FC002BDD}" destId="{F9BDFFAB-98B1-49F7-A649-81B67ABCB9D7}" srcOrd="0" destOrd="0" presId="urn:microsoft.com/office/officeart/2005/8/layout/StepDownProcess"/>
    <dgm:cxn modelId="{93F8353E-86BD-4831-AD7A-6DF8BD7E7E48}" type="presParOf" srcId="{F9BDFFAB-98B1-49F7-A649-81B67ABCB9D7}" destId="{8D039C6A-8B29-4F82-9AAD-30A3B3AEDD1C}" srcOrd="0" destOrd="0" presId="urn:microsoft.com/office/officeart/2005/8/layout/StepDownProcess"/>
    <dgm:cxn modelId="{21F0925B-6B62-4B75-82CB-F39283208011}" type="presParOf" srcId="{F9BDFFAB-98B1-49F7-A649-81B67ABCB9D7}" destId="{764268FE-D6F9-4B46-9F53-205FBB754E4C}" srcOrd="1" destOrd="0" presId="urn:microsoft.com/office/officeart/2005/8/layout/StepDownProcess"/>
    <dgm:cxn modelId="{915A9915-E461-4513-914A-B5761B3A4A1D}" type="presParOf" srcId="{F9BDFFAB-98B1-49F7-A649-81B67ABCB9D7}" destId="{1F698ECC-6B1D-4FB8-BDC5-14BE4220845F}" srcOrd="2" destOrd="0" presId="urn:microsoft.com/office/officeart/2005/8/layout/StepDownProcess"/>
    <dgm:cxn modelId="{6F12EA67-CD90-4041-BEB4-73914BBE197C}" type="presParOf" srcId="{E7D351B5-D234-408B-A19A-6E88FC002BDD}" destId="{DC8836F3-E4A9-4BAD-97A1-F0AB507BF957}" srcOrd="1" destOrd="0" presId="urn:microsoft.com/office/officeart/2005/8/layout/StepDownProcess"/>
    <dgm:cxn modelId="{83070778-0444-452C-A5A5-D0277D2EA754}" type="presParOf" srcId="{E7D351B5-D234-408B-A19A-6E88FC002BDD}" destId="{6DDE9B11-05AB-42E5-BA64-7CD50B1AEE36}" srcOrd="2" destOrd="0" presId="urn:microsoft.com/office/officeart/2005/8/layout/StepDownProcess"/>
    <dgm:cxn modelId="{6A8309C3-A4E3-4573-BE3C-C42ABFDA32DB}" type="presParOf" srcId="{6DDE9B11-05AB-42E5-BA64-7CD50B1AEE36}" destId="{A668F415-18D5-416E-91B9-C1B54CFB9B68}" srcOrd="0" destOrd="0" presId="urn:microsoft.com/office/officeart/2005/8/layout/StepDownProcess"/>
    <dgm:cxn modelId="{93550A07-443D-4FA7-8FEA-84786DA56394}" type="presParOf" srcId="{6DDE9B11-05AB-42E5-BA64-7CD50B1AEE36}" destId="{F4F2A16F-2336-4B17-B34E-34A5A61E8D92}" srcOrd="1" destOrd="0" presId="urn:microsoft.com/office/officeart/2005/8/layout/StepDownProcess"/>
    <dgm:cxn modelId="{5B6A9744-6B41-4D13-AA94-F761A127CBE6}" type="presParOf" srcId="{6DDE9B11-05AB-42E5-BA64-7CD50B1AEE36}" destId="{F248386B-A1B8-48C9-BCD6-93FFE0F30CB2}" srcOrd="2" destOrd="0" presId="urn:microsoft.com/office/officeart/2005/8/layout/StepDownProcess"/>
    <dgm:cxn modelId="{6642A300-F2A1-425A-B093-A4A4806F50FE}" type="presParOf" srcId="{E7D351B5-D234-408B-A19A-6E88FC002BDD}" destId="{F996631D-356F-4774-96A9-B08DBDEEFF36}" srcOrd="3" destOrd="0" presId="urn:microsoft.com/office/officeart/2005/8/layout/StepDownProcess"/>
    <dgm:cxn modelId="{B9DB920E-9D70-4FDB-80E7-D6D2A376F81D}" type="presParOf" srcId="{E7D351B5-D234-408B-A19A-6E88FC002BDD}" destId="{DA3A3916-7339-4B55-B7C8-D442949E2AB1}" srcOrd="4" destOrd="0" presId="urn:microsoft.com/office/officeart/2005/8/layout/StepDownProcess"/>
    <dgm:cxn modelId="{C0C378F5-CEEE-49AC-ABBD-DD235394D7C8}" type="presParOf" srcId="{DA3A3916-7339-4B55-B7C8-D442949E2AB1}" destId="{FE183A86-4303-4614-BDC7-95FFD55FB7A0}"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B86125-B8CF-4888-AA92-B8D84A612332}" type="doc">
      <dgm:prSet loTypeId="urn:microsoft.com/office/officeart/2005/8/layout/cycle5" loCatId="cycle" qsTypeId="urn:microsoft.com/office/officeart/2005/8/quickstyle/simple1" qsCatId="simple" csTypeId="urn:microsoft.com/office/officeart/2005/8/colors/accent0_1" csCatId="mainScheme" phldr="1"/>
      <dgm:spPr/>
      <dgm:t>
        <a:bodyPr/>
        <a:lstStyle/>
        <a:p>
          <a:endParaRPr lang="ru-RU"/>
        </a:p>
      </dgm:t>
    </dgm:pt>
    <dgm:pt modelId="{49084CE5-0DC0-483F-8059-FCC20AD559EE}">
      <dgm:prSet phldrT="[Текст]" custT="1"/>
      <dgm:spPr/>
      <dgm:t>
        <a:bodyPr/>
        <a:lstStyle/>
        <a:p>
          <a:r>
            <a:rPr lang="kk-KZ" sz="1050" i="1" dirty="0" smtClean="0"/>
            <a:t>ғылым әдіснамасы</a:t>
          </a:r>
          <a:r>
            <a:rPr lang="kk-KZ" sz="1050" dirty="0" smtClean="0"/>
            <a:t> (философия) </a:t>
          </a:r>
          <a:endParaRPr lang="ru-RU" sz="1050" dirty="0"/>
        </a:p>
      </dgm:t>
    </dgm:pt>
    <dgm:pt modelId="{B8AC9306-7108-4A24-97AC-3715D983ABD3}" type="parTrans" cxnId="{83675D99-6AA3-47AD-A700-BAE624A120D3}">
      <dgm:prSet/>
      <dgm:spPr/>
      <dgm:t>
        <a:bodyPr/>
        <a:lstStyle/>
        <a:p>
          <a:endParaRPr lang="ru-RU"/>
        </a:p>
      </dgm:t>
    </dgm:pt>
    <dgm:pt modelId="{487F9E48-F639-4BB9-ACED-CC2F49450697}" type="sibTrans" cxnId="{83675D99-6AA3-47AD-A700-BAE624A120D3}">
      <dgm:prSet/>
      <dgm:spPr/>
      <dgm:t>
        <a:bodyPr/>
        <a:lstStyle/>
        <a:p>
          <a:endParaRPr lang="ru-RU"/>
        </a:p>
      </dgm:t>
    </dgm:pt>
    <dgm:pt modelId="{EAB00EE0-9C77-456B-8ECE-E94AC72EFD83}">
      <dgm:prSet phldrT="[Текст]" custT="1"/>
      <dgm:spPr/>
      <dgm:t>
        <a:bodyPr/>
        <a:lstStyle/>
        <a:p>
          <a:r>
            <a:rPr lang="kk-KZ" sz="1050" i="1" dirty="0" smtClean="0"/>
            <a:t>әдіснамалық ұстанымдар</a:t>
          </a:r>
          <a:r>
            <a:rPr lang="kk-KZ" sz="1050" dirty="0" smtClean="0"/>
            <a:t> </a:t>
          </a:r>
          <a:endParaRPr lang="ru-RU" sz="1050" dirty="0"/>
        </a:p>
      </dgm:t>
    </dgm:pt>
    <dgm:pt modelId="{23C659B2-EF08-48A9-B3FE-DAB4EF88861C}" type="parTrans" cxnId="{AA4A8892-0F45-45E3-8893-76B8D75825A8}">
      <dgm:prSet/>
      <dgm:spPr/>
      <dgm:t>
        <a:bodyPr/>
        <a:lstStyle/>
        <a:p>
          <a:endParaRPr lang="ru-RU"/>
        </a:p>
      </dgm:t>
    </dgm:pt>
    <dgm:pt modelId="{9DE8EAEC-6006-4104-BFE7-62C2D3EEC4B4}" type="sibTrans" cxnId="{AA4A8892-0F45-45E3-8893-76B8D75825A8}">
      <dgm:prSet/>
      <dgm:spPr/>
      <dgm:t>
        <a:bodyPr/>
        <a:lstStyle/>
        <a:p>
          <a:endParaRPr lang="ru-RU"/>
        </a:p>
      </dgm:t>
    </dgm:pt>
    <dgm:pt modelId="{6A33EFB9-FF24-45B6-92EC-9FFF2895DB78}">
      <dgm:prSet phldrT="[Текст]" custT="1"/>
      <dgm:spPr/>
      <dgm:t>
        <a:bodyPr/>
        <a:lstStyle/>
        <a:p>
          <a:r>
            <a:rPr lang="kk-KZ" sz="1050" i="1" dirty="0" smtClean="0"/>
            <a:t>зерттеу әдістері</a:t>
          </a:r>
          <a:r>
            <a:rPr lang="kk-KZ" sz="1050" dirty="0" smtClean="0"/>
            <a:t> </a:t>
          </a:r>
          <a:endParaRPr lang="ru-RU" sz="1050" dirty="0"/>
        </a:p>
      </dgm:t>
    </dgm:pt>
    <dgm:pt modelId="{81EA7B9D-C304-40AA-8FDB-DE7BFE01E4FC}" type="parTrans" cxnId="{0C714E6F-D652-4D92-A0B3-F46744C93C2A}">
      <dgm:prSet/>
      <dgm:spPr/>
      <dgm:t>
        <a:bodyPr/>
        <a:lstStyle/>
        <a:p>
          <a:endParaRPr lang="ru-RU"/>
        </a:p>
      </dgm:t>
    </dgm:pt>
    <dgm:pt modelId="{8BF67E88-5DBD-46A1-973D-C8C01561300B}" type="sibTrans" cxnId="{0C714E6F-D652-4D92-A0B3-F46744C93C2A}">
      <dgm:prSet/>
      <dgm:spPr/>
      <dgm:t>
        <a:bodyPr/>
        <a:lstStyle/>
        <a:p>
          <a:endParaRPr lang="ru-RU"/>
        </a:p>
      </dgm:t>
    </dgm:pt>
    <dgm:pt modelId="{83B497BA-6AD0-4E16-BB04-F36FE067F39D}">
      <dgm:prSet phldrT="[Текст]" custT="1"/>
      <dgm:spPr/>
      <dgm:t>
        <a:bodyPr/>
        <a:lstStyle/>
        <a:p>
          <a:r>
            <a:rPr lang="kk-KZ" sz="1050" i="1" dirty="0" smtClean="0"/>
            <a:t>зерттеу әдістемелері</a:t>
          </a:r>
          <a:r>
            <a:rPr lang="kk-KZ" sz="1050" dirty="0" smtClean="0"/>
            <a:t> </a:t>
          </a:r>
          <a:endParaRPr lang="ru-RU" sz="1050" dirty="0"/>
        </a:p>
      </dgm:t>
    </dgm:pt>
    <dgm:pt modelId="{EA565F11-DD8B-428D-B287-5052122D7DC3}" type="parTrans" cxnId="{54583346-1839-4DC6-8076-1056C400A9F4}">
      <dgm:prSet/>
      <dgm:spPr/>
      <dgm:t>
        <a:bodyPr/>
        <a:lstStyle/>
        <a:p>
          <a:endParaRPr lang="ru-RU"/>
        </a:p>
      </dgm:t>
    </dgm:pt>
    <dgm:pt modelId="{A944E8F5-940C-45EB-9FED-3F4DC752062A}" type="sibTrans" cxnId="{54583346-1839-4DC6-8076-1056C400A9F4}">
      <dgm:prSet/>
      <dgm:spPr/>
      <dgm:t>
        <a:bodyPr/>
        <a:lstStyle/>
        <a:p>
          <a:endParaRPr lang="ru-RU"/>
        </a:p>
      </dgm:t>
    </dgm:pt>
    <dgm:pt modelId="{01547F5D-F5E9-4DCC-AE72-ED31AFC6EE27}">
      <dgm:prSet phldrT="[Текст]" custT="1"/>
      <dgm:spPr/>
      <dgm:t>
        <a:bodyPr/>
        <a:lstStyle/>
        <a:p>
          <a:r>
            <a:rPr lang="kk-KZ" sz="1050" i="1" dirty="0" smtClean="0"/>
            <a:t>зерттеу материалдарын өңдеу</a:t>
          </a:r>
          <a:r>
            <a:rPr lang="kk-KZ" sz="1050" dirty="0" smtClean="0"/>
            <a:t> </a:t>
          </a:r>
          <a:endParaRPr lang="ru-RU" sz="1050" dirty="0"/>
        </a:p>
      </dgm:t>
    </dgm:pt>
    <dgm:pt modelId="{08DC3057-892D-4377-82B7-6C3BEC46A88F}" type="parTrans" cxnId="{751D00F8-1176-4AC2-A933-18F5BD6C9238}">
      <dgm:prSet/>
      <dgm:spPr/>
      <dgm:t>
        <a:bodyPr/>
        <a:lstStyle/>
        <a:p>
          <a:endParaRPr lang="ru-RU"/>
        </a:p>
      </dgm:t>
    </dgm:pt>
    <dgm:pt modelId="{EF300B6B-D204-42F0-B927-8C92740FC7A9}" type="sibTrans" cxnId="{751D00F8-1176-4AC2-A933-18F5BD6C9238}">
      <dgm:prSet/>
      <dgm:spPr/>
      <dgm:t>
        <a:bodyPr/>
        <a:lstStyle/>
        <a:p>
          <a:endParaRPr lang="ru-RU"/>
        </a:p>
      </dgm:t>
    </dgm:pt>
    <dgm:pt modelId="{556D2E2D-1DB0-4EB6-B207-9CE35CCFFE44}">
      <dgm:prSet phldrT="[Текст]" custT="1"/>
      <dgm:spPr/>
      <dgm:t>
        <a:bodyPr/>
        <a:lstStyle/>
        <a:p>
          <a:r>
            <a:rPr lang="kk-KZ" sz="1050" i="1" dirty="0" smtClean="0"/>
            <a:t>тұжырымдар мен ұстаныстар</a:t>
          </a:r>
          <a:endParaRPr lang="ru-RU" sz="1050" dirty="0"/>
        </a:p>
      </dgm:t>
    </dgm:pt>
    <dgm:pt modelId="{5D828074-5684-4F0D-B737-30EEE02F51A4}" type="parTrans" cxnId="{15450D09-F478-4341-9460-72CE2B08371A}">
      <dgm:prSet/>
      <dgm:spPr/>
      <dgm:t>
        <a:bodyPr/>
        <a:lstStyle/>
        <a:p>
          <a:endParaRPr lang="ru-RU"/>
        </a:p>
      </dgm:t>
    </dgm:pt>
    <dgm:pt modelId="{AF0F2F13-1328-4763-83CD-252B267B351E}" type="sibTrans" cxnId="{15450D09-F478-4341-9460-72CE2B08371A}">
      <dgm:prSet/>
      <dgm:spPr/>
      <dgm:t>
        <a:bodyPr/>
        <a:lstStyle/>
        <a:p>
          <a:endParaRPr lang="ru-RU"/>
        </a:p>
      </dgm:t>
    </dgm:pt>
    <dgm:pt modelId="{8AF61E41-190F-4327-9EFF-2F5C3583A168}" type="pres">
      <dgm:prSet presAssocID="{82B86125-B8CF-4888-AA92-B8D84A612332}" presName="cycle" presStyleCnt="0">
        <dgm:presLayoutVars>
          <dgm:dir/>
          <dgm:resizeHandles val="exact"/>
        </dgm:presLayoutVars>
      </dgm:prSet>
      <dgm:spPr/>
    </dgm:pt>
    <dgm:pt modelId="{C99874F1-CC7B-4DFD-925A-58417DA6B0C0}" type="pres">
      <dgm:prSet presAssocID="{49084CE5-0DC0-483F-8059-FCC20AD559EE}" presName="node" presStyleLbl="node1" presStyleIdx="0" presStyleCnt="6">
        <dgm:presLayoutVars>
          <dgm:bulletEnabled val="1"/>
        </dgm:presLayoutVars>
      </dgm:prSet>
      <dgm:spPr/>
    </dgm:pt>
    <dgm:pt modelId="{90082644-431B-4677-8FE7-0EC3AE1916B7}" type="pres">
      <dgm:prSet presAssocID="{49084CE5-0DC0-483F-8059-FCC20AD559EE}" presName="spNode" presStyleCnt="0"/>
      <dgm:spPr/>
    </dgm:pt>
    <dgm:pt modelId="{59D73B25-E61A-4019-BF28-82380C30228B}" type="pres">
      <dgm:prSet presAssocID="{487F9E48-F639-4BB9-ACED-CC2F49450697}" presName="sibTrans" presStyleLbl="sibTrans1D1" presStyleIdx="0" presStyleCnt="6"/>
      <dgm:spPr/>
    </dgm:pt>
    <dgm:pt modelId="{D5FC07ED-2DFB-4296-B7DE-1C9FC6E9FF7D}" type="pres">
      <dgm:prSet presAssocID="{EAB00EE0-9C77-456B-8ECE-E94AC72EFD83}" presName="node" presStyleLbl="node1" presStyleIdx="1" presStyleCnt="6">
        <dgm:presLayoutVars>
          <dgm:bulletEnabled val="1"/>
        </dgm:presLayoutVars>
      </dgm:prSet>
      <dgm:spPr/>
    </dgm:pt>
    <dgm:pt modelId="{8E596FF5-2B5F-4680-B2D8-AB307B07123C}" type="pres">
      <dgm:prSet presAssocID="{EAB00EE0-9C77-456B-8ECE-E94AC72EFD83}" presName="spNode" presStyleCnt="0"/>
      <dgm:spPr/>
    </dgm:pt>
    <dgm:pt modelId="{852BCBF2-40B4-4D69-9C0B-FE2DA0933760}" type="pres">
      <dgm:prSet presAssocID="{9DE8EAEC-6006-4104-BFE7-62C2D3EEC4B4}" presName="sibTrans" presStyleLbl="sibTrans1D1" presStyleIdx="1" presStyleCnt="6"/>
      <dgm:spPr/>
    </dgm:pt>
    <dgm:pt modelId="{B4DBEC88-CE0A-4DEA-965C-A0C5491A30DB}" type="pres">
      <dgm:prSet presAssocID="{6A33EFB9-FF24-45B6-92EC-9FFF2895DB78}" presName="node" presStyleLbl="node1" presStyleIdx="2" presStyleCnt="6">
        <dgm:presLayoutVars>
          <dgm:bulletEnabled val="1"/>
        </dgm:presLayoutVars>
      </dgm:prSet>
      <dgm:spPr/>
    </dgm:pt>
    <dgm:pt modelId="{AD7EAA14-7477-4124-A140-1D8EF87BC0E5}" type="pres">
      <dgm:prSet presAssocID="{6A33EFB9-FF24-45B6-92EC-9FFF2895DB78}" presName="spNode" presStyleCnt="0"/>
      <dgm:spPr/>
    </dgm:pt>
    <dgm:pt modelId="{20C2CD7D-FFE1-45BF-965F-53A258A1BDBF}" type="pres">
      <dgm:prSet presAssocID="{8BF67E88-5DBD-46A1-973D-C8C01561300B}" presName="sibTrans" presStyleLbl="sibTrans1D1" presStyleIdx="2" presStyleCnt="6"/>
      <dgm:spPr/>
    </dgm:pt>
    <dgm:pt modelId="{3DE7F13C-2F93-44B1-83C4-7632361869FC}" type="pres">
      <dgm:prSet presAssocID="{83B497BA-6AD0-4E16-BB04-F36FE067F39D}" presName="node" presStyleLbl="node1" presStyleIdx="3" presStyleCnt="6">
        <dgm:presLayoutVars>
          <dgm:bulletEnabled val="1"/>
        </dgm:presLayoutVars>
      </dgm:prSet>
      <dgm:spPr/>
    </dgm:pt>
    <dgm:pt modelId="{AABB6115-355F-4C83-AF79-1753496565B2}" type="pres">
      <dgm:prSet presAssocID="{83B497BA-6AD0-4E16-BB04-F36FE067F39D}" presName="spNode" presStyleCnt="0"/>
      <dgm:spPr/>
    </dgm:pt>
    <dgm:pt modelId="{33DD121C-BD05-432A-8BAC-27C5C9AFB89D}" type="pres">
      <dgm:prSet presAssocID="{A944E8F5-940C-45EB-9FED-3F4DC752062A}" presName="sibTrans" presStyleLbl="sibTrans1D1" presStyleIdx="3" presStyleCnt="6"/>
      <dgm:spPr/>
    </dgm:pt>
    <dgm:pt modelId="{63AE69FA-CDE2-4882-A9CC-545389CC94A3}" type="pres">
      <dgm:prSet presAssocID="{01547F5D-F5E9-4DCC-AE72-ED31AFC6EE27}" presName="node" presStyleLbl="node1" presStyleIdx="4" presStyleCnt="6">
        <dgm:presLayoutVars>
          <dgm:bulletEnabled val="1"/>
        </dgm:presLayoutVars>
      </dgm:prSet>
      <dgm:spPr/>
    </dgm:pt>
    <dgm:pt modelId="{B380A041-0983-439F-86E9-BB41CD8D8EB1}" type="pres">
      <dgm:prSet presAssocID="{01547F5D-F5E9-4DCC-AE72-ED31AFC6EE27}" presName="spNode" presStyleCnt="0"/>
      <dgm:spPr/>
    </dgm:pt>
    <dgm:pt modelId="{1B7BA8EC-4599-40EE-B8FB-1A9B14AE56A7}" type="pres">
      <dgm:prSet presAssocID="{EF300B6B-D204-42F0-B927-8C92740FC7A9}" presName="sibTrans" presStyleLbl="sibTrans1D1" presStyleIdx="4" presStyleCnt="6"/>
      <dgm:spPr/>
    </dgm:pt>
    <dgm:pt modelId="{E8EE5059-1B67-4FBA-983F-FCBE23DE80FD}" type="pres">
      <dgm:prSet presAssocID="{556D2E2D-1DB0-4EB6-B207-9CE35CCFFE44}" presName="node" presStyleLbl="node1" presStyleIdx="5" presStyleCnt="6">
        <dgm:presLayoutVars>
          <dgm:bulletEnabled val="1"/>
        </dgm:presLayoutVars>
      </dgm:prSet>
      <dgm:spPr/>
    </dgm:pt>
    <dgm:pt modelId="{CD5D52C7-A49C-40B3-98BA-CDDCCC5D1AB3}" type="pres">
      <dgm:prSet presAssocID="{556D2E2D-1DB0-4EB6-B207-9CE35CCFFE44}" presName="spNode" presStyleCnt="0"/>
      <dgm:spPr/>
    </dgm:pt>
    <dgm:pt modelId="{D47A49D5-D364-4A27-9143-6903F89A9103}" type="pres">
      <dgm:prSet presAssocID="{AF0F2F13-1328-4763-83CD-252B267B351E}" presName="sibTrans" presStyleLbl="sibTrans1D1" presStyleIdx="5" presStyleCnt="6"/>
      <dgm:spPr/>
    </dgm:pt>
  </dgm:ptLst>
  <dgm:cxnLst>
    <dgm:cxn modelId="{53E7CD82-036F-4F51-838B-D1DC574095F5}" type="presOf" srcId="{01547F5D-F5E9-4DCC-AE72-ED31AFC6EE27}" destId="{63AE69FA-CDE2-4882-A9CC-545389CC94A3}" srcOrd="0" destOrd="0" presId="urn:microsoft.com/office/officeart/2005/8/layout/cycle5"/>
    <dgm:cxn modelId="{FFE19E69-F110-45B7-9213-54F05012CC8E}" type="presOf" srcId="{6A33EFB9-FF24-45B6-92EC-9FFF2895DB78}" destId="{B4DBEC88-CE0A-4DEA-965C-A0C5491A30DB}" srcOrd="0" destOrd="0" presId="urn:microsoft.com/office/officeart/2005/8/layout/cycle5"/>
    <dgm:cxn modelId="{1B7C4D10-0D5B-4CAC-98D5-24809F706F40}" type="presOf" srcId="{9DE8EAEC-6006-4104-BFE7-62C2D3EEC4B4}" destId="{852BCBF2-40B4-4D69-9C0B-FE2DA0933760}" srcOrd="0" destOrd="0" presId="urn:microsoft.com/office/officeart/2005/8/layout/cycle5"/>
    <dgm:cxn modelId="{FF68E3DE-4E05-4E0E-A62A-D8DAB47C2BD6}" type="presOf" srcId="{A944E8F5-940C-45EB-9FED-3F4DC752062A}" destId="{33DD121C-BD05-432A-8BAC-27C5C9AFB89D}" srcOrd="0" destOrd="0" presId="urn:microsoft.com/office/officeart/2005/8/layout/cycle5"/>
    <dgm:cxn modelId="{AA4A8892-0F45-45E3-8893-76B8D75825A8}" srcId="{82B86125-B8CF-4888-AA92-B8D84A612332}" destId="{EAB00EE0-9C77-456B-8ECE-E94AC72EFD83}" srcOrd="1" destOrd="0" parTransId="{23C659B2-EF08-48A9-B3FE-DAB4EF88861C}" sibTransId="{9DE8EAEC-6006-4104-BFE7-62C2D3EEC4B4}"/>
    <dgm:cxn modelId="{83675D99-6AA3-47AD-A700-BAE624A120D3}" srcId="{82B86125-B8CF-4888-AA92-B8D84A612332}" destId="{49084CE5-0DC0-483F-8059-FCC20AD559EE}" srcOrd="0" destOrd="0" parTransId="{B8AC9306-7108-4A24-97AC-3715D983ABD3}" sibTransId="{487F9E48-F639-4BB9-ACED-CC2F49450697}"/>
    <dgm:cxn modelId="{660EA2E0-865F-485F-8E70-F77A2B1254C8}" type="presOf" srcId="{EAB00EE0-9C77-456B-8ECE-E94AC72EFD83}" destId="{D5FC07ED-2DFB-4296-B7DE-1C9FC6E9FF7D}" srcOrd="0" destOrd="0" presId="urn:microsoft.com/office/officeart/2005/8/layout/cycle5"/>
    <dgm:cxn modelId="{751D00F8-1176-4AC2-A933-18F5BD6C9238}" srcId="{82B86125-B8CF-4888-AA92-B8D84A612332}" destId="{01547F5D-F5E9-4DCC-AE72-ED31AFC6EE27}" srcOrd="4" destOrd="0" parTransId="{08DC3057-892D-4377-82B7-6C3BEC46A88F}" sibTransId="{EF300B6B-D204-42F0-B927-8C92740FC7A9}"/>
    <dgm:cxn modelId="{8DFBE3EC-AF55-49E0-9A54-DB38081B512C}" type="presOf" srcId="{49084CE5-0DC0-483F-8059-FCC20AD559EE}" destId="{C99874F1-CC7B-4DFD-925A-58417DA6B0C0}" srcOrd="0" destOrd="0" presId="urn:microsoft.com/office/officeart/2005/8/layout/cycle5"/>
    <dgm:cxn modelId="{2AB0644F-7212-47A6-A5C9-E7091D3CD74B}" type="presOf" srcId="{8BF67E88-5DBD-46A1-973D-C8C01561300B}" destId="{20C2CD7D-FFE1-45BF-965F-53A258A1BDBF}" srcOrd="0" destOrd="0" presId="urn:microsoft.com/office/officeart/2005/8/layout/cycle5"/>
    <dgm:cxn modelId="{B4B61AAC-AD7E-4E1B-9BAD-5FDD347F88FE}" type="presOf" srcId="{487F9E48-F639-4BB9-ACED-CC2F49450697}" destId="{59D73B25-E61A-4019-BF28-82380C30228B}" srcOrd="0" destOrd="0" presId="urn:microsoft.com/office/officeart/2005/8/layout/cycle5"/>
    <dgm:cxn modelId="{0C714E6F-D652-4D92-A0B3-F46744C93C2A}" srcId="{82B86125-B8CF-4888-AA92-B8D84A612332}" destId="{6A33EFB9-FF24-45B6-92EC-9FFF2895DB78}" srcOrd="2" destOrd="0" parTransId="{81EA7B9D-C304-40AA-8FDB-DE7BFE01E4FC}" sibTransId="{8BF67E88-5DBD-46A1-973D-C8C01561300B}"/>
    <dgm:cxn modelId="{86EB1DB2-DAAA-48C1-86FD-6D964DFA3325}" type="presOf" srcId="{82B86125-B8CF-4888-AA92-B8D84A612332}" destId="{8AF61E41-190F-4327-9EFF-2F5C3583A168}" srcOrd="0" destOrd="0" presId="urn:microsoft.com/office/officeart/2005/8/layout/cycle5"/>
    <dgm:cxn modelId="{479D5D98-FBB6-45CE-A545-DDD4417DDA3C}" type="presOf" srcId="{83B497BA-6AD0-4E16-BB04-F36FE067F39D}" destId="{3DE7F13C-2F93-44B1-83C4-7632361869FC}" srcOrd="0" destOrd="0" presId="urn:microsoft.com/office/officeart/2005/8/layout/cycle5"/>
    <dgm:cxn modelId="{91D221A0-53D3-4C84-AFBC-C81A98B5E176}" type="presOf" srcId="{556D2E2D-1DB0-4EB6-B207-9CE35CCFFE44}" destId="{E8EE5059-1B67-4FBA-983F-FCBE23DE80FD}" srcOrd="0" destOrd="0" presId="urn:microsoft.com/office/officeart/2005/8/layout/cycle5"/>
    <dgm:cxn modelId="{FD016436-F399-4B90-84A3-0FD9C1E95B7B}" type="presOf" srcId="{EF300B6B-D204-42F0-B927-8C92740FC7A9}" destId="{1B7BA8EC-4599-40EE-B8FB-1A9B14AE56A7}" srcOrd="0" destOrd="0" presId="urn:microsoft.com/office/officeart/2005/8/layout/cycle5"/>
    <dgm:cxn modelId="{42242873-6910-416D-87E0-CA66B32A1F76}" type="presOf" srcId="{AF0F2F13-1328-4763-83CD-252B267B351E}" destId="{D47A49D5-D364-4A27-9143-6903F89A9103}" srcOrd="0" destOrd="0" presId="urn:microsoft.com/office/officeart/2005/8/layout/cycle5"/>
    <dgm:cxn modelId="{15450D09-F478-4341-9460-72CE2B08371A}" srcId="{82B86125-B8CF-4888-AA92-B8D84A612332}" destId="{556D2E2D-1DB0-4EB6-B207-9CE35CCFFE44}" srcOrd="5" destOrd="0" parTransId="{5D828074-5684-4F0D-B737-30EEE02F51A4}" sibTransId="{AF0F2F13-1328-4763-83CD-252B267B351E}"/>
    <dgm:cxn modelId="{54583346-1839-4DC6-8076-1056C400A9F4}" srcId="{82B86125-B8CF-4888-AA92-B8D84A612332}" destId="{83B497BA-6AD0-4E16-BB04-F36FE067F39D}" srcOrd="3" destOrd="0" parTransId="{EA565F11-DD8B-428D-B287-5052122D7DC3}" sibTransId="{A944E8F5-940C-45EB-9FED-3F4DC752062A}"/>
    <dgm:cxn modelId="{D4458F0B-C201-45EC-A580-3911A007DB6B}" type="presParOf" srcId="{8AF61E41-190F-4327-9EFF-2F5C3583A168}" destId="{C99874F1-CC7B-4DFD-925A-58417DA6B0C0}" srcOrd="0" destOrd="0" presId="urn:microsoft.com/office/officeart/2005/8/layout/cycle5"/>
    <dgm:cxn modelId="{A588BB73-D5F1-494C-99AA-121E7F4EC14A}" type="presParOf" srcId="{8AF61E41-190F-4327-9EFF-2F5C3583A168}" destId="{90082644-431B-4677-8FE7-0EC3AE1916B7}" srcOrd="1" destOrd="0" presId="urn:microsoft.com/office/officeart/2005/8/layout/cycle5"/>
    <dgm:cxn modelId="{A21C0086-C15F-4E10-86DC-BC4C6877170F}" type="presParOf" srcId="{8AF61E41-190F-4327-9EFF-2F5C3583A168}" destId="{59D73B25-E61A-4019-BF28-82380C30228B}" srcOrd="2" destOrd="0" presId="urn:microsoft.com/office/officeart/2005/8/layout/cycle5"/>
    <dgm:cxn modelId="{E48969DC-C2D3-48B3-8504-51433FF9F825}" type="presParOf" srcId="{8AF61E41-190F-4327-9EFF-2F5C3583A168}" destId="{D5FC07ED-2DFB-4296-B7DE-1C9FC6E9FF7D}" srcOrd="3" destOrd="0" presId="urn:microsoft.com/office/officeart/2005/8/layout/cycle5"/>
    <dgm:cxn modelId="{5127FAA8-9D66-4E58-925D-4F654A90769D}" type="presParOf" srcId="{8AF61E41-190F-4327-9EFF-2F5C3583A168}" destId="{8E596FF5-2B5F-4680-B2D8-AB307B07123C}" srcOrd="4" destOrd="0" presId="urn:microsoft.com/office/officeart/2005/8/layout/cycle5"/>
    <dgm:cxn modelId="{B630DE53-0FFE-4475-973E-0D06EBD64DD8}" type="presParOf" srcId="{8AF61E41-190F-4327-9EFF-2F5C3583A168}" destId="{852BCBF2-40B4-4D69-9C0B-FE2DA0933760}" srcOrd="5" destOrd="0" presId="urn:microsoft.com/office/officeart/2005/8/layout/cycle5"/>
    <dgm:cxn modelId="{212C4AD9-CB0F-46C1-9EBB-43360EE4C413}" type="presParOf" srcId="{8AF61E41-190F-4327-9EFF-2F5C3583A168}" destId="{B4DBEC88-CE0A-4DEA-965C-A0C5491A30DB}" srcOrd="6" destOrd="0" presId="urn:microsoft.com/office/officeart/2005/8/layout/cycle5"/>
    <dgm:cxn modelId="{0FCA5A04-28C5-4F2F-ACA5-F88D91C9317B}" type="presParOf" srcId="{8AF61E41-190F-4327-9EFF-2F5C3583A168}" destId="{AD7EAA14-7477-4124-A140-1D8EF87BC0E5}" srcOrd="7" destOrd="0" presId="urn:microsoft.com/office/officeart/2005/8/layout/cycle5"/>
    <dgm:cxn modelId="{F14CE414-E679-49E3-95F9-FED664624851}" type="presParOf" srcId="{8AF61E41-190F-4327-9EFF-2F5C3583A168}" destId="{20C2CD7D-FFE1-45BF-965F-53A258A1BDBF}" srcOrd="8" destOrd="0" presId="urn:microsoft.com/office/officeart/2005/8/layout/cycle5"/>
    <dgm:cxn modelId="{5930BFFD-A4F8-4746-8F09-CF9023BADDA3}" type="presParOf" srcId="{8AF61E41-190F-4327-9EFF-2F5C3583A168}" destId="{3DE7F13C-2F93-44B1-83C4-7632361869FC}" srcOrd="9" destOrd="0" presId="urn:microsoft.com/office/officeart/2005/8/layout/cycle5"/>
    <dgm:cxn modelId="{F2441090-1B5E-4A55-A814-B93604F536FC}" type="presParOf" srcId="{8AF61E41-190F-4327-9EFF-2F5C3583A168}" destId="{AABB6115-355F-4C83-AF79-1753496565B2}" srcOrd="10" destOrd="0" presId="urn:microsoft.com/office/officeart/2005/8/layout/cycle5"/>
    <dgm:cxn modelId="{2A55F9C4-E57C-40CD-A70A-022522C96C03}" type="presParOf" srcId="{8AF61E41-190F-4327-9EFF-2F5C3583A168}" destId="{33DD121C-BD05-432A-8BAC-27C5C9AFB89D}" srcOrd="11" destOrd="0" presId="urn:microsoft.com/office/officeart/2005/8/layout/cycle5"/>
    <dgm:cxn modelId="{60962F02-96EE-4CDF-8887-115DE4290491}" type="presParOf" srcId="{8AF61E41-190F-4327-9EFF-2F5C3583A168}" destId="{63AE69FA-CDE2-4882-A9CC-545389CC94A3}" srcOrd="12" destOrd="0" presId="urn:microsoft.com/office/officeart/2005/8/layout/cycle5"/>
    <dgm:cxn modelId="{DD35ED6A-2CB2-4622-832B-521E44D57271}" type="presParOf" srcId="{8AF61E41-190F-4327-9EFF-2F5C3583A168}" destId="{B380A041-0983-439F-86E9-BB41CD8D8EB1}" srcOrd="13" destOrd="0" presId="urn:microsoft.com/office/officeart/2005/8/layout/cycle5"/>
    <dgm:cxn modelId="{30CDA315-148A-4661-99C7-6A48313AD32A}" type="presParOf" srcId="{8AF61E41-190F-4327-9EFF-2F5C3583A168}" destId="{1B7BA8EC-4599-40EE-B8FB-1A9B14AE56A7}" srcOrd="14" destOrd="0" presId="urn:microsoft.com/office/officeart/2005/8/layout/cycle5"/>
    <dgm:cxn modelId="{368A79ED-9E15-4880-AEB1-1345A3F14896}" type="presParOf" srcId="{8AF61E41-190F-4327-9EFF-2F5C3583A168}" destId="{E8EE5059-1B67-4FBA-983F-FCBE23DE80FD}" srcOrd="15" destOrd="0" presId="urn:microsoft.com/office/officeart/2005/8/layout/cycle5"/>
    <dgm:cxn modelId="{65B83335-7112-4143-A186-31E27FEC0179}" type="presParOf" srcId="{8AF61E41-190F-4327-9EFF-2F5C3583A168}" destId="{CD5D52C7-A49C-40B3-98BA-CDDCCC5D1AB3}" srcOrd="16" destOrd="0" presId="urn:microsoft.com/office/officeart/2005/8/layout/cycle5"/>
    <dgm:cxn modelId="{6E8A673D-3CC3-4C37-B7DB-97F33E2B344F}" type="presParOf" srcId="{8AF61E41-190F-4327-9EFF-2F5C3583A168}" destId="{D47A49D5-D364-4A27-9143-6903F89A9103}" srcOrd="17"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59A2D49-EF60-412C-A9FE-84D746BA0BC1}"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ru-RU"/>
        </a:p>
      </dgm:t>
    </dgm:pt>
    <dgm:pt modelId="{80CD7063-4AF7-4FB0-A45E-C279947DD419}">
      <dgm:prSet phldrT="[Текст]" custT="1"/>
      <dgm:spPr/>
      <dgm:t>
        <a:bodyPr/>
        <a:lstStyle/>
        <a:p>
          <a:r>
            <a:rPr lang="kk-KZ" sz="1400" b="1" i="1" dirty="0" smtClean="0">
              <a:latin typeface="Times New Roman" pitchFamily="18" charset="0"/>
              <a:cs typeface="Times New Roman" pitchFamily="18" charset="0"/>
            </a:rPr>
            <a:t>бірінші кезең</a:t>
          </a:r>
          <a:r>
            <a:rPr lang="kk-KZ" sz="1400" i="1"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 дайындық (белгілі бір мәселені шешу қажеттігі, оны сезінуі, зерттеу міндеттерін, нысанасын, пәнін, анықтау, болжамын жасау, әдістерді таңдау және әдістердің әдіснамалық ұстанымдарға сәйкестігін, бір әдістерді басқаларымен тексеру мүмкіндіктерін ескеру); </a:t>
          </a:r>
          <a:endParaRPr lang="ru-RU" sz="1400" dirty="0">
            <a:latin typeface="Times New Roman" pitchFamily="18" charset="0"/>
            <a:cs typeface="Times New Roman" pitchFamily="18" charset="0"/>
          </a:endParaRPr>
        </a:p>
      </dgm:t>
    </dgm:pt>
    <dgm:pt modelId="{D5BE59D9-BC83-43EA-9737-89CC3716664F}" type="parTrans" cxnId="{57D459B1-E66F-46D1-8655-114D537D60B1}">
      <dgm:prSet/>
      <dgm:spPr/>
      <dgm:t>
        <a:bodyPr/>
        <a:lstStyle/>
        <a:p>
          <a:endParaRPr lang="ru-RU"/>
        </a:p>
      </dgm:t>
    </dgm:pt>
    <dgm:pt modelId="{32E69ABC-109B-42F2-B3EE-075F60736924}" type="sibTrans" cxnId="{57D459B1-E66F-46D1-8655-114D537D60B1}">
      <dgm:prSet/>
      <dgm:spPr/>
      <dgm:t>
        <a:bodyPr/>
        <a:lstStyle/>
        <a:p>
          <a:endParaRPr lang="ru-RU"/>
        </a:p>
      </dgm:t>
    </dgm:pt>
    <dgm:pt modelId="{BFE45B11-0BDF-4986-8CCC-3F7BF820DB77}">
      <dgm:prSet phldrT="[Текст]" custT="1"/>
      <dgm:spPr/>
      <dgm:t>
        <a:bodyPr/>
        <a:lstStyle/>
        <a:p>
          <a:r>
            <a:rPr lang="kk-KZ" sz="1400" b="1" i="1" dirty="0" smtClean="0">
              <a:latin typeface="Times New Roman" pitchFamily="18" charset="0"/>
              <a:cs typeface="Times New Roman" pitchFamily="18" charset="0"/>
            </a:rPr>
            <a:t>екінші кезең</a:t>
          </a:r>
          <a:r>
            <a:rPr lang="kk-KZ" sz="1400" i="1"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 зерттеушілік (деректі мәліметтерді түрлі әдістер көмегімен жинастыру, зерттеулер кезеңдері, сериялары);</a:t>
          </a:r>
          <a:endParaRPr lang="ru-RU" sz="1400" dirty="0">
            <a:latin typeface="Times New Roman" pitchFamily="18" charset="0"/>
            <a:cs typeface="Times New Roman" pitchFamily="18" charset="0"/>
          </a:endParaRPr>
        </a:p>
      </dgm:t>
    </dgm:pt>
    <dgm:pt modelId="{E4EE586B-3985-4DB0-9807-AB3FC96B54A4}" type="parTrans" cxnId="{F62C3D86-023D-4F0B-A8C0-3341FD45ECB1}">
      <dgm:prSet/>
      <dgm:spPr/>
      <dgm:t>
        <a:bodyPr/>
        <a:lstStyle/>
        <a:p>
          <a:endParaRPr lang="ru-RU"/>
        </a:p>
      </dgm:t>
    </dgm:pt>
    <dgm:pt modelId="{D5E73C6F-EB0F-40F7-AA79-DC95BC35341C}" type="sibTrans" cxnId="{F62C3D86-023D-4F0B-A8C0-3341FD45ECB1}">
      <dgm:prSet/>
      <dgm:spPr/>
      <dgm:t>
        <a:bodyPr/>
        <a:lstStyle/>
        <a:p>
          <a:endParaRPr lang="ru-RU"/>
        </a:p>
      </dgm:t>
    </dgm:pt>
    <dgm:pt modelId="{EF327D27-85FC-4016-BD26-87C8909E5733}">
      <dgm:prSet phldrT="[Текст]" custT="1"/>
      <dgm:spPr/>
      <dgm:t>
        <a:bodyPr/>
        <a:lstStyle/>
        <a:p>
          <a:r>
            <a:rPr lang="kk-KZ" sz="1400" b="1" i="1" dirty="0" smtClean="0">
              <a:latin typeface="Times New Roman" pitchFamily="18" charset="0"/>
              <a:cs typeface="Times New Roman" pitchFamily="18" charset="0"/>
            </a:rPr>
            <a:t>үшінші кезең</a:t>
          </a:r>
          <a:r>
            <a:rPr lang="kk-KZ" sz="1400" i="1"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 зерттеудің мәліметтерін өңдеу (зерттеу мәліметтерін сандық және сапалық талдау: әрбір тіркелген фактіні талдау, факті мен болжамның байланыстарын орнату, қайталанатын фактілерді бөліп көрсету, статистикалық өңдеру, кестелер, графиктер және т.б. құрастыру);</a:t>
          </a:r>
          <a:endParaRPr lang="ru-RU" sz="1400" dirty="0">
            <a:latin typeface="Times New Roman" pitchFamily="18" charset="0"/>
            <a:cs typeface="Times New Roman" pitchFamily="18" charset="0"/>
          </a:endParaRPr>
        </a:p>
      </dgm:t>
    </dgm:pt>
    <dgm:pt modelId="{7A4EE423-0BBF-4BFF-AD9B-F1B6D7571A47}" type="parTrans" cxnId="{D4950BE2-5234-49FD-AA0A-89986D191B49}">
      <dgm:prSet/>
      <dgm:spPr/>
      <dgm:t>
        <a:bodyPr/>
        <a:lstStyle/>
        <a:p>
          <a:endParaRPr lang="ru-RU"/>
        </a:p>
      </dgm:t>
    </dgm:pt>
    <dgm:pt modelId="{0413EB6F-293E-4970-9533-8B764DC96603}" type="sibTrans" cxnId="{D4950BE2-5234-49FD-AA0A-89986D191B49}">
      <dgm:prSet/>
      <dgm:spPr/>
      <dgm:t>
        <a:bodyPr/>
        <a:lstStyle/>
        <a:p>
          <a:endParaRPr lang="ru-RU"/>
        </a:p>
      </dgm:t>
    </dgm:pt>
    <dgm:pt modelId="{44119496-4E03-41E8-BD1F-7E0140B1ADC7}">
      <dgm:prSet phldrT="[Текст]" custT="1"/>
      <dgm:spPr/>
      <dgm:t>
        <a:bodyPr/>
        <a:lstStyle/>
        <a:p>
          <a:r>
            <a:rPr lang="kk-KZ" sz="1400" dirty="0" smtClean="0">
              <a:latin typeface="Times New Roman" pitchFamily="18" charset="0"/>
              <a:cs typeface="Times New Roman" pitchFamily="18" charset="0"/>
            </a:rPr>
            <a:t>• </a:t>
          </a:r>
          <a:r>
            <a:rPr lang="kk-KZ" sz="1400" b="1" i="1" dirty="0" smtClean="0">
              <a:latin typeface="Times New Roman" pitchFamily="18" charset="0"/>
              <a:cs typeface="Times New Roman" pitchFamily="18" charset="0"/>
            </a:rPr>
            <a:t>төртінші кезең</a:t>
          </a:r>
          <a:r>
            <a:rPr lang="kk-KZ" sz="1400" dirty="0" smtClean="0">
              <a:latin typeface="Times New Roman" pitchFamily="18" charset="0"/>
              <a:cs typeface="Times New Roman" pitchFamily="18" charset="0"/>
            </a:rPr>
            <a:t> - мәліметтерді түсіндіру және тұжырымдар жасау (зерттеу болжамының дұрыстығын немесе бұрыстығын анықтау).</a:t>
          </a:r>
          <a:endParaRPr lang="ru-RU" sz="1400" dirty="0">
            <a:latin typeface="Times New Roman" pitchFamily="18" charset="0"/>
            <a:cs typeface="Times New Roman" pitchFamily="18" charset="0"/>
          </a:endParaRPr>
        </a:p>
      </dgm:t>
    </dgm:pt>
    <dgm:pt modelId="{D4D9D0BB-D5AA-4029-B0B5-C4C1C1E290FC}" type="parTrans" cxnId="{BA3C6A2A-8BB5-4A33-847C-BC9674252A94}">
      <dgm:prSet/>
      <dgm:spPr/>
      <dgm:t>
        <a:bodyPr/>
        <a:lstStyle/>
        <a:p>
          <a:endParaRPr lang="ru-RU"/>
        </a:p>
      </dgm:t>
    </dgm:pt>
    <dgm:pt modelId="{56B10854-25A5-46B8-B92E-7E7EA6D2D083}" type="sibTrans" cxnId="{BA3C6A2A-8BB5-4A33-847C-BC9674252A94}">
      <dgm:prSet/>
      <dgm:spPr/>
      <dgm:t>
        <a:bodyPr/>
        <a:lstStyle/>
        <a:p>
          <a:endParaRPr lang="ru-RU"/>
        </a:p>
      </dgm:t>
    </dgm:pt>
    <dgm:pt modelId="{B65BBEB0-0D17-4C5F-A6D3-24A688B1529A}" type="pres">
      <dgm:prSet presAssocID="{559A2D49-EF60-412C-A9FE-84D746BA0BC1}" presName="Name0" presStyleCnt="0">
        <dgm:presLayoutVars>
          <dgm:dir/>
          <dgm:animLvl val="lvl"/>
          <dgm:resizeHandles val="exact"/>
        </dgm:presLayoutVars>
      </dgm:prSet>
      <dgm:spPr/>
    </dgm:pt>
    <dgm:pt modelId="{84A6FA7D-3D52-40A4-9A8F-F7FF8376C3E1}" type="pres">
      <dgm:prSet presAssocID="{44119496-4E03-41E8-BD1F-7E0140B1ADC7}" presName="boxAndChildren" presStyleCnt="0"/>
      <dgm:spPr/>
    </dgm:pt>
    <dgm:pt modelId="{21C88A99-A7DA-4EC8-859C-D208EEF5C8F3}" type="pres">
      <dgm:prSet presAssocID="{44119496-4E03-41E8-BD1F-7E0140B1ADC7}" presName="parentTextBox" presStyleLbl="node1" presStyleIdx="0" presStyleCnt="4"/>
      <dgm:spPr/>
    </dgm:pt>
    <dgm:pt modelId="{86FDD001-D4AE-4F70-AFAD-B56BC1FFCD7D}" type="pres">
      <dgm:prSet presAssocID="{0413EB6F-293E-4970-9533-8B764DC96603}" presName="sp" presStyleCnt="0"/>
      <dgm:spPr/>
    </dgm:pt>
    <dgm:pt modelId="{86BEDE35-4A68-44DA-B9EA-414B17A556BE}" type="pres">
      <dgm:prSet presAssocID="{EF327D27-85FC-4016-BD26-87C8909E5733}" presName="arrowAndChildren" presStyleCnt="0"/>
      <dgm:spPr/>
    </dgm:pt>
    <dgm:pt modelId="{BA76E3BC-1A64-4F73-9471-413749111C37}" type="pres">
      <dgm:prSet presAssocID="{EF327D27-85FC-4016-BD26-87C8909E5733}" presName="parentTextArrow" presStyleLbl="node1" presStyleIdx="1" presStyleCnt="4"/>
      <dgm:spPr/>
      <dgm:t>
        <a:bodyPr/>
        <a:lstStyle/>
        <a:p>
          <a:endParaRPr lang="ru-RU"/>
        </a:p>
      </dgm:t>
    </dgm:pt>
    <dgm:pt modelId="{A1CEEC6C-6A79-4C66-AE07-ACEF64D5B96B}" type="pres">
      <dgm:prSet presAssocID="{D5E73C6F-EB0F-40F7-AA79-DC95BC35341C}" presName="sp" presStyleCnt="0"/>
      <dgm:spPr/>
    </dgm:pt>
    <dgm:pt modelId="{D21DB7B7-691D-4997-BD57-75D33BE0A57E}" type="pres">
      <dgm:prSet presAssocID="{BFE45B11-0BDF-4986-8CCC-3F7BF820DB77}" presName="arrowAndChildren" presStyleCnt="0"/>
      <dgm:spPr/>
    </dgm:pt>
    <dgm:pt modelId="{4E241B63-481E-40CC-90EE-C259279AE056}" type="pres">
      <dgm:prSet presAssocID="{BFE45B11-0BDF-4986-8CCC-3F7BF820DB77}" presName="parentTextArrow" presStyleLbl="node1" presStyleIdx="2" presStyleCnt="4"/>
      <dgm:spPr/>
      <dgm:t>
        <a:bodyPr/>
        <a:lstStyle/>
        <a:p>
          <a:endParaRPr lang="ru-RU"/>
        </a:p>
      </dgm:t>
    </dgm:pt>
    <dgm:pt modelId="{9C876A95-800F-4E08-8E4F-6ECBC5BE6C28}" type="pres">
      <dgm:prSet presAssocID="{32E69ABC-109B-42F2-B3EE-075F60736924}" presName="sp" presStyleCnt="0"/>
      <dgm:spPr/>
    </dgm:pt>
    <dgm:pt modelId="{9F039307-DE62-46FB-8E11-441C5B835C98}" type="pres">
      <dgm:prSet presAssocID="{80CD7063-4AF7-4FB0-A45E-C279947DD419}" presName="arrowAndChildren" presStyleCnt="0"/>
      <dgm:spPr/>
    </dgm:pt>
    <dgm:pt modelId="{4CFBEB80-522E-429E-943A-F5E9EA2888C3}" type="pres">
      <dgm:prSet presAssocID="{80CD7063-4AF7-4FB0-A45E-C279947DD419}" presName="parentTextArrow" presStyleLbl="node1" presStyleIdx="3" presStyleCnt="4"/>
      <dgm:spPr/>
      <dgm:t>
        <a:bodyPr/>
        <a:lstStyle/>
        <a:p>
          <a:endParaRPr lang="ru-RU"/>
        </a:p>
      </dgm:t>
    </dgm:pt>
  </dgm:ptLst>
  <dgm:cxnLst>
    <dgm:cxn modelId="{9F9099A4-9E73-4294-ADF9-DDDDC8160AD9}" type="presOf" srcId="{44119496-4E03-41E8-BD1F-7E0140B1ADC7}" destId="{21C88A99-A7DA-4EC8-859C-D208EEF5C8F3}" srcOrd="0" destOrd="0" presId="urn:microsoft.com/office/officeart/2005/8/layout/process4"/>
    <dgm:cxn modelId="{BA3C6A2A-8BB5-4A33-847C-BC9674252A94}" srcId="{559A2D49-EF60-412C-A9FE-84D746BA0BC1}" destId="{44119496-4E03-41E8-BD1F-7E0140B1ADC7}" srcOrd="3" destOrd="0" parTransId="{D4D9D0BB-D5AA-4029-B0B5-C4C1C1E290FC}" sibTransId="{56B10854-25A5-46B8-B92E-7E7EA6D2D083}"/>
    <dgm:cxn modelId="{66D241E8-FE9C-4611-A63E-B388E8ED4B5F}" type="presOf" srcId="{559A2D49-EF60-412C-A9FE-84D746BA0BC1}" destId="{B65BBEB0-0D17-4C5F-A6D3-24A688B1529A}" srcOrd="0" destOrd="0" presId="urn:microsoft.com/office/officeart/2005/8/layout/process4"/>
    <dgm:cxn modelId="{F70E643C-AE10-462E-ACEE-1919239567B8}" type="presOf" srcId="{80CD7063-4AF7-4FB0-A45E-C279947DD419}" destId="{4CFBEB80-522E-429E-943A-F5E9EA2888C3}" srcOrd="0" destOrd="0" presId="urn:microsoft.com/office/officeart/2005/8/layout/process4"/>
    <dgm:cxn modelId="{4A7662D8-42AC-4535-9054-001115F64C77}" type="presOf" srcId="{EF327D27-85FC-4016-BD26-87C8909E5733}" destId="{BA76E3BC-1A64-4F73-9471-413749111C37}" srcOrd="0" destOrd="0" presId="urn:microsoft.com/office/officeart/2005/8/layout/process4"/>
    <dgm:cxn modelId="{57D459B1-E66F-46D1-8655-114D537D60B1}" srcId="{559A2D49-EF60-412C-A9FE-84D746BA0BC1}" destId="{80CD7063-4AF7-4FB0-A45E-C279947DD419}" srcOrd="0" destOrd="0" parTransId="{D5BE59D9-BC83-43EA-9737-89CC3716664F}" sibTransId="{32E69ABC-109B-42F2-B3EE-075F60736924}"/>
    <dgm:cxn modelId="{D4950BE2-5234-49FD-AA0A-89986D191B49}" srcId="{559A2D49-EF60-412C-A9FE-84D746BA0BC1}" destId="{EF327D27-85FC-4016-BD26-87C8909E5733}" srcOrd="2" destOrd="0" parTransId="{7A4EE423-0BBF-4BFF-AD9B-F1B6D7571A47}" sibTransId="{0413EB6F-293E-4970-9533-8B764DC96603}"/>
    <dgm:cxn modelId="{F62C3D86-023D-4F0B-A8C0-3341FD45ECB1}" srcId="{559A2D49-EF60-412C-A9FE-84D746BA0BC1}" destId="{BFE45B11-0BDF-4986-8CCC-3F7BF820DB77}" srcOrd="1" destOrd="0" parTransId="{E4EE586B-3985-4DB0-9807-AB3FC96B54A4}" sibTransId="{D5E73C6F-EB0F-40F7-AA79-DC95BC35341C}"/>
    <dgm:cxn modelId="{95C5F9B2-CEED-44E9-AF49-19FC8752BFAD}" type="presOf" srcId="{BFE45B11-0BDF-4986-8CCC-3F7BF820DB77}" destId="{4E241B63-481E-40CC-90EE-C259279AE056}" srcOrd="0" destOrd="0" presId="urn:microsoft.com/office/officeart/2005/8/layout/process4"/>
    <dgm:cxn modelId="{3B3D4B8D-DA55-43AC-84DE-DD94BB018471}" type="presParOf" srcId="{B65BBEB0-0D17-4C5F-A6D3-24A688B1529A}" destId="{84A6FA7D-3D52-40A4-9A8F-F7FF8376C3E1}" srcOrd="0" destOrd="0" presId="urn:microsoft.com/office/officeart/2005/8/layout/process4"/>
    <dgm:cxn modelId="{90FD9F15-4480-4275-A065-E8F10C41563A}" type="presParOf" srcId="{84A6FA7D-3D52-40A4-9A8F-F7FF8376C3E1}" destId="{21C88A99-A7DA-4EC8-859C-D208EEF5C8F3}" srcOrd="0" destOrd="0" presId="urn:microsoft.com/office/officeart/2005/8/layout/process4"/>
    <dgm:cxn modelId="{D874FB6E-B346-48E2-B0C7-9EF8083FF0CA}" type="presParOf" srcId="{B65BBEB0-0D17-4C5F-A6D3-24A688B1529A}" destId="{86FDD001-D4AE-4F70-AFAD-B56BC1FFCD7D}" srcOrd="1" destOrd="0" presId="urn:microsoft.com/office/officeart/2005/8/layout/process4"/>
    <dgm:cxn modelId="{919900CA-50B2-4C41-A4DB-CE936ECF4FD0}" type="presParOf" srcId="{B65BBEB0-0D17-4C5F-A6D3-24A688B1529A}" destId="{86BEDE35-4A68-44DA-B9EA-414B17A556BE}" srcOrd="2" destOrd="0" presId="urn:microsoft.com/office/officeart/2005/8/layout/process4"/>
    <dgm:cxn modelId="{593E1762-E4D8-4B3B-B03D-1A66F8B963C4}" type="presParOf" srcId="{86BEDE35-4A68-44DA-B9EA-414B17A556BE}" destId="{BA76E3BC-1A64-4F73-9471-413749111C37}" srcOrd="0" destOrd="0" presId="urn:microsoft.com/office/officeart/2005/8/layout/process4"/>
    <dgm:cxn modelId="{24E6E207-1332-435F-84F4-14CB5627ACF8}" type="presParOf" srcId="{B65BBEB0-0D17-4C5F-A6D3-24A688B1529A}" destId="{A1CEEC6C-6A79-4C66-AE07-ACEF64D5B96B}" srcOrd="3" destOrd="0" presId="urn:microsoft.com/office/officeart/2005/8/layout/process4"/>
    <dgm:cxn modelId="{7025AF21-7C89-4CEE-93BF-E84013304908}" type="presParOf" srcId="{B65BBEB0-0D17-4C5F-A6D3-24A688B1529A}" destId="{D21DB7B7-691D-4997-BD57-75D33BE0A57E}" srcOrd="4" destOrd="0" presId="urn:microsoft.com/office/officeart/2005/8/layout/process4"/>
    <dgm:cxn modelId="{AF87C973-3614-401D-9C9B-5DCD120FDCEC}" type="presParOf" srcId="{D21DB7B7-691D-4997-BD57-75D33BE0A57E}" destId="{4E241B63-481E-40CC-90EE-C259279AE056}" srcOrd="0" destOrd="0" presId="urn:microsoft.com/office/officeart/2005/8/layout/process4"/>
    <dgm:cxn modelId="{DF3F8A49-44AE-450F-9E00-5D0DBAE8DF09}" type="presParOf" srcId="{B65BBEB0-0D17-4C5F-A6D3-24A688B1529A}" destId="{9C876A95-800F-4E08-8E4F-6ECBC5BE6C28}" srcOrd="5" destOrd="0" presId="urn:microsoft.com/office/officeart/2005/8/layout/process4"/>
    <dgm:cxn modelId="{BBA68DDD-8E89-4EBF-8DEF-2A89F819D8B7}" type="presParOf" srcId="{B65BBEB0-0D17-4C5F-A6D3-24A688B1529A}" destId="{9F039307-DE62-46FB-8E11-441C5B835C98}" srcOrd="6" destOrd="0" presId="urn:microsoft.com/office/officeart/2005/8/layout/process4"/>
    <dgm:cxn modelId="{37659145-BE06-4F1B-A400-04F8A62EA2D1}" type="presParOf" srcId="{9F039307-DE62-46FB-8E11-441C5B835C98}" destId="{4CFBEB80-522E-429E-943A-F5E9EA2888C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039C6A-8B29-4F82-9AAD-30A3B3AEDD1C}">
      <dsp:nvSpPr>
        <dsp:cNvPr id="0" name=""/>
        <dsp:cNvSpPr/>
      </dsp:nvSpPr>
      <dsp:spPr>
        <a:xfrm rot="5400000">
          <a:off x="1261277" y="1052868"/>
          <a:ext cx="931171" cy="1060105"/>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4268FE-D6F9-4B46-9F53-205FBB754E4C}">
      <dsp:nvSpPr>
        <dsp:cNvPr id="0" name=""/>
        <dsp:cNvSpPr/>
      </dsp:nvSpPr>
      <dsp:spPr>
        <a:xfrm>
          <a:off x="1014574" y="20646"/>
          <a:ext cx="1567543" cy="1097229"/>
        </a:xfrm>
        <a:prstGeom prst="roundRect">
          <a:avLst>
            <a:gd name="adj" fmla="val 16670"/>
          </a:avLst>
        </a:prstGeom>
        <a:solidFill>
          <a:schemeClr val="lt1"/>
        </a:solidFill>
        <a:ln w="15875" cap="flat" cmpd="sng" algn="ctr">
          <a:solidFill>
            <a:schemeClr val="accent1">
              <a:shade val="80000"/>
              <a:lumMod val="9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i="1" kern="1200" dirty="0" smtClean="0"/>
            <a:t>жалпы әдіснама </a:t>
          </a:r>
          <a:endParaRPr lang="ru-RU" sz="1100" kern="1200" dirty="0"/>
        </a:p>
      </dsp:txBody>
      <dsp:txXfrm>
        <a:off x="1068146" y="74218"/>
        <a:ext cx="1460399" cy="990085"/>
      </dsp:txXfrm>
    </dsp:sp>
    <dsp:sp modelId="{1F698ECC-6B1D-4FB8-BDC5-14BE4220845F}">
      <dsp:nvSpPr>
        <dsp:cNvPr id="0" name=""/>
        <dsp:cNvSpPr/>
      </dsp:nvSpPr>
      <dsp:spPr>
        <a:xfrm>
          <a:off x="2582117" y="125292"/>
          <a:ext cx="1140082" cy="886829"/>
        </a:xfrm>
        <a:prstGeom prst="rect">
          <a:avLst/>
        </a:prstGeom>
        <a:noFill/>
        <a:ln>
          <a:noFill/>
        </a:ln>
        <a:effectLst/>
      </dsp:spPr>
      <dsp:style>
        <a:lnRef idx="0">
          <a:scrgbClr r="0" g="0" b="0"/>
        </a:lnRef>
        <a:fillRef idx="0">
          <a:scrgbClr r="0" g="0" b="0"/>
        </a:fillRef>
        <a:effectRef idx="0">
          <a:scrgbClr r="0" g="0" b="0"/>
        </a:effectRef>
        <a:fontRef idx="minor"/>
      </dsp:style>
    </dsp:sp>
    <dsp:sp modelId="{A668F415-18D5-416E-91B9-C1B54CFB9B68}">
      <dsp:nvSpPr>
        <dsp:cNvPr id="0" name=""/>
        <dsp:cNvSpPr/>
      </dsp:nvSpPr>
      <dsp:spPr>
        <a:xfrm rot="5400000">
          <a:off x="2560938" y="2285419"/>
          <a:ext cx="931171" cy="1060105"/>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4F2A16F-2336-4B17-B34E-34A5A61E8D92}">
      <dsp:nvSpPr>
        <dsp:cNvPr id="0" name=""/>
        <dsp:cNvSpPr/>
      </dsp:nvSpPr>
      <dsp:spPr>
        <a:xfrm>
          <a:off x="2314234" y="1253197"/>
          <a:ext cx="1567543" cy="1097229"/>
        </a:xfrm>
        <a:prstGeom prst="roundRect">
          <a:avLst>
            <a:gd name="adj" fmla="val 16670"/>
          </a:avLst>
        </a:prstGeom>
        <a:solidFill>
          <a:schemeClr val="lt1"/>
        </a:solidFill>
        <a:ln w="15875" cap="flat" cmpd="sng" algn="ctr">
          <a:solidFill>
            <a:schemeClr val="accent2">
              <a:shade val="80000"/>
              <a:lumMod val="90000"/>
            </a:schemeClr>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i="1" kern="1200" dirty="0" smtClean="0"/>
            <a:t>жеке (арнайы) әдіснама</a:t>
          </a:r>
          <a:r>
            <a:rPr lang="kk-KZ" sz="1100" kern="1200" dirty="0" smtClean="0"/>
            <a:t> </a:t>
          </a:r>
          <a:endParaRPr lang="ru-RU" sz="1100" kern="1200" dirty="0"/>
        </a:p>
      </dsp:txBody>
      <dsp:txXfrm>
        <a:off x="2367806" y="1306769"/>
        <a:ext cx="1460399" cy="990085"/>
      </dsp:txXfrm>
    </dsp:sp>
    <dsp:sp modelId="{F248386B-A1B8-48C9-BCD6-93FFE0F30CB2}">
      <dsp:nvSpPr>
        <dsp:cNvPr id="0" name=""/>
        <dsp:cNvSpPr/>
      </dsp:nvSpPr>
      <dsp:spPr>
        <a:xfrm>
          <a:off x="3881778" y="1357843"/>
          <a:ext cx="1140082" cy="886829"/>
        </a:xfrm>
        <a:prstGeom prst="rect">
          <a:avLst/>
        </a:prstGeom>
        <a:noFill/>
        <a:ln>
          <a:noFill/>
        </a:ln>
        <a:effectLst/>
      </dsp:spPr>
      <dsp:style>
        <a:lnRef idx="0">
          <a:scrgbClr r="0" g="0" b="0"/>
        </a:lnRef>
        <a:fillRef idx="0">
          <a:scrgbClr r="0" g="0" b="0"/>
        </a:fillRef>
        <a:effectRef idx="0">
          <a:scrgbClr r="0" g="0" b="0"/>
        </a:effectRef>
        <a:fontRef idx="minor"/>
      </dsp:style>
    </dsp:sp>
    <dsp:sp modelId="{FE183A86-4303-4614-BDC7-95FFD55FB7A0}">
      <dsp:nvSpPr>
        <dsp:cNvPr id="0" name=""/>
        <dsp:cNvSpPr/>
      </dsp:nvSpPr>
      <dsp:spPr>
        <a:xfrm>
          <a:off x="3613895" y="2485748"/>
          <a:ext cx="1567543" cy="1097229"/>
        </a:xfrm>
        <a:prstGeom prst="roundRect">
          <a:avLst>
            <a:gd name="adj" fmla="val 16670"/>
          </a:avLst>
        </a:prstGeom>
        <a:solidFill>
          <a:schemeClr val="lt1"/>
        </a:solidFill>
        <a:ln w="15875" cap="flat" cmpd="sng" algn="ctr">
          <a:solidFill>
            <a:schemeClr val="accent1">
              <a:shade val="80000"/>
              <a:lumMod val="9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k-KZ" sz="1100" i="1" kern="1200" dirty="0" smtClean="0"/>
            <a:t>зерттеудің нақты әдістерінің, әдістемелерінің, тәсілдерінің жиынтығы</a:t>
          </a:r>
          <a:r>
            <a:rPr lang="kk-KZ" sz="1100" kern="1200" dirty="0" smtClean="0"/>
            <a:t> </a:t>
          </a:r>
          <a:endParaRPr lang="ru-RU" sz="1100" kern="1200" dirty="0"/>
        </a:p>
      </dsp:txBody>
      <dsp:txXfrm>
        <a:off x="3667467" y="2539320"/>
        <a:ext cx="1460399" cy="9900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9874F1-CC7B-4DFD-925A-58417DA6B0C0}">
      <dsp:nvSpPr>
        <dsp:cNvPr id="0" name=""/>
        <dsp:cNvSpPr/>
      </dsp:nvSpPr>
      <dsp:spPr>
        <a:xfrm>
          <a:off x="2761300" y="782"/>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ғылым әдіснамасы</a:t>
          </a:r>
          <a:r>
            <a:rPr lang="kk-KZ" sz="1050" kern="1200" dirty="0" smtClean="0"/>
            <a:t> (философия) </a:t>
          </a:r>
          <a:endParaRPr lang="ru-RU" sz="1050" kern="1200" dirty="0"/>
        </a:p>
      </dsp:txBody>
      <dsp:txXfrm>
        <a:off x="2792082" y="31564"/>
        <a:ext cx="908536" cy="569001"/>
      </dsp:txXfrm>
    </dsp:sp>
    <dsp:sp modelId="{59D73B25-E61A-4019-BF28-82380C30228B}">
      <dsp:nvSpPr>
        <dsp:cNvPr id="0" name=""/>
        <dsp:cNvSpPr/>
      </dsp:nvSpPr>
      <dsp:spPr>
        <a:xfrm>
          <a:off x="1760602" y="316064"/>
          <a:ext cx="2971495" cy="2971495"/>
        </a:xfrm>
        <a:custGeom>
          <a:avLst/>
          <a:gdLst/>
          <a:ahLst/>
          <a:cxnLst/>
          <a:rect l="0" t="0" r="0" b="0"/>
          <a:pathLst>
            <a:path>
              <a:moveTo>
                <a:pt x="2092864" y="129703"/>
              </a:moveTo>
              <a:arcTo wR="1485747" hR="1485747" stAng="17647117" swAng="924166"/>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5FC07ED-2DFB-4296-B7DE-1C9FC6E9FF7D}">
      <dsp:nvSpPr>
        <dsp:cNvPr id="0" name=""/>
        <dsp:cNvSpPr/>
      </dsp:nvSpPr>
      <dsp:spPr>
        <a:xfrm>
          <a:off x="4047995" y="743655"/>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әдіснамалық ұстанымдар</a:t>
          </a:r>
          <a:r>
            <a:rPr lang="kk-KZ" sz="1050" kern="1200" dirty="0" smtClean="0"/>
            <a:t> </a:t>
          </a:r>
          <a:endParaRPr lang="ru-RU" sz="1050" kern="1200" dirty="0"/>
        </a:p>
      </dsp:txBody>
      <dsp:txXfrm>
        <a:off x="4078777" y="774437"/>
        <a:ext cx="908536" cy="569001"/>
      </dsp:txXfrm>
    </dsp:sp>
    <dsp:sp modelId="{852BCBF2-40B4-4D69-9C0B-FE2DA0933760}">
      <dsp:nvSpPr>
        <dsp:cNvPr id="0" name=""/>
        <dsp:cNvSpPr/>
      </dsp:nvSpPr>
      <dsp:spPr>
        <a:xfrm>
          <a:off x="1760602" y="316064"/>
          <a:ext cx="2971495" cy="2971495"/>
        </a:xfrm>
        <a:custGeom>
          <a:avLst/>
          <a:gdLst/>
          <a:ahLst/>
          <a:cxnLst/>
          <a:rect l="0" t="0" r="0" b="0"/>
          <a:pathLst>
            <a:path>
              <a:moveTo>
                <a:pt x="2948333" y="1224425"/>
              </a:moveTo>
              <a:arcTo wR="1485747" hR="1485747" stAng="20992187" swAng="1215627"/>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4DBEC88-CE0A-4DEA-965C-A0C5491A30DB}">
      <dsp:nvSpPr>
        <dsp:cNvPr id="0" name=""/>
        <dsp:cNvSpPr/>
      </dsp:nvSpPr>
      <dsp:spPr>
        <a:xfrm>
          <a:off x="4047995" y="2229403"/>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зерттеу әдістері</a:t>
          </a:r>
          <a:r>
            <a:rPr lang="kk-KZ" sz="1050" kern="1200" dirty="0" smtClean="0"/>
            <a:t> </a:t>
          </a:r>
          <a:endParaRPr lang="ru-RU" sz="1050" kern="1200" dirty="0"/>
        </a:p>
      </dsp:txBody>
      <dsp:txXfrm>
        <a:off x="4078777" y="2260185"/>
        <a:ext cx="908536" cy="569001"/>
      </dsp:txXfrm>
    </dsp:sp>
    <dsp:sp modelId="{20C2CD7D-FFE1-45BF-965F-53A258A1BDBF}">
      <dsp:nvSpPr>
        <dsp:cNvPr id="0" name=""/>
        <dsp:cNvSpPr/>
      </dsp:nvSpPr>
      <dsp:spPr>
        <a:xfrm>
          <a:off x="1760602" y="316064"/>
          <a:ext cx="2971495" cy="2971495"/>
        </a:xfrm>
        <a:custGeom>
          <a:avLst/>
          <a:gdLst/>
          <a:ahLst/>
          <a:cxnLst/>
          <a:rect l="0" t="0" r="0" b="0"/>
          <a:pathLst>
            <a:path>
              <a:moveTo>
                <a:pt x="2431227" y="2631834"/>
              </a:moveTo>
              <a:arcTo wR="1485747" hR="1485747" stAng="3028717" swAng="924166"/>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DE7F13C-2F93-44B1-83C4-7632361869FC}">
      <dsp:nvSpPr>
        <dsp:cNvPr id="0" name=""/>
        <dsp:cNvSpPr/>
      </dsp:nvSpPr>
      <dsp:spPr>
        <a:xfrm>
          <a:off x="2761300" y="2972277"/>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зерттеу әдістемелері</a:t>
          </a:r>
          <a:r>
            <a:rPr lang="kk-KZ" sz="1050" kern="1200" dirty="0" smtClean="0"/>
            <a:t> </a:t>
          </a:r>
          <a:endParaRPr lang="ru-RU" sz="1050" kern="1200" dirty="0"/>
        </a:p>
      </dsp:txBody>
      <dsp:txXfrm>
        <a:off x="2792082" y="3003059"/>
        <a:ext cx="908536" cy="569001"/>
      </dsp:txXfrm>
    </dsp:sp>
    <dsp:sp modelId="{33DD121C-BD05-432A-8BAC-27C5C9AFB89D}">
      <dsp:nvSpPr>
        <dsp:cNvPr id="0" name=""/>
        <dsp:cNvSpPr/>
      </dsp:nvSpPr>
      <dsp:spPr>
        <a:xfrm>
          <a:off x="1760602" y="316064"/>
          <a:ext cx="2971495" cy="2971495"/>
        </a:xfrm>
        <a:custGeom>
          <a:avLst/>
          <a:gdLst/>
          <a:ahLst/>
          <a:cxnLst/>
          <a:rect l="0" t="0" r="0" b="0"/>
          <a:pathLst>
            <a:path>
              <a:moveTo>
                <a:pt x="878631" y="2841791"/>
              </a:moveTo>
              <a:arcTo wR="1485747" hR="1485747" stAng="6847117" swAng="924166"/>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63AE69FA-CDE2-4882-A9CC-545389CC94A3}">
      <dsp:nvSpPr>
        <dsp:cNvPr id="0" name=""/>
        <dsp:cNvSpPr/>
      </dsp:nvSpPr>
      <dsp:spPr>
        <a:xfrm>
          <a:off x="1474604" y="2229403"/>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зерттеу материалдарын өңдеу</a:t>
          </a:r>
          <a:r>
            <a:rPr lang="kk-KZ" sz="1050" kern="1200" dirty="0" smtClean="0"/>
            <a:t> </a:t>
          </a:r>
          <a:endParaRPr lang="ru-RU" sz="1050" kern="1200" dirty="0"/>
        </a:p>
      </dsp:txBody>
      <dsp:txXfrm>
        <a:off x="1505386" y="2260185"/>
        <a:ext cx="908536" cy="569001"/>
      </dsp:txXfrm>
    </dsp:sp>
    <dsp:sp modelId="{1B7BA8EC-4599-40EE-B8FB-1A9B14AE56A7}">
      <dsp:nvSpPr>
        <dsp:cNvPr id="0" name=""/>
        <dsp:cNvSpPr/>
      </dsp:nvSpPr>
      <dsp:spPr>
        <a:xfrm>
          <a:off x="1760602" y="316064"/>
          <a:ext cx="2971495" cy="2971495"/>
        </a:xfrm>
        <a:custGeom>
          <a:avLst/>
          <a:gdLst/>
          <a:ahLst/>
          <a:cxnLst/>
          <a:rect l="0" t="0" r="0" b="0"/>
          <a:pathLst>
            <a:path>
              <a:moveTo>
                <a:pt x="23162" y="1747069"/>
              </a:moveTo>
              <a:arcTo wR="1485747" hR="1485747" stAng="10192187" swAng="1215627"/>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E8EE5059-1B67-4FBA-983F-FCBE23DE80FD}">
      <dsp:nvSpPr>
        <dsp:cNvPr id="0" name=""/>
        <dsp:cNvSpPr/>
      </dsp:nvSpPr>
      <dsp:spPr>
        <a:xfrm>
          <a:off x="1474604" y="743655"/>
          <a:ext cx="970100" cy="630565"/>
        </a:xfrm>
        <a:prstGeom prst="roundRect">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a:lnSpc>
              <a:spcPct val="90000"/>
            </a:lnSpc>
            <a:spcBef>
              <a:spcPct val="0"/>
            </a:spcBef>
            <a:spcAft>
              <a:spcPct val="35000"/>
            </a:spcAft>
          </a:pPr>
          <a:r>
            <a:rPr lang="kk-KZ" sz="1050" i="1" kern="1200" dirty="0" smtClean="0"/>
            <a:t>тұжырымдар мен ұстаныстар</a:t>
          </a:r>
          <a:endParaRPr lang="ru-RU" sz="1050" kern="1200" dirty="0"/>
        </a:p>
      </dsp:txBody>
      <dsp:txXfrm>
        <a:off x="1505386" y="774437"/>
        <a:ext cx="908536" cy="569001"/>
      </dsp:txXfrm>
    </dsp:sp>
    <dsp:sp modelId="{D47A49D5-D364-4A27-9143-6903F89A9103}">
      <dsp:nvSpPr>
        <dsp:cNvPr id="0" name=""/>
        <dsp:cNvSpPr/>
      </dsp:nvSpPr>
      <dsp:spPr>
        <a:xfrm>
          <a:off x="1760602" y="316064"/>
          <a:ext cx="2971495" cy="2971495"/>
        </a:xfrm>
        <a:custGeom>
          <a:avLst/>
          <a:gdLst/>
          <a:ahLst/>
          <a:cxnLst/>
          <a:rect l="0" t="0" r="0" b="0"/>
          <a:pathLst>
            <a:path>
              <a:moveTo>
                <a:pt x="540268" y="339661"/>
              </a:moveTo>
              <a:arcTo wR="1485747" hR="1485747" stAng="13828717" swAng="924166"/>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C88A99-A7DA-4EC8-859C-D208EEF5C8F3}">
      <dsp:nvSpPr>
        <dsp:cNvPr id="0" name=""/>
        <dsp:cNvSpPr/>
      </dsp:nvSpPr>
      <dsp:spPr>
        <a:xfrm>
          <a:off x="0" y="3366542"/>
          <a:ext cx="6564709" cy="736517"/>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k-KZ" sz="1400" kern="1200" dirty="0" smtClean="0">
              <a:latin typeface="Times New Roman" pitchFamily="18" charset="0"/>
              <a:cs typeface="Times New Roman" pitchFamily="18" charset="0"/>
            </a:rPr>
            <a:t>• </a:t>
          </a:r>
          <a:r>
            <a:rPr lang="kk-KZ" sz="1400" b="1" i="1" kern="1200" dirty="0" smtClean="0">
              <a:latin typeface="Times New Roman" pitchFamily="18" charset="0"/>
              <a:cs typeface="Times New Roman" pitchFamily="18" charset="0"/>
            </a:rPr>
            <a:t>төртінші кезең</a:t>
          </a:r>
          <a:r>
            <a:rPr lang="kk-KZ" sz="1400" kern="1200" dirty="0" smtClean="0">
              <a:latin typeface="Times New Roman" pitchFamily="18" charset="0"/>
              <a:cs typeface="Times New Roman" pitchFamily="18" charset="0"/>
            </a:rPr>
            <a:t> - мәліметтерді түсіндіру және тұжырымдар жасау (зерттеу болжамының дұрыстығын немесе бұрыстығын анықтау).</a:t>
          </a:r>
          <a:endParaRPr lang="ru-RU" sz="1400" kern="1200" dirty="0">
            <a:latin typeface="Times New Roman" pitchFamily="18" charset="0"/>
            <a:cs typeface="Times New Roman" pitchFamily="18" charset="0"/>
          </a:endParaRPr>
        </a:p>
      </dsp:txBody>
      <dsp:txXfrm>
        <a:off x="0" y="3366542"/>
        <a:ext cx="6564709" cy="736517"/>
      </dsp:txXfrm>
    </dsp:sp>
    <dsp:sp modelId="{BA76E3BC-1A64-4F73-9471-413749111C37}">
      <dsp:nvSpPr>
        <dsp:cNvPr id="0" name=""/>
        <dsp:cNvSpPr/>
      </dsp:nvSpPr>
      <dsp:spPr>
        <a:xfrm rot="10800000">
          <a:off x="0" y="2244826"/>
          <a:ext cx="6564709" cy="1132763"/>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k-KZ" sz="1400" b="1" i="1" kern="1200" dirty="0" smtClean="0">
              <a:latin typeface="Times New Roman" pitchFamily="18" charset="0"/>
              <a:cs typeface="Times New Roman" pitchFamily="18" charset="0"/>
            </a:rPr>
            <a:t>үшінші кезең</a:t>
          </a:r>
          <a:r>
            <a:rPr lang="kk-KZ" sz="1400" i="1" kern="1200" dirty="0" smtClean="0">
              <a:latin typeface="Times New Roman" pitchFamily="18" charset="0"/>
              <a:cs typeface="Times New Roman" pitchFamily="18" charset="0"/>
            </a:rPr>
            <a:t> </a:t>
          </a:r>
          <a:r>
            <a:rPr lang="kk-KZ" sz="1400" kern="1200" dirty="0" smtClean="0">
              <a:latin typeface="Times New Roman" pitchFamily="18" charset="0"/>
              <a:cs typeface="Times New Roman" pitchFamily="18" charset="0"/>
            </a:rPr>
            <a:t>– зерттеудің мәліметтерін өңдеу (зерттеу мәліметтерін сандық және сапалық талдау: әрбір тіркелген фактіні талдау, факті мен болжамның байланыстарын орнату, қайталанатын фактілерді бөліп көрсету, статистикалық өңдеру, кестелер, графиктер және т.б. құрастыру);</a:t>
          </a:r>
          <a:endParaRPr lang="ru-RU" sz="1400" kern="1200" dirty="0">
            <a:latin typeface="Times New Roman" pitchFamily="18" charset="0"/>
            <a:cs typeface="Times New Roman" pitchFamily="18" charset="0"/>
          </a:endParaRPr>
        </a:p>
      </dsp:txBody>
      <dsp:txXfrm rot="10800000">
        <a:off x="0" y="2244826"/>
        <a:ext cx="6564709" cy="736035"/>
      </dsp:txXfrm>
    </dsp:sp>
    <dsp:sp modelId="{4E241B63-481E-40CC-90EE-C259279AE056}">
      <dsp:nvSpPr>
        <dsp:cNvPr id="0" name=""/>
        <dsp:cNvSpPr/>
      </dsp:nvSpPr>
      <dsp:spPr>
        <a:xfrm rot="10800000">
          <a:off x="0" y="1123111"/>
          <a:ext cx="6564709" cy="1132763"/>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k-KZ" sz="1400" b="1" i="1" kern="1200" dirty="0" smtClean="0">
              <a:latin typeface="Times New Roman" pitchFamily="18" charset="0"/>
              <a:cs typeface="Times New Roman" pitchFamily="18" charset="0"/>
            </a:rPr>
            <a:t>екінші кезең</a:t>
          </a:r>
          <a:r>
            <a:rPr lang="kk-KZ" sz="1400" i="1" kern="1200" dirty="0" smtClean="0">
              <a:latin typeface="Times New Roman" pitchFamily="18" charset="0"/>
              <a:cs typeface="Times New Roman" pitchFamily="18" charset="0"/>
            </a:rPr>
            <a:t> </a:t>
          </a:r>
          <a:r>
            <a:rPr lang="kk-KZ" sz="1400" kern="1200" dirty="0" smtClean="0">
              <a:latin typeface="Times New Roman" pitchFamily="18" charset="0"/>
              <a:cs typeface="Times New Roman" pitchFamily="18" charset="0"/>
            </a:rPr>
            <a:t>- зерттеушілік (деректі мәліметтерді түрлі әдістер көмегімен жинастыру, зерттеулер кезеңдері, сериялары);</a:t>
          </a:r>
          <a:endParaRPr lang="ru-RU" sz="1400" kern="1200" dirty="0">
            <a:latin typeface="Times New Roman" pitchFamily="18" charset="0"/>
            <a:cs typeface="Times New Roman" pitchFamily="18" charset="0"/>
          </a:endParaRPr>
        </a:p>
      </dsp:txBody>
      <dsp:txXfrm rot="10800000">
        <a:off x="0" y="1123111"/>
        <a:ext cx="6564709" cy="736035"/>
      </dsp:txXfrm>
    </dsp:sp>
    <dsp:sp modelId="{4CFBEB80-522E-429E-943A-F5E9EA2888C3}">
      <dsp:nvSpPr>
        <dsp:cNvPr id="0" name=""/>
        <dsp:cNvSpPr/>
      </dsp:nvSpPr>
      <dsp:spPr>
        <a:xfrm rot="10800000">
          <a:off x="0" y="1395"/>
          <a:ext cx="6564709" cy="1132763"/>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kk-KZ" sz="1400" b="1" i="1" kern="1200" dirty="0" smtClean="0">
              <a:latin typeface="Times New Roman" pitchFamily="18" charset="0"/>
              <a:cs typeface="Times New Roman" pitchFamily="18" charset="0"/>
            </a:rPr>
            <a:t>бірінші кезең</a:t>
          </a:r>
          <a:r>
            <a:rPr lang="kk-KZ" sz="1400" i="1" kern="1200" dirty="0" smtClean="0">
              <a:latin typeface="Times New Roman" pitchFamily="18" charset="0"/>
              <a:cs typeface="Times New Roman" pitchFamily="18" charset="0"/>
            </a:rPr>
            <a:t> </a:t>
          </a:r>
          <a:r>
            <a:rPr lang="kk-KZ" sz="1400" kern="1200" dirty="0" smtClean="0">
              <a:latin typeface="Times New Roman" pitchFamily="18" charset="0"/>
              <a:cs typeface="Times New Roman" pitchFamily="18" charset="0"/>
            </a:rPr>
            <a:t>- дайындық (белгілі бір мәселені шешу қажеттігі, оны сезінуі, зерттеу міндеттерін, нысанасын, пәнін, анықтау, болжамын жасау, әдістерді таңдау және әдістердің әдіснамалық ұстанымдарға сәйкестігін, бір әдістерді басқаларымен тексеру мүмкіндіктерін ескеру); </a:t>
          </a:r>
          <a:endParaRPr lang="ru-RU" sz="1400" kern="1200" dirty="0">
            <a:latin typeface="Times New Roman" pitchFamily="18" charset="0"/>
            <a:cs typeface="Times New Roman" pitchFamily="18" charset="0"/>
          </a:endParaRPr>
        </a:p>
      </dsp:txBody>
      <dsp:txXfrm rot="10800000">
        <a:off x="0" y="1395"/>
        <a:ext cx="6564709" cy="736035"/>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ru-RU" smtClean="0"/>
              <a:t>Образец заголовка</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B4C71EC6-210F-42DE-9C53-41977AD35B3D}" type="datetimeFigureOut">
              <a:rPr lang="ru-RU" smtClean="0"/>
              <a:t>08.09.2018</a:t>
            </a:fld>
            <a:endParaRPr lang="ru-RU"/>
          </a:p>
        </p:txBody>
      </p:sp>
      <p:sp>
        <p:nvSpPr>
          <p:cNvPr id="5" name="Footer Placeholder 4"/>
          <p:cNvSpPr>
            <a:spLocks noGrp="1"/>
          </p:cNvSpPr>
          <p:nvPr>
            <p:ph type="ftr" sz="quarter" idx="11"/>
          </p:nvPr>
        </p:nvSpPr>
        <p:spPr>
          <a:xfrm>
            <a:off x="1174044" y="5357592"/>
            <a:ext cx="5034845" cy="365125"/>
          </a:xfrm>
        </p:spPr>
        <p:txBody>
          <a:bodyPr/>
          <a:lstStyle/>
          <a:p>
            <a:endParaRPr lang="ru-RU"/>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1298448" y="2121407"/>
            <a:ext cx="3200400" cy="360273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B4C71EC6-210F-42DE-9C53-41977AD35B3D}" type="datetimeFigureOut">
              <a:rPr lang="ru-RU" smtClean="0"/>
              <a:t>08.09.2018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1" name="Content Placeholder 10"/>
          <p:cNvSpPr>
            <a:spLocks noGrp="1"/>
          </p:cNvSpPr>
          <p:nvPr>
            <p:ph sz="quarter" idx="13"/>
          </p:nvPr>
        </p:nvSpPr>
        <p:spPr>
          <a:xfrm>
            <a:off x="1298448" y="2944368"/>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08.09.2018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08.09.2018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ru-RU" smtClean="0"/>
              <a:t>Образец заголовка</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1698" y="5885672"/>
            <a:ext cx="1213821" cy="365125"/>
          </a:xfrm>
        </p:spPr>
        <p:txBody>
          <a:bodyPr/>
          <a:lstStyle/>
          <a:p>
            <a:fld id="{B4C71EC6-210F-42DE-9C53-41977AD35B3D}" type="datetimeFigureOut">
              <a:rPr lang="ru-RU" smtClean="0"/>
              <a:t>08.09.2018</a:t>
            </a:fld>
            <a:endParaRPr lang="ru-RU"/>
          </a:p>
        </p:txBody>
      </p:sp>
      <p:sp>
        <p:nvSpPr>
          <p:cNvPr id="6" name="Footer Placeholder 5"/>
          <p:cNvSpPr>
            <a:spLocks noGrp="1"/>
          </p:cNvSpPr>
          <p:nvPr>
            <p:ph type="ftr" sz="quarter" idx="11"/>
          </p:nvPr>
        </p:nvSpPr>
        <p:spPr>
          <a:xfrm rot="-60000">
            <a:off x="914554" y="5829261"/>
            <a:ext cx="3522607" cy="365125"/>
          </a:xfrm>
        </p:spPr>
        <p:txBody>
          <a:bodyPr/>
          <a:lstStyle/>
          <a:p>
            <a:endParaRPr lang="ru-RU"/>
          </a:p>
        </p:txBody>
      </p:sp>
      <p:sp>
        <p:nvSpPr>
          <p:cNvPr id="7" name="Slide Number Placeholder 6"/>
          <p:cNvSpPr>
            <a:spLocks noGrp="1"/>
          </p:cNvSpPr>
          <p:nvPr>
            <p:ph type="sldNum" sz="quarter" idx="12"/>
          </p:nvPr>
        </p:nvSpPr>
        <p:spPr>
          <a:xfrm rot="60000">
            <a:off x="7557313" y="5896961"/>
            <a:ext cx="554023" cy="365125"/>
          </a:xfrm>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rot="60000">
            <a:off x="6345936" y="5888737"/>
            <a:ext cx="1213821" cy="365125"/>
          </a:xfrm>
        </p:spPr>
        <p:txBody>
          <a:bodyPr/>
          <a:lstStyle/>
          <a:p>
            <a:fld id="{B4C71EC6-210F-42DE-9C53-41977AD35B3D}" type="datetimeFigureOut">
              <a:rPr lang="ru-RU" smtClean="0"/>
              <a:t>08.09.2018</a:t>
            </a:fld>
            <a:endParaRPr lang="ru-RU"/>
          </a:p>
        </p:txBody>
      </p:sp>
      <p:sp>
        <p:nvSpPr>
          <p:cNvPr id="6" name="Footer Placeholder 5"/>
          <p:cNvSpPr>
            <a:spLocks noGrp="1"/>
          </p:cNvSpPr>
          <p:nvPr>
            <p:ph type="ftr" sz="quarter" idx="11"/>
          </p:nvPr>
        </p:nvSpPr>
        <p:spPr>
          <a:xfrm rot="-60000">
            <a:off x="914569" y="5831037"/>
            <a:ext cx="3319043" cy="365125"/>
          </a:xfrm>
        </p:spPr>
        <p:txBody>
          <a:bodyPr/>
          <a:lstStyle/>
          <a:p>
            <a:endParaRPr lang="ru-RU"/>
          </a:p>
        </p:txBody>
      </p:sp>
      <p:sp>
        <p:nvSpPr>
          <p:cNvPr id="7" name="Slide Number Placeholder 6"/>
          <p:cNvSpPr>
            <a:spLocks noGrp="1"/>
          </p:cNvSpPr>
          <p:nvPr>
            <p:ph type="sldNum" sz="quarter" idx="12"/>
          </p:nvPr>
        </p:nvSpPr>
        <p:spPr>
          <a:xfrm rot="60000">
            <a:off x="7562089" y="5900026"/>
            <a:ext cx="554023" cy="365125"/>
          </a:xfrm>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B4C71EC6-210F-42DE-9C53-41977AD35B3D}" type="datetimeFigureOut">
              <a:rPr lang="ru-RU" smtClean="0"/>
              <a:t>08.09.2018</a:t>
            </a:fld>
            <a:endParaRPr lang="ru-RU"/>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ru-RU"/>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b="1" dirty="0"/>
              <a:t>Педагогика және </a:t>
            </a:r>
            <a:r>
              <a:rPr lang="kk-KZ" b="1" dirty="0" smtClean="0"/>
              <a:t>психология</a:t>
            </a:r>
            <a:r>
              <a:rPr lang="ru-RU" dirty="0"/>
              <a:t/>
            </a:r>
            <a:br>
              <a:rPr lang="ru-RU" dirty="0"/>
            </a:br>
            <a:endParaRPr lang="ru-RU" dirty="0"/>
          </a:p>
        </p:txBody>
      </p:sp>
      <p:sp>
        <p:nvSpPr>
          <p:cNvPr id="3" name="Подзаголовок 2"/>
          <p:cNvSpPr>
            <a:spLocks noGrp="1"/>
          </p:cNvSpPr>
          <p:nvPr>
            <p:ph type="subTitle" idx="1"/>
          </p:nvPr>
        </p:nvSpPr>
        <p:spPr>
          <a:xfrm>
            <a:off x="1475656" y="3736622"/>
            <a:ext cx="6480720" cy="1204546"/>
          </a:xfrm>
        </p:spPr>
        <p:txBody>
          <a:bodyPr>
            <a:normAutofit fontScale="92500" lnSpcReduction="10000"/>
          </a:bodyPr>
          <a:lstStyle/>
          <a:p>
            <a:pPr algn="r"/>
            <a:endParaRPr lang="kk-KZ" b="1" dirty="0" smtClean="0">
              <a:solidFill>
                <a:schemeClr val="bg2">
                  <a:lumMod val="50000"/>
                </a:schemeClr>
              </a:solidFill>
              <a:latin typeface="Times New Roman" pitchFamily="18" charset="0"/>
              <a:cs typeface="Times New Roman" pitchFamily="18" charset="0"/>
            </a:endParaRPr>
          </a:p>
          <a:p>
            <a:pPr algn="r"/>
            <a:endParaRPr lang="kk-KZ" b="1" dirty="0">
              <a:solidFill>
                <a:schemeClr val="bg2">
                  <a:lumMod val="50000"/>
                </a:schemeClr>
              </a:solidFill>
              <a:latin typeface="Times New Roman" pitchFamily="18" charset="0"/>
              <a:cs typeface="Times New Roman" pitchFamily="18" charset="0"/>
            </a:endParaRPr>
          </a:p>
          <a:p>
            <a:pPr algn="r"/>
            <a:r>
              <a:rPr lang="kk-KZ" b="1" dirty="0" smtClean="0">
                <a:solidFill>
                  <a:schemeClr val="bg2">
                    <a:lumMod val="50000"/>
                  </a:schemeClr>
                </a:solidFill>
                <a:latin typeface="Times New Roman" pitchFamily="18" charset="0"/>
                <a:cs typeface="Times New Roman" pitchFamily="18" charset="0"/>
              </a:rPr>
              <a:t>п.ғ.д</a:t>
            </a:r>
            <a:r>
              <a:rPr lang="kk-KZ" b="1" dirty="0">
                <a:solidFill>
                  <a:schemeClr val="bg2">
                    <a:lumMod val="50000"/>
                  </a:schemeClr>
                </a:solidFill>
                <a:latin typeface="Times New Roman" pitchFamily="18" charset="0"/>
                <a:cs typeface="Times New Roman" pitchFamily="18" charset="0"/>
              </a:rPr>
              <a:t>., профессор Шалғынбаева Қ.Қ.</a:t>
            </a:r>
            <a:endParaRPr lang="ru-RU" b="1" dirty="0">
              <a:solidFill>
                <a:schemeClr val="bg2">
                  <a:lumMod val="50000"/>
                </a:schemeClr>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883451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200" dirty="0">
                <a:latin typeface="Times New Roman" pitchFamily="18" charset="0"/>
                <a:cs typeface="Times New Roman" pitchFamily="18" charset="0"/>
              </a:rPr>
              <a:t>Психология мен педагогикадағы зерттеу үдерісінде әдіснамалық </a:t>
            </a:r>
            <a:r>
              <a:rPr lang="kk-KZ" sz="2200" dirty="0" smtClean="0">
                <a:latin typeface="Times New Roman" pitchFamily="18" charset="0"/>
                <a:cs typeface="Times New Roman" pitchFamily="18" charset="0"/>
              </a:rPr>
              <a:t>талдаудың негізгі үш деңгейі</a:t>
            </a:r>
            <a:r>
              <a:rPr lang="kk-KZ" sz="2000" dirty="0" smtClean="0"/>
              <a:t>:</a:t>
            </a:r>
            <a:r>
              <a:rPr lang="kk-KZ" dirty="0" smtClean="0"/>
              <a:t> </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1525736747"/>
              </p:ext>
            </p:extLst>
          </p:nvPr>
        </p:nvGraphicFramePr>
        <p:xfrm>
          <a:off x="1463675" y="2119313"/>
          <a:ext cx="6196013"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8660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2800" dirty="0">
                <a:latin typeface="Times New Roman" pitchFamily="18" charset="0"/>
                <a:cs typeface="Times New Roman" pitchFamily="18" charset="0"/>
              </a:rPr>
              <a:t>Зерттеудің тиімділігі әдіснаманың, зерттеу әдістерінің және әдістемелердің үйлесімді өзара байланысы</a:t>
            </a:r>
            <a:endParaRPr lang="ru-RU" sz="2800" dirty="0">
              <a:latin typeface="Times New Roman" pitchFamily="18" charset="0"/>
              <a:cs typeface="Times New Roman"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264193140"/>
              </p:ext>
            </p:extLst>
          </p:nvPr>
        </p:nvGraphicFramePr>
        <p:xfrm>
          <a:off x="1463675" y="2119313"/>
          <a:ext cx="6492701" cy="360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31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600" dirty="0">
                <a:latin typeface="Times New Roman" pitchFamily="18" charset="0"/>
                <a:cs typeface="Times New Roman" pitchFamily="18" charset="0"/>
              </a:rPr>
              <a:t>Психологиялық және педагогикалық зерттеу кезеңдері: </a:t>
            </a:r>
            <a:r>
              <a:rPr lang="ru-RU" dirty="0"/>
              <a:t/>
            </a:r>
            <a:br>
              <a:rPr lang="ru-RU" dirty="0"/>
            </a:br>
            <a:endParaRPr lang="ru-RU" dirty="0"/>
          </a:p>
        </p:txBody>
      </p:sp>
      <p:graphicFrame>
        <p:nvGraphicFramePr>
          <p:cNvPr id="7" name="Объект 6"/>
          <p:cNvGraphicFramePr>
            <a:graphicFrameLocks noGrp="1"/>
          </p:cNvGraphicFramePr>
          <p:nvPr>
            <p:ph idx="1"/>
            <p:extLst>
              <p:ext uri="{D42A27DB-BD31-4B8C-83A1-F6EECF244321}">
                <p14:modId xmlns:p14="http://schemas.microsoft.com/office/powerpoint/2010/main" val="381043138"/>
              </p:ext>
            </p:extLst>
          </p:nvPr>
        </p:nvGraphicFramePr>
        <p:xfrm>
          <a:off x="1463675" y="1844824"/>
          <a:ext cx="6564709" cy="4104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9182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63040" y="1484784"/>
            <a:ext cx="6709360" cy="4238285"/>
          </a:xfrm>
        </p:spPr>
        <p:txBody>
          <a:bodyPr>
            <a:normAutofit fontScale="92500" lnSpcReduction="20000"/>
          </a:bodyPr>
          <a:lstStyle/>
          <a:p>
            <a:pPr algn="just"/>
            <a:r>
              <a:rPr lang="kk-KZ" dirty="0">
                <a:latin typeface="Times New Roman" pitchFamily="18" charset="0"/>
                <a:cs typeface="Times New Roman" pitchFamily="18" charset="0"/>
              </a:rPr>
              <a:t>Қазақстандағы көптеген университеттердегі педагогика және психология мамандығы бойынша магистрлік білім беру бағдарламаларында білім беру психологиясына ерекше мән беріледі. </a:t>
            </a:r>
            <a:r>
              <a:rPr lang="kk-KZ" dirty="0">
                <a:latin typeface="Times New Roman" pitchFamily="18" charset="0"/>
                <a:cs typeface="Times New Roman" pitchFamily="18" charset="0"/>
              </a:rPr>
              <a:t>К</a:t>
            </a:r>
            <a:r>
              <a:rPr lang="kk-KZ" dirty="0" smtClean="0">
                <a:latin typeface="Times New Roman" pitchFamily="18" charset="0"/>
                <a:cs typeface="Times New Roman" pitchFamily="18" charset="0"/>
              </a:rPr>
              <a:t>елешекте </a:t>
            </a:r>
            <a:r>
              <a:rPr lang="kk-KZ" dirty="0">
                <a:latin typeface="Times New Roman" pitchFamily="18" charset="0"/>
                <a:cs typeface="Times New Roman" pitchFamily="18" charset="0"/>
              </a:rPr>
              <a:t>осы саладағы психологиялық және педагогикалық зерттеулердің логикасы, тезаурусы, негізгі түсініктері, зерттеу әдістерінің әлеуеті, ол әдістерді үйлесімді таңдау, зерттеулердің нәтижелерін талдау, психологиялық және педагогикалық мәселелер бойынша ғылыми мәтіндерді талдау, өзекті мәселелерге арналған ғылыми жобаларды жазып даярлау мен қорғауға үйрету жүйесі оқытушылардың портфолиосында болуы қажет.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138613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algn="just"/>
            <a:r>
              <a:rPr lang="kk-KZ" dirty="0">
                <a:latin typeface="Times New Roman" pitchFamily="18" charset="0"/>
                <a:cs typeface="Times New Roman" pitchFamily="18" charset="0"/>
              </a:rPr>
              <a:t>П</a:t>
            </a:r>
            <a:r>
              <a:rPr lang="kk-KZ" dirty="0" smtClean="0">
                <a:latin typeface="Times New Roman" pitchFamily="18" charset="0"/>
                <a:cs typeface="Times New Roman" pitchFamily="18" charset="0"/>
              </a:rPr>
              <a:t>сихология </a:t>
            </a:r>
            <a:r>
              <a:rPr lang="kk-KZ" dirty="0">
                <a:latin typeface="Times New Roman" pitchFamily="18" charset="0"/>
                <a:cs typeface="Times New Roman" pitchFamily="18" charset="0"/>
              </a:rPr>
              <a:t>саласына ғылыми-зерттеу институты, ұлттық психологиямызды зерттеп, бүгінгі күні психологиялық қызметті құру, жеке адамға психологиялық көмек, әрбір жас тұлғаның психологиясын қалыптастыру үшін қажет. </a:t>
            </a:r>
            <a:endParaRPr lang="ru-RU"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258614650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Кнопка">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Кнопка">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нопка">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24</TotalTime>
  <Words>284</Words>
  <Application>Microsoft Office PowerPoint</Application>
  <PresentationFormat>Экран (4:3)</PresentationFormat>
  <Paragraphs>22</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Кнопка</vt:lpstr>
      <vt:lpstr>Педагогика және психология </vt:lpstr>
      <vt:lpstr>Психология мен педагогикадағы зерттеу үдерісінде әдіснамалық талдаудың негізгі үш деңгейі: </vt:lpstr>
      <vt:lpstr>Зерттеудің тиімділігі әдіснаманың, зерттеу әдістерінің және әдістемелердің үйлесімді өзара байланысы</vt:lpstr>
      <vt:lpstr>Психологиялық және педагогикалық зерттеу кезеңдері: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 және психология </dc:title>
  <dc:creator>админ</dc:creator>
  <cp:lastModifiedBy>админ</cp:lastModifiedBy>
  <cp:revision>5</cp:revision>
  <dcterms:created xsi:type="dcterms:W3CDTF">2018-09-08T15:28:18Z</dcterms:created>
  <dcterms:modified xsi:type="dcterms:W3CDTF">2018-09-08T16:03:11Z</dcterms:modified>
</cp:coreProperties>
</file>