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1" r:id="rId6"/>
    <p:sldId id="260" r:id="rId7"/>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04"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73E12B6-FC30-497F-BB57-0FB5A3A22816}" type="doc">
      <dgm:prSet loTypeId="urn:microsoft.com/office/officeart/2005/8/layout/StepDownProcess" loCatId="process" qsTypeId="urn:microsoft.com/office/officeart/2005/8/quickstyle/simple1" qsCatId="simple" csTypeId="urn:microsoft.com/office/officeart/2005/8/colors/accent1_2" csCatId="accent1" phldr="1"/>
      <dgm:spPr/>
      <dgm:t>
        <a:bodyPr/>
        <a:lstStyle/>
        <a:p>
          <a:endParaRPr lang="ru-RU"/>
        </a:p>
      </dgm:t>
    </dgm:pt>
    <dgm:pt modelId="{D2B5ED2C-D96C-41BF-BBCE-D870D3FDAFFB}">
      <dgm:prSet phldrT="[Текст]">
        <dgm:style>
          <a:lnRef idx="2">
            <a:schemeClr val="accent1"/>
          </a:lnRef>
          <a:fillRef idx="1">
            <a:schemeClr val="lt1"/>
          </a:fillRef>
          <a:effectRef idx="0">
            <a:schemeClr val="accent1"/>
          </a:effectRef>
          <a:fontRef idx="minor">
            <a:schemeClr val="dk1"/>
          </a:fontRef>
        </dgm:style>
      </dgm:prSet>
      <dgm:spPr/>
      <dgm:t>
        <a:bodyPr/>
        <a:lstStyle/>
        <a:p>
          <a:r>
            <a:rPr lang="kk-KZ" i="1" dirty="0" smtClean="0"/>
            <a:t>жалпы әдіснама </a:t>
          </a:r>
          <a:endParaRPr lang="ru-RU" dirty="0"/>
        </a:p>
      </dgm:t>
    </dgm:pt>
    <dgm:pt modelId="{533B7999-0164-4D72-9267-8ED0B1EB3F0E}" type="parTrans" cxnId="{645E53EF-7C85-48D0-BADD-17243D860908}">
      <dgm:prSet/>
      <dgm:spPr/>
      <dgm:t>
        <a:bodyPr/>
        <a:lstStyle/>
        <a:p>
          <a:endParaRPr lang="ru-RU"/>
        </a:p>
      </dgm:t>
    </dgm:pt>
    <dgm:pt modelId="{4D514B62-72EE-4B95-B9EB-A2C22A995A86}" type="sibTrans" cxnId="{645E53EF-7C85-48D0-BADD-17243D860908}">
      <dgm:prSet/>
      <dgm:spPr/>
      <dgm:t>
        <a:bodyPr/>
        <a:lstStyle/>
        <a:p>
          <a:endParaRPr lang="ru-RU"/>
        </a:p>
      </dgm:t>
    </dgm:pt>
    <dgm:pt modelId="{055AF98F-B142-4C42-9374-9118B8D74EC0}">
      <dgm:prSet phldrT="[Текст]">
        <dgm:style>
          <a:lnRef idx="2">
            <a:schemeClr val="accent2"/>
          </a:lnRef>
          <a:fillRef idx="1">
            <a:schemeClr val="lt1"/>
          </a:fillRef>
          <a:effectRef idx="0">
            <a:schemeClr val="accent2"/>
          </a:effectRef>
          <a:fontRef idx="minor">
            <a:schemeClr val="dk1"/>
          </a:fontRef>
        </dgm:style>
      </dgm:prSet>
      <dgm:spPr/>
      <dgm:t>
        <a:bodyPr/>
        <a:lstStyle/>
        <a:p>
          <a:r>
            <a:rPr lang="kk-KZ" i="1" dirty="0" smtClean="0"/>
            <a:t>жеке (арнайы) әдіснама</a:t>
          </a:r>
          <a:r>
            <a:rPr lang="kk-KZ" dirty="0" smtClean="0"/>
            <a:t> </a:t>
          </a:r>
          <a:endParaRPr lang="ru-RU" dirty="0"/>
        </a:p>
      </dgm:t>
    </dgm:pt>
    <dgm:pt modelId="{274F4C35-3C40-499A-A239-C2F3879E576A}" type="parTrans" cxnId="{DA5697BE-F1ED-4DC7-9A2E-B6E1FB99EF22}">
      <dgm:prSet/>
      <dgm:spPr/>
      <dgm:t>
        <a:bodyPr/>
        <a:lstStyle/>
        <a:p>
          <a:endParaRPr lang="ru-RU"/>
        </a:p>
      </dgm:t>
    </dgm:pt>
    <dgm:pt modelId="{29B2FD94-31BA-43A1-A622-62C57B6B9C9B}" type="sibTrans" cxnId="{DA5697BE-F1ED-4DC7-9A2E-B6E1FB99EF22}">
      <dgm:prSet/>
      <dgm:spPr/>
      <dgm:t>
        <a:bodyPr/>
        <a:lstStyle/>
        <a:p>
          <a:endParaRPr lang="ru-RU"/>
        </a:p>
      </dgm:t>
    </dgm:pt>
    <dgm:pt modelId="{F640F74D-DD14-4C26-9938-D3CF0C280E16}">
      <dgm:prSet phldrT="[Текст]">
        <dgm:style>
          <a:lnRef idx="2">
            <a:schemeClr val="accent1"/>
          </a:lnRef>
          <a:fillRef idx="1">
            <a:schemeClr val="lt1"/>
          </a:fillRef>
          <a:effectRef idx="0">
            <a:schemeClr val="accent1"/>
          </a:effectRef>
          <a:fontRef idx="minor">
            <a:schemeClr val="dk1"/>
          </a:fontRef>
        </dgm:style>
      </dgm:prSet>
      <dgm:spPr/>
      <dgm:t>
        <a:bodyPr/>
        <a:lstStyle/>
        <a:p>
          <a:r>
            <a:rPr lang="kk-KZ" i="1" dirty="0" smtClean="0"/>
            <a:t>зерттеудің нақты әдістерінің, әдістемелерінің, тәсілдерінің жиынтығы</a:t>
          </a:r>
          <a:r>
            <a:rPr lang="kk-KZ" dirty="0" smtClean="0"/>
            <a:t> </a:t>
          </a:r>
          <a:endParaRPr lang="ru-RU" dirty="0"/>
        </a:p>
      </dgm:t>
    </dgm:pt>
    <dgm:pt modelId="{F95365E5-DCF0-49E1-BFD1-31EDF682EFE8}" type="parTrans" cxnId="{F9D70782-5E13-40FD-9B1B-7A4B8D3A0F61}">
      <dgm:prSet/>
      <dgm:spPr/>
      <dgm:t>
        <a:bodyPr/>
        <a:lstStyle/>
        <a:p>
          <a:endParaRPr lang="ru-RU"/>
        </a:p>
      </dgm:t>
    </dgm:pt>
    <dgm:pt modelId="{2A6E2B82-5A7B-4531-A2D8-DBD68EFA22F5}" type="sibTrans" cxnId="{F9D70782-5E13-40FD-9B1B-7A4B8D3A0F61}">
      <dgm:prSet/>
      <dgm:spPr/>
      <dgm:t>
        <a:bodyPr/>
        <a:lstStyle/>
        <a:p>
          <a:endParaRPr lang="ru-RU"/>
        </a:p>
      </dgm:t>
    </dgm:pt>
    <dgm:pt modelId="{E7D351B5-D234-408B-A19A-6E88FC002BDD}" type="pres">
      <dgm:prSet presAssocID="{373E12B6-FC30-497F-BB57-0FB5A3A22816}" presName="rootnode" presStyleCnt="0">
        <dgm:presLayoutVars>
          <dgm:chMax/>
          <dgm:chPref/>
          <dgm:dir/>
          <dgm:animLvl val="lvl"/>
        </dgm:presLayoutVars>
      </dgm:prSet>
      <dgm:spPr/>
    </dgm:pt>
    <dgm:pt modelId="{F9BDFFAB-98B1-49F7-A649-81B67ABCB9D7}" type="pres">
      <dgm:prSet presAssocID="{D2B5ED2C-D96C-41BF-BBCE-D870D3FDAFFB}" presName="composite" presStyleCnt="0"/>
      <dgm:spPr/>
    </dgm:pt>
    <dgm:pt modelId="{8D039C6A-8B29-4F82-9AAD-30A3B3AEDD1C}" type="pres">
      <dgm:prSet presAssocID="{D2B5ED2C-D96C-41BF-BBCE-D870D3FDAFFB}" presName="bentUpArrow1" presStyleLbl="alignImgPlace1" presStyleIdx="0" presStyleCnt="2"/>
      <dgm:spPr/>
    </dgm:pt>
    <dgm:pt modelId="{764268FE-D6F9-4B46-9F53-205FBB754E4C}" type="pres">
      <dgm:prSet presAssocID="{D2B5ED2C-D96C-41BF-BBCE-D870D3FDAFFB}" presName="ParentText" presStyleLbl="node1" presStyleIdx="0" presStyleCnt="3">
        <dgm:presLayoutVars>
          <dgm:chMax val="1"/>
          <dgm:chPref val="1"/>
          <dgm:bulletEnabled val="1"/>
        </dgm:presLayoutVars>
      </dgm:prSet>
      <dgm:spPr/>
      <dgm:t>
        <a:bodyPr/>
        <a:lstStyle/>
        <a:p>
          <a:endParaRPr lang="ru-RU"/>
        </a:p>
      </dgm:t>
    </dgm:pt>
    <dgm:pt modelId="{1F698ECC-6B1D-4FB8-BDC5-14BE4220845F}" type="pres">
      <dgm:prSet presAssocID="{D2B5ED2C-D96C-41BF-BBCE-D870D3FDAFFB}" presName="ChildText" presStyleLbl="revTx" presStyleIdx="0" presStyleCnt="2">
        <dgm:presLayoutVars>
          <dgm:chMax val="0"/>
          <dgm:chPref val="0"/>
          <dgm:bulletEnabled val="1"/>
        </dgm:presLayoutVars>
      </dgm:prSet>
      <dgm:spPr/>
    </dgm:pt>
    <dgm:pt modelId="{DC8836F3-E4A9-4BAD-97A1-F0AB507BF957}" type="pres">
      <dgm:prSet presAssocID="{4D514B62-72EE-4B95-B9EB-A2C22A995A86}" presName="sibTrans" presStyleCnt="0"/>
      <dgm:spPr/>
    </dgm:pt>
    <dgm:pt modelId="{6DDE9B11-05AB-42E5-BA64-7CD50B1AEE36}" type="pres">
      <dgm:prSet presAssocID="{055AF98F-B142-4C42-9374-9118B8D74EC0}" presName="composite" presStyleCnt="0"/>
      <dgm:spPr/>
    </dgm:pt>
    <dgm:pt modelId="{A668F415-18D5-416E-91B9-C1B54CFB9B68}" type="pres">
      <dgm:prSet presAssocID="{055AF98F-B142-4C42-9374-9118B8D74EC0}" presName="bentUpArrow1" presStyleLbl="alignImgPlace1" presStyleIdx="1" presStyleCnt="2"/>
      <dgm:spPr/>
    </dgm:pt>
    <dgm:pt modelId="{F4F2A16F-2336-4B17-B34E-34A5A61E8D92}" type="pres">
      <dgm:prSet presAssocID="{055AF98F-B142-4C42-9374-9118B8D74EC0}" presName="ParentText" presStyleLbl="node1" presStyleIdx="1" presStyleCnt="3">
        <dgm:presLayoutVars>
          <dgm:chMax val="1"/>
          <dgm:chPref val="1"/>
          <dgm:bulletEnabled val="1"/>
        </dgm:presLayoutVars>
      </dgm:prSet>
      <dgm:spPr/>
      <dgm:t>
        <a:bodyPr/>
        <a:lstStyle/>
        <a:p>
          <a:endParaRPr lang="ru-RU"/>
        </a:p>
      </dgm:t>
    </dgm:pt>
    <dgm:pt modelId="{F248386B-A1B8-48C9-BCD6-93FFE0F30CB2}" type="pres">
      <dgm:prSet presAssocID="{055AF98F-B142-4C42-9374-9118B8D74EC0}" presName="ChildText" presStyleLbl="revTx" presStyleIdx="1" presStyleCnt="2">
        <dgm:presLayoutVars>
          <dgm:chMax val="0"/>
          <dgm:chPref val="0"/>
          <dgm:bulletEnabled val="1"/>
        </dgm:presLayoutVars>
      </dgm:prSet>
      <dgm:spPr/>
      <dgm:t>
        <a:bodyPr/>
        <a:lstStyle/>
        <a:p>
          <a:endParaRPr lang="ru-RU"/>
        </a:p>
      </dgm:t>
    </dgm:pt>
    <dgm:pt modelId="{F996631D-356F-4774-96A9-B08DBDEEFF36}" type="pres">
      <dgm:prSet presAssocID="{29B2FD94-31BA-43A1-A622-62C57B6B9C9B}" presName="sibTrans" presStyleCnt="0"/>
      <dgm:spPr/>
    </dgm:pt>
    <dgm:pt modelId="{DA3A3916-7339-4B55-B7C8-D442949E2AB1}" type="pres">
      <dgm:prSet presAssocID="{F640F74D-DD14-4C26-9938-D3CF0C280E16}" presName="composite" presStyleCnt="0"/>
      <dgm:spPr/>
    </dgm:pt>
    <dgm:pt modelId="{FE183A86-4303-4614-BDC7-95FFD55FB7A0}" type="pres">
      <dgm:prSet presAssocID="{F640F74D-DD14-4C26-9938-D3CF0C280E16}" presName="ParentText" presStyleLbl="node1" presStyleIdx="2" presStyleCnt="3">
        <dgm:presLayoutVars>
          <dgm:chMax val="1"/>
          <dgm:chPref val="1"/>
          <dgm:bulletEnabled val="1"/>
        </dgm:presLayoutVars>
      </dgm:prSet>
      <dgm:spPr/>
      <dgm:t>
        <a:bodyPr/>
        <a:lstStyle/>
        <a:p>
          <a:endParaRPr lang="ru-RU"/>
        </a:p>
      </dgm:t>
    </dgm:pt>
  </dgm:ptLst>
  <dgm:cxnLst>
    <dgm:cxn modelId="{F9D70782-5E13-40FD-9B1B-7A4B8D3A0F61}" srcId="{373E12B6-FC30-497F-BB57-0FB5A3A22816}" destId="{F640F74D-DD14-4C26-9938-D3CF0C280E16}" srcOrd="2" destOrd="0" parTransId="{F95365E5-DCF0-49E1-BFD1-31EDF682EFE8}" sibTransId="{2A6E2B82-5A7B-4531-A2D8-DBD68EFA22F5}"/>
    <dgm:cxn modelId="{FCEE17BE-414A-4689-960D-3F195934F93E}" type="presOf" srcId="{F640F74D-DD14-4C26-9938-D3CF0C280E16}" destId="{FE183A86-4303-4614-BDC7-95FFD55FB7A0}" srcOrd="0" destOrd="0" presId="urn:microsoft.com/office/officeart/2005/8/layout/StepDownProcess"/>
    <dgm:cxn modelId="{645E53EF-7C85-48D0-BADD-17243D860908}" srcId="{373E12B6-FC30-497F-BB57-0FB5A3A22816}" destId="{D2B5ED2C-D96C-41BF-BBCE-D870D3FDAFFB}" srcOrd="0" destOrd="0" parTransId="{533B7999-0164-4D72-9267-8ED0B1EB3F0E}" sibTransId="{4D514B62-72EE-4B95-B9EB-A2C22A995A86}"/>
    <dgm:cxn modelId="{DA5697BE-F1ED-4DC7-9A2E-B6E1FB99EF22}" srcId="{373E12B6-FC30-497F-BB57-0FB5A3A22816}" destId="{055AF98F-B142-4C42-9374-9118B8D74EC0}" srcOrd="1" destOrd="0" parTransId="{274F4C35-3C40-499A-A239-C2F3879E576A}" sibTransId="{29B2FD94-31BA-43A1-A622-62C57B6B9C9B}"/>
    <dgm:cxn modelId="{BDD99ACA-9146-4DCB-B3BA-CAC15A308A6B}" type="presOf" srcId="{055AF98F-B142-4C42-9374-9118B8D74EC0}" destId="{F4F2A16F-2336-4B17-B34E-34A5A61E8D92}" srcOrd="0" destOrd="0" presId="urn:microsoft.com/office/officeart/2005/8/layout/StepDownProcess"/>
    <dgm:cxn modelId="{5F9BA93C-F6F0-4004-98D4-057990705DD1}" type="presOf" srcId="{D2B5ED2C-D96C-41BF-BBCE-D870D3FDAFFB}" destId="{764268FE-D6F9-4B46-9F53-205FBB754E4C}" srcOrd="0" destOrd="0" presId="urn:microsoft.com/office/officeart/2005/8/layout/StepDownProcess"/>
    <dgm:cxn modelId="{FE0640CE-D86F-4ADA-B99E-12AB6FF9DD0D}" type="presOf" srcId="{373E12B6-FC30-497F-BB57-0FB5A3A22816}" destId="{E7D351B5-D234-408B-A19A-6E88FC002BDD}" srcOrd="0" destOrd="0" presId="urn:microsoft.com/office/officeart/2005/8/layout/StepDownProcess"/>
    <dgm:cxn modelId="{6503CA61-BAA3-4A4A-AD27-6A4EBABDFDE6}" type="presParOf" srcId="{E7D351B5-D234-408B-A19A-6E88FC002BDD}" destId="{F9BDFFAB-98B1-49F7-A649-81B67ABCB9D7}" srcOrd="0" destOrd="0" presId="urn:microsoft.com/office/officeart/2005/8/layout/StepDownProcess"/>
    <dgm:cxn modelId="{93F8353E-86BD-4831-AD7A-6DF8BD7E7E48}" type="presParOf" srcId="{F9BDFFAB-98B1-49F7-A649-81B67ABCB9D7}" destId="{8D039C6A-8B29-4F82-9AAD-30A3B3AEDD1C}" srcOrd="0" destOrd="0" presId="urn:microsoft.com/office/officeart/2005/8/layout/StepDownProcess"/>
    <dgm:cxn modelId="{21F0925B-6B62-4B75-82CB-F39283208011}" type="presParOf" srcId="{F9BDFFAB-98B1-49F7-A649-81B67ABCB9D7}" destId="{764268FE-D6F9-4B46-9F53-205FBB754E4C}" srcOrd="1" destOrd="0" presId="urn:microsoft.com/office/officeart/2005/8/layout/StepDownProcess"/>
    <dgm:cxn modelId="{915A9915-E461-4513-914A-B5761B3A4A1D}" type="presParOf" srcId="{F9BDFFAB-98B1-49F7-A649-81B67ABCB9D7}" destId="{1F698ECC-6B1D-4FB8-BDC5-14BE4220845F}" srcOrd="2" destOrd="0" presId="urn:microsoft.com/office/officeart/2005/8/layout/StepDownProcess"/>
    <dgm:cxn modelId="{6F12EA67-CD90-4041-BEB4-73914BBE197C}" type="presParOf" srcId="{E7D351B5-D234-408B-A19A-6E88FC002BDD}" destId="{DC8836F3-E4A9-4BAD-97A1-F0AB507BF957}" srcOrd="1" destOrd="0" presId="urn:microsoft.com/office/officeart/2005/8/layout/StepDownProcess"/>
    <dgm:cxn modelId="{83070778-0444-452C-A5A5-D0277D2EA754}" type="presParOf" srcId="{E7D351B5-D234-408B-A19A-6E88FC002BDD}" destId="{6DDE9B11-05AB-42E5-BA64-7CD50B1AEE36}" srcOrd="2" destOrd="0" presId="urn:microsoft.com/office/officeart/2005/8/layout/StepDownProcess"/>
    <dgm:cxn modelId="{6A8309C3-A4E3-4573-BE3C-C42ABFDA32DB}" type="presParOf" srcId="{6DDE9B11-05AB-42E5-BA64-7CD50B1AEE36}" destId="{A668F415-18D5-416E-91B9-C1B54CFB9B68}" srcOrd="0" destOrd="0" presId="urn:microsoft.com/office/officeart/2005/8/layout/StepDownProcess"/>
    <dgm:cxn modelId="{93550A07-443D-4FA7-8FEA-84786DA56394}" type="presParOf" srcId="{6DDE9B11-05AB-42E5-BA64-7CD50B1AEE36}" destId="{F4F2A16F-2336-4B17-B34E-34A5A61E8D92}" srcOrd="1" destOrd="0" presId="urn:microsoft.com/office/officeart/2005/8/layout/StepDownProcess"/>
    <dgm:cxn modelId="{5B6A9744-6B41-4D13-AA94-F761A127CBE6}" type="presParOf" srcId="{6DDE9B11-05AB-42E5-BA64-7CD50B1AEE36}" destId="{F248386B-A1B8-48C9-BCD6-93FFE0F30CB2}" srcOrd="2" destOrd="0" presId="urn:microsoft.com/office/officeart/2005/8/layout/StepDownProcess"/>
    <dgm:cxn modelId="{6642A300-F2A1-425A-B093-A4A4806F50FE}" type="presParOf" srcId="{E7D351B5-D234-408B-A19A-6E88FC002BDD}" destId="{F996631D-356F-4774-96A9-B08DBDEEFF36}" srcOrd="3" destOrd="0" presId="urn:microsoft.com/office/officeart/2005/8/layout/StepDownProcess"/>
    <dgm:cxn modelId="{B9DB920E-9D70-4FDB-80E7-D6D2A376F81D}" type="presParOf" srcId="{E7D351B5-D234-408B-A19A-6E88FC002BDD}" destId="{DA3A3916-7339-4B55-B7C8-D442949E2AB1}" srcOrd="4" destOrd="0" presId="urn:microsoft.com/office/officeart/2005/8/layout/StepDownProcess"/>
    <dgm:cxn modelId="{C0C378F5-CEEE-49AC-ABBD-DD235394D7C8}" type="presParOf" srcId="{DA3A3916-7339-4B55-B7C8-D442949E2AB1}" destId="{FE183A86-4303-4614-BDC7-95FFD55FB7A0}" srcOrd="0" destOrd="0" presId="urn:microsoft.com/office/officeart/2005/8/layout/StepDown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2B86125-B8CF-4888-AA92-B8D84A612332}" type="doc">
      <dgm:prSet loTypeId="urn:microsoft.com/office/officeart/2005/8/layout/cycle5" loCatId="cycle" qsTypeId="urn:microsoft.com/office/officeart/2005/8/quickstyle/simple1" qsCatId="simple" csTypeId="urn:microsoft.com/office/officeart/2005/8/colors/accent0_1" csCatId="mainScheme" phldr="1"/>
      <dgm:spPr/>
      <dgm:t>
        <a:bodyPr/>
        <a:lstStyle/>
        <a:p>
          <a:endParaRPr lang="ru-RU"/>
        </a:p>
      </dgm:t>
    </dgm:pt>
    <dgm:pt modelId="{49084CE5-0DC0-483F-8059-FCC20AD559EE}">
      <dgm:prSet phldrT="[Текст]" custT="1"/>
      <dgm:spPr/>
      <dgm:t>
        <a:bodyPr/>
        <a:lstStyle/>
        <a:p>
          <a:r>
            <a:rPr lang="kk-KZ" sz="1050" i="1" dirty="0" smtClean="0"/>
            <a:t>ғылым әдіснамасы</a:t>
          </a:r>
          <a:r>
            <a:rPr lang="kk-KZ" sz="1050" dirty="0" smtClean="0"/>
            <a:t> (философия) </a:t>
          </a:r>
          <a:endParaRPr lang="ru-RU" sz="1050" dirty="0"/>
        </a:p>
      </dgm:t>
    </dgm:pt>
    <dgm:pt modelId="{B8AC9306-7108-4A24-97AC-3715D983ABD3}" type="parTrans" cxnId="{83675D99-6AA3-47AD-A700-BAE624A120D3}">
      <dgm:prSet/>
      <dgm:spPr/>
      <dgm:t>
        <a:bodyPr/>
        <a:lstStyle/>
        <a:p>
          <a:endParaRPr lang="ru-RU"/>
        </a:p>
      </dgm:t>
    </dgm:pt>
    <dgm:pt modelId="{487F9E48-F639-4BB9-ACED-CC2F49450697}" type="sibTrans" cxnId="{83675D99-6AA3-47AD-A700-BAE624A120D3}">
      <dgm:prSet/>
      <dgm:spPr/>
      <dgm:t>
        <a:bodyPr/>
        <a:lstStyle/>
        <a:p>
          <a:endParaRPr lang="ru-RU"/>
        </a:p>
      </dgm:t>
    </dgm:pt>
    <dgm:pt modelId="{EAB00EE0-9C77-456B-8ECE-E94AC72EFD83}">
      <dgm:prSet phldrT="[Текст]" custT="1"/>
      <dgm:spPr/>
      <dgm:t>
        <a:bodyPr/>
        <a:lstStyle/>
        <a:p>
          <a:r>
            <a:rPr lang="kk-KZ" sz="1050" i="1" dirty="0" smtClean="0"/>
            <a:t>әдіснамалық ұстанымдар</a:t>
          </a:r>
          <a:r>
            <a:rPr lang="kk-KZ" sz="1050" dirty="0" smtClean="0"/>
            <a:t> </a:t>
          </a:r>
          <a:endParaRPr lang="ru-RU" sz="1050" dirty="0"/>
        </a:p>
      </dgm:t>
    </dgm:pt>
    <dgm:pt modelId="{23C659B2-EF08-48A9-B3FE-DAB4EF88861C}" type="parTrans" cxnId="{AA4A8892-0F45-45E3-8893-76B8D75825A8}">
      <dgm:prSet/>
      <dgm:spPr/>
      <dgm:t>
        <a:bodyPr/>
        <a:lstStyle/>
        <a:p>
          <a:endParaRPr lang="ru-RU"/>
        </a:p>
      </dgm:t>
    </dgm:pt>
    <dgm:pt modelId="{9DE8EAEC-6006-4104-BFE7-62C2D3EEC4B4}" type="sibTrans" cxnId="{AA4A8892-0F45-45E3-8893-76B8D75825A8}">
      <dgm:prSet/>
      <dgm:spPr/>
      <dgm:t>
        <a:bodyPr/>
        <a:lstStyle/>
        <a:p>
          <a:endParaRPr lang="ru-RU"/>
        </a:p>
      </dgm:t>
    </dgm:pt>
    <dgm:pt modelId="{6A33EFB9-FF24-45B6-92EC-9FFF2895DB78}">
      <dgm:prSet phldrT="[Текст]" custT="1"/>
      <dgm:spPr/>
      <dgm:t>
        <a:bodyPr/>
        <a:lstStyle/>
        <a:p>
          <a:r>
            <a:rPr lang="kk-KZ" sz="1050" i="1" dirty="0" smtClean="0"/>
            <a:t>зерттеу әдістері</a:t>
          </a:r>
          <a:r>
            <a:rPr lang="kk-KZ" sz="1050" dirty="0" smtClean="0"/>
            <a:t> </a:t>
          </a:r>
          <a:endParaRPr lang="ru-RU" sz="1050" dirty="0"/>
        </a:p>
      </dgm:t>
    </dgm:pt>
    <dgm:pt modelId="{81EA7B9D-C304-40AA-8FDB-DE7BFE01E4FC}" type="parTrans" cxnId="{0C714E6F-D652-4D92-A0B3-F46744C93C2A}">
      <dgm:prSet/>
      <dgm:spPr/>
      <dgm:t>
        <a:bodyPr/>
        <a:lstStyle/>
        <a:p>
          <a:endParaRPr lang="ru-RU"/>
        </a:p>
      </dgm:t>
    </dgm:pt>
    <dgm:pt modelId="{8BF67E88-5DBD-46A1-973D-C8C01561300B}" type="sibTrans" cxnId="{0C714E6F-D652-4D92-A0B3-F46744C93C2A}">
      <dgm:prSet/>
      <dgm:spPr/>
      <dgm:t>
        <a:bodyPr/>
        <a:lstStyle/>
        <a:p>
          <a:endParaRPr lang="ru-RU"/>
        </a:p>
      </dgm:t>
    </dgm:pt>
    <dgm:pt modelId="{83B497BA-6AD0-4E16-BB04-F36FE067F39D}">
      <dgm:prSet phldrT="[Текст]" custT="1"/>
      <dgm:spPr/>
      <dgm:t>
        <a:bodyPr/>
        <a:lstStyle/>
        <a:p>
          <a:r>
            <a:rPr lang="kk-KZ" sz="1050" i="1" dirty="0" smtClean="0"/>
            <a:t>зерттеу әдістемелері</a:t>
          </a:r>
          <a:r>
            <a:rPr lang="kk-KZ" sz="1050" dirty="0" smtClean="0"/>
            <a:t> </a:t>
          </a:r>
          <a:endParaRPr lang="ru-RU" sz="1050" dirty="0"/>
        </a:p>
      </dgm:t>
    </dgm:pt>
    <dgm:pt modelId="{EA565F11-DD8B-428D-B287-5052122D7DC3}" type="parTrans" cxnId="{54583346-1839-4DC6-8076-1056C400A9F4}">
      <dgm:prSet/>
      <dgm:spPr/>
      <dgm:t>
        <a:bodyPr/>
        <a:lstStyle/>
        <a:p>
          <a:endParaRPr lang="ru-RU"/>
        </a:p>
      </dgm:t>
    </dgm:pt>
    <dgm:pt modelId="{A944E8F5-940C-45EB-9FED-3F4DC752062A}" type="sibTrans" cxnId="{54583346-1839-4DC6-8076-1056C400A9F4}">
      <dgm:prSet/>
      <dgm:spPr/>
      <dgm:t>
        <a:bodyPr/>
        <a:lstStyle/>
        <a:p>
          <a:endParaRPr lang="ru-RU"/>
        </a:p>
      </dgm:t>
    </dgm:pt>
    <dgm:pt modelId="{01547F5D-F5E9-4DCC-AE72-ED31AFC6EE27}">
      <dgm:prSet phldrT="[Текст]" custT="1"/>
      <dgm:spPr/>
      <dgm:t>
        <a:bodyPr/>
        <a:lstStyle/>
        <a:p>
          <a:r>
            <a:rPr lang="kk-KZ" sz="1050" i="1" dirty="0" smtClean="0"/>
            <a:t>зерттеу материалдарын өңдеу</a:t>
          </a:r>
          <a:r>
            <a:rPr lang="kk-KZ" sz="1050" dirty="0" smtClean="0"/>
            <a:t> </a:t>
          </a:r>
          <a:endParaRPr lang="ru-RU" sz="1050" dirty="0"/>
        </a:p>
      </dgm:t>
    </dgm:pt>
    <dgm:pt modelId="{08DC3057-892D-4377-82B7-6C3BEC46A88F}" type="parTrans" cxnId="{751D00F8-1176-4AC2-A933-18F5BD6C9238}">
      <dgm:prSet/>
      <dgm:spPr/>
      <dgm:t>
        <a:bodyPr/>
        <a:lstStyle/>
        <a:p>
          <a:endParaRPr lang="ru-RU"/>
        </a:p>
      </dgm:t>
    </dgm:pt>
    <dgm:pt modelId="{EF300B6B-D204-42F0-B927-8C92740FC7A9}" type="sibTrans" cxnId="{751D00F8-1176-4AC2-A933-18F5BD6C9238}">
      <dgm:prSet/>
      <dgm:spPr/>
      <dgm:t>
        <a:bodyPr/>
        <a:lstStyle/>
        <a:p>
          <a:endParaRPr lang="ru-RU"/>
        </a:p>
      </dgm:t>
    </dgm:pt>
    <dgm:pt modelId="{556D2E2D-1DB0-4EB6-B207-9CE35CCFFE44}">
      <dgm:prSet phldrT="[Текст]" custT="1"/>
      <dgm:spPr/>
      <dgm:t>
        <a:bodyPr/>
        <a:lstStyle/>
        <a:p>
          <a:r>
            <a:rPr lang="kk-KZ" sz="1050" i="1" dirty="0" smtClean="0"/>
            <a:t>тұжырымдар мен ұстаныстар</a:t>
          </a:r>
          <a:endParaRPr lang="ru-RU" sz="1050" dirty="0"/>
        </a:p>
      </dgm:t>
    </dgm:pt>
    <dgm:pt modelId="{5D828074-5684-4F0D-B737-30EEE02F51A4}" type="parTrans" cxnId="{15450D09-F478-4341-9460-72CE2B08371A}">
      <dgm:prSet/>
      <dgm:spPr/>
      <dgm:t>
        <a:bodyPr/>
        <a:lstStyle/>
        <a:p>
          <a:endParaRPr lang="ru-RU"/>
        </a:p>
      </dgm:t>
    </dgm:pt>
    <dgm:pt modelId="{AF0F2F13-1328-4763-83CD-252B267B351E}" type="sibTrans" cxnId="{15450D09-F478-4341-9460-72CE2B08371A}">
      <dgm:prSet/>
      <dgm:spPr/>
      <dgm:t>
        <a:bodyPr/>
        <a:lstStyle/>
        <a:p>
          <a:endParaRPr lang="ru-RU"/>
        </a:p>
      </dgm:t>
    </dgm:pt>
    <dgm:pt modelId="{8AF61E41-190F-4327-9EFF-2F5C3583A168}" type="pres">
      <dgm:prSet presAssocID="{82B86125-B8CF-4888-AA92-B8D84A612332}" presName="cycle" presStyleCnt="0">
        <dgm:presLayoutVars>
          <dgm:dir/>
          <dgm:resizeHandles val="exact"/>
        </dgm:presLayoutVars>
      </dgm:prSet>
      <dgm:spPr/>
    </dgm:pt>
    <dgm:pt modelId="{C99874F1-CC7B-4DFD-925A-58417DA6B0C0}" type="pres">
      <dgm:prSet presAssocID="{49084CE5-0DC0-483F-8059-FCC20AD559EE}" presName="node" presStyleLbl="node1" presStyleIdx="0" presStyleCnt="6">
        <dgm:presLayoutVars>
          <dgm:bulletEnabled val="1"/>
        </dgm:presLayoutVars>
      </dgm:prSet>
      <dgm:spPr/>
    </dgm:pt>
    <dgm:pt modelId="{90082644-431B-4677-8FE7-0EC3AE1916B7}" type="pres">
      <dgm:prSet presAssocID="{49084CE5-0DC0-483F-8059-FCC20AD559EE}" presName="spNode" presStyleCnt="0"/>
      <dgm:spPr/>
    </dgm:pt>
    <dgm:pt modelId="{59D73B25-E61A-4019-BF28-82380C30228B}" type="pres">
      <dgm:prSet presAssocID="{487F9E48-F639-4BB9-ACED-CC2F49450697}" presName="sibTrans" presStyleLbl="sibTrans1D1" presStyleIdx="0" presStyleCnt="6"/>
      <dgm:spPr/>
    </dgm:pt>
    <dgm:pt modelId="{D5FC07ED-2DFB-4296-B7DE-1C9FC6E9FF7D}" type="pres">
      <dgm:prSet presAssocID="{EAB00EE0-9C77-456B-8ECE-E94AC72EFD83}" presName="node" presStyleLbl="node1" presStyleIdx="1" presStyleCnt="6">
        <dgm:presLayoutVars>
          <dgm:bulletEnabled val="1"/>
        </dgm:presLayoutVars>
      </dgm:prSet>
      <dgm:spPr/>
    </dgm:pt>
    <dgm:pt modelId="{8E596FF5-2B5F-4680-B2D8-AB307B07123C}" type="pres">
      <dgm:prSet presAssocID="{EAB00EE0-9C77-456B-8ECE-E94AC72EFD83}" presName="spNode" presStyleCnt="0"/>
      <dgm:spPr/>
    </dgm:pt>
    <dgm:pt modelId="{852BCBF2-40B4-4D69-9C0B-FE2DA0933760}" type="pres">
      <dgm:prSet presAssocID="{9DE8EAEC-6006-4104-BFE7-62C2D3EEC4B4}" presName="sibTrans" presStyleLbl="sibTrans1D1" presStyleIdx="1" presStyleCnt="6"/>
      <dgm:spPr/>
    </dgm:pt>
    <dgm:pt modelId="{B4DBEC88-CE0A-4DEA-965C-A0C5491A30DB}" type="pres">
      <dgm:prSet presAssocID="{6A33EFB9-FF24-45B6-92EC-9FFF2895DB78}" presName="node" presStyleLbl="node1" presStyleIdx="2" presStyleCnt="6">
        <dgm:presLayoutVars>
          <dgm:bulletEnabled val="1"/>
        </dgm:presLayoutVars>
      </dgm:prSet>
      <dgm:spPr/>
    </dgm:pt>
    <dgm:pt modelId="{AD7EAA14-7477-4124-A140-1D8EF87BC0E5}" type="pres">
      <dgm:prSet presAssocID="{6A33EFB9-FF24-45B6-92EC-9FFF2895DB78}" presName="spNode" presStyleCnt="0"/>
      <dgm:spPr/>
    </dgm:pt>
    <dgm:pt modelId="{20C2CD7D-FFE1-45BF-965F-53A258A1BDBF}" type="pres">
      <dgm:prSet presAssocID="{8BF67E88-5DBD-46A1-973D-C8C01561300B}" presName="sibTrans" presStyleLbl="sibTrans1D1" presStyleIdx="2" presStyleCnt="6"/>
      <dgm:spPr/>
    </dgm:pt>
    <dgm:pt modelId="{3DE7F13C-2F93-44B1-83C4-7632361869FC}" type="pres">
      <dgm:prSet presAssocID="{83B497BA-6AD0-4E16-BB04-F36FE067F39D}" presName="node" presStyleLbl="node1" presStyleIdx="3" presStyleCnt="6">
        <dgm:presLayoutVars>
          <dgm:bulletEnabled val="1"/>
        </dgm:presLayoutVars>
      </dgm:prSet>
      <dgm:spPr/>
    </dgm:pt>
    <dgm:pt modelId="{AABB6115-355F-4C83-AF79-1753496565B2}" type="pres">
      <dgm:prSet presAssocID="{83B497BA-6AD0-4E16-BB04-F36FE067F39D}" presName="spNode" presStyleCnt="0"/>
      <dgm:spPr/>
    </dgm:pt>
    <dgm:pt modelId="{33DD121C-BD05-432A-8BAC-27C5C9AFB89D}" type="pres">
      <dgm:prSet presAssocID="{A944E8F5-940C-45EB-9FED-3F4DC752062A}" presName="sibTrans" presStyleLbl="sibTrans1D1" presStyleIdx="3" presStyleCnt="6"/>
      <dgm:spPr/>
    </dgm:pt>
    <dgm:pt modelId="{63AE69FA-CDE2-4882-A9CC-545389CC94A3}" type="pres">
      <dgm:prSet presAssocID="{01547F5D-F5E9-4DCC-AE72-ED31AFC6EE27}" presName="node" presStyleLbl="node1" presStyleIdx="4" presStyleCnt="6">
        <dgm:presLayoutVars>
          <dgm:bulletEnabled val="1"/>
        </dgm:presLayoutVars>
      </dgm:prSet>
      <dgm:spPr/>
    </dgm:pt>
    <dgm:pt modelId="{B380A041-0983-439F-86E9-BB41CD8D8EB1}" type="pres">
      <dgm:prSet presAssocID="{01547F5D-F5E9-4DCC-AE72-ED31AFC6EE27}" presName="spNode" presStyleCnt="0"/>
      <dgm:spPr/>
    </dgm:pt>
    <dgm:pt modelId="{1B7BA8EC-4599-40EE-B8FB-1A9B14AE56A7}" type="pres">
      <dgm:prSet presAssocID="{EF300B6B-D204-42F0-B927-8C92740FC7A9}" presName="sibTrans" presStyleLbl="sibTrans1D1" presStyleIdx="4" presStyleCnt="6"/>
      <dgm:spPr/>
    </dgm:pt>
    <dgm:pt modelId="{E8EE5059-1B67-4FBA-983F-FCBE23DE80FD}" type="pres">
      <dgm:prSet presAssocID="{556D2E2D-1DB0-4EB6-B207-9CE35CCFFE44}" presName="node" presStyleLbl="node1" presStyleIdx="5" presStyleCnt="6">
        <dgm:presLayoutVars>
          <dgm:bulletEnabled val="1"/>
        </dgm:presLayoutVars>
      </dgm:prSet>
      <dgm:spPr/>
    </dgm:pt>
    <dgm:pt modelId="{CD5D52C7-A49C-40B3-98BA-CDDCCC5D1AB3}" type="pres">
      <dgm:prSet presAssocID="{556D2E2D-1DB0-4EB6-B207-9CE35CCFFE44}" presName="spNode" presStyleCnt="0"/>
      <dgm:spPr/>
    </dgm:pt>
    <dgm:pt modelId="{D47A49D5-D364-4A27-9143-6903F89A9103}" type="pres">
      <dgm:prSet presAssocID="{AF0F2F13-1328-4763-83CD-252B267B351E}" presName="sibTrans" presStyleLbl="sibTrans1D1" presStyleIdx="5" presStyleCnt="6"/>
      <dgm:spPr/>
    </dgm:pt>
  </dgm:ptLst>
  <dgm:cxnLst>
    <dgm:cxn modelId="{53E7CD82-036F-4F51-838B-D1DC574095F5}" type="presOf" srcId="{01547F5D-F5E9-4DCC-AE72-ED31AFC6EE27}" destId="{63AE69FA-CDE2-4882-A9CC-545389CC94A3}" srcOrd="0" destOrd="0" presId="urn:microsoft.com/office/officeart/2005/8/layout/cycle5"/>
    <dgm:cxn modelId="{FFE19E69-F110-45B7-9213-54F05012CC8E}" type="presOf" srcId="{6A33EFB9-FF24-45B6-92EC-9FFF2895DB78}" destId="{B4DBEC88-CE0A-4DEA-965C-A0C5491A30DB}" srcOrd="0" destOrd="0" presId="urn:microsoft.com/office/officeart/2005/8/layout/cycle5"/>
    <dgm:cxn modelId="{1B7C4D10-0D5B-4CAC-98D5-24809F706F40}" type="presOf" srcId="{9DE8EAEC-6006-4104-BFE7-62C2D3EEC4B4}" destId="{852BCBF2-40B4-4D69-9C0B-FE2DA0933760}" srcOrd="0" destOrd="0" presId="urn:microsoft.com/office/officeart/2005/8/layout/cycle5"/>
    <dgm:cxn modelId="{FF68E3DE-4E05-4E0E-A62A-D8DAB47C2BD6}" type="presOf" srcId="{A944E8F5-940C-45EB-9FED-3F4DC752062A}" destId="{33DD121C-BD05-432A-8BAC-27C5C9AFB89D}" srcOrd="0" destOrd="0" presId="urn:microsoft.com/office/officeart/2005/8/layout/cycle5"/>
    <dgm:cxn modelId="{AA4A8892-0F45-45E3-8893-76B8D75825A8}" srcId="{82B86125-B8CF-4888-AA92-B8D84A612332}" destId="{EAB00EE0-9C77-456B-8ECE-E94AC72EFD83}" srcOrd="1" destOrd="0" parTransId="{23C659B2-EF08-48A9-B3FE-DAB4EF88861C}" sibTransId="{9DE8EAEC-6006-4104-BFE7-62C2D3EEC4B4}"/>
    <dgm:cxn modelId="{83675D99-6AA3-47AD-A700-BAE624A120D3}" srcId="{82B86125-B8CF-4888-AA92-B8D84A612332}" destId="{49084CE5-0DC0-483F-8059-FCC20AD559EE}" srcOrd="0" destOrd="0" parTransId="{B8AC9306-7108-4A24-97AC-3715D983ABD3}" sibTransId="{487F9E48-F639-4BB9-ACED-CC2F49450697}"/>
    <dgm:cxn modelId="{660EA2E0-865F-485F-8E70-F77A2B1254C8}" type="presOf" srcId="{EAB00EE0-9C77-456B-8ECE-E94AC72EFD83}" destId="{D5FC07ED-2DFB-4296-B7DE-1C9FC6E9FF7D}" srcOrd="0" destOrd="0" presId="urn:microsoft.com/office/officeart/2005/8/layout/cycle5"/>
    <dgm:cxn modelId="{751D00F8-1176-4AC2-A933-18F5BD6C9238}" srcId="{82B86125-B8CF-4888-AA92-B8D84A612332}" destId="{01547F5D-F5E9-4DCC-AE72-ED31AFC6EE27}" srcOrd="4" destOrd="0" parTransId="{08DC3057-892D-4377-82B7-6C3BEC46A88F}" sibTransId="{EF300B6B-D204-42F0-B927-8C92740FC7A9}"/>
    <dgm:cxn modelId="{8DFBE3EC-AF55-49E0-9A54-DB38081B512C}" type="presOf" srcId="{49084CE5-0DC0-483F-8059-FCC20AD559EE}" destId="{C99874F1-CC7B-4DFD-925A-58417DA6B0C0}" srcOrd="0" destOrd="0" presId="urn:microsoft.com/office/officeart/2005/8/layout/cycle5"/>
    <dgm:cxn modelId="{2AB0644F-7212-47A6-A5C9-E7091D3CD74B}" type="presOf" srcId="{8BF67E88-5DBD-46A1-973D-C8C01561300B}" destId="{20C2CD7D-FFE1-45BF-965F-53A258A1BDBF}" srcOrd="0" destOrd="0" presId="urn:microsoft.com/office/officeart/2005/8/layout/cycle5"/>
    <dgm:cxn modelId="{B4B61AAC-AD7E-4E1B-9BAD-5FDD347F88FE}" type="presOf" srcId="{487F9E48-F639-4BB9-ACED-CC2F49450697}" destId="{59D73B25-E61A-4019-BF28-82380C30228B}" srcOrd="0" destOrd="0" presId="urn:microsoft.com/office/officeart/2005/8/layout/cycle5"/>
    <dgm:cxn modelId="{0C714E6F-D652-4D92-A0B3-F46744C93C2A}" srcId="{82B86125-B8CF-4888-AA92-B8D84A612332}" destId="{6A33EFB9-FF24-45B6-92EC-9FFF2895DB78}" srcOrd="2" destOrd="0" parTransId="{81EA7B9D-C304-40AA-8FDB-DE7BFE01E4FC}" sibTransId="{8BF67E88-5DBD-46A1-973D-C8C01561300B}"/>
    <dgm:cxn modelId="{86EB1DB2-DAAA-48C1-86FD-6D964DFA3325}" type="presOf" srcId="{82B86125-B8CF-4888-AA92-B8D84A612332}" destId="{8AF61E41-190F-4327-9EFF-2F5C3583A168}" srcOrd="0" destOrd="0" presId="urn:microsoft.com/office/officeart/2005/8/layout/cycle5"/>
    <dgm:cxn modelId="{479D5D98-FBB6-45CE-A545-DDD4417DDA3C}" type="presOf" srcId="{83B497BA-6AD0-4E16-BB04-F36FE067F39D}" destId="{3DE7F13C-2F93-44B1-83C4-7632361869FC}" srcOrd="0" destOrd="0" presId="urn:microsoft.com/office/officeart/2005/8/layout/cycle5"/>
    <dgm:cxn modelId="{91D221A0-53D3-4C84-AFBC-C81A98B5E176}" type="presOf" srcId="{556D2E2D-1DB0-4EB6-B207-9CE35CCFFE44}" destId="{E8EE5059-1B67-4FBA-983F-FCBE23DE80FD}" srcOrd="0" destOrd="0" presId="urn:microsoft.com/office/officeart/2005/8/layout/cycle5"/>
    <dgm:cxn modelId="{FD016436-F399-4B90-84A3-0FD9C1E95B7B}" type="presOf" srcId="{EF300B6B-D204-42F0-B927-8C92740FC7A9}" destId="{1B7BA8EC-4599-40EE-B8FB-1A9B14AE56A7}" srcOrd="0" destOrd="0" presId="urn:microsoft.com/office/officeart/2005/8/layout/cycle5"/>
    <dgm:cxn modelId="{42242873-6910-416D-87E0-CA66B32A1F76}" type="presOf" srcId="{AF0F2F13-1328-4763-83CD-252B267B351E}" destId="{D47A49D5-D364-4A27-9143-6903F89A9103}" srcOrd="0" destOrd="0" presId="urn:microsoft.com/office/officeart/2005/8/layout/cycle5"/>
    <dgm:cxn modelId="{15450D09-F478-4341-9460-72CE2B08371A}" srcId="{82B86125-B8CF-4888-AA92-B8D84A612332}" destId="{556D2E2D-1DB0-4EB6-B207-9CE35CCFFE44}" srcOrd="5" destOrd="0" parTransId="{5D828074-5684-4F0D-B737-30EEE02F51A4}" sibTransId="{AF0F2F13-1328-4763-83CD-252B267B351E}"/>
    <dgm:cxn modelId="{54583346-1839-4DC6-8076-1056C400A9F4}" srcId="{82B86125-B8CF-4888-AA92-B8D84A612332}" destId="{83B497BA-6AD0-4E16-BB04-F36FE067F39D}" srcOrd="3" destOrd="0" parTransId="{EA565F11-DD8B-428D-B287-5052122D7DC3}" sibTransId="{A944E8F5-940C-45EB-9FED-3F4DC752062A}"/>
    <dgm:cxn modelId="{D4458F0B-C201-45EC-A580-3911A007DB6B}" type="presParOf" srcId="{8AF61E41-190F-4327-9EFF-2F5C3583A168}" destId="{C99874F1-CC7B-4DFD-925A-58417DA6B0C0}" srcOrd="0" destOrd="0" presId="urn:microsoft.com/office/officeart/2005/8/layout/cycle5"/>
    <dgm:cxn modelId="{A588BB73-D5F1-494C-99AA-121E7F4EC14A}" type="presParOf" srcId="{8AF61E41-190F-4327-9EFF-2F5C3583A168}" destId="{90082644-431B-4677-8FE7-0EC3AE1916B7}" srcOrd="1" destOrd="0" presId="urn:microsoft.com/office/officeart/2005/8/layout/cycle5"/>
    <dgm:cxn modelId="{A21C0086-C15F-4E10-86DC-BC4C6877170F}" type="presParOf" srcId="{8AF61E41-190F-4327-9EFF-2F5C3583A168}" destId="{59D73B25-E61A-4019-BF28-82380C30228B}" srcOrd="2" destOrd="0" presId="urn:microsoft.com/office/officeart/2005/8/layout/cycle5"/>
    <dgm:cxn modelId="{E48969DC-C2D3-48B3-8504-51433FF9F825}" type="presParOf" srcId="{8AF61E41-190F-4327-9EFF-2F5C3583A168}" destId="{D5FC07ED-2DFB-4296-B7DE-1C9FC6E9FF7D}" srcOrd="3" destOrd="0" presId="urn:microsoft.com/office/officeart/2005/8/layout/cycle5"/>
    <dgm:cxn modelId="{5127FAA8-9D66-4E58-925D-4F654A90769D}" type="presParOf" srcId="{8AF61E41-190F-4327-9EFF-2F5C3583A168}" destId="{8E596FF5-2B5F-4680-B2D8-AB307B07123C}" srcOrd="4" destOrd="0" presId="urn:microsoft.com/office/officeart/2005/8/layout/cycle5"/>
    <dgm:cxn modelId="{B630DE53-0FFE-4475-973E-0D06EBD64DD8}" type="presParOf" srcId="{8AF61E41-190F-4327-9EFF-2F5C3583A168}" destId="{852BCBF2-40B4-4D69-9C0B-FE2DA0933760}" srcOrd="5" destOrd="0" presId="urn:microsoft.com/office/officeart/2005/8/layout/cycle5"/>
    <dgm:cxn modelId="{212C4AD9-CB0F-46C1-9EBB-43360EE4C413}" type="presParOf" srcId="{8AF61E41-190F-4327-9EFF-2F5C3583A168}" destId="{B4DBEC88-CE0A-4DEA-965C-A0C5491A30DB}" srcOrd="6" destOrd="0" presId="urn:microsoft.com/office/officeart/2005/8/layout/cycle5"/>
    <dgm:cxn modelId="{0FCA5A04-28C5-4F2F-ACA5-F88D91C9317B}" type="presParOf" srcId="{8AF61E41-190F-4327-9EFF-2F5C3583A168}" destId="{AD7EAA14-7477-4124-A140-1D8EF87BC0E5}" srcOrd="7" destOrd="0" presId="urn:microsoft.com/office/officeart/2005/8/layout/cycle5"/>
    <dgm:cxn modelId="{F14CE414-E679-49E3-95F9-FED664624851}" type="presParOf" srcId="{8AF61E41-190F-4327-9EFF-2F5C3583A168}" destId="{20C2CD7D-FFE1-45BF-965F-53A258A1BDBF}" srcOrd="8" destOrd="0" presId="urn:microsoft.com/office/officeart/2005/8/layout/cycle5"/>
    <dgm:cxn modelId="{5930BFFD-A4F8-4746-8F09-CF9023BADDA3}" type="presParOf" srcId="{8AF61E41-190F-4327-9EFF-2F5C3583A168}" destId="{3DE7F13C-2F93-44B1-83C4-7632361869FC}" srcOrd="9" destOrd="0" presId="urn:microsoft.com/office/officeart/2005/8/layout/cycle5"/>
    <dgm:cxn modelId="{F2441090-1B5E-4A55-A814-B93604F536FC}" type="presParOf" srcId="{8AF61E41-190F-4327-9EFF-2F5C3583A168}" destId="{AABB6115-355F-4C83-AF79-1753496565B2}" srcOrd="10" destOrd="0" presId="urn:microsoft.com/office/officeart/2005/8/layout/cycle5"/>
    <dgm:cxn modelId="{2A55F9C4-E57C-40CD-A70A-022522C96C03}" type="presParOf" srcId="{8AF61E41-190F-4327-9EFF-2F5C3583A168}" destId="{33DD121C-BD05-432A-8BAC-27C5C9AFB89D}" srcOrd="11" destOrd="0" presId="urn:microsoft.com/office/officeart/2005/8/layout/cycle5"/>
    <dgm:cxn modelId="{60962F02-96EE-4CDF-8887-115DE4290491}" type="presParOf" srcId="{8AF61E41-190F-4327-9EFF-2F5C3583A168}" destId="{63AE69FA-CDE2-4882-A9CC-545389CC94A3}" srcOrd="12" destOrd="0" presId="urn:microsoft.com/office/officeart/2005/8/layout/cycle5"/>
    <dgm:cxn modelId="{DD35ED6A-2CB2-4622-832B-521E44D57271}" type="presParOf" srcId="{8AF61E41-190F-4327-9EFF-2F5C3583A168}" destId="{B380A041-0983-439F-86E9-BB41CD8D8EB1}" srcOrd="13" destOrd="0" presId="urn:microsoft.com/office/officeart/2005/8/layout/cycle5"/>
    <dgm:cxn modelId="{30CDA315-148A-4661-99C7-6A48313AD32A}" type="presParOf" srcId="{8AF61E41-190F-4327-9EFF-2F5C3583A168}" destId="{1B7BA8EC-4599-40EE-B8FB-1A9B14AE56A7}" srcOrd="14" destOrd="0" presId="urn:microsoft.com/office/officeart/2005/8/layout/cycle5"/>
    <dgm:cxn modelId="{368A79ED-9E15-4880-AEB1-1345A3F14896}" type="presParOf" srcId="{8AF61E41-190F-4327-9EFF-2F5C3583A168}" destId="{E8EE5059-1B67-4FBA-983F-FCBE23DE80FD}" srcOrd="15" destOrd="0" presId="urn:microsoft.com/office/officeart/2005/8/layout/cycle5"/>
    <dgm:cxn modelId="{65B83335-7112-4143-A186-31E27FEC0179}" type="presParOf" srcId="{8AF61E41-190F-4327-9EFF-2F5C3583A168}" destId="{CD5D52C7-A49C-40B3-98BA-CDDCCC5D1AB3}" srcOrd="16" destOrd="0" presId="urn:microsoft.com/office/officeart/2005/8/layout/cycle5"/>
    <dgm:cxn modelId="{6E8A673D-3CC3-4C37-B7DB-97F33E2B344F}" type="presParOf" srcId="{8AF61E41-190F-4327-9EFF-2F5C3583A168}" destId="{D47A49D5-D364-4A27-9143-6903F89A9103}" srcOrd="17" destOrd="0" presId="urn:microsoft.com/office/officeart/2005/8/layout/cycle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559A2D49-EF60-412C-A9FE-84D746BA0BC1}" type="doc">
      <dgm:prSet loTypeId="urn:microsoft.com/office/officeart/2005/8/layout/process4" loCatId="list" qsTypeId="urn:microsoft.com/office/officeart/2005/8/quickstyle/simple1" qsCatId="simple" csTypeId="urn:microsoft.com/office/officeart/2005/8/colors/accent1_2" csCatId="accent1" phldr="1"/>
      <dgm:spPr/>
      <dgm:t>
        <a:bodyPr/>
        <a:lstStyle/>
        <a:p>
          <a:endParaRPr lang="ru-RU"/>
        </a:p>
      </dgm:t>
    </dgm:pt>
    <dgm:pt modelId="{80CD7063-4AF7-4FB0-A45E-C279947DD419}">
      <dgm:prSet phldrT="[Текст]" custT="1"/>
      <dgm:spPr/>
      <dgm:t>
        <a:bodyPr/>
        <a:lstStyle/>
        <a:p>
          <a:r>
            <a:rPr lang="kk-KZ" sz="1400" b="1" i="1" dirty="0" smtClean="0">
              <a:latin typeface="Times New Roman" pitchFamily="18" charset="0"/>
              <a:cs typeface="Times New Roman" pitchFamily="18" charset="0"/>
            </a:rPr>
            <a:t>бірінші кезең</a:t>
          </a:r>
          <a:r>
            <a:rPr lang="kk-KZ" sz="1400" i="1" dirty="0" smtClean="0">
              <a:latin typeface="Times New Roman" pitchFamily="18" charset="0"/>
              <a:cs typeface="Times New Roman" pitchFamily="18" charset="0"/>
            </a:rPr>
            <a:t> </a:t>
          </a:r>
          <a:r>
            <a:rPr lang="kk-KZ" sz="1400" dirty="0" smtClean="0">
              <a:latin typeface="Times New Roman" pitchFamily="18" charset="0"/>
              <a:cs typeface="Times New Roman" pitchFamily="18" charset="0"/>
            </a:rPr>
            <a:t>- дайындық (белгілі бір мәселені шешу қажеттігі, оны сезінуі, зерттеу міндеттерін, нысанасын, пәнін, анықтау, болжамын жасау, әдістерді таңдау және әдістердің әдіснамалық ұстанымдарға сәйкестігін, бір әдістерді басқаларымен тексеру мүмкіндіктерін ескеру); </a:t>
          </a:r>
          <a:endParaRPr lang="ru-RU" sz="1400" dirty="0">
            <a:latin typeface="Times New Roman" pitchFamily="18" charset="0"/>
            <a:cs typeface="Times New Roman" pitchFamily="18" charset="0"/>
          </a:endParaRPr>
        </a:p>
      </dgm:t>
    </dgm:pt>
    <dgm:pt modelId="{D5BE59D9-BC83-43EA-9737-89CC3716664F}" type="parTrans" cxnId="{57D459B1-E66F-46D1-8655-114D537D60B1}">
      <dgm:prSet/>
      <dgm:spPr/>
      <dgm:t>
        <a:bodyPr/>
        <a:lstStyle/>
        <a:p>
          <a:endParaRPr lang="ru-RU"/>
        </a:p>
      </dgm:t>
    </dgm:pt>
    <dgm:pt modelId="{32E69ABC-109B-42F2-B3EE-075F60736924}" type="sibTrans" cxnId="{57D459B1-E66F-46D1-8655-114D537D60B1}">
      <dgm:prSet/>
      <dgm:spPr/>
      <dgm:t>
        <a:bodyPr/>
        <a:lstStyle/>
        <a:p>
          <a:endParaRPr lang="ru-RU"/>
        </a:p>
      </dgm:t>
    </dgm:pt>
    <dgm:pt modelId="{BFE45B11-0BDF-4986-8CCC-3F7BF820DB77}">
      <dgm:prSet phldrT="[Текст]" custT="1"/>
      <dgm:spPr/>
      <dgm:t>
        <a:bodyPr/>
        <a:lstStyle/>
        <a:p>
          <a:r>
            <a:rPr lang="kk-KZ" sz="1400" b="1" i="1" dirty="0" smtClean="0">
              <a:latin typeface="Times New Roman" pitchFamily="18" charset="0"/>
              <a:cs typeface="Times New Roman" pitchFamily="18" charset="0"/>
            </a:rPr>
            <a:t>екінші кезең</a:t>
          </a:r>
          <a:r>
            <a:rPr lang="kk-KZ" sz="1400" i="1" dirty="0" smtClean="0">
              <a:latin typeface="Times New Roman" pitchFamily="18" charset="0"/>
              <a:cs typeface="Times New Roman" pitchFamily="18" charset="0"/>
            </a:rPr>
            <a:t> </a:t>
          </a:r>
          <a:r>
            <a:rPr lang="kk-KZ" sz="1400" dirty="0" smtClean="0">
              <a:latin typeface="Times New Roman" pitchFamily="18" charset="0"/>
              <a:cs typeface="Times New Roman" pitchFamily="18" charset="0"/>
            </a:rPr>
            <a:t>- зерттеушілік (деректі мәліметтерді түрлі әдістер көмегімен жинастыру, зерттеулер кезеңдері, сериялары);</a:t>
          </a:r>
          <a:endParaRPr lang="ru-RU" sz="1400" dirty="0">
            <a:latin typeface="Times New Roman" pitchFamily="18" charset="0"/>
            <a:cs typeface="Times New Roman" pitchFamily="18" charset="0"/>
          </a:endParaRPr>
        </a:p>
      </dgm:t>
    </dgm:pt>
    <dgm:pt modelId="{E4EE586B-3985-4DB0-9807-AB3FC96B54A4}" type="parTrans" cxnId="{F62C3D86-023D-4F0B-A8C0-3341FD45ECB1}">
      <dgm:prSet/>
      <dgm:spPr/>
      <dgm:t>
        <a:bodyPr/>
        <a:lstStyle/>
        <a:p>
          <a:endParaRPr lang="ru-RU"/>
        </a:p>
      </dgm:t>
    </dgm:pt>
    <dgm:pt modelId="{D5E73C6F-EB0F-40F7-AA79-DC95BC35341C}" type="sibTrans" cxnId="{F62C3D86-023D-4F0B-A8C0-3341FD45ECB1}">
      <dgm:prSet/>
      <dgm:spPr/>
      <dgm:t>
        <a:bodyPr/>
        <a:lstStyle/>
        <a:p>
          <a:endParaRPr lang="ru-RU"/>
        </a:p>
      </dgm:t>
    </dgm:pt>
    <dgm:pt modelId="{EF327D27-85FC-4016-BD26-87C8909E5733}">
      <dgm:prSet phldrT="[Текст]" custT="1"/>
      <dgm:spPr/>
      <dgm:t>
        <a:bodyPr/>
        <a:lstStyle/>
        <a:p>
          <a:r>
            <a:rPr lang="kk-KZ" sz="1400" b="1" i="1" dirty="0" smtClean="0">
              <a:latin typeface="Times New Roman" pitchFamily="18" charset="0"/>
              <a:cs typeface="Times New Roman" pitchFamily="18" charset="0"/>
            </a:rPr>
            <a:t>үшінші кезең</a:t>
          </a:r>
          <a:r>
            <a:rPr lang="kk-KZ" sz="1400" i="1" dirty="0" smtClean="0">
              <a:latin typeface="Times New Roman" pitchFamily="18" charset="0"/>
              <a:cs typeface="Times New Roman" pitchFamily="18" charset="0"/>
            </a:rPr>
            <a:t> </a:t>
          </a:r>
          <a:r>
            <a:rPr lang="kk-KZ" sz="1400" dirty="0" smtClean="0">
              <a:latin typeface="Times New Roman" pitchFamily="18" charset="0"/>
              <a:cs typeface="Times New Roman" pitchFamily="18" charset="0"/>
            </a:rPr>
            <a:t>– зерттеудің мәліметтерін өңдеу (зерттеу мәліметтерін сандық және сапалық талдау: әрбір тіркелген фактіні талдау, факті мен болжамның байланыстарын орнату, қайталанатын фактілерді бөліп көрсету, статистикалық өңдеру, кестелер, графиктер және т.б. құрастыру);</a:t>
          </a:r>
          <a:endParaRPr lang="ru-RU" sz="1400" dirty="0">
            <a:latin typeface="Times New Roman" pitchFamily="18" charset="0"/>
            <a:cs typeface="Times New Roman" pitchFamily="18" charset="0"/>
          </a:endParaRPr>
        </a:p>
      </dgm:t>
    </dgm:pt>
    <dgm:pt modelId="{7A4EE423-0BBF-4BFF-AD9B-F1B6D7571A47}" type="parTrans" cxnId="{D4950BE2-5234-49FD-AA0A-89986D191B49}">
      <dgm:prSet/>
      <dgm:spPr/>
      <dgm:t>
        <a:bodyPr/>
        <a:lstStyle/>
        <a:p>
          <a:endParaRPr lang="ru-RU"/>
        </a:p>
      </dgm:t>
    </dgm:pt>
    <dgm:pt modelId="{0413EB6F-293E-4970-9533-8B764DC96603}" type="sibTrans" cxnId="{D4950BE2-5234-49FD-AA0A-89986D191B49}">
      <dgm:prSet/>
      <dgm:spPr/>
      <dgm:t>
        <a:bodyPr/>
        <a:lstStyle/>
        <a:p>
          <a:endParaRPr lang="ru-RU"/>
        </a:p>
      </dgm:t>
    </dgm:pt>
    <dgm:pt modelId="{44119496-4E03-41E8-BD1F-7E0140B1ADC7}">
      <dgm:prSet phldrT="[Текст]" custT="1"/>
      <dgm:spPr/>
      <dgm:t>
        <a:bodyPr/>
        <a:lstStyle/>
        <a:p>
          <a:r>
            <a:rPr lang="kk-KZ" sz="1400" dirty="0" smtClean="0">
              <a:latin typeface="Times New Roman" pitchFamily="18" charset="0"/>
              <a:cs typeface="Times New Roman" pitchFamily="18" charset="0"/>
            </a:rPr>
            <a:t>• </a:t>
          </a:r>
          <a:r>
            <a:rPr lang="kk-KZ" sz="1400" b="1" i="1" dirty="0" smtClean="0">
              <a:latin typeface="Times New Roman" pitchFamily="18" charset="0"/>
              <a:cs typeface="Times New Roman" pitchFamily="18" charset="0"/>
            </a:rPr>
            <a:t>төртінші кезең</a:t>
          </a:r>
          <a:r>
            <a:rPr lang="kk-KZ" sz="1400" dirty="0" smtClean="0">
              <a:latin typeface="Times New Roman" pitchFamily="18" charset="0"/>
              <a:cs typeface="Times New Roman" pitchFamily="18" charset="0"/>
            </a:rPr>
            <a:t> - мәліметтерді түсіндіру және тұжырымдар жасау (зерттеу болжамының дұрыстығын немесе бұрыстығын анықтау).</a:t>
          </a:r>
          <a:endParaRPr lang="ru-RU" sz="1400" dirty="0">
            <a:latin typeface="Times New Roman" pitchFamily="18" charset="0"/>
            <a:cs typeface="Times New Roman" pitchFamily="18" charset="0"/>
          </a:endParaRPr>
        </a:p>
      </dgm:t>
    </dgm:pt>
    <dgm:pt modelId="{D4D9D0BB-D5AA-4029-B0B5-C4C1C1E290FC}" type="parTrans" cxnId="{BA3C6A2A-8BB5-4A33-847C-BC9674252A94}">
      <dgm:prSet/>
      <dgm:spPr/>
      <dgm:t>
        <a:bodyPr/>
        <a:lstStyle/>
        <a:p>
          <a:endParaRPr lang="ru-RU"/>
        </a:p>
      </dgm:t>
    </dgm:pt>
    <dgm:pt modelId="{56B10854-25A5-46B8-B92E-7E7EA6D2D083}" type="sibTrans" cxnId="{BA3C6A2A-8BB5-4A33-847C-BC9674252A94}">
      <dgm:prSet/>
      <dgm:spPr/>
      <dgm:t>
        <a:bodyPr/>
        <a:lstStyle/>
        <a:p>
          <a:endParaRPr lang="ru-RU"/>
        </a:p>
      </dgm:t>
    </dgm:pt>
    <dgm:pt modelId="{B65BBEB0-0D17-4C5F-A6D3-24A688B1529A}" type="pres">
      <dgm:prSet presAssocID="{559A2D49-EF60-412C-A9FE-84D746BA0BC1}" presName="Name0" presStyleCnt="0">
        <dgm:presLayoutVars>
          <dgm:dir/>
          <dgm:animLvl val="lvl"/>
          <dgm:resizeHandles val="exact"/>
        </dgm:presLayoutVars>
      </dgm:prSet>
      <dgm:spPr/>
    </dgm:pt>
    <dgm:pt modelId="{84A6FA7D-3D52-40A4-9A8F-F7FF8376C3E1}" type="pres">
      <dgm:prSet presAssocID="{44119496-4E03-41E8-BD1F-7E0140B1ADC7}" presName="boxAndChildren" presStyleCnt="0"/>
      <dgm:spPr/>
    </dgm:pt>
    <dgm:pt modelId="{21C88A99-A7DA-4EC8-859C-D208EEF5C8F3}" type="pres">
      <dgm:prSet presAssocID="{44119496-4E03-41E8-BD1F-7E0140B1ADC7}" presName="parentTextBox" presStyleLbl="node1" presStyleIdx="0" presStyleCnt="4"/>
      <dgm:spPr/>
    </dgm:pt>
    <dgm:pt modelId="{86FDD001-D4AE-4F70-AFAD-B56BC1FFCD7D}" type="pres">
      <dgm:prSet presAssocID="{0413EB6F-293E-4970-9533-8B764DC96603}" presName="sp" presStyleCnt="0"/>
      <dgm:spPr/>
    </dgm:pt>
    <dgm:pt modelId="{86BEDE35-4A68-44DA-B9EA-414B17A556BE}" type="pres">
      <dgm:prSet presAssocID="{EF327D27-85FC-4016-BD26-87C8909E5733}" presName="arrowAndChildren" presStyleCnt="0"/>
      <dgm:spPr/>
    </dgm:pt>
    <dgm:pt modelId="{BA76E3BC-1A64-4F73-9471-413749111C37}" type="pres">
      <dgm:prSet presAssocID="{EF327D27-85FC-4016-BD26-87C8909E5733}" presName="parentTextArrow" presStyleLbl="node1" presStyleIdx="1" presStyleCnt="4"/>
      <dgm:spPr/>
      <dgm:t>
        <a:bodyPr/>
        <a:lstStyle/>
        <a:p>
          <a:endParaRPr lang="ru-RU"/>
        </a:p>
      </dgm:t>
    </dgm:pt>
    <dgm:pt modelId="{A1CEEC6C-6A79-4C66-AE07-ACEF64D5B96B}" type="pres">
      <dgm:prSet presAssocID="{D5E73C6F-EB0F-40F7-AA79-DC95BC35341C}" presName="sp" presStyleCnt="0"/>
      <dgm:spPr/>
    </dgm:pt>
    <dgm:pt modelId="{D21DB7B7-691D-4997-BD57-75D33BE0A57E}" type="pres">
      <dgm:prSet presAssocID="{BFE45B11-0BDF-4986-8CCC-3F7BF820DB77}" presName="arrowAndChildren" presStyleCnt="0"/>
      <dgm:spPr/>
    </dgm:pt>
    <dgm:pt modelId="{4E241B63-481E-40CC-90EE-C259279AE056}" type="pres">
      <dgm:prSet presAssocID="{BFE45B11-0BDF-4986-8CCC-3F7BF820DB77}" presName="parentTextArrow" presStyleLbl="node1" presStyleIdx="2" presStyleCnt="4"/>
      <dgm:spPr/>
      <dgm:t>
        <a:bodyPr/>
        <a:lstStyle/>
        <a:p>
          <a:endParaRPr lang="ru-RU"/>
        </a:p>
      </dgm:t>
    </dgm:pt>
    <dgm:pt modelId="{9C876A95-800F-4E08-8E4F-6ECBC5BE6C28}" type="pres">
      <dgm:prSet presAssocID="{32E69ABC-109B-42F2-B3EE-075F60736924}" presName="sp" presStyleCnt="0"/>
      <dgm:spPr/>
    </dgm:pt>
    <dgm:pt modelId="{9F039307-DE62-46FB-8E11-441C5B835C98}" type="pres">
      <dgm:prSet presAssocID="{80CD7063-4AF7-4FB0-A45E-C279947DD419}" presName="arrowAndChildren" presStyleCnt="0"/>
      <dgm:spPr/>
    </dgm:pt>
    <dgm:pt modelId="{4CFBEB80-522E-429E-943A-F5E9EA2888C3}" type="pres">
      <dgm:prSet presAssocID="{80CD7063-4AF7-4FB0-A45E-C279947DD419}" presName="parentTextArrow" presStyleLbl="node1" presStyleIdx="3" presStyleCnt="4"/>
      <dgm:spPr/>
      <dgm:t>
        <a:bodyPr/>
        <a:lstStyle/>
        <a:p>
          <a:endParaRPr lang="ru-RU"/>
        </a:p>
      </dgm:t>
    </dgm:pt>
  </dgm:ptLst>
  <dgm:cxnLst>
    <dgm:cxn modelId="{9F9099A4-9E73-4294-ADF9-DDDDC8160AD9}" type="presOf" srcId="{44119496-4E03-41E8-BD1F-7E0140B1ADC7}" destId="{21C88A99-A7DA-4EC8-859C-D208EEF5C8F3}" srcOrd="0" destOrd="0" presId="urn:microsoft.com/office/officeart/2005/8/layout/process4"/>
    <dgm:cxn modelId="{BA3C6A2A-8BB5-4A33-847C-BC9674252A94}" srcId="{559A2D49-EF60-412C-A9FE-84D746BA0BC1}" destId="{44119496-4E03-41E8-BD1F-7E0140B1ADC7}" srcOrd="3" destOrd="0" parTransId="{D4D9D0BB-D5AA-4029-B0B5-C4C1C1E290FC}" sibTransId="{56B10854-25A5-46B8-B92E-7E7EA6D2D083}"/>
    <dgm:cxn modelId="{66D241E8-FE9C-4611-A63E-B388E8ED4B5F}" type="presOf" srcId="{559A2D49-EF60-412C-A9FE-84D746BA0BC1}" destId="{B65BBEB0-0D17-4C5F-A6D3-24A688B1529A}" srcOrd="0" destOrd="0" presId="urn:microsoft.com/office/officeart/2005/8/layout/process4"/>
    <dgm:cxn modelId="{F70E643C-AE10-462E-ACEE-1919239567B8}" type="presOf" srcId="{80CD7063-4AF7-4FB0-A45E-C279947DD419}" destId="{4CFBEB80-522E-429E-943A-F5E9EA2888C3}" srcOrd="0" destOrd="0" presId="urn:microsoft.com/office/officeart/2005/8/layout/process4"/>
    <dgm:cxn modelId="{4A7662D8-42AC-4535-9054-001115F64C77}" type="presOf" srcId="{EF327D27-85FC-4016-BD26-87C8909E5733}" destId="{BA76E3BC-1A64-4F73-9471-413749111C37}" srcOrd="0" destOrd="0" presId="urn:microsoft.com/office/officeart/2005/8/layout/process4"/>
    <dgm:cxn modelId="{57D459B1-E66F-46D1-8655-114D537D60B1}" srcId="{559A2D49-EF60-412C-A9FE-84D746BA0BC1}" destId="{80CD7063-4AF7-4FB0-A45E-C279947DD419}" srcOrd="0" destOrd="0" parTransId="{D5BE59D9-BC83-43EA-9737-89CC3716664F}" sibTransId="{32E69ABC-109B-42F2-B3EE-075F60736924}"/>
    <dgm:cxn modelId="{D4950BE2-5234-49FD-AA0A-89986D191B49}" srcId="{559A2D49-EF60-412C-A9FE-84D746BA0BC1}" destId="{EF327D27-85FC-4016-BD26-87C8909E5733}" srcOrd="2" destOrd="0" parTransId="{7A4EE423-0BBF-4BFF-AD9B-F1B6D7571A47}" sibTransId="{0413EB6F-293E-4970-9533-8B764DC96603}"/>
    <dgm:cxn modelId="{F62C3D86-023D-4F0B-A8C0-3341FD45ECB1}" srcId="{559A2D49-EF60-412C-A9FE-84D746BA0BC1}" destId="{BFE45B11-0BDF-4986-8CCC-3F7BF820DB77}" srcOrd="1" destOrd="0" parTransId="{E4EE586B-3985-4DB0-9807-AB3FC96B54A4}" sibTransId="{D5E73C6F-EB0F-40F7-AA79-DC95BC35341C}"/>
    <dgm:cxn modelId="{95C5F9B2-CEED-44E9-AF49-19FC8752BFAD}" type="presOf" srcId="{BFE45B11-0BDF-4986-8CCC-3F7BF820DB77}" destId="{4E241B63-481E-40CC-90EE-C259279AE056}" srcOrd="0" destOrd="0" presId="urn:microsoft.com/office/officeart/2005/8/layout/process4"/>
    <dgm:cxn modelId="{3B3D4B8D-DA55-43AC-84DE-DD94BB018471}" type="presParOf" srcId="{B65BBEB0-0D17-4C5F-A6D3-24A688B1529A}" destId="{84A6FA7D-3D52-40A4-9A8F-F7FF8376C3E1}" srcOrd="0" destOrd="0" presId="urn:microsoft.com/office/officeart/2005/8/layout/process4"/>
    <dgm:cxn modelId="{90FD9F15-4480-4275-A065-E8F10C41563A}" type="presParOf" srcId="{84A6FA7D-3D52-40A4-9A8F-F7FF8376C3E1}" destId="{21C88A99-A7DA-4EC8-859C-D208EEF5C8F3}" srcOrd="0" destOrd="0" presId="urn:microsoft.com/office/officeart/2005/8/layout/process4"/>
    <dgm:cxn modelId="{D874FB6E-B346-48E2-B0C7-9EF8083FF0CA}" type="presParOf" srcId="{B65BBEB0-0D17-4C5F-A6D3-24A688B1529A}" destId="{86FDD001-D4AE-4F70-AFAD-B56BC1FFCD7D}" srcOrd="1" destOrd="0" presId="urn:microsoft.com/office/officeart/2005/8/layout/process4"/>
    <dgm:cxn modelId="{919900CA-50B2-4C41-A4DB-CE936ECF4FD0}" type="presParOf" srcId="{B65BBEB0-0D17-4C5F-A6D3-24A688B1529A}" destId="{86BEDE35-4A68-44DA-B9EA-414B17A556BE}" srcOrd="2" destOrd="0" presId="urn:microsoft.com/office/officeart/2005/8/layout/process4"/>
    <dgm:cxn modelId="{593E1762-E4D8-4B3B-B03D-1A66F8B963C4}" type="presParOf" srcId="{86BEDE35-4A68-44DA-B9EA-414B17A556BE}" destId="{BA76E3BC-1A64-4F73-9471-413749111C37}" srcOrd="0" destOrd="0" presId="urn:microsoft.com/office/officeart/2005/8/layout/process4"/>
    <dgm:cxn modelId="{24E6E207-1332-435F-84F4-14CB5627ACF8}" type="presParOf" srcId="{B65BBEB0-0D17-4C5F-A6D3-24A688B1529A}" destId="{A1CEEC6C-6A79-4C66-AE07-ACEF64D5B96B}" srcOrd="3" destOrd="0" presId="urn:microsoft.com/office/officeart/2005/8/layout/process4"/>
    <dgm:cxn modelId="{7025AF21-7C89-4CEE-93BF-E84013304908}" type="presParOf" srcId="{B65BBEB0-0D17-4C5F-A6D3-24A688B1529A}" destId="{D21DB7B7-691D-4997-BD57-75D33BE0A57E}" srcOrd="4" destOrd="0" presId="urn:microsoft.com/office/officeart/2005/8/layout/process4"/>
    <dgm:cxn modelId="{AF87C973-3614-401D-9C9B-5DCD120FDCEC}" type="presParOf" srcId="{D21DB7B7-691D-4997-BD57-75D33BE0A57E}" destId="{4E241B63-481E-40CC-90EE-C259279AE056}" srcOrd="0" destOrd="0" presId="urn:microsoft.com/office/officeart/2005/8/layout/process4"/>
    <dgm:cxn modelId="{DF3F8A49-44AE-450F-9E00-5D0DBAE8DF09}" type="presParOf" srcId="{B65BBEB0-0D17-4C5F-A6D3-24A688B1529A}" destId="{9C876A95-800F-4E08-8E4F-6ECBC5BE6C28}" srcOrd="5" destOrd="0" presId="urn:microsoft.com/office/officeart/2005/8/layout/process4"/>
    <dgm:cxn modelId="{BBA68DDD-8E89-4EBF-8DEF-2A89F819D8B7}" type="presParOf" srcId="{B65BBEB0-0D17-4C5F-A6D3-24A688B1529A}" destId="{9F039307-DE62-46FB-8E11-441C5B835C98}" srcOrd="6" destOrd="0" presId="urn:microsoft.com/office/officeart/2005/8/layout/process4"/>
    <dgm:cxn modelId="{37659145-BE06-4F1B-A400-04F8A62EA2D1}" type="presParOf" srcId="{9F039307-DE62-46FB-8E11-441C5B835C98}" destId="{4CFBEB80-522E-429E-943A-F5E9EA2888C3}" srcOrd="0"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D039C6A-8B29-4F82-9AAD-30A3B3AEDD1C}">
      <dsp:nvSpPr>
        <dsp:cNvPr id="0" name=""/>
        <dsp:cNvSpPr/>
      </dsp:nvSpPr>
      <dsp:spPr>
        <a:xfrm rot="5400000">
          <a:off x="1261277" y="1052868"/>
          <a:ext cx="931171" cy="1060105"/>
        </a:xfrm>
        <a:prstGeom prst="bentUpArrow">
          <a:avLst>
            <a:gd name="adj1" fmla="val 32840"/>
            <a:gd name="adj2" fmla="val 25000"/>
            <a:gd name="adj3" fmla="val 35780"/>
          </a:avLst>
        </a:prstGeom>
        <a:solidFill>
          <a:schemeClr val="accent1">
            <a:tint val="50000"/>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64268FE-D6F9-4B46-9F53-205FBB754E4C}">
      <dsp:nvSpPr>
        <dsp:cNvPr id="0" name=""/>
        <dsp:cNvSpPr/>
      </dsp:nvSpPr>
      <dsp:spPr>
        <a:xfrm>
          <a:off x="1014574" y="20646"/>
          <a:ext cx="1567543" cy="1097229"/>
        </a:xfrm>
        <a:prstGeom prst="roundRect">
          <a:avLst>
            <a:gd name="adj" fmla="val 16670"/>
          </a:avLst>
        </a:prstGeom>
        <a:solidFill>
          <a:schemeClr val="lt1"/>
        </a:solidFill>
        <a:ln w="15875" cap="flat" cmpd="sng" algn="ctr">
          <a:solidFill>
            <a:schemeClr val="accent1">
              <a:shade val="80000"/>
              <a:lumMod val="90000"/>
            </a:schemeClr>
          </a:solidFill>
          <a:prstDash val="solid"/>
        </a:ln>
        <a:effectLst/>
      </dsp:spPr>
      <dsp:style>
        <a:lnRef idx="2">
          <a:schemeClr val="accent1"/>
        </a:lnRef>
        <a:fillRef idx="1">
          <a:schemeClr val="lt1"/>
        </a:fillRef>
        <a:effectRef idx="0">
          <a:schemeClr val="accent1"/>
        </a:effectRef>
        <a:fontRef idx="minor">
          <a:schemeClr val="dk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kk-KZ" sz="1100" i="1" kern="1200" dirty="0" smtClean="0"/>
            <a:t>жалпы әдіснама </a:t>
          </a:r>
          <a:endParaRPr lang="ru-RU" sz="1100" kern="1200" dirty="0"/>
        </a:p>
      </dsp:txBody>
      <dsp:txXfrm>
        <a:off x="1068146" y="74218"/>
        <a:ext cx="1460399" cy="990085"/>
      </dsp:txXfrm>
    </dsp:sp>
    <dsp:sp modelId="{1F698ECC-6B1D-4FB8-BDC5-14BE4220845F}">
      <dsp:nvSpPr>
        <dsp:cNvPr id="0" name=""/>
        <dsp:cNvSpPr/>
      </dsp:nvSpPr>
      <dsp:spPr>
        <a:xfrm>
          <a:off x="2582117" y="125292"/>
          <a:ext cx="1140082" cy="886829"/>
        </a:xfrm>
        <a:prstGeom prst="rect">
          <a:avLst/>
        </a:prstGeom>
        <a:noFill/>
        <a:ln>
          <a:noFill/>
        </a:ln>
        <a:effectLst/>
      </dsp:spPr>
      <dsp:style>
        <a:lnRef idx="0">
          <a:scrgbClr r="0" g="0" b="0"/>
        </a:lnRef>
        <a:fillRef idx="0">
          <a:scrgbClr r="0" g="0" b="0"/>
        </a:fillRef>
        <a:effectRef idx="0">
          <a:scrgbClr r="0" g="0" b="0"/>
        </a:effectRef>
        <a:fontRef idx="minor"/>
      </dsp:style>
    </dsp:sp>
    <dsp:sp modelId="{A668F415-18D5-416E-91B9-C1B54CFB9B68}">
      <dsp:nvSpPr>
        <dsp:cNvPr id="0" name=""/>
        <dsp:cNvSpPr/>
      </dsp:nvSpPr>
      <dsp:spPr>
        <a:xfrm rot="5400000">
          <a:off x="2560938" y="2285419"/>
          <a:ext cx="931171" cy="1060105"/>
        </a:xfrm>
        <a:prstGeom prst="bentUpArrow">
          <a:avLst>
            <a:gd name="adj1" fmla="val 32840"/>
            <a:gd name="adj2" fmla="val 25000"/>
            <a:gd name="adj3" fmla="val 35780"/>
          </a:avLst>
        </a:prstGeom>
        <a:solidFill>
          <a:schemeClr val="accent1">
            <a:tint val="50000"/>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4F2A16F-2336-4B17-B34E-34A5A61E8D92}">
      <dsp:nvSpPr>
        <dsp:cNvPr id="0" name=""/>
        <dsp:cNvSpPr/>
      </dsp:nvSpPr>
      <dsp:spPr>
        <a:xfrm>
          <a:off x="2314234" y="1253197"/>
          <a:ext cx="1567543" cy="1097229"/>
        </a:xfrm>
        <a:prstGeom prst="roundRect">
          <a:avLst>
            <a:gd name="adj" fmla="val 16670"/>
          </a:avLst>
        </a:prstGeom>
        <a:solidFill>
          <a:schemeClr val="lt1"/>
        </a:solidFill>
        <a:ln w="15875" cap="flat" cmpd="sng" algn="ctr">
          <a:solidFill>
            <a:schemeClr val="accent2">
              <a:shade val="80000"/>
              <a:lumMod val="90000"/>
            </a:schemeClr>
          </a:solidFill>
          <a:prstDash val="solid"/>
        </a:ln>
        <a:effectLst/>
      </dsp:spPr>
      <dsp:style>
        <a:lnRef idx="2">
          <a:schemeClr val="accent2"/>
        </a:lnRef>
        <a:fillRef idx="1">
          <a:schemeClr val="lt1"/>
        </a:fillRef>
        <a:effectRef idx="0">
          <a:schemeClr val="accent2"/>
        </a:effectRef>
        <a:fontRef idx="minor">
          <a:schemeClr val="dk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kk-KZ" sz="1100" i="1" kern="1200" dirty="0" smtClean="0"/>
            <a:t>жеке (арнайы) әдіснама</a:t>
          </a:r>
          <a:r>
            <a:rPr lang="kk-KZ" sz="1100" kern="1200" dirty="0" smtClean="0"/>
            <a:t> </a:t>
          </a:r>
          <a:endParaRPr lang="ru-RU" sz="1100" kern="1200" dirty="0"/>
        </a:p>
      </dsp:txBody>
      <dsp:txXfrm>
        <a:off x="2367806" y="1306769"/>
        <a:ext cx="1460399" cy="990085"/>
      </dsp:txXfrm>
    </dsp:sp>
    <dsp:sp modelId="{F248386B-A1B8-48C9-BCD6-93FFE0F30CB2}">
      <dsp:nvSpPr>
        <dsp:cNvPr id="0" name=""/>
        <dsp:cNvSpPr/>
      </dsp:nvSpPr>
      <dsp:spPr>
        <a:xfrm>
          <a:off x="3881778" y="1357843"/>
          <a:ext cx="1140082" cy="886829"/>
        </a:xfrm>
        <a:prstGeom prst="rect">
          <a:avLst/>
        </a:prstGeom>
        <a:noFill/>
        <a:ln>
          <a:noFill/>
        </a:ln>
        <a:effectLst/>
      </dsp:spPr>
      <dsp:style>
        <a:lnRef idx="0">
          <a:scrgbClr r="0" g="0" b="0"/>
        </a:lnRef>
        <a:fillRef idx="0">
          <a:scrgbClr r="0" g="0" b="0"/>
        </a:fillRef>
        <a:effectRef idx="0">
          <a:scrgbClr r="0" g="0" b="0"/>
        </a:effectRef>
        <a:fontRef idx="minor"/>
      </dsp:style>
    </dsp:sp>
    <dsp:sp modelId="{FE183A86-4303-4614-BDC7-95FFD55FB7A0}">
      <dsp:nvSpPr>
        <dsp:cNvPr id="0" name=""/>
        <dsp:cNvSpPr/>
      </dsp:nvSpPr>
      <dsp:spPr>
        <a:xfrm>
          <a:off x="3613895" y="2485748"/>
          <a:ext cx="1567543" cy="1097229"/>
        </a:xfrm>
        <a:prstGeom prst="roundRect">
          <a:avLst>
            <a:gd name="adj" fmla="val 16670"/>
          </a:avLst>
        </a:prstGeom>
        <a:solidFill>
          <a:schemeClr val="lt1"/>
        </a:solidFill>
        <a:ln w="15875" cap="flat" cmpd="sng" algn="ctr">
          <a:solidFill>
            <a:schemeClr val="accent1">
              <a:shade val="80000"/>
              <a:lumMod val="90000"/>
            </a:schemeClr>
          </a:solidFill>
          <a:prstDash val="solid"/>
        </a:ln>
        <a:effectLst/>
      </dsp:spPr>
      <dsp:style>
        <a:lnRef idx="2">
          <a:schemeClr val="accent1"/>
        </a:lnRef>
        <a:fillRef idx="1">
          <a:schemeClr val="lt1"/>
        </a:fillRef>
        <a:effectRef idx="0">
          <a:schemeClr val="accent1"/>
        </a:effectRef>
        <a:fontRef idx="minor">
          <a:schemeClr val="dk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kk-KZ" sz="1100" i="1" kern="1200" dirty="0" smtClean="0"/>
            <a:t>зерттеудің нақты әдістерінің, әдістемелерінің, тәсілдерінің жиынтығы</a:t>
          </a:r>
          <a:r>
            <a:rPr lang="kk-KZ" sz="1100" kern="1200" dirty="0" smtClean="0"/>
            <a:t> </a:t>
          </a:r>
          <a:endParaRPr lang="ru-RU" sz="1100" kern="1200" dirty="0"/>
        </a:p>
      </dsp:txBody>
      <dsp:txXfrm>
        <a:off x="3667467" y="2539320"/>
        <a:ext cx="1460399" cy="99008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99874F1-CC7B-4DFD-925A-58417DA6B0C0}">
      <dsp:nvSpPr>
        <dsp:cNvPr id="0" name=""/>
        <dsp:cNvSpPr/>
      </dsp:nvSpPr>
      <dsp:spPr>
        <a:xfrm>
          <a:off x="2761300" y="782"/>
          <a:ext cx="970100" cy="630565"/>
        </a:xfrm>
        <a:prstGeom prst="roundRect">
          <a:avLst/>
        </a:prstGeom>
        <a:solidFill>
          <a:schemeClr val="lt1">
            <a:hueOff val="0"/>
            <a:satOff val="0"/>
            <a:lumOff val="0"/>
            <a:alphaOff val="0"/>
          </a:schemeClr>
        </a:solidFill>
        <a:ln w="15875"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66725">
            <a:lnSpc>
              <a:spcPct val="90000"/>
            </a:lnSpc>
            <a:spcBef>
              <a:spcPct val="0"/>
            </a:spcBef>
            <a:spcAft>
              <a:spcPct val="35000"/>
            </a:spcAft>
          </a:pPr>
          <a:r>
            <a:rPr lang="kk-KZ" sz="1050" i="1" kern="1200" dirty="0" smtClean="0"/>
            <a:t>ғылым әдіснамасы</a:t>
          </a:r>
          <a:r>
            <a:rPr lang="kk-KZ" sz="1050" kern="1200" dirty="0" smtClean="0"/>
            <a:t> (философия) </a:t>
          </a:r>
          <a:endParaRPr lang="ru-RU" sz="1050" kern="1200" dirty="0"/>
        </a:p>
      </dsp:txBody>
      <dsp:txXfrm>
        <a:off x="2792082" y="31564"/>
        <a:ext cx="908536" cy="569001"/>
      </dsp:txXfrm>
    </dsp:sp>
    <dsp:sp modelId="{59D73B25-E61A-4019-BF28-82380C30228B}">
      <dsp:nvSpPr>
        <dsp:cNvPr id="0" name=""/>
        <dsp:cNvSpPr/>
      </dsp:nvSpPr>
      <dsp:spPr>
        <a:xfrm>
          <a:off x="1760602" y="316064"/>
          <a:ext cx="2971495" cy="2971495"/>
        </a:xfrm>
        <a:custGeom>
          <a:avLst/>
          <a:gdLst/>
          <a:ahLst/>
          <a:cxnLst/>
          <a:rect l="0" t="0" r="0" b="0"/>
          <a:pathLst>
            <a:path>
              <a:moveTo>
                <a:pt x="2092864" y="129703"/>
              </a:moveTo>
              <a:arcTo wR="1485747" hR="1485747" stAng="17647117" swAng="924166"/>
            </a:path>
          </a:pathLst>
        </a:custGeom>
        <a:noFill/>
        <a:ln w="9525" cap="flat" cmpd="sng" algn="ctr">
          <a:solidFill>
            <a:schemeClr val="dk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D5FC07ED-2DFB-4296-B7DE-1C9FC6E9FF7D}">
      <dsp:nvSpPr>
        <dsp:cNvPr id="0" name=""/>
        <dsp:cNvSpPr/>
      </dsp:nvSpPr>
      <dsp:spPr>
        <a:xfrm>
          <a:off x="4047995" y="743655"/>
          <a:ext cx="970100" cy="630565"/>
        </a:xfrm>
        <a:prstGeom prst="roundRect">
          <a:avLst/>
        </a:prstGeom>
        <a:solidFill>
          <a:schemeClr val="lt1">
            <a:hueOff val="0"/>
            <a:satOff val="0"/>
            <a:lumOff val="0"/>
            <a:alphaOff val="0"/>
          </a:schemeClr>
        </a:solidFill>
        <a:ln w="15875"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66725">
            <a:lnSpc>
              <a:spcPct val="90000"/>
            </a:lnSpc>
            <a:spcBef>
              <a:spcPct val="0"/>
            </a:spcBef>
            <a:spcAft>
              <a:spcPct val="35000"/>
            </a:spcAft>
          </a:pPr>
          <a:r>
            <a:rPr lang="kk-KZ" sz="1050" i="1" kern="1200" dirty="0" smtClean="0"/>
            <a:t>әдіснамалық ұстанымдар</a:t>
          </a:r>
          <a:r>
            <a:rPr lang="kk-KZ" sz="1050" kern="1200" dirty="0" smtClean="0"/>
            <a:t> </a:t>
          </a:r>
          <a:endParaRPr lang="ru-RU" sz="1050" kern="1200" dirty="0"/>
        </a:p>
      </dsp:txBody>
      <dsp:txXfrm>
        <a:off x="4078777" y="774437"/>
        <a:ext cx="908536" cy="569001"/>
      </dsp:txXfrm>
    </dsp:sp>
    <dsp:sp modelId="{852BCBF2-40B4-4D69-9C0B-FE2DA0933760}">
      <dsp:nvSpPr>
        <dsp:cNvPr id="0" name=""/>
        <dsp:cNvSpPr/>
      </dsp:nvSpPr>
      <dsp:spPr>
        <a:xfrm>
          <a:off x="1760602" y="316064"/>
          <a:ext cx="2971495" cy="2971495"/>
        </a:xfrm>
        <a:custGeom>
          <a:avLst/>
          <a:gdLst/>
          <a:ahLst/>
          <a:cxnLst/>
          <a:rect l="0" t="0" r="0" b="0"/>
          <a:pathLst>
            <a:path>
              <a:moveTo>
                <a:pt x="2948333" y="1224425"/>
              </a:moveTo>
              <a:arcTo wR="1485747" hR="1485747" stAng="20992187" swAng="1215627"/>
            </a:path>
          </a:pathLst>
        </a:custGeom>
        <a:noFill/>
        <a:ln w="9525" cap="flat" cmpd="sng" algn="ctr">
          <a:solidFill>
            <a:schemeClr val="dk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B4DBEC88-CE0A-4DEA-965C-A0C5491A30DB}">
      <dsp:nvSpPr>
        <dsp:cNvPr id="0" name=""/>
        <dsp:cNvSpPr/>
      </dsp:nvSpPr>
      <dsp:spPr>
        <a:xfrm>
          <a:off x="4047995" y="2229403"/>
          <a:ext cx="970100" cy="630565"/>
        </a:xfrm>
        <a:prstGeom prst="roundRect">
          <a:avLst/>
        </a:prstGeom>
        <a:solidFill>
          <a:schemeClr val="lt1">
            <a:hueOff val="0"/>
            <a:satOff val="0"/>
            <a:lumOff val="0"/>
            <a:alphaOff val="0"/>
          </a:schemeClr>
        </a:solidFill>
        <a:ln w="15875"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66725">
            <a:lnSpc>
              <a:spcPct val="90000"/>
            </a:lnSpc>
            <a:spcBef>
              <a:spcPct val="0"/>
            </a:spcBef>
            <a:spcAft>
              <a:spcPct val="35000"/>
            </a:spcAft>
          </a:pPr>
          <a:r>
            <a:rPr lang="kk-KZ" sz="1050" i="1" kern="1200" dirty="0" smtClean="0"/>
            <a:t>зерттеу әдістері</a:t>
          </a:r>
          <a:r>
            <a:rPr lang="kk-KZ" sz="1050" kern="1200" dirty="0" smtClean="0"/>
            <a:t> </a:t>
          </a:r>
          <a:endParaRPr lang="ru-RU" sz="1050" kern="1200" dirty="0"/>
        </a:p>
      </dsp:txBody>
      <dsp:txXfrm>
        <a:off x="4078777" y="2260185"/>
        <a:ext cx="908536" cy="569001"/>
      </dsp:txXfrm>
    </dsp:sp>
    <dsp:sp modelId="{20C2CD7D-FFE1-45BF-965F-53A258A1BDBF}">
      <dsp:nvSpPr>
        <dsp:cNvPr id="0" name=""/>
        <dsp:cNvSpPr/>
      </dsp:nvSpPr>
      <dsp:spPr>
        <a:xfrm>
          <a:off x="1760602" y="316064"/>
          <a:ext cx="2971495" cy="2971495"/>
        </a:xfrm>
        <a:custGeom>
          <a:avLst/>
          <a:gdLst/>
          <a:ahLst/>
          <a:cxnLst/>
          <a:rect l="0" t="0" r="0" b="0"/>
          <a:pathLst>
            <a:path>
              <a:moveTo>
                <a:pt x="2431227" y="2631834"/>
              </a:moveTo>
              <a:arcTo wR="1485747" hR="1485747" stAng="3028717" swAng="924166"/>
            </a:path>
          </a:pathLst>
        </a:custGeom>
        <a:noFill/>
        <a:ln w="9525" cap="flat" cmpd="sng" algn="ctr">
          <a:solidFill>
            <a:schemeClr val="dk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3DE7F13C-2F93-44B1-83C4-7632361869FC}">
      <dsp:nvSpPr>
        <dsp:cNvPr id="0" name=""/>
        <dsp:cNvSpPr/>
      </dsp:nvSpPr>
      <dsp:spPr>
        <a:xfrm>
          <a:off x="2761300" y="2972277"/>
          <a:ext cx="970100" cy="630565"/>
        </a:xfrm>
        <a:prstGeom prst="roundRect">
          <a:avLst/>
        </a:prstGeom>
        <a:solidFill>
          <a:schemeClr val="lt1">
            <a:hueOff val="0"/>
            <a:satOff val="0"/>
            <a:lumOff val="0"/>
            <a:alphaOff val="0"/>
          </a:schemeClr>
        </a:solidFill>
        <a:ln w="15875"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66725">
            <a:lnSpc>
              <a:spcPct val="90000"/>
            </a:lnSpc>
            <a:spcBef>
              <a:spcPct val="0"/>
            </a:spcBef>
            <a:spcAft>
              <a:spcPct val="35000"/>
            </a:spcAft>
          </a:pPr>
          <a:r>
            <a:rPr lang="kk-KZ" sz="1050" i="1" kern="1200" dirty="0" smtClean="0"/>
            <a:t>зерттеу әдістемелері</a:t>
          </a:r>
          <a:r>
            <a:rPr lang="kk-KZ" sz="1050" kern="1200" dirty="0" smtClean="0"/>
            <a:t> </a:t>
          </a:r>
          <a:endParaRPr lang="ru-RU" sz="1050" kern="1200" dirty="0"/>
        </a:p>
      </dsp:txBody>
      <dsp:txXfrm>
        <a:off x="2792082" y="3003059"/>
        <a:ext cx="908536" cy="569001"/>
      </dsp:txXfrm>
    </dsp:sp>
    <dsp:sp modelId="{33DD121C-BD05-432A-8BAC-27C5C9AFB89D}">
      <dsp:nvSpPr>
        <dsp:cNvPr id="0" name=""/>
        <dsp:cNvSpPr/>
      </dsp:nvSpPr>
      <dsp:spPr>
        <a:xfrm>
          <a:off x="1760602" y="316064"/>
          <a:ext cx="2971495" cy="2971495"/>
        </a:xfrm>
        <a:custGeom>
          <a:avLst/>
          <a:gdLst/>
          <a:ahLst/>
          <a:cxnLst/>
          <a:rect l="0" t="0" r="0" b="0"/>
          <a:pathLst>
            <a:path>
              <a:moveTo>
                <a:pt x="878631" y="2841791"/>
              </a:moveTo>
              <a:arcTo wR="1485747" hR="1485747" stAng="6847117" swAng="924166"/>
            </a:path>
          </a:pathLst>
        </a:custGeom>
        <a:noFill/>
        <a:ln w="9525" cap="flat" cmpd="sng" algn="ctr">
          <a:solidFill>
            <a:schemeClr val="dk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63AE69FA-CDE2-4882-A9CC-545389CC94A3}">
      <dsp:nvSpPr>
        <dsp:cNvPr id="0" name=""/>
        <dsp:cNvSpPr/>
      </dsp:nvSpPr>
      <dsp:spPr>
        <a:xfrm>
          <a:off x="1474604" y="2229403"/>
          <a:ext cx="970100" cy="630565"/>
        </a:xfrm>
        <a:prstGeom prst="roundRect">
          <a:avLst/>
        </a:prstGeom>
        <a:solidFill>
          <a:schemeClr val="lt1">
            <a:hueOff val="0"/>
            <a:satOff val="0"/>
            <a:lumOff val="0"/>
            <a:alphaOff val="0"/>
          </a:schemeClr>
        </a:solidFill>
        <a:ln w="15875"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66725">
            <a:lnSpc>
              <a:spcPct val="90000"/>
            </a:lnSpc>
            <a:spcBef>
              <a:spcPct val="0"/>
            </a:spcBef>
            <a:spcAft>
              <a:spcPct val="35000"/>
            </a:spcAft>
          </a:pPr>
          <a:r>
            <a:rPr lang="kk-KZ" sz="1050" i="1" kern="1200" dirty="0" smtClean="0"/>
            <a:t>зерттеу материалдарын өңдеу</a:t>
          </a:r>
          <a:r>
            <a:rPr lang="kk-KZ" sz="1050" kern="1200" dirty="0" smtClean="0"/>
            <a:t> </a:t>
          </a:r>
          <a:endParaRPr lang="ru-RU" sz="1050" kern="1200" dirty="0"/>
        </a:p>
      </dsp:txBody>
      <dsp:txXfrm>
        <a:off x="1505386" y="2260185"/>
        <a:ext cx="908536" cy="569001"/>
      </dsp:txXfrm>
    </dsp:sp>
    <dsp:sp modelId="{1B7BA8EC-4599-40EE-B8FB-1A9B14AE56A7}">
      <dsp:nvSpPr>
        <dsp:cNvPr id="0" name=""/>
        <dsp:cNvSpPr/>
      </dsp:nvSpPr>
      <dsp:spPr>
        <a:xfrm>
          <a:off x="1760602" y="316064"/>
          <a:ext cx="2971495" cy="2971495"/>
        </a:xfrm>
        <a:custGeom>
          <a:avLst/>
          <a:gdLst/>
          <a:ahLst/>
          <a:cxnLst/>
          <a:rect l="0" t="0" r="0" b="0"/>
          <a:pathLst>
            <a:path>
              <a:moveTo>
                <a:pt x="23162" y="1747069"/>
              </a:moveTo>
              <a:arcTo wR="1485747" hR="1485747" stAng="10192187" swAng="1215627"/>
            </a:path>
          </a:pathLst>
        </a:custGeom>
        <a:noFill/>
        <a:ln w="9525" cap="flat" cmpd="sng" algn="ctr">
          <a:solidFill>
            <a:schemeClr val="dk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E8EE5059-1B67-4FBA-983F-FCBE23DE80FD}">
      <dsp:nvSpPr>
        <dsp:cNvPr id="0" name=""/>
        <dsp:cNvSpPr/>
      </dsp:nvSpPr>
      <dsp:spPr>
        <a:xfrm>
          <a:off x="1474604" y="743655"/>
          <a:ext cx="970100" cy="630565"/>
        </a:xfrm>
        <a:prstGeom prst="roundRect">
          <a:avLst/>
        </a:prstGeom>
        <a:solidFill>
          <a:schemeClr val="lt1">
            <a:hueOff val="0"/>
            <a:satOff val="0"/>
            <a:lumOff val="0"/>
            <a:alphaOff val="0"/>
          </a:schemeClr>
        </a:solidFill>
        <a:ln w="15875"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66725">
            <a:lnSpc>
              <a:spcPct val="90000"/>
            </a:lnSpc>
            <a:spcBef>
              <a:spcPct val="0"/>
            </a:spcBef>
            <a:spcAft>
              <a:spcPct val="35000"/>
            </a:spcAft>
          </a:pPr>
          <a:r>
            <a:rPr lang="kk-KZ" sz="1050" i="1" kern="1200" dirty="0" smtClean="0"/>
            <a:t>тұжырымдар мен ұстаныстар</a:t>
          </a:r>
          <a:endParaRPr lang="ru-RU" sz="1050" kern="1200" dirty="0"/>
        </a:p>
      </dsp:txBody>
      <dsp:txXfrm>
        <a:off x="1505386" y="774437"/>
        <a:ext cx="908536" cy="569001"/>
      </dsp:txXfrm>
    </dsp:sp>
    <dsp:sp modelId="{D47A49D5-D364-4A27-9143-6903F89A9103}">
      <dsp:nvSpPr>
        <dsp:cNvPr id="0" name=""/>
        <dsp:cNvSpPr/>
      </dsp:nvSpPr>
      <dsp:spPr>
        <a:xfrm>
          <a:off x="1760602" y="316064"/>
          <a:ext cx="2971495" cy="2971495"/>
        </a:xfrm>
        <a:custGeom>
          <a:avLst/>
          <a:gdLst/>
          <a:ahLst/>
          <a:cxnLst/>
          <a:rect l="0" t="0" r="0" b="0"/>
          <a:pathLst>
            <a:path>
              <a:moveTo>
                <a:pt x="540268" y="339661"/>
              </a:moveTo>
              <a:arcTo wR="1485747" hR="1485747" stAng="13828717" swAng="924166"/>
            </a:path>
          </a:pathLst>
        </a:custGeom>
        <a:noFill/>
        <a:ln w="9525" cap="flat" cmpd="sng" algn="ctr">
          <a:solidFill>
            <a:schemeClr val="dk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1C88A99-A7DA-4EC8-859C-D208EEF5C8F3}">
      <dsp:nvSpPr>
        <dsp:cNvPr id="0" name=""/>
        <dsp:cNvSpPr/>
      </dsp:nvSpPr>
      <dsp:spPr>
        <a:xfrm>
          <a:off x="0" y="3366542"/>
          <a:ext cx="6564709" cy="736517"/>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99568" rIns="99568" bIns="99568" numCol="1" spcCol="1270" anchor="ctr" anchorCtr="0">
          <a:noAutofit/>
        </a:bodyPr>
        <a:lstStyle/>
        <a:p>
          <a:pPr lvl="0" algn="ctr" defTabSz="622300">
            <a:lnSpc>
              <a:spcPct val="90000"/>
            </a:lnSpc>
            <a:spcBef>
              <a:spcPct val="0"/>
            </a:spcBef>
            <a:spcAft>
              <a:spcPct val="35000"/>
            </a:spcAft>
          </a:pPr>
          <a:r>
            <a:rPr lang="kk-KZ" sz="1400" kern="1200" dirty="0" smtClean="0">
              <a:latin typeface="Times New Roman" pitchFamily="18" charset="0"/>
              <a:cs typeface="Times New Roman" pitchFamily="18" charset="0"/>
            </a:rPr>
            <a:t>• </a:t>
          </a:r>
          <a:r>
            <a:rPr lang="kk-KZ" sz="1400" b="1" i="1" kern="1200" dirty="0" smtClean="0">
              <a:latin typeface="Times New Roman" pitchFamily="18" charset="0"/>
              <a:cs typeface="Times New Roman" pitchFamily="18" charset="0"/>
            </a:rPr>
            <a:t>төртінші кезең</a:t>
          </a:r>
          <a:r>
            <a:rPr lang="kk-KZ" sz="1400" kern="1200" dirty="0" smtClean="0">
              <a:latin typeface="Times New Roman" pitchFamily="18" charset="0"/>
              <a:cs typeface="Times New Roman" pitchFamily="18" charset="0"/>
            </a:rPr>
            <a:t> - мәліметтерді түсіндіру және тұжырымдар жасау (зерттеу болжамының дұрыстығын немесе бұрыстығын анықтау).</a:t>
          </a:r>
          <a:endParaRPr lang="ru-RU" sz="1400" kern="1200" dirty="0">
            <a:latin typeface="Times New Roman" pitchFamily="18" charset="0"/>
            <a:cs typeface="Times New Roman" pitchFamily="18" charset="0"/>
          </a:endParaRPr>
        </a:p>
      </dsp:txBody>
      <dsp:txXfrm>
        <a:off x="0" y="3366542"/>
        <a:ext cx="6564709" cy="736517"/>
      </dsp:txXfrm>
    </dsp:sp>
    <dsp:sp modelId="{BA76E3BC-1A64-4F73-9471-413749111C37}">
      <dsp:nvSpPr>
        <dsp:cNvPr id="0" name=""/>
        <dsp:cNvSpPr/>
      </dsp:nvSpPr>
      <dsp:spPr>
        <a:xfrm rot="10800000">
          <a:off x="0" y="2244826"/>
          <a:ext cx="6564709" cy="1132763"/>
        </a:xfrm>
        <a:prstGeom prst="upArrowCallou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99568" rIns="99568" bIns="99568" numCol="1" spcCol="1270" anchor="ctr" anchorCtr="0">
          <a:noAutofit/>
        </a:bodyPr>
        <a:lstStyle/>
        <a:p>
          <a:pPr lvl="0" algn="ctr" defTabSz="622300">
            <a:lnSpc>
              <a:spcPct val="90000"/>
            </a:lnSpc>
            <a:spcBef>
              <a:spcPct val="0"/>
            </a:spcBef>
            <a:spcAft>
              <a:spcPct val="35000"/>
            </a:spcAft>
          </a:pPr>
          <a:r>
            <a:rPr lang="kk-KZ" sz="1400" b="1" i="1" kern="1200" dirty="0" smtClean="0">
              <a:latin typeface="Times New Roman" pitchFamily="18" charset="0"/>
              <a:cs typeface="Times New Roman" pitchFamily="18" charset="0"/>
            </a:rPr>
            <a:t>үшінші кезең</a:t>
          </a:r>
          <a:r>
            <a:rPr lang="kk-KZ" sz="1400" i="1" kern="1200" dirty="0" smtClean="0">
              <a:latin typeface="Times New Roman" pitchFamily="18" charset="0"/>
              <a:cs typeface="Times New Roman" pitchFamily="18" charset="0"/>
            </a:rPr>
            <a:t> </a:t>
          </a:r>
          <a:r>
            <a:rPr lang="kk-KZ" sz="1400" kern="1200" dirty="0" smtClean="0">
              <a:latin typeface="Times New Roman" pitchFamily="18" charset="0"/>
              <a:cs typeface="Times New Roman" pitchFamily="18" charset="0"/>
            </a:rPr>
            <a:t>– зерттеудің мәліметтерін өңдеу (зерттеу мәліметтерін сандық және сапалық талдау: әрбір тіркелген фактіні талдау, факті мен болжамның байланыстарын орнату, қайталанатын фактілерді бөліп көрсету, статистикалық өңдеру, кестелер, графиктер және т.б. құрастыру);</a:t>
          </a:r>
          <a:endParaRPr lang="ru-RU" sz="1400" kern="1200" dirty="0">
            <a:latin typeface="Times New Roman" pitchFamily="18" charset="0"/>
            <a:cs typeface="Times New Roman" pitchFamily="18" charset="0"/>
          </a:endParaRPr>
        </a:p>
      </dsp:txBody>
      <dsp:txXfrm rot="10800000">
        <a:off x="0" y="2244826"/>
        <a:ext cx="6564709" cy="736035"/>
      </dsp:txXfrm>
    </dsp:sp>
    <dsp:sp modelId="{4E241B63-481E-40CC-90EE-C259279AE056}">
      <dsp:nvSpPr>
        <dsp:cNvPr id="0" name=""/>
        <dsp:cNvSpPr/>
      </dsp:nvSpPr>
      <dsp:spPr>
        <a:xfrm rot="10800000">
          <a:off x="0" y="1123111"/>
          <a:ext cx="6564709" cy="1132763"/>
        </a:xfrm>
        <a:prstGeom prst="upArrowCallou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99568" rIns="99568" bIns="99568" numCol="1" spcCol="1270" anchor="ctr" anchorCtr="0">
          <a:noAutofit/>
        </a:bodyPr>
        <a:lstStyle/>
        <a:p>
          <a:pPr lvl="0" algn="ctr" defTabSz="622300">
            <a:lnSpc>
              <a:spcPct val="90000"/>
            </a:lnSpc>
            <a:spcBef>
              <a:spcPct val="0"/>
            </a:spcBef>
            <a:spcAft>
              <a:spcPct val="35000"/>
            </a:spcAft>
          </a:pPr>
          <a:r>
            <a:rPr lang="kk-KZ" sz="1400" b="1" i="1" kern="1200" dirty="0" smtClean="0">
              <a:latin typeface="Times New Roman" pitchFamily="18" charset="0"/>
              <a:cs typeface="Times New Roman" pitchFamily="18" charset="0"/>
            </a:rPr>
            <a:t>екінші кезең</a:t>
          </a:r>
          <a:r>
            <a:rPr lang="kk-KZ" sz="1400" i="1" kern="1200" dirty="0" smtClean="0">
              <a:latin typeface="Times New Roman" pitchFamily="18" charset="0"/>
              <a:cs typeface="Times New Roman" pitchFamily="18" charset="0"/>
            </a:rPr>
            <a:t> </a:t>
          </a:r>
          <a:r>
            <a:rPr lang="kk-KZ" sz="1400" kern="1200" dirty="0" smtClean="0">
              <a:latin typeface="Times New Roman" pitchFamily="18" charset="0"/>
              <a:cs typeface="Times New Roman" pitchFamily="18" charset="0"/>
            </a:rPr>
            <a:t>- зерттеушілік (деректі мәліметтерді түрлі әдістер көмегімен жинастыру, зерттеулер кезеңдері, сериялары);</a:t>
          </a:r>
          <a:endParaRPr lang="ru-RU" sz="1400" kern="1200" dirty="0">
            <a:latin typeface="Times New Roman" pitchFamily="18" charset="0"/>
            <a:cs typeface="Times New Roman" pitchFamily="18" charset="0"/>
          </a:endParaRPr>
        </a:p>
      </dsp:txBody>
      <dsp:txXfrm rot="10800000">
        <a:off x="0" y="1123111"/>
        <a:ext cx="6564709" cy="736035"/>
      </dsp:txXfrm>
    </dsp:sp>
    <dsp:sp modelId="{4CFBEB80-522E-429E-943A-F5E9EA2888C3}">
      <dsp:nvSpPr>
        <dsp:cNvPr id="0" name=""/>
        <dsp:cNvSpPr/>
      </dsp:nvSpPr>
      <dsp:spPr>
        <a:xfrm rot="10800000">
          <a:off x="0" y="1395"/>
          <a:ext cx="6564709" cy="1132763"/>
        </a:xfrm>
        <a:prstGeom prst="upArrowCallou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99568" rIns="99568" bIns="99568" numCol="1" spcCol="1270" anchor="ctr" anchorCtr="0">
          <a:noAutofit/>
        </a:bodyPr>
        <a:lstStyle/>
        <a:p>
          <a:pPr lvl="0" algn="ctr" defTabSz="622300">
            <a:lnSpc>
              <a:spcPct val="90000"/>
            </a:lnSpc>
            <a:spcBef>
              <a:spcPct val="0"/>
            </a:spcBef>
            <a:spcAft>
              <a:spcPct val="35000"/>
            </a:spcAft>
          </a:pPr>
          <a:r>
            <a:rPr lang="kk-KZ" sz="1400" b="1" i="1" kern="1200" dirty="0" smtClean="0">
              <a:latin typeface="Times New Roman" pitchFamily="18" charset="0"/>
              <a:cs typeface="Times New Roman" pitchFamily="18" charset="0"/>
            </a:rPr>
            <a:t>бірінші кезең</a:t>
          </a:r>
          <a:r>
            <a:rPr lang="kk-KZ" sz="1400" i="1" kern="1200" dirty="0" smtClean="0">
              <a:latin typeface="Times New Roman" pitchFamily="18" charset="0"/>
              <a:cs typeface="Times New Roman" pitchFamily="18" charset="0"/>
            </a:rPr>
            <a:t> </a:t>
          </a:r>
          <a:r>
            <a:rPr lang="kk-KZ" sz="1400" kern="1200" dirty="0" smtClean="0">
              <a:latin typeface="Times New Roman" pitchFamily="18" charset="0"/>
              <a:cs typeface="Times New Roman" pitchFamily="18" charset="0"/>
            </a:rPr>
            <a:t>- дайындық (белгілі бір мәселені шешу қажеттігі, оны сезінуі, зерттеу міндеттерін, нысанасын, пәнін, анықтау, болжамын жасау, әдістерді таңдау және әдістердің әдіснамалық ұстанымдарға сәйкестігін, бір әдістерді басқаларымен тексеру мүмкіндіктерін ескеру); </a:t>
          </a:r>
          <a:endParaRPr lang="ru-RU" sz="1400" kern="1200" dirty="0">
            <a:latin typeface="Times New Roman" pitchFamily="18" charset="0"/>
            <a:cs typeface="Times New Roman" pitchFamily="18" charset="0"/>
          </a:endParaRPr>
        </a:p>
      </dsp:txBody>
      <dsp:txXfrm rot="10800000">
        <a:off x="0" y="1395"/>
        <a:ext cx="6564709" cy="736035"/>
      </dsp:txXfrm>
    </dsp:sp>
  </dsp:spTree>
</dsp:drawing>
</file>

<file path=ppt/diagrams/layout1.xml><?xml version="1.0" encoding="utf-8"?>
<dgm:layoutDef xmlns:dgm="http://schemas.openxmlformats.org/drawingml/2006/diagram" xmlns:a="http://schemas.openxmlformats.org/drawingml/2006/main" uniqueId="urn:microsoft.com/office/officeart/2005/8/layout/StepDownProcess">
  <dgm:title val=""/>
  <dgm:desc val=""/>
  <dgm:catLst>
    <dgm:cat type="process" pri="1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60" srcId="0" destId="10" srcOrd="0" destOrd="0"/>
        <dgm:cxn modelId="12" srcId="10" destId="11" srcOrd="0" destOrd="0"/>
        <dgm:cxn modelId="70" srcId="0" destId="20" srcOrd="1" destOrd="0"/>
        <dgm:cxn modelId="22" srcId="20" destId="21" srcOrd="0" destOrd="0"/>
        <dgm:cxn modelId="80" srcId="0" destId="30" srcOrd="2"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tL"/>
          <dgm:param type="flowDir" val="row"/>
          <dgm:param type="off" val="off"/>
          <dgm:param type="bkpt" val="fixed"/>
          <dgm:param type="bkPtFixedVal" val="1"/>
        </dgm:alg>
      </dgm:if>
      <dgm:else name="Name2">
        <dgm:alg type="snake">
          <dgm:param type="grDir" val="tR"/>
          <dgm:param type="flowDir" val="row"/>
          <dgm:param type="off" val="off"/>
          <dgm:param type="bkpt" val="fixed"/>
          <dgm:param type="bkPtFixedVal" val="1"/>
        </dgm:alg>
      </dgm:else>
    </dgm:choose>
    <dgm:shape xmlns:r="http://schemas.openxmlformats.org/officeDocument/2006/relationships" r:blip="">
      <dgm:adjLst/>
    </dgm:shape>
    <dgm:choose name="Name3">
      <dgm:if name="Name4" func="var" arg="dir" op="equ" val="norm">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if>
      <dgm:else name="Name5">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else>
    </dgm:choose>
    <dgm:forEach name="nodesForEach" axis="ch" ptType="node">
      <dgm:layoutNode name="composite">
        <dgm:alg type="composite">
          <dgm:param type="ar" val="1.2439"/>
        </dgm:alg>
        <dgm:shape xmlns:r="http://schemas.openxmlformats.org/officeDocument/2006/relationships" r:blip="">
          <dgm:adjLst/>
        </dgm:shape>
        <dgm:choose name="Name6">
          <dgm:if name="Name7" func="var" arg="dir" op="equ" val="norm">
            <dgm:constrLst>
              <dgm:constr type="l" for="ch" forName="bentUpArrow1" refType="w" fact="0.07"/>
              <dgm:constr type="t" for="ch" forName="bentUpArrow1" refType="h" fact="0.524"/>
              <dgm:constr type="w" for="ch" forName="bentUpArrow1" refType="w" fact="0.3844"/>
              <dgm:constr type="h" for="ch" forName="bentUpArrow1" refType="h" fact="0.42"/>
              <dgm:constr type="l" for="ch" forName="ParentText" refType="w" fact="0"/>
              <dgm:constr type="t" for="ch" forName="ParentText" refType="h" fact="0"/>
              <dgm:constr type="w" for="ch" forName="ParentText" refType="w" fact="0.5684"/>
              <dgm:constr type="h" for="ch" forName="ParentText" refType="h" fact="0.4949"/>
              <dgm:constr type="l" for="ch" forName="ChildText" refType="w" refFor="ch" refForName="ParentText"/>
              <dgm:constr type="t" for="ch" forName="ChildText" refType="h" fact="0.05"/>
              <dgm:constr type="w" for="ch" forName="ChildText" refType="w" fact="0.4134"/>
              <dgm:constr type="h" for="ch" forName="ChildText" refType="h" fact="0.4"/>
              <dgm:constr type="l" for="ch" forName="FinalChildText" refType="w" refFor="ch" refForName="ParentText"/>
              <dgm:constr type="t" for="ch" forName="FinalChildText" refType="h" fact="0.05"/>
              <dgm:constr type="w" for="ch" forName="FinalChildText" refType="w" fact="0.4134"/>
              <dgm:constr type="h" for="ch" forName="FinalChildText" refType="h" fact="0.4"/>
            </dgm:constrLst>
          </dgm:if>
          <dgm:else name="Name8">
            <dgm:constrLst>
              <dgm:constr type="r" for="ch" forName="bentUpArrow1" refType="w" fact="0.97"/>
              <dgm:constr type="t" for="ch" forName="bentUpArrow1" refType="h" fact="0.524"/>
              <dgm:constr type="w" for="ch" forName="bentUpArrow1" refType="w" fact="0.3844"/>
              <dgm:constr type="h" for="ch" forName="bentUpArrow1" refType="h" fact="0.42"/>
              <dgm:constr type="l" for="ch" forName="ParentText" refType="w" fact="0.4316"/>
              <dgm:constr type="t" for="ch" forName="ParentText" refType="h" fact="0"/>
              <dgm:constr type="w" for="ch" forName="ParentText" refType="w" fact="0.5684"/>
              <dgm:constr type="h" for="ch" forName="ParentText" refType="h" fact="0.4949"/>
              <dgm:constr type="l" for="ch" forName="ChildText" refType="w" fact="0"/>
              <dgm:constr type="t" for="ch" forName="ChildText" refType="h" fact="0.05"/>
              <dgm:constr type="w" for="ch" forName="ChildText" refType="w" fact="0.4134"/>
              <dgm:constr type="h" for="ch" forName="ChildText" refType="h" fact="0.4"/>
              <dgm:constr type="l" for="ch" forName="FinalChildText" refType="w" fact="0"/>
              <dgm:constr type="t" for="ch" forName="FinalChildText" refType="h" fact="0.05"/>
              <dgm:constr type="w" for="ch" forName="FinalChildText" refType="w" fact="0.4134"/>
              <dgm:constr type="h" for="ch" forName="FinalChildText" refType="h" fact="0.4"/>
            </dgm:constrLst>
          </dgm:else>
        </dgm:choose>
        <dgm:choose name="Name9">
          <dgm:if name="Name10" axis="followSib" ptType="node" func="cnt" op="gte" val="1">
            <dgm:layoutNode name="bentUpArrow1" styleLbl="alignImgPlace1">
              <dgm:alg type="sp"/>
              <dgm:choose name="Name11">
                <dgm:if name="Name12" func="var" arg="dir" op="equ" val="norm">
                  <dgm:shape xmlns:r="http://schemas.openxmlformats.org/officeDocument/2006/relationships" rot="90" type="bentUpArrow" r:blip="">
                    <dgm:adjLst>
                      <dgm:adj idx="1" val="0.3284"/>
                      <dgm:adj idx="2" val="0.25"/>
                      <dgm:adj idx="3" val="0.3578"/>
                    </dgm:adjLst>
                  </dgm:shape>
                </dgm:if>
                <dgm:else name="Name13">
                  <dgm:shape xmlns:r="http://schemas.openxmlformats.org/officeDocument/2006/relationships" rot="180" type="bentArrow" r:blip="">
                    <dgm:adjLst>
                      <dgm:adj idx="1" val="0.3284"/>
                      <dgm:adj idx="2" val="0.25"/>
                      <dgm:adj idx="3" val="0.3578"/>
                      <dgm:adj idx="4" val="0"/>
                    </dgm:adjLst>
                  </dgm:shape>
                </dgm:else>
              </dgm:choose>
              <dgm:presOf/>
            </dgm:layoutNode>
          </dgm:if>
          <dgm:else name="Name14"/>
        </dgm:choose>
        <dgm:layoutNode name="ParentText" styleLbl="node1">
          <dgm:varLst>
            <dgm:chMax val="1"/>
            <dgm:chPref val="1"/>
            <dgm:bulletEnabled val="1"/>
          </dgm:varLst>
          <dgm:alg type="tx"/>
          <dgm:shape xmlns:r="http://schemas.openxmlformats.org/officeDocument/2006/relationships" type="roundRect" r:blip="">
            <dgm:adjLst>
              <dgm:adj idx="1" val="0.166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15">
          <dgm:if name="Name16" axis="followSib" ptType="node" func="cnt" op="equ" val="0">
            <dgm:choose name="Name17">
              <dgm:if name="Name18" axis="ch" ptType="node" func="cnt" op="gte" val="1">
                <dgm:layoutNode name="Final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9"/>
            </dgm:choose>
          </dgm:if>
          <dgm:else name="Name20">
            <dgm:layoutNode name="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cycle5">
  <dgm:title val=""/>
  <dgm:desc val=""/>
  <dgm:catLst>
    <dgm:cat type="cycle" pri="3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fact="-1"/>
          <dgm:constr type="diam" for="ch"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connDist"/>
                <dgm:constr type="begPad" refType="connDist" fact="0.2"/>
                <dgm:constr type="endPad" refType="connDist" fact="0.2"/>
              </dgm:constrLst>
              <dgm:ruleLst/>
            </dgm:layoutNode>
          </dgm:forEach>
        </dgm:if>
        <dgm:else name="Name16"/>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7" name="Group 15"/>
          <p:cNvGrpSpPr/>
          <p:nvPr/>
        </p:nvGrpSpPr>
        <p:grpSpPr>
          <a:xfrm>
            <a:off x="0" y="0"/>
            <a:ext cx="9144000" cy="6858000"/>
            <a:chOff x="0" y="0"/>
            <a:chExt cx="9144000" cy="6858000"/>
          </a:xfrm>
        </p:grpSpPr>
        <p:sp>
          <p:nvSpPr>
            <p:cNvPr id="8" name="Rectangle 7"/>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 name="Freeform 9"/>
          <p:cNvSpPr/>
          <p:nvPr/>
        </p:nvSpPr>
        <p:spPr>
          <a:xfrm rot="10800000">
            <a:off x="891821" y="5617774"/>
            <a:ext cx="7382935"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989952" y="1016990"/>
            <a:ext cx="7179733" cy="4831643"/>
          </a:xfrm>
          <a:prstGeom prst="rect">
            <a:avLst/>
          </a:prstGeom>
          <a:solidFill>
            <a:schemeClr val="bg1">
              <a:lumMod val="75000"/>
              <a:lumOff val="25000"/>
            </a:schemeClr>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990600" y="1009650"/>
            <a:ext cx="7179733" cy="4831643"/>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769521" y="702069"/>
            <a:ext cx="567831" cy="567830"/>
          </a:xfrm>
          <a:prstGeom prst="rect">
            <a:avLst/>
          </a:prstGeom>
          <a:noFill/>
        </p:spPr>
      </p:pic>
      <p:pic>
        <p:nvPicPr>
          <p:cNvPr id="14"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7855433" y="749720"/>
            <a:ext cx="566928" cy="566928"/>
          </a:xfrm>
          <a:prstGeom prst="rect">
            <a:avLst/>
          </a:prstGeom>
          <a:noFill/>
        </p:spPr>
      </p:pic>
      <p:sp>
        <p:nvSpPr>
          <p:cNvPr id="2" name="Title 1"/>
          <p:cNvSpPr>
            <a:spLocks noGrp="1"/>
          </p:cNvSpPr>
          <p:nvPr>
            <p:ph type="ctrTitle"/>
          </p:nvPr>
        </p:nvSpPr>
        <p:spPr>
          <a:xfrm>
            <a:off x="1727201" y="1794935"/>
            <a:ext cx="5723468" cy="1828090"/>
          </a:xfrm>
        </p:spPr>
        <p:txBody>
          <a:bodyPr anchor="b">
            <a:normAutofit/>
          </a:bodyPr>
          <a:lstStyle>
            <a:lvl1pPr>
              <a:defRPr sz="4800"/>
            </a:lvl1pPr>
          </a:lstStyle>
          <a:p>
            <a:r>
              <a:rPr lang="ru-RU" smtClean="0"/>
              <a:t>Образец заголовка</a:t>
            </a:r>
            <a:endParaRPr lang="en-US"/>
          </a:p>
        </p:txBody>
      </p:sp>
      <p:sp>
        <p:nvSpPr>
          <p:cNvPr id="3" name="Subtitle 2"/>
          <p:cNvSpPr>
            <a:spLocks noGrp="1"/>
          </p:cNvSpPr>
          <p:nvPr>
            <p:ph type="subTitle" idx="1"/>
          </p:nvPr>
        </p:nvSpPr>
        <p:spPr>
          <a:xfrm>
            <a:off x="1727200" y="3736622"/>
            <a:ext cx="5712179" cy="1524000"/>
          </a:xfr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a:xfrm>
            <a:off x="6770676" y="5357592"/>
            <a:ext cx="1213821" cy="365125"/>
          </a:xfrm>
        </p:spPr>
        <p:txBody>
          <a:bodyPr/>
          <a:lstStyle/>
          <a:p>
            <a:fld id="{B4C71EC6-210F-42DE-9C53-41977AD35B3D}" type="datetimeFigureOut">
              <a:rPr lang="ru-RU" smtClean="0"/>
              <a:t>08.09.2018</a:t>
            </a:fld>
            <a:endParaRPr lang="ru-RU"/>
          </a:p>
        </p:txBody>
      </p:sp>
      <p:sp>
        <p:nvSpPr>
          <p:cNvPr id="5" name="Footer Placeholder 4"/>
          <p:cNvSpPr>
            <a:spLocks noGrp="1"/>
          </p:cNvSpPr>
          <p:nvPr>
            <p:ph type="ftr" sz="quarter" idx="11"/>
          </p:nvPr>
        </p:nvSpPr>
        <p:spPr>
          <a:xfrm>
            <a:off x="1174044" y="5357592"/>
            <a:ext cx="5034845" cy="365125"/>
          </a:xfrm>
        </p:spPr>
        <p:txBody>
          <a:bodyPr/>
          <a:lstStyle/>
          <a:p>
            <a:endParaRPr lang="ru-RU"/>
          </a:p>
        </p:txBody>
      </p:sp>
      <p:sp>
        <p:nvSpPr>
          <p:cNvPr id="6" name="Slide Number Placeholder 5"/>
          <p:cNvSpPr>
            <a:spLocks noGrp="1"/>
          </p:cNvSpPr>
          <p:nvPr>
            <p:ph type="sldNum" sz="quarter" idx="12"/>
          </p:nvPr>
        </p:nvSpPr>
        <p:spPr>
          <a:xfrm>
            <a:off x="6213930" y="5357592"/>
            <a:ext cx="554023" cy="365125"/>
          </a:xfrm>
        </p:spPr>
        <p:txBody>
          <a:bodyPr/>
          <a:lstStyle>
            <a:lvl1pPr algn="ctr">
              <a:defRPr/>
            </a:lvl1pPr>
          </a:lstStyle>
          <a:p>
            <a:fld id="{B19B0651-EE4F-4900-A07F-96A6BFA9D0F0}"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p:txBody>
          <a:bodyPr vert="eaVert" anchor="ct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t>08.09.2018</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1" y="925690"/>
            <a:ext cx="1430867" cy="4763911"/>
          </a:xfrm>
        </p:spPr>
        <p:txBody>
          <a:bodyPr vert="eaVert"/>
          <a:lstStyle>
            <a:lvl1pPr algn="l">
              <a:defRPr/>
            </a:lvl1pP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1298221" y="1106312"/>
            <a:ext cx="5178779" cy="4402667"/>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t>08.09.2018</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t>08.09.2018</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1444979" y="2239430"/>
            <a:ext cx="6254044" cy="1362075"/>
          </a:xfrm>
        </p:spPr>
        <p:txBody>
          <a:bodyPr anchor="b"/>
          <a:lstStyle>
            <a:lvl1pPr algn="ctr">
              <a:defRPr sz="4000" b="0" cap="none" baseline="0"/>
            </a:lvl1pPr>
          </a:lstStyle>
          <a:p>
            <a:r>
              <a:rPr lang="ru-RU" smtClean="0"/>
              <a:t>Образец заголовка</a:t>
            </a:r>
            <a:endParaRPr lang="en-US" dirty="0"/>
          </a:p>
        </p:txBody>
      </p:sp>
      <p:sp>
        <p:nvSpPr>
          <p:cNvPr id="3" name="Text Placeholder 2"/>
          <p:cNvSpPr>
            <a:spLocks noGrp="1"/>
          </p:cNvSpPr>
          <p:nvPr>
            <p:ph type="body" idx="1"/>
          </p:nvPr>
        </p:nvSpPr>
        <p:spPr>
          <a:xfrm>
            <a:off x="1456267" y="3725334"/>
            <a:ext cx="6231467" cy="1309511"/>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4C71EC6-210F-42DE-9C53-41977AD35B3D}" type="datetimeFigureOut">
              <a:rPr lang="ru-RU" smtClean="0"/>
              <a:t>08.09.2018</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5" name="Date Placeholder 4"/>
          <p:cNvSpPr>
            <a:spLocks noGrp="1"/>
          </p:cNvSpPr>
          <p:nvPr>
            <p:ph type="dt" sz="half" idx="10"/>
          </p:nvPr>
        </p:nvSpPr>
        <p:spPr/>
        <p:txBody>
          <a:bodyPr/>
          <a:lstStyle/>
          <a:p>
            <a:fld id="{B4C71EC6-210F-42DE-9C53-41977AD35B3D}" type="datetimeFigureOut">
              <a:rPr lang="ru-RU" smtClean="0"/>
              <a:t>08.09.2018</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
        <p:nvSpPr>
          <p:cNvPr id="9" name="Content Placeholder 8"/>
          <p:cNvSpPr>
            <a:spLocks noGrp="1"/>
          </p:cNvSpPr>
          <p:nvPr>
            <p:ph sz="quarter" idx="13"/>
          </p:nvPr>
        </p:nvSpPr>
        <p:spPr>
          <a:xfrm>
            <a:off x="1298448" y="2121407"/>
            <a:ext cx="3200400" cy="3602736"/>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1" name="Content Placeholder 10"/>
          <p:cNvSpPr>
            <a:spLocks noGrp="1"/>
          </p:cNvSpPr>
          <p:nvPr>
            <p:ph sz="quarter" idx="14"/>
          </p:nvPr>
        </p:nvSpPr>
        <p:spPr>
          <a:xfrm>
            <a:off x="4663440" y="2119313"/>
            <a:ext cx="3200400" cy="360521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a:p>
        </p:txBody>
      </p:sp>
      <p:sp>
        <p:nvSpPr>
          <p:cNvPr id="3" name="Text Placeholder 2"/>
          <p:cNvSpPr>
            <a:spLocks noGrp="1"/>
          </p:cNvSpPr>
          <p:nvPr>
            <p:ph type="body" idx="1"/>
          </p:nvPr>
        </p:nvSpPr>
        <p:spPr>
          <a:xfrm>
            <a:off x="1557869" y="2122312"/>
            <a:ext cx="2939521" cy="820208"/>
          </a:xfrm>
        </p:spPr>
        <p:txBody>
          <a:bodyPr anchor="b">
            <a:norm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5" name="Text Placeholder 4"/>
          <p:cNvSpPr>
            <a:spLocks noGrp="1"/>
          </p:cNvSpPr>
          <p:nvPr>
            <p:ph type="body" sz="quarter" idx="3"/>
          </p:nvPr>
        </p:nvSpPr>
        <p:spPr>
          <a:xfrm>
            <a:off x="4910669" y="2122311"/>
            <a:ext cx="2944368" cy="822960"/>
          </a:xfrm>
        </p:spPr>
        <p:txBody>
          <a:bodyPr anchor="b">
            <a:norm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7" name="Date Placeholder 6"/>
          <p:cNvSpPr>
            <a:spLocks noGrp="1"/>
          </p:cNvSpPr>
          <p:nvPr>
            <p:ph type="dt" sz="half" idx="10"/>
          </p:nvPr>
        </p:nvSpPr>
        <p:spPr/>
        <p:txBody>
          <a:bodyPr/>
          <a:lstStyle/>
          <a:p>
            <a:fld id="{B4C71EC6-210F-42DE-9C53-41977AD35B3D}" type="datetimeFigureOut">
              <a:rPr lang="ru-RU" smtClean="0"/>
              <a:t>08.09.2018</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B19B0651-EE4F-4900-A07F-96A6BFA9D0F0}" type="slidenum">
              <a:rPr lang="ru-RU" smtClean="0"/>
              <a:t>‹#›</a:t>
            </a:fld>
            <a:endParaRPr lang="ru-RU"/>
          </a:p>
        </p:txBody>
      </p:sp>
      <p:sp>
        <p:nvSpPr>
          <p:cNvPr id="11" name="Content Placeholder 10"/>
          <p:cNvSpPr>
            <a:spLocks noGrp="1"/>
          </p:cNvSpPr>
          <p:nvPr>
            <p:ph sz="quarter" idx="13"/>
          </p:nvPr>
        </p:nvSpPr>
        <p:spPr>
          <a:xfrm>
            <a:off x="1298448" y="2944368"/>
            <a:ext cx="3227832" cy="2779776"/>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13" name="Content Placeholder 12"/>
          <p:cNvSpPr>
            <a:spLocks noGrp="1"/>
          </p:cNvSpPr>
          <p:nvPr>
            <p:ph sz="quarter" idx="14"/>
          </p:nvPr>
        </p:nvSpPr>
        <p:spPr>
          <a:xfrm>
            <a:off x="4645151" y="2944813"/>
            <a:ext cx="3227832" cy="2779776"/>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Date Placeholder 2"/>
          <p:cNvSpPr>
            <a:spLocks noGrp="1"/>
          </p:cNvSpPr>
          <p:nvPr>
            <p:ph type="dt" sz="half" idx="10"/>
          </p:nvPr>
        </p:nvSpPr>
        <p:spPr/>
        <p:txBody>
          <a:bodyPr/>
          <a:lstStyle/>
          <a:p>
            <a:fld id="{B4C71EC6-210F-42DE-9C53-41977AD35B3D}" type="datetimeFigureOut">
              <a:rPr lang="ru-RU" smtClean="0"/>
              <a:t>08.09.2018</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C71EC6-210F-42DE-9C53-41977AD35B3D}" type="datetimeFigureOut">
              <a:rPr lang="ru-RU" smtClean="0"/>
              <a:t>08.09.2018</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grpSp>
        <p:nvGrpSpPr>
          <p:cNvPr id="8" name="Group 15"/>
          <p:cNvGrpSpPr/>
          <p:nvPr/>
        </p:nvGrpSpPr>
        <p:grpSpPr>
          <a:xfrm>
            <a:off x="0" y="0"/>
            <a:ext cx="9144000" cy="6858000"/>
            <a:chOff x="0" y="0"/>
            <a:chExt cx="9144000" cy="6858000"/>
          </a:xfrm>
        </p:grpSpPr>
        <p:sp>
          <p:nvSpPr>
            <p:cNvPr id="9" name="Rectangle 8"/>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1" name="Freeform 10"/>
          <p:cNvSpPr/>
          <p:nvPr/>
        </p:nvSpPr>
        <p:spPr>
          <a:xfrm rot="10800000">
            <a:off x="632177" y="6058038"/>
            <a:ext cx="772160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rot="60000">
            <a:off x="4468872" y="605163"/>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p:nvSpPr>
        <p:spPr>
          <a:xfrm rot="60000">
            <a:off x="4471416" y="603504"/>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rot="21540000">
            <a:off x="749204" y="576868"/>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rot="21540000">
            <a:off x="749808" y="576072"/>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8"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2371106" y="293953"/>
            <a:ext cx="567831" cy="567830"/>
          </a:xfrm>
          <a:prstGeom prst="rect">
            <a:avLst/>
          </a:prstGeom>
          <a:noFill/>
        </p:spPr>
      </p:pic>
      <p:pic>
        <p:nvPicPr>
          <p:cNvPr id="19"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6279647" y="333163"/>
            <a:ext cx="566928" cy="566928"/>
          </a:xfrm>
          <a:prstGeom prst="rect">
            <a:avLst/>
          </a:prstGeom>
          <a:noFill/>
        </p:spPr>
      </p:pic>
      <p:sp>
        <p:nvSpPr>
          <p:cNvPr id="2" name="Title 1"/>
          <p:cNvSpPr>
            <a:spLocks noGrp="1"/>
          </p:cNvSpPr>
          <p:nvPr>
            <p:ph type="title"/>
          </p:nvPr>
        </p:nvSpPr>
        <p:spPr>
          <a:xfrm rot="-60000">
            <a:off x="1108976" y="2020042"/>
            <a:ext cx="3064827" cy="1503037"/>
          </a:xfrm>
        </p:spPr>
        <p:txBody>
          <a:bodyPr anchor="b">
            <a:normAutofit/>
          </a:bodyPr>
          <a:lstStyle>
            <a:lvl1pPr algn="ctr">
              <a:defRPr sz="2400" b="0"/>
            </a:lvl1pPr>
          </a:lstStyle>
          <a:p>
            <a:r>
              <a:rPr lang="ru-RU" smtClean="0"/>
              <a:t>Образец заголовка</a:t>
            </a:r>
            <a:endParaRPr lang="en-US"/>
          </a:p>
        </p:txBody>
      </p:sp>
      <p:sp>
        <p:nvSpPr>
          <p:cNvPr id="3" name="Content Placeholder 2"/>
          <p:cNvSpPr>
            <a:spLocks noGrp="1"/>
          </p:cNvSpPr>
          <p:nvPr>
            <p:ph idx="1"/>
          </p:nvPr>
        </p:nvSpPr>
        <p:spPr>
          <a:xfrm rot="60000">
            <a:off x="4854291" y="1150993"/>
            <a:ext cx="3020792" cy="4625489"/>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rot="-60000">
            <a:off x="1148125" y="3623748"/>
            <a:ext cx="3048891" cy="2100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a:xfrm rot="60000">
            <a:off x="6341698" y="5885672"/>
            <a:ext cx="1213821" cy="365125"/>
          </a:xfrm>
        </p:spPr>
        <p:txBody>
          <a:bodyPr/>
          <a:lstStyle/>
          <a:p>
            <a:fld id="{B4C71EC6-210F-42DE-9C53-41977AD35B3D}" type="datetimeFigureOut">
              <a:rPr lang="ru-RU" smtClean="0"/>
              <a:t>08.09.2018</a:t>
            </a:fld>
            <a:endParaRPr lang="ru-RU"/>
          </a:p>
        </p:txBody>
      </p:sp>
      <p:sp>
        <p:nvSpPr>
          <p:cNvPr id="6" name="Footer Placeholder 5"/>
          <p:cNvSpPr>
            <a:spLocks noGrp="1"/>
          </p:cNvSpPr>
          <p:nvPr>
            <p:ph type="ftr" sz="quarter" idx="11"/>
          </p:nvPr>
        </p:nvSpPr>
        <p:spPr>
          <a:xfrm rot="-60000">
            <a:off x="914554" y="5829261"/>
            <a:ext cx="3522607" cy="365125"/>
          </a:xfrm>
        </p:spPr>
        <p:txBody>
          <a:bodyPr/>
          <a:lstStyle/>
          <a:p>
            <a:endParaRPr lang="ru-RU"/>
          </a:p>
        </p:txBody>
      </p:sp>
      <p:sp>
        <p:nvSpPr>
          <p:cNvPr id="7" name="Slide Number Placeholder 6"/>
          <p:cNvSpPr>
            <a:spLocks noGrp="1"/>
          </p:cNvSpPr>
          <p:nvPr>
            <p:ph type="sldNum" sz="quarter" idx="12"/>
          </p:nvPr>
        </p:nvSpPr>
        <p:spPr>
          <a:xfrm rot="60000">
            <a:off x="7557313" y="5896961"/>
            <a:ext cx="554023" cy="365125"/>
          </a:xfrm>
        </p:spPr>
        <p:txBody>
          <a:bodyPr/>
          <a:lstStyle/>
          <a:p>
            <a:fld id="{B19B0651-EE4F-4900-A07F-96A6BFA9D0F0}"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grpSp>
        <p:nvGrpSpPr>
          <p:cNvPr id="8" name="Group 15"/>
          <p:cNvGrpSpPr/>
          <p:nvPr/>
        </p:nvGrpSpPr>
        <p:grpSpPr>
          <a:xfrm>
            <a:off x="0" y="0"/>
            <a:ext cx="9144000" cy="6858000"/>
            <a:chOff x="0" y="0"/>
            <a:chExt cx="9144000" cy="6858000"/>
          </a:xfrm>
        </p:grpSpPr>
        <p:sp>
          <p:nvSpPr>
            <p:cNvPr id="9" name="Rectangle 8"/>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1" name="Freeform 30"/>
          <p:cNvSpPr/>
          <p:nvPr/>
        </p:nvSpPr>
        <p:spPr>
          <a:xfrm rot="10800000">
            <a:off x="632177" y="6058038"/>
            <a:ext cx="772160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rot="21540000">
            <a:off x="749204" y="576868"/>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rot="21540000">
            <a:off x="745058" y="575769"/>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p:cNvSpPr/>
          <p:nvPr/>
        </p:nvSpPr>
        <p:spPr>
          <a:xfrm rot="60000">
            <a:off x="4468872" y="605163"/>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p:cNvSpPr/>
          <p:nvPr/>
        </p:nvSpPr>
        <p:spPr>
          <a:xfrm rot="60000">
            <a:off x="4464768" y="603920"/>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2371106" y="293953"/>
            <a:ext cx="567831" cy="567830"/>
          </a:xfrm>
          <a:prstGeom prst="rect">
            <a:avLst/>
          </a:prstGeom>
          <a:noFill/>
        </p:spPr>
      </p:pic>
      <p:pic>
        <p:nvPicPr>
          <p:cNvPr id="15"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6279647" y="333163"/>
            <a:ext cx="566928" cy="566928"/>
          </a:xfrm>
          <a:prstGeom prst="rect">
            <a:avLst/>
          </a:prstGeom>
          <a:noFill/>
        </p:spPr>
      </p:pic>
      <p:sp>
        <p:nvSpPr>
          <p:cNvPr id="2" name="Title 1"/>
          <p:cNvSpPr>
            <a:spLocks noGrp="1"/>
          </p:cNvSpPr>
          <p:nvPr>
            <p:ph type="title"/>
          </p:nvPr>
        </p:nvSpPr>
        <p:spPr>
          <a:xfrm rot="-60000">
            <a:off x="1106424" y="2020824"/>
            <a:ext cx="3063240" cy="1499616"/>
          </a:xfrm>
        </p:spPr>
        <p:txBody>
          <a:bodyPr anchor="b">
            <a:normAutofit/>
          </a:bodyPr>
          <a:lstStyle>
            <a:lvl1pPr algn="ctr">
              <a:defRPr sz="2400" b="0"/>
            </a:lvl1pPr>
          </a:lstStyle>
          <a:p>
            <a:r>
              <a:rPr lang="ru-RU" smtClean="0"/>
              <a:t>Образец заголовка</a:t>
            </a:r>
            <a:endParaRPr lang="en-US" dirty="0"/>
          </a:p>
        </p:txBody>
      </p:sp>
      <p:sp>
        <p:nvSpPr>
          <p:cNvPr id="3" name="Picture Placeholder 2"/>
          <p:cNvSpPr>
            <a:spLocks noGrp="1"/>
          </p:cNvSpPr>
          <p:nvPr>
            <p:ph type="pic" idx="1"/>
          </p:nvPr>
        </p:nvSpPr>
        <p:spPr>
          <a:xfrm rot="60000">
            <a:off x="4898615" y="1207272"/>
            <a:ext cx="2913863" cy="4539412"/>
          </a:xfrm>
          <a:ln w="101600" cap="rnd">
            <a:solidFill>
              <a:srgbClr val="FFFFFF"/>
            </a:solidFill>
          </a:ln>
          <a:effectLst>
            <a:outerShdw blurRad="88900" dir="2700000" algn="tl" rotWithShape="0">
              <a:prstClr val="black">
                <a:alpha val="40000"/>
              </a:prstClr>
            </a:outerShdw>
          </a:effectLst>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a:p>
        </p:txBody>
      </p:sp>
      <p:sp>
        <p:nvSpPr>
          <p:cNvPr id="4" name="Text Placeholder 3"/>
          <p:cNvSpPr>
            <a:spLocks noGrp="1"/>
          </p:cNvSpPr>
          <p:nvPr>
            <p:ph type="body" sz="half" idx="2"/>
          </p:nvPr>
        </p:nvSpPr>
        <p:spPr>
          <a:xfrm rot="-60000">
            <a:off x="1152144" y="3621024"/>
            <a:ext cx="3044952" cy="210312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a:xfrm rot="60000">
            <a:off x="6345936" y="5888737"/>
            <a:ext cx="1213821" cy="365125"/>
          </a:xfrm>
        </p:spPr>
        <p:txBody>
          <a:bodyPr/>
          <a:lstStyle/>
          <a:p>
            <a:fld id="{B4C71EC6-210F-42DE-9C53-41977AD35B3D}" type="datetimeFigureOut">
              <a:rPr lang="ru-RU" smtClean="0"/>
              <a:t>08.09.2018</a:t>
            </a:fld>
            <a:endParaRPr lang="ru-RU"/>
          </a:p>
        </p:txBody>
      </p:sp>
      <p:sp>
        <p:nvSpPr>
          <p:cNvPr id="6" name="Footer Placeholder 5"/>
          <p:cNvSpPr>
            <a:spLocks noGrp="1"/>
          </p:cNvSpPr>
          <p:nvPr>
            <p:ph type="ftr" sz="quarter" idx="11"/>
          </p:nvPr>
        </p:nvSpPr>
        <p:spPr>
          <a:xfrm rot="-60000">
            <a:off x="914569" y="5831037"/>
            <a:ext cx="3319043" cy="365125"/>
          </a:xfrm>
        </p:spPr>
        <p:txBody>
          <a:bodyPr/>
          <a:lstStyle/>
          <a:p>
            <a:endParaRPr lang="ru-RU"/>
          </a:p>
        </p:txBody>
      </p:sp>
      <p:sp>
        <p:nvSpPr>
          <p:cNvPr id="7" name="Slide Number Placeholder 6"/>
          <p:cNvSpPr>
            <a:spLocks noGrp="1"/>
          </p:cNvSpPr>
          <p:nvPr>
            <p:ph type="sldNum" sz="quarter" idx="12"/>
          </p:nvPr>
        </p:nvSpPr>
        <p:spPr>
          <a:xfrm rot="60000">
            <a:off x="7562089" y="5900026"/>
            <a:ext cx="554023" cy="365125"/>
          </a:xfrm>
        </p:spPr>
        <p:txBody>
          <a:bodyPr/>
          <a:lstStyle/>
          <a:p>
            <a:fld id="{B19B0651-EE4F-4900-A07F-96A6BFA9D0F0}"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15"/>
          <p:cNvGrpSpPr/>
          <p:nvPr/>
        </p:nvGrpSpPr>
        <p:grpSpPr>
          <a:xfrm>
            <a:off x="0" y="0"/>
            <a:ext cx="9144000" cy="6858000"/>
            <a:chOff x="0" y="0"/>
            <a:chExt cx="9144000" cy="6858000"/>
          </a:xfrm>
        </p:grpSpPr>
        <p:sp>
          <p:nvSpPr>
            <p:cNvPr id="8" name="Rectangle 7"/>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 name="Freeform 9"/>
          <p:cNvSpPr/>
          <p:nvPr/>
        </p:nvSpPr>
        <p:spPr>
          <a:xfrm rot="10800000">
            <a:off x="628650" y="6069330"/>
            <a:ext cx="792099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731520" y="575310"/>
            <a:ext cx="7696200" cy="5715000"/>
          </a:xfrm>
          <a:prstGeom prst="rect">
            <a:avLst/>
          </a:prstGeom>
          <a:solidFill>
            <a:schemeClr val="bg1">
              <a:lumMod val="75000"/>
              <a:lumOff val="25000"/>
            </a:schemeClr>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31520" y="576072"/>
            <a:ext cx="7696200" cy="5715000"/>
          </a:xfrm>
          <a:prstGeom prst="rect">
            <a:avLst/>
          </a:prstGeom>
          <a:blipFill dpi="0" rotWithShape="1">
            <a:blip r:embed="rId13"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2" descr="C:\Users\Administrator\Desktop\Pushpin Dev\Assets\pushpinLeft.png"/>
          <p:cNvPicPr>
            <a:picLocks noChangeAspect="1" noChangeArrowheads="1"/>
          </p:cNvPicPr>
          <p:nvPr/>
        </p:nvPicPr>
        <p:blipFill>
          <a:blip r:embed="rId14" cstate="print"/>
          <a:srcRect/>
          <a:stretch>
            <a:fillRect/>
          </a:stretch>
        </p:blipFill>
        <p:spPr bwMode="auto">
          <a:xfrm rot="1435684">
            <a:off x="543741" y="273091"/>
            <a:ext cx="567831" cy="567830"/>
          </a:xfrm>
          <a:prstGeom prst="rect">
            <a:avLst/>
          </a:prstGeom>
          <a:noFill/>
        </p:spPr>
      </p:pic>
      <p:pic>
        <p:nvPicPr>
          <p:cNvPr id="14" name="Picture 2" descr="C:\Users\Administrator\Desktop\Pushpin Dev\Assets\pushpinLeft.png"/>
          <p:cNvPicPr>
            <a:picLocks noChangeAspect="1" noChangeArrowheads="1"/>
          </p:cNvPicPr>
          <p:nvPr/>
        </p:nvPicPr>
        <p:blipFill>
          <a:blip r:embed="rId14" cstate="print"/>
          <a:srcRect/>
          <a:stretch>
            <a:fillRect/>
          </a:stretch>
        </p:blipFill>
        <p:spPr bwMode="auto">
          <a:xfrm rot="4096196">
            <a:off x="8115079" y="298163"/>
            <a:ext cx="566928" cy="566928"/>
          </a:xfrm>
          <a:prstGeom prst="rect">
            <a:avLst/>
          </a:prstGeom>
          <a:noFill/>
        </p:spPr>
      </p:pic>
      <p:sp>
        <p:nvSpPr>
          <p:cNvPr id="2" name="Title Placeholder 1"/>
          <p:cNvSpPr>
            <a:spLocks noGrp="1"/>
          </p:cNvSpPr>
          <p:nvPr>
            <p:ph type="title"/>
          </p:nvPr>
        </p:nvSpPr>
        <p:spPr>
          <a:xfrm>
            <a:off x="1095023" y="817582"/>
            <a:ext cx="6965245" cy="1202485"/>
          </a:xfrm>
          <a:prstGeom prst="rect">
            <a:avLst/>
          </a:prstGeom>
        </p:spPr>
        <p:txBody>
          <a:bodyPr vert="horz" lIns="91440" tIns="45720" rIns="91440" bIns="45720" rtlCol="0" anchor="ctr">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1463040" y="2119257"/>
            <a:ext cx="6196405" cy="3603812"/>
          </a:xfrm>
          <a:prstGeom prst="rect">
            <a:avLst/>
          </a:prstGeom>
        </p:spPr>
        <p:txBody>
          <a:bodyPr vert="horz" lIns="91440" tIns="45720" rIns="91440" bIns="45720" rtlCol="0" anchor="t">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6454588" y="5809152"/>
            <a:ext cx="1213821" cy="365125"/>
          </a:xfrm>
          <a:prstGeom prst="rect">
            <a:avLst/>
          </a:prstGeom>
        </p:spPr>
        <p:txBody>
          <a:bodyPr vert="horz" lIns="91440" tIns="45720" rIns="91440" bIns="45720" rtlCol="0" anchor="ctr"/>
          <a:lstStyle>
            <a:lvl1pPr algn="r">
              <a:defRPr sz="1200">
                <a:solidFill>
                  <a:schemeClr val="tx2"/>
                </a:solidFill>
                <a:latin typeface="Rage Italic" pitchFamily="66" charset="0"/>
              </a:defRPr>
            </a:lvl1pPr>
          </a:lstStyle>
          <a:p>
            <a:fld id="{B4C71EC6-210F-42DE-9C53-41977AD35B3D}" type="datetimeFigureOut">
              <a:rPr lang="ru-RU" smtClean="0"/>
              <a:t>08.09.2018</a:t>
            </a:fld>
            <a:endParaRPr lang="ru-RU"/>
          </a:p>
        </p:txBody>
      </p:sp>
      <p:sp>
        <p:nvSpPr>
          <p:cNvPr id="5" name="Footer Placeholder 4"/>
          <p:cNvSpPr>
            <a:spLocks noGrp="1"/>
          </p:cNvSpPr>
          <p:nvPr>
            <p:ph type="ftr" sz="quarter" idx="3"/>
          </p:nvPr>
        </p:nvSpPr>
        <p:spPr>
          <a:xfrm>
            <a:off x="914401" y="5809152"/>
            <a:ext cx="5540188" cy="365125"/>
          </a:xfrm>
          <a:prstGeom prst="rect">
            <a:avLst/>
          </a:prstGeom>
        </p:spPr>
        <p:txBody>
          <a:bodyPr vert="horz" lIns="91440" tIns="45720" rIns="91440" bIns="45720" rtlCol="0" anchor="ctr"/>
          <a:lstStyle>
            <a:lvl1pPr algn="l">
              <a:defRPr sz="1400">
                <a:solidFill>
                  <a:schemeClr val="tx2"/>
                </a:solidFill>
                <a:latin typeface="Rage Italic" pitchFamily="66" charset="0"/>
              </a:defRPr>
            </a:lvl1pPr>
          </a:lstStyle>
          <a:p>
            <a:endParaRPr lang="ru-RU"/>
          </a:p>
        </p:txBody>
      </p:sp>
      <p:sp>
        <p:nvSpPr>
          <p:cNvPr id="6" name="Slide Number Placeholder 5"/>
          <p:cNvSpPr>
            <a:spLocks noGrp="1"/>
          </p:cNvSpPr>
          <p:nvPr>
            <p:ph type="sldNum" sz="quarter" idx="4"/>
          </p:nvPr>
        </p:nvSpPr>
        <p:spPr>
          <a:xfrm>
            <a:off x="7670202" y="5809152"/>
            <a:ext cx="554023" cy="365125"/>
          </a:xfrm>
          <a:prstGeom prst="rect">
            <a:avLst/>
          </a:prstGeom>
        </p:spPr>
        <p:txBody>
          <a:bodyPr vert="horz" lIns="91440" tIns="45720" rIns="91440" bIns="45720" rtlCol="0" anchor="ctr"/>
          <a:lstStyle>
            <a:lvl1pPr algn="r">
              <a:defRPr sz="1400">
                <a:solidFill>
                  <a:schemeClr val="tx2"/>
                </a:solidFill>
                <a:latin typeface="Rage Italic" pitchFamily="66" charset="0"/>
              </a:defRPr>
            </a:lvl1pPr>
          </a:lstStyle>
          <a:p>
            <a:fld id="{B19B0651-EE4F-4900-A07F-96A6BFA9D0F0}"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2"/>
        </a:buClr>
        <a:buSzPct val="85000"/>
        <a:buFont typeface="Brush Script MT" pitchFamily="66" charset="0"/>
        <a:buChar char="O"/>
        <a:defRPr sz="2400" kern="1200">
          <a:solidFill>
            <a:schemeClr val="tx1"/>
          </a:solidFill>
          <a:latin typeface="+mn-lt"/>
          <a:ea typeface="+mn-ea"/>
          <a:cs typeface="+mn-cs"/>
        </a:defRPr>
      </a:lvl1pPr>
      <a:lvl2pPr marL="640080" indent="-274320" algn="l" defTabSz="914400" rtl="0" eaLnBrk="1" latinLnBrk="0" hangingPunct="1">
        <a:spcBef>
          <a:spcPct val="20000"/>
        </a:spcBef>
        <a:buClr>
          <a:schemeClr val="accent2"/>
        </a:buClr>
        <a:buSzPct val="85000"/>
        <a:buFont typeface="Brush Script MT" pitchFamily="66" charset="0"/>
        <a:buChar char="O"/>
        <a:defRPr sz="2200" kern="1200">
          <a:solidFill>
            <a:schemeClr val="tx1"/>
          </a:solidFill>
          <a:latin typeface="+mn-lt"/>
          <a:ea typeface="+mn-ea"/>
          <a:cs typeface="+mn-cs"/>
        </a:defRPr>
      </a:lvl2pPr>
      <a:lvl3pPr marL="914400" indent="-228600" algn="l" defTabSz="914400" rtl="0" eaLnBrk="1" latinLnBrk="0" hangingPunct="1">
        <a:spcBef>
          <a:spcPct val="20000"/>
        </a:spcBef>
        <a:buClr>
          <a:schemeClr val="accent2"/>
        </a:buClr>
        <a:buSzPct val="85000"/>
        <a:buFont typeface="Brush Script MT" pitchFamily="66" charset="0"/>
        <a:buChar char="O"/>
        <a:defRPr sz="2000" kern="1200">
          <a:solidFill>
            <a:schemeClr val="tx1"/>
          </a:solidFill>
          <a:latin typeface="+mn-lt"/>
          <a:ea typeface="+mn-ea"/>
          <a:cs typeface="+mn-cs"/>
        </a:defRPr>
      </a:lvl3pPr>
      <a:lvl4pPr marL="1280160" indent="-228600" algn="l" defTabSz="914400" rtl="0" eaLnBrk="1" latinLnBrk="0" hangingPunct="1">
        <a:spcBef>
          <a:spcPct val="20000"/>
        </a:spcBef>
        <a:buClr>
          <a:schemeClr val="accent2"/>
        </a:buClr>
        <a:buSzPct val="85000"/>
        <a:buFont typeface="Brush Script MT" pitchFamily="66" charset="0"/>
        <a:buChar char="O"/>
        <a:defRPr sz="1800" kern="1200">
          <a:solidFill>
            <a:schemeClr val="tx1"/>
          </a:solidFill>
          <a:latin typeface="+mn-lt"/>
          <a:ea typeface="+mn-ea"/>
          <a:cs typeface="+mn-cs"/>
        </a:defRPr>
      </a:lvl4pPr>
      <a:lvl5pPr marL="164592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5pPr>
      <a:lvl6pPr marL="201168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6pPr>
      <a:lvl7pPr marL="237744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7pPr>
      <a:lvl8pPr marL="274320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8pPr>
      <a:lvl9pPr marL="310896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fontScale="90000"/>
          </a:bodyPr>
          <a:lstStyle/>
          <a:p>
            <a:r>
              <a:rPr lang="kk-KZ" b="1" dirty="0"/>
              <a:t>Педагогика және </a:t>
            </a:r>
            <a:r>
              <a:rPr lang="kk-KZ" b="1" dirty="0" smtClean="0"/>
              <a:t>психология</a:t>
            </a:r>
            <a:r>
              <a:rPr lang="ru-RU" dirty="0"/>
              <a:t/>
            </a:r>
            <a:br>
              <a:rPr lang="ru-RU" dirty="0"/>
            </a:br>
            <a:endParaRPr lang="ru-RU" dirty="0"/>
          </a:p>
        </p:txBody>
      </p:sp>
      <p:sp>
        <p:nvSpPr>
          <p:cNvPr id="3" name="Подзаголовок 2"/>
          <p:cNvSpPr>
            <a:spLocks noGrp="1"/>
          </p:cNvSpPr>
          <p:nvPr>
            <p:ph type="subTitle" idx="1"/>
          </p:nvPr>
        </p:nvSpPr>
        <p:spPr>
          <a:xfrm>
            <a:off x="1475656" y="3736622"/>
            <a:ext cx="6480720" cy="1204546"/>
          </a:xfrm>
        </p:spPr>
        <p:txBody>
          <a:bodyPr>
            <a:normAutofit fontScale="92500" lnSpcReduction="10000"/>
          </a:bodyPr>
          <a:lstStyle/>
          <a:p>
            <a:pPr algn="r"/>
            <a:endParaRPr lang="kk-KZ" b="1" dirty="0" smtClean="0">
              <a:solidFill>
                <a:schemeClr val="bg2">
                  <a:lumMod val="50000"/>
                </a:schemeClr>
              </a:solidFill>
              <a:latin typeface="Times New Roman" pitchFamily="18" charset="0"/>
              <a:cs typeface="Times New Roman" pitchFamily="18" charset="0"/>
            </a:endParaRPr>
          </a:p>
          <a:p>
            <a:pPr algn="r"/>
            <a:endParaRPr lang="kk-KZ" b="1" dirty="0">
              <a:solidFill>
                <a:schemeClr val="bg2">
                  <a:lumMod val="50000"/>
                </a:schemeClr>
              </a:solidFill>
              <a:latin typeface="Times New Roman" pitchFamily="18" charset="0"/>
              <a:cs typeface="Times New Roman" pitchFamily="18" charset="0"/>
            </a:endParaRPr>
          </a:p>
          <a:p>
            <a:pPr algn="r"/>
            <a:r>
              <a:rPr lang="kk-KZ" b="1" dirty="0" smtClean="0">
                <a:solidFill>
                  <a:schemeClr val="bg2">
                    <a:lumMod val="50000"/>
                  </a:schemeClr>
                </a:solidFill>
                <a:latin typeface="Times New Roman" pitchFamily="18" charset="0"/>
                <a:cs typeface="Times New Roman" pitchFamily="18" charset="0"/>
              </a:rPr>
              <a:t>п.ғ.д</a:t>
            </a:r>
            <a:r>
              <a:rPr lang="kk-KZ" b="1" dirty="0">
                <a:solidFill>
                  <a:schemeClr val="bg2">
                    <a:lumMod val="50000"/>
                  </a:schemeClr>
                </a:solidFill>
                <a:latin typeface="Times New Roman" pitchFamily="18" charset="0"/>
                <a:cs typeface="Times New Roman" pitchFamily="18" charset="0"/>
              </a:rPr>
              <a:t>., профессор Шалғынбаева Қ.Қ.</a:t>
            </a:r>
            <a:endParaRPr lang="ru-RU" b="1" dirty="0">
              <a:solidFill>
                <a:schemeClr val="bg2">
                  <a:lumMod val="50000"/>
                </a:schemeClr>
              </a:solidFill>
              <a:latin typeface="Times New Roman" pitchFamily="18" charset="0"/>
              <a:cs typeface="Times New Roman" pitchFamily="18" charset="0"/>
            </a:endParaRPr>
          </a:p>
          <a:p>
            <a:endParaRPr lang="ru-RU" dirty="0"/>
          </a:p>
        </p:txBody>
      </p:sp>
    </p:spTree>
    <p:extLst>
      <p:ext uri="{BB962C8B-B14F-4D97-AF65-F5344CB8AC3E}">
        <p14:creationId xmlns:p14="http://schemas.microsoft.com/office/powerpoint/2010/main" val="8834512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kk-KZ" sz="2200" dirty="0">
                <a:latin typeface="Times New Roman" pitchFamily="18" charset="0"/>
                <a:cs typeface="Times New Roman" pitchFamily="18" charset="0"/>
              </a:rPr>
              <a:t>Психология мен педагогикадағы зерттеу үдерісінде әдіснамалық </a:t>
            </a:r>
            <a:r>
              <a:rPr lang="kk-KZ" sz="2200" dirty="0" smtClean="0">
                <a:latin typeface="Times New Roman" pitchFamily="18" charset="0"/>
                <a:cs typeface="Times New Roman" pitchFamily="18" charset="0"/>
              </a:rPr>
              <a:t>талдаудың негізгі үш деңгейі</a:t>
            </a:r>
            <a:r>
              <a:rPr lang="kk-KZ" sz="2000" dirty="0" smtClean="0"/>
              <a:t>:</a:t>
            </a:r>
            <a:r>
              <a:rPr lang="kk-KZ" dirty="0" smtClean="0"/>
              <a:t> </a:t>
            </a:r>
            <a:endParaRPr lang="ru-RU" dirty="0"/>
          </a:p>
        </p:txBody>
      </p:sp>
      <p:graphicFrame>
        <p:nvGraphicFramePr>
          <p:cNvPr id="4" name="Объект 3"/>
          <p:cNvGraphicFramePr>
            <a:graphicFrameLocks noGrp="1"/>
          </p:cNvGraphicFramePr>
          <p:nvPr>
            <p:ph idx="1"/>
            <p:extLst>
              <p:ext uri="{D42A27DB-BD31-4B8C-83A1-F6EECF244321}">
                <p14:modId xmlns:p14="http://schemas.microsoft.com/office/powerpoint/2010/main" val="1525736747"/>
              </p:ext>
            </p:extLst>
          </p:nvPr>
        </p:nvGraphicFramePr>
        <p:xfrm>
          <a:off x="1463675" y="2119313"/>
          <a:ext cx="6196013" cy="36036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3786600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kk-KZ" sz="2800" dirty="0">
                <a:latin typeface="Times New Roman" pitchFamily="18" charset="0"/>
                <a:cs typeface="Times New Roman" pitchFamily="18" charset="0"/>
              </a:rPr>
              <a:t>Зерттеудің тиімділігі әдіснаманың, зерттеу әдістерінің және әдістемелердің үйлесімді өзара байланысы</a:t>
            </a:r>
            <a:endParaRPr lang="ru-RU" sz="2800" dirty="0">
              <a:latin typeface="Times New Roman" pitchFamily="18" charset="0"/>
              <a:cs typeface="Times New Roman" pitchFamily="18" charset="0"/>
            </a:endParaRPr>
          </a:p>
        </p:txBody>
      </p:sp>
      <p:graphicFrame>
        <p:nvGraphicFramePr>
          <p:cNvPr id="4" name="Объект 3"/>
          <p:cNvGraphicFramePr>
            <a:graphicFrameLocks noGrp="1"/>
          </p:cNvGraphicFramePr>
          <p:nvPr>
            <p:ph idx="1"/>
            <p:extLst>
              <p:ext uri="{D42A27DB-BD31-4B8C-83A1-F6EECF244321}">
                <p14:modId xmlns:p14="http://schemas.microsoft.com/office/powerpoint/2010/main" val="3264193140"/>
              </p:ext>
            </p:extLst>
          </p:nvPr>
        </p:nvGraphicFramePr>
        <p:xfrm>
          <a:off x="1463675" y="2119313"/>
          <a:ext cx="6492701" cy="36036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643103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kk-KZ" sz="3600" dirty="0">
                <a:latin typeface="Times New Roman" pitchFamily="18" charset="0"/>
                <a:cs typeface="Times New Roman" pitchFamily="18" charset="0"/>
              </a:rPr>
              <a:t>Психологиялық және педагогикалық зерттеу кезеңдері: </a:t>
            </a:r>
            <a:r>
              <a:rPr lang="ru-RU" dirty="0"/>
              <a:t/>
            </a:r>
            <a:br>
              <a:rPr lang="ru-RU" dirty="0"/>
            </a:br>
            <a:endParaRPr lang="ru-RU" dirty="0"/>
          </a:p>
        </p:txBody>
      </p:sp>
      <p:graphicFrame>
        <p:nvGraphicFramePr>
          <p:cNvPr id="7" name="Объект 6"/>
          <p:cNvGraphicFramePr>
            <a:graphicFrameLocks noGrp="1"/>
          </p:cNvGraphicFramePr>
          <p:nvPr>
            <p:ph idx="1"/>
            <p:extLst>
              <p:ext uri="{D42A27DB-BD31-4B8C-83A1-F6EECF244321}">
                <p14:modId xmlns:p14="http://schemas.microsoft.com/office/powerpoint/2010/main" val="381043138"/>
              </p:ext>
            </p:extLst>
          </p:nvPr>
        </p:nvGraphicFramePr>
        <p:xfrm>
          <a:off x="1463675" y="1844824"/>
          <a:ext cx="6564709" cy="410445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1791826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463040" y="1484784"/>
            <a:ext cx="6709360" cy="4238285"/>
          </a:xfrm>
        </p:spPr>
        <p:txBody>
          <a:bodyPr>
            <a:normAutofit fontScale="92500" lnSpcReduction="20000"/>
          </a:bodyPr>
          <a:lstStyle/>
          <a:p>
            <a:pPr algn="just"/>
            <a:r>
              <a:rPr lang="kk-KZ" dirty="0">
                <a:latin typeface="Times New Roman" pitchFamily="18" charset="0"/>
                <a:cs typeface="Times New Roman" pitchFamily="18" charset="0"/>
              </a:rPr>
              <a:t>Қазақстандағы көптеген университеттердегі педагогика және психология мамандығы бойынша магистрлік білім беру бағдарламаларында білім беру психологиясына ерекше мән беріледі. </a:t>
            </a:r>
            <a:r>
              <a:rPr lang="kk-KZ" dirty="0">
                <a:latin typeface="Times New Roman" pitchFamily="18" charset="0"/>
                <a:cs typeface="Times New Roman" pitchFamily="18" charset="0"/>
              </a:rPr>
              <a:t>К</a:t>
            </a:r>
            <a:r>
              <a:rPr lang="kk-KZ" dirty="0" smtClean="0">
                <a:latin typeface="Times New Roman" pitchFamily="18" charset="0"/>
                <a:cs typeface="Times New Roman" pitchFamily="18" charset="0"/>
              </a:rPr>
              <a:t>елешекте </a:t>
            </a:r>
            <a:r>
              <a:rPr lang="kk-KZ" dirty="0">
                <a:latin typeface="Times New Roman" pitchFamily="18" charset="0"/>
                <a:cs typeface="Times New Roman" pitchFamily="18" charset="0"/>
              </a:rPr>
              <a:t>осы саладағы психологиялық және педагогикалық зерттеулердің логикасы, тезаурусы, негізгі түсініктері, зерттеу әдістерінің әлеуеті, ол әдістерді үйлесімді таңдау, зерттеулердің нәтижелерін талдау, психологиялық және педагогикалық мәселелер бойынша ғылыми мәтіндерді талдау, өзекті мәселелерге арналған ғылыми жобаларды жазып даярлау мен қорғауға үйрету жүйесі оқытушылардың портфолиосында болуы қажет. </a:t>
            </a:r>
            <a:endParaRPr lang="ru-RU" dirty="0">
              <a:latin typeface="Times New Roman" pitchFamily="18" charset="0"/>
              <a:cs typeface="Times New Roman" pitchFamily="18" charset="0"/>
            </a:endParaRPr>
          </a:p>
        </p:txBody>
      </p:sp>
    </p:spTree>
    <p:extLst>
      <p:ext uri="{BB962C8B-B14F-4D97-AF65-F5344CB8AC3E}">
        <p14:creationId xmlns:p14="http://schemas.microsoft.com/office/powerpoint/2010/main" val="1386134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lstStyle/>
          <a:p>
            <a:pPr algn="just"/>
            <a:r>
              <a:rPr lang="kk-KZ" dirty="0">
                <a:latin typeface="Times New Roman" pitchFamily="18" charset="0"/>
                <a:cs typeface="Times New Roman" pitchFamily="18" charset="0"/>
              </a:rPr>
              <a:t>П</a:t>
            </a:r>
            <a:r>
              <a:rPr lang="kk-KZ" dirty="0" smtClean="0">
                <a:latin typeface="Times New Roman" pitchFamily="18" charset="0"/>
                <a:cs typeface="Times New Roman" pitchFamily="18" charset="0"/>
              </a:rPr>
              <a:t>сихология </a:t>
            </a:r>
            <a:r>
              <a:rPr lang="kk-KZ" dirty="0">
                <a:latin typeface="Times New Roman" pitchFamily="18" charset="0"/>
                <a:cs typeface="Times New Roman" pitchFamily="18" charset="0"/>
              </a:rPr>
              <a:t>саласына ғылыми-зерттеу институты, ұлттық психологиямызды зерттеп, бүгінгі күні психологиялық қызметті құру, жеке адамға психологиялық көмек, әрбір жас тұлғаның психологиясын қалыптастыру үшін қажет. </a:t>
            </a:r>
            <a:endParaRPr lang="ru-RU" dirty="0">
              <a:latin typeface="Times New Roman" pitchFamily="18" charset="0"/>
              <a:cs typeface="Times New Roman" pitchFamily="18" charset="0"/>
            </a:endParaRPr>
          </a:p>
          <a:p>
            <a:endParaRPr lang="ru-RU" dirty="0"/>
          </a:p>
        </p:txBody>
      </p:sp>
    </p:spTree>
    <p:extLst>
      <p:ext uri="{BB962C8B-B14F-4D97-AF65-F5344CB8AC3E}">
        <p14:creationId xmlns:p14="http://schemas.microsoft.com/office/powerpoint/2010/main" val="2586146509"/>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Кнопка">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Кнопка">
      <a:majorFont>
        <a:latin typeface="Constantia"/>
        <a:ea typeface=""/>
        <a:cs typeface=""/>
        <a:font script="Jpan" typeface="HGS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Franklin Gothic Book"/>
        <a:ea typeface=""/>
        <a:cs typeface=""/>
        <a:font script="Grek" typeface="Arial"/>
        <a:font script="Cyrl" typeface="Arial"/>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Кнопка">
      <a:fillStyleLst>
        <a:solidFill>
          <a:schemeClr val="phClr"/>
        </a:solidFill>
        <a:gradFill rotWithShape="1">
          <a:gsLst>
            <a:gs pos="0">
              <a:schemeClr val="phClr">
                <a:tint val="50000"/>
                <a:satMod val="180000"/>
                <a:lumMod val="100000"/>
              </a:schemeClr>
            </a:gs>
            <a:gs pos="40000">
              <a:schemeClr val="phClr">
                <a:tint val="60000"/>
                <a:satMod val="130000"/>
                <a:lumMod val="100000"/>
              </a:schemeClr>
            </a:gs>
            <a:gs pos="100000">
              <a:schemeClr val="phClr">
                <a:tint val="96000"/>
                <a:lumMod val="108000"/>
              </a:schemeClr>
            </a:gs>
          </a:gsLst>
          <a:lin ang="5400000" scaled="0"/>
        </a:gradFill>
        <a:gradFill rotWithShape="1">
          <a:gsLst>
            <a:gs pos="0">
              <a:schemeClr val="phClr"/>
            </a:gs>
            <a:gs pos="100000">
              <a:schemeClr val="phClr">
                <a:shade val="76000"/>
                <a:lumMod val="90000"/>
              </a:schemeClr>
            </a:gs>
          </a:gsLst>
          <a:lin ang="5400000" scaled="0"/>
        </a:gradFill>
      </a:fillStyleLst>
      <a:lnStyleLst>
        <a:ln w="9525" cap="flat" cmpd="sng" algn="ctr">
          <a:solidFill>
            <a:schemeClr val="phClr"/>
          </a:solidFill>
          <a:prstDash val="solid"/>
        </a:ln>
        <a:ln w="15875" cap="flat" cmpd="sng" algn="ctr">
          <a:solidFill>
            <a:schemeClr val="phClr">
              <a:shade val="80000"/>
              <a:lumMod val="90000"/>
            </a:schemeClr>
          </a:solidFill>
          <a:prstDash val="solid"/>
        </a:ln>
        <a:ln w="25400" cap="flat" cmpd="sng" algn="ctr">
          <a:solidFill>
            <a:schemeClr val="phClr"/>
          </a:solidFill>
          <a:prstDash val="solid"/>
        </a:ln>
      </a:lnStyleLst>
      <a:effectStyleLst>
        <a:effectStyle>
          <a:effectLst/>
        </a:effectStyle>
        <a:effectStyle>
          <a:effectLst>
            <a:outerShdw blurRad="38100" dist="38100" dir="4800000" sx="98000" sy="98000" rotWithShape="0">
              <a:srgbClr val="000000">
                <a:alpha val="32000"/>
              </a:srgbClr>
            </a:outerShdw>
          </a:effectLst>
        </a:effectStyle>
        <a:effectStyle>
          <a:effectLst>
            <a:outerShdw blurRad="38100" dist="38100" dir="4800000" sx="96000" sy="96000" rotWithShape="0">
              <a:srgbClr val="000000">
                <a:alpha val="40000"/>
              </a:srgbClr>
            </a:outerShdw>
          </a:effectLst>
          <a:scene3d>
            <a:camera prst="orthographicFront">
              <a:rot lat="0" lon="0" rev="0"/>
            </a:camera>
            <a:lightRig rig="threePt" dir="t">
              <a:rot lat="0" lon="0" rev="3240000"/>
            </a:lightRig>
          </a:scene3d>
          <a:sp3d>
            <a:bevelT w="28575" h="28575"/>
          </a:sp3d>
        </a:effectStyle>
      </a:effectStyleLst>
      <a:bgFillStyleLst>
        <a:solidFill>
          <a:schemeClr val="phClr">
            <a:tint val="93000"/>
          </a:schemeClr>
        </a:solidFill>
        <a:blipFill rotWithShape="1">
          <a:blip xmlns:r="http://schemas.openxmlformats.org/officeDocument/2006/relationships" r:embed="rId1">
            <a:duotone>
              <a:schemeClr val="phClr">
                <a:shade val="80000"/>
                <a:satMod val="140000"/>
                <a:lumMod val="50000"/>
              </a:schemeClr>
              <a:schemeClr val="phClr">
                <a:tint val="95000"/>
                <a:satMod val="180000"/>
                <a:lumMod val="160000"/>
              </a:schemeClr>
            </a:duotone>
          </a:blip>
          <a:stretch/>
        </a:blipFill>
        <a:blipFill rotWithShape="1">
          <a:blip xmlns:r="http://schemas.openxmlformats.org/officeDocument/2006/relationships" r:embed="rId2">
            <a:duotone>
              <a:schemeClr val="phClr">
                <a:tint val="98000"/>
                <a:shade val="90000"/>
                <a:satMod val="120000"/>
                <a:lumMod val="54000"/>
              </a:schemeClr>
              <a:schemeClr val="phClr">
                <a:tint val="80000"/>
                <a:satMod val="160000"/>
                <a:lumMod val="14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Pushpin</Template>
  <TotalTime>24</TotalTime>
  <Words>284</Words>
  <Application>Microsoft Office PowerPoint</Application>
  <PresentationFormat>Экран (4:3)</PresentationFormat>
  <Paragraphs>22</Paragraphs>
  <Slides>6</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6</vt:i4>
      </vt:variant>
    </vt:vector>
  </HeadingPairs>
  <TitlesOfParts>
    <vt:vector size="7" baseType="lpstr">
      <vt:lpstr>Кнопка</vt:lpstr>
      <vt:lpstr>Педагогика және психология </vt:lpstr>
      <vt:lpstr>Психология мен педагогикадағы зерттеу үдерісінде әдіснамалық талдаудың негізгі үш деңгейі: </vt:lpstr>
      <vt:lpstr>Зерттеудің тиімділігі әдіснаманың, зерттеу әдістерінің және әдістемелердің үйлесімді өзара байланысы</vt:lpstr>
      <vt:lpstr>Психологиялық және педагогикалық зерттеу кезеңдері:  </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Педагогика және психология </dc:title>
  <dc:creator>админ</dc:creator>
  <cp:lastModifiedBy>админ</cp:lastModifiedBy>
  <cp:revision>5</cp:revision>
  <dcterms:created xsi:type="dcterms:W3CDTF">2018-09-08T15:28:18Z</dcterms:created>
  <dcterms:modified xsi:type="dcterms:W3CDTF">2018-09-08T16:03:11Z</dcterms:modified>
</cp:coreProperties>
</file>