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6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indent="449580"/>
            <a:r>
              <a:rPr lang="kk-KZ" b="1" i="1" spc="-15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Ас </a:t>
            </a:r>
            <a:r>
              <a:rPr lang="kk-KZ" b="1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тұзының бағытқа байланысты кристалл қаттылығы (г/мм</a:t>
            </a:r>
            <a:r>
              <a:rPr lang="kk-KZ" b="1" i="1" spc="-15" baseline="30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kk-KZ" b="1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)</a:t>
            </a:r>
            <a:endParaRPr lang="ru-RU" b="1" i="1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0648"/>
            <a:ext cx="4395818" cy="3634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4177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err="1"/>
              <a:t>Симметриялық</a:t>
            </a:r>
            <a:r>
              <a:rPr lang="ru-RU" sz="2000" dirty="0"/>
              <a:t> </a:t>
            </a:r>
            <a:r>
              <a:rPr lang="ru-RU" sz="2000" dirty="0" err="1"/>
              <a:t>өзгерістер</a:t>
            </a:r>
            <a:r>
              <a:rPr lang="ru-RU" sz="2000" dirty="0"/>
              <a:t>:</a:t>
            </a:r>
            <a:br>
              <a:rPr lang="ru-RU" sz="2000" dirty="0"/>
            </a:br>
            <a:r>
              <a:rPr lang="ru-RU" sz="2000" dirty="0"/>
              <a:t>а) </a:t>
            </a:r>
            <a:r>
              <a:rPr lang="ru-RU" sz="2000" dirty="0" err="1"/>
              <a:t>сызба</a:t>
            </a:r>
            <a:r>
              <a:rPr lang="ru-RU" sz="2000" dirty="0"/>
              <a:t> </a:t>
            </a:r>
            <a:r>
              <a:rPr lang="ru-RU" sz="2000" dirty="0" err="1"/>
              <a:t>жазықтығына</a:t>
            </a:r>
            <a:r>
              <a:rPr lang="ru-RU" sz="2000" dirty="0"/>
              <a:t> перпендикуляр </a:t>
            </a:r>
            <a:r>
              <a:rPr lang="ru-RU" sz="2000" dirty="0" err="1"/>
              <a:t>түскен</a:t>
            </a:r>
            <a:r>
              <a:rPr lang="ru-RU" sz="2000" dirty="0"/>
              <a:t> симметрия </a:t>
            </a:r>
            <a:r>
              <a:rPr lang="ru-RU" sz="2000" dirty="0" err="1"/>
              <a:t>жазықтығы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; б) </a:t>
            </a:r>
            <a:r>
              <a:rPr lang="ru-RU" sz="2000" dirty="0" err="1"/>
              <a:t>сызба</a:t>
            </a:r>
            <a:r>
              <a:rPr lang="ru-RU" sz="2000" dirty="0"/>
              <a:t> </a:t>
            </a:r>
            <a:r>
              <a:rPr lang="ru-RU" sz="2000" dirty="0" err="1"/>
              <a:t>жазықтығында</a:t>
            </a:r>
            <a:r>
              <a:rPr lang="ru-RU" sz="2000" dirty="0"/>
              <a:t> </a:t>
            </a:r>
            <a:r>
              <a:rPr lang="ru-RU" sz="2000" dirty="0" err="1"/>
              <a:t>жатқан</a:t>
            </a:r>
            <a:r>
              <a:rPr lang="ru-RU" sz="2000" dirty="0"/>
              <a:t> 2-ші </a:t>
            </a:r>
            <a:r>
              <a:rPr lang="ru-RU" sz="2000" dirty="0" err="1"/>
              <a:t>ретті</a:t>
            </a:r>
            <a:r>
              <a:rPr lang="ru-RU" sz="2000" dirty="0"/>
              <a:t> симметрия </a:t>
            </a:r>
            <a:r>
              <a:rPr lang="ru-RU" sz="2000" dirty="0" err="1"/>
              <a:t>осі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; в) </a:t>
            </a:r>
            <a:r>
              <a:rPr lang="ru-RU" sz="2000" dirty="0" err="1"/>
              <a:t>сызба</a:t>
            </a:r>
            <a:r>
              <a:rPr lang="ru-RU" sz="2000" dirty="0"/>
              <a:t> </a:t>
            </a:r>
            <a:r>
              <a:rPr lang="ru-RU" sz="2000" dirty="0" err="1"/>
              <a:t>жазықтығына</a:t>
            </a:r>
            <a:r>
              <a:rPr lang="ru-RU" sz="2000" dirty="0"/>
              <a:t> перпендикуляр </a:t>
            </a:r>
            <a:r>
              <a:rPr lang="ru-RU" sz="2000" dirty="0" err="1"/>
              <a:t>түскен</a:t>
            </a:r>
            <a:r>
              <a:rPr lang="ru-RU" sz="2000" dirty="0"/>
              <a:t> 2-ші </a:t>
            </a:r>
            <a:r>
              <a:rPr lang="ru-RU" sz="2000" dirty="0" err="1"/>
              <a:t>ретті</a:t>
            </a:r>
            <a:r>
              <a:rPr lang="ru-RU" sz="2000" dirty="0"/>
              <a:t> симметрия </a:t>
            </a:r>
            <a:r>
              <a:rPr lang="ru-RU" sz="2000" dirty="0" err="1"/>
              <a:t>осі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; г) симметрия </a:t>
            </a:r>
            <a:r>
              <a:rPr lang="ru-RU" sz="2000" dirty="0" err="1"/>
              <a:t>центрі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инверсия. </a:t>
            </a:r>
            <a:r>
              <a:rPr lang="ru-RU" sz="2000" dirty="0" err="1"/>
              <a:t>Төменгі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–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өзгерістердің</a:t>
            </a:r>
            <a:r>
              <a:rPr lang="ru-RU" sz="2000" dirty="0"/>
              <a:t> </a:t>
            </a:r>
            <a:r>
              <a:rPr lang="ru-RU" sz="2000" dirty="0" err="1"/>
              <a:t>гномостереографиялық</a:t>
            </a:r>
            <a:r>
              <a:rPr lang="ru-RU" sz="2000" dirty="0"/>
              <a:t> </a:t>
            </a:r>
            <a:r>
              <a:rPr lang="ru-RU" sz="2000" dirty="0" err="1"/>
              <a:t>кескіндері</a:t>
            </a:r>
            <a:r>
              <a:rPr lang="ru-RU" sz="2000" dirty="0"/>
              <a:t> 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24965"/>
            <a:ext cx="4680520" cy="370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725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31224" cy="115699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kk-KZ" sz="3100" i="1" dirty="0"/>
              <a:t>Пішіндердің симметрия элементтері және олардың стереографиялық проекцияда белгіленуі 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32387"/>
            <a:ext cx="6696744" cy="482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129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i="1" dirty="0"/>
              <a:t>m</a:t>
            </a:r>
            <a:r>
              <a:rPr lang="kk-KZ" sz="2000" i="1" dirty="0"/>
              <a:t> симметрия  жазықтығының мысалдары. Сызба жазықтығына перпендикуляр симметрия жазықтығы жіңішке  сызықтармен көрсетілген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904" y="1573020"/>
            <a:ext cx="3282312" cy="3866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929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Симметрия </a:t>
            </a:r>
            <a:r>
              <a:rPr lang="ru-RU" dirty="0" err="1"/>
              <a:t>жазықтығының</a:t>
            </a:r>
            <a:r>
              <a:rPr lang="ru-RU" dirty="0"/>
              <a:t> </a:t>
            </a:r>
            <a:r>
              <a:rPr lang="ru-RU" dirty="0" err="1"/>
              <a:t>орындалу</a:t>
            </a:r>
            <a:r>
              <a:rPr lang="ru-RU" dirty="0"/>
              <a:t> </a:t>
            </a:r>
            <a:r>
              <a:rPr lang="ru-RU" dirty="0" err="1"/>
              <a:t>әрекеті</a:t>
            </a:r>
            <a:r>
              <a:rPr lang="ru-RU" dirty="0"/>
              <a:t>.</a:t>
            </a: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348880"/>
            <a:ext cx="4032448" cy="3418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6456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Кубтың</a:t>
            </a:r>
            <a:r>
              <a:rPr lang="ru-RU" sz="2800" dirty="0"/>
              <a:t> симметрия </a:t>
            </a:r>
            <a:r>
              <a:rPr lang="ru-RU" sz="2800" dirty="0" err="1"/>
              <a:t>жазықтықтары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стереографиялық</a:t>
            </a:r>
            <a:r>
              <a:rPr lang="ru-RU" sz="2800" dirty="0"/>
              <a:t> </a:t>
            </a:r>
            <a:r>
              <a:rPr lang="ru-RU" sz="2800" dirty="0" err="1"/>
              <a:t>кескіндері</a:t>
            </a:r>
            <a:r>
              <a:rPr lang="ru-RU" sz="2800" dirty="0"/>
              <a:t>: а – </a:t>
            </a:r>
            <a:r>
              <a:rPr lang="ru-RU" sz="2800" dirty="0" err="1"/>
              <a:t>үш</a:t>
            </a:r>
            <a:r>
              <a:rPr lang="ru-RU" sz="2800" dirty="0"/>
              <a:t> </a:t>
            </a:r>
            <a:r>
              <a:rPr lang="ru-RU" sz="2800" dirty="0" err="1"/>
              <a:t>координаттық</a:t>
            </a:r>
            <a:r>
              <a:rPr lang="ru-RU" sz="2800" dirty="0"/>
              <a:t> симметрия </a:t>
            </a:r>
            <a:r>
              <a:rPr lang="ru-RU" sz="2800" dirty="0" err="1"/>
              <a:t>жазықтығы</a:t>
            </a:r>
            <a:r>
              <a:rPr lang="ru-RU" sz="2800" dirty="0"/>
              <a:t>; б, в – </a:t>
            </a:r>
            <a:r>
              <a:rPr lang="ru-RU" sz="2800" dirty="0" err="1"/>
              <a:t>алты</a:t>
            </a:r>
            <a:r>
              <a:rPr lang="ru-RU" sz="2800" dirty="0"/>
              <a:t> диагональ симметрия </a:t>
            </a:r>
            <a:r>
              <a:rPr lang="ru-RU" sz="2800" dirty="0" err="1"/>
              <a:t>жазықтықтары</a:t>
            </a:r>
            <a:endParaRPr lang="ru-RU" sz="28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39372"/>
            <a:ext cx="7200800" cy="391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8436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Кубтың</a:t>
            </a:r>
            <a:r>
              <a:rPr lang="ru-RU" sz="3200" dirty="0"/>
              <a:t> симметрия </a:t>
            </a:r>
            <a:r>
              <a:rPr lang="ru-RU" sz="3200" dirty="0" err="1"/>
              <a:t>осьтері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стереографиялық</a:t>
            </a:r>
            <a:r>
              <a:rPr lang="ru-RU" sz="3200" dirty="0"/>
              <a:t> </a:t>
            </a:r>
            <a:r>
              <a:rPr lang="ru-RU" sz="3200" dirty="0" err="1"/>
              <a:t>кескіндері</a:t>
            </a:r>
            <a:r>
              <a:rPr lang="ru-RU" sz="3200" dirty="0"/>
              <a:t> 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84784"/>
            <a:ext cx="2621692" cy="5254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83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Симметрия центр</a:t>
            </a:r>
            <a:r>
              <a:rPr lang="kk-KZ" sz="3200" dirty="0" smtClean="0"/>
              <a:t>і</a:t>
            </a:r>
            <a:endParaRPr lang="ru-RU" sz="32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23" y="1556792"/>
            <a:ext cx="8212849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0569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Центрлі-симметриялы</a:t>
            </a:r>
            <a:r>
              <a:rPr lang="ru-RU" sz="3200" dirty="0"/>
              <a:t> (</a:t>
            </a:r>
            <a:r>
              <a:rPr lang="ru-RU" sz="3200" dirty="0" err="1"/>
              <a:t>сол</a:t>
            </a:r>
            <a:r>
              <a:rPr lang="ru-RU" sz="3200" dirty="0"/>
              <a:t> </a:t>
            </a:r>
            <a:r>
              <a:rPr lang="ru-RU" sz="3200" dirty="0" err="1"/>
              <a:t>жақтағы</a:t>
            </a:r>
            <a:r>
              <a:rPr lang="ru-RU" sz="3200" dirty="0"/>
              <a:t>)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полярлы</a:t>
            </a:r>
            <a:r>
              <a:rPr lang="ru-RU" sz="3200" dirty="0"/>
              <a:t> </a:t>
            </a:r>
            <a:r>
              <a:rPr lang="ru-RU" sz="3200" dirty="0" err="1"/>
              <a:t>түзулер</a:t>
            </a:r>
            <a:r>
              <a:rPr lang="ru-RU" sz="3200" dirty="0"/>
              <a:t> (</a:t>
            </a:r>
            <a:r>
              <a:rPr lang="ru-RU" sz="3200" dirty="0" err="1"/>
              <a:t>оң</a:t>
            </a:r>
            <a:r>
              <a:rPr lang="ru-RU" sz="3200" dirty="0"/>
              <a:t> </a:t>
            </a:r>
            <a:r>
              <a:rPr lang="ru-RU" sz="3200" dirty="0" err="1"/>
              <a:t>жақтағы</a:t>
            </a:r>
            <a:r>
              <a:rPr lang="ru-RU" sz="3200" dirty="0"/>
              <a:t>). 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732110"/>
            <a:ext cx="2016223" cy="426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085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3100" dirty="0" err="1"/>
              <a:t>инверсиялық</a:t>
            </a:r>
            <a:r>
              <a:rPr lang="ru-RU" sz="3100" dirty="0"/>
              <a:t> </a:t>
            </a:r>
            <a:r>
              <a:rPr lang="ru-RU" sz="3100" dirty="0" err="1"/>
              <a:t>осі</a:t>
            </a:r>
            <a:r>
              <a:rPr lang="ru-RU" sz="3100" dirty="0"/>
              <a:t> бар </a:t>
            </a:r>
            <a:r>
              <a:rPr lang="ru-RU" sz="3100" dirty="0" err="1"/>
              <a:t>көпбұрыш</a:t>
            </a:r>
            <a:r>
              <a:rPr lang="ru-RU" sz="3100" dirty="0"/>
              <a:t> (а) </a:t>
            </a:r>
            <a:r>
              <a:rPr lang="ru-RU" sz="3100" dirty="0" err="1"/>
              <a:t>және</a:t>
            </a:r>
            <a:r>
              <a:rPr lang="ru-RU" sz="3100" dirty="0"/>
              <a:t> </a:t>
            </a:r>
            <a:r>
              <a:rPr lang="ru-RU" sz="3100" dirty="0" err="1"/>
              <a:t>оның</a:t>
            </a:r>
            <a:r>
              <a:rPr lang="ru-RU" sz="3100" dirty="0"/>
              <a:t> </a:t>
            </a:r>
            <a:r>
              <a:rPr lang="ru-RU" sz="3100" dirty="0" err="1"/>
              <a:t>гномостереографиялық</a:t>
            </a:r>
            <a:r>
              <a:rPr lang="ru-RU" sz="3100" dirty="0"/>
              <a:t> </a:t>
            </a:r>
            <a:r>
              <a:rPr lang="ru-RU" sz="3100" dirty="0" err="1"/>
              <a:t>кескіні</a:t>
            </a:r>
            <a:r>
              <a:rPr lang="ru-RU" sz="3100" dirty="0"/>
              <a:t> (б). А </a:t>
            </a:r>
            <a:r>
              <a:rPr lang="ru-RU" sz="3100" dirty="0" err="1"/>
              <a:t>және</a:t>
            </a:r>
            <a:r>
              <a:rPr lang="ru-RU" sz="3100" dirty="0"/>
              <a:t> В </a:t>
            </a:r>
            <a:r>
              <a:rPr lang="ru-RU" sz="3100" dirty="0" err="1"/>
              <a:t>жақтарының</a:t>
            </a:r>
            <a:r>
              <a:rPr lang="ru-RU" sz="3100" dirty="0"/>
              <a:t> </a:t>
            </a:r>
            <a:r>
              <a:rPr lang="ru-RU" sz="3100" dirty="0" err="1"/>
              <a:t>симметриялық</a:t>
            </a:r>
            <a:r>
              <a:rPr lang="ru-RU" sz="3100" dirty="0"/>
              <a:t> </a:t>
            </a:r>
            <a:r>
              <a:rPr lang="ru-RU" sz="3100" dirty="0" err="1"/>
              <a:t>қиысуының</a:t>
            </a:r>
            <a:r>
              <a:rPr lang="ru-RU" sz="3100" dirty="0"/>
              <a:t> </a:t>
            </a:r>
            <a:r>
              <a:rPr lang="ru-RU" sz="3100" dirty="0" err="1"/>
              <a:t>реті</a:t>
            </a:r>
            <a:r>
              <a:rPr lang="ru-RU" sz="3100" dirty="0"/>
              <a:t> </a:t>
            </a:r>
            <a:r>
              <a:rPr lang="ru-RU" sz="3100" dirty="0" err="1"/>
              <a:t>стрелкамен</a:t>
            </a:r>
            <a:r>
              <a:rPr lang="ru-RU" sz="3100" dirty="0"/>
              <a:t> </a:t>
            </a:r>
            <a:r>
              <a:rPr lang="ru-RU" sz="3100" dirty="0" err="1"/>
              <a:t>көрсетілген</a:t>
            </a:r>
            <a:r>
              <a:rPr lang="ru-RU" sz="3100" dirty="0"/>
              <a:t>.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88840"/>
            <a:ext cx="3577306" cy="4105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155367"/>
              </p:ext>
            </p:extLst>
          </p:nvPr>
        </p:nvGraphicFramePr>
        <p:xfrm>
          <a:off x="827584" y="140356"/>
          <a:ext cx="2095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r:id="rId4" imgW="126835" imgH="202936" progId="Equation.3">
                  <p:embed/>
                </p:oleObj>
              </mc:Choice>
              <mc:Fallback>
                <p:oleObj r:id="rId4" imgW="126835" imgH="20293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40356"/>
                        <a:ext cx="209550" cy="29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30598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98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Equation.3</vt:lpstr>
      <vt:lpstr>Презентация PowerPoint</vt:lpstr>
      <vt:lpstr> Пішіндердің симметрия элементтері және олардың стереографиялық проекцияда белгіленуі  </vt:lpstr>
      <vt:lpstr>m симметрия  жазықтығының мысалдары. Сызба жазықтығына перпендикуляр симметрия жазықтығы жіңішке  сызықтармен көрсетілген </vt:lpstr>
      <vt:lpstr>Симметрия жазықтығының орындалу әрекеті.</vt:lpstr>
      <vt:lpstr>Кубтың симметрия жазықтықтары және стереографиялық кескіндері: а – үш координаттық симметрия жазықтығы; б, в – алты диагональ симметрия жазықтықтары</vt:lpstr>
      <vt:lpstr>Кубтың симметрия осьтері және стереографиялық кескіндері </vt:lpstr>
      <vt:lpstr>Симметрия центрі</vt:lpstr>
      <vt:lpstr>Центрлі-симметриялы (сол жақтағы) және полярлы түзулер (оң жақтағы). </vt:lpstr>
      <vt:lpstr> инверсиялық осі бар көпбұрыш (а) және оның гномостереографиялық кескіні (б). А және В жақтарының симметриялық қиысуының реті стрелкамен көрсетілген.</vt:lpstr>
      <vt:lpstr>Симметриялық өзгерістер: а) сызба жазықтығына перпендикуляр түскен симметрия жазықтығы бойынша; б) сызба жазықтығында жатқан 2-ші ретті симметрия осі бойынша; в) сызба жазықтығына перпендикуляр түскен 2-ші ретті симметрия осі бойынша; г) симметрия центрі бойынша инверсия. Төменгі қатар – сол өзгерістердің гномостереографиялық кескіндері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ТОХА</dc:creator>
  <cp:lastModifiedBy>user</cp:lastModifiedBy>
  <cp:revision>14</cp:revision>
  <dcterms:created xsi:type="dcterms:W3CDTF">2018-09-03T05:59:57Z</dcterms:created>
  <dcterms:modified xsi:type="dcterms:W3CDTF">2018-09-03T06:15:02Z</dcterms:modified>
</cp:coreProperties>
</file>