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67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Instrument Sans Semi Bold" charset="0"/>
      <p:regular r:id="rId22"/>
    </p:embeddedFont>
    <p:embeddedFont>
      <p:font typeface="Instrument Sans Medium" charset="0"/>
      <p:regular r:id="rId23"/>
    </p:embeddedFont>
    <p:embeddedFont>
      <p:font typeface="Tahoma" pitchFamily="34" charset="0"/>
      <p:regular r:id="rId24"/>
      <p:bold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-523" y="-101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EF84B-730E-4712-B74B-0A765CF795F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AC482667-8315-4DEA-94FF-561BDC890BCB}">
      <dgm:prSet phldrT="[Текст]" custT="1"/>
      <dgm:spPr/>
      <dgm:t>
        <a:bodyPr/>
        <a:lstStyle/>
        <a:p>
          <a:r>
            <a:rPr lang="kk-KZ" sz="1800" b="1" dirty="0" smtClean="0"/>
            <a:t>Темперамент</a:t>
          </a:r>
          <a:r>
            <a:rPr lang="kk-KZ" sz="1800" dirty="0" smtClean="0"/>
            <a:t> – жүйке жүйесінің тума қасиеттеріне негізделген, адамның мінез-құлық динамикасын анықтайтын ерекшелік.</a:t>
          </a:r>
          <a:endParaRPr lang="ru-RU" sz="1800" dirty="0"/>
        </a:p>
      </dgm:t>
    </dgm:pt>
    <dgm:pt modelId="{072836CB-811E-4419-BFD1-8DB7B3742C85}" type="parTrans" cxnId="{8B10ADEC-11C6-4E72-BA88-BD10FE170A21}">
      <dgm:prSet/>
      <dgm:spPr/>
      <dgm:t>
        <a:bodyPr/>
        <a:lstStyle/>
        <a:p>
          <a:endParaRPr lang="ru-RU"/>
        </a:p>
      </dgm:t>
    </dgm:pt>
    <dgm:pt modelId="{0C1D56C6-C5EB-4E02-B2A9-71DCD0499A07}" type="sibTrans" cxnId="{8B10ADEC-11C6-4E72-BA88-BD10FE170A21}">
      <dgm:prSet/>
      <dgm:spPr/>
      <dgm:t>
        <a:bodyPr/>
        <a:lstStyle/>
        <a:p>
          <a:endParaRPr lang="ru-RU"/>
        </a:p>
      </dgm:t>
    </dgm:pt>
    <dgm:pt modelId="{65127E9D-C394-4382-8C11-03410386DFB4}">
      <dgm:prSet custT="1"/>
      <dgm:spPr/>
      <dgm:t>
        <a:bodyPr/>
        <a:lstStyle/>
        <a:p>
          <a:r>
            <a:rPr lang="kk-KZ" sz="1800" b="1" smtClean="0"/>
            <a:t>Мінез</a:t>
          </a:r>
          <a:r>
            <a:rPr lang="kk-KZ" sz="1800" smtClean="0"/>
            <a:t> – адамның тұрақты психикалық қасиеттерінің жиынтығы, өмірлік тәжірибеде қалыптасқан тұлғалық сипат.</a:t>
          </a:r>
          <a:endParaRPr lang="ru-RU" sz="1800"/>
        </a:p>
      </dgm:t>
    </dgm:pt>
    <dgm:pt modelId="{E7A1AA6D-696C-4A8D-A4B2-261A308A22D1}" type="parTrans" cxnId="{B94AA258-5D39-4C17-B138-0D5F19190EFB}">
      <dgm:prSet/>
      <dgm:spPr/>
      <dgm:t>
        <a:bodyPr/>
        <a:lstStyle/>
        <a:p>
          <a:endParaRPr lang="ru-RU"/>
        </a:p>
      </dgm:t>
    </dgm:pt>
    <dgm:pt modelId="{6DBEE1D5-27E3-4416-92D4-9C50888BB4AE}" type="sibTrans" cxnId="{B94AA258-5D39-4C17-B138-0D5F19190EFB}">
      <dgm:prSet/>
      <dgm:spPr/>
      <dgm:t>
        <a:bodyPr/>
        <a:lstStyle/>
        <a:p>
          <a:endParaRPr lang="ru-RU"/>
        </a:p>
      </dgm:t>
    </dgm:pt>
    <dgm:pt modelId="{271FDE38-9F47-407C-8F73-ED3E2DEB68C9}">
      <dgm:prSet custT="1"/>
      <dgm:spPr/>
      <dgm:t>
        <a:bodyPr/>
        <a:lstStyle/>
        <a:p>
          <a:r>
            <a:rPr lang="kk-KZ" sz="1800" b="1" smtClean="0"/>
            <a:t>Қабілет</a:t>
          </a:r>
          <a:r>
            <a:rPr lang="kk-KZ" sz="1800" smtClean="0"/>
            <a:t> – іс-әрекетті нәтижелі орындауға мүмкіндік беретін психологиялық ерекшеліктер.</a:t>
          </a:r>
          <a:endParaRPr lang="ru-RU" sz="1800"/>
        </a:p>
      </dgm:t>
    </dgm:pt>
    <dgm:pt modelId="{74F26868-89A1-46E0-BEF3-47FB803C6D5A}" type="parTrans" cxnId="{3938E7F8-9574-484A-A79A-DA02B6DABDB6}">
      <dgm:prSet/>
      <dgm:spPr/>
      <dgm:t>
        <a:bodyPr/>
        <a:lstStyle/>
        <a:p>
          <a:endParaRPr lang="ru-RU"/>
        </a:p>
      </dgm:t>
    </dgm:pt>
    <dgm:pt modelId="{5A632991-3426-46F8-9647-475DCFD2FB22}" type="sibTrans" cxnId="{3938E7F8-9574-484A-A79A-DA02B6DABDB6}">
      <dgm:prSet/>
      <dgm:spPr/>
      <dgm:t>
        <a:bodyPr/>
        <a:lstStyle/>
        <a:p>
          <a:endParaRPr lang="ru-RU"/>
        </a:p>
      </dgm:t>
    </dgm:pt>
    <dgm:pt modelId="{512213EF-72F9-4F80-9C5D-CC5B13E636B6}">
      <dgm:prSet custT="1"/>
      <dgm:spPr/>
      <dgm:t>
        <a:bodyPr/>
        <a:lstStyle/>
        <a:p>
          <a:r>
            <a:rPr lang="kk-KZ" sz="1800" b="1" smtClean="0"/>
            <a:t>Қажеттіліктер мен мотивтер</a:t>
          </a:r>
          <a:r>
            <a:rPr lang="kk-KZ" sz="1800" smtClean="0"/>
            <a:t> – адамның әрекетін қозғаушы күш, оның бағыттылығын айқындайтын ішкі факторлар.</a:t>
          </a:r>
          <a:endParaRPr lang="ru-RU" sz="1800"/>
        </a:p>
      </dgm:t>
    </dgm:pt>
    <dgm:pt modelId="{9D83E37D-4307-4A07-927B-53B4DCEBAAA0}" type="parTrans" cxnId="{39FE2E85-3081-4B16-8DE7-00A95312F26E}">
      <dgm:prSet/>
      <dgm:spPr/>
      <dgm:t>
        <a:bodyPr/>
        <a:lstStyle/>
        <a:p>
          <a:endParaRPr lang="ru-RU"/>
        </a:p>
      </dgm:t>
    </dgm:pt>
    <dgm:pt modelId="{735A39BE-1343-44F4-8D03-9320AE04B5EE}" type="sibTrans" cxnId="{39FE2E85-3081-4B16-8DE7-00A95312F26E}">
      <dgm:prSet/>
      <dgm:spPr/>
      <dgm:t>
        <a:bodyPr/>
        <a:lstStyle/>
        <a:p>
          <a:endParaRPr lang="ru-RU"/>
        </a:p>
      </dgm:t>
    </dgm:pt>
    <dgm:pt modelId="{5226C87A-1A35-4A26-813D-E77BB5D5E9DA}">
      <dgm:prSet custT="1"/>
      <dgm:spPr/>
      <dgm:t>
        <a:bodyPr/>
        <a:lstStyle/>
        <a:p>
          <a:r>
            <a:rPr lang="kk-KZ" sz="1800" b="1" dirty="0" smtClean="0"/>
            <a:t>Қызығушылықтар</a:t>
          </a:r>
          <a:r>
            <a:rPr lang="kk-KZ" sz="1800" dirty="0" smtClean="0"/>
            <a:t> – адамның белгілі бір құбылысқа немесе іс-әрекетке эмоционалды-танымдық тартылуы.</a:t>
          </a:r>
          <a:endParaRPr lang="ru-RU" sz="1800" dirty="0"/>
        </a:p>
      </dgm:t>
    </dgm:pt>
    <dgm:pt modelId="{18F4FE66-7506-4F3B-AC98-FF7174B74406}" type="parTrans" cxnId="{C901C0E1-42E9-43F8-86AC-48B758F0BA1A}">
      <dgm:prSet/>
      <dgm:spPr/>
      <dgm:t>
        <a:bodyPr/>
        <a:lstStyle/>
        <a:p>
          <a:endParaRPr lang="ru-RU"/>
        </a:p>
      </dgm:t>
    </dgm:pt>
    <dgm:pt modelId="{964E90DF-EB58-489A-A7C4-28B98E52447E}" type="sibTrans" cxnId="{C901C0E1-42E9-43F8-86AC-48B758F0BA1A}">
      <dgm:prSet/>
      <dgm:spPr/>
      <dgm:t>
        <a:bodyPr/>
        <a:lstStyle/>
        <a:p>
          <a:endParaRPr lang="ru-RU"/>
        </a:p>
      </dgm:t>
    </dgm:pt>
    <dgm:pt modelId="{E9829823-1A54-4FF3-8F9D-6689C5A1269B}">
      <dgm:prSet custT="1"/>
      <dgm:spPr/>
      <dgm:t>
        <a:bodyPr/>
        <a:lstStyle/>
        <a:p>
          <a:r>
            <a:rPr lang="kk-KZ" sz="1800" b="1" dirty="0" smtClean="0"/>
            <a:t>Бағыттылық пен құндылықтар жүйесі</a:t>
          </a:r>
          <a:r>
            <a:rPr lang="kk-KZ" sz="1800" dirty="0" smtClean="0"/>
            <a:t> – тұлғаның әлеуметтік ұстанымдары мен өмірлік көзқарастары.</a:t>
          </a:r>
          <a:endParaRPr lang="ru-RU" sz="1800" dirty="0"/>
        </a:p>
      </dgm:t>
    </dgm:pt>
    <dgm:pt modelId="{A4673038-EA76-4C6A-87C4-3CD633C0A9AC}" type="parTrans" cxnId="{E6A76C19-4A1F-4B89-AAA3-4D0A8DA29432}">
      <dgm:prSet/>
      <dgm:spPr/>
      <dgm:t>
        <a:bodyPr/>
        <a:lstStyle/>
        <a:p>
          <a:endParaRPr lang="ru-RU"/>
        </a:p>
      </dgm:t>
    </dgm:pt>
    <dgm:pt modelId="{3D1B1C30-9792-4DE9-94F7-5358592E563D}" type="sibTrans" cxnId="{E6A76C19-4A1F-4B89-AAA3-4D0A8DA29432}">
      <dgm:prSet/>
      <dgm:spPr/>
      <dgm:t>
        <a:bodyPr/>
        <a:lstStyle/>
        <a:p>
          <a:endParaRPr lang="ru-RU"/>
        </a:p>
      </dgm:t>
    </dgm:pt>
    <dgm:pt modelId="{CD248EBE-1B47-403F-AD2B-3C0476E0BA04}" type="pres">
      <dgm:prSet presAssocID="{277EF84B-730E-4712-B74B-0A765CF795F3}" presName="linear" presStyleCnt="0">
        <dgm:presLayoutVars>
          <dgm:animLvl val="lvl"/>
          <dgm:resizeHandles val="exact"/>
        </dgm:presLayoutVars>
      </dgm:prSet>
      <dgm:spPr/>
    </dgm:pt>
    <dgm:pt modelId="{A774A4C3-EC14-4D81-9E92-48AD6BE4E177}" type="pres">
      <dgm:prSet presAssocID="{AC482667-8315-4DEA-94FF-561BDC890BC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72BF0-07A2-4B3B-AD4B-B6B9BE9553B4}" type="pres">
      <dgm:prSet presAssocID="{0C1D56C6-C5EB-4E02-B2A9-71DCD0499A07}" presName="spacer" presStyleCnt="0"/>
      <dgm:spPr/>
    </dgm:pt>
    <dgm:pt modelId="{D8121B8B-0828-4903-867F-7073A2B763EB}" type="pres">
      <dgm:prSet presAssocID="{65127E9D-C394-4382-8C11-03410386DFB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C6ED9-E850-4650-83D0-A24EB18FA08B}" type="pres">
      <dgm:prSet presAssocID="{6DBEE1D5-27E3-4416-92D4-9C50888BB4AE}" presName="spacer" presStyleCnt="0"/>
      <dgm:spPr/>
    </dgm:pt>
    <dgm:pt modelId="{63ED65C3-2BF9-4001-B7EA-FBC7B35AA232}" type="pres">
      <dgm:prSet presAssocID="{271FDE38-9F47-407C-8F73-ED3E2DEB68C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0DF5A-3860-4512-BFA3-6AF13018A847}" type="pres">
      <dgm:prSet presAssocID="{5A632991-3426-46F8-9647-475DCFD2FB22}" presName="spacer" presStyleCnt="0"/>
      <dgm:spPr/>
    </dgm:pt>
    <dgm:pt modelId="{418C1540-3F15-4259-9D45-B747C77F3724}" type="pres">
      <dgm:prSet presAssocID="{512213EF-72F9-4F80-9C5D-CC5B13E636B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F6C18-1894-4422-9E15-DAE02C92C393}" type="pres">
      <dgm:prSet presAssocID="{735A39BE-1343-44F4-8D03-9320AE04B5EE}" presName="spacer" presStyleCnt="0"/>
      <dgm:spPr/>
    </dgm:pt>
    <dgm:pt modelId="{DAC87228-C1B8-4150-BD81-2E74DE0E4C2B}" type="pres">
      <dgm:prSet presAssocID="{5226C87A-1A35-4A26-813D-E77BB5D5E9D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1F502-098B-4A6F-9267-5E6E5C0EFEFD}" type="pres">
      <dgm:prSet presAssocID="{964E90DF-EB58-489A-A7C4-28B98E52447E}" presName="spacer" presStyleCnt="0"/>
      <dgm:spPr/>
    </dgm:pt>
    <dgm:pt modelId="{5A77BC20-D35B-4DFD-94E2-884B32367E56}" type="pres">
      <dgm:prSet presAssocID="{E9829823-1A54-4FF3-8F9D-6689C5A1269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FE2E85-3081-4B16-8DE7-00A95312F26E}" srcId="{277EF84B-730E-4712-B74B-0A765CF795F3}" destId="{512213EF-72F9-4F80-9C5D-CC5B13E636B6}" srcOrd="3" destOrd="0" parTransId="{9D83E37D-4307-4A07-927B-53B4DCEBAAA0}" sibTransId="{735A39BE-1343-44F4-8D03-9320AE04B5EE}"/>
    <dgm:cxn modelId="{B94AA258-5D39-4C17-B138-0D5F19190EFB}" srcId="{277EF84B-730E-4712-B74B-0A765CF795F3}" destId="{65127E9D-C394-4382-8C11-03410386DFB4}" srcOrd="1" destOrd="0" parTransId="{E7A1AA6D-696C-4A8D-A4B2-261A308A22D1}" sibTransId="{6DBEE1D5-27E3-4416-92D4-9C50888BB4AE}"/>
    <dgm:cxn modelId="{16FA7675-75A5-4C4B-9DBE-E263E20B715E}" type="presOf" srcId="{277EF84B-730E-4712-B74B-0A765CF795F3}" destId="{CD248EBE-1B47-403F-AD2B-3C0476E0BA04}" srcOrd="0" destOrd="0" presId="urn:microsoft.com/office/officeart/2005/8/layout/vList2"/>
    <dgm:cxn modelId="{C901C0E1-42E9-43F8-86AC-48B758F0BA1A}" srcId="{277EF84B-730E-4712-B74B-0A765CF795F3}" destId="{5226C87A-1A35-4A26-813D-E77BB5D5E9DA}" srcOrd="4" destOrd="0" parTransId="{18F4FE66-7506-4F3B-AC98-FF7174B74406}" sibTransId="{964E90DF-EB58-489A-A7C4-28B98E52447E}"/>
    <dgm:cxn modelId="{8B10ADEC-11C6-4E72-BA88-BD10FE170A21}" srcId="{277EF84B-730E-4712-B74B-0A765CF795F3}" destId="{AC482667-8315-4DEA-94FF-561BDC890BCB}" srcOrd="0" destOrd="0" parTransId="{072836CB-811E-4419-BFD1-8DB7B3742C85}" sibTransId="{0C1D56C6-C5EB-4E02-B2A9-71DCD0499A07}"/>
    <dgm:cxn modelId="{F3ED426C-4ABC-41DE-A79F-765EE2F90061}" type="presOf" srcId="{65127E9D-C394-4382-8C11-03410386DFB4}" destId="{D8121B8B-0828-4903-867F-7073A2B763EB}" srcOrd="0" destOrd="0" presId="urn:microsoft.com/office/officeart/2005/8/layout/vList2"/>
    <dgm:cxn modelId="{940391C6-0A9B-4904-925E-7A7F0C7F8040}" type="presOf" srcId="{5226C87A-1A35-4A26-813D-E77BB5D5E9DA}" destId="{DAC87228-C1B8-4150-BD81-2E74DE0E4C2B}" srcOrd="0" destOrd="0" presId="urn:microsoft.com/office/officeart/2005/8/layout/vList2"/>
    <dgm:cxn modelId="{E6A76C19-4A1F-4B89-AAA3-4D0A8DA29432}" srcId="{277EF84B-730E-4712-B74B-0A765CF795F3}" destId="{E9829823-1A54-4FF3-8F9D-6689C5A1269B}" srcOrd="5" destOrd="0" parTransId="{A4673038-EA76-4C6A-87C4-3CD633C0A9AC}" sibTransId="{3D1B1C30-9792-4DE9-94F7-5358592E563D}"/>
    <dgm:cxn modelId="{55362E99-D09C-4C68-9764-D2D1B8ECEDFE}" type="presOf" srcId="{AC482667-8315-4DEA-94FF-561BDC890BCB}" destId="{A774A4C3-EC14-4D81-9E92-48AD6BE4E177}" srcOrd="0" destOrd="0" presId="urn:microsoft.com/office/officeart/2005/8/layout/vList2"/>
    <dgm:cxn modelId="{3938E7F8-9574-484A-A79A-DA02B6DABDB6}" srcId="{277EF84B-730E-4712-B74B-0A765CF795F3}" destId="{271FDE38-9F47-407C-8F73-ED3E2DEB68C9}" srcOrd="2" destOrd="0" parTransId="{74F26868-89A1-46E0-BEF3-47FB803C6D5A}" sibTransId="{5A632991-3426-46F8-9647-475DCFD2FB22}"/>
    <dgm:cxn modelId="{DB927016-F01E-4FC4-92E3-902E408F3287}" type="presOf" srcId="{512213EF-72F9-4F80-9C5D-CC5B13E636B6}" destId="{418C1540-3F15-4259-9D45-B747C77F3724}" srcOrd="0" destOrd="0" presId="urn:microsoft.com/office/officeart/2005/8/layout/vList2"/>
    <dgm:cxn modelId="{B0B14153-341C-4E55-9468-1E134119D850}" type="presOf" srcId="{E9829823-1A54-4FF3-8F9D-6689C5A1269B}" destId="{5A77BC20-D35B-4DFD-94E2-884B32367E56}" srcOrd="0" destOrd="0" presId="urn:microsoft.com/office/officeart/2005/8/layout/vList2"/>
    <dgm:cxn modelId="{92C8AEAF-ABE4-4911-9EE0-37057F9F5238}" type="presOf" srcId="{271FDE38-9F47-407C-8F73-ED3E2DEB68C9}" destId="{63ED65C3-2BF9-4001-B7EA-FBC7B35AA232}" srcOrd="0" destOrd="0" presId="urn:microsoft.com/office/officeart/2005/8/layout/vList2"/>
    <dgm:cxn modelId="{F4BA318A-2725-4ABA-8606-EEA26AF1CCD9}" type="presParOf" srcId="{CD248EBE-1B47-403F-AD2B-3C0476E0BA04}" destId="{A774A4C3-EC14-4D81-9E92-48AD6BE4E177}" srcOrd="0" destOrd="0" presId="urn:microsoft.com/office/officeart/2005/8/layout/vList2"/>
    <dgm:cxn modelId="{E80603AB-6DD2-41B8-B245-A231C62FB4F2}" type="presParOf" srcId="{CD248EBE-1B47-403F-AD2B-3C0476E0BA04}" destId="{06C72BF0-07A2-4B3B-AD4B-B6B9BE9553B4}" srcOrd="1" destOrd="0" presId="urn:microsoft.com/office/officeart/2005/8/layout/vList2"/>
    <dgm:cxn modelId="{15EA1B1D-DA69-4DAD-9FEF-E26B3E8D91EE}" type="presParOf" srcId="{CD248EBE-1B47-403F-AD2B-3C0476E0BA04}" destId="{D8121B8B-0828-4903-867F-7073A2B763EB}" srcOrd="2" destOrd="0" presId="urn:microsoft.com/office/officeart/2005/8/layout/vList2"/>
    <dgm:cxn modelId="{154A9BE5-56AD-4CEC-850F-A6C44DDB6B0D}" type="presParOf" srcId="{CD248EBE-1B47-403F-AD2B-3C0476E0BA04}" destId="{4CCC6ED9-E850-4650-83D0-A24EB18FA08B}" srcOrd="3" destOrd="0" presId="urn:microsoft.com/office/officeart/2005/8/layout/vList2"/>
    <dgm:cxn modelId="{AF41CC0D-BF54-4A60-BBFE-7C814EE683B0}" type="presParOf" srcId="{CD248EBE-1B47-403F-AD2B-3C0476E0BA04}" destId="{63ED65C3-2BF9-4001-B7EA-FBC7B35AA232}" srcOrd="4" destOrd="0" presId="urn:microsoft.com/office/officeart/2005/8/layout/vList2"/>
    <dgm:cxn modelId="{A77591AE-D6D3-4414-9A56-78A4A6671395}" type="presParOf" srcId="{CD248EBE-1B47-403F-AD2B-3C0476E0BA04}" destId="{6EA0DF5A-3860-4512-BFA3-6AF13018A847}" srcOrd="5" destOrd="0" presId="urn:microsoft.com/office/officeart/2005/8/layout/vList2"/>
    <dgm:cxn modelId="{DA9D5B4D-D5D8-4363-8655-C0A22F6CC3A8}" type="presParOf" srcId="{CD248EBE-1B47-403F-AD2B-3C0476E0BA04}" destId="{418C1540-3F15-4259-9D45-B747C77F3724}" srcOrd="6" destOrd="0" presId="urn:microsoft.com/office/officeart/2005/8/layout/vList2"/>
    <dgm:cxn modelId="{FDBCACB8-3B7D-4C05-84D2-09982948B4A3}" type="presParOf" srcId="{CD248EBE-1B47-403F-AD2B-3C0476E0BA04}" destId="{AB8F6C18-1894-4422-9E15-DAE02C92C393}" srcOrd="7" destOrd="0" presId="urn:microsoft.com/office/officeart/2005/8/layout/vList2"/>
    <dgm:cxn modelId="{6C3AD210-F742-409E-993A-FDFEC9ADB686}" type="presParOf" srcId="{CD248EBE-1B47-403F-AD2B-3C0476E0BA04}" destId="{DAC87228-C1B8-4150-BD81-2E74DE0E4C2B}" srcOrd="8" destOrd="0" presId="urn:microsoft.com/office/officeart/2005/8/layout/vList2"/>
    <dgm:cxn modelId="{4298470B-65BA-400A-9F9B-65BB896F4C05}" type="presParOf" srcId="{CD248EBE-1B47-403F-AD2B-3C0476E0BA04}" destId="{9591F502-098B-4A6F-9267-5E6E5C0EFEFD}" srcOrd="9" destOrd="0" presId="urn:microsoft.com/office/officeart/2005/8/layout/vList2"/>
    <dgm:cxn modelId="{B3B43E58-1C5E-4C3A-96EB-05D4FC303E4C}" type="presParOf" srcId="{CD248EBE-1B47-403F-AD2B-3C0476E0BA04}" destId="{5A77BC20-D35B-4DFD-94E2-884B32367E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354003-D6A9-45BC-B077-E0382BBF2CF4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2CE919-4995-4248-9FF3-0DC2D65D403C}">
      <dgm:prSet phldrT="[Текст]"/>
      <dgm:spPr/>
      <dgm:t>
        <a:bodyPr/>
        <a:lstStyle/>
        <a:p>
          <a:r>
            <a:rPr lang="kk-KZ" b="1" smtClean="0"/>
            <a:t>Темперамент</a:t>
          </a:r>
          <a:r>
            <a:rPr lang="kk-KZ" smtClean="0"/>
            <a:t> қабілеттің жүзеге асу қарқынын, жұмыс ырғағын анықтайды. Мысалы, холерик темпераментті адамда қабілет тез ашылуы мүмкін, бірақ тұрақсыздық байқалуы ықтимал, ал флегматик қабілетін баяу дамытқанымен, берік әрі тұрақты жетістіктерге жетеді.</a:t>
          </a:r>
          <a:endParaRPr lang="ru-RU"/>
        </a:p>
      </dgm:t>
    </dgm:pt>
    <dgm:pt modelId="{E286AAB1-85AC-46B9-BD43-8F11AC9C44DE}" type="parTrans" cxnId="{D8142A59-BEFB-4320-8FF1-0E0DCDDA3A4E}">
      <dgm:prSet/>
      <dgm:spPr/>
      <dgm:t>
        <a:bodyPr/>
        <a:lstStyle/>
        <a:p>
          <a:endParaRPr lang="ru-RU"/>
        </a:p>
      </dgm:t>
    </dgm:pt>
    <dgm:pt modelId="{F89A7DF3-01DD-42E1-8451-8D56EB0AE0C6}" type="sibTrans" cxnId="{D8142A59-BEFB-4320-8FF1-0E0DCDDA3A4E}">
      <dgm:prSet/>
      <dgm:spPr/>
      <dgm:t>
        <a:bodyPr/>
        <a:lstStyle/>
        <a:p>
          <a:endParaRPr lang="ru-RU"/>
        </a:p>
      </dgm:t>
    </dgm:pt>
    <dgm:pt modelId="{F35C3EA5-E780-4AF0-AFE6-C0868072482C}">
      <dgm:prSet/>
      <dgm:spPr/>
      <dgm:t>
        <a:bodyPr/>
        <a:lstStyle/>
        <a:p>
          <a:r>
            <a:rPr lang="kk-KZ" b="1" dirty="0" smtClean="0"/>
            <a:t>Мінез</a:t>
          </a:r>
          <a:r>
            <a:rPr lang="kk-KZ" dirty="0" smtClean="0"/>
            <a:t> қабілеттің қолданылу бағытын реттейді. Мақсаткерлік, табандылық, еңбекқорлық сияқты мінез ерекшеліктері қабілетті шыңдауға ықпал етеді.</a:t>
          </a:r>
          <a:endParaRPr lang="ru-RU" dirty="0"/>
        </a:p>
      </dgm:t>
    </dgm:pt>
    <dgm:pt modelId="{0A939A4E-2BE6-4525-A599-A083F1209EEE}" type="parTrans" cxnId="{3B0BC4BA-9F48-4A59-A4B8-083A6F7ECF4B}">
      <dgm:prSet/>
      <dgm:spPr/>
      <dgm:t>
        <a:bodyPr/>
        <a:lstStyle/>
        <a:p>
          <a:endParaRPr lang="ru-RU"/>
        </a:p>
      </dgm:t>
    </dgm:pt>
    <dgm:pt modelId="{E838FF1E-3132-4F9E-9A89-52DA10F8195B}" type="sibTrans" cxnId="{3B0BC4BA-9F48-4A59-A4B8-083A6F7ECF4B}">
      <dgm:prSet/>
      <dgm:spPr/>
      <dgm:t>
        <a:bodyPr/>
        <a:lstStyle/>
        <a:p>
          <a:endParaRPr lang="ru-RU"/>
        </a:p>
      </dgm:t>
    </dgm:pt>
    <dgm:pt modelId="{B317BD33-0A55-4D9C-B5B0-BD8461654EF9}">
      <dgm:prSet/>
      <dgm:spPr/>
      <dgm:t>
        <a:bodyPr/>
        <a:lstStyle/>
        <a:p>
          <a:r>
            <a:rPr lang="kk-KZ" b="1" dirty="0" smtClean="0"/>
            <a:t>Қызығушылық</a:t>
          </a:r>
          <a:r>
            <a:rPr lang="kk-KZ" dirty="0" smtClean="0"/>
            <a:t> қабілетті дамытудың негізгі шарты. Егер адам белгілі бір салаға қызығушылық танытса, сол бағыттағы қабілеті қарқынды дамиды.</a:t>
          </a:r>
          <a:endParaRPr lang="ru-RU" dirty="0"/>
        </a:p>
      </dgm:t>
    </dgm:pt>
    <dgm:pt modelId="{20667A68-1319-4A75-A339-43C8E6AC5482}" type="parTrans" cxnId="{7A5AC741-E7C3-4AA2-B2E1-DBD917C64B94}">
      <dgm:prSet/>
      <dgm:spPr/>
      <dgm:t>
        <a:bodyPr/>
        <a:lstStyle/>
        <a:p>
          <a:endParaRPr lang="ru-RU"/>
        </a:p>
      </dgm:t>
    </dgm:pt>
    <dgm:pt modelId="{8AB20426-F863-446F-9B3C-2A410FCC8055}" type="sibTrans" cxnId="{7A5AC741-E7C3-4AA2-B2E1-DBD917C64B94}">
      <dgm:prSet/>
      <dgm:spPr/>
      <dgm:t>
        <a:bodyPr/>
        <a:lstStyle/>
        <a:p>
          <a:endParaRPr lang="ru-RU"/>
        </a:p>
      </dgm:t>
    </dgm:pt>
    <dgm:pt modelId="{40C5C9AD-3C11-4067-ABA7-388EB5EDA49F}">
      <dgm:prSet/>
      <dgm:spPr/>
      <dgm:t>
        <a:bodyPr/>
        <a:lstStyle/>
        <a:p>
          <a:r>
            <a:rPr lang="kk-KZ" b="1" smtClean="0"/>
            <a:t>Мотивтер</a:t>
          </a:r>
          <a:r>
            <a:rPr lang="kk-KZ" smtClean="0"/>
            <a:t> қабілетті әрекетке жұмылдырады. Мотивсіз қабілет іске аспайды. Мысалы, музыкаға қабілеті бар бала тек ішкі ынта болған жағдайда ғана бұл қабілетін дамыта алады.</a:t>
          </a:r>
          <a:endParaRPr lang="ru-RU"/>
        </a:p>
      </dgm:t>
    </dgm:pt>
    <dgm:pt modelId="{A9832408-0B82-416B-A9B3-14DF7DE27135}" type="parTrans" cxnId="{7633628A-8A94-4887-81E5-E2F479CEAD9C}">
      <dgm:prSet/>
      <dgm:spPr/>
      <dgm:t>
        <a:bodyPr/>
        <a:lstStyle/>
        <a:p>
          <a:endParaRPr lang="ru-RU"/>
        </a:p>
      </dgm:t>
    </dgm:pt>
    <dgm:pt modelId="{8BFAA204-4F99-4143-A0F3-EDADFDE7F6A3}" type="sibTrans" cxnId="{7633628A-8A94-4887-81E5-E2F479CEAD9C}">
      <dgm:prSet/>
      <dgm:spPr/>
      <dgm:t>
        <a:bodyPr/>
        <a:lstStyle/>
        <a:p>
          <a:endParaRPr lang="ru-RU"/>
        </a:p>
      </dgm:t>
    </dgm:pt>
    <dgm:pt modelId="{8FD490E2-4559-4349-8462-BF870EA35163}" type="pres">
      <dgm:prSet presAssocID="{83354003-D6A9-45BC-B077-E0382BBF2C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251CC2-5359-4D32-A728-F91C5287C4BD}" type="pres">
      <dgm:prSet presAssocID="{AC2CE919-4995-4248-9FF3-0DC2D65D403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B123A-450A-46F5-8B38-10DCBBC69192}" type="pres">
      <dgm:prSet presAssocID="{F89A7DF3-01DD-42E1-8451-8D56EB0AE0C6}" presName="sibTrans" presStyleCnt="0"/>
      <dgm:spPr/>
    </dgm:pt>
    <dgm:pt modelId="{6C91509D-BF53-4730-8043-526DCBC910E1}" type="pres">
      <dgm:prSet presAssocID="{F35C3EA5-E780-4AF0-AFE6-C0868072482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23E7C-D555-464A-A20A-4BE19A677847}" type="pres">
      <dgm:prSet presAssocID="{E838FF1E-3132-4F9E-9A89-52DA10F8195B}" presName="sibTrans" presStyleCnt="0"/>
      <dgm:spPr/>
    </dgm:pt>
    <dgm:pt modelId="{6BF07F94-712F-42DD-8FD8-9976CCC227A7}" type="pres">
      <dgm:prSet presAssocID="{B317BD33-0A55-4D9C-B5B0-BD8461654EF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4A378-04AE-4DB2-B769-2C547A7CDE56}" type="pres">
      <dgm:prSet presAssocID="{8AB20426-F863-446F-9B3C-2A410FCC8055}" presName="sibTrans" presStyleCnt="0"/>
      <dgm:spPr/>
    </dgm:pt>
    <dgm:pt modelId="{A0954828-8EB9-4799-B45C-26D7C5819B56}" type="pres">
      <dgm:prSet presAssocID="{40C5C9AD-3C11-4067-ABA7-388EB5EDA49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B17F8A-CF91-40A8-858C-A7D54CE90907}" type="presOf" srcId="{83354003-D6A9-45BC-B077-E0382BBF2CF4}" destId="{8FD490E2-4559-4349-8462-BF870EA35163}" srcOrd="0" destOrd="0" presId="urn:microsoft.com/office/officeart/2005/8/layout/default"/>
    <dgm:cxn modelId="{7A5AC741-E7C3-4AA2-B2E1-DBD917C64B94}" srcId="{83354003-D6A9-45BC-B077-E0382BBF2CF4}" destId="{B317BD33-0A55-4D9C-B5B0-BD8461654EF9}" srcOrd="2" destOrd="0" parTransId="{20667A68-1319-4A75-A339-43C8E6AC5482}" sibTransId="{8AB20426-F863-446F-9B3C-2A410FCC8055}"/>
    <dgm:cxn modelId="{3B0BC4BA-9F48-4A59-A4B8-083A6F7ECF4B}" srcId="{83354003-D6A9-45BC-B077-E0382BBF2CF4}" destId="{F35C3EA5-E780-4AF0-AFE6-C0868072482C}" srcOrd="1" destOrd="0" parTransId="{0A939A4E-2BE6-4525-A599-A083F1209EEE}" sibTransId="{E838FF1E-3132-4F9E-9A89-52DA10F8195B}"/>
    <dgm:cxn modelId="{7633628A-8A94-4887-81E5-E2F479CEAD9C}" srcId="{83354003-D6A9-45BC-B077-E0382BBF2CF4}" destId="{40C5C9AD-3C11-4067-ABA7-388EB5EDA49F}" srcOrd="3" destOrd="0" parTransId="{A9832408-0B82-416B-A9B3-14DF7DE27135}" sibTransId="{8BFAA204-4F99-4143-A0F3-EDADFDE7F6A3}"/>
    <dgm:cxn modelId="{0C9457B7-9E69-49D0-B56E-91E8226934E7}" type="presOf" srcId="{40C5C9AD-3C11-4067-ABA7-388EB5EDA49F}" destId="{A0954828-8EB9-4799-B45C-26D7C5819B56}" srcOrd="0" destOrd="0" presId="urn:microsoft.com/office/officeart/2005/8/layout/default"/>
    <dgm:cxn modelId="{BC674F7B-75AC-4987-8D67-44174907CDD3}" type="presOf" srcId="{AC2CE919-4995-4248-9FF3-0DC2D65D403C}" destId="{DC251CC2-5359-4D32-A728-F91C5287C4BD}" srcOrd="0" destOrd="0" presId="urn:microsoft.com/office/officeart/2005/8/layout/default"/>
    <dgm:cxn modelId="{5A7D3C07-E520-49AB-8683-FC99096BC01C}" type="presOf" srcId="{B317BD33-0A55-4D9C-B5B0-BD8461654EF9}" destId="{6BF07F94-712F-42DD-8FD8-9976CCC227A7}" srcOrd="0" destOrd="0" presId="urn:microsoft.com/office/officeart/2005/8/layout/default"/>
    <dgm:cxn modelId="{D8142A59-BEFB-4320-8FF1-0E0DCDDA3A4E}" srcId="{83354003-D6A9-45BC-B077-E0382BBF2CF4}" destId="{AC2CE919-4995-4248-9FF3-0DC2D65D403C}" srcOrd="0" destOrd="0" parTransId="{E286AAB1-85AC-46B9-BD43-8F11AC9C44DE}" sibTransId="{F89A7DF3-01DD-42E1-8451-8D56EB0AE0C6}"/>
    <dgm:cxn modelId="{7F5FC249-3ECC-4070-95E8-949DC95C7FF7}" type="presOf" srcId="{F35C3EA5-E780-4AF0-AFE6-C0868072482C}" destId="{6C91509D-BF53-4730-8043-526DCBC910E1}" srcOrd="0" destOrd="0" presId="urn:microsoft.com/office/officeart/2005/8/layout/default"/>
    <dgm:cxn modelId="{5E0BC958-9B5F-486D-A01B-97E088A88580}" type="presParOf" srcId="{8FD490E2-4559-4349-8462-BF870EA35163}" destId="{DC251CC2-5359-4D32-A728-F91C5287C4BD}" srcOrd="0" destOrd="0" presId="urn:microsoft.com/office/officeart/2005/8/layout/default"/>
    <dgm:cxn modelId="{CF8F1E4D-D2C8-4A8C-A0AE-54832420275C}" type="presParOf" srcId="{8FD490E2-4559-4349-8462-BF870EA35163}" destId="{255B123A-450A-46F5-8B38-10DCBBC69192}" srcOrd="1" destOrd="0" presId="urn:microsoft.com/office/officeart/2005/8/layout/default"/>
    <dgm:cxn modelId="{D37D7A15-6447-48FE-8B27-2F422DB8F9C9}" type="presParOf" srcId="{8FD490E2-4559-4349-8462-BF870EA35163}" destId="{6C91509D-BF53-4730-8043-526DCBC910E1}" srcOrd="2" destOrd="0" presId="urn:microsoft.com/office/officeart/2005/8/layout/default"/>
    <dgm:cxn modelId="{3898ED5D-D1DA-45DD-97B4-4644E2BAE43F}" type="presParOf" srcId="{8FD490E2-4559-4349-8462-BF870EA35163}" destId="{E9123E7C-D555-464A-A20A-4BE19A677847}" srcOrd="3" destOrd="0" presId="urn:microsoft.com/office/officeart/2005/8/layout/default"/>
    <dgm:cxn modelId="{ADAB9549-0059-4969-B373-127FCB0B446D}" type="presParOf" srcId="{8FD490E2-4559-4349-8462-BF870EA35163}" destId="{6BF07F94-712F-42DD-8FD8-9976CCC227A7}" srcOrd="4" destOrd="0" presId="urn:microsoft.com/office/officeart/2005/8/layout/default"/>
    <dgm:cxn modelId="{514E3C93-7AB0-4812-99F0-0ADE0F02E3CD}" type="presParOf" srcId="{8FD490E2-4559-4349-8462-BF870EA35163}" destId="{0B94A378-04AE-4DB2-B769-2C547A7CDE56}" srcOrd="5" destOrd="0" presId="urn:microsoft.com/office/officeart/2005/8/layout/default"/>
    <dgm:cxn modelId="{39873008-0B60-4023-BDB1-E6FFD648A391}" type="presParOf" srcId="{8FD490E2-4559-4349-8462-BF870EA35163}" destId="{A0954828-8EB9-4799-B45C-26D7C5819B5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A6C6CC-EDFA-4F66-BC39-E71F5925393B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11E7E5-AB1F-49A8-9858-000524CBFBF1}">
      <dgm:prSet phldrT="[Текст]"/>
      <dgm:spPr/>
      <dgm:t>
        <a:bodyPr/>
        <a:lstStyle/>
        <a:p>
          <a:r>
            <a:rPr lang="kk-KZ" smtClean="0"/>
            <a:t>Қабілет тұлғаның дамуында ерекше орын алады. Оның негізгі қызметтері мыналар:</a:t>
          </a:r>
          <a:endParaRPr lang="ru-RU"/>
        </a:p>
      </dgm:t>
    </dgm:pt>
    <dgm:pt modelId="{AFD9F709-1EB1-44C5-8A3E-3F01DF5C0C37}" type="parTrans" cxnId="{9B95B252-46E8-4CE9-92AF-8FFF4D16DCBA}">
      <dgm:prSet/>
      <dgm:spPr/>
      <dgm:t>
        <a:bodyPr/>
        <a:lstStyle/>
        <a:p>
          <a:endParaRPr lang="ru-RU"/>
        </a:p>
      </dgm:t>
    </dgm:pt>
    <dgm:pt modelId="{B9A659D6-9DDE-499C-8816-C47FFAC980CD}" type="sibTrans" cxnId="{9B95B252-46E8-4CE9-92AF-8FFF4D16DCBA}">
      <dgm:prSet/>
      <dgm:spPr/>
      <dgm:t>
        <a:bodyPr/>
        <a:lstStyle/>
        <a:p>
          <a:endParaRPr lang="ru-RU"/>
        </a:p>
      </dgm:t>
    </dgm:pt>
    <dgm:pt modelId="{671A2EB3-E884-4F91-BB4B-BBF41201201E}">
      <dgm:prSet/>
      <dgm:spPr/>
      <dgm:t>
        <a:bodyPr/>
        <a:lstStyle/>
        <a:p>
          <a:r>
            <a:rPr lang="kk-KZ" b="1" smtClean="0"/>
            <a:t>Іс-әрекеттің тиімділігін қамтамасыз ету.</a:t>
          </a:r>
          <a:r>
            <a:rPr lang="kk-KZ" smtClean="0"/>
            <a:t> Қабілет арқылы адам оқу, еңбек, шығармашылық әрекеттерде табысты болады.</a:t>
          </a:r>
          <a:endParaRPr lang="ru-RU"/>
        </a:p>
      </dgm:t>
    </dgm:pt>
    <dgm:pt modelId="{48F3CD2F-D9E3-45C3-BFDF-515C4F250CD9}" type="parTrans" cxnId="{A61FDEAA-84A5-4F25-9B0B-C4245BF25494}">
      <dgm:prSet/>
      <dgm:spPr/>
      <dgm:t>
        <a:bodyPr/>
        <a:lstStyle/>
        <a:p>
          <a:endParaRPr lang="ru-RU"/>
        </a:p>
      </dgm:t>
    </dgm:pt>
    <dgm:pt modelId="{51E06401-B2EB-42CD-891F-5D40EF3D3719}" type="sibTrans" cxnId="{A61FDEAA-84A5-4F25-9B0B-C4245BF25494}">
      <dgm:prSet/>
      <dgm:spPr/>
      <dgm:t>
        <a:bodyPr/>
        <a:lstStyle/>
        <a:p>
          <a:endParaRPr lang="ru-RU"/>
        </a:p>
      </dgm:t>
    </dgm:pt>
    <dgm:pt modelId="{FCA92479-D2C7-4E91-9F6E-EB373CCEBC43}">
      <dgm:prSet/>
      <dgm:spPr/>
      <dgm:t>
        <a:bodyPr/>
        <a:lstStyle/>
        <a:p>
          <a:r>
            <a:rPr lang="kk-KZ" b="1" smtClean="0"/>
            <a:t>Тұлғаның кәсіби бағдарын айқындау.</a:t>
          </a:r>
          <a:r>
            <a:rPr lang="kk-KZ" smtClean="0"/>
            <a:t> Белгілі бір қабілеттің басым болуы адамның мамандық таңдауына әсер етеді.</a:t>
          </a:r>
          <a:endParaRPr lang="ru-RU"/>
        </a:p>
      </dgm:t>
    </dgm:pt>
    <dgm:pt modelId="{9CA23FB2-F630-43F4-86DB-7BC35C7DC93D}" type="parTrans" cxnId="{2C20A8E4-4BE8-4CD9-9922-B443A8C25F34}">
      <dgm:prSet/>
      <dgm:spPr/>
      <dgm:t>
        <a:bodyPr/>
        <a:lstStyle/>
        <a:p>
          <a:endParaRPr lang="ru-RU"/>
        </a:p>
      </dgm:t>
    </dgm:pt>
    <dgm:pt modelId="{D7A2976A-3EBA-47A8-A362-7667A31D75A6}" type="sibTrans" cxnId="{2C20A8E4-4BE8-4CD9-9922-B443A8C25F34}">
      <dgm:prSet/>
      <dgm:spPr/>
      <dgm:t>
        <a:bodyPr/>
        <a:lstStyle/>
        <a:p>
          <a:endParaRPr lang="ru-RU"/>
        </a:p>
      </dgm:t>
    </dgm:pt>
    <dgm:pt modelId="{82E34E66-6CB8-46ED-A2FB-1477FDAA1500}">
      <dgm:prSet/>
      <dgm:spPr/>
      <dgm:t>
        <a:bodyPr/>
        <a:lstStyle/>
        <a:p>
          <a:r>
            <a:rPr lang="ru-RU" b="1" smtClean="0"/>
            <a:t>Шығармашылық әлеуетті дамыту.</a:t>
          </a:r>
          <a:r>
            <a:rPr lang="ru-RU" smtClean="0"/>
            <a:t> Қабілет адамның жаңа идеялар тудыруына, жаңашылдыққа ұмтылуына жағдай жасайды.</a:t>
          </a:r>
          <a:endParaRPr lang="ru-RU"/>
        </a:p>
      </dgm:t>
    </dgm:pt>
    <dgm:pt modelId="{5A98C912-8A1C-4998-980C-E02A29274B44}" type="parTrans" cxnId="{E6EEB906-8ACC-4DC8-BB67-C6EE36D4CBAF}">
      <dgm:prSet/>
      <dgm:spPr/>
      <dgm:t>
        <a:bodyPr/>
        <a:lstStyle/>
        <a:p>
          <a:endParaRPr lang="ru-RU"/>
        </a:p>
      </dgm:t>
    </dgm:pt>
    <dgm:pt modelId="{3DD807DF-655D-4343-8D3F-6BF7BC7DA88E}" type="sibTrans" cxnId="{E6EEB906-8ACC-4DC8-BB67-C6EE36D4CBAF}">
      <dgm:prSet/>
      <dgm:spPr/>
      <dgm:t>
        <a:bodyPr/>
        <a:lstStyle/>
        <a:p>
          <a:endParaRPr lang="ru-RU"/>
        </a:p>
      </dgm:t>
    </dgm:pt>
    <dgm:pt modelId="{BF323399-D1EE-496C-A7BB-E5237BA3E4C7}">
      <dgm:prSet/>
      <dgm:spPr/>
      <dgm:t>
        <a:bodyPr/>
        <a:lstStyle/>
        <a:p>
          <a:r>
            <a:rPr lang="ru-RU" b="1" smtClean="0"/>
            <a:t>Әлеуметтік бейімделуді жеңілдету.</a:t>
          </a:r>
          <a:r>
            <a:rPr lang="ru-RU" smtClean="0"/>
            <a:t> Қабілетті адам қоғамда өз орнын тауып, өзін-өзі жүзеге асыруға мүмкіндік алады.</a:t>
          </a:r>
          <a:endParaRPr lang="ru-RU"/>
        </a:p>
      </dgm:t>
    </dgm:pt>
    <dgm:pt modelId="{0ED7DDE1-23A2-452E-879D-62E948B3788D}" type="parTrans" cxnId="{3B009DF9-838C-4DE8-82FE-8F2DEBE9D69F}">
      <dgm:prSet/>
      <dgm:spPr/>
      <dgm:t>
        <a:bodyPr/>
        <a:lstStyle/>
        <a:p>
          <a:endParaRPr lang="ru-RU"/>
        </a:p>
      </dgm:t>
    </dgm:pt>
    <dgm:pt modelId="{F926F5BD-63C5-4354-9F07-077D6A92F71E}" type="sibTrans" cxnId="{3B009DF9-838C-4DE8-82FE-8F2DEBE9D69F}">
      <dgm:prSet/>
      <dgm:spPr/>
      <dgm:t>
        <a:bodyPr/>
        <a:lstStyle/>
        <a:p>
          <a:endParaRPr lang="ru-RU"/>
        </a:p>
      </dgm:t>
    </dgm:pt>
    <dgm:pt modelId="{D6EC9A32-4019-4A68-8A11-8E4CA6E67E7E}">
      <dgm:prSet/>
      <dgm:spPr/>
      <dgm:t>
        <a:bodyPr/>
        <a:lstStyle/>
        <a:p>
          <a:r>
            <a:rPr lang="ru-RU" b="1" smtClean="0"/>
            <a:t>Жеке даралықты айқындау.</a:t>
          </a:r>
          <a:r>
            <a:rPr lang="ru-RU" smtClean="0"/>
            <a:t> Әр адамның қабілеті бірегей болғандықтан, ол тұлғаның ерекшелігін көрсетеді.</a:t>
          </a:r>
          <a:endParaRPr lang="ru-RU"/>
        </a:p>
      </dgm:t>
    </dgm:pt>
    <dgm:pt modelId="{85FD1670-748A-487C-BB65-7FD9C71997B1}" type="parTrans" cxnId="{C28CAE30-FE40-494B-890A-728FD694C5F2}">
      <dgm:prSet/>
      <dgm:spPr/>
      <dgm:t>
        <a:bodyPr/>
        <a:lstStyle/>
        <a:p>
          <a:endParaRPr lang="ru-RU"/>
        </a:p>
      </dgm:t>
    </dgm:pt>
    <dgm:pt modelId="{4D671100-E89F-4FD2-A9E0-9BEF9F76F8F2}" type="sibTrans" cxnId="{C28CAE30-FE40-494B-890A-728FD694C5F2}">
      <dgm:prSet/>
      <dgm:spPr/>
      <dgm:t>
        <a:bodyPr/>
        <a:lstStyle/>
        <a:p>
          <a:endParaRPr lang="ru-RU"/>
        </a:p>
      </dgm:t>
    </dgm:pt>
    <dgm:pt modelId="{12727C7F-9BFD-4640-8CE7-E84B6A299F42}" type="pres">
      <dgm:prSet presAssocID="{57A6C6CC-EDFA-4F66-BC39-E71F592539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7229A3-10A8-4D23-A1BA-FF4FB29FBB92}" type="pres">
      <dgm:prSet presAssocID="{0811E7E5-AB1F-49A8-9858-000524CBFBF1}" presName="composite" presStyleCnt="0"/>
      <dgm:spPr/>
    </dgm:pt>
    <dgm:pt modelId="{15E410A9-6D92-48FE-ABF2-1917FA2A7CB5}" type="pres">
      <dgm:prSet presAssocID="{0811E7E5-AB1F-49A8-9858-000524CBFBF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E09C9-EDCC-4726-B90D-A0C3213E1E36}" type="pres">
      <dgm:prSet presAssocID="{0811E7E5-AB1F-49A8-9858-000524CBFBF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20A8E4-4BE8-4CD9-9922-B443A8C25F34}" srcId="{0811E7E5-AB1F-49A8-9858-000524CBFBF1}" destId="{FCA92479-D2C7-4E91-9F6E-EB373CCEBC43}" srcOrd="1" destOrd="0" parTransId="{9CA23FB2-F630-43F4-86DB-7BC35C7DC93D}" sibTransId="{D7A2976A-3EBA-47A8-A362-7667A31D75A6}"/>
    <dgm:cxn modelId="{9B95B252-46E8-4CE9-92AF-8FFF4D16DCBA}" srcId="{57A6C6CC-EDFA-4F66-BC39-E71F5925393B}" destId="{0811E7E5-AB1F-49A8-9858-000524CBFBF1}" srcOrd="0" destOrd="0" parTransId="{AFD9F709-1EB1-44C5-8A3E-3F01DF5C0C37}" sibTransId="{B9A659D6-9DDE-499C-8816-C47FFAC980CD}"/>
    <dgm:cxn modelId="{52360432-0850-4EB5-A887-9F5C4F5F508E}" type="presOf" srcId="{FCA92479-D2C7-4E91-9F6E-EB373CCEBC43}" destId="{541E09C9-EDCC-4726-B90D-A0C3213E1E36}" srcOrd="0" destOrd="1" presId="urn:microsoft.com/office/officeart/2005/8/layout/hList1"/>
    <dgm:cxn modelId="{027DE24D-53BE-4286-88C3-EFF4E6E09FD7}" type="presOf" srcId="{671A2EB3-E884-4F91-BB4B-BBF41201201E}" destId="{541E09C9-EDCC-4726-B90D-A0C3213E1E36}" srcOrd="0" destOrd="0" presId="urn:microsoft.com/office/officeart/2005/8/layout/hList1"/>
    <dgm:cxn modelId="{C28CAE30-FE40-494B-890A-728FD694C5F2}" srcId="{0811E7E5-AB1F-49A8-9858-000524CBFBF1}" destId="{D6EC9A32-4019-4A68-8A11-8E4CA6E67E7E}" srcOrd="4" destOrd="0" parTransId="{85FD1670-748A-487C-BB65-7FD9C71997B1}" sibTransId="{4D671100-E89F-4FD2-A9E0-9BEF9F76F8F2}"/>
    <dgm:cxn modelId="{A61FDEAA-84A5-4F25-9B0B-C4245BF25494}" srcId="{0811E7E5-AB1F-49A8-9858-000524CBFBF1}" destId="{671A2EB3-E884-4F91-BB4B-BBF41201201E}" srcOrd="0" destOrd="0" parTransId="{48F3CD2F-D9E3-45C3-BFDF-515C4F250CD9}" sibTransId="{51E06401-B2EB-42CD-891F-5D40EF3D3719}"/>
    <dgm:cxn modelId="{8E873361-C1F7-43A4-89AB-883AB4CA2AB0}" type="presOf" srcId="{D6EC9A32-4019-4A68-8A11-8E4CA6E67E7E}" destId="{541E09C9-EDCC-4726-B90D-A0C3213E1E36}" srcOrd="0" destOrd="4" presId="urn:microsoft.com/office/officeart/2005/8/layout/hList1"/>
    <dgm:cxn modelId="{B0B8601E-6518-4053-B5D8-AEE48FD2EBF8}" type="presOf" srcId="{82E34E66-6CB8-46ED-A2FB-1477FDAA1500}" destId="{541E09C9-EDCC-4726-B90D-A0C3213E1E36}" srcOrd="0" destOrd="2" presId="urn:microsoft.com/office/officeart/2005/8/layout/hList1"/>
    <dgm:cxn modelId="{E6EEB906-8ACC-4DC8-BB67-C6EE36D4CBAF}" srcId="{0811E7E5-AB1F-49A8-9858-000524CBFBF1}" destId="{82E34E66-6CB8-46ED-A2FB-1477FDAA1500}" srcOrd="2" destOrd="0" parTransId="{5A98C912-8A1C-4998-980C-E02A29274B44}" sibTransId="{3DD807DF-655D-4343-8D3F-6BF7BC7DA88E}"/>
    <dgm:cxn modelId="{3B009DF9-838C-4DE8-82FE-8F2DEBE9D69F}" srcId="{0811E7E5-AB1F-49A8-9858-000524CBFBF1}" destId="{BF323399-D1EE-496C-A7BB-E5237BA3E4C7}" srcOrd="3" destOrd="0" parTransId="{0ED7DDE1-23A2-452E-879D-62E948B3788D}" sibTransId="{F926F5BD-63C5-4354-9F07-077D6A92F71E}"/>
    <dgm:cxn modelId="{8ACE766A-6C41-4914-A6EE-BCFD47CF3F5B}" type="presOf" srcId="{BF323399-D1EE-496C-A7BB-E5237BA3E4C7}" destId="{541E09C9-EDCC-4726-B90D-A0C3213E1E36}" srcOrd="0" destOrd="3" presId="urn:microsoft.com/office/officeart/2005/8/layout/hList1"/>
    <dgm:cxn modelId="{756B55A9-83DB-4DD2-921A-0200B4616DDA}" type="presOf" srcId="{57A6C6CC-EDFA-4F66-BC39-E71F5925393B}" destId="{12727C7F-9BFD-4640-8CE7-E84B6A299F42}" srcOrd="0" destOrd="0" presId="urn:microsoft.com/office/officeart/2005/8/layout/hList1"/>
    <dgm:cxn modelId="{5DA48419-1692-4690-9859-69AD18F9F7CA}" type="presOf" srcId="{0811E7E5-AB1F-49A8-9858-000524CBFBF1}" destId="{15E410A9-6D92-48FE-ABF2-1917FA2A7CB5}" srcOrd="0" destOrd="0" presId="urn:microsoft.com/office/officeart/2005/8/layout/hList1"/>
    <dgm:cxn modelId="{E2AAB7EE-0B38-4914-AB7B-82E48EFC3C91}" type="presParOf" srcId="{12727C7F-9BFD-4640-8CE7-E84B6A299F42}" destId="{E87229A3-10A8-4D23-A1BA-FF4FB29FBB92}" srcOrd="0" destOrd="0" presId="urn:microsoft.com/office/officeart/2005/8/layout/hList1"/>
    <dgm:cxn modelId="{480F21E8-8E58-4B56-835F-BCD6BBF7A3D8}" type="presParOf" srcId="{E87229A3-10A8-4D23-A1BA-FF4FB29FBB92}" destId="{15E410A9-6D92-48FE-ABF2-1917FA2A7CB5}" srcOrd="0" destOrd="0" presId="urn:microsoft.com/office/officeart/2005/8/layout/hList1"/>
    <dgm:cxn modelId="{1CE72E6A-EF54-475A-9C4C-EFD75DF03723}" type="presParOf" srcId="{E87229A3-10A8-4D23-A1BA-FF4FB29FBB92}" destId="{541E09C9-EDCC-4726-B90D-A0C3213E1E3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EC2282-CA9F-465E-AB24-A27763E1B73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7D279A6-8728-440B-A957-8755A80ADB6F}">
      <dgm:prSet phldrT="[Текст]" custT="1"/>
      <dgm:spPr/>
      <dgm:t>
        <a:bodyPr/>
        <a:lstStyle/>
        <a:p>
          <a:r>
            <a:rPr lang="kk-KZ" sz="2400" b="1" dirty="0" smtClean="0"/>
            <a:t>Жалпы қабілет</a:t>
          </a:r>
          <a:r>
            <a:rPr lang="kk-KZ" sz="2400" dirty="0" smtClean="0"/>
            <a:t> – кез келген іс-әрекет саласында қолданылатын әмбебап қасиеттер. Оларға мыналар жатады:</a:t>
          </a:r>
          <a:endParaRPr lang="ru-RU" sz="2400" dirty="0"/>
        </a:p>
      </dgm:t>
    </dgm:pt>
    <dgm:pt modelId="{B3590BAF-E9E8-4DF3-87E2-955CA5473019}" type="parTrans" cxnId="{7C9EF641-28BD-4B78-9617-757E65F8EB90}">
      <dgm:prSet/>
      <dgm:spPr/>
      <dgm:t>
        <a:bodyPr/>
        <a:lstStyle/>
        <a:p>
          <a:endParaRPr lang="ru-RU"/>
        </a:p>
      </dgm:t>
    </dgm:pt>
    <dgm:pt modelId="{08801C49-184E-4320-B62F-373E9F3CD63E}" type="sibTrans" cxnId="{7C9EF641-28BD-4B78-9617-757E65F8EB90}">
      <dgm:prSet/>
      <dgm:spPr/>
      <dgm:t>
        <a:bodyPr/>
        <a:lstStyle/>
        <a:p>
          <a:endParaRPr lang="ru-RU"/>
        </a:p>
      </dgm:t>
    </dgm:pt>
    <dgm:pt modelId="{8A0C53B5-205F-43E8-B2A2-4A955C0EBA5F}" type="pres">
      <dgm:prSet presAssocID="{ECEC2282-CA9F-465E-AB24-A27763E1B7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53F2F4-2927-4AA9-800B-D302BC2CB920}" type="pres">
      <dgm:prSet presAssocID="{97D279A6-8728-440B-A957-8755A80ADB6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DE92AD-66FB-4EB2-B168-3577F9CCF514}" type="presOf" srcId="{97D279A6-8728-440B-A957-8755A80ADB6F}" destId="{3053F2F4-2927-4AA9-800B-D302BC2CB920}" srcOrd="0" destOrd="0" presId="urn:microsoft.com/office/officeart/2005/8/layout/vList2"/>
    <dgm:cxn modelId="{1A826360-FD2F-40CA-8D2E-017CF761B042}" type="presOf" srcId="{ECEC2282-CA9F-465E-AB24-A27763E1B73B}" destId="{8A0C53B5-205F-43E8-B2A2-4A955C0EBA5F}" srcOrd="0" destOrd="0" presId="urn:microsoft.com/office/officeart/2005/8/layout/vList2"/>
    <dgm:cxn modelId="{7C9EF641-28BD-4B78-9617-757E65F8EB90}" srcId="{ECEC2282-CA9F-465E-AB24-A27763E1B73B}" destId="{97D279A6-8728-440B-A957-8755A80ADB6F}" srcOrd="0" destOrd="0" parTransId="{B3590BAF-E9E8-4DF3-87E2-955CA5473019}" sibTransId="{08801C49-184E-4320-B62F-373E9F3CD63E}"/>
    <dgm:cxn modelId="{6D6315C8-92B7-498A-AA62-A3E73A72F660}" type="presParOf" srcId="{8A0C53B5-205F-43E8-B2A2-4A955C0EBA5F}" destId="{3053F2F4-2927-4AA9-800B-D302BC2CB9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79898A-DC84-43C5-81A3-125B81A89DBB}" type="doc">
      <dgm:prSet loTypeId="urn:microsoft.com/office/officeart/2005/8/layout/cycle2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5BA2F8-5C96-4E60-808A-4BF62F008ABF}">
      <dgm:prSet phldrT="[Текст]"/>
      <dgm:spPr/>
      <dgm:t>
        <a:bodyPr/>
        <a:lstStyle/>
        <a:p>
          <a:r>
            <a:rPr lang="ru-RU" dirty="0" err="1" smtClean="0"/>
            <a:t>ойлау</a:t>
          </a:r>
          <a:r>
            <a:rPr lang="ru-RU" dirty="0" smtClean="0"/>
            <a:t> </a:t>
          </a:r>
          <a:r>
            <a:rPr lang="ru-RU" dirty="0" err="1" smtClean="0"/>
            <a:t>қабілеті;</a:t>
          </a:r>
          <a:endParaRPr lang="ru-RU" dirty="0"/>
        </a:p>
      </dgm:t>
    </dgm:pt>
    <dgm:pt modelId="{EABD61E2-FD3C-4954-B5B3-AAAF1107E809}" type="parTrans" cxnId="{D553CE30-045B-4D45-BD66-E586FA3E97C8}">
      <dgm:prSet/>
      <dgm:spPr/>
      <dgm:t>
        <a:bodyPr/>
        <a:lstStyle/>
        <a:p>
          <a:endParaRPr lang="ru-RU"/>
        </a:p>
      </dgm:t>
    </dgm:pt>
    <dgm:pt modelId="{D4D1AAC8-453B-41D4-B07B-83866E631009}" type="sibTrans" cxnId="{D553CE30-045B-4D45-BD66-E586FA3E97C8}">
      <dgm:prSet/>
      <dgm:spPr/>
      <dgm:t>
        <a:bodyPr/>
        <a:lstStyle/>
        <a:p>
          <a:endParaRPr lang="ru-RU"/>
        </a:p>
      </dgm:t>
    </dgm:pt>
    <dgm:pt modelId="{6A83EFA3-B876-472F-A991-A16996642BC4}">
      <dgm:prSet/>
      <dgm:spPr/>
      <dgm:t>
        <a:bodyPr/>
        <a:lstStyle/>
        <a:p>
          <a:r>
            <a:rPr lang="ru-RU" smtClean="0"/>
            <a:t>ес;</a:t>
          </a:r>
          <a:endParaRPr lang="ru-RU"/>
        </a:p>
      </dgm:t>
    </dgm:pt>
    <dgm:pt modelId="{A5B4F068-7B2D-47D1-BBF2-9E776708D727}" type="parTrans" cxnId="{8311CB73-7D5A-4295-B6DE-13FB945CF02F}">
      <dgm:prSet/>
      <dgm:spPr/>
      <dgm:t>
        <a:bodyPr/>
        <a:lstStyle/>
        <a:p>
          <a:endParaRPr lang="ru-RU"/>
        </a:p>
      </dgm:t>
    </dgm:pt>
    <dgm:pt modelId="{7F7230DF-678F-4205-BF9A-BCD6C4CE4348}" type="sibTrans" cxnId="{8311CB73-7D5A-4295-B6DE-13FB945CF02F}">
      <dgm:prSet/>
      <dgm:spPr/>
      <dgm:t>
        <a:bodyPr/>
        <a:lstStyle/>
        <a:p>
          <a:endParaRPr lang="ru-RU"/>
        </a:p>
      </dgm:t>
    </dgm:pt>
    <dgm:pt modelId="{88DCD872-3944-4336-B137-F20C0B7B2FE6}">
      <dgm:prSet/>
      <dgm:spPr/>
      <dgm:t>
        <a:bodyPr/>
        <a:lstStyle/>
        <a:p>
          <a:r>
            <a:rPr lang="ru-RU" smtClean="0"/>
            <a:t>сөйлеу;</a:t>
          </a:r>
          <a:endParaRPr lang="ru-RU"/>
        </a:p>
      </dgm:t>
    </dgm:pt>
    <dgm:pt modelId="{578009A1-2CEF-445B-BA36-E9362346B887}" type="parTrans" cxnId="{12E112D0-B20F-4D35-ACD9-0B737C659428}">
      <dgm:prSet/>
      <dgm:spPr/>
      <dgm:t>
        <a:bodyPr/>
        <a:lstStyle/>
        <a:p>
          <a:endParaRPr lang="ru-RU"/>
        </a:p>
      </dgm:t>
    </dgm:pt>
    <dgm:pt modelId="{1B9DD4A2-CBD7-4129-B7A5-BE7B1EC768A0}" type="sibTrans" cxnId="{12E112D0-B20F-4D35-ACD9-0B737C659428}">
      <dgm:prSet/>
      <dgm:spPr/>
      <dgm:t>
        <a:bodyPr/>
        <a:lstStyle/>
        <a:p>
          <a:endParaRPr lang="ru-RU"/>
        </a:p>
      </dgm:t>
    </dgm:pt>
    <dgm:pt modelId="{118212B6-84D0-4B47-BEB5-A5C048CDB15E}">
      <dgm:prSet/>
      <dgm:spPr/>
      <dgm:t>
        <a:bodyPr/>
        <a:lstStyle/>
        <a:p>
          <a:r>
            <a:rPr lang="ru-RU" smtClean="0"/>
            <a:t>қиял;</a:t>
          </a:r>
          <a:endParaRPr lang="ru-RU"/>
        </a:p>
      </dgm:t>
    </dgm:pt>
    <dgm:pt modelId="{B5AC93EE-A5AF-4153-BD2D-4F2F4AF523FA}" type="parTrans" cxnId="{3E759BD8-5453-42EE-8647-DF65C7F63A96}">
      <dgm:prSet/>
      <dgm:spPr/>
      <dgm:t>
        <a:bodyPr/>
        <a:lstStyle/>
        <a:p>
          <a:endParaRPr lang="ru-RU"/>
        </a:p>
      </dgm:t>
    </dgm:pt>
    <dgm:pt modelId="{142872BD-A046-4296-897D-9AA706C7A09E}" type="sibTrans" cxnId="{3E759BD8-5453-42EE-8647-DF65C7F63A96}">
      <dgm:prSet/>
      <dgm:spPr/>
      <dgm:t>
        <a:bodyPr/>
        <a:lstStyle/>
        <a:p>
          <a:endParaRPr lang="ru-RU"/>
        </a:p>
      </dgm:t>
    </dgm:pt>
    <dgm:pt modelId="{712072CD-C29A-496A-BD46-6787B168F6D5}">
      <dgm:prSet/>
      <dgm:spPr/>
      <dgm:t>
        <a:bodyPr/>
        <a:lstStyle/>
        <a:p>
          <a:r>
            <a:rPr lang="ru-RU" smtClean="0"/>
            <a:t>қабылдау.</a:t>
          </a:r>
          <a:endParaRPr lang="ru-RU"/>
        </a:p>
      </dgm:t>
    </dgm:pt>
    <dgm:pt modelId="{AFB69E46-27C7-40D4-8010-05A62B97E263}" type="parTrans" cxnId="{8E56CA37-051D-43B9-9315-095C1D95EDD7}">
      <dgm:prSet/>
      <dgm:spPr/>
      <dgm:t>
        <a:bodyPr/>
        <a:lstStyle/>
        <a:p>
          <a:endParaRPr lang="ru-RU"/>
        </a:p>
      </dgm:t>
    </dgm:pt>
    <dgm:pt modelId="{842E6927-9555-4304-AF6A-0EA45E891D4D}" type="sibTrans" cxnId="{8E56CA37-051D-43B9-9315-095C1D95EDD7}">
      <dgm:prSet/>
      <dgm:spPr/>
      <dgm:t>
        <a:bodyPr/>
        <a:lstStyle/>
        <a:p>
          <a:endParaRPr lang="ru-RU"/>
        </a:p>
      </dgm:t>
    </dgm:pt>
    <dgm:pt modelId="{F0BD440B-094B-40B7-8345-0AE9C1EF25F8}" type="pres">
      <dgm:prSet presAssocID="{D679898A-DC84-43C5-81A3-125B81A89D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ACB979-C7F8-4199-B23F-CD177203D116}" type="pres">
      <dgm:prSet presAssocID="{FA5BA2F8-5C96-4E60-808A-4BF62F008AB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7511D-3E10-46F9-92B1-EDCAAE884EDE}" type="pres">
      <dgm:prSet presAssocID="{D4D1AAC8-453B-41D4-B07B-83866E631009}" presName="sibTrans" presStyleLbl="sibTrans2D1" presStyleIdx="0" presStyleCnt="5"/>
      <dgm:spPr/>
      <dgm:t>
        <a:bodyPr/>
        <a:lstStyle/>
        <a:p>
          <a:endParaRPr lang="ru-RU"/>
        </a:p>
      </dgm:t>
    </dgm:pt>
    <dgm:pt modelId="{092677EE-06CA-4452-A8D5-64CFD2F044C0}" type="pres">
      <dgm:prSet presAssocID="{D4D1AAC8-453B-41D4-B07B-83866E631009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EEBC9E8-2D77-45FB-993A-7C404085A954}" type="pres">
      <dgm:prSet presAssocID="{6A83EFA3-B876-472F-A991-A16996642BC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60421-B6AA-41B5-A6B9-26EAEEE12712}" type="pres">
      <dgm:prSet presAssocID="{7F7230DF-678F-4205-BF9A-BCD6C4CE4348}" presName="sibTrans" presStyleLbl="sibTrans2D1" presStyleIdx="1" presStyleCnt="5"/>
      <dgm:spPr/>
      <dgm:t>
        <a:bodyPr/>
        <a:lstStyle/>
        <a:p>
          <a:endParaRPr lang="ru-RU"/>
        </a:p>
      </dgm:t>
    </dgm:pt>
    <dgm:pt modelId="{391FEF74-134B-4E02-8DBC-76956AA06197}" type="pres">
      <dgm:prSet presAssocID="{7F7230DF-678F-4205-BF9A-BCD6C4CE4348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57EE98F3-A57A-4E6C-9C62-4B4F6E543C2A}" type="pres">
      <dgm:prSet presAssocID="{88DCD872-3944-4336-B137-F20C0B7B2FE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691FB-4A8E-412D-80FD-C8A665A174C2}" type="pres">
      <dgm:prSet presAssocID="{1B9DD4A2-CBD7-4129-B7A5-BE7B1EC768A0}" presName="sibTrans" presStyleLbl="sibTrans2D1" presStyleIdx="2" presStyleCnt="5"/>
      <dgm:spPr/>
      <dgm:t>
        <a:bodyPr/>
        <a:lstStyle/>
        <a:p>
          <a:endParaRPr lang="ru-RU"/>
        </a:p>
      </dgm:t>
    </dgm:pt>
    <dgm:pt modelId="{71BDA774-D943-4AA0-90F9-77D6458DD6F4}" type="pres">
      <dgm:prSet presAssocID="{1B9DD4A2-CBD7-4129-B7A5-BE7B1EC768A0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A5CD810-39DB-43B3-88E1-88091CC02F03}" type="pres">
      <dgm:prSet presAssocID="{118212B6-84D0-4B47-BEB5-A5C048CDB15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8655A-2A1C-495B-B752-05948ABA6242}" type="pres">
      <dgm:prSet presAssocID="{142872BD-A046-4296-897D-9AA706C7A09E}" presName="sibTrans" presStyleLbl="sibTrans2D1" presStyleIdx="3" presStyleCnt="5"/>
      <dgm:spPr/>
      <dgm:t>
        <a:bodyPr/>
        <a:lstStyle/>
        <a:p>
          <a:endParaRPr lang="ru-RU"/>
        </a:p>
      </dgm:t>
    </dgm:pt>
    <dgm:pt modelId="{829C3C1A-65B4-428A-ADED-8FBF4AAAAB7C}" type="pres">
      <dgm:prSet presAssocID="{142872BD-A046-4296-897D-9AA706C7A09E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ECE1ECB7-C7F6-4FF9-AC8E-7A39AED2B764}" type="pres">
      <dgm:prSet presAssocID="{712072CD-C29A-496A-BD46-6787B168F6D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B12056-839D-4098-9EE6-E49DC4D4A21F}" type="pres">
      <dgm:prSet presAssocID="{842E6927-9555-4304-AF6A-0EA45E891D4D}" presName="sibTrans" presStyleLbl="sibTrans2D1" presStyleIdx="4" presStyleCnt="5"/>
      <dgm:spPr/>
      <dgm:t>
        <a:bodyPr/>
        <a:lstStyle/>
        <a:p>
          <a:endParaRPr lang="ru-RU"/>
        </a:p>
      </dgm:t>
    </dgm:pt>
    <dgm:pt modelId="{5A0B909C-09F8-4A63-8C62-E5BBB9B61855}" type="pres">
      <dgm:prSet presAssocID="{842E6927-9555-4304-AF6A-0EA45E891D4D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5F8D10D4-5980-4BFF-837B-574333F25C2E}" type="presOf" srcId="{D679898A-DC84-43C5-81A3-125B81A89DBB}" destId="{F0BD440B-094B-40B7-8345-0AE9C1EF25F8}" srcOrd="0" destOrd="0" presId="urn:microsoft.com/office/officeart/2005/8/layout/cycle2"/>
    <dgm:cxn modelId="{947FC634-0F34-4EBF-AD79-EC6AB47F1BFD}" type="presOf" srcId="{7F7230DF-678F-4205-BF9A-BCD6C4CE4348}" destId="{391FEF74-134B-4E02-8DBC-76956AA06197}" srcOrd="1" destOrd="0" presId="urn:microsoft.com/office/officeart/2005/8/layout/cycle2"/>
    <dgm:cxn modelId="{F513AFB7-065D-431F-9EE2-A7E73170E9A7}" type="presOf" srcId="{FA5BA2F8-5C96-4E60-808A-4BF62F008ABF}" destId="{C6ACB979-C7F8-4199-B23F-CD177203D116}" srcOrd="0" destOrd="0" presId="urn:microsoft.com/office/officeart/2005/8/layout/cycle2"/>
    <dgm:cxn modelId="{BBF8B6C7-C994-44E4-9581-0886FE6B19BD}" type="presOf" srcId="{6A83EFA3-B876-472F-A991-A16996642BC4}" destId="{CEEBC9E8-2D77-45FB-993A-7C404085A954}" srcOrd="0" destOrd="0" presId="urn:microsoft.com/office/officeart/2005/8/layout/cycle2"/>
    <dgm:cxn modelId="{677A9BE5-D3E4-41FD-AB8D-00D80F3FEDE9}" type="presOf" srcId="{88DCD872-3944-4336-B137-F20C0B7B2FE6}" destId="{57EE98F3-A57A-4E6C-9C62-4B4F6E543C2A}" srcOrd="0" destOrd="0" presId="urn:microsoft.com/office/officeart/2005/8/layout/cycle2"/>
    <dgm:cxn modelId="{83A9D830-7791-44CE-9740-1556B59ADCA0}" type="presOf" srcId="{712072CD-C29A-496A-BD46-6787B168F6D5}" destId="{ECE1ECB7-C7F6-4FF9-AC8E-7A39AED2B764}" srcOrd="0" destOrd="0" presId="urn:microsoft.com/office/officeart/2005/8/layout/cycle2"/>
    <dgm:cxn modelId="{12E112D0-B20F-4D35-ACD9-0B737C659428}" srcId="{D679898A-DC84-43C5-81A3-125B81A89DBB}" destId="{88DCD872-3944-4336-B137-F20C0B7B2FE6}" srcOrd="2" destOrd="0" parTransId="{578009A1-2CEF-445B-BA36-E9362346B887}" sibTransId="{1B9DD4A2-CBD7-4129-B7A5-BE7B1EC768A0}"/>
    <dgm:cxn modelId="{C4D2BE34-087B-4209-933A-0F7D106D7AEB}" type="presOf" srcId="{842E6927-9555-4304-AF6A-0EA45E891D4D}" destId="{04B12056-839D-4098-9EE6-E49DC4D4A21F}" srcOrd="0" destOrd="0" presId="urn:microsoft.com/office/officeart/2005/8/layout/cycle2"/>
    <dgm:cxn modelId="{1DE555C4-D413-4511-AA76-D069DF0E6E75}" type="presOf" srcId="{842E6927-9555-4304-AF6A-0EA45E891D4D}" destId="{5A0B909C-09F8-4A63-8C62-E5BBB9B61855}" srcOrd="1" destOrd="0" presId="urn:microsoft.com/office/officeart/2005/8/layout/cycle2"/>
    <dgm:cxn modelId="{288C1CBD-BC03-45E0-9BB5-DD124B075D14}" type="presOf" srcId="{D4D1AAC8-453B-41D4-B07B-83866E631009}" destId="{092677EE-06CA-4452-A8D5-64CFD2F044C0}" srcOrd="1" destOrd="0" presId="urn:microsoft.com/office/officeart/2005/8/layout/cycle2"/>
    <dgm:cxn modelId="{15E6754D-7843-42E9-AAC4-69BF3B8653EE}" type="presOf" srcId="{118212B6-84D0-4B47-BEB5-A5C048CDB15E}" destId="{0A5CD810-39DB-43B3-88E1-88091CC02F03}" srcOrd="0" destOrd="0" presId="urn:microsoft.com/office/officeart/2005/8/layout/cycle2"/>
    <dgm:cxn modelId="{9BAA9B44-8051-48BF-9561-B42CEB014D2A}" type="presOf" srcId="{7F7230DF-678F-4205-BF9A-BCD6C4CE4348}" destId="{CCD60421-B6AA-41B5-A6B9-26EAEEE12712}" srcOrd="0" destOrd="0" presId="urn:microsoft.com/office/officeart/2005/8/layout/cycle2"/>
    <dgm:cxn modelId="{3E759BD8-5453-42EE-8647-DF65C7F63A96}" srcId="{D679898A-DC84-43C5-81A3-125B81A89DBB}" destId="{118212B6-84D0-4B47-BEB5-A5C048CDB15E}" srcOrd="3" destOrd="0" parTransId="{B5AC93EE-A5AF-4153-BD2D-4F2F4AF523FA}" sibTransId="{142872BD-A046-4296-897D-9AA706C7A09E}"/>
    <dgm:cxn modelId="{AA2868B6-2D4A-4AEE-B295-47BCBB26055D}" type="presOf" srcId="{1B9DD4A2-CBD7-4129-B7A5-BE7B1EC768A0}" destId="{F7D691FB-4A8E-412D-80FD-C8A665A174C2}" srcOrd="0" destOrd="0" presId="urn:microsoft.com/office/officeart/2005/8/layout/cycle2"/>
    <dgm:cxn modelId="{8E56CA37-051D-43B9-9315-095C1D95EDD7}" srcId="{D679898A-DC84-43C5-81A3-125B81A89DBB}" destId="{712072CD-C29A-496A-BD46-6787B168F6D5}" srcOrd="4" destOrd="0" parTransId="{AFB69E46-27C7-40D4-8010-05A62B97E263}" sibTransId="{842E6927-9555-4304-AF6A-0EA45E891D4D}"/>
    <dgm:cxn modelId="{69CEC4BC-1F5B-43B4-B7CE-E1B37C467D99}" type="presOf" srcId="{142872BD-A046-4296-897D-9AA706C7A09E}" destId="{5038655A-2A1C-495B-B752-05948ABA6242}" srcOrd="0" destOrd="0" presId="urn:microsoft.com/office/officeart/2005/8/layout/cycle2"/>
    <dgm:cxn modelId="{2167D615-F356-4CA3-A839-F1E52C13F95F}" type="presOf" srcId="{1B9DD4A2-CBD7-4129-B7A5-BE7B1EC768A0}" destId="{71BDA774-D943-4AA0-90F9-77D6458DD6F4}" srcOrd="1" destOrd="0" presId="urn:microsoft.com/office/officeart/2005/8/layout/cycle2"/>
    <dgm:cxn modelId="{88EDE9C9-6738-45E8-A551-670BE7175F70}" type="presOf" srcId="{142872BD-A046-4296-897D-9AA706C7A09E}" destId="{829C3C1A-65B4-428A-ADED-8FBF4AAAAB7C}" srcOrd="1" destOrd="0" presId="urn:microsoft.com/office/officeart/2005/8/layout/cycle2"/>
    <dgm:cxn modelId="{386C85AA-F141-41D2-9552-49A1B5A09F56}" type="presOf" srcId="{D4D1AAC8-453B-41D4-B07B-83866E631009}" destId="{B207511D-3E10-46F9-92B1-EDCAAE884EDE}" srcOrd="0" destOrd="0" presId="urn:microsoft.com/office/officeart/2005/8/layout/cycle2"/>
    <dgm:cxn modelId="{8311CB73-7D5A-4295-B6DE-13FB945CF02F}" srcId="{D679898A-DC84-43C5-81A3-125B81A89DBB}" destId="{6A83EFA3-B876-472F-A991-A16996642BC4}" srcOrd="1" destOrd="0" parTransId="{A5B4F068-7B2D-47D1-BBF2-9E776708D727}" sibTransId="{7F7230DF-678F-4205-BF9A-BCD6C4CE4348}"/>
    <dgm:cxn modelId="{D553CE30-045B-4D45-BD66-E586FA3E97C8}" srcId="{D679898A-DC84-43C5-81A3-125B81A89DBB}" destId="{FA5BA2F8-5C96-4E60-808A-4BF62F008ABF}" srcOrd="0" destOrd="0" parTransId="{EABD61E2-FD3C-4954-B5B3-AAAF1107E809}" sibTransId="{D4D1AAC8-453B-41D4-B07B-83866E631009}"/>
    <dgm:cxn modelId="{04A7C7E6-A789-4863-BFF3-A7094092D6EB}" type="presParOf" srcId="{F0BD440B-094B-40B7-8345-0AE9C1EF25F8}" destId="{C6ACB979-C7F8-4199-B23F-CD177203D116}" srcOrd="0" destOrd="0" presId="urn:microsoft.com/office/officeart/2005/8/layout/cycle2"/>
    <dgm:cxn modelId="{506767A8-440F-44A8-BB10-92662EB38A60}" type="presParOf" srcId="{F0BD440B-094B-40B7-8345-0AE9C1EF25F8}" destId="{B207511D-3E10-46F9-92B1-EDCAAE884EDE}" srcOrd="1" destOrd="0" presId="urn:microsoft.com/office/officeart/2005/8/layout/cycle2"/>
    <dgm:cxn modelId="{BB76EA5D-F434-48F6-B63C-3FE451DFFD04}" type="presParOf" srcId="{B207511D-3E10-46F9-92B1-EDCAAE884EDE}" destId="{092677EE-06CA-4452-A8D5-64CFD2F044C0}" srcOrd="0" destOrd="0" presId="urn:microsoft.com/office/officeart/2005/8/layout/cycle2"/>
    <dgm:cxn modelId="{D7221330-F8B3-428E-833A-9FFCB2B54DA2}" type="presParOf" srcId="{F0BD440B-094B-40B7-8345-0AE9C1EF25F8}" destId="{CEEBC9E8-2D77-45FB-993A-7C404085A954}" srcOrd="2" destOrd="0" presId="urn:microsoft.com/office/officeart/2005/8/layout/cycle2"/>
    <dgm:cxn modelId="{870C1131-73DD-4414-9B54-A6A2AA94981E}" type="presParOf" srcId="{F0BD440B-094B-40B7-8345-0AE9C1EF25F8}" destId="{CCD60421-B6AA-41B5-A6B9-26EAEEE12712}" srcOrd="3" destOrd="0" presId="urn:microsoft.com/office/officeart/2005/8/layout/cycle2"/>
    <dgm:cxn modelId="{8D148547-FC63-4D93-91FE-D26EBE1D77DC}" type="presParOf" srcId="{CCD60421-B6AA-41B5-A6B9-26EAEEE12712}" destId="{391FEF74-134B-4E02-8DBC-76956AA06197}" srcOrd="0" destOrd="0" presId="urn:microsoft.com/office/officeart/2005/8/layout/cycle2"/>
    <dgm:cxn modelId="{6EB8773E-113A-49EC-A440-00BD75DC625B}" type="presParOf" srcId="{F0BD440B-094B-40B7-8345-0AE9C1EF25F8}" destId="{57EE98F3-A57A-4E6C-9C62-4B4F6E543C2A}" srcOrd="4" destOrd="0" presId="urn:microsoft.com/office/officeart/2005/8/layout/cycle2"/>
    <dgm:cxn modelId="{CB42A7E3-03A4-42B2-907C-BF4A6AC53747}" type="presParOf" srcId="{F0BD440B-094B-40B7-8345-0AE9C1EF25F8}" destId="{F7D691FB-4A8E-412D-80FD-C8A665A174C2}" srcOrd="5" destOrd="0" presId="urn:microsoft.com/office/officeart/2005/8/layout/cycle2"/>
    <dgm:cxn modelId="{77DAA5AB-9DEC-490D-B67E-4F5EEAE00849}" type="presParOf" srcId="{F7D691FB-4A8E-412D-80FD-C8A665A174C2}" destId="{71BDA774-D943-4AA0-90F9-77D6458DD6F4}" srcOrd="0" destOrd="0" presId="urn:microsoft.com/office/officeart/2005/8/layout/cycle2"/>
    <dgm:cxn modelId="{9B03624D-5193-408A-93AA-1680F7400F49}" type="presParOf" srcId="{F0BD440B-094B-40B7-8345-0AE9C1EF25F8}" destId="{0A5CD810-39DB-43B3-88E1-88091CC02F03}" srcOrd="6" destOrd="0" presId="urn:microsoft.com/office/officeart/2005/8/layout/cycle2"/>
    <dgm:cxn modelId="{6854F573-E32F-49CA-BF72-1090B8C31C0A}" type="presParOf" srcId="{F0BD440B-094B-40B7-8345-0AE9C1EF25F8}" destId="{5038655A-2A1C-495B-B752-05948ABA6242}" srcOrd="7" destOrd="0" presId="urn:microsoft.com/office/officeart/2005/8/layout/cycle2"/>
    <dgm:cxn modelId="{98AECEC2-A58E-41A0-9FA4-807865BD1272}" type="presParOf" srcId="{5038655A-2A1C-495B-B752-05948ABA6242}" destId="{829C3C1A-65B4-428A-ADED-8FBF4AAAAB7C}" srcOrd="0" destOrd="0" presId="urn:microsoft.com/office/officeart/2005/8/layout/cycle2"/>
    <dgm:cxn modelId="{34BBB289-DED6-4218-820E-482B2BF00121}" type="presParOf" srcId="{F0BD440B-094B-40B7-8345-0AE9C1EF25F8}" destId="{ECE1ECB7-C7F6-4FF9-AC8E-7A39AED2B764}" srcOrd="8" destOrd="0" presId="urn:microsoft.com/office/officeart/2005/8/layout/cycle2"/>
    <dgm:cxn modelId="{5C1F0872-3589-4E70-A890-BB3765B3C679}" type="presParOf" srcId="{F0BD440B-094B-40B7-8345-0AE9C1EF25F8}" destId="{04B12056-839D-4098-9EE6-E49DC4D4A21F}" srcOrd="9" destOrd="0" presId="urn:microsoft.com/office/officeart/2005/8/layout/cycle2"/>
    <dgm:cxn modelId="{28C39EB8-7AE8-40DF-A54F-D54EA1122A0D}" type="presParOf" srcId="{04B12056-839D-4098-9EE6-E49DC4D4A21F}" destId="{5A0B909C-09F8-4A63-8C62-E5BBB9B6185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E9EED5-82E6-4DBC-BCF0-88D6E539AFBE}" type="doc">
      <dgm:prSet loTypeId="urn:microsoft.com/office/officeart/2005/8/layout/vList2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70E00BFB-EC8C-4402-879F-786BE64B6ED7}">
      <dgm:prSet phldrT="[Текст]"/>
      <dgm:spPr/>
      <dgm:t>
        <a:bodyPr/>
        <a:lstStyle/>
        <a:p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Жалпы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оқу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процесінде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жаңа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ақпаратты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түсініп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меңгеру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терең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талдау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және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өзін-өзі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жетілдіру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қабілетін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қамтамасыз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етеді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Бұл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жоғары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деңгейде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болса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адамның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кәсіби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қызметінде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жетістіктерге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жетуі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жеңілдейді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</a:t>
          </a:r>
          <a:endParaRPr lang="ru-RU" dirty="0"/>
        </a:p>
      </dgm:t>
    </dgm:pt>
    <dgm:pt modelId="{D45C041F-FBBB-4AAA-BB41-5CB5881D36A2}" type="parTrans" cxnId="{4F1709CB-8E60-4474-B335-6807904EA2CF}">
      <dgm:prSet/>
      <dgm:spPr/>
      <dgm:t>
        <a:bodyPr/>
        <a:lstStyle/>
        <a:p>
          <a:endParaRPr lang="ru-RU"/>
        </a:p>
      </dgm:t>
    </dgm:pt>
    <dgm:pt modelId="{0722B8E5-4195-4D23-87E5-E51A0070412C}" type="sibTrans" cxnId="{4F1709CB-8E60-4474-B335-6807904EA2CF}">
      <dgm:prSet/>
      <dgm:spPr/>
      <dgm:t>
        <a:bodyPr/>
        <a:lstStyle/>
        <a:p>
          <a:endParaRPr lang="ru-RU"/>
        </a:p>
      </dgm:t>
    </dgm:pt>
    <dgm:pt modelId="{EC7839DD-9950-42D0-BF4C-54A3B2FAAD41}">
      <dgm:prSet phldrT="[Текст]"/>
      <dgm:spPr/>
      <dgm:t>
        <a:bodyPr/>
        <a:lstStyle/>
        <a:p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Сонымен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қатар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жалпы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коммуникация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командалық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жұмыс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және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шығармашылық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іс-әрекеттерде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маңызды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рөл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атқарады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Оның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арқасында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жеке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тұлға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өз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мамандығы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мен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әлеуметтік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ортасында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тиімді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әрекет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ете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алады</a:t>
          </a:r>
          <a:r>
            <a:rPr lang="en-US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</a:t>
          </a:r>
          <a:endParaRPr lang="ru-RU" dirty="0"/>
        </a:p>
      </dgm:t>
    </dgm:pt>
    <dgm:pt modelId="{6E5DEC73-BA7B-4DF6-BFE7-166FDBB7CC86}" type="parTrans" cxnId="{A880C30B-2B3B-4FCF-9CE1-3C316D453E58}">
      <dgm:prSet/>
      <dgm:spPr/>
      <dgm:t>
        <a:bodyPr/>
        <a:lstStyle/>
        <a:p>
          <a:endParaRPr lang="ru-RU"/>
        </a:p>
      </dgm:t>
    </dgm:pt>
    <dgm:pt modelId="{55B9851A-658E-49AC-B2FC-D05D89FA133D}" type="sibTrans" cxnId="{A880C30B-2B3B-4FCF-9CE1-3C316D453E58}">
      <dgm:prSet/>
      <dgm:spPr/>
      <dgm:t>
        <a:bodyPr/>
        <a:lstStyle/>
        <a:p>
          <a:endParaRPr lang="ru-RU"/>
        </a:p>
      </dgm:t>
    </dgm:pt>
    <dgm:pt modelId="{6882EE3A-59D0-4565-99BC-97FE97196E75}" type="pres">
      <dgm:prSet presAssocID="{C4E9EED5-82E6-4DBC-BCF0-88D6E539AF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766216-0052-4CDB-BBB9-464A7D2587FC}" type="pres">
      <dgm:prSet presAssocID="{70E00BFB-EC8C-4402-879F-786BE64B6ED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293A3-DEBD-4481-9B9E-FF8231519D74}" type="pres">
      <dgm:prSet presAssocID="{70E00BFB-EC8C-4402-879F-786BE64B6ED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709CB-8E60-4474-B335-6807904EA2CF}" srcId="{C4E9EED5-82E6-4DBC-BCF0-88D6E539AFBE}" destId="{70E00BFB-EC8C-4402-879F-786BE64B6ED7}" srcOrd="0" destOrd="0" parTransId="{D45C041F-FBBB-4AAA-BB41-5CB5881D36A2}" sibTransId="{0722B8E5-4195-4D23-87E5-E51A0070412C}"/>
    <dgm:cxn modelId="{E4F4FA7E-C864-4FE3-84D8-C3017CCDFD6A}" type="presOf" srcId="{EC7839DD-9950-42D0-BF4C-54A3B2FAAD41}" destId="{B5B293A3-DEBD-4481-9B9E-FF8231519D74}" srcOrd="0" destOrd="0" presId="urn:microsoft.com/office/officeart/2005/8/layout/vList2"/>
    <dgm:cxn modelId="{A91A2051-C9AE-4B4F-AD91-E771B45563F4}" type="presOf" srcId="{C4E9EED5-82E6-4DBC-BCF0-88D6E539AFBE}" destId="{6882EE3A-59D0-4565-99BC-97FE97196E75}" srcOrd="0" destOrd="0" presId="urn:microsoft.com/office/officeart/2005/8/layout/vList2"/>
    <dgm:cxn modelId="{A880C30B-2B3B-4FCF-9CE1-3C316D453E58}" srcId="{70E00BFB-EC8C-4402-879F-786BE64B6ED7}" destId="{EC7839DD-9950-42D0-BF4C-54A3B2FAAD41}" srcOrd="0" destOrd="0" parTransId="{6E5DEC73-BA7B-4DF6-BFE7-166FDBB7CC86}" sibTransId="{55B9851A-658E-49AC-B2FC-D05D89FA133D}"/>
    <dgm:cxn modelId="{0EE04ABA-0690-4173-BCCF-2466F606684D}" type="presOf" srcId="{70E00BFB-EC8C-4402-879F-786BE64B6ED7}" destId="{DF766216-0052-4CDB-BBB9-464A7D2587FC}" srcOrd="0" destOrd="0" presId="urn:microsoft.com/office/officeart/2005/8/layout/vList2"/>
    <dgm:cxn modelId="{D49132D7-3786-4300-A057-921CCDCCB146}" type="presParOf" srcId="{6882EE3A-59D0-4565-99BC-97FE97196E75}" destId="{DF766216-0052-4CDB-BBB9-464A7D2587FC}" srcOrd="0" destOrd="0" presId="urn:microsoft.com/office/officeart/2005/8/layout/vList2"/>
    <dgm:cxn modelId="{7DEB017E-8DC8-4A95-970E-2FCF139E2647}" type="presParOf" srcId="{6882EE3A-59D0-4565-99BC-97FE97196E75}" destId="{B5B293A3-DEBD-4481-9B9E-FF8231519D7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134AB7-856A-4559-A413-8CBB26A931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7C03B0-28FD-442E-A354-16EC81DB421C}">
      <dgm:prSet phldrT="[Текст]" custT="1"/>
      <dgm:spPr/>
      <dgm:t>
        <a:bodyPr/>
        <a:lstStyle/>
        <a:p>
          <a:r>
            <a:rPr lang="ru-RU" sz="1600" dirty="0" err="1" smtClean="0"/>
            <a:t>Музыкалық қабілет (музыкалық есту</a:t>
          </a:r>
          <a:r>
            <a:rPr lang="ru-RU" sz="1600" dirty="0" smtClean="0"/>
            <a:t>, </a:t>
          </a:r>
          <a:r>
            <a:rPr lang="ru-RU" sz="1600" dirty="0" err="1" smtClean="0"/>
            <a:t>ырғақты сезіну</a:t>
          </a:r>
          <a:r>
            <a:rPr lang="ru-RU" sz="1600" dirty="0" smtClean="0"/>
            <a:t>).</a:t>
          </a:r>
          <a:endParaRPr lang="ru-RU" sz="1600" dirty="0"/>
        </a:p>
      </dgm:t>
    </dgm:pt>
    <dgm:pt modelId="{5476268C-7463-40C8-AE6A-0D4F7B6F10D1}" type="parTrans" cxnId="{453FB527-AFD0-4AD9-AEB0-37D45DE59FCF}">
      <dgm:prSet/>
      <dgm:spPr/>
      <dgm:t>
        <a:bodyPr/>
        <a:lstStyle/>
        <a:p>
          <a:endParaRPr lang="ru-RU"/>
        </a:p>
      </dgm:t>
    </dgm:pt>
    <dgm:pt modelId="{CD2B7435-1F6C-420A-AFB4-7272C4E90A8B}" type="sibTrans" cxnId="{453FB527-AFD0-4AD9-AEB0-37D45DE59FCF}">
      <dgm:prSet/>
      <dgm:spPr/>
      <dgm:t>
        <a:bodyPr/>
        <a:lstStyle/>
        <a:p>
          <a:endParaRPr lang="ru-RU"/>
        </a:p>
      </dgm:t>
    </dgm:pt>
    <dgm:pt modelId="{A1D86828-7B69-4496-9202-9504F776E247}">
      <dgm:prSet custT="1"/>
      <dgm:spPr/>
      <dgm:t>
        <a:bodyPr/>
        <a:lstStyle/>
        <a:p>
          <a:r>
            <a:rPr lang="ru-RU" sz="1600" dirty="0" err="1" smtClean="0"/>
            <a:t>Математикалық қабілет (логикалық ойлау</a:t>
          </a:r>
          <a:r>
            <a:rPr lang="ru-RU" sz="1600" dirty="0" smtClean="0"/>
            <a:t>, </a:t>
          </a:r>
          <a:r>
            <a:rPr lang="ru-RU" sz="1600" dirty="0" err="1" smtClean="0"/>
            <a:t>символдармен</a:t>
          </a:r>
          <a:r>
            <a:rPr lang="ru-RU" sz="1600" dirty="0" smtClean="0"/>
            <a:t> </a:t>
          </a:r>
          <a:r>
            <a:rPr lang="ru-RU" sz="1600" dirty="0" err="1" smtClean="0"/>
            <a:t>жұмыс</a:t>
          </a:r>
          <a:r>
            <a:rPr lang="ru-RU" sz="1600" dirty="0" smtClean="0"/>
            <a:t>).</a:t>
          </a:r>
          <a:endParaRPr lang="ru-RU" sz="1600" dirty="0"/>
        </a:p>
      </dgm:t>
    </dgm:pt>
    <dgm:pt modelId="{61A81263-AE6B-4920-BCE8-3002D60099A1}" type="parTrans" cxnId="{8F77A1FC-97B1-4C1F-BE87-C5B00945733A}">
      <dgm:prSet/>
      <dgm:spPr/>
      <dgm:t>
        <a:bodyPr/>
        <a:lstStyle/>
        <a:p>
          <a:endParaRPr lang="ru-RU"/>
        </a:p>
      </dgm:t>
    </dgm:pt>
    <dgm:pt modelId="{3DA5D00D-E3FD-4173-A131-A5C08CA0112F}" type="sibTrans" cxnId="{8F77A1FC-97B1-4C1F-BE87-C5B00945733A}">
      <dgm:prSet/>
      <dgm:spPr/>
      <dgm:t>
        <a:bodyPr/>
        <a:lstStyle/>
        <a:p>
          <a:endParaRPr lang="ru-RU"/>
        </a:p>
      </dgm:t>
    </dgm:pt>
    <dgm:pt modelId="{3748C884-656E-48AD-B7A0-6B84A50CDC98}">
      <dgm:prSet custT="1"/>
      <dgm:spPr/>
      <dgm:t>
        <a:bodyPr/>
        <a:lstStyle/>
        <a:p>
          <a:r>
            <a:rPr lang="ru-RU" sz="1600" smtClean="0"/>
            <a:t>Көркемдік қабілет (бейнелеу, композиция сезімі).</a:t>
          </a:r>
          <a:endParaRPr lang="ru-RU" sz="1600"/>
        </a:p>
      </dgm:t>
    </dgm:pt>
    <dgm:pt modelId="{2DDCB9FA-BF00-4813-894B-8C1F3C79C095}" type="parTrans" cxnId="{BF3CAB9C-D1C8-490E-AD3A-A9A2E1938F83}">
      <dgm:prSet/>
      <dgm:spPr/>
      <dgm:t>
        <a:bodyPr/>
        <a:lstStyle/>
        <a:p>
          <a:endParaRPr lang="ru-RU"/>
        </a:p>
      </dgm:t>
    </dgm:pt>
    <dgm:pt modelId="{FBCAFD4F-35B5-4D38-8E12-3A1575641DCA}" type="sibTrans" cxnId="{BF3CAB9C-D1C8-490E-AD3A-A9A2E1938F83}">
      <dgm:prSet/>
      <dgm:spPr/>
      <dgm:t>
        <a:bodyPr/>
        <a:lstStyle/>
        <a:p>
          <a:endParaRPr lang="ru-RU"/>
        </a:p>
      </dgm:t>
    </dgm:pt>
    <dgm:pt modelId="{19C797DF-2D62-45CE-BA6B-F5F3BA0CFCF1}">
      <dgm:prSet custT="1"/>
      <dgm:spPr/>
      <dgm:t>
        <a:bodyPr/>
        <a:lstStyle/>
        <a:p>
          <a:r>
            <a:rPr lang="ru-RU" sz="1600" dirty="0" err="1" smtClean="0"/>
            <a:t>Спорттық қабілет (жылдамдық, үйлестіру, төзімділік</a:t>
          </a:r>
          <a:r>
            <a:rPr lang="ru-RU" sz="1600" dirty="0" smtClean="0"/>
            <a:t>).</a:t>
          </a:r>
          <a:endParaRPr lang="ru-RU" sz="1600" dirty="0"/>
        </a:p>
      </dgm:t>
    </dgm:pt>
    <dgm:pt modelId="{79DF5A74-74D5-4EA6-AB73-A5BC36A8B011}" type="parTrans" cxnId="{F524AC16-B5F3-47C8-9FC5-0933BD6813BB}">
      <dgm:prSet/>
      <dgm:spPr/>
      <dgm:t>
        <a:bodyPr/>
        <a:lstStyle/>
        <a:p>
          <a:endParaRPr lang="ru-RU"/>
        </a:p>
      </dgm:t>
    </dgm:pt>
    <dgm:pt modelId="{0CAF59C8-CB45-43D2-900F-116C1EA919B0}" type="sibTrans" cxnId="{F524AC16-B5F3-47C8-9FC5-0933BD6813BB}">
      <dgm:prSet/>
      <dgm:spPr/>
      <dgm:t>
        <a:bodyPr/>
        <a:lstStyle/>
        <a:p>
          <a:endParaRPr lang="ru-RU"/>
        </a:p>
      </dgm:t>
    </dgm:pt>
    <dgm:pt modelId="{4F4068A4-1AE1-4054-B2AA-DA6DDA356A94}" type="pres">
      <dgm:prSet presAssocID="{27134AB7-856A-4559-A413-8CBB26A931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1437B7-5313-47EF-8291-2604272A3B1E}" type="pres">
      <dgm:prSet presAssocID="{087C03B0-28FD-442E-A354-16EC81DB421C}" presName="parentLin" presStyleCnt="0"/>
      <dgm:spPr/>
    </dgm:pt>
    <dgm:pt modelId="{65FF3AE6-6823-4C3A-BB88-0606E9D7C21E}" type="pres">
      <dgm:prSet presAssocID="{087C03B0-28FD-442E-A354-16EC81DB421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C9ACC92-6C94-4873-BFD3-CA5447D736A7}" type="pres">
      <dgm:prSet presAssocID="{087C03B0-28FD-442E-A354-16EC81DB421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E9F5C-E5B6-4F97-9E95-DEDB3D336BC4}" type="pres">
      <dgm:prSet presAssocID="{087C03B0-28FD-442E-A354-16EC81DB421C}" presName="negativeSpace" presStyleCnt="0"/>
      <dgm:spPr/>
    </dgm:pt>
    <dgm:pt modelId="{764DFB5A-28FF-4A12-9A84-3194593B9DED}" type="pres">
      <dgm:prSet presAssocID="{087C03B0-28FD-442E-A354-16EC81DB421C}" presName="childText" presStyleLbl="conFgAcc1" presStyleIdx="0" presStyleCnt="4">
        <dgm:presLayoutVars>
          <dgm:bulletEnabled val="1"/>
        </dgm:presLayoutVars>
      </dgm:prSet>
      <dgm:spPr/>
    </dgm:pt>
    <dgm:pt modelId="{960B1F42-ACB5-41EB-99D7-B20877A35F5A}" type="pres">
      <dgm:prSet presAssocID="{CD2B7435-1F6C-420A-AFB4-7272C4E90A8B}" presName="spaceBetweenRectangles" presStyleCnt="0"/>
      <dgm:spPr/>
    </dgm:pt>
    <dgm:pt modelId="{8EAAAD76-77E6-45FD-BF8F-CA5A8D2AA2EB}" type="pres">
      <dgm:prSet presAssocID="{A1D86828-7B69-4496-9202-9504F776E247}" presName="parentLin" presStyleCnt="0"/>
      <dgm:spPr/>
    </dgm:pt>
    <dgm:pt modelId="{51E49ABF-CF26-414D-82E3-F4921B49A2F7}" type="pres">
      <dgm:prSet presAssocID="{A1D86828-7B69-4496-9202-9504F776E24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F1A48FA-5280-4FF3-AFFC-B6FA4F9E9DC4}" type="pres">
      <dgm:prSet presAssocID="{A1D86828-7B69-4496-9202-9504F776E24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86104-82A8-4DD8-9975-79A22995C7F7}" type="pres">
      <dgm:prSet presAssocID="{A1D86828-7B69-4496-9202-9504F776E247}" presName="negativeSpace" presStyleCnt="0"/>
      <dgm:spPr/>
    </dgm:pt>
    <dgm:pt modelId="{4BE7B989-B77A-4645-A9B0-018DB27DAB66}" type="pres">
      <dgm:prSet presAssocID="{A1D86828-7B69-4496-9202-9504F776E247}" presName="childText" presStyleLbl="conFgAcc1" presStyleIdx="1" presStyleCnt="4">
        <dgm:presLayoutVars>
          <dgm:bulletEnabled val="1"/>
        </dgm:presLayoutVars>
      </dgm:prSet>
      <dgm:spPr/>
    </dgm:pt>
    <dgm:pt modelId="{B753D686-1C60-4885-89B8-40398803C8AE}" type="pres">
      <dgm:prSet presAssocID="{3DA5D00D-E3FD-4173-A131-A5C08CA0112F}" presName="spaceBetweenRectangles" presStyleCnt="0"/>
      <dgm:spPr/>
    </dgm:pt>
    <dgm:pt modelId="{A2D42C90-B99F-4ECC-9A5B-D13F110B73DB}" type="pres">
      <dgm:prSet presAssocID="{3748C884-656E-48AD-B7A0-6B84A50CDC98}" presName="parentLin" presStyleCnt="0"/>
      <dgm:spPr/>
    </dgm:pt>
    <dgm:pt modelId="{5EAE1506-00BB-4184-AC4F-8C51C0867DAA}" type="pres">
      <dgm:prSet presAssocID="{3748C884-656E-48AD-B7A0-6B84A50CDC9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ACBB2808-68A3-4127-9AF4-804901402CF2}" type="pres">
      <dgm:prSet presAssocID="{3748C884-656E-48AD-B7A0-6B84A50CDC9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4D642-4017-4671-AB7B-9D694CCB0A3B}" type="pres">
      <dgm:prSet presAssocID="{3748C884-656E-48AD-B7A0-6B84A50CDC98}" presName="negativeSpace" presStyleCnt="0"/>
      <dgm:spPr/>
    </dgm:pt>
    <dgm:pt modelId="{8C37A2EE-F185-4193-8AE3-AC8B8F598538}" type="pres">
      <dgm:prSet presAssocID="{3748C884-656E-48AD-B7A0-6B84A50CDC98}" presName="childText" presStyleLbl="conFgAcc1" presStyleIdx="2" presStyleCnt="4">
        <dgm:presLayoutVars>
          <dgm:bulletEnabled val="1"/>
        </dgm:presLayoutVars>
      </dgm:prSet>
      <dgm:spPr/>
    </dgm:pt>
    <dgm:pt modelId="{D3FF3A06-9EDA-4DF6-A466-13998DCF1960}" type="pres">
      <dgm:prSet presAssocID="{FBCAFD4F-35B5-4D38-8E12-3A1575641DCA}" presName="spaceBetweenRectangles" presStyleCnt="0"/>
      <dgm:spPr/>
    </dgm:pt>
    <dgm:pt modelId="{0499011B-36BD-4891-9D5D-C96EE8791ECC}" type="pres">
      <dgm:prSet presAssocID="{19C797DF-2D62-45CE-BA6B-F5F3BA0CFCF1}" presName="parentLin" presStyleCnt="0"/>
      <dgm:spPr/>
    </dgm:pt>
    <dgm:pt modelId="{9CA1BA0B-DA37-4018-BC8A-E7DF9905A257}" type="pres">
      <dgm:prSet presAssocID="{19C797DF-2D62-45CE-BA6B-F5F3BA0CFCF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1C83769E-0AC2-4DF4-BB8C-70299E47900C}" type="pres">
      <dgm:prSet presAssocID="{19C797DF-2D62-45CE-BA6B-F5F3BA0CFCF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5EB5A-4C03-4F2C-BDFE-F1DEA3D3A66C}" type="pres">
      <dgm:prSet presAssocID="{19C797DF-2D62-45CE-BA6B-F5F3BA0CFCF1}" presName="negativeSpace" presStyleCnt="0"/>
      <dgm:spPr/>
    </dgm:pt>
    <dgm:pt modelId="{60A1E553-BF66-49F7-90AF-A014124E5954}" type="pres">
      <dgm:prSet presAssocID="{19C797DF-2D62-45CE-BA6B-F5F3BA0CFCF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5EC8620-3E10-49A3-A8EC-B36594191491}" type="presOf" srcId="{087C03B0-28FD-442E-A354-16EC81DB421C}" destId="{5C9ACC92-6C94-4873-BFD3-CA5447D736A7}" srcOrd="1" destOrd="0" presId="urn:microsoft.com/office/officeart/2005/8/layout/list1"/>
    <dgm:cxn modelId="{33936CD8-2E15-48C7-8150-6867475D52BC}" type="presOf" srcId="{A1D86828-7B69-4496-9202-9504F776E247}" destId="{4F1A48FA-5280-4FF3-AFFC-B6FA4F9E9DC4}" srcOrd="1" destOrd="0" presId="urn:microsoft.com/office/officeart/2005/8/layout/list1"/>
    <dgm:cxn modelId="{CE514AD4-4CB8-4EA9-887A-5029739B3670}" type="presOf" srcId="{A1D86828-7B69-4496-9202-9504F776E247}" destId="{51E49ABF-CF26-414D-82E3-F4921B49A2F7}" srcOrd="0" destOrd="0" presId="urn:microsoft.com/office/officeart/2005/8/layout/list1"/>
    <dgm:cxn modelId="{1E15FCEE-5F7A-49A2-BBAE-C1306CFA40DE}" type="presOf" srcId="{27134AB7-856A-4559-A413-8CBB26A931CB}" destId="{4F4068A4-1AE1-4054-B2AA-DA6DDA356A94}" srcOrd="0" destOrd="0" presId="urn:microsoft.com/office/officeart/2005/8/layout/list1"/>
    <dgm:cxn modelId="{35BD554B-9D8B-4872-8C63-EE6C0643C26B}" type="presOf" srcId="{19C797DF-2D62-45CE-BA6B-F5F3BA0CFCF1}" destId="{1C83769E-0AC2-4DF4-BB8C-70299E47900C}" srcOrd="1" destOrd="0" presId="urn:microsoft.com/office/officeart/2005/8/layout/list1"/>
    <dgm:cxn modelId="{E1C430EC-FD31-41FF-9281-16D5D35C18B3}" type="presOf" srcId="{3748C884-656E-48AD-B7A0-6B84A50CDC98}" destId="{ACBB2808-68A3-4127-9AF4-804901402CF2}" srcOrd="1" destOrd="0" presId="urn:microsoft.com/office/officeart/2005/8/layout/list1"/>
    <dgm:cxn modelId="{BF3CAB9C-D1C8-490E-AD3A-A9A2E1938F83}" srcId="{27134AB7-856A-4559-A413-8CBB26A931CB}" destId="{3748C884-656E-48AD-B7A0-6B84A50CDC98}" srcOrd="2" destOrd="0" parTransId="{2DDCB9FA-BF00-4813-894B-8C1F3C79C095}" sibTransId="{FBCAFD4F-35B5-4D38-8E12-3A1575641DCA}"/>
    <dgm:cxn modelId="{865280A1-5128-4AAA-9F36-A4BC61D745E2}" type="presOf" srcId="{087C03B0-28FD-442E-A354-16EC81DB421C}" destId="{65FF3AE6-6823-4C3A-BB88-0606E9D7C21E}" srcOrd="0" destOrd="0" presId="urn:microsoft.com/office/officeart/2005/8/layout/list1"/>
    <dgm:cxn modelId="{8F77A1FC-97B1-4C1F-BE87-C5B00945733A}" srcId="{27134AB7-856A-4559-A413-8CBB26A931CB}" destId="{A1D86828-7B69-4496-9202-9504F776E247}" srcOrd="1" destOrd="0" parTransId="{61A81263-AE6B-4920-BCE8-3002D60099A1}" sibTransId="{3DA5D00D-E3FD-4173-A131-A5C08CA0112F}"/>
    <dgm:cxn modelId="{0FEBBE36-AE24-453E-8DC1-01EFB6B3E94C}" type="presOf" srcId="{3748C884-656E-48AD-B7A0-6B84A50CDC98}" destId="{5EAE1506-00BB-4184-AC4F-8C51C0867DAA}" srcOrd="0" destOrd="0" presId="urn:microsoft.com/office/officeart/2005/8/layout/list1"/>
    <dgm:cxn modelId="{453FB527-AFD0-4AD9-AEB0-37D45DE59FCF}" srcId="{27134AB7-856A-4559-A413-8CBB26A931CB}" destId="{087C03B0-28FD-442E-A354-16EC81DB421C}" srcOrd="0" destOrd="0" parTransId="{5476268C-7463-40C8-AE6A-0D4F7B6F10D1}" sibTransId="{CD2B7435-1F6C-420A-AFB4-7272C4E90A8B}"/>
    <dgm:cxn modelId="{C88871B6-2F01-4EFA-A625-FFD0978859BD}" type="presOf" srcId="{19C797DF-2D62-45CE-BA6B-F5F3BA0CFCF1}" destId="{9CA1BA0B-DA37-4018-BC8A-E7DF9905A257}" srcOrd="0" destOrd="0" presId="urn:microsoft.com/office/officeart/2005/8/layout/list1"/>
    <dgm:cxn modelId="{F524AC16-B5F3-47C8-9FC5-0933BD6813BB}" srcId="{27134AB7-856A-4559-A413-8CBB26A931CB}" destId="{19C797DF-2D62-45CE-BA6B-F5F3BA0CFCF1}" srcOrd="3" destOrd="0" parTransId="{79DF5A74-74D5-4EA6-AB73-A5BC36A8B011}" sibTransId="{0CAF59C8-CB45-43D2-900F-116C1EA919B0}"/>
    <dgm:cxn modelId="{539D4A28-C1D5-4CA0-8D36-B61F42015DA6}" type="presParOf" srcId="{4F4068A4-1AE1-4054-B2AA-DA6DDA356A94}" destId="{3B1437B7-5313-47EF-8291-2604272A3B1E}" srcOrd="0" destOrd="0" presId="urn:microsoft.com/office/officeart/2005/8/layout/list1"/>
    <dgm:cxn modelId="{2E3AC31A-B3D7-4D15-BBBB-B7F4E9699DE4}" type="presParOf" srcId="{3B1437B7-5313-47EF-8291-2604272A3B1E}" destId="{65FF3AE6-6823-4C3A-BB88-0606E9D7C21E}" srcOrd="0" destOrd="0" presId="urn:microsoft.com/office/officeart/2005/8/layout/list1"/>
    <dgm:cxn modelId="{44F1038C-865B-46E2-B9FB-20041B9F3BB6}" type="presParOf" srcId="{3B1437B7-5313-47EF-8291-2604272A3B1E}" destId="{5C9ACC92-6C94-4873-BFD3-CA5447D736A7}" srcOrd="1" destOrd="0" presId="urn:microsoft.com/office/officeart/2005/8/layout/list1"/>
    <dgm:cxn modelId="{5A0367B6-D8E6-4BA1-936C-A49AF264968A}" type="presParOf" srcId="{4F4068A4-1AE1-4054-B2AA-DA6DDA356A94}" destId="{AF9E9F5C-E5B6-4F97-9E95-DEDB3D336BC4}" srcOrd="1" destOrd="0" presId="urn:microsoft.com/office/officeart/2005/8/layout/list1"/>
    <dgm:cxn modelId="{08D4CB12-BC6E-4873-838E-C016F8FBDFA1}" type="presParOf" srcId="{4F4068A4-1AE1-4054-B2AA-DA6DDA356A94}" destId="{764DFB5A-28FF-4A12-9A84-3194593B9DED}" srcOrd="2" destOrd="0" presId="urn:microsoft.com/office/officeart/2005/8/layout/list1"/>
    <dgm:cxn modelId="{063B074F-75A8-4D1B-A3EE-BD3FEC92E0B8}" type="presParOf" srcId="{4F4068A4-1AE1-4054-B2AA-DA6DDA356A94}" destId="{960B1F42-ACB5-41EB-99D7-B20877A35F5A}" srcOrd="3" destOrd="0" presId="urn:microsoft.com/office/officeart/2005/8/layout/list1"/>
    <dgm:cxn modelId="{61F1D627-D45A-4D3A-80C8-31D9F7BEBCBE}" type="presParOf" srcId="{4F4068A4-1AE1-4054-B2AA-DA6DDA356A94}" destId="{8EAAAD76-77E6-45FD-BF8F-CA5A8D2AA2EB}" srcOrd="4" destOrd="0" presId="urn:microsoft.com/office/officeart/2005/8/layout/list1"/>
    <dgm:cxn modelId="{B86F68E9-F63A-47E5-AD64-AEE441A5E231}" type="presParOf" srcId="{8EAAAD76-77E6-45FD-BF8F-CA5A8D2AA2EB}" destId="{51E49ABF-CF26-414D-82E3-F4921B49A2F7}" srcOrd="0" destOrd="0" presId="urn:microsoft.com/office/officeart/2005/8/layout/list1"/>
    <dgm:cxn modelId="{4CFB13D6-881D-4C8F-80CF-A140CE4625C0}" type="presParOf" srcId="{8EAAAD76-77E6-45FD-BF8F-CA5A8D2AA2EB}" destId="{4F1A48FA-5280-4FF3-AFFC-B6FA4F9E9DC4}" srcOrd="1" destOrd="0" presId="urn:microsoft.com/office/officeart/2005/8/layout/list1"/>
    <dgm:cxn modelId="{9173B73A-38B8-4F7D-85A3-CB39AA813B1B}" type="presParOf" srcId="{4F4068A4-1AE1-4054-B2AA-DA6DDA356A94}" destId="{D8786104-82A8-4DD8-9975-79A22995C7F7}" srcOrd="5" destOrd="0" presId="urn:microsoft.com/office/officeart/2005/8/layout/list1"/>
    <dgm:cxn modelId="{AF893F35-15AB-4E61-8C90-2B1D987EB54D}" type="presParOf" srcId="{4F4068A4-1AE1-4054-B2AA-DA6DDA356A94}" destId="{4BE7B989-B77A-4645-A9B0-018DB27DAB66}" srcOrd="6" destOrd="0" presId="urn:microsoft.com/office/officeart/2005/8/layout/list1"/>
    <dgm:cxn modelId="{87C297C5-9E9B-4E63-BCEE-38687AFE2A13}" type="presParOf" srcId="{4F4068A4-1AE1-4054-B2AA-DA6DDA356A94}" destId="{B753D686-1C60-4885-89B8-40398803C8AE}" srcOrd="7" destOrd="0" presId="urn:microsoft.com/office/officeart/2005/8/layout/list1"/>
    <dgm:cxn modelId="{D68E0474-F046-4212-BB64-8676F4F2793D}" type="presParOf" srcId="{4F4068A4-1AE1-4054-B2AA-DA6DDA356A94}" destId="{A2D42C90-B99F-4ECC-9A5B-D13F110B73DB}" srcOrd="8" destOrd="0" presId="urn:microsoft.com/office/officeart/2005/8/layout/list1"/>
    <dgm:cxn modelId="{A819D4D0-9459-4671-80E2-8CF5BA4F8B73}" type="presParOf" srcId="{A2D42C90-B99F-4ECC-9A5B-D13F110B73DB}" destId="{5EAE1506-00BB-4184-AC4F-8C51C0867DAA}" srcOrd="0" destOrd="0" presId="urn:microsoft.com/office/officeart/2005/8/layout/list1"/>
    <dgm:cxn modelId="{4B88AD3D-12EE-492E-866E-AB2C653A2082}" type="presParOf" srcId="{A2D42C90-B99F-4ECC-9A5B-D13F110B73DB}" destId="{ACBB2808-68A3-4127-9AF4-804901402CF2}" srcOrd="1" destOrd="0" presId="urn:microsoft.com/office/officeart/2005/8/layout/list1"/>
    <dgm:cxn modelId="{FB1779E1-9840-47E4-A33C-982EDCF91F66}" type="presParOf" srcId="{4F4068A4-1AE1-4054-B2AA-DA6DDA356A94}" destId="{A1B4D642-4017-4671-AB7B-9D694CCB0A3B}" srcOrd="9" destOrd="0" presId="urn:microsoft.com/office/officeart/2005/8/layout/list1"/>
    <dgm:cxn modelId="{37F70AAA-AF3A-4408-8AF9-CB9ADB241C5D}" type="presParOf" srcId="{4F4068A4-1AE1-4054-B2AA-DA6DDA356A94}" destId="{8C37A2EE-F185-4193-8AE3-AC8B8F598538}" srcOrd="10" destOrd="0" presId="urn:microsoft.com/office/officeart/2005/8/layout/list1"/>
    <dgm:cxn modelId="{D30FD3CA-571B-4B1E-9953-4ED1768D8EA7}" type="presParOf" srcId="{4F4068A4-1AE1-4054-B2AA-DA6DDA356A94}" destId="{D3FF3A06-9EDA-4DF6-A466-13998DCF1960}" srcOrd="11" destOrd="0" presId="urn:microsoft.com/office/officeart/2005/8/layout/list1"/>
    <dgm:cxn modelId="{A283F357-EB33-433A-99F6-1E910BEDC20E}" type="presParOf" srcId="{4F4068A4-1AE1-4054-B2AA-DA6DDA356A94}" destId="{0499011B-36BD-4891-9D5D-C96EE8791ECC}" srcOrd="12" destOrd="0" presId="urn:microsoft.com/office/officeart/2005/8/layout/list1"/>
    <dgm:cxn modelId="{EE52F61C-516E-410D-A73D-A214D086714D}" type="presParOf" srcId="{0499011B-36BD-4891-9D5D-C96EE8791ECC}" destId="{9CA1BA0B-DA37-4018-BC8A-E7DF9905A257}" srcOrd="0" destOrd="0" presId="urn:microsoft.com/office/officeart/2005/8/layout/list1"/>
    <dgm:cxn modelId="{9F3038CF-8EAE-4F8B-897F-C0418A6D01EB}" type="presParOf" srcId="{0499011B-36BD-4891-9D5D-C96EE8791ECC}" destId="{1C83769E-0AC2-4DF4-BB8C-70299E47900C}" srcOrd="1" destOrd="0" presId="urn:microsoft.com/office/officeart/2005/8/layout/list1"/>
    <dgm:cxn modelId="{D3C419EE-A6B2-42EB-B098-7DBBEB8F240C}" type="presParOf" srcId="{4F4068A4-1AE1-4054-B2AA-DA6DDA356A94}" destId="{84E5EB5A-4C03-4F2C-BDFE-F1DEA3D3A66C}" srcOrd="13" destOrd="0" presId="urn:microsoft.com/office/officeart/2005/8/layout/list1"/>
    <dgm:cxn modelId="{F642EF9E-6084-4F39-9694-AA740F420114}" type="presParOf" srcId="{4F4068A4-1AE1-4054-B2AA-DA6DDA356A94}" destId="{60A1E553-BF66-49F7-90AF-A014124E595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D0523D-0799-4A8D-AEE3-8400FD7F752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B8536B-43C4-46CF-B7B4-4A06569705D1}">
      <dgm:prSet phldrT="[Текст]"/>
      <dgm:spPr/>
      <dgm:t>
        <a:bodyPr/>
        <a:lstStyle/>
        <a:p>
          <a:r>
            <a:rPr lang="ru-RU" smtClean="0"/>
            <a:t>Л.С. Выготский – қабілеттің мәдени-тарихи даму теориясын жасады.</a:t>
          </a:r>
          <a:endParaRPr lang="ru-RU"/>
        </a:p>
      </dgm:t>
    </dgm:pt>
    <dgm:pt modelId="{2840BF5B-03BA-4490-B86D-5EA7DF5D7FD2}" type="parTrans" cxnId="{898E8C9C-1917-4764-9993-7FA843E51742}">
      <dgm:prSet/>
      <dgm:spPr/>
      <dgm:t>
        <a:bodyPr/>
        <a:lstStyle/>
        <a:p>
          <a:endParaRPr lang="ru-RU"/>
        </a:p>
      </dgm:t>
    </dgm:pt>
    <dgm:pt modelId="{535D7C8F-6B99-489E-AF85-CFEB8566A583}" type="sibTrans" cxnId="{898E8C9C-1917-4764-9993-7FA843E51742}">
      <dgm:prSet/>
      <dgm:spPr/>
      <dgm:t>
        <a:bodyPr/>
        <a:lstStyle/>
        <a:p>
          <a:endParaRPr lang="ru-RU"/>
        </a:p>
      </dgm:t>
    </dgm:pt>
    <dgm:pt modelId="{D65673DF-FA88-4283-87C5-5EB2B16E343A}">
      <dgm:prSet/>
      <dgm:spPr/>
      <dgm:t>
        <a:bodyPr/>
        <a:lstStyle/>
        <a:p>
          <a:r>
            <a:rPr lang="ru-RU" smtClean="0"/>
            <a:t>С.Л. Рубинштейн – қабілет іс-әрекет арқылы дамиды деп көрсетті.</a:t>
          </a:r>
          <a:endParaRPr lang="ru-RU"/>
        </a:p>
      </dgm:t>
    </dgm:pt>
    <dgm:pt modelId="{2E545FAE-101C-4A3D-A27F-2B85C8949D86}" type="parTrans" cxnId="{6F66C1CD-5208-45A0-B2E0-BE89BA194E97}">
      <dgm:prSet/>
      <dgm:spPr/>
      <dgm:t>
        <a:bodyPr/>
        <a:lstStyle/>
        <a:p>
          <a:endParaRPr lang="ru-RU"/>
        </a:p>
      </dgm:t>
    </dgm:pt>
    <dgm:pt modelId="{B8486877-E3B4-48B9-9ABD-960364596CE1}" type="sibTrans" cxnId="{6F66C1CD-5208-45A0-B2E0-BE89BA194E97}">
      <dgm:prSet/>
      <dgm:spPr/>
      <dgm:t>
        <a:bodyPr/>
        <a:lstStyle/>
        <a:p>
          <a:endParaRPr lang="ru-RU"/>
        </a:p>
      </dgm:t>
    </dgm:pt>
    <dgm:pt modelId="{9A87576E-D333-481A-BA09-F6C0D94D77D8}">
      <dgm:prSet/>
      <dgm:spPr/>
      <dgm:t>
        <a:bodyPr/>
        <a:lstStyle/>
        <a:p>
          <a:r>
            <a:rPr lang="ru-RU" smtClean="0"/>
            <a:t>П.Я. Гальперин – ақыл-ой әрекетінің кезеңдеп қалыптасу теориясын ұсынды.</a:t>
          </a:r>
          <a:endParaRPr lang="ru-RU"/>
        </a:p>
      </dgm:t>
    </dgm:pt>
    <dgm:pt modelId="{EC2F6506-A6D3-40FF-AB7B-A8F2D9E73FAB}" type="parTrans" cxnId="{9FD376E3-38C6-431B-8319-77B2D8F5E79E}">
      <dgm:prSet/>
      <dgm:spPr/>
      <dgm:t>
        <a:bodyPr/>
        <a:lstStyle/>
        <a:p>
          <a:endParaRPr lang="ru-RU"/>
        </a:p>
      </dgm:t>
    </dgm:pt>
    <dgm:pt modelId="{72ECB92C-5865-45A2-9791-55C33F777A89}" type="sibTrans" cxnId="{9FD376E3-38C6-431B-8319-77B2D8F5E79E}">
      <dgm:prSet/>
      <dgm:spPr/>
      <dgm:t>
        <a:bodyPr/>
        <a:lstStyle/>
        <a:p>
          <a:endParaRPr lang="ru-RU"/>
        </a:p>
      </dgm:t>
    </dgm:pt>
    <dgm:pt modelId="{84396EFD-28A2-4DDE-836C-3B2DC9593A0D}">
      <dgm:prSet/>
      <dgm:spPr/>
      <dgm:t>
        <a:bodyPr/>
        <a:lstStyle/>
        <a:p>
          <a:r>
            <a:rPr lang="ru-RU" smtClean="0"/>
            <a:t>Қазақ психологтары Қ. Жарықбаев, Т. Тәжібаев – қабілет мәселесін ұлттық психология тұрғысынан зерттеп, дарындылықты тәрбиелеудің жолдарын қарастырды.</a:t>
          </a:r>
          <a:endParaRPr lang="ru-RU"/>
        </a:p>
      </dgm:t>
    </dgm:pt>
    <dgm:pt modelId="{AB13CD4E-BB71-4502-B09F-0C1E4AA9C895}" type="parTrans" cxnId="{C4496507-4CF0-4B46-A23E-8F0AEC389CF5}">
      <dgm:prSet/>
      <dgm:spPr/>
      <dgm:t>
        <a:bodyPr/>
        <a:lstStyle/>
        <a:p>
          <a:endParaRPr lang="ru-RU"/>
        </a:p>
      </dgm:t>
    </dgm:pt>
    <dgm:pt modelId="{62F70059-D966-43E9-8EBE-3CC969FD8310}" type="sibTrans" cxnId="{C4496507-4CF0-4B46-A23E-8F0AEC389CF5}">
      <dgm:prSet/>
      <dgm:spPr/>
      <dgm:t>
        <a:bodyPr/>
        <a:lstStyle/>
        <a:p>
          <a:endParaRPr lang="ru-RU"/>
        </a:p>
      </dgm:t>
    </dgm:pt>
    <dgm:pt modelId="{DDD3C596-791C-41F2-936A-3371BD16E53A}" type="pres">
      <dgm:prSet presAssocID="{65D0523D-0799-4A8D-AEE3-8400FD7F75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9E3BC-86CD-4CA2-BB34-58041E95B057}" type="pres">
      <dgm:prSet presAssocID="{08B8536B-43C4-46CF-B7B4-4A06569705D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A5130-9FFA-47C2-86E0-DFE8719817F5}" type="pres">
      <dgm:prSet presAssocID="{535D7C8F-6B99-489E-AF85-CFEB8566A583}" presName="spacer" presStyleCnt="0"/>
      <dgm:spPr/>
    </dgm:pt>
    <dgm:pt modelId="{C89CAE15-83ED-4CD9-B9E8-6BD524E1C79D}" type="pres">
      <dgm:prSet presAssocID="{D65673DF-FA88-4283-87C5-5EB2B16E343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AD587-6A22-4064-8860-897B17756EEE}" type="pres">
      <dgm:prSet presAssocID="{B8486877-E3B4-48B9-9ABD-960364596CE1}" presName="spacer" presStyleCnt="0"/>
      <dgm:spPr/>
    </dgm:pt>
    <dgm:pt modelId="{336EC3B5-2274-42F5-A551-D906DA7E48DA}" type="pres">
      <dgm:prSet presAssocID="{9A87576E-D333-481A-BA09-F6C0D94D77D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1BC5E-4CD6-4C67-B69A-F9D35B411D60}" type="pres">
      <dgm:prSet presAssocID="{72ECB92C-5865-45A2-9791-55C33F777A89}" presName="spacer" presStyleCnt="0"/>
      <dgm:spPr/>
    </dgm:pt>
    <dgm:pt modelId="{F4D9DEC1-A8C7-449C-82F0-440166E05658}" type="pres">
      <dgm:prSet presAssocID="{84396EFD-28A2-4DDE-836C-3B2DC9593A0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D6C243-AB55-4702-820B-2594412BB2B7}" type="presOf" srcId="{D65673DF-FA88-4283-87C5-5EB2B16E343A}" destId="{C89CAE15-83ED-4CD9-B9E8-6BD524E1C79D}" srcOrd="0" destOrd="0" presId="urn:microsoft.com/office/officeart/2005/8/layout/vList2"/>
    <dgm:cxn modelId="{C4496507-4CF0-4B46-A23E-8F0AEC389CF5}" srcId="{65D0523D-0799-4A8D-AEE3-8400FD7F752F}" destId="{84396EFD-28A2-4DDE-836C-3B2DC9593A0D}" srcOrd="3" destOrd="0" parTransId="{AB13CD4E-BB71-4502-B09F-0C1E4AA9C895}" sibTransId="{62F70059-D966-43E9-8EBE-3CC969FD8310}"/>
    <dgm:cxn modelId="{6F66C1CD-5208-45A0-B2E0-BE89BA194E97}" srcId="{65D0523D-0799-4A8D-AEE3-8400FD7F752F}" destId="{D65673DF-FA88-4283-87C5-5EB2B16E343A}" srcOrd="1" destOrd="0" parTransId="{2E545FAE-101C-4A3D-A27F-2B85C8949D86}" sibTransId="{B8486877-E3B4-48B9-9ABD-960364596CE1}"/>
    <dgm:cxn modelId="{E96D8AD3-1382-4739-B0C9-6F30BE65F730}" type="presOf" srcId="{08B8536B-43C4-46CF-B7B4-4A06569705D1}" destId="{94D9E3BC-86CD-4CA2-BB34-58041E95B057}" srcOrd="0" destOrd="0" presId="urn:microsoft.com/office/officeart/2005/8/layout/vList2"/>
    <dgm:cxn modelId="{2BBECB75-C218-47C2-BA48-A8C98873DC35}" type="presOf" srcId="{9A87576E-D333-481A-BA09-F6C0D94D77D8}" destId="{336EC3B5-2274-42F5-A551-D906DA7E48DA}" srcOrd="0" destOrd="0" presId="urn:microsoft.com/office/officeart/2005/8/layout/vList2"/>
    <dgm:cxn modelId="{898E8C9C-1917-4764-9993-7FA843E51742}" srcId="{65D0523D-0799-4A8D-AEE3-8400FD7F752F}" destId="{08B8536B-43C4-46CF-B7B4-4A06569705D1}" srcOrd="0" destOrd="0" parTransId="{2840BF5B-03BA-4490-B86D-5EA7DF5D7FD2}" sibTransId="{535D7C8F-6B99-489E-AF85-CFEB8566A583}"/>
    <dgm:cxn modelId="{9FD376E3-38C6-431B-8319-77B2D8F5E79E}" srcId="{65D0523D-0799-4A8D-AEE3-8400FD7F752F}" destId="{9A87576E-D333-481A-BA09-F6C0D94D77D8}" srcOrd="2" destOrd="0" parTransId="{EC2F6506-A6D3-40FF-AB7B-A8F2D9E73FAB}" sibTransId="{72ECB92C-5865-45A2-9791-55C33F777A89}"/>
    <dgm:cxn modelId="{67037F01-7F85-4508-BB76-2571ED464296}" type="presOf" srcId="{84396EFD-28A2-4DDE-836C-3B2DC9593A0D}" destId="{F4D9DEC1-A8C7-449C-82F0-440166E05658}" srcOrd="0" destOrd="0" presId="urn:microsoft.com/office/officeart/2005/8/layout/vList2"/>
    <dgm:cxn modelId="{11854E97-09CD-4217-8ABD-B20CEA53E1A3}" type="presOf" srcId="{65D0523D-0799-4A8D-AEE3-8400FD7F752F}" destId="{DDD3C596-791C-41F2-936A-3371BD16E53A}" srcOrd="0" destOrd="0" presId="urn:microsoft.com/office/officeart/2005/8/layout/vList2"/>
    <dgm:cxn modelId="{5932D04C-A456-4BF9-90CA-A1323B29DC6D}" type="presParOf" srcId="{DDD3C596-791C-41F2-936A-3371BD16E53A}" destId="{94D9E3BC-86CD-4CA2-BB34-58041E95B057}" srcOrd="0" destOrd="0" presId="urn:microsoft.com/office/officeart/2005/8/layout/vList2"/>
    <dgm:cxn modelId="{FBFCD20E-E8AE-4C41-8CCC-33CB7F37464F}" type="presParOf" srcId="{DDD3C596-791C-41F2-936A-3371BD16E53A}" destId="{338A5130-9FFA-47C2-86E0-DFE8719817F5}" srcOrd="1" destOrd="0" presId="urn:microsoft.com/office/officeart/2005/8/layout/vList2"/>
    <dgm:cxn modelId="{3341634E-5D59-457F-9FD6-57438C6EE295}" type="presParOf" srcId="{DDD3C596-791C-41F2-936A-3371BD16E53A}" destId="{C89CAE15-83ED-4CD9-B9E8-6BD524E1C79D}" srcOrd="2" destOrd="0" presId="urn:microsoft.com/office/officeart/2005/8/layout/vList2"/>
    <dgm:cxn modelId="{F380FABE-0E51-4B72-98F8-2FD62210E30B}" type="presParOf" srcId="{DDD3C596-791C-41F2-936A-3371BD16E53A}" destId="{D40AD587-6A22-4064-8860-897B17756EEE}" srcOrd="3" destOrd="0" presId="urn:microsoft.com/office/officeart/2005/8/layout/vList2"/>
    <dgm:cxn modelId="{81879069-DCAC-4779-83D8-0A89C8E044F6}" type="presParOf" srcId="{DDD3C596-791C-41F2-936A-3371BD16E53A}" destId="{336EC3B5-2274-42F5-A551-D906DA7E48DA}" srcOrd="4" destOrd="0" presId="urn:microsoft.com/office/officeart/2005/8/layout/vList2"/>
    <dgm:cxn modelId="{FEA3A509-6CDA-4515-82A0-8D5EBE7FAB55}" type="presParOf" srcId="{DDD3C596-791C-41F2-936A-3371BD16E53A}" destId="{5E11BC5E-4CD6-4C67-B69A-F9D35B411D60}" srcOrd="5" destOrd="0" presId="urn:microsoft.com/office/officeart/2005/8/layout/vList2"/>
    <dgm:cxn modelId="{8FEBEECF-47F0-4436-988A-CD0DAFA085EC}" type="presParOf" srcId="{DDD3C596-791C-41F2-936A-3371BD16E53A}" destId="{F4D9DEC1-A8C7-449C-82F0-440166E0565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74A4C3-EC14-4D81-9E92-48AD6BE4E177}">
      <dsp:nvSpPr>
        <dsp:cNvPr id="0" name=""/>
        <dsp:cNvSpPr/>
      </dsp:nvSpPr>
      <dsp:spPr>
        <a:xfrm>
          <a:off x="0" y="1390"/>
          <a:ext cx="8226056" cy="7102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/>
            <a:t>Темперамент</a:t>
          </a:r>
          <a:r>
            <a:rPr lang="kk-KZ" sz="1800" kern="1200" dirty="0" smtClean="0"/>
            <a:t> – жүйке жүйесінің тума қасиеттеріне негізделген, адамның мінез-құлық динамикасын анықтайтын ерекшелік.</a:t>
          </a:r>
          <a:endParaRPr lang="ru-RU" sz="1800" kern="1200" dirty="0"/>
        </a:p>
      </dsp:txBody>
      <dsp:txXfrm>
        <a:off x="0" y="1390"/>
        <a:ext cx="8226056" cy="710215"/>
      </dsp:txXfrm>
    </dsp:sp>
    <dsp:sp modelId="{D8121B8B-0828-4903-867F-7073A2B763EB}">
      <dsp:nvSpPr>
        <dsp:cNvPr id="0" name=""/>
        <dsp:cNvSpPr/>
      </dsp:nvSpPr>
      <dsp:spPr>
        <a:xfrm>
          <a:off x="0" y="725935"/>
          <a:ext cx="8226056" cy="7102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/>
            <a:t>Мінез</a:t>
          </a:r>
          <a:r>
            <a:rPr lang="kk-KZ" sz="1800" kern="1200" smtClean="0"/>
            <a:t> – адамның тұрақты психикалық қасиеттерінің жиынтығы, өмірлік тәжірибеде қалыптасқан тұлғалық сипат.</a:t>
          </a:r>
          <a:endParaRPr lang="ru-RU" sz="1800" kern="1200"/>
        </a:p>
      </dsp:txBody>
      <dsp:txXfrm>
        <a:off x="0" y="725935"/>
        <a:ext cx="8226056" cy="710215"/>
      </dsp:txXfrm>
    </dsp:sp>
    <dsp:sp modelId="{63ED65C3-2BF9-4001-B7EA-FBC7B35AA232}">
      <dsp:nvSpPr>
        <dsp:cNvPr id="0" name=""/>
        <dsp:cNvSpPr/>
      </dsp:nvSpPr>
      <dsp:spPr>
        <a:xfrm>
          <a:off x="0" y="1450480"/>
          <a:ext cx="8226056" cy="7102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/>
            <a:t>Қабілет</a:t>
          </a:r>
          <a:r>
            <a:rPr lang="kk-KZ" sz="1800" kern="1200" smtClean="0"/>
            <a:t> – іс-әрекетті нәтижелі орындауға мүмкіндік беретін психологиялық ерекшеліктер.</a:t>
          </a:r>
          <a:endParaRPr lang="ru-RU" sz="1800" kern="1200"/>
        </a:p>
      </dsp:txBody>
      <dsp:txXfrm>
        <a:off x="0" y="1450480"/>
        <a:ext cx="8226056" cy="710215"/>
      </dsp:txXfrm>
    </dsp:sp>
    <dsp:sp modelId="{418C1540-3F15-4259-9D45-B747C77F3724}">
      <dsp:nvSpPr>
        <dsp:cNvPr id="0" name=""/>
        <dsp:cNvSpPr/>
      </dsp:nvSpPr>
      <dsp:spPr>
        <a:xfrm>
          <a:off x="0" y="2175025"/>
          <a:ext cx="8226056" cy="7102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/>
            <a:t>Қажеттіліктер мен мотивтер</a:t>
          </a:r>
          <a:r>
            <a:rPr lang="kk-KZ" sz="1800" kern="1200" smtClean="0"/>
            <a:t> – адамның әрекетін қозғаушы күш, оның бағыттылығын айқындайтын ішкі факторлар.</a:t>
          </a:r>
          <a:endParaRPr lang="ru-RU" sz="1800" kern="1200"/>
        </a:p>
      </dsp:txBody>
      <dsp:txXfrm>
        <a:off x="0" y="2175025"/>
        <a:ext cx="8226056" cy="710215"/>
      </dsp:txXfrm>
    </dsp:sp>
    <dsp:sp modelId="{DAC87228-C1B8-4150-BD81-2E74DE0E4C2B}">
      <dsp:nvSpPr>
        <dsp:cNvPr id="0" name=""/>
        <dsp:cNvSpPr/>
      </dsp:nvSpPr>
      <dsp:spPr>
        <a:xfrm>
          <a:off x="0" y="2899570"/>
          <a:ext cx="8226056" cy="7102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/>
            <a:t>Қызығушылықтар</a:t>
          </a:r>
          <a:r>
            <a:rPr lang="kk-KZ" sz="1800" kern="1200" dirty="0" smtClean="0"/>
            <a:t> – адамның белгілі бір құбылысқа немесе іс-әрекетке эмоционалды-танымдық тартылуы.</a:t>
          </a:r>
          <a:endParaRPr lang="ru-RU" sz="1800" kern="1200" dirty="0"/>
        </a:p>
      </dsp:txBody>
      <dsp:txXfrm>
        <a:off x="0" y="2899570"/>
        <a:ext cx="8226056" cy="710215"/>
      </dsp:txXfrm>
    </dsp:sp>
    <dsp:sp modelId="{5A77BC20-D35B-4DFD-94E2-884B32367E56}">
      <dsp:nvSpPr>
        <dsp:cNvPr id="0" name=""/>
        <dsp:cNvSpPr/>
      </dsp:nvSpPr>
      <dsp:spPr>
        <a:xfrm>
          <a:off x="0" y="3624114"/>
          <a:ext cx="8226056" cy="7102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dirty="0" smtClean="0"/>
            <a:t>Бағыттылық пен құндылықтар жүйесі</a:t>
          </a:r>
          <a:r>
            <a:rPr lang="kk-KZ" sz="1800" kern="1200" dirty="0" smtClean="0"/>
            <a:t> – тұлғаның әлеуметтік ұстанымдары мен өмірлік көзқарастары.</a:t>
          </a:r>
          <a:endParaRPr lang="ru-RU" sz="1800" kern="1200" dirty="0"/>
        </a:p>
      </dsp:txBody>
      <dsp:txXfrm>
        <a:off x="0" y="3624114"/>
        <a:ext cx="8226056" cy="71021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251CC2-5359-4D32-A728-F91C5287C4BD}">
      <dsp:nvSpPr>
        <dsp:cNvPr id="0" name=""/>
        <dsp:cNvSpPr/>
      </dsp:nvSpPr>
      <dsp:spPr>
        <a:xfrm>
          <a:off x="162612" y="1464"/>
          <a:ext cx="3598643" cy="2159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700" b="1" kern="1200" smtClean="0"/>
            <a:t>Темперамент</a:t>
          </a:r>
          <a:r>
            <a:rPr lang="kk-KZ" sz="1700" kern="1200" smtClean="0"/>
            <a:t> қабілеттің жүзеге асу қарқынын, жұмыс ырғағын анықтайды. Мысалы, холерик темпераментті адамда қабілет тез ашылуы мүмкін, бірақ тұрақсыздық байқалуы ықтимал, ал флегматик қабілетін баяу дамытқанымен, берік әрі тұрақты жетістіктерге жетеді.</a:t>
          </a:r>
          <a:endParaRPr lang="ru-RU" sz="1700" kern="1200"/>
        </a:p>
      </dsp:txBody>
      <dsp:txXfrm>
        <a:off x="162612" y="1464"/>
        <a:ext cx="3598643" cy="2159186"/>
      </dsp:txXfrm>
    </dsp:sp>
    <dsp:sp modelId="{6C91509D-BF53-4730-8043-526DCBC910E1}">
      <dsp:nvSpPr>
        <dsp:cNvPr id="0" name=""/>
        <dsp:cNvSpPr/>
      </dsp:nvSpPr>
      <dsp:spPr>
        <a:xfrm>
          <a:off x="4121120" y="1464"/>
          <a:ext cx="3598643" cy="2159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700" b="1" kern="1200" dirty="0" smtClean="0"/>
            <a:t>Мінез</a:t>
          </a:r>
          <a:r>
            <a:rPr lang="kk-KZ" sz="1700" kern="1200" dirty="0" smtClean="0"/>
            <a:t> қабілеттің қолданылу бағытын реттейді. Мақсаткерлік, табандылық, еңбекқорлық сияқты мінез ерекшеліктері қабілетті шыңдауға ықпал етеді.</a:t>
          </a:r>
          <a:endParaRPr lang="ru-RU" sz="1700" kern="1200" dirty="0"/>
        </a:p>
      </dsp:txBody>
      <dsp:txXfrm>
        <a:off x="4121120" y="1464"/>
        <a:ext cx="3598643" cy="2159186"/>
      </dsp:txXfrm>
    </dsp:sp>
    <dsp:sp modelId="{6BF07F94-712F-42DD-8FD8-9976CCC227A7}">
      <dsp:nvSpPr>
        <dsp:cNvPr id="0" name=""/>
        <dsp:cNvSpPr/>
      </dsp:nvSpPr>
      <dsp:spPr>
        <a:xfrm>
          <a:off x="162612" y="2520515"/>
          <a:ext cx="3598643" cy="2159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700" b="1" kern="1200" dirty="0" smtClean="0"/>
            <a:t>Қызығушылық</a:t>
          </a:r>
          <a:r>
            <a:rPr lang="kk-KZ" sz="1700" kern="1200" dirty="0" smtClean="0"/>
            <a:t> қабілетті дамытудың негізгі шарты. Егер адам белгілі бір салаға қызығушылық танытса, сол бағыттағы қабілеті қарқынды дамиды.</a:t>
          </a:r>
          <a:endParaRPr lang="ru-RU" sz="1700" kern="1200" dirty="0"/>
        </a:p>
      </dsp:txBody>
      <dsp:txXfrm>
        <a:off x="162612" y="2520515"/>
        <a:ext cx="3598643" cy="2159186"/>
      </dsp:txXfrm>
    </dsp:sp>
    <dsp:sp modelId="{A0954828-8EB9-4799-B45C-26D7C5819B56}">
      <dsp:nvSpPr>
        <dsp:cNvPr id="0" name=""/>
        <dsp:cNvSpPr/>
      </dsp:nvSpPr>
      <dsp:spPr>
        <a:xfrm>
          <a:off x="4121120" y="2520515"/>
          <a:ext cx="3598643" cy="2159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700" b="1" kern="1200" smtClean="0"/>
            <a:t>Мотивтер</a:t>
          </a:r>
          <a:r>
            <a:rPr lang="kk-KZ" sz="1700" kern="1200" smtClean="0"/>
            <a:t> қабілетті әрекетке жұмылдырады. Мотивсіз қабілет іске аспайды. Мысалы, музыкаға қабілеті бар бала тек ішкі ынта болған жағдайда ғана бұл қабілетін дамыта алады.</a:t>
          </a:r>
          <a:endParaRPr lang="ru-RU" sz="1700" kern="1200"/>
        </a:p>
      </dsp:txBody>
      <dsp:txXfrm>
        <a:off x="4121120" y="2520515"/>
        <a:ext cx="3598643" cy="215918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E410A9-6D92-48FE-ABF2-1917FA2A7CB5}">
      <dsp:nvSpPr>
        <dsp:cNvPr id="0" name=""/>
        <dsp:cNvSpPr/>
      </dsp:nvSpPr>
      <dsp:spPr>
        <a:xfrm>
          <a:off x="0" y="211897"/>
          <a:ext cx="8162260" cy="7980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200" kern="1200" smtClean="0"/>
            <a:t>Қабілет тұлғаның дамуында ерекше орын алады. Оның негізгі қызметтері мыналар:</a:t>
          </a:r>
          <a:endParaRPr lang="ru-RU" sz="2200" kern="1200"/>
        </a:p>
      </dsp:txBody>
      <dsp:txXfrm>
        <a:off x="0" y="211897"/>
        <a:ext cx="8162260" cy="798056"/>
      </dsp:txXfrm>
    </dsp:sp>
    <dsp:sp modelId="{541E09C9-EDCC-4726-B90D-A0C3213E1E36}">
      <dsp:nvSpPr>
        <dsp:cNvPr id="0" name=""/>
        <dsp:cNvSpPr/>
      </dsp:nvSpPr>
      <dsp:spPr>
        <a:xfrm>
          <a:off x="0" y="1009953"/>
          <a:ext cx="8162260" cy="39857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200" b="1" kern="1200" smtClean="0"/>
            <a:t>Іс-әрекеттің тиімділігін қамтамасыз ету.</a:t>
          </a:r>
          <a:r>
            <a:rPr lang="kk-KZ" sz="2200" kern="1200" smtClean="0"/>
            <a:t> Қабілет арқылы адам оқу, еңбек, шығармашылық әрекеттерде табысты болады.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200" b="1" kern="1200" smtClean="0"/>
            <a:t>Тұлғаның кәсіби бағдарын айқындау.</a:t>
          </a:r>
          <a:r>
            <a:rPr lang="kk-KZ" sz="2200" kern="1200" smtClean="0"/>
            <a:t> Белгілі бір қабілеттің басым болуы адамның мамандық таңдауына әсер етеді.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smtClean="0"/>
            <a:t>Шығармашылық әлеуетті дамыту.</a:t>
          </a:r>
          <a:r>
            <a:rPr lang="ru-RU" sz="2200" kern="1200" smtClean="0"/>
            <a:t> Қабілет адамның жаңа идеялар тудыруына, жаңашылдыққа ұмтылуына жағдай жасайды.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smtClean="0"/>
            <a:t>Әлеуметтік бейімделуді жеңілдету.</a:t>
          </a:r>
          <a:r>
            <a:rPr lang="ru-RU" sz="2200" kern="1200" smtClean="0"/>
            <a:t> Қабілетті адам қоғамда өз орнын тауып, өзін-өзі жүзеге асыруға мүмкіндік алады.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smtClean="0"/>
            <a:t>Жеке даралықты айқындау.</a:t>
          </a:r>
          <a:r>
            <a:rPr lang="ru-RU" sz="2200" kern="1200" smtClean="0"/>
            <a:t> Әр адамның қабілеті бірегей болғандықтан, ол тұлғаның ерекшелігін көрсетеді.</a:t>
          </a:r>
          <a:endParaRPr lang="ru-RU" sz="2200" kern="1200"/>
        </a:p>
      </dsp:txBody>
      <dsp:txXfrm>
        <a:off x="0" y="1009953"/>
        <a:ext cx="8162260" cy="398573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53F2F4-2927-4AA9-800B-D302BC2CB920}">
      <dsp:nvSpPr>
        <dsp:cNvPr id="0" name=""/>
        <dsp:cNvSpPr/>
      </dsp:nvSpPr>
      <dsp:spPr>
        <a:xfrm>
          <a:off x="0" y="48936"/>
          <a:ext cx="8867554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b="1" kern="1200" dirty="0" smtClean="0"/>
            <a:t>Жалпы қабілет</a:t>
          </a:r>
          <a:r>
            <a:rPr lang="kk-KZ" sz="2400" kern="1200" dirty="0" smtClean="0"/>
            <a:t> – кез келген іс-әрекет саласында қолданылатын әмбебап қасиеттер. Оларға мыналар жатады:</a:t>
          </a:r>
          <a:endParaRPr lang="ru-RU" sz="2400" kern="1200" dirty="0"/>
        </a:p>
      </dsp:txBody>
      <dsp:txXfrm>
        <a:off x="0" y="48936"/>
        <a:ext cx="8867554" cy="12168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ACB979-C7F8-4199-B23F-CD177203D116}">
      <dsp:nvSpPr>
        <dsp:cNvPr id="0" name=""/>
        <dsp:cNvSpPr/>
      </dsp:nvSpPr>
      <dsp:spPr>
        <a:xfrm>
          <a:off x="3656204" y="958"/>
          <a:ext cx="1034149" cy="10341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ойлау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қабілеті;</a:t>
          </a:r>
          <a:endParaRPr lang="ru-RU" sz="1200" kern="1200" dirty="0"/>
        </a:p>
      </dsp:txBody>
      <dsp:txXfrm>
        <a:off x="3656204" y="958"/>
        <a:ext cx="1034149" cy="1034149"/>
      </dsp:txXfrm>
    </dsp:sp>
    <dsp:sp modelId="{B207511D-3E10-46F9-92B1-EDCAAE884EDE}">
      <dsp:nvSpPr>
        <dsp:cNvPr id="0" name=""/>
        <dsp:cNvSpPr/>
      </dsp:nvSpPr>
      <dsp:spPr>
        <a:xfrm rot="2160000">
          <a:off x="4657506" y="794953"/>
          <a:ext cx="274231" cy="3490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2160000">
        <a:off x="4657506" y="794953"/>
        <a:ext cx="274231" cy="349025"/>
      </dsp:txXfrm>
    </dsp:sp>
    <dsp:sp modelId="{CEEBC9E8-2D77-45FB-993A-7C404085A954}">
      <dsp:nvSpPr>
        <dsp:cNvPr id="0" name=""/>
        <dsp:cNvSpPr/>
      </dsp:nvSpPr>
      <dsp:spPr>
        <a:xfrm>
          <a:off x="4911448" y="912947"/>
          <a:ext cx="1034149" cy="10341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ес;</a:t>
          </a:r>
          <a:endParaRPr lang="ru-RU" sz="1200" kern="1200"/>
        </a:p>
      </dsp:txBody>
      <dsp:txXfrm>
        <a:off x="4911448" y="912947"/>
        <a:ext cx="1034149" cy="1034149"/>
      </dsp:txXfrm>
    </dsp:sp>
    <dsp:sp modelId="{CCD60421-B6AA-41B5-A6B9-26EAEEE12712}">
      <dsp:nvSpPr>
        <dsp:cNvPr id="0" name=""/>
        <dsp:cNvSpPr/>
      </dsp:nvSpPr>
      <dsp:spPr>
        <a:xfrm rot="6480000">
          <a:off x="5054075" y="1985942"/>
          <a:ext cx="274231" cy="3490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6480000">
        <a:off x="5054075" y="1985942"/>
        <a:ext cx="274231" cy="349025"/>
      </dsp:txXfrm>
    </dsp:sp>
    <dsp:sp modelId="{57EE98F3-A57A-4E6C-9C62-4B4F6E543C2A}">
      <dsp:nvSpPr>
        <dsp:cNvPr id="0" name=""/>
        <dsp:cNvSpPr/>
      </dsp:nvSpPr>
      <dsp:spPr>
        <a:xfrm>
          <a:off x="4431987" y="2388576"/>
          <a:ext cx="1034149" cy="10341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сөйлеу;</a:t>
          </a:r>
          <a:endParaRPr lang="ru-RU" sz="1200" kern="1200"/>
        </a:p>
      </dsp:txBody>
      <dsp:txXfrm>
        <a:off x="4431987" y="2388576"/>
        <a:ext cx="1034149" cy="1034149"/>
      </dsp:txXfrm>
    </dsp:sp>
    <dsp:sp modelId="{F7D691FB-4A8E-412D-80FD-C8A665A174C2}">
      <dsp:nvSpPr>
        <dsp:cNvPr id="0" name=""/>
        <dsp:cNvSpPr/>
      </dsp:nvSpPr>
      <dsp:spPr>
        <a:xfrm rot="10800000">
          <a:off x="4043924" y="2731138"/>
          <a:ext cx="274231" cy="3490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4043924" y="2731138"/>
        <a:ext cx="274231" cy="349025"/>
      </dsp:txXfrm>
    </dsp:sp>
    <dsp:sp modelId="{0A5CD810-39DB-43B3-88E1-88091CC02F03}">
      <dsp:nvSpPr>
        <dsp:cNvPr id="0" name=""/>
        <dsp:cNvSpPr/>
      </dsp:nvSpPr>
      <dsp:spPr>
        <a:xfrm>
          <a:off x="2880420" y="2388576"/>
          <a:ext cx="1034149" cy="10341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қиял;</a:t>
          </a:r>
          <a:endParaRPr lang="ru-RU" sz="1200" kern="1200"/>
        </a:p>
      </dsp:txBody>
      <dsp:txXfrm>
        <a:off x="2880420" y="2388576"/>
        <a:ext cx="1034149" cy="1034149"/>
      </dsp:txXfrm>
    </dsp:sp>
    <dsp:sp modelId="{5038655A-2A1C-495B-B752-05948ABA6242}">
      <dsp:nvSpPr>
        <dsp:cNvPr id="0" name=""/>
        <dsp:cNvSpPr/>
      </dsp:nvSpPr>
      <dsp:spPr>
        <a:xfrm rot="15120000">
          <a:off x="3023047" y="2000705"/>
          <a:ext cx="274231" cy="3490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5120000">
        <a:off x="3023047" y="2000705"/>
        <a:ext cx="274231" cy="349025"/>
      </dsp:txXfrm>
    </dsp:sp>
    <dsp:sp modelId="{ECE1ECB7-C7F6-4FF9-AC8E-7A39AED2B764}">
      <dsp:nvSpPr>
        <dsp:cNvPr id="0" name=""/>
        <dsp:cNvSpPr/>
      </dsp:nvSpPr>
      <dsp:spPr>
        <a:xfrm>
          <a:off x="2400959" y="912947"/>
          <a:ext cx="1034149" cy="10341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қабылдау.</a:t>
          </a:r>
          <a:endParaRPr lang="ru-RU" sz="1200" kern="1200"/>
        </a:p>
      </dsp:txBody>
      <dsp:txXfrm>
        <a:off x="2400959" y="912947"/>
        <a:ext cx="1034149" cy="1034149"/>
      </dsp:txXfrm>
    </dsp:sp>
    <dsp:sp modelId="{04B12056-839D-4098-9EE6-E49DC4D4A21F}">
      <dsp:nvSpPr>
        <dsp:cNvPr id="0" name=""/>
        <dsp:cNvSpPr/>
      </dsp:nvSpPr>
      <dsp:spPr>
        <a:xfrm rot="19440000">
          <a:off x="3402261" y="804077"/>
          <a:ext cx="274231" cy="3490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9440000">
        <a:off x="3402261" y="804077"/>
        <a:ext cx="274231" cy="34902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766216-0052-4CDB-BBB9-464A7D2587FC}">
      <dsp:nvSpPr>
        <dsp:cNvPr id="0" name=""/>
        <dsp:cNvSpPr/>
      </dsp:nvSpPr>
      <dsp:spPr>
        <a:xfrm>
          <a:off x="0" y="8021"/>
          <a:ext cx="8075890" cy="2751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Жалпы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оқу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процесінде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жаңа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ақпаратты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түсініп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меңгеру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терең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талдау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және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өзін-өзі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жетілдіру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қабілетін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қамтамасыз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етеді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Бұл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жоғары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деңгейде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болса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адамның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кәсіби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қызметінде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жетістіктерге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жетуі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8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жеңілдейді</a:t>
          </a:r>
          <a:r>
            <a:rPr lang="en-US" sz="28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</a:t>
          </a:r>
          <a:endParaRPr lang="ru-RU" sz="2800" kern="1200" dirty="0"/>
        </a:p>
      </dsp:txBody>
      <dsp:txXfrm>
        <a:off x="0" y="8021"/>
        <a:ext cx="8075890" cy="2751840"/>
      </dsp:txXfrm>
    </dsp:sp>
    <dsp:sp modelId="{B5B293A3-DEBD-4481-9B9E-FF8231519D74}">
      <dsp:nvSpPr>
        <dsp:cNvPr id="0" name=""/>
        <dsp:cNvSpPr/>
      </dsp:nvSpPr>
      <dsp:spPr>
        <a:xfrm>
          <a:off x="0" y="2759861"/>
          <a:ext cx="8075890" cy="153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41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Сонымен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қатар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жалпы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қабілет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коммуникация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,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командалық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жұмыс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және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шығармашылық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іс-әрекеттерде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маңызды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рөл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атқарады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Оның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арқасында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жеке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тұлға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өз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мамандығы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мен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әлеуметтік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ортасында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тиімді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әрекет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ете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 </a:t>
          </a:r>
          <a:r>
            <a:rPr lang="en-US" sz="2200" kern="1200" dirty="0" err="1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алады</a:t>
          </a:r>
          <a:r>
            <a:rPr lang="en-US" sz="2200" kern="1200" dirty="0" smtClean="0">
              <a:latin typeface="Arial" pitchFamily="34" charset="0"/>
              <a:ea typeface="Instrument Sans Medium" pitchFamily="34" charset="-122"/>
              <a:cs typeface="Arial" pitchFamily="34" charset="0"/>
            </a:rPr>
            <a:t>.</a:t>
          </a:r>
          <a:endParaRPr lang="ru-RU" sz="2200" kern="1200" dirty="0"/>
        </a:p>
      </dsp:txBody>
      <dsp:txXfrm>
        <a:off x="0" y="2759861"/>
        <a:ext cx="8075890" cy="153594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4DFB5A-28FF-4A12-9A84-3194593B9DED}">
      <dsp:nvSpPr>
        <dsp:cNvPr id="0" name=""/>
        <dsp:cNvSpPr/>
      </dsp:nvSpPr>
      <dsp:spPr>
        <a:xfrm>
          <a:off x="0" y="378353"/>
          <a:ext cx="80134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9ACC92-6C94-4873-BFD3-CA5447D736A7}">
      <dsp:nvSpPr>
        <dsp:cNvPr id="0" name=""/>
        <dsp:cNvSpPr/>
      </dsp:nvSpPr>
      <dsp:spPr>
        <a:xfrm>
          <a:off x="400670" y="68393"/>
          <a:ext cx="560938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1" tIns="0" rIns="2120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Музыкалық қабілет (музыкалық есту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ырғақты сезіну</a:t>
          </a:r>
          <a:r>
            <a:rPr lang="ru-RU" sz="1600" kern="1200" dirty="0" smtClean="0"/>
            <a:t>).</a:t>
          </a:r>
          <a:endParaRPr lang="ru-RU" sz="1600" kern="1200" dirty="0"/>
        </a:p>
      </dsp:txBody>
      <dsp:txXfrm>
        <a:off x="400670" y="68393"/>
        <a:ext cx="5609383" cy="619920"/>
      </dsp:txXfrm>
    </dsp:sp>
    <dsp:sp modelId="{4BE7B989-B77A-4645-A9B0-018DB27DAB66}">
      <dsp:nvSpPr>
        <dsp:cNvPr id="0" name=""/>
        <dsp:cNvSpPr/>
      </dsp:nvSpPr>
      <dsp:spPr>
        <a:xfrm>
          <a:off x="0" y="1330913"/>
          <a:ext cx="80134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A48FA-5280-4FF3-AFFC-B6FA4F9E9DC4}">
      <dsp:nvSpPr>
        <dsp:cNvPr id="0" name=""/>
        <dsp:cNvSpPr/>
      </dsp:nvSpPr>
      <dsp:spPr>
        <a:xfrm>
          <a:off x="400670" y="1020953"/>
          <a:ext cx="560938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1" tIns="0" rIns="2120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Математикалық қабілет (логикалық ойлау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символдармен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жұмыс</a:t>
          </a:r>
          <a:r>
            <a:rPr lang="ru-RU" sz="1600" kern="1200" dirty="0" smtClean="0"/>
            <a:t>).</a:t>
          </a:r>
          <a:endParaRPr lang="ru-RU" sz="1600" kern="1200" dirty="0"/>
        </a:p>
      </dsp:txBody>
      <dsp:txXfrm>
        <a:off x="400670" y="1020953"/>
        <a:ext cx="5609383" cy="619920"/>
      </dsp:txXfrm>
    </dsp:sp>
    <dsp:sp modelId="{8C37A2EE-F185-4193-8AE3-AC8B8F598538}">
      <dsp:nvSpPr>
        <dsp:cNvPr id="0" name=""/>
        <dsp:cNvSpPr/>
      </dsp:nvSpPr>
      <dsp:spPr>
        <a:xfrm>
          <a:off x="0" y="2283474"/>
          <a:ext cx="80134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B2808-68A3-4127-9AF4-804901402CF2}">
      <dsp:nvSpPr>
        <dsp:cNvPr id="0" name=""/>
        <dsp:cNvSpPr/>
      </dsp:nvSpPr>
      <dsp:spPr>
        <a:xfrm>
          <a:off x="400670" y="1973513"/>
          <a:ext cx="560938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1" tIns="0" rIns="2120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Көркемдік қабілет (бейнелеу, композиция сезімі).</a:t>
          </a:r>
          <a:endParaRPr lang="ru-RU" sz="1600" kern="1200"/>
        </a:p>
      </dsp:txBody>
      <dsp:txXfrm>
        <a:off x="400670" y="1973513"/>
        <a:ext cx="5609383" cy="619920"/>
      </dsp:txXfrm>
    </dsp:sp>
    <dsp:sp modelId="{60A1E553-BF66-49F7-90AF-A014124E5954}">
      <dsp:nvSpPr>
        <dsp:cNvPr id="0" name=""/>
        <dsp:cNvSpPr/>
      </dsp:nvSpPr>
      <dsp:spPr>
        <a:xfrm>
          <a:off x="0" y="3236034"/>
          <a:ext cx="801340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3769E-0AC2-4DF4-BB8C-70299E47900C}">
      <dsp:nvSpPr>
        <dsp:cNvPr id="0" name=""/>
        <dsp:cNvSpPr/>
      </dsp:nvSpPr>
      <dsp:spPr>
        <a:xfrm>
          <a:off x="400670" y="2926074"/>
          <a:ext cx="5609383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021" tIns="0" rIns="21202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Спорттық қабілет (жылдамдық, үйлестіру, төзімділік</a:t>
          </a:r>
          <a:r>
            <a:rPr lang="ru-RU" sz="1600" kern="1200" dirty="0" smtClean="0"/>
            <a:t>).</a:t>
          </a:r>
          <a:endParaRPr lang="ru-RU" sz="1600" kern="1200" dirty="0"/>
        </a:p>
      </dsp:txBody>
      <dsp:txXfrm>
        <a:off x="400670" y="2926074"/>
        <a:ext cx="5609383" cy="61992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D9E3BC-86CD-4CA2-BB34-58041E95B057}">
      <dsp:nvSpPr>
        <dsp:cNvPr id="0" name=""/>
        <dsp:cNvSpPr/>
      </dsp:nvSpPr>
      <dsp:spPr>
        <a:xfrm>
          <a:off x="0" y="547164"/>
          <a:ext cx="879126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Л.С. Выготский – қабілеттің мәдени-тарихи даму теориясын жасады.</a:t>
          </a:r>
          <a:endParaRPr lang="ru-RU" sz="1800" kern="1200"/>
        </a:p>
      </dsp:txBody>
      <dsp:txXfrm>
        <a:off x="0" y="547164"/>
        <a:ext cx="8791265" cy="715052"/>
      </dsp:txXfrm>
    </dsp:sp>
    <dsp:sp modelId="{C89CAE15-83ED-4CD9-B9E8-6BD524E1C79D}">
      <dsp:nvSpPr>
        <dsp:cNvPr id="0" name=""/>
        <dsp:cNvSpPr/>
      </dsp:nvSpPr>
      <dsp:spPr>
        <a:xfrm>
          <a:off x="0" y="1314057"/>
          <a:ext cx="879126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С.Л. Рубинштейн – қабілет іс-әрекет арқылы дамиды деп көрсетті.</a:t>
          </a:r>
          <a:endParaRPr lang="ru-RU" sz="1800" kern="1200"/>
        </a:p>
      </dsp:txBody>
      <dsp:txXfrm>
        <a:off x="0" y="1314057"/>
        <a:ext cx="8791265" cy="715052"/>
      </dsp:txXfrm>
    </dsp:sp>
    <dsp:sp modelId="{336EC3B5-2274-42F5-A551-D906DA7E48DA}">
      <dsp:nvSpPr>
        <dsp:cNvPr id="0" name=""/>
        <dsp:cNvSpPr/>
      </dsp:nvSpPr>
      <dsp:spPr>
        <a:xfrm>
          <a:off x="0" y="2080950"/>
          <a:ext cx="879126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П.Я. Гальперин – ақыл-ой әрекетінің кезеңдеп қалыптасу теориясын ұсынды.</a:t>
          </a:r>
          <a:endParaRPr lang="ru-RU" sz="1800" kern="1200"/>
        </a:p>
      </dsp:txBody>
      <dsp:txXfrm>
        <a:off x="0" y="2080950"/>
        <a:ext cx="8791265" cy="715052"/>
      </dsp:txXfrm>
    </dsp:sp>
    <dsp:sp modelId="{F4D9DEC1-A8C7-449C-82F0-440166E05658}">
      <dsp:nvSpPr>
        <dsp:cNvPr id="0" name=""/>
        <dsp:cNvSpPr/>
      </dsp:nvSpPr>
      <dsp:spPr>
        <a:xfrm>
          <a:off x="0" y="2847842"/>
          <a:ext cx="8791265" cy="715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Қазақ психологтары Қ. Жарықбаев, Т. Тәжібаев – қабілет мәселесін ұлттық психология тұрғысынан зерттеп, дарындылықты тәрбиелеудің жолдарын қарастырды.</a:t>
          </a:r>
          <a:endParaRPr lang="ru-RU" sz="1800" kern="1200"/>
        </a:p>
      </dsp:txBody>
      <dsp:txXfrm>
        <a:off x="0" y="2847842"/>
        <a:ext cx="8791265" cy="715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xmlns="" id="{BDA82E41-E5AD-4DBE-8D3D-9205C6D547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62000" y="1096963"/>
            <a:ext cx="9753600" cy="54879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xmlns="" id="{1DBF42FD-2178-46F4-867C-B768F94F2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960" y="6948623"/>
            <a:ext cx="6583680" cy="65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4377" tIns="62188" rIns="124377" bIns="621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xmlns="" id="{3E57BD28-4BB6-45B7-9B41-F228AB84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661536" y="13897246"/>
            <a:ext cx="3566160" cy="7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4377" tIns="62188" rIns="124377" bIns="621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10561" indent="-3886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54709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76592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98475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0359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42242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664126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286009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124376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8D0B8F-73B5-4E4A-99F3-9004156A2761}" type="slidenum">
              <a:rPr lang="ru-RU" altLang="ru-RU" sz="1600" smtClean="0">
                <a:solidFill>
                  <a:prstClr val="black"/>
                </a:solidFill>
              </a:rPr>
              <a:pPr algn="r" defTabSz="124376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25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xmlns="" id="{BDA82E41-E5AD-4DBE-8D3D-9205C6D547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" y="1097397"/>
            <a:ext cx="7955280" cy="5486984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xmlns="" id="{1DBF42FD-2178-46F4-867C-B768F94F2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960" y="6948623"/>
            <a:ext cx="6583680" cy="65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4377" tIns="62188" rIns="124377" bIns="621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xmlns="" id="{3E57BD28-4BB6-45B7-9B41-F228AB84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661536" y="13897246"/>
            <a:ext cx="3566160" cy="7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4377" tIns="62188" rIns="124377" bIns="621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10561" indent="-3886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54709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76592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98475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0359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42242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664126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286009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124376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8D0B8F-73B5-4E4A-99F3-9004156A2761}" type="slidenum">
              <a:rPr lang="ru-RU" altLang="ru-RU" sz="1600" smtClean="0">
                <a:solidFill>
                  <a:prstClr val="black"/>
                </a:solidFill>
              </a:rPr>
              <a:pPr algn="r" defTabSz="124376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alt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35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xmlns="" id="{BDA82E41-E5AD-4DBE-8D3D-9205C6D547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62000" y="1096963"/>
            <a:ext cx="9753600" cy="54879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xmlns="" id="{1DBF42FD-2178-46F4-867C-B768F94F2C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960" y="6948623"/>
            <a:ext cx="6583680" cy="65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4377" tIns="62188" rIns="124377" bIns="621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xmlns="" id="{3E57BD28-4BB6-45B7-9B41-F228AB84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661536" y="13897246"/>
            <a:ext cx="3566160" cy="7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4377" tIns="62188" rIns="124377" bIns="621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10561" indent="-38867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54709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76592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98475" indent="-3109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0359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042242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664126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286009" indent="-3109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124376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8D0B8F-73B5-4E4A-99F3-9004156A2761}" type="slidenum">
              <a:rPr lang="ru-RU" altLang="ru-RU" sz="1600" smtClean="0">
                <a:solidFill>
                  <a:prstClr val="black"/>
                </a:solidFill>
              </a:rPr>
              <a:pPr algn="r" defTabSz="124376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03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5384799"/>
            <a:ext cx="10241280" cy="180848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54" y="822961"/>
            <a:ext cx="10241280" cy="4338320"/>
          </a:xfrm>
          <a:prstGeom prst="rect">
            <a:avLst/>
          </a:prstGeom>
        </p:spPr>
        <p:txBody>
          <a:bodyPr lIns="109728" tIns="54864" rIns="109728" bIns="54864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85294" y="7406641"/>
            <a:ext cx="192024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pPr>
              <a:defRPr/>
            </a:pPr>
            <a:fld id="{21487DBB-1F1E-4F72-B829-6C9988CC79E5}" type="datetimeFigureOut">
              <a:rPr lang="ru-RU" smtClean="0"/>
              <a:pPr>
                <a:defRPr/>
              </a:pPr>
              <a:t>11.09.2025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1054" y="7406641"/>
            <a:ext cx="90525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35841" y="6694171"/>
            <a:ext cx="1370694" cy="803910"/>
          </a:xfrm>
          <a:prstGeom prst="rect">
            <a:avLst/>
          </a:prstGeom>
        </p:spPr>
        <p:txBody>
          <a:bodyPr lIns="109728" tIns="54864" rIns="109728" bIns="54864"/>
          <a:lstStyle/>
          <a:p>
            <a:pPr>
              <a:defRPr/>
            </a:pPr>
            <a:fld id="{4C3FFF8C-91DD-463A-AEA1-4FC0140120AF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xmlns="" val="429027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556512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8C643F-DB16-456A-BA0E-CE58C20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0503DAF4-A44C-4E73-A9D8-E81EC8449F90}" type="datetimeFigureOut">
              <a:rPr lang="ru-RU"/>
              <a:pPr>
                <a:defRPr/>
              </a:pPr>
              <a:t>11.09.2025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EF0BEB-BD8D-4B13-B785-B5A2E3C05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EC9375-601F-4373-9427-2CC6C94F6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4DD51E33-2FD2-413E-9884-3519C6CF4693}" type="slidenum">
              <a:rPr lang="ru-RU" altLang="en-US"/>
              <a:pPr>
                <a:defRPr/>
              </a:pPr>
              <a:t>‹#›</a:t>
            </a:fld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0647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9.png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0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21.png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biblioclub.ru/index.php?page=book&amp;id=7038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6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7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>
            <a:extLst>
              <a:ext uri="{FF2B5EF4-FFF2-40B4-BE49-F238E27FC236}">
                <a16:creationId xmlns:a16="http://schemas.microsoft.com/office/drawing/2014/main" xmlns="" id="{1059DEF4-67EB-4FA2-B83A-0D5A2CBDD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100" name="TextBox 6">
            <a:extLst>
              <a:ext uri="{FF2B5EF4-FFF2-40B4-BE49-F238E27FC236}">
                <a16:creationId xmlns:a16="http://schemas.microsoft.com/office/drawing/2014/main" xmlns="" id="{B40FC791-94D1-4D53-95F1-D425A21CB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25" y="6949587"/>
            <a:ext cx="12397663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tIns="54864" rIns="109728" bIns="548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900" b="1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Мандыкаева</a:t>
            </a:r>
            <a:r>
              <a:rPr lang="ru-RU" sz="2900" b="1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900" b="1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Алмагуль</a:t>
            </a:r>
            <a:r>
              <a:rPr lang="ru-RU" sz="2900" b="1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900" b="1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Рамазановна</a:t>
            </a:r>
            <a:endParaRPr lang="en-US" sz="2900" b="1" i="1" dirty="0">
              <a:solidFill>
                <a:schemeClr val="accent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kk-KZ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Л</a:t>
            </a:r>
            <a:r>
              <a:rPr lang="ru-RU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</a:t>
            </a:r>
            <a:r>
              <a:rPr lang="ru-RU" sz="1900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Н.Гумилев</a:t>
            </a:r>
            <a:r>
              <a:rPr lang="ru-RU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900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атындағы</a:t>
            </a:r>
            <a:r>
              <a:rPr lang="ru-RU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900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Еуразия</a:t>
            </a:r>
            <a:r>
              <a:rPr lang="ru-RU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900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ұлттық</a:t>
            </a:r>
            <a:r>
              <a:rPr lang="ru-RU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1900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университеті</a:t>
            </a:r>
            <a:r>
              <a:rPr lang="ru-RU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психология </a:t>
            </a:r>
            <a:r>
              <a:rPr lang="ru-RU" sz="1900" i="1" dirty="0" err="1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ғылымдарының</a:t>
            </a:r>
            <a:r>
              <a:rPr lang="ru-RU" sz="1900" i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кандидаты, доцент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6282" y="3001877"/>
            <a:ext cx="7865651" cy="2788456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kk-KZ" sz="5800" b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ДИФФЕРЕНЦИАЛДЫ</a:t>
            </a:r>
          </a:p>
          <a:p>
            <a:pPr algn="ctr"/>
            <a:r>
              <a:rPr lang="kk-KZ" sz="5800" b="1" dirty="0">
                <a:solidFill>
                  <a:schemeClr val="accent1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ПСИХОЛОГИЯ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F20842D9-59F7-4D9C-9D8A-4FF1A1D4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00243" y="4207397"/>
            <a:ext cx="2198110" cy="317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 background">
            <a:extLst>
              <a:ext uri="{FF2B5EF4-FFF2-40B4-BE49-F238E27FC236}">
                <a16:creationId xmlns:a16="http://schemas.microsoft.com/office/drawing/2014/main" xmlns="" id="{02D0DF62-5A00-4B21-9DFE-2D791133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6888" y="1225616"/>
            <a:ext cx="1661465" cy="25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icture background">
            <a:extLst>
              <a:ext uri="{FF2B5EF4-FFF2-40B4-BE49-F238E27FC236}">
                <a16:creationId xmlns:a16="http://schemas.microsoft.com/office/drawing/2014/main" xmlns="" id="{D9B928ED-289F-4F2B-8EB9-2E84B2EC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8339" y="3556104"/>
            <a:ext cx="1419858" cy="211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icture background">
            <a:extLst>
              <a:ext uri="{FF2B5EF4-FFF2-40B4-BE49-F238E27FC236}">
                <a16:creationId xmlns:a16="http://schemas.microsoft.com/office/drawing/2014/main" xmlns="" id="{F58BFC81-EDA6-44BA-9190-52570377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6435" y="5096851"/>
            <a:ext cx="1419858" cy="19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79FDCC6-CE17-4B22-AA7D-5E32B9CE1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9892" y="1564436"/>
            <a:ext cx="1476996" cy="1969328"/>
          </a:xfrm>
          <a:prstGeom prst="rect">
            <a:avLst/>
          </a:prstGeom>
        </p:spPr>
      </p:pic>
      <p:pic>
        <p:nvPicPr>
          <p:cNvPr id="1038" name="Picture 14" descr="Picture background">
            <a:extLst>
              <a:ext uri="{FF2B5EF4-FFF2-40B4-BE49-F238E27FC236}">
                <a16:creationId xmlns:a16="http://schemas.microsoft.com/office/drawing/2014/main" xmlns="" id="{CC9625F0-447D-4154-8DB9-F9644E4A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8427" y="3515386"/>
            <a:ext cx="917062" cy="12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74886D9-15E4-41B1-9073-901318295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0639" y="2748341"/>
            <a:ext cx="472212" cy="720323"/>
          </a:xfrm>
          <a:prstGeom prst="rect">
            <a:avLst/>
          </a:prstGeom>
        </p:spPr>
      </p:pic>
      <p:pic>
        <p:nvPicPr>
          <p:cNvPr id="1042" name="Picture 18" descr="Picture background">
            <a:extLst>
              <a:ext uri="{FF2B5EF4-FFF2-40B4-BE49-F238E27FC236}">
                <a16:creationId xmlns:a16="http://schemas.microsoft.com/office/drawing/2014/main" xmlns="" id="{E8DD5E28-C314-4E51-AF99-A181EA8A2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271"/>
          <a:stretch/>
        </p:blipFill>
        <p:spPr bwMode="auto">
          <a:xfrm>
            <a:off x="10748338" y="5810740"/>
            <a:ext cx="1419859" cy="127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cture background">
            <a:extLst>
              <a:ext uri="{FF2B5EF4-FFF2-40B4-BE49-F238E27FC236}">
                <a16:creationId xmlns:a16="http://schemas.microsoft.com/office/drawing/2014/main" xmlns="" id="{12A6E642-6C53-4090-A869-BE8FFE46E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8279" y="5807798"/>
            <a:ext cx="861966" cy="12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0B22823-1B7A-4BBE-96E4-B681194634D4}"/>
              </a:ext>
            </a:extLst>
          </p:cNvPr>
          <p:cNvSpPr/>
          <p:nvPr/>
        </p:nvSpPr>
        <p:spPr>
          <a:xfrm>
            <a:off x="1859600" y="314500"/>
            <a:ext cx="12338444" cy="553998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ru-RU" sz="2900" b="1" dirty="0">
                <a:solidFill>
                  <a:srgbClr val="7499B4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Л.Н.ГУМИЛЕВ АТЫНДАҒЫ ЕУРАЗИЯ ҰЛТТЫҚ УНИВЕРСИТЕТІ</a:t>
            </a:r>
            <a:endParaRPr lang="kk-KZ" sz="2900" b="1" dirty="0">
              <a:solidFill>
                <a:srgbClr val="7499B4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351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6715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Жалпы қабілеттің оқу, кәсіби іс-әрекеттегі рөлі</a:t>
            </a:r>
            <a:endParaRPr lang="en-US" sz="39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93790" y="2817628"/>
          <a:ext cx="8075890" cy="430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rcRect l="9044"/>
          <a:stretch>
            <a:fillRect/>
          </a:stretch>
        </p:blipFill>
        <p:spPr>
          <a:xfrm>
            <a:off x="0" y="0"/>
            <a:ext cx="5239703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69980" y="0"/>
            <a:ext cx="10122197" cy="1318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4850"/>
              </a:lnSpc>
              <a:buNone/>
            </a:pPr>
            <a:r>
              <a:rPr lang="en-US" sz="2000" b="1" dirty="0">
                <a:solidFill>
                  <a:srgbClr val="091C53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Арнайы қабілет ұғымы. Арнайы қабілет пен дарындылықтың арақатынасы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9703" y="1318438"/>
            <a:ext cx="880375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Арнайы қабілет – тұлғаның белгілі бір салада ерекше жоғары жетістіктерге жетуін қамтамасыз ететін психикалық қасиеттер жиынтығы. Бұл қабілет спортта, өнерде, ғылымда немесе басқа да ерекше кәсіби салаларда көрініс табады.</a:t>
            </a:r>
            <a:endParaRPr lang="en-US" sz="15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656996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Дарындылық арнайы қабілеттердің қарқынды дамуының нәтижесі болып саналады. Дарындылық – бұл өз саласында ерекше шығармашылық сапа мен жоғары өнімділік, ерекше таланттарды білдіреді.</a:t>
            </a:r>
            <a:endParaRPr lang="en-US" sz="155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5532482" y="2445488"/>
          <a:ext cx="8013405" cy="3833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0"/>
            <a:ext cx="14630401" cy="946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2400" dirty="0">
                <a:solidFill>
                  <a:srgbClr val="091C53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Қабілеттілік пен дарындылық теориясына отандық психология мен психофизиологияның үлесі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909582" y="5625312"/>
            <a:ext cx="886968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Қабілетті дамытуда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педагогикалық қолдау маңызды орын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алады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Арнайы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бағдарламалар, шығармашылық үйірмелер, ғылым 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мен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өнер саласындағы тәжірибе алмасу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–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дарынды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тұлғаның дамуына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ықпал ететін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негізгі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шарттар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 тұлға құрылымының маңызды бөлігі ретінде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жалпы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және арнайы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түрлерге бөлінеді.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Жалпы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 әмбебап сипатқа ие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болса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арнайы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 белгілі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бір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салада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жоғары жетістіктерге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жетелейді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Қабілетті дамыту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–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қоғамның мәдени және ғылыми прогресінің басты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55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шарты</a:t>
            </a:r>
            <a:r>
              <a:rPr lang="ru-RU" sz="155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98893" y="1101044"/>
            <a:ext cx="8791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Қабілеттің дамуына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үш негізгі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фактор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әсер етеді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Тұқымқуалаушылық 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–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табиғи бейімділік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Әлеуметтік 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орта –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отбасы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мектеп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қоғам ықпалы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Тәрбие 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мен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оқыту 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–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қабілетті дамытудың ең шешуші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факторы.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5498893" y="1956391"/>
          <a:ext cx="8791265" cy="4110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09823C-8377-426A-B636-DCF2261A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630400" cy="82295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F07D2F-3FED-41E9-914E-C18DE5E5E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178"/>
            <a:ext cx="13592971" cy="500519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kk-KZ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Тұлға құрылымының негізгі компоненттерін атаңыз. </a:t>
            </a:r>
          </a:p>
          <a:p>
            <a:r>
              <a:rPr lang="kk-KZ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Темперамент пен қабілеттің байланысы неде? </a:t>
            </a:r>
          </a:p>
          <a:p>
            <a:r>
              <a:rPr lang="kk-KZ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Қызығушылықтың қабілет дамуындағы рөлі қандай? </a:t>
            </a:r>
          </a:p>
          <a:p>
            <a:r>
              <a:rPr lang="kk-KZ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Жалпы қабілет дегеніміз не? </a:t>
            </a:r>
          </a:p>
          <a:p>
            <a:r>
              <a:rPr lang="kk-KZ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Арнайы қабілет дегеніміз не? </a:t>
            </a:r>
          </a:p>
          <a:p>
            <a:r>
              <a:rPr lang="kk-KZ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Жалпы және арнайы қабілеттердің өзара байланысы қандай? </a:t>
            </a:r>
          </a:p>
          <a:p>
            <a:r>
              <a:rPr lang="kk-KZ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Қабілет тұлғаның кәсіби дамуына қалай әсер етеді? 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xmlns="" id="{C225C7B0-B2F4-4C09-9448-3B21C93F2730}"/>
              </a:ext>
            </a:extLst>
          </p:cNvPr>
          <p:cNvSpPr/>
          <p:nvPr/>
        </p:nvSpPr>
        <p:spPr>
          <a:xfrm>
            <a:off x="3152180" y="433745"/>
            <a:ext cx="7386054" cy="489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850"/>
              </a:lnSpc>
            </a:pPr>
            <a:r>
              <a:rPr lang="en-US" sz="3100" b="1" dirty="0">
                <a:solidFill>
                  <a:srgbClr val="0070C0"/>
                </a:solidFill>
                <a:latin typeface="Arial" panose="020B0604020202020204" pitchFamily="34" charset="0"/>
                <a:ea typeface="Bricolage Grotesque Semi Bold" pitchFamily="34" charset="-122"/>
                <a:cs typeface="Arial" panose="020B0604020202020204" pitchFamily="34" charset="0"/>
              </a:rPr>
              <a:t>Бақылау сұрақтары</a:t>
            </a:r>
            <a:endParaRPr lang="en-US" sz="3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951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.jpg">
            <a:extLst>
              <a:ext uri="{FF2B5EF4-FFF2-40B4-BE49-F238E27FC236}">
                <a16:creationId xmlns:a16="http://schemas.microsoft.com/office/drawing/2014/main" xmlns="" id="{78A9BF57-8846-475C-9915-AB354322D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05AC48-6B2D-48DE-BB62-810C1E636391}"/>
              </a:ext>
            </a:extLst>
          </p:cNvPr>
          <p:cNvSpPr txBox="1"/>
          <p:nvPr/>
        </p:nvSpPr>
        <p:spPr>
          <a:xfrm>
            <a:off x="463164" y="1245046"/>
            <a:ext cx="13704073" cy="7125412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r>
              <a:rPr lang="kk-KZ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Нартова-</a:t>
            </a:r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Бочавер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С. К. Дифференциальная психология : учебное пособие / С. К. Нартова-</a:t>
            </a:r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Бочавер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6-е изд., стер. – Москва : ФЛИНТА, 2021. – 281 с. : ил. – (Библиотека психолога). – Режим доступа: по подписке. – URL: </a:t>
            </a:r>
            <a:r>
              <a:rPr lang="ru-RU" sz="1700" u="sng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https://biblioclub.ru/index.php?page=book&amp;id=70386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(дата обращения: 17.06.2025). – </a:t>
            </a:r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Библиогр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.: с. 263-269. – ISBN 978-5-9765-2052-3. – Текст : электронный.</a:t>
            </a:r>
          </a:p>
          <a:p>
            <a:r>
              <a:rPr lang="kk-KZ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700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kk-KZ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Кондрашихина, О. А. Дифференциальная психология : О. А. Кондрашихина. — 2-е изд., </a:t>
            </a:r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перераб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и доп. — Севастополь : </a:t>
            </a:r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СевГУ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2022. — 305 с. — Текст : электронный // Лань : электронно-библиотечная система. — URL: https://e.lanbook.com/book/261881 (дата обращения: 17.06.2025). — Режим доступа: для </a:t>
            </a:r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авториз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пользователей.</a:t>
            </a:r>
          </a:p>
          <a:p>
            <a:r>
              <a:rPr lang="kk-KZ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  <a:endParaRPr lang="ru-RU" sz="1700" kern="1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Базылевич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Т. Ф. Дифференциальная психология : учебник / Т.Ф. </a:t>
            </a:r>
            <a:r>
              <a:rPr lang="ru-RU" sz="1700" kern="1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Базылевич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— Москва : ИНФРА-М, 2024. — 224 с. + Доп. материалы [Электронный ресурс]. — (Высшее образование: Бакалавриат). — DOI 10.12737/5258. - ISBN 978-5-16-009399-4. - Текст : электронный. - URL: (дата обращения: 17.06.2025). – Режим доступа: по подписке.</a:t>
            </a:r>
          </a:p>
          <a:p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itchFamily="34" charset="0"/>
            </a:endParaRPr>
          </a:p>
          <a:p>
            <a:r>
              <a:rPr lang="ru-RU" sz="17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Орманова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 З.Қ. </a:t>
            </a:r>
            <a:r>
              <a:rPr lang="ru-RU" sz="17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Дифференциалды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 психология: </a:t>
            </a:r>
            <a:r>
              <a:rPr lang="ru-RU" sz="17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оқулық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 / З. Қ. </a:t>
            </a:r>
            <a:r>
              <a:rPr lang="ru-RU" sz="17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Орманова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. – Алматы:</a:t>
            </a:r>
            <a:r>
              <a:rPr lang="en-US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 TechSmith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, 2023. -216 бет. – </a:t>
            </a:r>
            <a:r>
              <a:rPr lang="ru-RU" sz="1700" kern="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ISBN978-601-352-153-4.</a:t>
            </a:r>
          </a:p>
          <a:p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</a:p>
          <a:p>
            <a:pPr marL="83820" marR="67056">
              <a:lnSpc>
                <a:spcPct val="98000"/>
              </a:lnSpc>
            </a:pPr>
            <a:r>
              <a:rPr lang="kk-KZ" sz="17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Марютина,Т.</a:t>
            </a:r>
            <a:r>
              <a:rPr lang="kk-KZ" sz="1700" i="1" spc="-6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i="1" spc="-3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М. </a:t>
            </a:r>
            <a:r>
              <a:rPr lang="kk-KZ" sz="1700" spc="-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Дифферен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циальная</a:t>
            </a:r>
            <a:r>
              <a:rPr lang="kk-KZ" sz="1700" spc="-9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психология</a:t>
            </a:r>
            <a:r>
              <a:rPr lang="kk-KZ" sz="1700" spc="-9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kk-KZ" sz="1700" spc="-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психология</a:t>
            </a:r>
            <a:r>
              <a:rPr lang="kk-KZ" sz="1700" spc="-9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учебник для вузов /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3820" marR="349758"/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 М. Марютина. — Москва : Издательство Юрайт,</a:t>
            </a:r>
            <a:r>
              <a:rPr lang="kk-KZ" sz="1700" spc="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2025. —</a:t>
            </a:r>
            <a:r>
              <a:rPr lang="kk-KZ" sz="1700" spc="6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515</a:t>
            </a:r>
            <a:r>
              <a:rPr lang="kk-KZ" sz="1700" spc="-24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 </a:t>
            </a:r>
            <a:r>
              <a:rPr lang="kk-KZ" sz="1700" spc="-6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3820" marR="67056"/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(Высшее образование). — ISBN</a:t>
            </a:r>
            <a:r>
              <a:rPr lang="kk-KZ" sz="1700" spc="-9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978-5-534-17908-8.</a:t>
            </a:r>
            <a:r>
              <a:rPr lang="kk-KZ" sz="1700" spc="-9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3820" marR="121920"/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Текст : электронный // Образовательная</a:t>
            </a:r>
            <a:r>
              <a:rPr lang="kk-KZ" sz="1700" spc="-9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платформа Юрайт [сайт]. — (дата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обращения:</a:t>
            </a:r>
            <a:r>
              <a:rPr lang="kk-KZ" sz="1700" spc="-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18.06.2025).</a:t>
            </a:r>
            <a:endParaRPr lang="kk-KZ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3820" marR="104394"/>
            <a:endParaRPr lang="kk-KZ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3820" marR="104394"/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Мандель, Б. Р. </a:t>
            </a:r>
            <a:r>
              <a:rPr lang="kk-KZ" sz="1700" spc="-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Дифференциальная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психология. Модульный курс</a:t>
            </a:r>
            <a:r>
              <a:rPr lang="kk-KZ" sz="1700" spc="-54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kk-KZ" sz="1700" spc="-24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учебное</a:t>
            </a:r>
            <a:r>
              <a:rPr lang="kk-KZ" sz="1700" spc="-54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пособие</a:t>
            </a:r>
            <a:r>
              <a:rPr lang="kk-KZ" sz="1700" spc="-54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kk-KZ" sz="1700" spc="-66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Б.Р. Мандель. — Москва : Вузовский учебник : ИНФРА-М, 2022. —</a:t>
            </a:r>
            <a:r>
              <a:rPr lang="kk-KZ" sz="1700" spc="-6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315 с. -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3820">
              <a:lnSpc>
                <a:spcPts val="1650"/>
              </a:lnSpc>
            </a:pP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ISBN</a:t>
            </a:r>
            <a:r>
              <a:rPr lang="kk-KZ" sz="1700" spc="-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978-5-9558-0205-3.</a:t>
            </a:r>
            <a:r>
              <a:rPr lang="kk-KZ" sz="1700" spc="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spc="-6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3820" marR="67056"/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Текст</a:t>
            </a:r>
            <a:r>
              <a:rPr lang="kk-KZ" sz="1700" spc="-54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kk-KZ" sz="1700" spc="-54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электронный.</a:t>
            </a:r>
            <a:r>
              <a:rPr lang="kk-KZ" sz="1700" spc="-6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kk-KZ" sz="1700" spc="-66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17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(дата обращения: 18.06.2025). – Режим доступа: по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kk-KZ" sz="1700" spc="-12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подписке.</a:t>
            </a:r>
            <a:endParaRPr lang="ru-RU" sz="17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06C61F-5682-4B1C-9FFE-D1B61EE508C7}"/>
              </a:ext>
            </a:extLst>
          </p:cNvPr>
          <p:cNvSpPr txBox="1"/>
          <p:nvPr/>
        </p:nvSpPr>
        <p:spPr>
          <a:xfrm>
            <a:off x="4811098" y="191164"/>
            <a:ext cx="7317187" cy="780214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900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Әдебиеттер</a:t>
            </a:r>
            <a:r>
              <a:rPr lang="ru-RU" sz="2900" b="1" dirty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27412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4836029E-A24D-4144-A4E8-ECBC5785967F}"/>
              </a:ext>
            </a:extLst>
          </p:cNvPr>
          <p:cNvSpPr txBox="1">
            <a:spLocks/>
          </p:cNvSpPr>
          <p:nvPr/>
        </p:nvSpPr>
        <p:spPr bwMode="auto">
          <a:xfrm>
            <a:off x="3080387" y="3752850"/>
            <a:ext cx="8728710" cy="105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4" rIns="109728" bIns="5486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5300" b="1" dirty="0" err="1">
                <a:solidFill>
                  <a:srgbClr val="03517A"/>
                </a:solidFill>
                <a:latin typeface="Arial" pitchFamily="34" charset="0"/>
                <a:cs typeface="Arial" pitchFamily="34" charset="0"/>
              </a:rPr>
              <a:t>Назарларыңызға</a:t>
            </a:r>
            <a:r>
              <a:rPr lang="ru-RU" altLang="ru-RU" sz="5300" b="1" dirty="0">
                <a:solidFill>
                  <a:srgbClr val="03517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5300" b="1" dirty="0" err="1">
                <a:solidFill>
                  <a:srgbClr val="03517A"/>
                </a:solidFill>
                <a:latin typeface="Arial" pitchFamily="34" charset="0"/>
                <a:cs typeface="Arial" pitchFamily="34" charset="0"/>
              </a:rPr>
              <a:t>рахмет</a:t>
            </a:r>
            <a:r>
              <a:rPr lang="ru-RU" altLang="ru-RU" sz="5300" b="1" dirty="0">
                <a:solidFill>
                  <a:srgbClr val="03517A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14" name="Рисунок 12295">
            <a:extLst>
              <a:ext uri="{FF2B5EF4-FFF2-40B4-BE49-F238E27FC236}">
                <a16:creationId xmlns:a16="http://schemas.microsoft.com/office/drawing/2014/main" xmlns="" id="{F5351ADE-FD22-4D54-81B4-4E18D06B5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7908" y="1381128"/>
            <a:ext cx="588644" cy="58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226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7B0486A-5950-4D27-BE2C-5898448A7E19}"/>
              </a:ext>
            </a:extLst>
          </p:cNvPr>
          <p:cNvSpPr/>
          <p:nvPr/>
        </p:nvSpPr>
        <p:spPr>
          <a:xfrm>
            <a:off x="178752" y="1120402"/>
            <a:ext cx="14272898" cy="6703226"/>
          </a:xfrm>
          <a:prstGeom prst="rect">
            <a:avLst/>
          </a:prstGeom>
          <a:solidFill>
            <a:srgbClr val="EEEC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F28E9A-4073-4F1E-84BC-4EFA528B1463}"/>
              </a:ext>
            </a:extLst>
          </p:cNvPr>
          <p:cNvSpPr txBox="1"/>
          <p:nvPr/>
        </p:nvSpPr>
        <p:spPr>
          <a:xfrm>
            <a:off x="7304567" y="2778362"/>
            <a:ext cx="7074373" cy="3296287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>
              <a:spcAft>
                <a:spcPts val="1200"/>
              </a:spcAft>
            </a:pPr>
            <a:r>
              <a:rPr lang="kk-KZ" sz="2900" i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Тақырыбы: </a:t>
            </a:r>
          </a:p>
          <a:p>
            <a:pPr algn="ctr">
              <a:spcAft>
                <a:spcPts val="1200"/>
              </a:spcAft>
            </a:pPr>
            <a:endParaRPr lang="kk-KZ" sz="2900" b="1" i="1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kk-KZ" sz="43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Тұлға құрылымындағы қабілеттің орны. Жалпы және арнайы қабілет </a:t>
            </a:r>
            <a:endParaRPr lang="ru-RU" sz="3400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3164AFD-8BC0-46A6-95E3-48F8DAE434B9}"/>
              </a:ext>
            </a:extLst>
          </p:cNvPr>
          <p:cNvSpPr txBox="1"/>
          <p:nvPr/>
        </p:nvSpPr>
        <p:spPr>
          <a:xfrm>
            <a:off x="8903376" y="1838253"/>
            <a:ext cx="2623840" cy="553998"/>
          </a:xfrm>
          <a:prstGeom prst="rect">
            <a:avLst/>
          </a:prstGeom>
          <a:noFill/>
          <a:ln w="22225" cap="rnd">
            <a:solidFill>
              <a:schemeClr val="accent1">
                <a:shade val="50000"/>
              </a:schemeClr>
            </a:solidFill>
            <a:round/>
          </a:ln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kk-KZ" sz="29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№</a:t>
            </a:r>
            <a:r>
              <a:rPr lang="en-US" sz="29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kk-KZ" sz="29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дәріс </a:t>
            </a:r>
            <a:endParaRPr lang="ru-RU" sz="2900" dirty="0"/>
          </a:p>
        </p:txBody>
      </p:sp>
      <p:sp>
        <p:nvSpPr>
          <p:cNvPr id="2662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 descr="Picture background"/>
          <p:cNvPicPr>
            <a:picLocks noChangeAspect="1" noChangeArrowheads="1"/>
          </p:cNvPicPr>
          <p:nvPr/>
        </p:nvPicPr>
        <p:blipFill>
          <a:blip r:embed="rId4"/>
          <a:srcRect b="12755"/>
          <a:stretch>
            <a:fillRect/>
          </a:stretch>
        </p:blipFill>
        <p:spPr bwMode="auto">
          <a:xfrm>
            <a:off x="454565" y="2778362"/>
            <a:ext cx="6850002" cy="3977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989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14C933-E78C-4591-9ED2-E2C5D8BE6C71}"/>
              </a:ext>
            </a:extLst>
          </p:cNvPr>
          <p:cNvSpPr txBox="1"/>
          <p:nvPr/>
        </p:nvSpPr>
        <p:spPr>
          <a:xfrm>
            <a:off x="186690" y="1141365"/>
            <a:ext cx="14045359" cy="6581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28" tIns="54864" rIns="109728" bIns="54864">
            <a:spAutoFit/>
          </a:bodyPr>
          <a:lstStyle/>
          <a:p>
            <a:pPr marL="1097280" lvl="1" indent="-548640">
              <a:spcAft>
                <a:spcPts val="2880"/>
              </a:spcAft>
              <a:buSzPts val="1100"/>
              <a:buFont typeface="+mj-lt"/>
              <a:buAutoNum type="arabicPeriod"/>
            </a:pPr>
            <a:r>
              <a:rPr lang="kk-KZ" sz="29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Тұлға құрылымындағы қабілеттің орны. Тұлға құрылымының негізгі компоненттері. Қабілет пен темперамент, мінез, қызығушылық, мотивтердің байланысы.Қабілеттің тұлғаның дамуындағы орны мен қызметі.</a:t>
            </a:r>
          </a:p>
          <a:p>
            <a:pPr marL="1097280" lvl="1" indent="-548640">
              <a:spcAft>
                <a:spcPts val="2880"/>
              </a:spcAft>
              <a:buSzPts val="1100"/>
              <a:buFont typeface="+mj-lt"/>
              <a:buAutoNum type="arabicPeriod"/>
            </a:pPr>
            <a:r>
              <a:rPr lang="kk-KZ" sz="29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Жалпы қабілеттің анықтамасы. Ақыл-ой, ес, сөйлеу, қабылдау сияқты әмбебап қабілеттер. Жалпы қабілеттің оқу, кәсіби іс-әрекеттегі рөлі.</a:t>
            </a:r>
          </a:p>
          <a:p>
            <a:pPr marL="1097280" lvl="1" indent="-548640">
              <a:spcAft>
                <a:spcPts val="2880"/>
              </a:spcAft>
              <a:buSzPts val="1100"/>
              <a:buFont typeface="+mj-lt"/>
              <a:buAutoNum type="arabicPeriod"/>
            </a:pPr>
            <a:r>
              <a:rPr lang="kk-KZ" sz="29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Арнайы қабілет ұғымы. Арнайы қабілет пен дарындылықтың арақатынасы.</a:t>
            </a:r>
          </a:p>
          <a:p>
            <a:pPr marL="1097280" lvl="1" indent="-548640">
              <a:spcAft>
                <a:spcPts val="2880"/>
              </a:spcAft>
              <a:buSzPts val="1100"/>
              <a:buFont typeface="+mj-lt"/>
              <a:buAutoNum type="arabicPeriod"/>
            </a:pPr>
            <a:r>
              <a:rPr lang="kk-KZ" sz="29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Қабілеттілік пен дарындылық теориясына отандық психология мен психофизиологияның үлесі (С.Л. Рубинштейн, Л.С. Выготский, П.Я. Гальперин, Қ.Жарықбаев, Т.Тәжібаев және т.б.)</a:t>
            </a:r>
            <a:endParaRPr lang="kk-KZ" sz="4000" b="1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650" name="AutoShape 2" descr="blob:https://web.whatsapp.com/bee0a836-ec9a-4c3b-b907-1788ca8ebc43"/>
          <p:cNvSpPr>
            <a:spLocks noChangeAspect="1" noChangeArrowheads="1"/>
          </p:cNvSpPr>
          <p:nvPr/>
        </p:nvSpPr>
        <p:spPr bwMode="auto">
          <a:xfrm>
            <a:off x="186690" y="-173355"/>
            <a:ext cx="365760" cy="365761"/>
          </a:xfrm>
          <a:prstGeom prst="rect">
            <a:avLst/>
          </a:prstGeom>
          <a:noFill/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E53FB67-E392-400A-8D68-000CB1CD463A}"/>
              </a:ext>
            </a:extLst>
          </p:cNvPr>
          <p:cNvSpPr txBox="1"/>
          <p:nvPr/>
        </p:nvSpPr>
        <p:spPr>
          <a:xfrm>
            <a:off x="-779251" y="192406"/>
            <a:ext cx="15011299" cy="871777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ru-RU" sz="4300" b="1" dirty="0" err="1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Жоспары</a:t>
            </a:r>
            <a:r>
              <a:rPr lang="ru-RU" sz="43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36129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59487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5400" dirty="0">
                <a:solidFill>
                  <a:srgbClr val="0540AD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Тұлға құрылымындағы </a:t>
            </a:r>
            <a:r>
              <a:rPr lang="en-US" sz="5400" dirty="0" err="1">
                <a:solidFill>
                  <a:srgbClr val="0540AD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қабілеттің</a:t>
            </a:r>
            <a:r>
              <a:rPr lang="en-US" sz="5400" dirty="0">
                <a:solidFill>
                  <a:srgbClr val="0540AD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0540AD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орны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71737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Тұлға 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– </a:t>
            </a: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бұл адамның әлеуметтік мәнін, даралығын, өзіндік ерекшелігін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сипаттайтын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күрделі психологиялық құрылым.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Тұлға құрылымын әртүрлі ғалымдар түрліше жүйелейді, бірақ жалпы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түрде мына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компоненттер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ажыратылады</a:t>
            </a:r>
            <a:r>
              <a:rPr lang="ru-RU" sz="24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6400" y="180761"/>
            <a:ext cx="8973879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600" dirty="0">
                <a:solidFill>
                  <a:srgbClr val="091C53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Тұлға құрылымының негізгі компоненттері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600739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2000" b="1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Бұл компоненттер</a:t>
            </a:r>
            <a:r>
              <a:rPr lang="ru-RU" sz="2000" b="1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бір-бірімен</a:t>
            </a:r>
            <a:r>
              <a:rPr lang="ru-RU" sz="2000" b="1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өзара байланыста</a:t>
            </a:r>
            <a:r>
              <a:rPr lang="ru-RU" sz="2000" b="1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болып</a:t>
            </a:r>
            <a:r>
              <a:rPr lang="ru-RU" sz="2000" b="1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адамның біртұтас даралығын құрайды.</a:t>
            </a:r>
            <a:endParaRPr lang="ru-RU" sz="2000" b="1" dirty="0" smtClean="0">
              <a:solidFill>
                <a:srgbClr val="1E3063"/>
              </a:solidFill>
              <a:latin typeface="Arial" pitchFamily="34" charset="0"/>
              <a:ea typeface="Instrument Sans Medium" pitchFamily="34" charset="-122"/>
              <a:cs typeface="Arial" pitchFamily="34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5760720" y="1212112"/>
          <a:ext cx="8226056" cy="433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49824" y="0"/>
            <a:ext cx="12533104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2800" dirty="0">
                <a:solidFill>
                  <a:srgbClr val="091C53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Қабілет пен темперамент, мінез, қызығушылық, мотивтердің байланысы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22515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 тұлғаның басқа қасиеттерімен тығыз байланыста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дамиды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:</a:t>
            </a:r>
          </a:p>
        </p:txBody>
      </p:sp>
      <p:sp>
        <p:nvSpPr>
          <p:cNvPr id="5" name="Text 2"/>
          <p:cNvSpPr/>
          <p:nvPr/>
        </p:nvSpPr>
        <p:spPr>
          <a:xfrm>
            <a:off x="793791" y="66453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Осылайша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 жеке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дара </a:t>
            </a: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күйінде дамымайды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ол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тұлғаның басқа психологиялық қасиеттерімен бірлікте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ғана жетіледі</a:t>
            </a:r>
            <a:r>
              <a:rPr lang="ru-RU" sz="20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793791" y="1916349"/>
          <a:ext cx="7882376" cy="4681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0220" y="244559"/>
            <a:ext cx="12783988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dirty="0">
                <a:solidFill>
                  <a:srgbClr val="091C53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Қабілеттің тұлғаның дамуындағы орны мен қызметі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60720" y="6394488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Тұлға құрылымында қабілет жетекші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рөл атқарады.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Ол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темперамент,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мінез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қызығушылық, мотивтермен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өзара байланыста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дамып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адамның өмірлік табысына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кәсіби және шығармашылық жетістіктеріне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негіз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болады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Қабілетті дамыту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–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тұлғаның толыққанды қалыптасуының басты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шарты</a:t>
            </a:r>
            <a:r>
              <a:rPr lang="ru-RU" sz="1600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5760720" y="1286540"/>
          <a:ext cx="8162260" cy="5207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76207" y="202019"/>
            <a:ext cx="73094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Жалпы қабілеттің анықтамасы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51260" y="642830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Жалпы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қабілеттер адамның оқу процесінде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еңбек қызметінде, қарым-қатынаста табысқа жетуіне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мүмкіндік береді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Оларсыз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ешқандай арнайы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қабілет толық дамымайды</a:t>
            </a:r>
            <a:r>
              <a:rPr lang="ru-RU" dirty="0" smtClean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.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255181" y="1162713"/>
          <a:ext cx="8867554" cy="1314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1" y="2647506"/>
          <a:ext cx="8346558" cy="342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6405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91C53"/>
                </a:solidFill>
                <a:latin typeface="Arial" pitchFamily="34" charset="0"/>
                <a:ea typeface="Instrument Sans Semi Bold" pitchFamily="34" charset="-122"/>
                <a:cs typeface="Arial" pitchFamily="34" charset="0"/>
              </a:rPr>
              <a:t>Ақыл-ой, ес, сөйлеу, қабылдау сияқты әмбебап қабілеттер</a:t>
            </a:r>
            <a:endParaRPr lang="en-US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50186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Әмбебап қабілеттерге ақыл-ой, ес, сөйлеу және қабылдау жатады. Ақыл-ой адамға тәжірибені жинақтап, оны түсініп, логикалық шешімдер қабылдауға мүмкіндік береді. Ес ақпаратты сақтау және қажет кезінде қолдану қабілетін сипаттайды.</a:t>
            </a:r>
            <a:endParaRPr lang="en-US" sz="15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99526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E3063"/>
                </a:solidFill>
                <a:latin typeface="Arial" pitchFamily="34" charset="0"/>
                <a:ea typeface="Instrument Sans Medium" pitchFamily="34" charset="-122"/>
                <a:cs typeface="Arial" pitchFamily="34" charset="0"/>
              </a:rPr>
              <a:t>Сөйлеу – ойды білдіру әрі коммуникация орнату құралы ретінде ерекшеленеді. Қабылдау арқылы адам сыртқы әлемнен ақпарат алып, оны ұйымдастырады. Осы қабілеттердің үйлесімі адамның жан-жақты дамуына септігін тигізеді.</a:t>
            </a:r>
            <a:endParaRPr lang="en-US" sz="15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1053</Words>
  <Application>Microsoft Office PowerPoint</Application>
  <PresentationFormat>Произвольный</PresentationFormat>
  <Paragraphs>111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Times New Roman</vt:lpstr>
      <vt:lpstr>Instrument Sans Semi Bold</vt:lpstr>
      <vt:lpstr>Instrument Sans Medium</vt:lpstr>
      <vt:lpstr>Bricolage Grotesque Semi Bold</vt:lpstr>
      <vt:lpstr>Tahoma</vt:lpstr>
      <vt:lpstr>Calibri Light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Арай</dc:creator>
  <cp:lastModifiedBy>Пользователь Windows</cp:lastModifiedBy>
  <cp:revision>3</cp:revision>
  <dcterms:created xsi:type="dcterms:W3CDTF">2025-09-10T19:45:52Z</dcterms:created>
  <dcterms:modified xsi:type="dcterms:W3CDTF">2025-09-11T18:02:12Z</dcterms:modified>
</cp:coreProperties>
</file>