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B32E6-95C9-4816-868B-F24057200838}" type="doc">
      <dgm:prSet loTypeId="urn:microsoft.com/office/officeart/2008/layout/VerticalAccent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C000C4E-3A12-45D8-947D-179D29DD9D31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Инкассовое распоряжение судебными исполнителями предъявляется в банк отправителя денег по форме, с приложением копий исполнительных документов на бумажном носителе либо в электронной форме, посредством государственной автоматизированной системы исполнительного производства.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87DFB-E2AA-4828-A6AC-477D0BD2A0F1}" type="parTrans" cxnId="{8A8091A4-249D-4870-B8FB-18726F34B0F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9E6385-51FA-4218-B01E-4AAB581F4613}" type="sibTrans" cxnId="{8A8091A4-249D-4870-B8FB-18726F34B0F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24C0D-73A6-4C03-BB50-7BCB21C4773E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При этом инкассовые распоряжения на бумажном носителе, а также копии исполнительных документов, заверяются печатью территориального отдела государственного органа, осуществляющего реализацию государственной политики и государственное регулирование деятельности в сфере обеспечения исполнения исполнительных документов, либо частного судебного исполнителя.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2A6EE-B111-4837-9284-B8E0A38F8056}" type="parTrans" cxnId="{6EBE994D-E321-449B-AC96-FC41BEF43D5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5199CB-23A1-4C60-B9ED-58136D485B37}" type="sibTrans" cxnId="{6EBE994D-E321-449B-AC96-FC41BEF43D5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757CDD-6FB5-4C80-9FB8-4CBD9C8B0184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Исполнительный документ, подтверждающий обоснованность изъятия денег с банковского счета отправителя денег без его согласия, является основанием для предъявления в банк только одного инкассового распоряжения.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A2DE6-F84B-4CC2-BCED-064AE2DD60B7}" type="parTrans" cxnId="{160DD337-4347-4ABC-9914-F6974218DE8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BDF21-C7FF-4425-BFD3-240D64B8F0D8}" type="sibTrans" cxnId="{160DD337-4347-4ABC-9914-F6974218DE8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0BEE96-E7D2-48EA-A770-CB8110B88A4C}">
      <dgm:prSet custT="1"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62480-392B-4E97-AAF7-2D7FA8C389FF}" type="sibTrans" cxnId="{D2E828A3-F23C-4829-B0C4-D70CE6BDE6F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437CE-1B6D-484B-94A7-C41D535BC4F2}" type="parTrans" cxnId="{D2E828A3-F23C-4829-B0C4-D70CE6BDE6F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B4CD1B-966E-4CD3-B173-04F56D28B017}" type="pres">
      <dgm:prSet presAssocID="{C42B32E6-95C9-4816-868B-F2405720083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7D6D2C5C-A88A-422B-9B8E-C7904FA25D8D}" type="pres">
      <dgm:prSet presAssocID="{420BEE96-E7D2-48EA-A770-CB8110B88A4C}" presName="parenttextcomposite" presStyleCnt="0"/>
      <dgm:spPr/>
      <dgm:t>
        <a:bodyPr/>
        <a:lstStyle/>
        <a:p>
          <a:endParaRPr lang="ru-RU"/>
        </a:p>
      </dgm:t>
    </dgm:pt>
    <dgm:pt modelId="{948B81F3-E632-48C4-A3B6-8F7B27758CE1}" type="pres">
      <dgm:prSet presAssocID="{420BEE96-E7D2-48EA-A770-CB8110B88A4C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9E349-BF97-4D9A-8B13-F69FD8CD90CF}" type="pres">
      <dgm:prSet presAssocID="{420BEE96-E7D2-48EA-A770-CB8110B88A4C}" presName="parallelogramComposite" presStyleCnt="0"/>
      <dgm:spPr/>
      <dgm:t>
        <a:bodyPr/>
        <a:lstStyle/>
        <a:p>
          <a:endParaRPr lang="ru-RU"/>
        </a:p>
      </dgm:t>
    </dgm:pt>
    <dgm:pt modelId="{624076FF-DFBB-4368-95FC-E50F3E1B28B6}" type="pres">
      <dgm:prSet presAssocID="{420BEE96-E7D2-48EA-A770-CB8110B88A4C}" presName="parallelogram1" presStyleLbl="alignNode1" presStyleIdx="0" presStyleCnt="28"/>
      <dgm:spPr/>
      <dgm:t>
        <a:bodyPr/>
        <a:lstStyle/>
        <a:p>
          <a:endParaRPr lang="ru-RU"/>
        </a:p>
      </dgm:t>
    </dgm:pt>
    <dgm:pt modelId="{6EE80FA5-7280-452C-8EB5-CC6ACBC429F8}" type="pres">
      <dgm:prSet presAssocID="{420BEE96-E7D2-48EA-A770-CB8110B88A4C}" presName="parallelogram2" presStyleLbl="alignNode1" presStyleIdx="1" presStyleCnt="28"/>
      <dgm:spPr/>
      <dgm:t>
        <a:bodyPr/>
        <a:lstStyle/>
        <a:p>
          <a:endParaRPr lang="ru-RU"/>
        </a:p>
      </dgm:t>
    </dgm:pt>
    <dgm:pt modelId="{96E22671-2F9E-478E-A856-7E2D4D92FF5E}" type="pres">
      <dgm:prSet presAssocID="{420BEE96-E7D2-48EA-A770-CB8110B88A4C}" presName="parallelogram3" presStyleLbl="alignNode1" presStyleIdx="2" presStyleCnt="28"/>
      <dgm:spPr/>
      <dgm:t>
        <a:bodyPr/>
        <a:lstStyle/>
        <a:p>
          <a:endParaRPr lang="ru-RU"/>
        </a:p>
      </dgm:t>
    </dgm:pt>
    <dgm:pt modelId="{B3830A34-4BA2-48CD-BCC0-91B52C03B0D3}" type="pres">
      <dgm:prSet presAssocID="{420BEE96-E7D2-48EA-A770-CB8110B88A4C}" presName="parallelogram4" presStyleLbl="alignNode1" presStyleIdx="3" presStyleCnt="28"/>
      <dgm:spPr/>
      <dgm:t>
        <a:bodyPr/>
        <a:lstStyle/>
        <a:p>
          <a:endParaRPr lang="ru-RU"/>
        </a:p>
      </dgm:t>
    </dgm:pt>
    <dgm:pt modelId="{50CB6413-B037-4C67-8062-8944C3C7191E}" type="pres">
      <dgm:prSet presAssocID="{420BEE96-E7D2-48EA-A770-CB8110B88A4C}" presName="parallelogram5" presStyleLbl="alignNode1" presStyleIdx="4" presStyleCnt="28"/>
      <dgm:spPr/>
      <dgm:t>
        <a:bodyPr/>
        <a:lstStyle/>
        <a:p>
          <a:endParaRPr lang="ru-RU"/>
        </a:p>
      </dgm:t>
    </dgm:pt>
    <dgm:pt modelId="{57AF9698-C6AE-4CC3-9358-CFA83BA2C5FA}" type="pres">
      <dgm:prSet presAssocID="{420BEE96-E7D2-48EA-A770-CB8110B88A4C}" presName="parallelogram6" presStyleLbl="alignNode1" presStyleIdx="5" presStyleCnt="28"/>
      <dgm:spPr/>
      <dgm:t>
        <a:bodyPr/>
        <a:lstStyle/>
        <a:p>
          <a:endParaRPr lang="ru-RU"/>
        </a:p>
      </dgm:t>
    </dgm:pt>
    <dgm:pt modelId="{D25B3784-8505-4636-B57A-03EA252B8722}" type="pres">
      <dgm:prSet presAssocID="{420BEE96-E7D2-48EA-A770-CB8110B88A4C}" presName="parallelogram7" presStyleLbl="alignNode1" presStyleIdx="6" presStyleCnt="28"/>
      <dgm:spPr/>
      <dgm:t>
        <a:bodyPr/>
        <a:lstStyle/>
        <a:p>
          <a:endParaRPr lang="ru-RU"/>
        </a:p>
      </dgm:t>
    </dgm:pt>
    <dgm:pt modelId="{7F2C86F4-0ECA-4414-A88F-53C9B0912DB1}" type="pres">
      <dgm:prSet presAssocID="{C7062480-392B-4E97-AAF7-2D7FA8C389FF}" presName="sibTrans" presStyleCnt="0"/>
      <dgm:spPr/>
      <dgm:t>
        <a:bodyPr/>
        <a:lstStyle/>
        <a:p>
          <a:endParaRPr lang="ru-RU"/>
        </a:p>
      </dgm:t>
    </dgm:pt>
    <dgm:pt modelId="{D248A002-A9A6-4362-89C4-B4770E245126}" type="pres">
      <dgm:prSet presAssocID="{3C000C4E-3A12-45D8-947D-179D29DD9D31}" presName="parenttextcomposite" presStyleCnt="0"/>
      <dgm:spPr/>
      <dgm:t>
        <a:bodyPr/>
        <a:lstStyle/>
        <a:p>
          <a:endParaRPr lang="ru-RU"/>
        </a:p>
      </dgm:t>
    </dgm:pt>
    <dgm:pt modelId="{731E59D8-44D6-4C6A-97FA-38D61DE2872D}" type="pres">
      <dgm:prSet presAssocID="{3C000C4E-3A12-45D8-947D-179D29DD9D31}" presName="parenttext" presStyleLbl="revTx" presStyleIdx="1" presStyleCnt="4" custScaleY="106076" custLinFactNeighborX="255" custLinFactNeighborY="-16849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98170-6063-4BDF-9623-AA0AD9ACDE51}" type="pres">
      <dgm:prSet presAssocID="{3C000C4E-3A12-45D8-947D-179D29DD9D31}" presName="parallelogramComposite" presStyleCnt="0"/>
      <dgm:spPr/>
      <dgm:t>
        <a:bodyPr/>
        <a:lstStyle/>
        <a:p>
          <a:endParaRPr lang="ru-RU"/>
        </a:p>
      </dgm:t>
    </dgm:pt>
    <dgm:pt modelId="{45EA563A-1164-405A-A7ED-035227CC6F3B}" type="pres">
      <dgm:prSet presAssocID="{3C000C4E-3A12-45D8-947D-179D29DD9D31}" presName="parallelogram1" presStyleLbl="alignNode1" presStyleIdx="7" presStyleCnt="28"/>
      <dgm:spPr/>
      <dgm:t>
        <a:bodyPr/>
        <a:lstStyle/>
        <a:p>
          <a:endParaRPr lang="ru-RU"/>
        </a:p>
      </dgm:t>
    </dgm:pt>
    <dgm:pt modelId="{15AAD842-784B-439D-AC47-C5F005787BB5}" type="pres">
      <dgm:prSet presAssocID="{3C000C4E-3A12-45D8-947D-179D29DD9D31}" presName="parallelogram2" presStyleLbl="alignNode1" presStyleIdx="8" presStyleCnt="28"/>
      <dgm:spPr/>
      <dgm:t>
        <a:bodyPr/>
        <a:lstStyle/>
        <a:p>
          <a:endParaRPr lang="ru-RU"/>
        </a:p>
      </dgm:t>
    </dgm:pt>
    <dgm:pt modelId="{A3ACA801-01FE-445A-8043-A844D0535834}" type="pres">
      <dgm:prSet presAssocID="{3C000C4E-3A12-45D8-947D-179D29DD9D31}" presName="parallelogram3" presStyleLbl="alignNode1" presStyleIdx="9" presStyleCnt="28"/>
      <dgm:spPr/>
      <dgm:t>
        <a:bodyPr/>
        <a:lstStyle/>
        <a:p>
          <a:endParaRPr lang="ru-RU"/>
        </a:p>
      </dgm:t>
    </dgm:pt>
    <dgm:pt modelId="{2920A06A-873C-49F6-8386-B767A67A53C5}" type="pres">
      <dgm:prSet presAssocID="{3C000C4E-3A12-45D8-947D-179D29DD9D31}" presName="parallelogram4" presStyleLbl="alignNode1" presStyleIdx="10" presStyleCnt="28"/>
      <dgm:spPr/>
      <dgm:t>
        <a:bodyPr/>
        <a:lstStyle/>
        <a:p>
          <a:endParaRPr lang="ru-RU"/>
        </a:p>
      </dgm:t>
    </dgm:pt>
    <dgm:pt modelId="{FDAECD21-7B07-4F4B-93C0-81D79D7A086B}" type="pres">
      <dgm:prSet presAssocID="{3C000C4E-3A12-45D8-947D-179D29DD9D31}" presName="parallelogram5" presStyleLbl="alignNode1" presStyleIdx="11" presStyleCnt="28"/>
      <dgm:spPr/>
      <dgm:t>
        <a:bodyPr/>
        <a:lstStyle/>
        <a:p>
          <a:endParaRPr lang="ru-RU"/>
        </a:p>
      </dgm:t>
    </dgm:pt>
    <dgm:pt modelId="{8C880429-6537-4A59-B3AD-5F5B48223923}" type="pres">
      <dgm:prSet presAssocID="{3C000C4E-3A12-45D8-947D-179D29DD9D31}" presName="parallelogram6" presStyleLbl="alignNode1" presStyleIdx="12" presStyleCnt="28"/>
      <dgm:spPr/>
      <dgm:t>
        <a:bodyPr/>
        <a:lstStyle/>
        <a:p>
          <a:endParaRPr lang="ru-RU"/>
        </a:p>
      </dgm:t>
    </dgm:pt>
    <dgm:pt modelId="{2892D771-CA9D-4007-9D21-232B83FD18B4}" type="pres">
      <dgm:prSet presAssocID="{3C000C4E-3A12-45D8-947D-179D29DD9D31}" presName="parallelogram7" presStyleLbl="alignNode1" presStyleIdx="13" presStyleCnt="28"/>
      <dgm:spPr/>
      <dgm:t>
        <a:bodyPr/>
        <a:lstStyle/>
        <a:p>
          <a:endParaRPr lang="ru-RU"/>
        </a:p>
      </dgm:t>
    </dgm:pt>
    <dgm:pt modelId="{86D3C1A4-775A-4C4F-B7F0-8FE9726C9B7A}" type="pres">
      <dgm:prSet presAssocID="{CB9E6385-51FA-4218-B01E-4AAB581F4613}" presName="sibTrans" presStyleCnt="0"/>
      <dgm:spPr/>
      <dgm:t>
        <a:bodyPr/>
        <a:lstStyle/>
        <a:p>
          <a:endParaRPr lang="ru-RU"/>
        </a:p>
      </dgm:t>
    </dgm:pt>
    <dgm:pt modelId="{DA4F27F7-95D1-440A-AEA9-79094924764B}" type="pres">
      <dgm:prSet presAssocID="{7DC24C0D-73A6-4C03-BB50-7BCB21C4773E}" presName="parenttextcomposite" presStyleCnt="0"/>
      <dgm:spPr/>
      <dgm:t>
        <a:bodyPr/>
        <a:lstStyle/>
        <a:p>
          <a:endParaRPr lang="ru-RU"/>
        </a:p>
      </dgm:t>
    </dgm:pt>
    <dgm:pt modelId="{3D33B2A3-B8A2-47C3-8457-DE62003634A1}" type="pres">
      <dgm:prSet presAssocID="{7DC24C0D-73A6-4C03-BB50-7BCB21C4773E}" presName="parenttext" presStyleLbl="revTx" presStyleIdx="2" presStyleCnt="4" custScaleY="12642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DB983-F863-460E-9B98-E7CF87DF3FF6}" type="pres">
      <dgm:prSet presAssocID="{7DC24C0D-73A6-4C03-BB50-7BCB21C4773E}" presName="parallelogramComposite" presStyleCnt="0"/>
      <dgm:spPr/>
      <dgm:t>
        <a:bodyPr/>
        <a:lstStyle/>
        <a:p>
          <a:endParaRPr lang="ru-RU"/>
        </a:p>
      </dgm:t>
    </dgm:pt>
    <dgm:pt modelId="{9B872280-471F-411D-9D81-ABDD549EAE47}" type="pres">
      <dgm:prSet presAssocID="{7DC24C0D-73A6-4C03-BB50-7BCB21C4773E}" presName="parallelogram1" presStyleLbl="alignNode1" presStyleIdx="14" presStyleCnt="28"/>
      <dgm:spPr/>
      <dgm:t>
        <a:bodyPr/>
        <a:lstStyle/>
        <a:p>
          <a:endParaRPr lang="ru-RU"/>
        </a:p>
      </dgm:t>
    </dgm:pt>
    <dgm:pt modelId="{DC9ED4A5-9139-415B-90AE-5A12CB45FD2A}" type="pres">
      <dgm:prSet presAssocID="{7DC24C0D-73A6-4C03-BB50-7BCB21C4773E}" presName="parallelogram2" presStyleLbl="alignNode1" presStyleIdx="15" presStyleCnt="28"/>
      <dgm:spPr/>
      <dgm:t>
        <a:bodyPr/>
        <a:lstStyle/>
        <a:p>
          <a:endParaRPr lang="ru-RU"/>
        </a:p>
      </dgm:t>
    </dgm:pt>
    <dgm:pt modelId="{82E166A8-3E95-4953-AAD3-6E36203CD65E}" type="pres">
      <dgm:prSet presAssocID="{7DC24C0D-73A6-4C03-BB50-7BCB21C4773E}" presName="parallelogram3" presStyleLbl="alignNode1" presStyleIdx="16" presStyleCnt="28"/>
      <dgm:spPr/>
      <dgm:t>
        <a:bodyPr/>
        <a:lstStyle/>
        <a:p>
          <a:endParaRPr lang="ru-RU"/>
        </a:p>
      </dgm:t>
    </dgm:pt>
    <dgm:pt modelId="{0EA70838-0176-4C85-AA87-7F878B62A317}" type="pres">
      <dgm:prSet presAssocID="{7DC24C0D-73A6-4C03-BB50-7BCB21C4773E}" presName="parallelogram4" presStyleLbl="alignNode1" presStyleIdx="17" presStyleCnt="28"/>
      <dgm:spPr/>
      <dgm:t>
        <a:bodyPr/>
        <a:lstStyle/>
        <a:p>
          <a:endParaRPr lang="ru-RU"/>
        </a:p>
      </dgm:t>
    </dgm:pt>
    <dgm:pt modelId="{B06B7B2B-D6DA-45F6-9B05-A83965C77D97}" type="pres">
      <dgm:prSet presAssocID="{7DC24C0D-73A6-4C03-BB50-7BCB21C4773E}" presName="parallelogram5" presStyleLbl="alignNode1" presStyleIdx="18" presStyleCnt="28"/>
      <dgm:spPr/>
      <dgm:t>
        <a:bodyPr/>
        <a:lstStyle/>
        <a:p>
          <a:endParaRPr lang="ru-RU"/>
        </a:p>
      </dgm:t>
    </dgm:pt>
    <dgm:pt modelId="{ABE4A636-C839-48AB-B320-393599420367}" type="pres">
      <dgm:prSet presAssocID="{7DC24C0D-73A6-4C03-BB50-7BCB21C4773E}" presName="parallelogram6" presStyleLbl="alignNode1" presStyleIdx="19" presStyleCnt="28"/>
      <dgm:spPr/>
      <dgm:t>
        <a:bodyPr/>
        <a:lstStyle/>
        <a:p>
          <a:endParaRPr lang="ru-RU"/>
        </a:p>
      </dgm:t>
    </dgm:pt>
    <dgm:pt modelId="{1E2AF5D1-1ECA-4C96-8082-9EFE1C23CD7C}" type="pres">
      <dgm:prSet presAssocID="{7DC24C0D-73A6-4C03-BB50-7BCB21C4773E}" presName="parallelogram7" presStyleLbl="alignNode1" presStyleIdx="20" presStyleCnt="28"/>
      <dgm:spPr/>
      <dgm:t>
        <a:bodyPr/>
        <a:lstStyle/>
        <a:p>
          <a:endParaRPr lang="ru-RU"/>
        </a:p>
      </dgm:t>
    </dgm:pt>
    <dgm:pt modelId="{53BDFF49-565F-4010-A897-B6B19F11CBC5}" type="pres">
      <dgm:prSet presAssocID="{2B5199CB-23A1-4C60-B9ED-58136D485B37}" presName="sibTrans" presStyleCnt="0"/>
      <dgm:spPr/>
      <dgm:t>
        <a:bodyPr/>
        <a:lstStyle/>
        <a:p>
          <a:endParaRPr lang="ru-RU"/>
        </a:p>
      </dgm:t>
    </dgm:pt>
    <dgm:pt modelId="{31770167-9534-45FD-B1D0-21E3B339DFA5}" type="pres">
      <dgm:prSet presAssocID="{53757CDD-6FB5-4C80-9FB8-4CBD9C8B0184}" presName="parenttextcomposite" presStyleCnt="0"/>
      <dgm:spPr/>
      <dgm:t>
        <a:bodyPr/>
        <a:lstStyle/>
        <a:p>
          <a:endParaRPr lang="ru-RU"/>
        </a:p>
      </dgm:t>
    </dgm:pt>
    <dgm:pt modelId="{CD0E07F2-438A-42F7-B12C-09B4662BDB2A}" type="pres">
      <dgm:prSet presAssocID="{53757CDD-6FB5-4C80-9FB8-4CBD9C8B0184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EA01E-D6B9-4611-B533-A2AD5D432302}" type="pres">
      <dgm:prSet presAssocID="{53757CDD-6FB5-4C80-9FB8-4CBD9C8B0184}" presName="parallelogramComposite" presStyleCnt="0"/>
      <dgm:spPr/>
      <dgm:t>
        <a:bodyPr/>
        <a:lstStyle/>
        <a:p>
          <a:endParaRPr lang="ru-RU"/>
        </a:p>
      </dgm:t>
    </dgm:pt>
    <dgm:pt modelId="{575D31AA-5380-495A-9A01-6A60D36A4E31}" type="pres">
      <dgm:prSet presAssocID="{53757CDD-6FB5-4C80-9FB8-4CBD9C8B0184}" presName="parallelogram1" presStyleLbl="alignNode1" presStyleIdx="21" presStyleCnt="28"/>
      <dgm:spPr/>
      <dgm:t>
        <a:bodyPr/>
        <a:lstStyle/>
        <a:p>
          <a:endParaRPr lang="ru-RU"/>
        </a:p>
      </dgm:t>
    </dgm:pt>
    <dgm:pt modelId="{3147ABEC-61F0-4712-9CAB-5A41663FC8FC}" type="pres">
      <dgm:prSet presAssocID="{53757CDD-6FB5-4C80-9FB8-4CBD9C8B0184}" presName="parallelogram2" presStyleLbl="alignNode1" presStyleIdx="22" presStyleCnt="28"/>
      <dgm:spPr/>
      <dgm:t>
        <a:bodyPr/>
        <a:lstStyle/>
        <a:p>
          <a:endParaRPr lang="ru-RU"/>
        </a:p>
      </dgm:t>
    </dgm:pt>
    <dgm:pt modelId="{F221304D-E7A1-4E10-9D7F-30BF348F1B5B}" type="pres">
      <dgm:prSet presAssocID="{53757CDD-6FB5-4C80-9FB8-4CBD9C8B0184}" presName="parallelogram3" presStyleLbl="alignNode1" presStyleIdx="23" presStyleCnt="28"/>
      <dgm:spPr/>
      <dgm:t>
        <a:bodyPr/>
        <a:lstStyle/>
        <a:p>
          <a:endParaRPr lang="ru-RU"/>
        </a:p>
      </dgm:t>
    </dgm:pt>
    <dgm:pt modelId="{354CEF1E-B065-428F-9ED5-43A04D330F81}" type="pres">
      <dgm:prSet presAssocID="{53757CDD-6FB5-4C80-9FB8-4CBD9C8B0184}" presName="parallelogram4" presStyleLbl="alignNode1" presStyleIdx="24" presStyleCnt="28"/>
      <dgm:spPr/>
      <dgm:t>
        <a:bodyPr/>
        <a:lstStyle/>
        <a:p>
          <a:endParaRPr lang="ru-RU"/>
        </a:p>
      </dgm:t>
    </dgm:pt>
    <dgm:pt modelId="{093595D5-A249-4BDB-B939-0C7D1AAA229F}" type="pres">
      <dgm:prSet presAssocID="{53757CDD-6FB5-4C80-9FB8-4CBD9C8B0184}" presName="parallelogram5" presStyleLbl="alignNode1" presStyleIdx="25" presStyleCnt="28"/>
      <dgm:spPr/>
      <dgm:t>
        <a:bodyPr/>
        <a:lstStyle/>
        <a:p>
          <a:endParaRPr lang="ru-RU"/>
        </a:p>
      </dgm:t>
    </dgm:pt>
    <dgm:pt modelId="{3BB57BA7-888E-42CD-A093-E83BB5FD6CA4}" type="pres">
      <dgm:prSet presAssocID="{53757CDD-6FB5-4C80-9FB8-4CBD9C8B0184}" presName="parallelogram6" presStyleLbl="alignNode1" presStyleIdx="26" presStyleCnt="28"/>
      <dgm:spPr/>
      <dgm:t>
        <a:bodyPr/>
        <a:lstStyle/>
        <a:p>
          <a:endParaRPr lang="ru-RU"/>
        </a:p>
      </dgm:t>
    </dgm:pt>
    <dgm:pt modelId="{222355E8-EF38-4768-8281-2F57229E0DD2}" type="pres">
      <dgm:prSet presAssocID="{53757CDD-6FB5-4C80-9FB8-4CBD9C8B0184}" presName="parallelogram7" presStyleLbl="alignNode1" presStyleIdx="27" presStyleCnt="28"/>
      <dgm:spPr/>
      <dgm:t>
        <a:bodyPr/>
        <a:lstStyle/>
        <a:p>
          <a:endParaRPr lang="ru-RU"/>
        </a:p>
      </dgm:t>
    </dgm:pt>
  </dgm:ptLst>
  <dgm:cxnLst>
    <dgm:cxn modelId="{160DD337-4347-4ABC-9914-F6974218DE81}" srcId="{C42B32E6-95C9-4816-868B-F24057200838}" destId="{53757CDD-6FB5-4C80-9FB8-4CBD9C8B0184}" srcOrd="3" destOrd="0" parTransId="{B94A2DE6-F84B-4CC2-BCED-064AE2DD60B7}" sibTransId="{C93BDF21-C7FF-4425-BFD3-240D64B8F0D8}"/>
    <dgm:cxn modelId="{8A8091A4-249D-4870-B8FB-18726F34B0F3}" srcId="{C42B32E6-95C9-4816-868B-F24057200838}" destId="{3C000C4E-3A12-45D8-947D-179D29DD9D31}" srcOrd="1" destOrd="0" parTransId="{A1587DFB-E2AA-4828-A6AC-477D0BD2A0F1}" sibTransId="{CB9E6385-51FA-4218-B01E-4AAB581F4613}"/>
    <dgm:cxn modelId="{E59578FD-A9F6-4A70-A30F-0A21CF86A263}" type="presOf" srcId="{53757CDD-6FB5-4C80-9FB8-4CBD9C8B0184}" destId="{CD0E07F2-438A-42F7-B12C-09B4662BDB2A}" srcOrd="0" destOrd="0" presId="urn:microsoft.com/office/officeart/2008/layout/VerticalAccentList"/>
    <dgm:cxn modelId="{6EBE994D-E321-449B-AC96-FC41BEF43D51}" srcId="{C42B32E6-95C9-4816-868B-F24057200838}" destId="{7DC24C0D-73A6-4C03-BB50-7BCB21C4773E}" srcOrd="2" destOrd="0" parTransId="{31F2A6EE-B111-4837-9284-B8E0A38F8056}" sibTransId="{2B5199CB-23A1-4C60-B9ED-58136D485B37}"/>
    <dgm:cxn modelId="{6DC7864C-8A02-4065-B3AD-D698A04BAA53}" type="presOf" srcId="{3C000C4E-3A12-45D8-947D-179D29DD9D31}" destId="{731E59D8-44D6-4C6A-97FA-38D61DE2872D}" srcOrd="0" destOrd="0" presId="urn:microsoft.com/office/officeart/2008/layout/VerticalAccentList"/>
    <dgm:cxn modelId="{F81D9D83-A093-43F2-A481-F0BBA0701711}" type="presOf" srcId="{C42B32E6-95C9-4816-868B-F24057200838}" destId="{14B4CD1B-966E-4CD3-B173-04F56D28B017}" srcOrd="0" destOrd="0" presId="urn:microsoft.com/office/officeart/2008/layout/VerticalAccentList"/>
    <dgm:cxn modelId="{704C2342-AF9E-436D-BB6B-F2648DA08913}" type="presOf" srcId="{7DC24C0D-73A6-4C03-BB50-7BCB21C4773E}" destId="{3D33B2A3-B8A2-47C3-8457-DE62003634A1}" srcOrd="0" destOrd="0" presId="urn:microsoft.com/office/officeart/2008/layout/VerticalAccentList"/>
    <dgm:cxn modelId="{D2E828A3-F23C-4829-B0C4-D70CE6BDE6FA}" srcId="{C42B32E6-95C9-4816-868B-F24057200838}" destId="{420BEE96-E7D2-48EA-A770-CB8110B88A4C}" srcOrd="0" destOrd="0" parTransId="{7E3437CE-1B6D-484B-94A7-C41D535BC4F2}" sibTransId="{C7062480-392B-4E97-AAF7-2D7FA8C389FF}"/>
    <dgm:cxn modelId="{89E64A6C-69ED-40C1-A890-8A47D337D603}" type="presOf" srcId="{420BEE96-E7D2-48EA-A770-CB8110B88A4C}" destId="{948B81F3-E632-48C4-A3B6-8F7B27758CE1}" srcOrd="0" destOrd="0" presId="urn:microsoft.com/office/officeart/2008/layout/VerticalAccentList"/>
    <dgm:cxn modelId="{CB811757-7CD1-4065-9F29-955608E85604}" type="presParOf" srcId="{14B4CD1B-966E-4CD3-B173-04F56D28B017}" destId="{7D6D2C5C-A88A-422B-9B8E-C7904FA25D8D}" srcOrd="0" destOrd="0" presId="urn:microsoft.com/office/officeart/2008/layout/VerticalAccentList"/>
    <dgm:cxn modelId="{28BD518C-5A33-478E-8228-6FA0622BE546}" type="presParOf" srcId="{7D6D2C5C-A88A-422B-9B8E-C7904FA25D8D}" destId="{948B81F3-E632-48C4-A3B6-8F7B27758CE1}" srcOrd="0" destOrd="0" presId="urn:microsoft.com/office/officeart/2008/layout/VerticalAccentList"/>
    <dgm:cxn modelId="{0875533B-0517-4FBB-8498-F23D05C8CB2C}" type="presParOf" srcId="{14B4CD1B-966E-4CD3-B173-04F56D28B017}" destId="{2149E349-BF97-4D9A-8B13-F69FD8CD90CF}" srcOrd="1" destOrd="0" presId="urn:microsoft.com/office/officeart/2008/layout/VerticalAccentList"/>
    <dgm:cxn modelId="{204B3234-98A7-4518-91B6-C6E7E92BC52E}" type="presParOf" srcId="{2149E349-BF97-4D9A-8B13-F69FD8CD90CF}" destId="{624076FF-DFBB-4368-95FC-E50F3E1B28B6}" srcOrd="0" destOrd="0" presId="urn:microsoft.com/office/officeart/2008/layout/VerticalAccentList"/>
    <dgm:cxn modelId="{6B6FB8A9-5186-4607-B69F-C458D0DEA119}" type="presParOf" srcId="{2149E349-BF97-4D9A-8B13-F69FD8CD90CF}" destId="{6EE80FA5-7280-452C-8EB5-CC6ACBC429F8}" srcOrd="1" destOrd="0" presId="urn:microsoft.com/office/officeart/2008/layout/VerticalAccentList"/>
    <dgm:cxn modelId="{17F7D15F-248A-4DF1-9203-98D79332B610}" type="presParOf" srcId="{2149E349-BF97-4D9A-8B13-F69FD8CD90CF}" destId="{96E22671-2F9E-478E-A856-7E2D4D92FF5E}" srcOrd="2" destOrd="0" presId="urn:microsoft.com/office/officeart/2008/layout/VerticalAccentList"/>
    <dgm:cxn modelId="{22E96176-E465-4151-B820-2CA9C7FAD1B0}" type="presParOf" srcId="{2149E349-BF97-4D9A-8B13-F69FD8CD90CF}" destId="{B3830A34-4BA2-48CD-BCC0-91B52C03B0D3}" srcOrd="3" destOrd="0" presId="urn:microsoft.com/office/officeart/2008/layout/VerticalAccentList"/>
    <dgm:cxn modelId="{EAF1262F-864C-496E-8711-E2DA4BB9345B}" type="presParOf" srcId="{2149E349-BF97-4D9A-8B13-F69FD8CD90CF}" destId="{50CB6413-B037-4C67-8062-8944C3C7191E}" srcOrd="4" destOrd="0" presId="urn:microsoft.com/office/officeart/2008/layout/VerticalAccentList"/>
    <dgm:cxn modelId="{00BA59EC-5C92-440F-A2C6-472CA87085DD}" type="presParOf" srcId="{2149E349-BF97-4D9A-8B13-F69FD8CD90CF}" destId="{57AF9698-C6AE-4CC3-9358-CFA83BA2C5FA}" srcOrd="5" destOrd="0" presId="urn:microsoft.com/office/officeart/2008/layout/VerticalAccentList"/>
    <dgm:cxn modelId="{25FC9B32-1A74-425F-B6F6-617FE64D98D2}" type="presParOf" srcId="{2149E349-BF97-4D9A-8B13-F69FD8CD90CF}" destId="{D25B3784-8505-4636-B57A-03EA252B8722}" srcOrd="6" destOrd="0" presId="urn:microsoft.com/office/officeart/2008/layout/VerticalAccentList"/>
    <dgm:cxn modelId="{69B03E8C-7597-4462-940F-06D1F7A1ACCB}" type="presParOf" srcId="{14B4CD1B-966E-4CD3-B173-04F56D28B017}" destId="{7F2C86F4-0ECA-4414-A88F-53C9B0912DB1}" srcOrd="2" destOrd="0" presId="urn:microsoft.com/office/officeart/2008/layout/VerticalAccentList"/>
    <dgm:cxn modelId="{20FDB938-4A36-4B5C-8A99-81BDDACD58D9}" type="presParOf" srcId="{14B4CD1B-966E-4CD3-B173-04F56D28B017}" destId="{D248A002-A9A6-4362-89C4-B4770E245126}" srcOrd="3" destOrd="0" presId="urn:microsoft.com/office/officeart/2008/layout/VerticalAccentList"/>
    <dgm:cxn modelId="{2B8C46C6-1B49-4FAB-95E5-9E0313A258E6}" type="presParOf" srcId="{D248A002-A9A6-4362-89C4-B4770E245126}" destId="{731E59D8-44D6-4C6A-97FA-38D61DE2872D}" srcOrd="0" destOrd="0" presId="urn:microsoft.com/office/officeart/2008/layout/VerticalAccentList"/>
    <dgm:cxn modelId="{294C7DFF-0391-423D-B911-52AD70539BA9}" type="presParOf" srcId="{14B4CD1B-966E-4CD3-B173-04F56D28B017}" destId="{50C98170-6063-4BDF-9623-AA0AD9ACDE51}" srcOrd="4" destOrd="0" presId="urn:microsoft.com/office/officeart/2008/layout/VerticalAccentList"/>
    <dgm:cxn modelId="{99191A9B-B871-4E8D-AE4B-4279E01F56C4}" type="presParOf" srcId="{50C98170-6063-4BDF-9623-AA0AD9ACDE51}" destId="{45EA563A-1164-405A-A7ED-035227CC6F3B}" srcOrd="0" destOrd="0" presId="urn:microsoft.com/office/officeart/2008/layout/VerticalAccentList"/>
    <dgm:cxn modelId="{E6AC4B1C-F8ED-412D-BADF-B43248EC1460}" type="presParOf" srcId="{50C98170-6063-4BDF-9623-AA0AD9ACDE51}" destId="{15AAD842-784B-439D-AC47-C5F005787BB5}" srcOrd="1" destOrd="0" presId="urn:microsoft.com/office/officeart/2008/layout/VerticalAccentList"/>
    <dgm:cxn modelId="{8C8D0135-E340-44C8-9586-E62D0B53DF97}" type="presParOf" srcId="{50C98170-6063-4BDF-9623-AA0AD9ACDE51}" destId="{A3ACA801-01FE-445A-8043-A844D0535834}" srcOrd="2" destOrd="0" presId="urn:microsoft.com/office/officeart/2008/layout/VerticalAccentList"/>
    <dgm:cxn modelId="{9AA01F47-90D8-47B0-A073-C89C7BAD5D33}" type="presParOf" srcId="{50C98170-6063-4BDF-9623-AA0AD9ACDE51}" destId="{2920A06A-873C-49F6-8386-B767A67A53C5}" srcOrd="3" destOrd="0" presId="urn:microsoft.com/office/officeart/2008/layout/VerticalAccentList"/>
    <dgm:cxn modelId="{6CAC4DA7-9F25-4394-AB21-7B9369622532}" type="presParOf" srcId="{50C98170-6063-4BDF-9623-AA0AD9ACDE51}" destId="{FDAECD21-7B07-4F4B-93C0-81D79D7A086B}" srcOrd="4" destOrd="0" presId="urn:microsoft.com/office/officeart/2008/layout/VerticalAccentList"/>
    <dgm:cxn modelId="{034C1554-E714-40B6-8A3B-2D9101C152A8}" type="presParOf" srcId="{50C98170-6063-4BDF-9623-AA0AD9ACDE51}" destId="{8C880429-6537-4A59-B3AD-5F5B48223923}" srcOrd="5" destOrd="0" presId="urn:microsoft.com/office/officeart/2008/layout/VerticalAccentList"/>
    <dgm:cxn modelId="{9423A638-7D1C-4885-AB0B-333CCB8A7882}" type="presParOf" srcId="{50C98170-6063-4BDF-9623-AA0AD9ACDE51}" destId="{2892D771-CA9D-4007-9D21-232B83FD18B4}" srcOrd="6" destOrd="0" presId="urn:microsoft.com/office/officeart/2008/layout/VerticalAccentList"/>
    <dgm:cxn modelId="{22B18646-3CC1-490B-BE9D-45A34A120B76}" type="presParOf" srcId="{14B4CD1B-966E-4CD3-B173-04F56D28B017}" destId="{86D3C1A4-775A-4C4F-B7F0-8FE9726C9B7A}" srcOrd="5" destOrd="0" presId="urn:microsoft.com/office/officeart/2008/layout/VerticalAccentList"/>
    <dgm:cxn modelId="{54B94C06-342F-48AC-BAF1-5F8E5224BD24}" type="presParOf" srcId="{14B4CD1B-966E-4CD3-B173-04F56D28B017}" destId="{DA4F27F7-95D1-440A-AEA9-79094924764B}" srcOrd="6" destOrd="0" presId="urn:microsoft.com/office/officeart/2008/layout/VerticalAccentList"/>
    <dgm:cxn modelId="{27731773-A376-4207-8AD9-5A5CC1F575D8}" type="presParOf" srcId="{DA4F27F7-95D1-440A-AEA9-79094924764B}" destId="{3D33B2A3-B8A2-47C3-8457-DE62003634A1}" srcOrd="0" destOrd="0" presId="urn:microsoft.com/office/officeart/2008/layout/VerticalAccentList"/>
    <dgm:cxn modelId="{351AB08D-C18F-4DDA-8225-4EB16B96CCA7}" type="presParOf" srcId="{14B4CD1B-966E-4CD3-B173-04F56D28B017}" destId="{1FCDB983-F863-460E-9B98-E7CF87DF3FF6}" srcOrd="7" destOrd="0" presId="urn:microsoft.com/office/officeart/2008/layout/VerticalAccentList"/>
    <dgm:cxn modelId="{AA6DE795-D9E6-4BCA-84D6-0FE130B51D65}" type="presParOf" srcId="{1FCDB983-F863-460E-9B98-E7CF87DF3FF6}" destId="{9B872280-471F-411D-9D81-ABDD549EAE47}" srcOrd="0" destOrd="0" presId="urn:microsoft.com/office/officeart/2008/layout/VerticalAccentList"/>
    <dgm:cxn modelId="{6D1CB08A-1154-4836-8F6E-949EE71B83B0}" type="presParOf" srcId="{1FCDB983-F863-460E-9B98-E7CF87DF3FF6}" destId="{DC9ED4A5-9139-415B-90AE-5A12CB45FD2A}" srcOrd="1" destOrd="0" presId="urn:microsoft.com/office/officeart/2008/layout/VerticalAccentList"/>
    <dgm:cxn modelId="{44DAAE85-FC7B-46DB-9F93-AFBCD7321EA7}" type="presParOf" srcId="{1FCDB983-F863-460E-9B98-E7CF87DF3FF6}" destId="{82E166A8-3E95-4953-AAD3-6E36203CD65E}" srcOrd="2" destOrd="0" presId="urn:microsoft.com/office/officeart/2008/layout/VerticalAccentList"/>
    <dgm:cxn modelId="{482A77D8-280F-4002-89D0-DDE22DF1A36C}" type="presParOf" srcId="{1FCDB983-F863-460E-9B98-E7CF87DF3FF6}" destId="{0EA70838-0176-4C85-AA87-7F878B62A317}" srcOrd="3" destOrd="0" presId="urn:microsoft.com/office/officeart/2008/layout/VerticalAccentList"/>
    <dgm:cxn modelId="{77063D30-A906-4623-95BD-8EEF2E65F7DB}" type="presParOf" srcId="{1FCDB983-F863-460E-9B98-E7CF87DF3FF6}" destId="{B06B7B2B-D6DA-45F6-9B05-A83965C77D97}" srcOrd="4" destOrd="0" presId="urn:microsoft.com/office/officeart/2008/layout/VerticalAccentList"/>
    <dgm:cxn modelId="{E4EEBBAB-041D-41B4-9905-123C79EC4A08}" type="presParOf" srcId="{1FCDB983-F863-460E-9B98-E7CF87DF3FF6}" destId="{ABE4A636-C839-48AB-B320-393599420367}" srcOrd="5" destOrd="0" presId="urn:microsoft.com/office/officeart/2008/layout/VerticalAccentList"/>
    <dgm:cxn modelId="{BA289900-E8DF-4FFE-B8B4-6D0F2C64934E}" type="presParOf" srcId="{1FCDB983-F863-460E-9B98-E7CF87DF3FF6}" destId="{1E2AF5D1-1ECA-4C96-8082-9EFE1C23CD7C}" srcOrd="6" destOrd="0" presId="urn:microsoft.com/office/officeart/2008/layout/VerticalAccentList"/>
    <dgm:cxn modelId="{96D86CB3-D359-45AA-9838-2F109127BDD4}" type="presParOf" srcId="{14B4CD1B-966E-4CD3-B173-04F56D28B017}" destId="{53BDFF49-565F-4010-A897-B6B19F11CBC5}" srcOrd="8" destOrd="0" presId="urn:microsoft.com/office/officeart/2008/layout/VerticalAccentList"/>
    <dgm:cxn modelId="{9B38AF91-A392-4B3E-90B8-6B7ADABED73A}" type="presParOf" srcId="{14B4CD1B-966E-4CD3-B173-04F56D28B017}" destId="{31770167-9534-45FD-B1D0-21E3B339DFA5}" srcOrd="9" destOrd="0" presId="urn:microsoft.com/office/officeart/2008/layout/VerticalAccentList"/>
    <dgm:cxn modelId="{94DA8124-1C79-40DA-B25B-B2BE0B48D0CC}" type="presParOf" srcId="{31770167-9534-45FD-B1D0-21E3B339DFA5}" destId="{CD0E07F2-438A-42F7-B12C-09B4662BDB2A}" srcOrd="0" destOrd="0" presId="urn:microsoft.com/office/officeart/2008/layout/VerticalAccentList"/>
    <dgm:cxn modelId="{5903C6C9-EC9A-4A4D-823A-1B2774DA87C0}" type="presParOf" srcId="{14B4CD1B-966E-4CD3-B173-04F56D28B017}" destId="{90AEA01E-D6B9-4611-B533-A2AD5D432302}" srcOrd="10" destOrd="0" presId="urn:microsoft.com/office/officeart/2008/layout/VerticalAccentList"/>
    <dgm:cxn modelId="{74963F0C-BD2B-4819-88E4-E081E2D5B253}" type="presParOf" srcId="{90AEA01E-D6B9-4611-B533-A2AD5D432302}" destId="{575D31AA-5380-495A-9A01-6A60D36A4E31}" srcOrd="0" destOrd="0" presId="urn:microsoft.com/office/officeart/2008/layout/VerticalAccentList"/>
    <dgm:cxn modelId="{F636707D-949A-4FAF-889B-5B177C31FB36}" type="presParOf" srcId="{90AEA01E-D6B9-4611-B533-A2AD5D432302}" destId="{3147ABEC-61F0-4712-9CAB-5A41663FC8FC}" srcOrd="1" destOrd="0" presId="urn:microsoft.com/office/officeart/2008/layout/VerticalAccentList"/>
    <dgm:cxn modelId="{1504422D-C9C0-454A-AC95-0EE4AE2D6FF7}" type="presParOf" srcId="{90AEA01E-D6B9-4611-B533-A2AD5D432302}" destId="{F221304D-E7A1-4E10-9D7F-30BF348F1B5B}" srcOrd="2" destOrd="0" presId="urn:microsoft.com/office/officeart/2008/layout/VerticalAccentList"/>
    <dgm:cxn modelId="{EA22C7CF-467E-4C6F-8134-ECE777394E4F}" type="presParOf" srcId="{90AEA01E-D6B9-4611-B533-A2AD5D432302}" destId="{354CEF1E-B065-428F-9ED5-43A04D330F81}" srcOrd="3" destOrd="0" presId="urn:microsoft.com/office/officeart/2008/layout/VerticalAccentList"/>
    <dgm:cxn modelId="{85609BE2-A7D6-41C7-825B-48A82895E78A}" type="presParOf" srcId="{90AEA01E-D6B9-4611-B533-A2AD5D432302}" destId="{093595D5-A249-4BDB-B939-0C7D1AAA229F}" srcOrd="4" destOrd="0" presId="urn:microsoft.com/office/officeart/2008/layout/VerticalAccentList"/>
    <dgm:cxn modelId="{E8B521A4-E09A-4F15-97DD-8B7CB11A4769}" type="presParOf" srcId="{90AEA01E-D6B9-4611-B533-A2AD5D432302}" destId="{3BB57BA7-888E-42CD-A093-E83BB5FD6CA4}" srcOrd="5" destOrd="0" presId="urn:microsoft.com/office/officeart/2008/layout/VerticalAccentList"/>
    <dgm:cxn modelId="{6D9971A2-F6A0-4966-87E8-DCAD83CA47B6}" type="presParOf" srcId="{90AEA01E-D6B9-4611-B533-A2AD5D432302}" destId="{222355E8-EF38-4768-8281-2F57229E0DD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B13457-C4D4-4DD8-8858-4121C3B5829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EF4A2C6-DEEB-4DBC-B44A-4A570BC23357}">
      <dgm:prSet phldrT="[Текст]" custT="1"/>
      <dgm:spPr/>
      <dgm:t>
        <a:bodyPr/>
        <a:lstStyle/>
        <a:p>
          <a:r>
            <a:rPr lang="ru-RU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Чеки, выписываемые чекодателями – юр. лицами, подписываются лицами, уполномоченными распоряжаться чековой книжкой, и заверяются оттиском печати чекодателя.</a:t>
          </a:r>
        </a:p>
      </dgm:t>
    </dgm:pt>
    <dgm:pt modelId="{E5FCBFD2-A74B-4D13-8616-007DCBEFAFD1}" type="parTrans" cxnId="{D660F190-5896-4443-9AE5-5F4E3CB2E8B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B931C-3C65-41F7-86E3-F9F02248BC29}" type="sibTrans" cxnId="{D660F190-5896-4443-9AE5-5F4E3CB2E8B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9794A4-9EF1-40E0-9002-17144E8DAA43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Требование по проставлению оттиска печати чекодателя не распространяется на чекодателя – юр. лицо, относящееся к субъекту частного предпринимательства.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E9BCD2-9230-4840-8AD6-CD41CA6F40A0}" type="parTrans" cxnId="{F1494EC2-64C4-4BE4-B49C-A440DA8AAFE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EB2465-EE06-4911-B2B2-216E0163CC7A}" type="sibTrans" cxnId="{F1494EC2-64C4-4BE4-B49C-A440DA8AAFE2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1201CB-AD12-4C93-9A8E-0D67B5F49D24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Чекодержатель, принимая чек к оплате, в графе "отметка чекодержателя о принятии чека к оплате" и его корешке проставляет ФИО, а также подпись (для физ. лиц) или печать с указанием наименования чекодержателя и подпись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уполн-ного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чекодержателем лица (для юр. лиц).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4B2E2F-DB52-4A06-91BD-E7080B4BE6DE}" type="parTrans" cxnId="{0FA309E4-3542-4BB7-A7D2-2B6311256F8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A43E9-F2D1-4081-8DA1-668855C59053}" type="sibTrans" cxnId="{0FA309E4-3542-4BB7-A7D2-2B6311256F8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106C8-D313-43C7-9E61-D5812824F333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Требование по проставлению печати не распространяется на чекодержателя – юр. лицо, относящееся к субъекту частного предпринимательства.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A492EF-C36B-442B-A783-9B1D7834C6B3}" type="parTrans" cxnId="{17574BAC-9F0B-436F-8196-840602A2119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BA4D17-2660-4F9B-951E-78DA49D4044F}" type="sibTrans" cxnId="{17574BAC-9F0B-436F-8196-840602A2119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C4D76-4F90-4F58-BB38-5B725FE36B74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 выдаче чека реквизиты, проставляются в нем чекодателем в соответствии с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Правилами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применения кодов секторов экономики и назначения платежей, утвержденными НБ РК в соответствии с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подпунктом 15)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пункта 1 статьи 4 Закона о платежах и платежных системах.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12881E-2FF5-4987-A548-0569708E478A}" type="parTrans" cxnId="{F571F020-935E-4AA8-A4EA-CF03838E874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E74A8-2CE3-4FE9-B7E8-C7E282052CDA}" type="sibTrans" cxnId="{F571F020-935E-4AA8-A4EA-CF03838E874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51D2B7-8A37-4414-BA4C-4914BF9022C5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При наличии в чеке исправлений и подчисток чек недействителен.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6CA8A8-B6C5-4EF1-9CBF-2E83A7A7204A}" type="parTrans" cxnId="{00D954A9-3560-4F60-96D4-ACB2B88776A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802398-D938-4514-9E3E-9DB82564BF46}" type="sibTrans" cxnId="{00D954A9-3560-4F60-96D4-ACB2B88776A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E7B1C8-A640-4623-80A0-5A5CE6406D8A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при заполнении бланка чека чекодателем допущена ошибка, на бланке и его корешке по диагонали чекодателем проставляется надпись "испорчен", дата и подпись.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1415D-EFA6-4BC1-AAE6-3A96A3F92370}" type="parTrans" cxnId="{156DDF30-AB29-422B-BB55-F82C6E5EECA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74EEC-5889-4F51-BDF6-2AE84F80599C}" type="sibTrans" cxnId="{156DDF30-AB29-422B-BB55-F82C6E5EECA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33637-C017-4951-88AF-D3A0AECED9EA}">
      <dgm:prSet/>
      <dgm:spPr/>
      <dgm:t>
        <a:bodyPr/>
        <a:lstStyle/>
        <a:p>
          <a:endParaRPr lang="ru-RU"/>
        </a:p>
      </dgm:t>
    </dgm:pt>
    <dgm:pt modelId="{E6685905-BA36-46AD-B098-AAB111541AB1}" type="parTrans" cxnId="{66EE03CF-97B2-4EB3-95D3-B52F1A5F8F8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11394-46BE-41FF-B42C-21CB823CF174}" type="sibTrans" cxnId="{66EE03CF-97B2-4EB3-95D3-B52F1A5F8F8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1AD60B-C233-479A-B610-2E8266BBC7D4}">
      <dgm:prSet/>
      <dgm:spPr/>
      <dgm:t>
        <a:bodyPr/>
        <a:lstStyle/>
        <a:p>
          <a:endParaRPr lang="ru-RU"/>
        </a:p>
      </dgm:t>
    </dgm:pt>
    <dgm:pt modelId="{85F9E30E-870C-411E-9BD6-CEC833223A1D}" type="parTrans" cxnId="{E020590E-E3C4-4397-93C6-3A4E0A7A4EF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BA0987-F45E-499A-BD31-9AD52FC5E224}" type="sibTrans" cxnId="{E020590E-E3C4-4397-93C6-3A4E0A7A4EF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CAE1C-EC5D-4CBC-A80F-4A814B0D36BF}">
      <dgm:prSet/>
      <dgm:spPr/>
      <dgm:t>
        <a:bodyPr/>
        <a:lstStyle/>
        <a:p>
          <a:endParaRPr lang="ru-RU"/>
        </a:p>
      </dgm:t>
    </dgm:pt>
    <dgm:pt modelId="{B775C940-B2EF-45D0-8EDB-3F3A3E285C88}" type="parTrans" cxnId="{0EA5481E-5960-40E3-9949-ECB8B62C21A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DC7E15-7C5C-4A28-97A5-222A476872B0}" type="sibTrans" cxnId="{0EA5481E-5960-40E3-9949-ECB8B62C21A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07AE6B-870F-4415-AD77-85B02AA55CC0}">
      <dgm:prSet/>
      <dgm:spPr/>
      <dgm:t>
        <a:bodyPr/>
        <a:lstStyle/>
        <a:p>
          <a:endParaRPr lang="ru-RU"/>
        </a:p>
      </dgm:t>
    </dgm:pt>
    <dgm:pt modelId="{7EA95B45-8883-40C6-8B19-CF38722A84E9}" type="parTrans" cxnId="{1992941F-1923-453B-B982-C80647C7B21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FDBE4-1895-4FFE-9768-06E798421424}" type="sibTrans" cxnId="{1992941F-1923-453B-B982-C80647C7B21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618BEA-648D-499A-94D2-A4AD018F4389}">
      <dgm:prSet/>
      <dgm:spPr/>
      <dgm:t>
        <a:bodyPr/>
        <a:lstStyle/>
        <a:p>
          <a:endParaRPr lang="ru-RU"/>
        </a:p>
      </dgm:t>
    </dgm:pt>
    <dgm:pt modelId="{41222AA8-C34D-455F-8373-903D90DC31D7}" type="parTrans" cxnId="{4D7FD9B3-A261-45B1-AC9F-F075C15863B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DCF5BA-7C91-431C-B2B5-ED4DAB4428CF}" type="sibTrans" cxnId="{4D7FD9B3-A261-45B1-AC9F-F075C15863B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C8A39-8A39-4C33-9AED-082C9CA59B07}">
      <dgm:prSet/>
      <dgm:spPr/>
      <dgm:t>
        <a:bodyPr/>
        <a:lstStyle/>
        <a:p>
          <a:endParaRPr lang="ru-RU"/>
        </a:p>
      </dgm:t>
    </dgm:pt>
    <dgm:pt modelId="{25188CB3-BCD6-4D92-89F0-1E3B019DE4DF}" type="parTrans" cxnId="{E5D8B61F-E5BA-4279-A5B8-0BDA5F7F536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C0818-53EA-48D5-9A00-8F94D188F556}" type="sibTrans" cxnId="{E5D8B61F-E5BA-4279-A5B8-0BDA5F7F5368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69890-3205-4AE9-9F19-3385752A937D}">
      <dgm:prSet/>
      <dgm:spPr/>
      <dgm:t>
        <a:bodyPr/>
        <a:lstStyle/>
        <a:p>
          <a:endParaRPr lang="ru-RU"/>
        </a:p>
      </dgm:t>
    </dgm:pt>
    <dgm:pt modelId="{C4638C09-2EC4-41EA-A8EE-F9863590A0E0}" type="parTrans" cxnId="{3DF1DDBE-6D93-4AF8-AE0C-ED7A64451BF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98E2E-23AF-4147-B143-0D91660F331B}" type="sibTrans" cxnId="{3DF1DDBE-6D93-4AF8-AE0C-ED7A64451BF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5D3F62-F85A-48BE-94B4-DFF3A38925AA}" type="pres">
      <dgm:prSet presAssocID="{B8B13457-C4D4-4DD8-8858-4121C3B582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497E063-DEF5-4C1C-BA79-208132BBD402}" type="pres">
      <dgm:prSet presAssocID="{B8B13457-C4D4-4DD8-8858-4121C3B5829B}" presName="Name1" presStyleCnt="0"/>
      <dgm:spPr/>
      <dgm:t>
        <a:bodyPr/>
        <a:lstStyle/>
        <a:p>
          <a:endParaRPr lang="ru-RU"/>
        </a:p>
      </dgm:t>
    </dgm:pt>
    <dgm:pt modelId="{41186392-FE97-436E-BA63-1C08DAB9693C}" type="pres">
      <dgm:prSet presAssocID="{B8B13457-C4D4-4DD8-8858-4121C3B5829B}" presName="cycle" presStyleCnt="0"/>
      <dgm:spPr/>
      <dgm:t>
        <a:bodyPr/>
        <a:lstStyle/>
        <a:p>
          <a:endParaRPr lang="ru-RU"/>
        </a:p>
      </dgm:t>
    </dgm:pt>
    <dgm:pt modelId="{A166BB7B-40B3-4DBA-AA6B-5729CB9C5522}" type="pres">
      <dgm:prSet presAssocID="{B8B13457-C4D4-4DD8-8858-4121C3B5829B}" presName="srcNode" presStyleLbl="node1" presStyleIdx="0" presStyleCnt="7"/>
      <dgm:spPr/>
      <dgm:t>
        <a:bodyPr/>
        <a:lstStyle/>
        <a:p>
          <a:endParaRPr lang="ru-RU"/>
        </a:p>
      </dgm:t>
    </dgm:pt>
    <dgm:pt modelId="{7BB19F4A-D3C3-4922-BC9C-9C2712B60FD3}" type="pres">
      <dgm:prSet presAssocID="{B8B13457-C4D4-4DD8-8858-4121C3B5829B}" presName="conn" presStyleLbl="parChTrans1D2" presStyleIdx="0" presStyleCnt="1"/>
      <dgm:spPr/>
      <dgm:t>
        <a:bodyPr/>
        <a:lstStyle/>
        <a:p>
          <a:endParaRPr lang="ru-RU"/>
        </a:p>
      </dgm:t>
    </dgm:pt>
    <dgm:pt modelId="{CB29EDD3-1B34-4C77-98A0-8D620EAC9B72}" type="pres">
      <dgm:prSet presAssocID="{B8B13457-C4D4-4DD8-8858-4121C3B5829B}" presName="extraNode" presStyleLbl="node1" presStyleIdx="0" presStyleCnt="7"/>
      <dgm:spPr/>
      <dgm:t>
        <a:bodyPr/>
        <a:lstStyle/>
        <a:p>
          <a:endParaRPr lang="ru-RU"/>
        </a:p>
      </dgm:t>
    </dgm:pt>
    <dgm:pt modelId="{F280E61D-461A-40E9-B476-384DE3A5FAEA}" type="pres">
      <dgm:prSet presAssocID="{B8B13457-C4D4-4DD8-8858-4121C3B5829B}" presName="dstNode" presStyleLbl="node1" presStyleIdx="0" presStyleCnt="7"/>
      <dgm:spPr/>
      <dgm:t>
        <a:bodyPr/>
        <a:lstStyle/>
        <a:p>
          <a:endParaRPr lang="ru-RU"/>
        </a:p>
      </dgm:t>
    </dgm:pt>
    <dgm:pt modelId="{EEA2A49E-A9FC-47B5-B82F-8E9B967A59EE}" type="pres">
      <dgm:prSet presAssocID="{FEF4A2C6-DEEB-4DBC-B44A-4A570BC2335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118E1-2D77-4AF1-90FF-37E2CB1B8040}" type="pres">
      <dgm:prSet presAssocID="{FEF4A2C6-DEEB-4DBC-B44A-4A570BC23357}" presName="accent_1" presStyleCnt="0"/>
      <dgm:spPr/>
      <dgm:t>
        <a:bodyPr/>
        <a:lstStyle/>
        <a:p>
          <a:endParaRPr lang="ru-RU"/>
        </a:p>
      </dgm:t>
    </dgm:pt>
    <dgm:pt modelId="{2649B640-B6E5-4D4E-8CD2-B34EB8C4BA46}" type="pres">
      <dgm:prSet presAssocID="{FEF4A2C6-DEEB-4DBC-B44A-4A570BC23357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BD98FA6B-5C4C-406A-B7F3-DA47F3AD86E0}" type="pres">
      <dgm:prSet presAssocID="{279794A4-9EF1-40E0-9002-17144E8DAA4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1F5E2-2E1F-4183-8C33-4BB67EF631A3}" type="pres">
      <dgm:prSet presAssocID="{279794A4-9EF1-40E0-9002-17144E8DAA43}" presName="accent_2" presStyleCnt="0"/>
      <dgm:spPr/>
      <dgm:t>
        <a:bodyPr/>
        <a:lstStyle/>
        <a:p>
          <a:endParaRPr lang="ru-RU"/>
        </a:p>
      </dgm:t>
    </dgm:pt>
    <dgm:pt modelId="{D8868520-F3B5-4762-8B48-F0DE6F9C505B}" type="pres">
      <dgm:prSet presAssocID="{279794A4-9EF1-40E0-9002-17144E8DAA43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FAA7FEFD-1CF0-40BD-ADEC-2C261CA828A0}" type="pres">
      <dgm:prSet presAssocID="{4F1201CB-AD12-4C93-9A8E-0D67B5F49D24}" presName="text_3" presStyleLbl="node1" presStyleIdx="2" presStyleCnt="7" custScaleY="131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3B25A-110A-4D97-8F65-7BDDB62D026F}" type="pres">
      <dgm:prSet presAssocID="{4F1201CB-AD12-4C93-9A8E-0D67B5F49D24}" presName="accent_3" presStyleCnt="0"/>
      <dgm:spPr/>
      <dgm:t>
        <a:bodyPr/>
        <a:lstStyle/>
        <a:p>
          <a:endParaRPr lang="ru-RU"/>
        </a:p>
      </dgm:t>
    </dgm:pt>
    <dgm:pt modelId="{92657BD2-3EE8-4A7F-844E-2F2273E53F77}" type="pres">
      <dgm:prSet presAssocID="{4F1201CB-AD12-4C93-9A8E-0D67B5F49D24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E6348438-0340-482A-981D-14C617D505C7}" type="pres">
      <dgm:prSet presAssocID="{24A106C8-D313-43C7-9E61-D5812824F33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34BF2-CF4F-469A-BBB4-E68E39ECF153}" type="pres">
      <dgm:prSet presAssocID="{24A106C8-D313-43C7-9E61-D5812824F333}" presName="accent_4" presStyleCnt="0"/>
      <dgm:spPr/>
      <dgm:t>
        <a:bodyPr/>
        <a:lstStyle/>
        <a:p>
          <a:endParaRPr lang="ru-RU"/>
        </a:p>
      </dgm:t>
    </dgm:pt>
    <dgm:pt modelId="{2DE3E7DB-AF62-4D99-A73A-48D5ABA19D31}" type="pres">
      <dgm:prSet presAssocID="{24A106C8-D313-43C7-9E61-D5812824F333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A05A0305-40A4-42A7-9118-DCACC50FE00F}" type="pres">
      <dgm:prSet presAssocID="{985C4D76-4F90-4F58-BB38-5B725FE36B74}" presName="text_5" presStyleLbl="node1" presStyleIdx="4" presStyleCnt="7" custScaleY="141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ECAFB-2EAC-42E7-B921-DE374373FEE6}" type="pres">
      <dgm:prSet presAssocID="{985C4D76-4F90-4F58-BB38-5B725FE36B74}" presName="accent_5" presStyleCnt="0"/>
      <dgm:spPr/>
      <dgm:t>
        <a:bodyPr/>
        <a:lstStyle/>
        <a:p>
          <a:endParaRPr lang="ru-RU"/>
        </a:p>
      </dgm:t>
    </dgm:pt>
    <dgm:pt modelId="{DD39AB28-8206-4BAC-ABEF-063B3D573509}" type="pres">
      <dgm:prSet presAssocID="{985C4D76-4F90-4F58-BB38-5B725FE36B74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4BE9F00A-34E9-4778-9BF8-8F03A955A11E}" type="pres">
      <dgm:prSet presAssocID="{E651D2B7-8A37-4414-BA4C-4914BF9022C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69638-41B1-441C-820D-76A191D73AF6}" type="pres">
      <dgm:prSet presAssocID="{E651D2B7-8A37-4414-BA4C-4914BF9022C5}" presName="accent_6" presStyleCnt="0"/>
      <dgm:spPr/>
      <dgm:t>
        <a:bodyPr/>
        <a:lstStyle/>
        <a:p>
          <a:endParaRPr lang="ru-RU"/>
        </a:p>
      </dgm:t>
    </dgm:pt>
    <dgm:pt modelId="{4304CFEE-8569-4971-96FB-BD2B56636AD8}" type="pres">
      <dgm:prSet presAssocID="{E651D2B7-8A37-4414-BA4C-4914BF9022C5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12793FE5-D521-448D-BD0C-A8F5A9585FC8}" type="pres">
      <dgm:prSet presAssocID="{3FE7B1C8-A640-4623-80A0-5A5CE6406D8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A3060-6511-49B9-882D-12EC14925966}" type="pres">
      <dgm:prSet presAssocID="{3FE7B1C8-A640-4623-80A0-5A5CE6406D8A}" presName="accent_7" presStyleCnt="0"/>
      <dgm:spPr/>
      <dgm:t>
        <a:bodyPr/>
        <a:lstStyle/>
        <a:p>
          <a:endParaRPr lang="ru-RU"/>
        </a:p>
      </dgm:t>
    </dgm:pt>
    <dgm:pt modelId="{03457FB3-DCE5-4D5C-AA52-0B9F759023F2}" type="pres">
      <dgm:prSet presAssocID="{3FE7B1C8-A640-4623-80A0-5A5CE6406D8A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C82B66DF-3BB1-489A-8DB6-E10917301394}" type="presOf" srcId="{985C4D76-4F90-4F58-BB38-5B725FE36B74}" destId="{A05A0305-40A4-42A7-9118-DCACC50FE00F}" srcOrd="0" destOrd="0" presId="urn:microsoft.com/office/officeart/2008/layout/VerticalCurvedList"/>
    <dgm:cxn modelId="{66EE03CF-97B2-4EB3-95D3-B52F1A5F8F8C}" srcId="{B8B13457-C4D4-4DD8-8858-4121C3B5829B}" destId="{D5533637-C017-4951-88AF-D3A0AECED9EA}" srcOrd="7" destOrd="0" parTransId="{E6685905-BA36-46AD-B098-AAB111541AB1}" sibTransId="{D8711394-46BE-41FF-B42C-21CB823CF174}"/>
    <dgm:cxn modelId="{6C650149-61CA-44C2-86A1-3AAFFCEF74FB}" type="presOf" srcId="{3FE7B1C8-A640-4623-80A0-5A5CE6406D8A}" destId="{12793FE5-D521-448D-BD0C-A8F5A9585FC8}" srcOrd="0" destOrd="0" presId="urn:microsoft.com/office/officeart/2008/layout/VerticalCurvedList"/>
    <dgm:cxn modelId="{4D7FD9B3-A261-45B1-AC9F-F075C15863B7}" srcId="{B8B13457-C4D4-4DD8-8858-4121C3B5829B}" destId="{EC618BEA-648D-499A-94D2-A4AD018F4389}" srcOrd="11" destOrd="0" parTransId="{41222AA8-C34D-455F-8373-903D90DC31D7}" sibTransId="{18DCF5BA-7C91-431C-B2B5-ED4DAB4428CF}"/>
    <dgm:cxn modelId="{2EDC6A54-91B1-442D-BC5E-807B77499C49}" type="presOf" srcId="{397B931C-3C65-41F7-86E3-F9F02248BC29}" destId="{7BB19F4A-D3C3-4922-BC9C-9C2712B60FD3}" srcOrd="0" destOrd="0" presId="urn:microsoft.com/office/officeart/2008/layout/VerticalCurvedList"/>
    <dgm:cxn modelId="{17574BAC-9F0B-436F-8196-840602A21198}" srcId="{B8B13457-C4D4-4DD8-8858-4121C3B5829B}" destId="{24A106C8-D313-43C7-9E61-D5812824F333}" srcOrd="3" destOrd="0" parTransId="{7DA492EF-C36B-442B-A783-9B1D7834C6B3}" sibTransId="{F7BA4D17-2660-4F9B-951E-78DA49D4044F}"/>
    <dgm:cxn modelId="{00D954A9-3560-4F60-96D4-ACB2B88776AA}" srcId="{B8B13457-C4D4-4DD8-8858-4121C3B5829B}" destId="{E651D2B7-8A37-4414-BA4C-4914BF9022C5}" srcOrd="5" destOrd="0" parTransId="{246CA8A8-B6C5-4EF1-9CBF-2E83A7A7204A}" sibTransId="{2C802398-D938-4514-9E3E-9DB82564BF46}"/>
    <dgm:cxn modelId="{0EA5481E-5960-40E3-9949-ECB8B62C21AF}" srcId="{B8B13457-C4D4-4DD8-8858-4121C3B5829B}" destId="{5F1CAE1C-EC5D-4CBC-A80F-4A814B0D36BF}" srcOrd="9" destOrd="0" parTransId="{B775C940-B2EF-45D0-8EDB-3F3A3E285C88}" sibTransId="{78DC7E15-7C5C-4A28-97A5-222A476872B0}"/>
    <dgm:cxn modelId="{E020590E-E3C4-4397-93C6-3A4E0A7A4EFB}" srcId="{B8B13457-C4D4-4DD8-8858-4121C3B5829B}" destId="{411AD60B-C233-479A-B610-2E8266BBC7D4}" srcOrd="8" destOrd="0" parTransId="{85F9E30E-870C-411E-9BD6-CEC833223A1D}" sibTransId="{C5BA0987-F45E-499A-BD31-9AD52FC5E224}"/>
    <dgm:cxn modelId="{5F26D0A1-CFBF-40A7-8C14-C14CE374E677}" type="presOf" srcId="{4F1201CB-AD12-4C93-9A8E-0D67B5F49D24}" destId="{FAA7FEFD-1CF0-40BD-ADEC-2C261CA828A0}" srcOrd="0" destOrd="0" presId="urn:microsoft.com/office/officeart/2008/layout/VerticalCurvedList"/>
    <dgm:cxn modelId="{156DDF30-AB29-422B-BB55-F82C6E5EECA8}" srcId="{B8B13457-C4D4-4DD8-8858-4121C3B5829B}" destId="{3FE7B1C8-A640-4623-80A0-5A5CE6406D8A}" srcOrd="6" destOrd="0" parTransId="{B511415D-EFA6-4BC1-AAE6-3A96A3F92370}" sibTransId="{23E74EEC-5889-4F51-BDF6-2AE84F80599C}"/>
    <dgm:cxn modelId="{3DF1DDBE-6D93-4AF8-AE0C-ED7A64451BF0}" srcId="{B8B13457-C4D4-4DD8-8858-4121C3B5829B}" destId="{92169890-3205-4AE9-9F19-3385752A937D}" srcOrd="13" destOrd="0" parTransId="{C4638C09-2EC4-41EA-A8EE-F9863590A0E0}" sibTransId="{CC698E2E-23AF-4147-B143-0D91660F331B}"/>
    <dgm:cxn modelId="{1992941F-1923-453B-B982-C80647C7B21D}" srcId="{B8B13457-C4D4-4DD8-8858-4121C3B5829B}" destId="{1B07AE6B-870F-4415-AD77-85B02AA55CC0}" srcOrd="10" destOrd="0" parTransId="{7EA95B45-8883-40C6-8B19-CF38722A84E9}" sibTransId="{4A1FDBE4-1895-4FFE-9768-06E798421424}"/>
    <dgm:cxn modelId="{AD45BA37-EBE2-4247-B154-5183A898D923}" type="presOf" srcId="{B8B13457-C4D4-4DD8-8858-4121C3B5829B}" destId="{045D3F62-F85A-48BE-94B4-DFF3A38925AA}" srcOrd="0" destOrd="0" presId="urn:microsoft.com/office/officeart/2008/layout/VerticalCurvedList"/>
    <dgm:cxn modelId="{6ABDCA36-A545-411A-9E56-01BEE20343F2}" type="presOf" srcId="{FEF4A2C6-DEEB-4DBC-B44A-4A570BC23357}" destId="{EEA2A49E-A9FC-47B5-B82F-8E9B967A59EE}" srcOrd="0" destOrd="0" presId="urn:microsoft.com/office/officeart/2008/layout/VerticalCurvedList"/>
    <dgm:cxn modelId="{F571F020-935E-4AA8-A4EA-CF03838E8747}" srcId="{B8B13457-C4D4-4DD8-8858-4121C3B5829B}" destId="{985C4D76-4F90-4F58-BB38-5B725FE36B74}" srcOrd="4" destOrd="0" parTransId="{B212881E-2FF5-4987-A548-0569708E478A}" sibTransId="{F39E74A8-2CE3-4FE9-B7E8-C7E282052CDA}"/>
    <dgm:cxn modelId="{0FA309E4-3542-4BB7-A7D2-2B6311256F87}" srcId="{B8B13457-C4D4-4DD8-8858-4121C3B5829B}" destId="{4F1201CB-AD12-4C93-9A8E-0D67B5F49D24}" srcOrd="2" destOrd="0" parTransId="{F24B2E2F-DB52-4A06-91BD-E7080B4BE6DE}" sibTransId="{D84A43E9-F2D1-4081-8DA1-668855C59053}"/>
    <dgm:cxn modelId="{D660F190-5896-4443-9AE5-5F4E3CB2E8BD}" srcId="{B8B13457-C4D4-4DD8-8858-4121C3B5829B}" destId="{FEF4A2C6-DEEB-4DBC-B44A-4A570BC23357}" srcOrd="0" destOrd="0" parTransId="{E5FCBFD2-A74B-4D13-8616-007DCBEFAFD1}" sibTransId="{397B931C-3C65-41F7-86E3-F9F02248BC29}"/>
    <dgm:cxn modelId="{E5D8B61F-E5BA-4279-A5B8-0BDA5F7F5368}" srcId="{B8B13457-C4D4-4DD8-8858-4121C3B5829B}" destId="{525C8A39-8A39-4C33-9AED-082C9CA59B07}" srcOrd="12" destOrd="0" parTransId="{25188CB3-BCD6-4D92-89F0-1E3B019DE4DF}" sibTransId="{8CFC0818-53EA-48D5-9A00-8F94D188F556}"/>
    <dgm:cxn modelId="{6D8166BC-3696-4074-AEFE-A552E15B506E}" type="presOf" srcId="{24A106C8-D313-43C7-9E61-D5812824F333}" destId="{E6348438-0340-482A-981D-14C617D505C7}" srcOrd="0" destOrd="0" presId="urn:microsoft.com/office/officeart/2008/layout/VerticalCurvedList"/>
    <dgm:cxn modelId="{F1494EC2-64C4-4BE4-B49C-A440DA8AAFE2}" srcId="{B8B13457-C4D4-4DD8-8858-4121C3B5829B}" destId="{279794A4-9EF1-40E0-9002-17144E8DAA43}" srcOrd="1" destOrd="0" parTransId="{DEE9BCD2-9230-4840-8AD6-CD41CA6F40A0}" sibTransId="{75EB2465-EE06-4911-B2B2-216E0163CC7A}"/>
    <dgm:cxn modelId="{EB43EE8F-BA24-4ECC-8EC2-7D015EA201AB}" type="presOf" srcId="{279794A4-9EF1-40E0-9002-17144E8DAA43}" destId="{BD98FA6B-5C4C-406A-B7F3-DA47F3AD86E0}" srcOrd="0" destOrd="0" presId="urn:microsoft.com/office/officeart/2008/layout/VerticalCurvedList"/>
    <dgm:cxn modelId="{BFF7FBF9-5BFA-4813-BA6A-151EA20389C4}" type="presOf" srcId="{E651D2B7-8A37-4414-BA4C-4914BF9022C5}" destId="{4BE9F00A-34E9-4778-9BF8-8F03A955A11E}" srcOrd="0" destOrd="0" presId="urn:microsoft.com/office/officeart/2008/layout/VerticalCurvedList"/>
    <dgm:cxn modelId="{3158A407-8A66-4040-80DD-D04560F366F3}" type="presParOf" srcId="{045D3F62-F85A-48BE-94B4-DFF3A38925AA}" destId="{A497E063-DEF5-4C1C-BA79-208132BBD402}" srcOrd="0" destOrd="0" presId="urn:microsoft.com/office/officeart/2008/layout/VerticalCurvedList"/>
    <dgm:cxn modelId="{06E941E3-DFA6-4A6A-B443-FC2120C78186}" type="presParOf" srcId="{A497E063-DEF5-4C1C-BA79-208132BBD402}" destId="{41186392-FE97-436E-BA63-1C08DAB9693C}" srcOrd="0" destOrd="0" presId="urn:microsoft.com/office/officeart/2008/layout/VerticalCurvedList"/>
    <dgm:cxn modelId="{229F8740-299A-4A75-AFDC-7FF9AF9D68F9}" type="presParOf" srcId="{41186392-FE97-436E-BA63-1C08DAB9693C}" destId="{A166BB7B-40B3-4DBA-AA6B-5729CB9C5522}" srcOrd="0" destOrd="0" presId="urn:microsoft.com/office/officeart/2008/layout/VerticalCurvedList"/>
    <dgm:cxn modelId="{2E3332FA-02F9-4E9D-A41F-2437DB5456E0}" type="presParOf" srcId="{41186392-FE97-436E-BA63-1C08DAB9693C}" destId="{7BB19F4A-D3C3-4922-BC9C-9C2712B60FD3}" srcOrd="1" destOrd="0" presId="urn:microsoft.com/office/officeart/2008/layout/VerticalCurvedList"/>
    <dgm:cxn modelId="{98E65E22-5FC0-4543-A6C9-2D39FB2035AA}" type="presParOf" srcId="{41186392-FE97-436E-BA63-1C08DAB9693C}" destId="{CB29EDD3-1B34-4C77-98A0-8D620EAC9B72}" srcOrd="2" destOrd="0" presId="urn:microsoft.com/office/officeart/2008/layout/VerticalCurvedList"/>
    <dgm:cxn modelId="{6B1288E0-99F8-46A2-9D97-0CDAA9CEA89C}" type="presParOf" srcId="{41186392-FE97-436E-BA63-1C08DAB9693C}" destId="{F280E61D-461A-40E9-B476-384DE3A5FAEA}" srcOrd="3" destOrd="0" presId="urn:microsoft.com/office/officeart/2008/layout/VerticalCurvedList"/>
    <dgm:cxn modelId="{B70C2596-63A4-4DA4-AFD5-6CE38C348BFB}" type="presParOf" srcId="{A497E063-DEF5-4C1C-BA79-208132BBD402}" destId="{EEA2A49E-A9FC-47B5-B82F-8E9B967A59EE}" srcOrd="1" destOrd="0" presId="urn:microsoft.com/office/officeart/2008/layout/VerticalCurvedList"/>
    <dgm:cxn modelId="{9B1479FF-709C-41ED-A018-22248FB6D8D5}" type="presParOf" srcId="{A497E063-DEF5-4C1C-BA79-208132BBD402}" destId="{FB0118E1-2D77-4AF1-90FF-37E2CB1B8040}" srcOrd="2" destOrd="0" presId="urn:microsoft.com/office/officeart/2008/layout/VerticalCurvedList"/>
    <dgm:cxn modelId="{A5104604-0B5E-4698-8222-40C1D12B876D}" type="presParOf" srcId="{FB0118E1-2D77-4AF1-90FF-37E2CB1B8040}" destId="{2649B640-B6E5-4D4E-8CD2-B34EB8C4BA46}" srcOrd="0" destOrd="0" presId="urn:microsoft.com/office/officeart/2008/layout/VerticalCurvedList"/>
    <dgm:cxn modelId="{A27A0EE7-F5CD-4D55-9C3E-ED4214C40CF1}" type="presParOf" srcId="{A497E063-DEF5-4C1C-BA79-208132BBD402}" destId="{BD98FA6B-5C4C-406A-B7F3-DA47F3AD86E0}" srcOrd="3" destOrd="0" presId="urn:microsoft.com/office/officeart/2008/layout/VerticalCurvedList"/>
    <dgm:cxn modelId="{66A61344-40FC-4892-A4B8-B565C8E5D04E}" type="presParOf" srcId="{A497E063-DEF5-4C1C-BA79-208132BBD402}" destId="{B0D1F5E2-2E1F-4183-8C33-4BB67EF631A3}" srcOrd="4" destOrd="0" presId="urn:microsoft.com/office/officeart/2008/layout/VerticalCurvedList"/>
    <dgm:cxn modelId="{A45289F0-EE30-4530-B719-24C1A94B92CC}" type="presParOf" srcId="{B0D1F5E2-2E1F-4183-8C33-4BB67EF631A3}" destId="{D8868520-F3B5-4762-8B48-F0DE6F9C505B}" srcOrd="0" destOrd="0" presId="urn:microsoft.com/office/officeart/2008/layout/VerticalCurvedList"/>
    <dgm:cxn modelId="{0E293BDD-F068-4965-87E5-9A69703B5933}" type="presParOf" srcId="{A497E063-DEF5-4C1C-BA79-208132BBD402}" destId="{FAA7FEFD-1CF0-40BD-ADEC-2C261CA828A0}" srcOrd="5" destOrd="0" presId="urn:microsoft.com/office/officeart/2008/layout/VerticalCurvedList"/>
    <dgm:cxn modelId="{2607BB34-F72D-4FD3-AE32-D96BA38FBF07}" type="presParOf" srcId="{A497E063-DEF5-4C1C-BA79-208132BBD402}" destId="{DBC3B25A-110A-4D97-8F65-7BDDB62D026F}" srcOrd="6" destOrd="0" presId="urn:microsoft.com/office/officeart/2008/layout/VerticalCurvedList"/>
    <dgm:cxn modelId="{A47DC8B8-4D97-4A50-83D2-DAF5AF3D6A83}" type="presParOf" srcId="{DBC3B25A-110A-4D97-8F65-7BDDB62D026F}" destId="{92657BD2-3EE8-4A7F-844E-2F2273E53F77}" srcOrd="0" destOrd="0" presId="urn:microsoft.com/office/officeart/2008/layout/VerticalCurvedList"/>
    <dgm:cxn modelId="{2E0240C0-9E5D-489B-9D87-B1CE8B23EAD1}" type="presParOf" srcId="{A497E063-DEF5-4C1C-BA79-208132BBD402}" destId="{E6348438-0340-482A-981D-14C617D505C7}" srcOrd="7" destOrd="0" presId="urn:microsoft.com/office/officeart/2008/layout/VerticalCurvedList"/>
    <dgm:cxn modelId="{25742BE7-3260-407A-B405-32E0D4E10148}" type="presParOf" srcId="{A497E063-DEF5-4C1C-BA79-208132BBD402}" destId="{D1C34BF2-CF4F-469A-BBB4-E68E39ECF153}" srcOrd="8" destOrd="0" presId="urn:microsoft.com/office/officeart/2008/layout/VerticalCurvedList"/>
    <dgm:cxn modelId="{3C211F2D-EEE9-4348-B3D2-7FD7E0D02B6E}" type="presParOf" srcId="{D1C34BF2-CF4F-469A-BBB4-E68E39ECF153}" destId="{2DE3E7DB-AF62-4D99-A73A-48D5ABA19D31}" srcOrd="0" destOrd="0" presId="urn:microsoft.com/office/officeart/2008/layout/VerticalCurvedList"/>
    <dgm:cxn modelId="{D1F769C8-2754-4F56-A91A-7D9FE1DBD6E4}" type="presParOf" srcId="{A497E063-DEF5-4C1C-BA79-208132BBD402}" destId="{A05A0305-40A4-42A7-9118-DCACC50FE00F}" srcOrd="9" destOrd="0" presId="urn:microsoft.com/office/officeart/2008/layout/VerticalCurvedList"/>
    <dgm:cxn modelId="{5B28441D-81BF-441B-90A7-AD82CEC65246}" type="presParOf" srcId="{A497E063-DEF5-4C1C-BA79-208132BBD402}" destId="{E18ECAFB-2EAC-42E7-B921-DE374373FEE6}" srcOrd="10" destOrd="0" presId="urn:microsoft.com/office/officeart/2008/layout/VerticalCurvedList"/>
    <dgm:cxn modelId="{49041A8B-0117-4591-BAD7-A4CFC5D3BF3B}" type="presParOf" srcId="{E18ECAFB-2EAC-42E7-B921-DE374373FEE6}" destId="{DD39AB28-8206-4BAC-ABEF-063B3D573509}" srcOrd="0" destOrd="0" presId="urn:microsoft.com/office/officeart/2008/layout/VerticalCurvedList"/>
    <dgm:cxn modelId="{7C29C5F0-813F-457F-BCBB-BFE9D6DAA012}" type="presParOf" srcId="{A497E063-DEF5-4C1C-BA79-208132BBD402}" destId="{4BE9F00A-34E9-4778-9BF8-8F03A955A11E}" srcOrd="11" destOrd="0" presId="urn:microsoft.com/office/officeart/2008/layout/VerticalCurvedList"/>
    <dgm:cxn modelId="{799213D5-8D13-4D29-9A65-238852448223}" type="presParOf" srcId="{A497E063-DEF5-4C1C-BA79-208132BBD402}" destId="{A5369638-41B1-441C-820D-76A191D73AF6}" srcOrd="12" destOrd="0" presId="urn:microsoft.com/office/officeart/2008/layout/VerticalCurvedList"/>
    <dgm:cxn modelId="{A9D8187C-6131-4D31-9466-9059911F6FAF}" type="presParOf" srcId="{A5369638-41B1-441C-820D-76A191D73AF6}" destId="{4304CFEE-8569-4971-96FB-BD2B56636AD8}" srcOrd="0" destOrd="0" presId="urn:microsoft.com/office/officeart/2008/layout/VerticalCurvedList"/>
    <dgm:cxn modelId="{2CE11721-C1CA-4F7C-95CC-57410470FC6A}" type="presParOf" srcId="{A497E063-DEF5-4C1C-BA79-208132BBD402}" destId="{12793FE5-D521-448D-BD0C-A8F5A9585FC8}" srcOrd="13" destOrd="0" presId="urn:microsoft.com/office/officeart/2008/layout/VerticalCurvedList"/>
    <dgm:cxn modelId="{18DB8C8E-19CC-4575-9C3F-DF7C326E61C0}" type="presParOf" srcId="{A497E063-DEF5-4C1C-BA79-208132BBD402}" destId="{AFDA3060-6511-49B9-882D-12EC14925966}" srcOrd="14" destOrd="0" presId="urn:microsoft.com/office/officeart/2008/layout/VerticalCurvedList"/>
    <dgm:cxn modelId="{0BD11773-F52F-4E3E-A4F1-148493DCD4F4}" type="presParOf" srcId="{AFDA3060-6511-49B9-882D-12EC14925966}" destId="{03457FB3-DCE5-4D5C-AA52-0B9F759023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FB4283-53DE-4992-B5CB-E04129A6AD6C}" type="doc">
      <dgm:prSet loTypeId="urn:microsoft.com/office/officeart/2005/8/layout/hList3" loCatId="list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94A6AD1-2413-4D04-BAF4-8B0F8143C9D9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Банк чекодержателя или банк чекодателя отказывает в оплате чека по следующим основаниям: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805720-9360-4096-A607-4D729C0B8736}" type="parTrans" cxnId="{015895AB-DC7A-4A47-874C-241739C34685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EF7718-5552-4E9A-8AAE-01C5795C53F6}" type="sibTrans" cxnId="{015895AB-DC7A-4A47-874C-241739C34685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3B5C92-71E4-42DE-B84F-E8679E66B783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сумма прописью не соответствует сумме цифрами</a:t>
          </a:r>
        </a:p>
      </dgm:t>
    </dgm:pt>
    <dgm:pt modelId="{A1BA006E-2FF4-4452-990A-5061723E769F}" type="parTrans" cxnId="{C3652CA6-7DB1-4B0F-B6AC-F1D65E081EA6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31F439-E595-487F-B0E9-D5F0D7DF17FE}" type="sibTrans" cxnId="{C3652CA6-7DB1-4B0F-B6AC-F1D65E081EA6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5EFCE6-1B2A-4AD0-8D8C-6EED967CEFE2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срок действия чека истек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4DC05D-7696-4C16-A27E-B0111115B41B}" type="parTrans" cxnId="{680A97FA-44B8-4921-BE42-3DD869B826A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FEFE5-48FF-4790-B4A1-684EBC3DFAAB}" type="sibTrans" cxnId="{680A97FA-44B8-4921-BE42-3DD869B826A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5CA4F-692D-4500-A756-DEC007F9D3FE}">
      <dgm:prSet custT="1"/>
      <dgm:spPr/>
      <dgm:t>
        <a:bodyPr/>
        <a:lstStyle/>
        <a:p>
          <a:r>
            <a: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на чеке имеются исправления и (или) подчистки</a:t>
          </a:r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D99305-C589-4456-8D60-EB23A2754E91}" type="parTrans" cxnId="{07CEE368-78F4-4201-BEBE-5066E42FCEE3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28A900-6894-4D87-8242-3D5905D6C43D}" type="sibTrans" cxnId="{07CEE368-78F4-4201-BEBE-5066E42FCEE3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E47F2D-C913-472A-9901-A52C751BA5C3}">
      <dgm:prSet custT="1"/>
      <dgm:spPr/>
      <dgm:t>
        <a:bodyPr/>
        <a:lstStyle/>
        <a:p>
          <a:r>
            <a: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на чеке имеются заметные отличия по почерку и цвету чернил</a:t>
          </a:r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46E5F0-C7F6-4B6A-A245-DE7C83F96939}" type="parTrans" cxnId="{A7DA2305-F90A-4AD3-91F5-F3605204E95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E92813-C600-4EF1-B22C-505E513A335D}" type="sibTrans" cxnId="{A7DA2305-F90A-4AD3-91F5-F3605204E95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2ADAA2-A143-4309-8AA7-6982198D1191}">
      <dgm:prSet custT="1"/>
      <dgm:spPr/>
      <dgm:t>
        <a:bodyPr/>
        <a:lstStyle/>
        <a:p>
          <a:r>
            <a: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5) на чеке отсутствуют одна или несколько степеней защиты</a:t>
          </a:r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52E5E7-B7F0-4625-8BB9-C1040140BC88}" type="parTrans" cxnId="{42AFC58F-5AA6-4668-9031-EC86E608103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505D5D-59E9-4306-A8E0-5E160A1ACDCC}" type="sibTrans" cxnId="{42AFC58F-5AA6-4668-9031-EC86E608103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5A49C-12C3-42E5-B82B-9CF635035FC4}">
      <dgm:prSet custT="1"/>
      <dgm:spPr/>
      <dgm:t>
        <a:bodyPr/>
        <a:lstStyle/>
        <a:p>
          <a:r>
            <a: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6) на чеке имеются ошибки в указании реквизитов чека</a:t>
          </a:r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2FE28-0103-417F-9A96-97A45E0C43E9}" type="parTrans" cxnId="{0BBD6561-1797-42BB-ABB7-7A9A8AE3EC13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FB814D-1344-4B51-9806-07E37680127B}" type="sibTrans" cxnId="{0BBD6561-1797-42BB-ABB7-7A9A8AE3EC13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83D05E-1247-4E2A-A121-638075BD9C68}">
      <dgm:prSet custT="1"/>
      <dgm:spPr/>
      <dgm:t>
        <a:bodyPr/>
        <a:lstStyle/>
        <a:p>
          <a:r>
            <a: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7) несоответствие подписи на чеке и подписи в документе с образцами подписей чекодателя для физ. лиц или лица, для юр. лица</a:t>
          </a:r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11CB1-9DC9-40C2-B399-8EBC33EFEAA6}" type="parTrans" cxnId="{D3954E48-77C8-43A8-AB2A-45B1F725316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4FAD6-7ED1-49D8-B122-CF5A1D136610}" type="sibTrans" cxnId="{D3954E48-77C8-43A8-AB2A-45B1F7253160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15CEF-4664-47B3-838D-943762CDEAEC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8) несоответствие оттиска печати на чеке оттиску печати в документе с образцами подписей чекодателя (для юр. лиц, не относящихся к субъектам частного предпринимательства)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D3BF20-D93E-49E1-83F0-4F179DBB4161}" type="parTrans" cxnId="{79D1CF97-5565-409A-997B-E9FAF4A708AE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7B3A92-2931-4C6A-B6C0-A5AF19A08EBD}" type="sibTrans" cxnId="{79D1CF97-5565-409A-997B-E9FAF4A708AE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011372-91A2-4BCF-A26B-42B9A90DC153}">
      <dgm:prSet custT="1"/>
      <dgm:spPr/>
      <dgm:t>
        <a:bodyPr/>
        <a:lstStyle/>
        <a:p>
          <a:r>
            <a: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9) при недостаточной сумме денег для оплаты чека</a:t>
          </a:r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21871E-9254-494E-A6DC-CF8E9FE540D9}" type="parTrans" cxnId="{3B06975F-56F6-4CE5-B7D7-2EA778FD4708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2E9B5-7941-4E8B-8738-9B2D6B454A6D}" type="sibTrans" cxnId="{3B06975F-56F6-4CE5-B7D7-2EA778FD4708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EF965-6927-4782-B07C-498F680EAA6D}">
      <dgm:prSet custT="1"/>
      <dgm:spPr/>
      <dgm:t>
        <a:bodyPr/>
        <a:lstStyle/>
        <a:p>
          <a:r>
            <a: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10) обнаружение поддельного либо дефектного чека</a:t>
          </a:r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06B8E-0021-4AE1-A063-B2DF49840925}" type="parTrans" cxnId="{167A88AA-4A03-4AA5-9AEB-34EAA21859F1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1F5766-3602-4CF8-B3C9-3DDF0F6E5CF9}" type="sibTrans" cxnId="{167A88AA-4A03-4AA5-9AEB-34EAA21859F1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7C992D-3AE0-4133-B764-82F53101F77D}">
      <dgm:prSet custT="1"/>
      <dgm:spPr/>
      <dgm:t>
        <a:bodyPr/>
        <a:lstStyle/>
        <a:p>
          <a:r>
            <a:rPr lang="ru-RU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11) иные основания, предусмотренные договором об использовании чеков</a:t>
          </a:r>
          <a:endParaRPr lang="en-U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A3C945-22B6-4EAA-A262-24A4108A18D5}" type="parTrans" cxnId="{B9E664C9-64CF-4047-A880-8554B2760451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A5E820-19E2-4EBD-B282-730B795FF21E}" type="sibTrans" cxnId="{B9E664C9-64CF-4047-A880-8554B2760451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E82610-76D5-4F50-9746-F888157E4250}" type="pres">
      <dgm:prSet presAssocID="{85FB4283-53DE-4992-B5CB-E04129A6AD6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66BC8-BEF3-49B1-8466-BEC70846BE06}" type="pres">
      <dgm:prSet presAssocID="{794A6AD1-2413-4D04-BAF4-8B0F8143C9D9}" presName="roof" presStyleLbl="dkBgShp" presStyleIdx="0" presStyleCnt="2"/>
      <dgm:spPr/>
      <dgm:t>
        <a:bodyPr/>
        <a:lstStyle/>
        <a:p>
          <a:endParaRPr lang="ru-RU"/>
        </a:p>
      </dgm:t>
    </dgm:pt>
    <dgm:pt modelId="{790AF826-EB0D-4325-9F67-47C53906B32D}" type="pres">
      <dgm:prSet presAssocID="{794A6AD1-2413-4D04-BAF4-8B0F8143C9D9}" presName="pillars" presStyleCnt="0"/>
      <dgm:spPr/>
      <dgm:t>
        <a:bodyPr/>
        <a:lstStyle/>
        <a:p>
          <a:endParaRPr lang="ru-RU"/>
        </a:p>
      </dgm:t>
    </dgm:pt>
    <dgm:pt modelId="{9855B183-9754-4D00-8A8D-9E0B72F7235B}" type="pres">
      <dgm:prSet presAssocID="{794A6AD1-2413-4D04-BAF4-8B0F8143C9D9}" presName="pillar1" presStyleLbl="node1" presStyleIdx="0" presStyleCnt="11" custScaleX="83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1E129-7859-4678-9895-A4BFC8426895}" type="pres">
      <dgm:prSet presAssocID="{5C5EFCE6-1B2A-4AD0-8D8C-6EED967CEFE2}" presName="pillarX" presStyleLbl="node1" presStyleIdx="1" presStyleCnt="11" custScaleX="76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119F6-005B-49BE-8259-329C3F4DA660}" type="pres">
      <dgm:prSet presAssocID="{0CC5CA4F-692D-4500-A756-DEC007F9D3FE}" presName="pillarX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EA319-771A-4E3E-A2CD-B773482B80C9}" type="pres">
      <dgm:prSet presAssocID="{66E47F2D-C913-472A-9901-A52C751BA5C3}" presName="pillarX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40016-B591-48AC-BA31-794BEF4CBBA4}" type="pres">
      <dgm:prSet presAssocID="{AF2ADAA2-A143-4309-8AA7-6982198D1191}" presName="pillarX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1CAA4-774D-4227-A61B-A895FBBB7882}" type="pres">
      <dgm:prSet presAssocID="{9FE5A49C-12C3-42E5-B82B-9CF635035FC4}" presName="pillarX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7F5B2-6A87-4719-86B1-60E49A2D2C88}" type="pres">
      <dgm:prSet presAssocID="{C583D05E-1247-4E2A-A121-638075BD9C68}" presName="pillarX" presStyleLbl="node1" presStyleIdx="6" presStyleCnt="11" custScaleX="117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C6F44-12EF-4066-9022-B6AD89D0A2D1}" type="pres">
      <dgm:prSet presAssocID="{AF915CEF-4664-47B3-838D-943762CDEAEC}" presName="pillarX" presStyleLbl="node1" presStyleIdx="7" presStyleCnt="11" custScaleX="176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AC7F63-6B9B-4B5F-A46D-BA636412360D}" type="pres">
      <dgm:prSet presAssocID="{9B011372-91A2-4BCF-A26B-42B9A90DC153}" presName="pillarX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E9AB4-6B0B-4F4E-B894-08A8440227B2}" type="pres">
      <dgm:prSet presAssocID="{87EEF965-6927-4782-B07C-498F680EAA6D}" presName="pillarX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0C6E1-D038-496C-AA07-43D82C66E904}" type="pres">
      <dgm:prSet presAssocID="{9D7C992D-3AE0-4133-B764-82F53101F77D}" presName="pillarX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E340D-06F0-4B37-B5F1-E9CFE6A2E563}" type="pres">
      <dgm:prSet presAssocID="{794A6AD1-2413-4D04-BAF4-8B0F8143C9D9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B9E664C9-64CF-4047-A880-8554B2760451}" srcId="{794A6AD1-2413-4D04-BAF4-8B0F8143C9D9}" destId="{9D7C992D-3AE0-4133-B764-82F53101F77D}" srcOrd="10" destOrd="0" parTransId="{8CA3C945-22B6-4EAA-A262-24A4108A18D5}" sibTransId="{17A5E820-19E2-4EBD-B282-730B795FF21E}"/>
    <dgm:cxn modelId="{015895AB-DC7A-4A47-874C-241739C34685}" srcId="{85FB4283-53DE-4992-B5CB-E04129A6AD6C}" destId="{794A6AD1-2413-4D04-BAF4-8B0F8143C9D9}" srcOrd="0" destOrd="0" parTransId="{FF805720-9360-4096-A607-4D729C0B8736}" sibTransId="{66EF7718-5552-4E9A-8AAE-01C5795C53F6}"/>
    <dgm:cxn modelId="{0BBD6561-1797-42BB-ABB7-7A9A8AE3EC13}" srcId="{794A6AD1-2413-4D04-BAF4-8B0F8143C9D9}" destId="{9FE5A49C-12C3-42E5-B82B-9CF635035FC4}" srcOrd="5" destOrd="0" parTransId="{2632FE28-0103-417F-9A96-97A45E0C43E9}" sibTransId="{24FB814D-1344-4B51-9806-07E37680127B}"/>
    <dgm:cxn modelId="{42AFC58F-5AA6-4668-9031-EC86E608103B}" srcId="{794A6AD1-2413-4D04-BAF4-8B0F8143C9D9}" destId="{AF2ADAA2-A143-4309-8AA7-6982198D1191}" srcOrd="4" destOrd="0" parTransId="{8B52E5E7-B7F0-4625-8BB9-C1040140BC88}" sibTransId="{2A505D5D-59E9-4306-A8E0-5E160A1ACDCC}"/>
    <dgm:cxn modelId="{AF10940A-7EA2-4B11-A172-5F2E039A5B83}" type="presOf" srcId="{C583D05E-1247-4E2A-A121-638075BD9C68}" destId="{CB57F5B2-6A87-4719-86B1-60E49A2D2C88}" srcOrd="0" destOrd="0" presId="urn:microsoft.com/office/officeart/2005/8/layout/hList3"/>
    <dgm:cxn modelId="{019294A3-6C00-48C2-A212-17A32445E7A4}" type="presOf" srcId="{5C5EFCE6-1B2A-4AD0-8D8C-6EED967CEFE2}" destId="{1D81E129-7859-4678-9895-A4BFC8426895}" srcOrd="0" destOrd="0" presId="urn:microsoft.com/office/officeart/2005/8/layout/hList3"/>
    <dgm:cxn modelId="{04FAABCE-D43F-41B8-BDDA-25F5663D4D7D}" type="presOf" srcId="{87EEF965-6927-4782-B07C-498F680EAA6D}" destId="{2D7E9AB4-6B0B-4F4E-B894-08A8440227B2}" srcOrd="0" destOrd="0" presId="urn:microsoft.com/office/officeart/2005/8/layout/hList3"/>
    <dgm:cxn modelId="{680A97FA-44B8-4921-BE42-3DD869B826A0}" srcId="{794A6AD1-2413-4D04-BAF4-8B0F8143C9D9}" destId="{5C5EFCE6-1B2A-4AD0-8D8C-6EED967CEFE2}" srcOrd="1" destOrd="0" parTransId="{E94DC05D-7696-4C16-A27E-B0111115B41B}" sibTransId="{70DFEFE5-48FF-4790-B4A1-684EBC3DFAAB}"/>
    <dgm:cxn modelId="{1F5B1241-AA63-4E21-A0E4-D197EF969A88}" type="presOf" srcId="{85FB4283-53DE-4992-B5CB-E04129A6AD6C}" destId="{0AE82610-76D5-4F50-9746-F888157E4250}" srcOrd="0" destOrd="0" presId="urn:microsoft.com/office/officeart/2005/8/layout/hList3"/>
    <dgm:cxn modelId="{B784C86E-7C7E-4BB7-B127-E72FE2B99A9F}" type="presOf" srcId="{794A6AD1-2413-4D04-BAF4-8B0F8143C9D9}" destId="{EF466BC8-BEF3-49B1-8466-BEC70846BE06}" srcOrd="0" destOrd="0" presId="urn:microsoft.com/office/officeart/2005/8/layout/hList3"/>
    <dgm:cxn modelId="{970D8A4F-325F-43E7-9629-2DBDA4041B39}" type="presOf" srcId="{9D7C992D-3AE0-4133-B764-82F53101F77D}" destId="{D270C6E1-D038-496C-AA07-43D82C66E904}" srcOrd="0" destOrd="0" presId="urn:microsoft.com/office/officeart/2005/8/layout/hList3"/>
    <dgm:cxn modelId="{3FA3F771-08AC-4F39-BFF8-0197BDFAEB64}" type="presOf" srcId="{66E47F2D-C913-472A-9901-A52C751BA5C3}" destId="{C20EA319-771A-4E3E-A2CD-B773482B80C9}" srcOrd="0" destOrd="0" presId="urn:microsoft.com/office/officeart/2005/8/layout/hList3"/>
    <dgm:cxn modelId="{B2AE5744-AADE-4730-8D4B-83002693A379}" type="presOf" srcId="{0CC5CA4F-692D-4500-A756-DEC007F9D3FE}" destId="{110119F6-005B-49BE-8259-329C3F4DA660}" srcOrd="0" destOrd="0" presId="urn:microsoft.com/office/officeart/2005/8/layout/hList3"/>
    <dgm:cxn modelId="{1922F949-D8BF-4329-AE83-98B10FD45A12}" type="presOf" srcId="{9FE5A49C-12C3-42E5-B82B-9CF635035FC4}" destId="{7AD1CAA4-774D-4227-A61B-A895FBBB7882}" srcOrd="0" destOrd="0" presId="urn:microsoft.com/office/officeart/2005/8/layout/hList3"/>
    <dgm:cxn modelId="{CFE4773F-F012-4FA4-A967-40BB69D92D9C}" type="presOf" srcId="{AF2ADAA2-A143-4309-8AA7-6982198D1191}" destId="{BF240016-B591-48AC-BA31-794BEF4CBBA4}" srcOrd="0" destOrd="0" presId="urn:microsoft.com/office/officeart/2005/8/layout/hList3"/>
    <dgm:cxn modelId="{D3954E48-77C8-43A8-AB2A-45B1F7253160}" srcId="{794A6AD1-2413-4D04-BAF4-8B0F8143C9D9}" destId="{C583D05E-1247-4E2A-A121-638075BD9C68}" srcOrd="6" destOrd="0" parTransId="{34611CB1-9DC9-40C2-B399-8EBC33EFEAA6}" sibTransId="{03E4FAD6-7ED1-49D8-B122-CF5A1D136610}"/>
    <dgm:cxn modelId="{006F9435-380E-4AB9-9EB1-9F0040BB6454}" type="presOf" srcId="{AF915CEF-4664-47B3-838D-943762CDEAEC}" destId="{B34C6F44-12EF-4066-9022-B6AD89D0A2D1}" srcOrd="0" destOrd="0" presId="urn:microsoft.com/office/officeart/2005/8/layout/hList3"/>
    <dgm:cxn modelId="{A7DA2305-F90A-4AD3-91F5-F3605204E95B}" srcId="{794A6AD1-2413-4D04-BAF4-8B0F8143C9D9}" destId="{66E47F2D-C913-472A-9901-A52C751BA5C3}" srcOrd="3" destOrd="0" parTransId="{8E46E5F0-C7F6-4B6A-A245-DE7C83F96939}" sibTransId="{D9E92813-C600-4EF1-B22C-505E513A335D}"/>
    <dgm:cxn modelId="{07CEE368-78F4-4201-BEBE-5066E42FCEE3}" srcId="{794A6AD1-2413-4D04-BAF4-8B0F8143C9D9}" destId="{0CC5CA4F-692D-4500-A756-DEC007F9D3FE}" srcOrd="2" destOrd="0" parTransId="{DDD99305-C589-4456-8D60-EB23A2754E91}" sibTransId="{6D28A900-6894-4D87-8242-3D5905D6C43D}"/>
    <dgm:cxn modelId="{3B06975F-56F6-4CE5-B7D7-2EA778FD4708}" srcId="{794A6AD1-2413-4D04-BAF4-8B0F8143C9D9}" destId="{9B011372-91A2-4BCF-A26B-42B9A90DC153}" srcOrd="8" destOrd="0" parTransId="{0F21871E-9254-494E-A6DC-CF8E9FE540D9}" sibTransId="{2252E9B5-7941-4E8B-8738-9B2D6B454A6D}"/>
    <dgm:cxn modelId="{7702A86D-F20E-4D54-B420-9292ACD20DAB}" type="presOf" srcId="{9B011372-91A2-4BCF-A26B-42B9A90DC153}" destId="{F0AC7F63-6B9B-4B5F-A46D-BA636412360D}" srcOrd="0" destOrd="0" presId="urn:microsoft.com/office/officeart/2005/8/layout/hList3"/>
    <dgm:cxn modelId="{79D1CF97-5565-409A-997B-E9FAF4A708AE}" srcId="{794A6AD1-2413-4D04-BAF4-8B0F8143C9D9}" destId="{AF915CEF-4664-47B3-838D-943762CDEAEC}" srcOrd="7" destOrd="0" parTransId="{A6D3BF20-D93E-49E1-83F0-4F179DBB4161}" sibTransId="{B97B3A92-2931-4C6A-B6C0-A5AF19A08EBD}"/>
    <dgm:cxn modelId="{167A88AA-4A03-4AA5-9AEB-34EAA21859F1}" srcId="{794A6AD1-2413-4D04-BAF4-8B0F8143C9D9}" destId="{87EEF965-6927-4782-B07C-498F680EAA6D}" srcOrd="9" destOrd="0" parTransId="{EC206B8E-0021-4AE1-A063-B2DF49840925}" sibTransId="{1C1F5766-3602-4CF8-B3C9-3DDF0F6E5CF9}"/>
    <dgm:cxn modelId="{C3652CA6-7DB1-4B0F-B6AC-F1D65E081EA6}" srcId="{794A6AD1-2413-4D04-BAF4-8B0F8143C9D9}" destId="{603B5C92-71E4-42DE-B84F-E8679E66B783}" srcOrd="0" destOrd="0" parTransId="{A1BA006E-2FF4-4452-990A-5061723E769F}" sibTransId="{3131F439-E595-487F-B0E9-D5F0D7DF17FE}"/>
    <dgm:cxn modelId="{96DA411B-84D6-4A77-86F9-D8BCD1567DC2}" type="presOf" srcId="{603B5C92-71E4-42DE-B84F-E8679E66B783}" destId="{9855B183-9754-4D00-8A8D-9E0B72F7235B}" srcOrd="0" destOrd="0" presId="urn:microsoft.com/office/officeart/2005/8/layout/hList3"/>
    <dgm:cxn modelId="{6427FF63-CEED-4823-85BC-2AD3D3A14375}" type="presParOf" srcId="{0AE82610-76D5-4F50-9746-F888157E4250}" destId="{EF466BC8-BEF3-49B1-8466-BEC70846BE06}" srcOrd="0" destOrd="0" presId="urn:microsoft.com/office/officeart/2005/8/layout/hList3"/>
    <dgm:cxn modelId="{7EA47BAC-F9E7-4FD7-BA87-D133F7B6BEF4}" type="presParOf" srcId="{0AE82610-76D5-4F50-9746-F888157E4250}" destId="{790AF826-EB0D-4325-9F67-47C53906B32D}" srcOrd="1" destOrd="0" presId="urn:microsoft.com/office/officeart/2005/8/layout/hList3"/>
    <dgm:cxn modelId="{C5EA16D6-F468-44AD-BA20-B9ECBE597BD0}" type="presParOf" srcId="{790AF826-EB0D-4325-9F67-47C53906B32D}" destId="{9855B183-9754-4D00-8A8D-9E0B72F7235B}" srcOrd="0" destOrd="0" presId="urn:microsoft.com/office/officeart/2005/8/layout/hList3"/>
    <dgm:cxn modelId="{BD56B0F9-B548-4C69-A0B8-500C15831A65}" type="presParOf" srcId="{790AF826-EB0D-4325-9F67-47C53906B32D}" destId="{1D81E129-7859-4678-9895-A4BFC8426895}" srcOrd="1" destOrd="0" presId="urn:microsoft.com/office/officeart/2005/8/layout/hList3"/>
    <dgm:cxn modelId="{A891EBAB-58FA-4AF2-85B0-E19ECB576935}" type="presParOf" srcId="{790AF826-EB0D-4325-9F67-47C53906B32D}" destId="{110119F6-005B-49BE-8259-329C3F4DA660}" srcOrd="2" destOrd="0" presId="urn:microsoft.com/office/officeart/2005/8/layout/hList3"/>
    <dgm:cxn modelId="{A27D33DB-0CCE-409F-ADFF-8E27BF2CC3A2}" type="presParOf" srcId="{790AF826-EB0D-4325-9F67-47C53906B32D}" destId="{C20EA319-771A-4E3E-A2CD-B773482B80C9}" srcOrd="3" destOrd="0" presId="urn:microsoft.com/office/officeart/2005/8/layout/hList3"/>
    <dgm:cxn modelId="{B1772257-2154-435A-A670-8A37F22EFD3C}" type="presParOf" srcId="{790AF826-EB0D-4325-9F67-47C53906B32D}" destId="{BF240016-B591-48AC-BA31-794BEF4CBBA4}" srcOrd="4" destOrd="0" presId="urn:microsoft.com/office/officeart/2005/8/layout/hList3"/>
    <dgm:cxn modelId="{1B41A21F-B6EE-40CB-B1E9-1D07DD8CCB8A}" type="presParOf" srcId="{790AF826-EB0D-4325-9F67-47C53906B32D}" destId="{7AD1CAA4-774D-4227-A61B-A895FBBB7882}" srcOrd="5" destOrd="0" presId="urn:microsoft.com/office/officeart/2005/8/layout/hList3"/>
    <dgm:cxn modelId="{BE272565-138B-4E20-941E-7F401BC8EAF3}" type="presParOf" srcId="{790AF826-EB0D-4325-9F67-47C53906B32D}" destId="{CB57F5B2-6A87-4719-86B1-60E49A2D2C88}" srcOrd="6" destOrd="0" presId="urn:microsoft.com/office/officeart/2005/8/layout/hList3"/>
    <dgm:cxn modelId="{A223B372-D867-455E-B063-09AC9B2D02FB}" type="presParOf" srcId="{790AF826-EB0D-4325-9F67-47C53906B32D}" destId="{B34C6F44-12EF-4066-9022-B6AD89D0A2D1}" srcOrd="7" destOrd="0" presId="urn:microsoft.com/office/officeart/2005/8/layout/hList3"/>
    <dgm:cxn modelId="{6428C9D2-B302-495E-9852-5A8D4DDC1376}" type="presParOf" srcId="{790AF826-EB0D-4325-9F67-47C53906B32D}" destId="{F0AC7F63-6B9B-4B5F-A46D-BA636412360D}" srcOrd="8" destOrd="0" presId="urn:microsoft.com/office/officeart/2005/8/layout/hList3"/>
    <dgm:cxn modelId="{2C22243F-F234-4228-AF42-9ADED487D5C6}" type="presParOf" srcId="{790AF826-EB0D-4325-9F67-47C53906B32D}" destId="{2D7E9AB4-6B0B-4F4E-B894-08A8440227B2}" srcOrd="9" destOrd="0" presId="urn:microsoft.com/office/officeart/2005/8/layout/hList3"/>
    <dgm:cxn modelId="{CCEE7F8E-302C-497F-B0BD-56502CCF73BE}" type="presParOf" srcId="{790AF826-EB0D-4325-9F67-47C53906B32D}" destId="{D270C6E1-D038-496C-AA07-43D82C66E904}" srcOrd="10" destOrd="0" presId="urn:microsoft.com/office/officeart/2005/8/layout/hList3"/>
    <dgm:cxn modelId="{D90058A7-FD6E-42E6-9232-7B4C9A602AF7}" type="presParOf" srcId="{0AE82610-76D5-4F50-9746-F888157E4250}" destId="{5E7E340D-06F0-4B37-B5F1-E9CFE6A2E56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AED50FA-42D9-4E74-8B02-27E768E88339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0C3EAD6-51EE-4969-817E-C4862514BC3E}">
      <dgm:prSet phldrT="[Текст]"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каждом чеке, который не был использован в связи с истечением срока действия чековой книжки, чекодатель проставляет надпись "погашен" и возвращает чековую книжку банку чекодателя.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4E7F5-3AB7-46EA-AEC7-0A2B28CE88DF}" type="parTrans" cxnId="{F54C12A1-4E1A-4E1E-83AD-C9ABC0280E9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7E50CF-AFD3-4B53-9DC6-8922CE788FB7}" type="sibTrans" cxnId="{F54C12A1-4E1A-4E1E-83AD-C9ABC0280E9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31E59-4FF2-4A17-8CD5-E217823FF983}">
      <dgm:prSet phldrT="[Текст]" phldr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4BA33-45AE-48E3-9D4E-CF755693DCDB}" type="parTrans" cxnId="{1957B2F2-1A96-47D1-A6EC-587DBBB7E73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05C7A6-6D42-46E7-AD28-8CAAC4F4EC7A}" type="sibTrans" cxnId="{1957B2F2-1A96-47D1-A6EC-587DBBB7E73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2CDFA-AE85-4484-B5F6-DE63B47FECBB}">
      <dgm:prSet phldrT="[Текст]" phldr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D7F5AA-871C-4092-B2C4-6BBDDA92E2B5}" type="parTrans" cxnId="{5D79256B-E349-4266-961F-E9FB56BA4BE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10D860-7BE7-420B-9CCF-E7CCC73B52CA}" type="sibTrans" cxnId="{5D79256B-E349-4266-961F-E9FB56BA4BE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08A81-390D-48DB-994B-025C74FDBE83}">
      <dgm:prSet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Покрытые чеки банком чекодателя выпускаются на определенную сумму денег в пределах внесенной чекодателем суммы, которые банком учитываются на отдельном банковском счете.</a:t>
          </a:r>
          <a:endParaRPr 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D0825-7996-4978-B3B1-A24F92D1B31F}" type="parTrans" cxnId="{FF6A5239-5FBC-4A1F-8A61-E3511F073E1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3E9B2-3BC5-4223-B7C9-E1EA2BC9A73B}" type="sibTrans" cxnId="{FF6A5239-5FBC-4A1F-8A61-E3511F073E1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E6D053-E106-4325-9E8A-BE17A6745BF7}">
      <dgm:prSet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Оплата непокрытых чеков осуществляется в пределах суммы денег, находящихся на банковском счете чекодателя либо за счет банковского займа банка, предоставленного в соответствии с заключенным</a:t>
          </a:r>
          <a:r>
            <a:rPr lang="en-US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договором</a:t>
          </a:r>
          <a:r>
            <a:rPr lang="en-US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использовании чеков с чекодателем.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310E33-C6C8-4B50-B698-050C24B9A8C5}" type="parTrans" cxnId="{DD8D8C5D-719F-4580-9069-076234DBDDA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3CA22A-77F3-453F-A653-009ACBABAB8C}" type="sibTrans" cxnId="{DD8D8C5D-719F-4580-9069-076234DBDDA8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A9AE58-30AF-4D86-B176-6016EA97B7F6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наличии остатка по сумме чековой книжки ко дню окончания срока ее действия или прекращения чекодателем операций с использованием чеков чекодатель передает чековую книжку в банк чекодателя.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2E8D8-F3FF-4867-82B7-6CDA36D14132}" type="parTrans" cxnId="{5A0484A1-4BC6-4367-AAE1-95A484AD6DC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B1094-A35D-4320-8285-3C175869E55D}" type="sibTrans" cxnId="{5A0484A1-4BC6-4367-AAE1-95A484AD6DCA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43CF8C-07E1-45CF-91BA-51CD8E21C77A}">
      <dgm:prSet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Банк чекодателя при возврате чекодателем чековой книжки возвращает ему имеющийся остаток суммы по чековой книжке.</a:t>
          </a:r>
          <a:endParaRPr 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35CD6B-9E0B-4976-B918-E117E34ADB2C}" type="parTrans" cxnId="{FDCB8ECE-DC96-4FC6-9D74-F1A54121915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5B0E3B-81DE-4A04-9B48-93ABF00812A4}" type="sibTrans" cxnId="{FDCB8ECE-DC96-4FC6-9D74-F1A54121915D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F21323-0AF9-40D9-9930-4AB3ADAA9140}">
      <dgm:prSet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случаях, предусмотренных договором об использовании чеков, остаток суммы по чековой книжке сохраняется на соответствующем балансовом счете банка чекодателя и учитывается при установлении суммы новой чековой книжки.</a:t>
          </a:r>
          <a:endParaRPr lang="en-U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5CBB1-782D-4856-9D0A-7CB43EFB1112}" type="parTrans" cxnId="{F08A384C-7498-4FDD-8B41-CA60B3C4D1F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7FE05-A04A-4578-AC56-D7912F542068}" type="sibTrans" cxnId="{F08A384C-7498-4FDD-8B41-CA60B3C4D1F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8AFD7-9B95-4A25-881E-F4913E603239}">
      <dgm:prSet custT="1"/>
      <dgm:spPr/>
      <dgm:t>
        <a:bodyPr/>
        <a:lstStyle/>
        <a:p>
          <a:r>
            <a:rPr lang="ru-RU" sz="18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возврате или полном использовании чековой книжки банком чекодателя в журнале регистрации чековых книжек делается соответствующая отметка.</a:t>
          </a:r>
          <a:endParaRPr lang="en-U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A6AB23-BA6D-49AA-84FE-3ACDBEEE03AC}" type="parTrans" cxnId="{F31A8B56-9DC3-4A81-B0F7-816139C9BD1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451845-A1B0-4E29-AF31-E8D7E6308CA4}" type="sibTrans" cxnId="{F31A8B56-9DC3-4A81-B0F7-816139C9BD1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C9DF75-57EA-4146-86F6-8DF362FC2BE4}">
      <dgm:prSet/>
      <dgm:spPr/>
      <dgm:t>
        <a:bodyPr/>
        <a:lstStyle/>
        <a:p>
          <a:endParaRPr lang="ru-RU"/>
        </a:p>
      </dgm:t>
    </dgm:pt>
    <dgm:pt modelId="{CC0C5CD3-CC4C-48C7-A8F3-D1E97E087D1F}" type="parTrans" cxnId="{2F74B8D6-9347-448B-AA46-CD60DA98521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CA9721-D387-4616-911C-163017D61CD1}" type="sibTrans" cxnId="{2F74B8D6-9347-448B-AA46-CD60DA98521B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965CEE-FCBE-4428-9996-F1B9D2DA7180}" type="pres">
      <dgm:prSet presAssocID="{0AED50FA-42D9-4E74-8B02-27E768E8833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6A818B6-07FA-4CCA-A76E-E96E0A40D473}" type="pres">
      <dgm:prSet presAssocID="{0AED50FA-42D9-4E74-8B02-27E768E88339}" presName="Name1" presStyleCnt="0"/>
      <dgm:spPr/>
      <dgm:t>
        <a:bodyPr/>
        <a:lstStyle/>
        <a:p>
          <a:endParaRPr lang="ru-RU"/>
        </a:p>
      </dgm:t>
    </dgm:pt>
    <dgm:pt modelId="{DFF4B384-5D3B-4535-B82F-DDD38B41FFCB}" type="pres">
      <dgm:prSet presAssocID="{0AED50FA-42D9-4E74-8B02-27E768E88339}" presName="cycle" presStyleCnt="0"/>
      <dgm:spPr/>
      <dgm:t>
        <a:bodyPr/>
        <a:lstStyle/>
        <a:p>
          <a:endParaRPr lang="ru-RU"/>
        </a:p>
      </dgm:t>
    </dgm:pt>
    <dgm:pt modelId="{CECD8D97-4CD1-4488-9CA8-688601058CE3}" type="pres">
      <dgm:prSet presAssocID="{0AED50FA-42D9-4E74-8B02-27E768E88339}" presName="srcNode" presStyleLbl="node1" presStyleIdx="0" presStyleCnt="7"/>
      <dgm:spPr/>
      <dgm:t>
        <a:bodyPr/>
        <a:lstStyle/>
        <a:p>
          <a:endParaRPr lang="ru-RU"/>
        </a:p>
      </dgm:t>
    </dgm:pt>
    <dgm:pt modelId="{798018EC-21E0-4BA9-B8A9-1C696C9861C4}" type="pres">
      <dgm:prSet presAssocID="{0AED50FA-42D9-4E74-8B02-27E768E88339}" presName="conn" presStyleLbl="parChTrans1D2" presStyleIdx="0" presStyleCnt="1"/>
      <dgm:spPr/>
      <dgm:t>
        <a:bodyPr/>
        <a:lstStyle/>
        <a:p>
          <a:endParaRPr lang="ru-RU"/>
        </a:p>
      </dgm:t>
    </dgm:pt>
    <dgm:pt modelId="{C3CD366E-FB30-4889-B82A-AFA88D0EAB1B}" type="pres">
      <dgm:prSet presAssocID="{0AED50FA-42D9-4E74-8B02-27E768E88339}" presName="extraNode" presStyleLbl="node1" presStyleIdx="0" presStyleCnt="7"/>
      <dgm:spPr/>
      <dgm:t>
        <a:bodyPr/>
        <a:lstStyle/>
        <a:p>
          <a:endParaRPr lang="ru-RU"/>
        </a:p>
      </dgm:t>
    </dgm:pt>
    <dgm:pt modelId="{D6E3A065-B3C8-476E-BC67-03CB610FFBEC}" type="pres">
      <dgm:prSet presAssocID="{0AED50FA-42D9-4E74-8B02-27E768E88339}" presName="dstNode" presStyleLbl="node1" presStyleIdx="0" presStyleCnt="7"/>
      <dgm:spPr/>
      <dgm:t>
        <a:bodyPr/>
        <a:lstStyle/>
        <a:p>
          <a:endParaRPr lang="ru-RU"/>
        </a:p>
      </dgm:t>
    </dgm:pt>
    <dgm:pt modelId="{824E9240-27BC-4C41-ADDE-EDD60AB8F001}" type="pres">
      <dgm:prSet presAssocID="{40C3EAD6-51EE-4969-817E-C4862514BC3E}" presName="text_1" presStyleLbl="node1" presStyleIdx="0" presStyleCnt="7" custScaleY="137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13B47-673F-45E1-8E56-622890185B1B}" type="pres">
      <dgm:prSet presAssocID="{40C3EAD6-51EE-4969-817E-C4862514BC3E}" presName="accent_1" presStyleCnt="0"/>
      <dgm:spPr/>
      <dgm:t>
        <a:bodyPr/>
        <a:lstStyle/>
        <a:p>
          <a:endParaRPr lang="ru-RU"/>
        </a:p>
      </dgm:t>
    </dgm:pt>
    <dgm:pt modelId="{7C736E3F-195D-4F69-B506-7FB6E1315434}" type="pres">
      <dgm:prSet presAssocID="{40C3EAD6-51EE-4969-817E-C4862514BC3E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75E57963-7400-4D15-9CB2-3E7A9A2388E6}" type="pres">
      <dgm:prSet presAssocID="{47B08A81-390D-48DB-994B-025C74FDBE8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C6B3A-02A9-4B72-BAFE-8B3C11BCEBE1}" type="pres">
      <dgm:prSet presAssocID="{47B08A81-390D-48DB-994B-025C74FDBE83}" presName="accent_2" presStyleCnt="0"/>
      <dgm:spPr/>
      <dgm:t>
        <a:bodyPr/>
        <a:lstStyle/>
        <a:p>
          <a:endParaRPr lang="ru-RU"/>
        </a:p>
      </dgm:t>
    </dgm:pt>
    <dgm:pt modelId="{2CEB051E-A673-4D06-B0A3-141D11AD0844}" type="pres">
      <dgm:prSet presAssocID="{47B08A81-390D-48DB-994B-025C74FDBE83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4095EE11-8C68-4A13-908D-7C65CF69A9C6}" type="pres">
      <dgm:prSet presAssocID="{32E6D053-E106-4325-9E8A-BE17A6745BF7}" presName="text_3" presStyleLbl="node1" presStyleIdx="2" presStyleCnt="7" custScaleY="139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33100-481A-4CB7-BFF2-1C24392E5364}" type="pres">
      <dgm:prSet presAssocID="{32E6D053-E106-4325-9E8A-BE17A6745BF7}" presName="accent_3" presStyleCnt="0"/>
      <dgm:spPr/>
      <dgm:t>
        <a:bodyPr/>
        <a:lstStyle/>
        <a:p>
          <a:endParaRPr lang="ru-RU"/>
        </a:p>
      </dgm:t>
    </dgm:pt>
    <dgm:pt modelId="{C679C61C-EBBB-4C11-91BA-747A34735779}" type="pres">
      <dgm:prSet presAssocID="{32E6D053-E106-4325-9E8A-BE17A6745BF7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0322BEB8-FB8B-41C5-AF7E-37B6D440535C}" type="pres">
      <dgm:prSet presAssocID="{8BA9AE58-30AF-4D86-B176-6016EA97B7F6}" presName="text_4" presStyleLbl="node1" presStyleIdx="3" presStyleCnt="7" custScaleY="147172" custLinFactNeighborY="8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79FB5-B8DE-45E8-9F62-B8CF1C030A2A}" type="pres">
      <dgm:prSet presAssocID="{8BA9AE58-30AF-4D86-B176-6016EA97B7F6}" presName="accent_4" presStyleCnt="0"/>
      <dgm:spPr/>
      <dgm:t>
        <a:bodyPr/>
        <a:lstStyle/>
        <a:p>
          <a:endParaRPr lang="ru-RU"/>
        </a:p>
      </dgm:t>
    </dgm:pt>
    <dgm:pt modelId="{60535504-69D0-4E29-A599-6E8E03D5960A}" type="pres">
      <dgm:prSet presAssocID="{8BA9AE58-30AF-4D86-B176-6016EA97B7F6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5D3CB943-3B98-45CF-A34A-41A6E48676E0}" type="pres">
      <dgm:prSet presAssocID="{2743CF8C-07E1-45CF-91BA-51CD8E21C77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795DA-4731-4A7D-863F-27D2F2F78AEB}" type="pres">
      <dgm:prSet presAssocID="{2743CF8C-07E1-45CF-91BA-51CD8E21C77A}" presName="accent_5" presStyleCnt="0"/>
      <dgm:spPr/>
      <dgm:t>
        <a:bodyPr/>
        <a:lstStyle/>
        <a:p>
          <a:endParaRPr lang="ru-RU"/>
        </a:p>
      </dgm:t>
    </dgm:pt>
    <dgm:pt modelId="{04C5271E-5223-4BE2-A2CF-887469C63AF0}" type="pres">
      <dgm:prSet presAssocID="{2743CF8C-07E1-45CF-91BA-51CD8E21C77A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A99C13D4-E860-4A29-80CA-772B880069E1}" type="pres">
      <dgm:prSet presAssocID="{A9F21323-0AF9-40D9-9930-4AB3ADAA9140}" presName="text_6" presStyleLbl="node1" presStyleIdx="5" presStyleCnt="7" custScaleY="136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6A2C9-1434-46AA-A354-018A2F500CA9}" type="pres">
      <dgm:prSet presAssocID="{A9F21323-0AF9-40D9-9930-4AB3ADAA9140}" presName="accent_6" presStyleCnt="0"/>
      <dgm:spPr/>
      <dgm:t>
        <a:bodyPr/>
        <a:lstStyle/>
        <a:p>
          <a:endParaRPr lang="ru-RU"/>
        </a:p>
      </dgm:t>
    </dgm:pt>
    <dgm:pt modelId="{1A7297C0-929B-45B4-884C-E83C98F8704D}" type="pres">
      <dgm:prSet presAssocID="{A9F21323-0AF9-40D9-9930-4AB3ADAA9140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D376BBB5-5CB0-4D2E-B773-5CF8F43B081E}" type="pres">
      <dgm:prSet presAssocID="{8EA8AFD7-9B95-4A25-881E-F4913E60323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71CD3-2345-419F-AC12-D6A9B63EF4C9}" type="pres">
      <dgm:prSet presAssocID="{8EA8AFD7-9B95-4A25-881E-F4913E603239}" presName="accent_7" presStyleCnt="0"/>
      <dgm:spPr/>
      <dgm:t>
        <a:bodyPr/>
        <a:lstStyle/>
        <a:p>
          <a:endParaRPr lang="ru-RU"/>
        </a:p>
      </dgm:t>
    </dgm:pt>
    <dgm:pt modelId="{CB2B3FE0-D405-4DFA-B0DB-1556587A6DAB}" type="pres">
      <dgm:prSet presAssocID="{8EA8AFD7-9B95-4A25-881E-F4913E603239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5D79256B-E349-4266-961F-E9FB56BA4BEC}" srcId="{0AED50FA-42D9-4E74-8B02-27E768E88339}" destId="{E0E2CDFA-AE85-4484-B5F6-DE63B47FECBB}" srcOrd="9" destOrd="0" parTransId="{89D7F5AA-871C-4092-B2C4-6BBDDA92E2B5}" sibTransId="{6C10D860-7BE7-420B-9CCF-E7CCC73B52CA}"/>
    <dgm:cxn modelId="{F31A8B56-9DC3-4A81-B0F7-816139C9BD16}" srcId="{0AED50FA-42D9-4E74-8B02-27E768E88339}" destId="{8EA8AFD7-9B95-4A25-881E-F4913E603239}" srcOrd="6" destOrd="0" parTransId="{5BA6AB23-BA6D-49AA-84FE-3ACDBEEE03AC}" sibTransId="{5B451845-A1B0-4E29-AF31-E8D7E6308CA4}"/>
    <dgm:cxn modelId="{E58D7CD6-EEC4-45C1-9413-20EAC0FBC4E4}" type="presOf" srcId="{2743CF8C-07E1-45CF-91BA-51CD8E21C77A}" destId="{5D3CB943-3B98-45CF-A34A-41A6E48676E0}" srcOrd="0" destOrd="0" presId="urn:microsoft.com/office/officeart/2008/layout/VerticalCurvedList"/>
    <dgm:cxn modelId="{3029EA69-BBC8-4430-ADEC-5DD442228CB8}" type="presOf" srcId="{457E50CF-AFD3-4B53-9DC6-8922CE788FB7}" destId="{798018EC-21E0-4BA9-B8A9-1C696C9861C4}" srcOrd="0" destOrd="0" presId="urn:microsoft.com/office/officeart/2008/layout/VerticalCurvedList"/>
    <dgm:cxn modelId="{FDCB8ECE-DC96-4FC6-9D74-F1A54121915D}" srcId="{0AED50FA-42D9-4E74-8B02-27E768E88339}" destId="{2743CF8C-07E1-45CF-91BA-51CD8E21C77A}" srcOrd="4" destOrd="0" parTransId="{0735CD6B-9E0B-4976-B918-E117E34ADB2C}" sibTransId="{425B0E3B-81DE-4A04-9B48-93ABF00812A4}"/>
    <dgm:cxn modelId="{27B3F064-D7D2-460D-82D7-5B45BE44176F}" type="presOf" srcId="{32E6D053-E106-4325-9E8A-BE17A6745BF7}" destId="{4095EE11-8C68-4A13-908D-7C65CF69A9C6}" srcOrd="0" destOrd="0" presId="urn:microsoft.com/office/officeart/2008/layout/VerticalCurvedList"/>
    <dgm:cxn modelId="{FF6A5239-5FBC-4A1F-8A61-E3511F073E18}" srcId="{0AED50FA-42D9-4E74-8B02-27E768E88339}" destId="{47B08A81-390D-48DB-994B-025C74FDBE83}" srcOrd="1" destOrd="0" parTransId="{A13D0825-7996-4978-B3B1-A24F92D1B31F}" sibTransId="{3B93E9B2-3BC5-4223-B7C9-E1EA2BC9A73B}"/>
    <dgm:cxn modelId="{1957B2F2-1A96-47D1-A6EC-587DBBB7E732}" srcId="{0AED50FA-42D9-4E74-8B02-27E768E88339}" destId="{46231E59-4FF2-4A17-8CD5-E217823FF983}" srcOrd="8" destOrd="0" parTransId="{4E64BA33-45AE-48E3-9D4E-CF755693DCDB}" sibTransId="{CC05C7A6-6D42-46E7-AD28-8CAAC4F4EC7A}"/>
    <dgm:cxn modelId="{82A6D66C-8688-4EF6-B1ED-E6D5921DDD70}" type="presOf" srcId="{47B08A81-390D-48DB-994B-025C74FDBE83}" destId="{75E57963-7400-4D15-9CB2-3E7A9A2388E6}" srcOrd="0" destOrd="0" presId="urn:microsoft.com/office/officeart/2008/layout/VerticalCurvedList"/>
    <dgm:cxn modelId="{F54C12A1-4E1A-4E1E-83AD-C9ABC0280E9C}" srcId="{0AED50FA-42D9-4E74-8B02-27E768E88339}" destId="{40C3EAD6-51EE-4969-817E-C4862514BC3E}" srcOrd="0" destOrd="0" parTransId="{D2B4E7F5-3AB7-46EA-AEC7-0A2B28CE88DF}" sibTransId="{457E50CF-AFD3-4B53-9DC6-8922CE788FB7}"/>
    <dgm:cxn modelId="{DD8D8C5D-719F-4580-9069-076234DBDDA8}" srcId="{0AED50FA-42D9-4E74-8B02-27E768E88339}" destId="{32E6D053-E106-4325-9E8A-BE17A6745BF7}" srcOrd="2" destOrd="0" parTransId="{92310E33-C6C8-4B50-B698-050C24B9A8C5}" sibTransId="{AC3CA22A-77F3-453F-A653-009ACBABAB8C}"/>
    <dgm:cxn modelId="{06A693C2-E115-4567-834B-E17428ACC5AD}" type="presOf" srcId="{40C3EAD6-51EE-4969-817E-C4862514BC3E}" destId="{824E9240-27BC-4C41-ADDE-EDD60AB8F001}" srcOrd="0" destOrd="0" presId="urn:microsoft.com/office/officeart/2008/layout/VerticalCurvedList"/>
    <dgm:cxn modelId="{AE5EC93D-EEBD-481F-B92F-7984759F2A57}" type="presOf" srcId="{8BA9AE58-30AF-4D86-B176-6016EA97B7F6}" destId="{0322BEB8-FB8B-41C5-AF7E-37B6D440535C}" srcOrd="0" destOrd="0" presId="urn:microsoft.com/office/officeart/2008/layout/VerticalCurvedList"/>
    <dgm:cxn modelId="{2F74B8D6-9347-448B-AA46-CD60DA98521B}" srcId="{0AED50FA-42D9-4E74-8B02-27E768E88339}" destId="{28C9DF75-57EA-4146-86F6-8DF362FC2BE4}" srcOrd="7" destOrd="0" parTransId="{CC0C5CD3-CC4C-48C7-A8F3-D1E97E087D1F}" sibTransId="{29CA9721-D387-4616-911C-163017D61CD1}"/>
    <dgm:cxn modelId="{2D458B86-1440-4D73-87E5-8E0969F29736}" type="presOf" srcId="{0AED50FA-42D9-4E74-8B02-27E768E88339}" destId="{45965CEE-FCBE-4428-9996-F1B9D2DA7180}" srcOrd="0" destOrd="0" presId="urn:microsoft.com/office/officeart/2008/layout/VerticalCurvedList"/>
    <dgm:cxn modelId="{4D4EE042-F86E-41E1-80AA-03AB1613E07E}" type="presOf" srcId="{A9F21323-0AF9-40D9-9930-4AB3ADAA9140}" destId="{A99C13D4-E860-4A29-80CA-772B880069E1}" srcOrd="0" destOrd="0" presId="urn:microsoft.com/office/officeart/2008/layout/VerticalCurvedList"/>
    <dgm:cxn modelId="{F08A384C-7498-4FDD-8B41-CA60B3C4D1F2}" srcId="{0AED50FA-42D9-4E74-8B02-27E768E88339}" destId="{A9F21323-0AF9-40D9-9930-4AB3ADAA9140}" srcOrd="5" destOrd="0" parTransId="{2E85CBB1-782D-4856-9D0A-7CB43EFB1112}" sibTransId="{21A7FE05-A04A-4578-AC56-D7912F542068}"/>
    <dgm:cxn modelId="{0F4E1EE1-9F13-44B5-883D-6A79A535DF4D}" type="presOf" srcId="{8EA8AFD7-9B95-4A25-881E-F4913E603239}" destId="{D376BBB5-5CB0-4D2E-B773-5CF8F43B081E}" srcOrd="0" destOrd="0" presId="urn:microsoft.com/office/officeart/2008/layout/VerticalCurvedList"/>
    <dgm:cxn modelId="{5A0484A1-4BC6-4367-AAE1-95A484AD6DCA}" srcId="{0AED50FA-42D9-4E74-8B02-27E768E88339}" destId="{8BA9AE58-30AF-4D86-B176-6016EA97B7F6}" srcOrd="3" destOrd="0" parTransId="{0D92E8D8-F3FF-4867-82B7-6CDA36D14132}" sibTransId="{9AAB1094-A35D-4320-8285-3C175869E55D}"/>
    <dgm:cxn modelId="{FAE7DAFF-9BDE-45A2-840A-3A166A3BF2C0}" type="presParOf" srcId="{45965CEE-FCBE-4428-9996-F1B9D2DA7180}" destId="{F6A818B6-07FA-4CCA-A76E-E96E0A40D473}" srcOrd="0" destOrd="0" presId="urn:microsoft.com/office/officeart/2008/layout/VerticalCurvedList"/>
    <dgm:cxn modelId="{DE9F81D1-5A64-463C-93CC-ED64CC106010}" type="presParOf" srcId="{F6A818B6-07FA-4CCA-A76E-E96E0A40D473}" destId="{DFF4B384-5D3B-4535-B82F-DDD38B41FFCB}" srcOrd="0" destOrd="0" presId="urn:microsoft.com/office/officeart/2008/layout/VerticalCurvedList"/>
    <dgm:cxn modelId="{019662D7-45AE-460A-B74E-C218FF217109}" type="presParOf" srcId="{DFF4B384-5D3B-4535-B82F-DDD38B41FFCB}" destId="{CECD8D97-4CD1-4488-9CA8-688601058CE3}" srcOrd="0" destOrd="0" presId="urn:microsoft.com/office/officeart/2008/layout/VerticalCurvedList"/>
    <dgm:cxn modelId="{00B337F4-9273-4C4F-AEC9-3C61B8260068}" type="presParOf" srcId="{DFF4B384-5D3B-4535-B82F-DDD38B41FFCB}" destId="{798018EC-21E0-4BA9-B8A9-1C696C9861C4}" srcOrd="1" destOrd="0" presId="urn:microsoft.com/office/officeart/2008/layout/VerticalCurvedList"/>
    <dgm:cxn modelId="{9EEAA0F8-14A2-4E92-9A8D-9C2519ACAE9B}" type="presParOf" srcId="{DFF4B384-5D3B-4535-B82F-DDD38B41FFCB}" destId="{C3CD366E-FB30-4889-B82A-AFA88D0EAB1B}" srcOrd="2" destOrd="0" presId="urn:microsoft.com/office/officeart/2008/layout/VerticalCurvedList"/>
    <dgm:cxn modelId="{1531667E-73F9-4D05-ACF9-51AA94429B85}" type="presParOf" srcId="{DFF4B384-5D3B-4535-B82F-DDD38B41FFCB}" destId="{D6E3A065-B3C8-476E-BC67-03CB610FFBEC}" srcOrd="3" destOrd="0" presId="urn:microsoft.com/office/officeart/2008/layout/VerticalCurvedList"/>
    <dgm:cxn modelId="{91BB1DD5-1208-4A07-9F65-018E59AE33E5}" type="presParOf" srcId="{F6A818B6-07FA-4CCA-A76E-E96E0A40D473}" destId="{824E9240-27BC-4C41-ADDE-EDD60AB8F001}" srcOrd="1" destOrd="0" presId="urn:microsoft.com/office/officeart/2008/layout/VerticalCurvedList"/>
    <dgm:cxn modelId="{CBC7D127-EB27-4191-A1D4-6A37586CF740}" type="presParOf" srcId="{F6A818B6-07FA-4CCA-A76E-E96E0A40D473}" destId="{84613B47-673F-45E1-8E56-622890185B1B}" srcOrd="2" destOrd="0" presId="urn:microsoft.com/office/officeart/2008/layout/VerticalCurvedList"/>
    <dgm:cxn modelId="{418C5A51-80B8-4726-8BEC-F5BB9A31690B}" type="presParOf" srcId="{84613B47-673F-45E1-8E56-622890185B1B}" destId="{7C736E3F-195D-4F69-B506-7FB6E1315434}" srcOrd="0" destOrd="0" presId="urn:microsoft.com/office/officeart/2008/layout/VerticalCurvedList"/>
    <dgm:cxn modelId="{8B064D02-963E-4955-AA3A-F9E67C0C90F4}" type="presParOf" srcId="{F6A818B6-07FA-4CCA-A76E-E96E0A40D473}" destId="{75E57963-7400-4D15-9CB2-3E7A9A2388E6}" srcOrd="3" destOrd="0" presId="urn:microsoft.com/office/officeart/2008/layout/VerticalCurvedList"/>
    <dgm:cxn modelId="{FA878249-D39A-4E31-BBFB-E5C4B8A543A9}" type="presParOf" srcId="{F6A818B6-07FA-4CCA-A76E-E96E0A40D473}" destId="{BD6C6B3A-02A9-4B72-BAFE-8B3C11BCEBE1}" srcOrd="4" destOrd="0" presId="urn:microsoft.com/office/officeart/2008/layout/VerticalCurvedList"/>
    <dgm:cxn modelId="{D1DC70A3-11BB-484B-BB0B-F6177A3F2198}" type="presParOf" srcId="{BD6C6B3A-02A9-4B72-BAFE-8B3C11BCEBE1}" destId="{2CEB051E-A673-4D06-B0A3-141D11AD0844}" srcOrd="0" destOrd="0" presId="urn:microsoft.com/office/officeart/2008/layout/VerticalCurvedList"/>
    <dgm:cxn modelId="{23210646-2F55-44A9-A961-539F46921633}" type="presParOf" srcId="{F6A818B6-07FA-4CCA-A76E-E96E0A40D473}" destId="{4095EE11-8C68-4A13-908D-7C65CF69A9C6}" srcOrd="5" destOrd="0" presId="urn:microsoft.com/office/officeart/2008/layout/VerticalCurvedList"/>
    <dgm:cxn modelId="{4731E2E6-9713-4B33-AFA3-EB0CD1FABBD6}" type="presParOf" srcId="{F6A818B6-07FA-4CCA-A76E-E96E0A40D473}" destId="{7AE33100-481A-4CB7-BFF2-1C24392E5364}" srcOrd="6" destOrd="0" presId="urn:microsoft.com/office/officeart/2008/layout/VerticalCurvedList"/>
    <dgm:cxn modelId="{22BD09A9-57A0-4390-8A79-423ACACA3DBA}" type="presParOf" srcId="{7AE33100-481A-4CB7-BFF2-1C24392E5364}" destId="{C679C61C-EBBB-4C11-91BA-747A34735779}" srcOrd="0" destOrd="0" presId="urn:microsoft.com/office/officeart/2008/layout/VerticalCurvedList"/>
    <dgm:cxn modelId="{BCE1379E-771F-4E7B-8CD3-3257B3D8566C}" type="presParOf" srcId="{F6A818B6-07FA-4CCA-A76E-E96E0A40D473}" destId="{0322BEB8-FB8B-41C5-AF7E-37B6D440535C}" srcOrd="7" destOrd="0" presId="urn:microsoft.com/office/officeart/2008/layout/VerticalCurvedList"/>
    <dgm:cxn modelId="{72DE15A6-275D-4FEE-9E73-E81C000E65D8}" type="presParOf" srcId="{F6A818B6-07FA-4CCA-A76E-E96E0A40D473}" destId="{5AB79FB5-B8DE-45E8-9F62-B8CF1C030A2A}" srcOrd="8" destOrd="0" presId="urn:microsoft.com/office/officeart/2008/layout/VerticalCurvedList"/>
    <dgm:cxn modelId="{5A2D96AD-350F-41A6-949C-B9D5F4BA43B3}" type="presParOf" srcId="{5AB79FB5-B8DE-45E8-9F62-B8CF1C030A2A}" destId="{60535504-69D0-4E29-A599-6E8E03D5960A}" srcOrd="0" destOrd="0" presId="urn:microsoft.com/office/officeart/2008/layout/VerticalCurvedList"/>
    <dgm:cxn modelId="{ADA687DF-1DC0-444F-BA90-D97C84D11CE8}" type="presParOf" srcId="{F6A818B6-07FA-4CCA-A76E-E96E0A40D473}" destId="{5D3CB943-3B98-45CF-A34A-41A6E48676E0}" srcOrd="9" destOrd="0" presId="urn:microsoft.com/office/officeart/2008/layout/VerticalCurvedList"/>
    <dgm:cxn modelId="{1708E53E-7CF7-4487-9004-F7C64E2825FA}" type="presParOf" srcId="{F6A818B6-07FA-4CCA-A76E-E96E0A40D473}" destId="{013795DA-4731-4A7D-863F-27D2F2F78AEB}" srcOrd="10" destOrd="0" presId="urn:microsoft.com/office/officeart/2008/layout/VerticalCurvedList"/>
    <dgm:cxn modelId="{076F3998-5D98-4DE0-A875-F1348C7F4BFE}" type="presParOf" srcId="{013795DA-4731-4A7D-863F-27D2F2F78AEB}" destId="{04C5271E-5223-4BE2-A2CF-887469C63AF0}" srcOrd="0" destOrd="0" presId="urn:microsoft.com/office/officeart/2008/layout/VerticalCurvedList"/>
    <dgm:cxn modelId="{1C1C51CA-39E4-47DF-AD56-4AE54DF435B1}" type="presParOf" srcId="{F6A818B6-07FA-4CCA-A76E-E96E0A40D473}" destId="{A99C13D4-E860-4A29-80CA-772B880069E1}" srcOrd="11" destOrd="0" presId="urn:microsoft.com/office/officeart/2008/layout/VerticalCurvedList"/>
    <dgm:cxn modelId="{9091A910-932B-43E1-A795-6870974E80E0}" type="presParOf" srcId="{F6A818B6-07FA-4CCA-A76E-E96E0A40D473}" destId="{4F26A2C9-1434-46AA-A354-018A2F500CA9}" srcOrd="12" destOrd="0" presId="urn:microsoft.com/office/officeart/2008/layout/VerticalCurvedList"/>
    <dgm:cxn modelId="{CB51EC1A-2896-467B-9C8D-133396DEF8D7}" type="presParOf" srcId="{4F26A2C9-1434-46AA-A354-018A2F500CA9}" destId="{1A7297C0-929B-45B4-884C-E83C98F8704D}" srcOrd="0" destOrd="0" presId="urn:microsoft.com/office/officeart/2008/layout/VerticalCurvedList"/>
    <dgm:cxn modelId="{247F951C-C541-4C1A-A3F0-258814D760E7}" type="presParOf" srcId="{F6A818B6-07FA-4CCA-A76E-E96E0A40D473}" destId="{D376BBB5-5CB0-4D2E-B773-5CF8F43B081E}" srcOrd="13" destOrd="0" presId="urn:microsoft.com/office/officeart/2008/layout/VerticalCurvedList"/>
    <dgm:cxn modelId="{FF9AEF15-036E-4D7C-9F0C-CE077766CA04}" type="presParOf" srcId="{F6A818B6-07FA-4CCA-A76E-E96E0A40D473}" destId="{FF971CD3-2345-419F-AC12-D6A9B63EF4C9}" srcOrd="14" destOrd="0" presId="urn:microsoft.com/office/officeart/2008/layout/VerticalCurvedList"/>
    <dgm:cxn modelId="{60A7C0CA-CA40-402A-92F8-CCAE22BC4C32}" type="presParOf" srcId="{FF971CD3-2345-419F-AC12-D6A9B63EF4C9}" destId="{CB2B3FE0-D405-4DFA-B0DB-1556587A6D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A424421-6844-4DD8-8C52-7DB7098AD30D}" type="doc">
      <dgm:prSet loTypeId="urn:microsoft.com/office/officeart/2008/layout/RadialCluster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60AF0E7F-FCCF-4D21-8E60-58D2B52E58C0}">
      <dgm:prSet phldrT="[Текст]" custT="1"/>
      <dgm:spPr/>
      <dgm:t>
        <a:bodyPr/>
        <a:lstStyle/>
        <a:p>
          <a:r>
            <a: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Чек считается поддельным, если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gm:t>
    </dgm:pt>
    <dgm:pt modelId="{6B44ADA9-53BB-44B4-A5AF-F62F032BF105}" type="parTrans" cxnId="{99D73B45-2D24-417F-B83D-1D01CD832E2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4AD82-4A69-46CC-AF55-C3DFAD45A456}" type="sibTrans" cxnId="{99D73B45-2D24-417F-B83D-1D01CD832E2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EB475A-E970-47D6-A987-5EF65E9EC3B9}">
      <dgm:prSet phldrT="[Текст]" custT="1"/>
      <dgm:spPr/>
      <dgm:t>
        <a:bodyPr/>
        <a:lstStyle/>
        <a:p>
          <a:r>
            <a: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чек, предъявленный к оплате, выписан из чековой книжки, которая банком, указанным в данном чеке, не выдавалась</a:t>
          </a:r>
        </a:p>
      </dgm:t>
    </dgm:pt>
    <dgm:pt modelId="{3AB2B04C-8F34-42EC-B55E-2A7371AC914B}" type="parTrans" cxnId="{9A18EE35-31FB-4CC9-97E7-6E01C8277F05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2CF74-AAFD-46F4-8884-A5375D191249}" type="sibTrans" cxnId="{9A18EE35-31FB-4CC9-97E7-6E01C8277F05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4681C8-5F53-4FE0-8E76-F2B357C52071}">
      <dgm:prSet phldrT="[Текст]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51ADF-8E0C-4FE8-92AD-72BBEDE23B7C}" type="parTrans" cxnId="{52392011-E583-4111-80A2-17B78897E97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043DC-7914-4884-91DA-A869B4DEFEE7}" type="sibTrans" cxnId="{52392011-E583-4111-80A2-17B78897E97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301409-0951-412C-B388-4C22C3A00680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бланк чека не соответствует требованиям, установленным Правилами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B582D-069E-42F8-A77D-781E6FE10967}" type="parTrans" cxnId="{083612CC-A89E-4BE6-BA81-B6A1008CA09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219428-C340-4AE4-8629-3D5F5B0048C4}" type="sibTrans" cxnId="{083612CC-A89E-4BE6-BA81-B6A1008CA09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D7B2B5-27BF-4EE7-9AF0-2D544F4F9174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подпись чекодателя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неидентична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образцу подписи, имеющейся в документе с образцами подписей чекодателя (для физ. лиц) или лица, уполномоченного чекодателем распоряжаться чековой книжкой (для юр. лиц), либо имеются явные признаки подделки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3901A-DBC0-408B-902D-AE2420E92F6F}" type="parTrans" cxnId="{2BEAC657-D9D0-48C1-9644-EC40D1FC344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A52C6-9666-4649-863C-2F26D2B650A9}" type="sibTrans" cxnId="{2BEAC657-D9D0-48C1-9644-EC40D1FC344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C3FB8-A9B2-4E4E-AA09-E8E1932CBE45}">
      <dgm:prSet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оттиск печати чекодателя не соответствует образцу оттиска печати, имеющемуся в документе с образцами подписей чекодателя (для юр. лица, не относящегося к субъекту частного предпринимательства)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72317-EE88-4D16-9ECB-409CBF7A59D3}" type="parTrans" cxnId="{2CA201F8-23FD-4EB0-A8A2-2891EDAA95E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8E4BF-9203-49B6-8C08-086AB3872E7F}" type="sibTrans" cxnId="{2CA201F8-23FD-4EB0-A8A2-2891EDAA95E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2829C-8BD7-42BF-90B0-B216FDC3DE13}" type="pres">
      <dgm:prSet presAssocID="{3A424421-6844-4DD8-8C52-7DB7098AD30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EFC6081-C577-4DA0-BB75-A18945D2DA84}" type="pres">
      <dgm:prSet presAssocID="{60AF0E7F-FCCF-4D21-8E60-58D2B52E58C0}" presName="singleCycle" presStyleCnt="0"/>
      <dgm:spPr/>
      <dgm:t>
        <a:bodyPr/>
        <a:lstStyle/>
        <a:p>
          <a:endParaRPr lang="ru-RU"/>
        </a:p>
      </dgm:t>
    </dgm:pt>
    <dgm:pt modelId="{81B35B5F-51AD-416E-9083-72BE8F84D492}" type="pres">
      <dgm:prSet presAssocID="{60AF0E7F-FCCF-4D21-8E60-58D2B52E58C0}" presName="singleCenter" presStyleLbl="node1" presStyleIdx="0" presStyleCnt="5" custScaleX="146889" custScaleY="11394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3009BD5E-1E8E-4E40-950E-36ACE4935C6B}" type="pres">
      <dgm:prSet presAssocID="{3AB2B04C-8F34-42EC-B55E-2A7371AC914B}" presName="Name56" presStyleLbl="parChTrans1D2" presStyleIdx="0" presStyleCnt="4"/>
      <dgm:spPr/>
      <dgm:t>
        <a:bodyPr/>
        <a:lstStyle/>
        <a:p>
          <a:endParaRPr lang="ru-RU"/>
        </a:p>
      </dgm:t>
    </dgm:pt>
    <dgm:pt modelId="{F27085BE-0C81-40E2-AB05-C374551F22FF}" type="pres">
      <dgm:prSet presAssocID="{C5EB475A-E970-47D6-A987-5EF65E9EC3B9}" presName="text0" presStyleLbl="node1" presStyleIdx="1" presStyleCnt="5" custScaleX="593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76BE8-15CB-4F59-86B7-FEB77C42E0A6}" type="pres">
      <dgm:prSet presAssocID="{78EB582D-069E-42F8-A77D-781E6FE10967}" presName="Name56" presStyleLbl="parChTrans1D2" presStyleIdx="1" presStyleCnt="4"/>
      <dgm:spPr/>
      <dgm:t>
        <a:bodyPr/>
        <a:lstStyle/>
        <a:p>
          <a:endParaRPr lang="ru-RU"/>
        </a:p>
      </dgm:t>
    </dgm:pt>
    <dgm:pt modelId="{70272CD1-1AED-481F-BF8A-B2BB96868CD2}" type="pres">
      <dgm:prSet presAssocID="{ED301409-0951-412C-B388-4C22C3A00680}" presName="text0" presStyleLbl="node1" presStyleIdx="2" presStyleCnt="5" custScaleX="376798" custScaleY="127504" custRadScaleRad="188646" custRadScaleInc="398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61644-9361-429A-8792-658F40672EB0}" type="pres">
      <dgm:prSet presAssocID="{39B3901A-DBC0-408B-902D-AE2420E92F6F}" presName="Name56" presStyleLbl="parChTrans1D2" presStyleIdx="2" presStyleCnt="4"/>
      <dgm:spPr/>
      <dgm:t>
        <a:bodyPr/>
        <a:lstStyle/>
        <a:p>
          <a:endParaRPr lang="ru-RU"/>
        </a:p>
      </dgm:t>
    </dgm:pt>
    <dgm:pt modelId="{B5964816-6126-4F7C-844B-C4DB27A6D93B}" type="pres">
      <dgm:prSet presAssocID="{BAD7B2B5-27BF-4EE7-9AF0-2D544F4F9174}" presName="text0" presStyleLbl="node1" presStyleIdx="3" presStyleCnt="5" custScaleX="520191" custScaleY="125960" custRadScaleRad="218752" custRadScaleInc="-200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DD6B6-F52B-45DC-B383-D96BB73374C6}" type="pres">
      <dgm:prSet presAssocID="{88072317-EE88-4D16-9ECB-409CBF7A59D3}" presName="Name56" presStyleLbl="parChTrans1D2" presStyleIdx="3" presStyleCnt="4"/>
      <dgm:spPr/>
      <dgm:t>
        <a:bodyPr/>
        <a:lstStyle/>
        <a:p>
          <a:endParaRPr lang="ru-RU"/>
        </a:p>
      </dgm:t>
    </dgm:pt>
    <dgm:pt modelId="{4FAA09EA-D184-45E4-972D-69EC81FCF2E4}" type="pres">
      <dgm:prSet presAssocID="{D53C3FB8-A9B2-4E4E-AA09-E8E1932CBE45}" presName="text0" presStyleLbl="node1" presStyleIdx="4" presStyleCnt="5" custScaleX="629087" custScaleY="102156" custRadScaleRad="101713" custRadScaleInc="-192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C3CF2A-1CB3-464A-A667-FA6B22071E04}" type="presOf" srcId="{39B3901A-DBC0-408B-902D-AE2420E92F6F}" destId="{CCC61644-9361-429A-8792-658F40672EB0}" srcOrd="0" destOrd="0" presId="urn:microsoft.com/office/officeart/2008/layout/RadialCluster"/>
    <dgm:cxn modelId="{69AF881A-5771-433C-8B78-185F945F4D6D}" type="presOf" srcId="{3A424421-6844-4DD8-8C52-7DB7098AD30D}" destId="{3002829C-8BD7-42BF-90B0-B216FDC3DE13}" srcOrd="0" destOrd="0" presId="urn:microsoft.com/office/officeart/2008/layout/RadialCluster"/>
    <dgm:cxn modelId="{B3AEBE30-5290-43C8-820A-44C242C341EC}" type="presOf" srcId="{C5EB475A-E970-47D6-A987-5EF65E9EC3B9}" destId="{F27085BE-0C81-40E2-AB05-C374551F22FF}" srcOrd="0" destOrd="0" presId="urn:microsoft.com/office/officeart/2008/layout/RadialCluster"/>
    <dgm:cxn modelId="{99D73B45-2D24-417F-B83D-1D01CD832E2D}" srcId="{3A424421-6844-4DD8-8C52-7DB7098AD30D}" destId="{60AF0E7F-FCCF-4D21-8E60-58D2B52E58C0}" srcOrd="0" destOrd="0" parTransId="{6B44ADA9-53BB-44B4-A5AF-F62F032BF105}" sibTransId="{6084AD82-4A69-46CC-AF55-C3DFAD45A456}"/>
    <dgm:cxn modelId="{083612CC-A89E-4BE6-BA81-B6A1008CA093}" srcId="{60AF0E7F-FCCF-4D21-8E60-58D2B52E58C0}" destId="{ED301409-0951-412C-B388-4C22C3A00680}" srcOrd="1" destOrd="0" parTransId="{78EB582D-069E-42F8-A77D-781E6FE10967}" sibTransId="{E7219428-C340-4AE4-8629-3D5F5B0048C4}"/>
    <dgm:cxn modelId="{85AB0B79-D9C3-4080-AA03-E79458830FF8}" type="presOf" srcId="{3AB2B04C-8F34-42EC-B55E-2A7371AC914B}" destId="{3009BD5E-1E8E-4E40-950E-36ACE4935C6B}" srcOrd="0" destOrd="0" presId="urn:microsoft.com/office/officeart/2008/layout/RadialCluster"/>
    <dgm:cxn modelId="{C1205A72-3A05-48B3-B1FF-52B0568CD4BD}" type="presOf" srcId="{BAD7B2B5-27BF-4EE7-9AF0-2D544F4F9174}" destId="{B5964816-6126-4F7C-844B-C4DB27A6D93B}" srcOrd="0" destOrd="0" presId="urn:microsoft.com/office/officeart/2008/layout/RadialCluster"/>
    <dgm:cxn modelId="{2BEAC657-D9D0-48C1-9644-EC40D1FC344D}" srcId="{60AF0E7F-FCCF-4D21-8E60-58D2B52E58C0}" destId="{BAD7B2B5-27BF-4EE7-9AF0-2D544F4F9174}" srcOrd="2" destOrd="0" parTransId="{39B3901A-DBC0-408B-902D-AE2420E92F6F}" sibTransId="{BCBA52C6-9666-4649-863C-2F26D2B650A9}"/>
    <dgm:cxn modelId="{32DB1EFE-02D7-4EA0-8DC3-404127C12E80}" type="presOf" srcId="{88072317-EE88-4D16-9ECB-409CBF7A59D3}" destId="{79FDD6B6-F52B-45DC-B383-D96BB73374C6}" srcOrd="0" destOrd="0" presId="urn:microsoft.com/office/officeart/2008/layout/RadialCluster"/>
    <dgm:cxn modelId="{2CA201F8-23FD-4EB0-A8A2-2891EDAA95ED}" srcId="{60AF0E7F-FCCF-4D21-8E60-58D2B52E58C0}" destId="{D53C3FB8-A9B2-4E4E-AA09-E8E1932CBE45}" srcOrd="3" destOrd="0" parTransId="{88072317-EE88-4D16-9ECB-409CBF7A59D3}" sibTransId="{17B8E4BF-9203-49B6-8C08-086AB3872E7F}"/>
    <dgm:cxn modelId="{CE9B21AF-5929-4C64-A199-72144AF54BE0}" type="presOf" srcId="{ED301409-0951-412C-B388-4C22C3A00680}" destId="{70272CD1-1AED-481F-BF8A-B2BB96868CD2}" srcOrd="0" destOrd="0" presId="urn:microsoft.com/office/officeart/2008/layout/RadialCluster"/>
    <dgm:cxn modelId="{A020ED42-794F-4787-9966-D84A514CF869}" type="presOf" srcId="{78EB582D-069E-42F8-A77D-781E6FE10967}" destId="{7CE76BE8-15CB-4F59-86B7-FEB77C42E0A6}" srcOrd="0" destOrd="0" presId="urn:microsoft.com/office/officeart/2008/layout/RadialCluster"/>
    <dgm:cxn modelId="{9A18EE35-31FB-4CC9-97E7-6E01C8277F05}" srcId="{60AF0E7F-FCCF-4D21-8E60-58D2B52E58C0}" destId="{C5EB475A-E970-47D6-A987-5EF65E9EC3B9}" srcOrd="0" destOrd="0" parTransId="{3AB2B04C-8F34-42EC-B55E-2A7371AC914B}" sibTransId="{F282CF74-AAFD-46F4-8884-A5375D191249}"/>
    <dgm:cxn modelId="{BF8A9945-4E1F-407C-9F6E-932256DCD30A}" type="presOf" srcId="{60AF0E7F-FCCF-4D21-8E60-58D2B52E58C0}" destId="{81B35B5F-51AD-416E-9083-72BE8F84D492}" srcOrd="0" destOrd="0" presId="urn:microsoft.com/office/officeart/2008/layout/RadialCluster"/>
    <dgm:cxn modelId="{4750F17A-92DC-4B28-8679-7AEEC0E2C5EF}" type="presOf" srcId="{D53C3FB8-A9B2-4E4E-AA09-E8E1932CBE45}" destId="{4FAA09EA-D184-45E4-972D-69EC81FCF2E4}" srcOrd="0" destOrd="0" presId="urn:microsoft.com/office/officeart/2008/layout/RadialCluster"/>
    <dgm:cxn modelId="{52392011-E583-4111-80A2-17B78897E97D}" srcId="{3A424421-6844-4DD8-8C52-7DB7098AD30D}" destId="{824681C8-5F53-4FE0-8E76-F2B357C52071}" srcOrd="1" destOrd="0" parTransId="{EF451ADF-8E0C-4FE8-92AD-72BBEDE23B7C}" sibTransId="{64B043DC-7914-4884-91DA-A869B4DEFEE7}"/>
    <dgm:cxn modelId="{229BDDF4-FA1C-48AE-8791-9947C21BC1FD}" type="presParOf" srcId="{3002829C-8BD7-42BF-90B0-B216FDC3DE13}" destId="{5EFC6081-C577-4DA0-BB75-A18945D2DA84}" srcOrd="0" destOrd="0" presId="urn:microsoft.com/office/officeart/2008/layout/RadialCluster"/>
    <dgm:cxn modelId="{A581A035-761D-482B-AEEE-6FF9E6670F21}" type="presParOf" srcId="{5EFC6081-C577-4DA0-BB75-A18945D2DA84}" destId="{81B35B5F-51AD-416E-9083-72BE8F84D492}" srcOrd="0" destOrd="0" presId="urn:microsoft.com/office/officeart/2008/layout/RadialCluster"/>
    <dgm:cxn modelId="{436C3E9C-ADBF-447B-9563-6204C776DBE9}" type="presParOf" srcId="{5EFC6081-C577-4DA0-BB75-A18945D2DA84}" destId="{3009BD5E-1E8E-4E40-950E-36ACE4935C6B}" srcOrd="1" destOrd="0" presId="urn:microsoft.com/office/officeart/2008/layout/RadialCluster"/>
    <dgm:cxn modelId="{7A641929-E460-41E5-8529-2B32958A11B4}" type="presParOf" srcId="{5EFC6081-C577-4DA0-BB75-A18945D2DA84}" destId="{F27085BE-0C81-40E2-AB05-C374551F22FF}" srcOrd="2" destOrd="0" presId="urn:microsoft.com/office/officeart/2008/layout/RadialCluster"/>
    <dgm:cxn modelId="{0D400013-12C0-4760-AE68-E113231A36BC}" type="presParOf" srcId="{5EFC6081-C577-4DA0-BB75-A18945D2DA84}" destId="{7CE76BE8-15CB-4F59-86B7-FEB77C42E0A6}" srcOrd="3" destOrd="0" presId="urn:microsoft.com/office/officeart/2008/layout/RadialCluster"/>
    <dgm:cxn modelId="{E4957E5A-92E0-46B1-92B2-5E54F0D9CCDD}" type="presParOf" srcId="{5EFC6081-C577-4DA0-BB75-A18945D2DA84}" destId="{70272CD1-1AED-481F-BF8A-B2BB96868CD2}" srcOrd="4" destOrd="0" presId="urn:microsoft.com/office/officeart/2008/layout/RadialCluster"/>
    <dgm:cxn modelId="{F0DFE8A9-B88F-4BFF-A784-F2EA0AF2E8FF}" type="presParOf" srcId="{5EFC6081-C577-4DA0-BB75-A18945D2DA84}" destId="{CCC61644-9361-429A-8792-658F40672EB0}" srcOrd="5" destOrd="0" presId="urn:microsoft.com/office/officeart/2008/layout/RadialCluster"/>
    <dgm:cxn modelId="{587473AF-F084-414A-B609-FBE100E02D4F}" type="presParOf" srcId="{5EFC6081-C577-4DA0-BB75-A18945D2DA84}" destId="{B5964816-6126-4F7C-844B-C4DB27A6D93B}" srcOrd="6" destOrd="0" presId="urn:microsoft.com/office/officeart/2008/layout/RadialCluster"/>
    <dgm:cxn modelId="{B27D6BD0-21D0-4258-8537-BB364C6D2F34}" type="presParOf" srcId="{5EFC6081-C577-4DA0-BB75-A18945D2DA84}" destId="{79FDD6B6-F52B-45DC-B383-D96BB73374C6}" srcOrd="7" destOrd="0" presId="urn:microsoft.com/office/officeart/2008/layout/RadialCluster"/>
    <dgm:cxn modelId="{D3D3F88E-C663-46FB-BDAD-3406D41EE506}" type="presParOf" srcId="{5EFC6081-C577-4DA0-BB75-A18945D2DA84}" destId="{4FAA09EA-D184-45E4-972D-69EC81FCF2E4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7ECE35D-A487-4EAE-ACF4-D0D384EC12B8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A778B13-CD95-4764-9FD2-9BAFE2D8FE8D}">
      <dgm:prSet phldrT="[Текст]" custT="1"/>
      <dgm:spPr/>
      <dgm:t>
        <a:bodyPr/>
        <a:lstStyle/>
        <a:p>
          <a:r>
            <a:rPr lang="ru-RU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Уполномоченное лицо банка, которому предъявлен чек для оплаты, в момент выявления поддельного чека составляет акт о выявлении поддельного чека в двух экземплярах </a:t>
          </a:r>
          <a:endParaRPr lang="ru-RU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980C6-8FC1-4364-8714-ED5C903EAB26}" type="parTrans" cxnId="{B5A976A4-8849-40A2-AAA3-BF0552A4D724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85D63C-547B-46F6-8D05-84B3DA74B2CA}" type="sibTrans" cxnId="{B5A976A4-8849-40A2-AAA3-BF0552A4D724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939365-1FD5-432F-A3ED-708B4E87B82A}">
      <dgm:prSet custT="1"/>
      <dgm:spPr/>
      <dgm:t>
        <a:bodyPr/>
        <a:lstStyle/>
        <a:p>
          <a:r>
            <a:rPr lang="ru-RU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предъявлении чекодателем поддельного чека уполномоченное лицо банка извещает правоохранительные РК</a:t>
          </a:r>
          <a:endParaRPr lang="en-U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0AF142-F9F8-4197-BC79-AE2C785F3AD0}" type="parTrans" cxnId="{BDC85F71-8306-4CBA-BFEA-6F385D3618AD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D6A66-DA0D-4653-81FC-A80FCFE9CF2D}" type="sibTrans" cxnId="{BDC85F71-8306-4CBA-BFEA-6F385D3618AD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B441C-02ED-4844-AF50-20FA4632C498}">
      <dgm:prSet custT="1"/>
      <dgm:spPr/>
      <dgm:t>
        <a:bodyPr/>
        <a:lstStyle/>
        <a:p>
          <a:r>
            <a:rPr lang="ru-RU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Поддельный чек с одним экземпляром акта о выявлении поддельного чека передается в правоохранительные органы РК, 2 экземпляр акта о выявлении поддельного чека остается в банке.</a:t>
          </a:r>
          <a:endParaRPr lang="en-U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5C3BD-79AD-4AD4-8C6D-1724058981CD}" type="parTrans" cxnId="{DD6FA57F-14AC-4363-9684-29213F9A2642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3947D-DD64-4D64-8DC5-597F003CE446}" type="sibTrans" cxnId="{DD6FA57F-14AC-4363-9684-29213F9A2642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321F1-206D-47DD-BC1B-EFF55F022072}">
      <dgm:prSet custT="1"/>
      <dgm:spPr/>
      <dgm:t>
        <a:bodyPr/>
        <a:lstStyle/>
        <a:p>
          <a:r>
            <a:rPr lang="ru-RU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изъятии поддельного чека правоохр. органами РК и не подтверждении поддельности чека банк принимает меры по возвращению чека. После получения чека банк возвращает чек чекодателю.</a:t>
          </a:r>
          <a:endParaRPr lang="en-U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58C682-1D40-4230-929F-0B6E0D71FAB1}" type="parTrans" cxnId="{ED858099-7751-4EB0-B0E9-65D0DBE6AB6A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6C7072-0697-4B79-B76A-3F4701D1F9C9}" type="sibTrans" cxnId="{ED858099-7751-4EB0-B0E9-65D0DBE6AB6A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CAD5A3-A33C-4711-BBC7-85078ECC6AE6}">
      <dgm:prSet custT="1"/>
      <dgm:spPr/>
      <dgm:t>
        <a:bodyPr/>
        <a:lstStyle/>
        <a:p>
          <a:r>
            <a:rPr lang="ru-RU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поддельный чек обнаружен банком чекодержателя, не являющимся банком чекодателя, копия поддельного чека, копия акта о выявлении поддельного чека не позднее следующего рабочего дня передаются банком чекодержателя банку чекодателя.</a:t>
          </a:r>
          <a:endParaRPr lang="en-U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9768BE-0DD0-47F0-AE04-A89AE824101F}" type="parTrans" cxnId="{FED52DCD-0214-4F0B-8028-39CA0050F096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4A02B-BD63-4C7E-AD33-65605258FCD6}" type="sibTrans" cxnId="{FED52DCD-0214-4F0B-8028-39CA0050F096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683CC4-23BB-4FFE-9326-E547363C36FB}">
      <dgm:prSet custT="1"/>
      <dgm:spPr/>
      <dgm:t>
        <a:bodyPr/>
        <a:lstStyle/>
        <a:p>
          <a:r>
            <a:rPr lang="ru-RU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поддельный чек обнаружен банком чекодателя, копия поддельного чека, копия акта о выявлении поддельного чека не позднее следующего рабочего дня направляется банку чекодержателя или чекодержателю.</a:t>
          </a:r>
          <a:endParaRPr lang="en-U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20173-1334-474E-9FEC-1A8385E4C18B}" type="parTrans" cxnId="{78DC7A98-106A-4D29-809F-ACCA7EAC73DB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AF43B3-C163-457F-A1AE-E43FE55E1C86}" type="sibTrans" cxnId="{78DC7A98-106A-4D29-809F-ACCA7EAC73DB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C60B8-D491-44C8-ABBB-9BE7E4740683}">
      <dgm:prSet custT="1"/>
      <dgm:spPr/>
      <dgm:t>
        <a:bodyPr/>
        <a:lstStyle/>
        <a:p>
          <a:r>
            <a:rPr lang="ru-RU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Недееспособность или смерть чекодателя-физического лица, а также ликвидация или реорганизация чекодателя-юридического лица, наступившие после выписки чека, не влекут за собой недействительность чека.</a:t>
          </a:r>
          <a:endParaRPr lang="en-U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6D072B-290E-4F1F-AACB-D2BEA825EB6D}" type="parTrans" cxnId="{43DD434C-D284-4580-BA05-F59F2B211465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C6E02-C700-4D9E-BABC-CDFBA8689897}" type="sibTrans" cxnId="{43DD434C-D284-4580-BA05-F59F2B211465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98F428-FB3E-4EC3-B70B-9A88E027A262}">
      <dgm:prSet custT="1"/>
      <dgm:spPr/>
      <dgm:t>
        <a:bodyPr/>
        <a:lstStyle/>
        <a:p>
          <a:r>
            <a:rPr lang="ru-RU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утери чековой книжки чекодатель уведомляет об этом банк чекодателя с указанием номеров неиспользованных бланков чеков в порядке и сроки, установленные</a:t>
          </a:r>
          <a:r>
            <a:rPr lang="en-US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договором</a:t>
          </a:r>
          <a:r>
            <a:rPr lang="en-US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использовании чеков.</a:t>
          </a:r>
          <a:endParaRPr lang="en-US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D9544-062A-4CE9-A474-D64692965EEB}" type="parTrans" cxnId="{7E7282DE-8C18-4755-B065-3D11981C85AC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648F27-1C0D-4723-99B4-98F1BE837813}" type="sibTrans" cxnId="{7E7282DE-8C18-4755-B065-3D11981C85AC}">
      <dgm:prSet/>
      <dgm:spPr/>
      <dgm:t>
        <a:bodyPr/>
        <a:lstStyle/>
        <a:p>
          <a:endParaRPr lang="ru-RU" sz="17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E7CFF4-8845-42EB-A432-06A1D6DC272B}" type="pres">
      <dgm:prSet presAssocID="{87ECE35D-A487-4EAE-ACF4-D0D384EC12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91D7B9-5FD6-486C-A10B-41BC027B15E6}" type="pres">
      <dgm:prSet presAssocID="{5A778B13-CD95-4764-9FD2-9BAFE2D8FE8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99C33-CE76-498A-A4AB-5EB2B7D50094}" type="pres">
      <dgm:prSet presAssocID="{E685D63C-547B-46F6-8D05-84B3DA74B2CA}" presName="spacer" presStyleCnt="0"/>
      <dgm:spPr/>
      <dgm:t>
        <a:bodyPr/>
        <a:lstStyle/>
        <a:p>
          <a:endParaRPr lang="ru-RU"/>
        </a:p>
      </dgm:t>
    </dgm:pt>
    <dgm:pt modelId="{3BDB9464-FE4C-43AE-B95C-055F9979E860}" type="pres">
      <dgm:prSet presAssocID="{18939365-1FD5-432F-A3ED-708B4E87B82A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CFF54-1E70-46D1-B2F4-BF11B91BB9B7}" type="pres">
      <dgm:prSet presAssocID="{62CD6A66-DA0D-4653-81FC-A80FCFE9CF2D}" presName="spacer" presStyleCnt="0"/>
      <dgm:spPr/>
      <dgm:t>
        <a:bodyPr/>
        <a:lstStyle/>
        <a:p>
          <a:endParaRPr lang="ru-RU"/>
        </a:p>
      </dgm:t>
    </dgm:pt>
    <dgm:pt modelId="{C0476F53-609B-4464-BFCE-FC593D3BAA91}" type="pres">
      <dgm:prSet presAssocID="{E73B441C-02ED-4844-AF50-20FA4632C498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F6EFA-B61F-4776-92A2-D3ABBB90B4EB}" type="pres">
      <dgm:prSet presAssocID="{EA93947D-DD64-4D64-8DC5-597F003CE446}" presName="spacer" presStyleCnt="0"/>
      <dgm:spPr/>
      <dgm:t>
        <a:bodyPr/>
        <a:lstStyle/>
        <a:p>
          <a:endParaRPr lang="ru-RU"/>
        </a:p>
      </dgm:t>
    </dgm:pt>
    <dgm:pt modelId="{63BD6A74-D9EF-4937-8736-51D1838FEEF4}" type="pres">
      <dgm:prSet presAssocID="{7A4321F1-206D-47DD-BC1B-EFF55F02207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5CC3C-CBDB-420F-9FE5-579D9FA8B03F}" type="pres">
      <dgm:prSet presAssocID="{F16C7072-0697-4B79-B76A-3F4701D1F9C9}" presName="spacer" presStyleCnt="0"/>
      <dgm:spPr/>
      <dgm:t>
        <a:bodyPr/>
        <a:lstStyle/>
        <a:p>
          <a:endParaRPr lang="ru-RU"/>
        </a:p>
      </dgm:t>
    </dgm:pt>
    <dgm:pt modelId="{482AAB86-4903-4CF0-A8AA-76B1A85BA430}" type="pres">
      <dgm:prSet presAssocID="{28CAD5A3-A33C-4711-BBC7-85078ECC6AE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5EA7B-52CF-4E52-A02E-FD5B3445E892}" type="pres">
      <dgm:prSet presAssocID="{3224A02B-BD63-4C7E-AD33-65605258FCD6}" presName="spacer" presStyleCnt="0"/>
      <dgm:spPr/>
      <dgm:t>
        <a:bodyPr/>
        <a:lstStyle/>
        <a:p>
          <a:endParaRPr lang="ru-RU"/>
        </a:p>
      </dgm:t>
    </dgm:pt>
    <dgm:pt modelId="{D2FB4BE1-610F-4358-B00A-2072ABF4050C}" type="pres">
      <dgm:prSet presAssocID="{FD683CC4-23BB-4FFE-9326-E547363C36FB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142AA-B4E7-4690-9111-29EDFEF80747}" type="pres">
      <dgm:prSet presAssocID="{58AF43B3-C163-457F-A1AE-E43FE55E1C86}" presName="spacer" presStyleCnt="0"/>
      <dgm:spPr/>
      <dgm:t>
        <a:bodyPr/>
        <a:lstStyle/>
        <a:p>
          <a:endParaRPr lang="ru-RU"/>
        </a:p>
      </dgm:t>
    </dgm:pt>
    <dgm:pt modelId="{F657B763-ABAD-41BE-9BD2-893D48AD0539}" type="pres">
      <dgm:prSet presAssocID="{F9BC60B8-D491-44C8-ABBB-9BE7E4740683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E6771-9AF6-432A-9BFB-CE174C18F471}" type="pres">
      <dgm:prSet presAssocID="{F49C6E02-C700-4D9E-BABC-CDFBA8689897}" presName="spacer" presStyleCnt="0"/>
      <dgm:spPr/>
      <dgm:t>
        <a:bodyPr/>
        <a:lstStyle/>
        <a:p>
          <a:endParaRPr lang="ru-RU"/>
        </a:p>
      </dgm:t>
    </dgm:pt>
    <dgm:pt modelId="{9228B3F7-3094-422C-B4ED-C1BCD9423B86}" type="pres">
      <dgm:prSet presAssocID="{CD98F428-FB3E-4EC3-B70B-9A88E027A262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DC7A98-106A-4D29-809F-ACCA7EAC73DB}" srcId="{87ECE35D-A487-4EAE-ACF4-D0D384EC12B8}" destId="{FD683CC4-23BB-4FFE-9326-E547363C36FB}" srcOrd="5" destOrd="0" parTransId="{F0120173-1334-474E-9FEC-1A8385E4C18B}" sibTransId="{58AF43B3-C163-457F-A1AE-E43FE55E1C86}"/>
    <dgm:cxn modelId="{00D6D1A7-FEF0-485F-A938-5B1E39ED5A4D}" type="presOf" srcId="{F9BC60B8-D491-44C8-ABBB-9BE7E4740683}" destId="{F657B763-ABAD-41BE-9BD2-893D48AD0539}" srcOrd="0" destOrd="0" presId="urn:microsoft.com/office/officeart/2005/8/layout/vList2"/>
    <dgm:cxn modelId="{FED52DCD-0214-4F0B-8028-39CA0050F096}" srcId="{87ECE35D-A487-4EAE-ACF4-D0D384EC12B8}" destId="{28CAD5A3-A33C-4711-BBC7-85078ECC6AE6}" srcOrd="4" destOrd="0" parTransId="{E29768BE-0DD0-47F0-AE04-A89AE824101F}" sibTransId="{3224A02B-BD63-4C7E-AD33-65605258FCD6}"/>
    <dgm:cxn modelId="{7E7282DE-8C18-4755-B065-3D11981C85AC}" srcId="{87ECE35D-A487-4EAE-ACF4-D0D384EC12B8}" destId="{CD98F428-FB3E-4EC3-B70B-9A88E027A262}" srcOrd="7" destOrd="0" parTransId="{446D9544-062A-4CE9-A474-D64692965EEB}" sibTransId="{FF648F27-1C0D-4723-99B4-98F1BE837813}"/>
    <dgm:cxn modelId="{E6C4088A-96C8-4F90-BFE7-C184F9A5BC9A}" type="presOf" srcId="{E73B441C-02ED-4844-AF50-20FA4632C498}" destId="{C0476F53-609B-4464-BFCE-FC593D3BAA91}" srcOrd="0" destOrd="0" presId="urn:microsoft.com/office/officeart/2005/8/layout/vList2"/>
    <dgm:cxn modelId="{B5A976A4-8849-40A2-AAA3-BF0552A4D724}" srcId="{87ECE35D-A487-4EAE-ACF4-D0D384EC12B8}" destId="{5A778B13-CD95-4764-9FD2-9BAFE2D8FE8D}" srcOrd="0" destOrd="0" parTransId="{698980C6-8FC1-4364-8714-ED5C903EAB26}" sibTransId="{E685D63C-547B-46F6-8D05-84B3DA74B2CA}"/>
    <dgm:cxn modelId="{DD6FA57F-14AC-4363-9684-29213F9A2642}" srcId="{87ECE35D-A487-4EAE-ACF4-D0D384EC12B8}" destId="{E73B441C-02ED-4844-AF50-20FA4632C498}" srcOrd="2" destOrd="0" parTransId="{3B35C3BD-79AD-4AD4-8C6D-1724058981CD}" sibTransId="{EA93947D-DD64-4D64-8DC5-597F003CE446}"/>
    <dgm:cxn modelId="{B0ED3C2D-D374-4F6F-9590-267A1AA376F5}" type="presOf" srcId="{5A778B13-CD95-4764-9FD2-9BAFE2D8FE8D}" destId="{7691D7B9-5FD6-486C-A10B-41BC027B15E6}" srcOrd="0" destOrd="0" presId="urn:microsoft.com/office/officeart/2005/8/layout/vList2"/>
    <dgm:cxn modelId="{6A558D55-FAAF-48E5-AE6E-FFAE106B91B6}" type="presOf" srcId="{7A4321F1-206D-47DD-BC1B-EFF55F022072}" destId="{63BD6A74-D9EF-4937-8736-51D1838FEEF4}" srcOrd="0" destOrd="0" presId="urn:microsoft.com/office/officeart/2005/8/layout/vList2"/>
    <dgm:cxn modelId="{1038940B-8EC5-4492-84E2-CF1F5EECFF7B}" type="presOf" srcId="{87ECE35D-A487-4EAE-ACF4-D0D384EC12B8}" destId="{A5E7CFF4-8845-42EB-A432-06A1D6DC272B}" srcOrd="0" destOrd="0" presId="urn:microsoft.com/office/officeart/2005/8/layout/vList2"/>
    <dgm:cxn modelId="{74A16C8C-B2E6-4B95-9BF0-975D45E732C3}" type="presOf" srcId="{CD98F428-FB3E-4EC3-B70B-9A88E027A262}" destId="{9228B3F7-3094-422C-B4ED-C1BCD9423B86}" srcOrd="0" destOrd="0" presId="urn:microsoft.com/office/officeart/2005/8/layout/vList2"/>
    <dgm:cxn modelId="{BDC85F71-8306-4CBA-BFEA-6F385D3618AD}" srcId="{87ECE35D-A487-4EAE-ACF4-D0D384EC12B8}" destId="{18939365-1FD5-432F-A3ED-708B4E87B82A}" srcOrd="1" destOrd="0" parTransId="{620AF142-F9F8-4197-BC79-AE2C785F3AD0}" sibTransId="{62CD6A66-DA0D-4653-81FC-A80FCFE9CF2D}"/>
    <dgm:cxn modelId="{6053CAB5-B36F-441E-A76F-95CBF67F38BE}" type="presOf" srcId="{FD683CC4-23BB-4FFE-9326-E547363C36FB}" destId="{D2FB4BE1-610F-4358-B00A-2072ABF4050C}" srcOrd="0" destOrd="0" presId="urn:microsoft.com/office/officeart/2005/8/layout/vList2"/>
    <dgm:cxn modelId="{9A228E23-D7D4-4E7E-B8DB-8DA0FB21EA1C}" type="presOf" srcId="{28CAD5A3-A33C-4711-BBC7-85078ECC6AE6}" destId="{482AAB86-4903-4CF0-A8AA-76B1A85BA430}" srcOrd="0" destOrd="0" presId="urn:microsoft.com/office/officeart/2005/8/layout/vList2"/>
    <dgm:cxn modelId="{43DD434C-D284-4580-BA05-F59F2B211465}" srcId="{87ECE35D-A487-4EAE-ACF4-D0D384EC12B8}" destId="{F9BC60B8-D491-44C8-ABBB-9BE7E4740683}" srcOrd="6" destOrd="0" parTransId="{7B6D072B-290E-4F1F-AACB-D2BEA825EB6D}" sibTransId="{F49C6E02-C700-4D9E-BABC-CDFBA8689897}"/>
    <dgm:cxn modelId="{43E2D532-CB7A-4188-9EA4-DAC58DE1A06E}" type="presOf" srcId="{18939365-1FD5-432F-A3ED-708B4E87B82A}" destId="{3BDB9464-FE4C-43AE-B95C-055F9979E860}" srcOrd="0" destOrd="0" presId="urn:microsoft.com/office/officeart/2005/8/layout/vList2"/>
    <dgm:cxn modelId="{ED858099-7751-4EB0-B0E9-65D0DBE6AB6A}" srcId="{87ECE35D-A487-4EAE-ACF4-D0D384EC12B8}" destId="{7A4321F1-206D-47DD-BC1B-EFF55F022072}" srcOrd="3" destOrd="0" parTransId="{A358C682-1D40-4230-929F-0B6E0D71FAB1}" sibTransId="{F16C7072-0697-4B79-B76A-3F4701D1F9C9}"/>
    <dgm:cxn modelId="{216462DC-E9D9-4032-96F6-F7CF93AA26BD}" type="presParOf" srcId="{A5E7CFF4-8845-42EB-A432-06A1D6DC272B}" destId="{7691D7B9-5FD6-486C-A10B-41BC027B15E6}" srcOrd="0" destOrd="0" presId="urn:microsoft.com/office/officeart/2005/8/layout/vList2"/>
    <dgm:cxn modelId="{14F17BE8-13B3-476B-9168-B525D78C6EDE}" type="presParOf" srcId="{A5E7CFF4-8845-42EB-A432-06A1D6DC272B}" destId="{8F999C33-CE76-498A-A4AB-5EB2B7D50094}" srcOrd="1" destOrd="0" presId="urn:microsoft.com/office/officeart/2005/8/layout/vList2"/>
    <dgm:cxn modelId="{66A257E9-E9EA-4223-8011-F479B979A5D2}" type="presParOf" srcId="{A5E7CFF4-8845-42EB-A432-06A1D6DC272B}" destId="{3BDB9464-FE4C-43AE-B95C-055F9979E860}" srcOrd="2" destOrd="0" presId="urn:microsoft.com/office/officeart/2005/8/layout/vList2"/>
    <dgm:cxn modelId="{7064D700-43C7-479C-93EC-6B6B9F87F734}" type="presParOf" srcId="{A5E7CFF4-8845-42EB-A432-06A1D6DC272B}" destId="{EABCFF54-1E70-46D1-B2F4-BF11B91BB9B7}" srcOrd="3" destOrd="0" presId="urn:microsoft.com/office/officeart/2005/8/layout/vList2"/>
    <dgm:cxn modelId="{4125590F-F4F7-4F81-91B9-1A075E62E391}" type="presParOf" srcId="{A5E7CFF4-8845-42EB-A432-06A1D6DC272B}" destId="{C0476F53-609B-4464-BFCE-FC593D3BAA91}" srcOrd="4" destOrd="0" presId="urn:microsoft.com/office/officeart/2005/8/layout/vList2"/>
    <dgm:cxn modelId="{BE1ED675-2301-4475-80EF-8B9331625B94}" type="presParOf" srcId="{A5E7CFF4-8845-42EB-A432-06A1D6DC272B}" destId="{EF4F6EFA-B61F-4776-92A2-D3ABBB90B4EB}" srcOrd="5" destOrd="0" presId="urn:microsoft.com/office/officeart/2005/8/layout/vList2"/>
    <dgm:cxn modelId="{35F3F85E-5B79-4261-8B10-BE8BD9FE9C60}" type="presParOf" srcId="{A5E7CFF4-8845-42EB-A432-06A1D6DC272B}" destId="{63BD6A74-D9EF-4937-8736-51D1838FEEF4}" srcOrd="6" destOrd="0" presId="urn:microsoft.com/office/officeart/2005/8/layout/vList2"/>
    <dgm:cxn modelId="{3C4C50D2-17B5-46EA-AC92-64EE02D6B258}" type="presParOf" srcId="{A5E7CFF4-8845-42EB-A432-06A1D6DC272B}" destId="{FD85CC3C-CBDB-420F-9FE5-579D9FA8B03F}" srcOrd="7" destOrd="0" presId="urn:microsoft.com/office/officeart/2005/8/layout/vList2"/>
    <dgm:cxn modelId="{AAB16C81-0AB9-4F40-87AC-87BA56EDDB31}" type="presParOf" srcId="{A5E7CFF4-8845-42EB-A432-06A1D6DC272B}" destId="{482AAB86-4903-4CF0-A8AA-76B1A85BA430}" srcOrd="8" destOrd="0" presId="urn:microsoft.com/office/officeart/2005/8/layout/vList2"/>
    <dgm:cxn modelId="{05C964C5-0806-4392-9787-5F9337852F96}" type="presParOf" srcId="{A5E7CFF4-8845-42EB-A432-06A1D6DC272B}" destId="{85F5EA7B-52CF-4E52-A02E-FD5B3445E892}" srcOrd="9" destOrd="0" presId="urn:microsoft.com/office/officeart/2005/8/layout/vList2"/>
    <dgm:cxn modelId="{554ADDF8-BEF7-4C4F-B303-A433B6C7E7ED}" type="presParOf" srcId="{A5E7CFF4-8845-42EB-A432-06A1D6DC272B}" destId="{D2FB4BE1-610F-4358-B00A-2072ABF4050C}" srcOrd="10" destOrd="0" presId="urn:microsoft.com/office/officeart/2005/8/layout/vList2"/>
    <dgm:cxn modelId="{8E703D97-ACAA-468D-B9DB-95327CF97ECB}" type="presParOf" srcId="{A5E7CFF4-8845-42EB-A432-06A1D6DC272B}" destId="{DB3142AA-B4E7-4690-9111-29EDFEF80747}" srcOrd="11" destOrd="0" presId="urn:microsoft.com/office/officeart/2005/8/layout/vList2"/>
    <dgm:cxn modelId="{3B8476DE-8D0A-4E06-B3D4-36197616472A}" type="presParOf" srcId="{A5E7CFF4-8845-42EB-A432-06A1D6DC272B}" destId="{F657B763-ABAD-41BE-9BD2-893D48AD0539}" srcOrd="12" destOrd="0" presId="urn:microsoft.com/office/officeart/2005/8/layout/vList2"/>
    <dgm:cxn modelId="{9E0D9126-E357-4A41-A817-3C8C53821E17}" type="presParOf" srcId="{A5E7CFF4-8845-42EB-A432-06A1D6DC272B}" destId="{978E6771-9AF6-432A-9BFB-CE174C18F471}" srcOrd="13" destOrd="0" presId="urn:microsoft.com/office/officeart/2005/8/layout/vList2"/>
    <dgm:cxn modelId="{F58AC9A1-38BB-450B-9B47-CB81FB3BF2FD}" type="presParOf" srcId="{A5E7CFF4-8845-42EB-A432-06A1D6DC272B}" destId="{9228B3F7-3094-422C-B4ED-C1BCD9423B8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B71FC-DB91-45D2-A49E-E3BFEFCAAA82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3C0C81E-61D4-4762-94A9-E83AC728A883}">
      <dgm:prSet phldrT="[Текст]"/>
      <dgm:spPr/>
      <dgm:t>
        <a:bodyPr/>
        <a:lstStyle/>
        <a:p>
          <a:pPr algn="just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Инкассовые распоряжения органа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ГД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предъявляются без приложения документов, подтверждающих обоснованность данного взыскания. Инкассовое распоряжение в электронной форме направляется в соответствии с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пунктом 6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статьи 122 Налогового кодекса.</a:t>
          </a:r>
        </a:p>
      </dgm:t>
    </dgm:pt>
    <dgm:pt modelId="{8847B770-493C-42FB-8244-8D7F84A0CEE7}" type="parTrans" cxnId="{AFD96B91-F952-4777-986E-A5EC55262094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2AB9B-DA62-44D7-A82D-6D053C1B8111}" type="sibTrans" cxnId="{AFD96B91-F952-4777-986E-A5EC55262094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62C26-3147-4BFD-9CA6-DDE1F07CEFA0}">
      <dgm:prSet/>
      <dgm:spPr/>
      <dgm:t>
        <a:bodyPr/>
        <a:lstStyle/>
        <a:p>
          <a:pPr algn="just"/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Инкассовые распоряжения, составленные на бумажном носителе, предъявляются в банк отправителя денег в количестве не менее трех экземпляров.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4AF52-082E-4A1A-BA67-15D7F4AB9B0A}" type="parTrans" cxnId="{69C20338-3D42-4F43-91D3-D2DCA6DD8EAF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CCF748-8291-46F4-B075-95533F76C632}" type="sibTrans" cxnId="{69C20338-3D42-4F43-91D3-D2DCA6DD8EAF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971AB-7AAE-4369-8298-CF260E5C0F0E}">
      <dgm:prSet/>
      <dgm:spPr/>
      <dgm:t>
        <a:bodyPr/>
        <a:lstStyle/>
        <a:p>
          <a:pPr algn="just"/>
          <a:r>
            <a:rPr lang="ru-RU">
              <a:latin typeface="Times New Roman" panose="02020603050405020304" pitchFamily="18" charset="0"/>
              <a:cs typeface="Times New Roman" panose="02020603050405020304" pitchFamily="18" charset="0"/>
            </a:rPr>
            <a:t>Банк отправителя денег фиксирует номер, дату и время поступления инкассового распоряжения.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D5E66-4395-47CB-8356-72DBA09E9279}" type="parTrans" cxnId="{DCCA69A5-DBDC-4B37-B2F1-6B6ADC4DC03A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96D8DC-2CAC-4B9B-AFC4-27FE56FD7B3A}" type="sibTrans" cxnId="{DCCA69A5-DBDC-4B37-B2F1-6B6ADC4DC03A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48D12D-F65F-4CFE-A04B-94952CB6DCE6}">
      <dgm:prSet/>
      <dgm:spPr/>
      <dgm:t>
        <a:bodyPr/>
        <a:lstStyle/>
        <a:p>
          <a:pPr algn="just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 инкассовом распоряжении указывается назначение платежа и ссылка на норму закона Республики Казахстан, предусматривающего право изъятия (взыскания) денег с банковского счета отправителя денег без его согласия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B354C-935F-4D4C-B67A-40037D626007}" type="parTrans" cxnId="{EE3A1C64-1728-42AE-A3B9-39F08521CB7A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96143D-3F63-4CCE-9D85-5700A379C1A1}" type="sibTrans" cxnId="{EE3A1C64-1728-42AE-A3B9-39F08521CB7A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84E4CC-7C73-4863-B5AC-BA4F70876223}" type="pres">
      <dgm:prSet presAssocID="{22BB71FC-DB91-45D2-A49E-E3BFEFCAAA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96191D-A078-4B27-ABD3-12783D7EC9FE}" type="pres">
      <dgm:prSet presAssocID="{A3C0C81E-61D4-4762-94A9-E83AC728A88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0D6F1-DB3B-41E5-BD5E-FBFACE7A7DC7}" type="pres">
      <dgm:prSet presAssocID="{5992AB9B-DA62-44D7-A82D-6D053C1B8111}" presName="spacer" presStyleCnt="0"/>
      <dgm:spPr/>
      <dgm:t>
        <a:bodyPr/>
        <a:lstStyle/>
        <a:p>
          <a:endParaRPr lang="ru-RU"/>
        </a:p>
      </dgm:t>
    </dgm:pt>
    <dgm:pt modelId="{5689B5A9-C489-4FCC-93B9-8BD7D0174F28}" type="pres">
      <dgm:prSet presAssocID="{92662C26-3147-4BFD-9CA6-DDE1F07CEFA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C1D83-1F69-4B54-9F74-1AD96B189605}" type="pres">
      <dgm:prSet presAssocID="{F3CCF748-8291-46F4-B075-95533F76C632}" presName="spacer" presStyleCnt="0"/>
      <dgm:spPr/>
      <dgm:t>
        <a:bodyPr/>
        <a:lstStyle/>
        <a:p>
          <a:endParaRPr lang="ru-RU"/>
        </a:p>
      </dgm:t>
    </dgm:pt>
    <dgm:pt modelId="{B122D91C-1D53-4AA7-B751-0A0237465E2A}" type="pres">
      <dgm:prSet presAssocID="{44D971AB-7AAE-4369-8298-CF260E5C0F0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722DC-5D53-4D21-B08F-D2FB0DF4E6B7}" type="pres">
      <dgm:prSet presAssocID="{D296D8DC-2CAC-4B9B-AFC4-27FE56FD7B3A}" presName="spacer" presStyleCnt="0"/>
      <dgm:spPr/>
      <dgm:t>
        <a:bodyPr/>
        <a:lstStyle/>
        <a:p>
          <a:endParaRPr lang="ru-RU"/>
        </a:p>
      </dgm:t>
    </dgm:pt>
    <dgm:pt modelId="{7FC9AC4B-3118-4CE5-9822-D1E6F4678643}" type="pres">
      <dgm:prSet presAssocID="{9A48D12D-F65F-4CFE-A04B-94952CB6DCE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19B2C4-3011-4F64-85BE-30E8ADF968E2}" type="presOf" srcId="{92662C26-3147-4BFD-9CA6-DDE1F07CEFA0}" destId="{5689B5A9-C489-4FCC-93B9-8BD7D0174F28}" srcOrd="0" destOrd="0" presId="urn:microsoft.com/office/officeart/2005/8/layout/vList2"/>
    <dgm:cxn modelId="{71B97FBD-998D-4898-85AE-3CB2A1E5513B}" type="presOf" srcId="{22BB71FC-DB91-45D2-A49E-E3BFEFCAAA82}" destId="{9084E4CC-7C73-4863-B5AC-BA4F70876223}" srcOrd="0" destOrd="0" presId="urn:microsoft.com/office/officeart/2005/8/layout/vList2"/>
    <dgm:cxn modelId="{69C20338-3D42-4F43-91D3-D2DCA6DD8EAF}" srcId="{22BB71FC-DB91-45D2-A49E-E3BFEFCAAA82}" destId="{92662C26-3147-4BFD-9CA6-DDE1F07CEFA0}" srcOrd="1" destOrd="0" parTransId="{8D94AF52-082E-4A1A-BA67-15D7F4AB9B0A}" sibTransId="{F3CCF748-8291-46F4-B075-95533F76C632}"/>
    <dgm:cxn modelId="{D6AB0D66-CABD-482F-8C46-F8E0E4F988FC}" type="presOf" srcId="{A3C0C81E-61D4-4762-94A9-E83AC728A883}" destId="{0D96191D-A078-4B27-ABD3-12783D7EC9FE}" srcOrd="0" destOrd="0" presId="urn:microsoft.com/office/officeart/2005/8/layout/vList2"/>
    <dgm:cxn modelId="{AFD96B91-F952-4777-986E-A5EC55262094}" srcId="{22BB71FC-DB91-45D2-A49E-E3BFEFCAAA82}" destId="{A3C0C81E-61D4-4762-94A9-E83AC728A883}" srcOrd="0" destOrd="0" parTransId="{8847B770-493C-42FB-8244-8D7F84A0CEE7}" sibTransId="{5992AB9B-DA62-44D7-A82D-6D053C1B8111}"/>
    <dgm:cxn modelId="{24C98E17-4F05-487A-8B64-8965CC98EC7C}" type="presOf" srcId="{9A48D12D-F65F-4CFE-A04B-94952CB6DCE6}" destId="{7FC9AC4B-3118-4CE5-9822-D1E6F4678643}" srcOrd="0" destOrd="0" presId="urn:microsoft.com/office/officeart/2005/8/layout/vList2"/>
    <dgm:cxn modelId="{DCCA69A5-DBDC-4B37-B2F1-6B6ADC4DC03A}" srcId="{22BB71FC-DB91-45D2-A49E-E3BFEFCAAA82}" destId="{44D971AB-7AAE-4369-8298-CF260E5C0F0E}" srcOrd="2" destOrd="0" parTransId="{118D5E66-4395-47CB-8356-72DBA09E9279}" sibTransId="{D296D8DC-2CAC-4B9B-AFC4-27FE56FD7B3A}"/>
    <dgm:cxn modelId="{EE3A1C64-1728-42AE-A3B9-39F08521CB7A}" srcId="{22BB71FC-DB91-45D2-A49E-E3BFEFCAAA82}" destId="{9A48D12D-F65F-4CFE-A04B-94952CB6DCE6}" srcOrd="3" destOrd="0" parTransId="{AD5B354C-935F-4D4C-B67A-40037D626007}" sibTransId="{6696143D-3F63-4CCE-9D85-5700A379C1A1}"/>
    <dgm:cxn modelId="{C61E9F16-00B7-435E-9AF3-989C2BA1C25D}" type="presOf" srcId="{44D971AB-7AAE-4369-8298-CF260E5C0F0E}" destId="{B122D91C-1D53-4AA7-B751-0A0237465E2A}" srcOrd="0" destOrd="0" presId="urn:microsoft.com/office/officeart/2005/8/layout/vList2"/>
    <dgm:cxn modelId="{F1C2042A-225D-404D-95C8-4192D7F2E1A5}" type="presParOf" srcId="{9084E4CC-7C73-4863-B5AC-BA4F70876223}" destId="{0D96191D-A078-4B27-ABD3-12783D7EC9FE}" srcOrd="0" destOrd="0" presId="urn:microsoft.com/office/officeart/2005/8/layout/vList2"/>
    <dgm:cxn modelId="{D4C6E473-DA84-4F89-853C-6C941304A79A}" type="presParOf" srcId="{9084E4CC-7C73-4863-B5AC-BA4F70876223}" destId="{6A90D6F1-DB3B-41E5-BD5E-FBFACE7A7DC7}" srcOrd="1" destOrd="0" presId="urn:microsoft.com/office/officeart/2005/8/layout/vList2"/>
    <dgm:cxn modelId="{77D0DCCC-9C1A-49C6-9505-4C233F580182}" type="presParOf" srcId="{9084E4CC-7C73-4863-B5AC-BA4F70876223}" destId="{5689B5A9-C489-4FCC-93B9-8BD7D0174F28}" srcOrd="2" destOrd="0" presId="urn:microsoft.com/office/officeart/2005/8/layout/vList2"/>
    <dgm:cxn modelId="{7A652E6D-5647-459F-B7A9-3C12ADC84B4B}" type="presParOf" srcId="{9084E4CC-7C73-4863-B5AC-BA4F70876223}" destId="{CF5C1D83-1F69-4B54-9F74-1AD96B189605}" srcOrd="3" destOrd="0" presId="urn:microsoft.com/office/officeart/2005/8/layout/vList2"/>
    <dgm:cxn modelId="{C0EF0A19-91F7-4B1C-AC4C-3CB7B51760B2}" type="presParOf" srcId="{9084E4CC-7C73-4863-B5AC-BA4F70876223}" destId="{B122D91C-1D53-4AA7-B751-0A0237465E2A}" srcOrd="4" destOrd="0" presId="urn:microsoft.com/office/officeart/2005/8/layout/vList2"/>
    <dgm:cxn modelId="{07163FA2-155C-44F5-9D73-7C08EE43CD49}" type="presParOf" srcId="{9084E4CC-7C73-4863-B5AC-BA4F70876223}" destId="{FB6722DC-5D53-4D21-B08F-D2FB0DF4E6B7}" srcOrd="5" destOrd="0" presId="urn:microsoft.com/office/officeart/2005/8/layout/vList2"/>
    <dgm:cxn modelId="{009D58CB-61D7-4527-83E2-A3C75E8F3127}" type="presParOf" srcId="{9084E4CC-7C73-4863-B5AC-BA4F70876223}" destId="{7FC9AC4B-3118-4CE5-9822-D1E6F467864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AC26C1-01D7-4056-806E-23332BF56236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D2E4158-4220-47FC-8569-11AFF4EBC651}">
      <dgm:prSet phldrT="[Текст]" custT="1"/>
      <dgm:spPr/>
      <dgm:t>
        <a:bodyPr/>
        <a:lstStyle/>
        <a:p>
          <a:pPr algn="ctr"/>
          <a:r>
            <a:rPr lang="ru-RU" sz="3000">
              <a:latin typeface="Times New Roman" panose="02020603050405020304" pitchFamily="18" charset="0"/>
              <a:cs typeface="Times New Roman" panose="02020603050405020304" pitchFamily="18" charset="0"/>
            </a:rPr>
            <a:t>Сумма платежа или перевода денег, указанная в исполнительном документе, совпадает с суммой, указанной в инкассовом распоряжении, за исключением случаев, когда:</a:t>
          </a:r>
        </a:p>
      </dgm:t>
    </dgm:pt>
    <dgm:pt modelId="{9FED2216-D2E2-41CB-AD5E-761F420A4DAC}" type="parTrans" cxnId="{1F60ACCF-450A-41F3-B596-531F4012F86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8CB4E-E61A-42E1-8FA9-399AF48125CC}" type="sibTrans" cxnId="{1F60ACCF-450A-41F3-B596-531F4012F86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2F29A2-2CF9-4F83-BBBE-FB5980341055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1) должником самостоятельно произведена частичная оплата долга и в исполнительном документе имеется отметка судебного исполнителя об этом;</a:t>
          </a:r>
        </a:p>
      </dgm:t>
    </dgm:pt>
    <dgm:pt modelId="{15285849-E95E-4606-89EF-C0A4791D2819}" type="parTrans" cxnId="{04F78A5B-BDAF-455E-BA80-CB284610A7C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031C2-A707-450D-A95E-9F359CBE28E4}" type="sibTrans" cxnId="{04F78A5B-BDAF-455E-BA80-CB284610A7C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68CED-39B5-48C3-B991-ED308E742771}">
      <dgm:prSet phldrT="[Текст]"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D449D3-3273-4CE4-A5A5-85436F22CE3A}" type="parTrans" cxnId="{69E86922-82E9-4773-A053-AAE9070E019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95404A-ED79-4D10-BBA5-B9AE3FCDF174}" type="sibTrans" cxnId="{69E86922-82E9-4773-A053-AAE9070E019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21641-EF54-4879-A5B9-A3F84EE33BC4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2) на основании одного исполнительного листа осуществляется солидарное взыскание долга в пользу нескольких бенефициаров;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8E353-762C-49FD-8E2B-3B3607B689AA}" type="parTrans" cxnId="{7AAD7EB4-0CB9-4DFA-85AD-EE0D050E2BA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350F1-830D-4B06-9343-3481B7AF8454}" type="sibTrans" cxnId="{7AAD7EB4-0CB9-4DFA-85AD-EE0D050E2BA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628C1-5916-4167-A6FA-8DC07EB33099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3) постановлением судебного исполнителя определена задолженность по исполнительному документу о взыскании периодических платежей </a:t>
          </a:r>
          <a:r>
            <a:rPr lang="en-US" sz="2000">
              <a:latin typeface="Times New Roman" panose="02020603050405020304" pitchFamily="18" charset="0"/>
              <a:cs typeface="Times New Roman" panose="02020603050405020304" pitchFamily="18" charset="0"/>
            </a:rPr>
            <a:t>     </a:t>
          </a:r>
        </a:p>
      </dgm:t>
    </dgm:pt>
    <dgm:pt modelId="{BA852A98-8A3C-4A7A-B215-6BB80C32F6D2}" type="parTrans" cxnId="{A5FF1150-9D29-4587-A3CB-8B22904F413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08D73C-BB2C-48A5-850F-8D27B3A5B629}" type="sibTrans" cxnId="{A5FF1150-9D29-4587-A3CB-8B22904F413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F0005-5826-4B7C-8E30-94F6171A8C81}" type="pres">
      <dgm:prSet presAssocID="{6EAC26C1-01D7-4056-806E-23332BF562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604F0A-C57B-4BBE-BD13-A0482FF87A64}" type="pres">
      <dgm:prSet presAssocID="{DD2E4158-4220-47FC-8569-11AFF4EBC651}" presName="roof" presStyleLbl="dkBgShp" presStyleIdx="0" presStyleCnt="2"/>
      <dgm:spPr/>
      <dgm:t>
        <a:bodyPr/>
        <a:lstStyle/>
        <a:p>
          <a:endParaRPr lang="ru-RU"/>
        </a:p>
      </dgm:t>
    </dgm:pt>
    <dgm:pt modelId="{1C737FDC-9D89-4FD8-BFE9-DCD02F7E8339}" type="pres">
      <dgm:prSet presAssocID="{DD2E4158-4220-47FC-8569-11AFF4EBC651}" presName="pillars" presStyleCnt="0"/>
      <dgm:spPr/>
      <dgm:t>
        <a:bodyPr/>
        <a:lstStyle/>
        <a:p>
          <a:endParaRPr lang="ru-RU"/>
        </a:p>
      </dgm:t>
    </dgm:pt>
    <dgm:pt modelId="{C33FC912-0C3E-4649-82DE-76275E874265}" type="pres">
      <dgm:prSet presAssocID="{DD2E4158-4220-47FC-8569-11AFF4EBC65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B0420-494C-4F3D-88B9-66D5610926E9}" type="pres">
      <dgm:prSet presAssocID="{F4521641-EF54-4879-A5B9-A3F84EE33BC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5EBAD-3DC3-46DC-BD90-6F1EE9747196}" type="pres">
      <dgm:prSet presAssocID="{84E628C1-5916-4167-A6FA-8DC07EB33099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FB664-10A5-4C7C-97C9-23A992BCE40E}" type="pres">
      <dgm:prSet presAssocID="{DD2E4158-4220-47FC-8569-11AFF4EBC651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04F78A5B-BDAF-455E-BA80-CB284610A7C2}" srcId="{DD2E4158-4220-47FC-8569-11AFF4EBC651}" destId="{6E2F29A2-2CF9-4F83-BBBE-FB5980341055}" srcOrd="0" destOrd="0" parTransId="{15285849-E95E-4606-89EF-C0A4791D2819}" sibTransId="{D48031C2-A707-450D-A95E-9F359CBE28E4}"/>
    <dgm:cxn modelId="{54573D4F-154B-49C6-BA22-EDB4419A146E}" type="presOf" srcId="{6E2F29A2-2CF9-4F83-BBBE-FB5980341055}" destId="{C33FC912-0C3E-4649-82DE-76275E874265}" srcOrd="0" destOrd="0" presId="urn:microsoft.com/office/officeart/2005/8/layout/hList3"/>
    <dgm:cxn modelId="{9CB5E41D-3992-47BF-93D2-EE0F943605E0}" type="presOf" srcId="{6EAC26C1-01D7-4056-806E-23332BF56236}" destId="{9EBF0005-5826-4B7C-8E30-94F6171A8C81}" srcOrd="0" destOrd="0" presId="urn:microsoft.com/office/officeart/2005/8/layout/hList3"/>
    <dgm:cxn modelId="{A5FF1150-9D29-4587-A3CB-8B22904F4139}" srcId="{DD2E4158-4220-47FC-8569-11AFF4EBC651}" destId="{84E628C1-5916-4167-A6FA-8DC07EB33099}" srcOrd="2" destOrd="0" parTransId="{BA852A98-8A3C-4A7A-B215-6BB80C32F6D2}" sibTransId="{4B08D73C-BB2C-48A5-850F-8D27B3A5B629}"/>
    <dgm:cxn modelId="{69E86922-82E9-4773-A053-AAE9070E0192}" srcId="{6EAC26C1-01D7-4056-806E-23332BF56236}" destId="{B1468CED-39B5-48C3-B991-ED308E742771}" srcOrd="1" destOrd="0" parTransId="{DDD449D3-3273-4CE4-A5A5-85436F22CE3A}" sibTransId="{B295404A-ED79-4D10-BBA5-B9AE3FCDF174}"/>
    <dgm:cxn modelId="{7F92AD8F-FADF-43F0-8E75-8AA05AAFDA5B}" type="presOf" srcId="{84E628C1-5916-4167-A6FA-8DC07EB33099}" destId="{7425EBAD-3DC3-46DC-BD90-6F1EE9747196}" srcOrd="0" destOrd="0" presId="urn:microsoft.com/office/officeart/2005/8/layout/hList3"/>
    <dgm:cxn modelId="{1F60ACCF-450A-41F3-B596-531F4012F862}" srcId="{6EAC26C1-01D7-4056-806E-23332BF56236}" destId="{DD2E4158-4220-47FC-8569-11AFF4EBC651}" srcOrd="0" destOrd="0" parTransId="{9FED2216-D2E2-41CB-AD5E-761F420A4DAC}" sibTransId="{9D88CB4E-E61A-42E1-8FA9-399AF48125CC}"/>
    <dgm:cxn modelId="{7AAD7EB4-0CB9-4DFA-85AD-EE0D050E2BAE}" srcId="{DD2E4158-4220-47FC-8569-11AFF4EBC651}" destId="{F4521641-EF54-4879-A5B9-A3F84EE33BC4}" srcOrd="1" destOrd="0" parTransId="{67B8E353-762C-49FD-8E2B-3B3607B689AA}" sibTransId="{797350F1-830D-4B06-9343-3481B7AF8454}"/>
    <dgm:cxn modelId="{0EE8BE1B-2DC9-4A9B-B2DF-31E4BEA3EED0}" type="presOf" srcId="{DD2E4158-4220-47FC-8569-11AFF4EBC651}" destId="{BB604F0A-C57B-4BBE-BD13-A0482FF87A64}" srcOrd="0" destOrd="0" presId="urn:microsoft.com/office/officeart/2005/8/layout/hList3"/>
    <dgm:cxn modelId="{F2BA1167-60F3-415A-96FA-DF99888DDC1F}" type="presOf" srcId="{F4521641-EF54-4879-A5B9-A3F84EE33BC4}" destId="{F0CB0420-494C-4F3D-88B9-66D5610926E9}" srcOrd="0" destOrd="0" presId="urn:microsoft.com/office/officeart/2005/8/layout/hList3"/>
    <dgm:cxn modelId="{4C05E46A-B590-450A-A236-0C9E46E7433E}" type="presParOf" srcId="{9EBF0005-5826-4B7C-8E30-94F6171A8C81}" destId="{BB604F0A-C57B-4BBE-BD13-A0482FF87A64}" srcOrd="0" destOrd="0" presId="urn:microsoft.com/office/officeart/2005/8/layout/hList3"/>
    <dgm:cxn modelId="{22C2D503-BE5B-428C-B679-F8D97A535E99}" type="presParOf" srcId="{9EBF0005-5826-4B7C-8E30-94F6171A8C81}" destId="{1C737FDC-9D89-4FD8-BFE9-DCD02F7E8339}" srcOrd="1" destOrd="0" presId="urn:microsoft.com/office/officeart/2005/8/layout/hList3"/>
    <dgm:cxn modelId="{037B9131-298A-4EA0-9466-345ED516E7F8}" type="presParOf" srcId="{1C737FDC-9D89-4FD8-BFE9-DCD02F7E8339}" destId="{C33FC912-0C3E-4649-82DE-76275E874265}" srcOrd="0" destOrd="0" presId="urn:microsoft.com/office/officeart/2005/8/layout/hList3"/>
    <dgm:cxn modelId="{9C3A9BEE-9172-4FCE-B388-9D2DBFF54501}" type="presParOf" srcId="{1C737FDC-9D89-4FD8-BFE9-DCD02F7E8339}" destId="{F0CB0420-494C-4F3D-88B9-66D5610926E9}" srcOrd="1" destOrd="0" presId="urn:microsoft.com/office/officeart/2005/8/layout/hList3"/>
    <dgm:cxn modelId="{397324F0-3AEF-410B-91AF-91D03159EFE8}" type="presParOf" srcId="{1C737FDC-9D89-4FD8-BFE9-DCD02F7E8339}" destId="{7425EBAD-3DC3-46DC-BD90-6F1EE9747196}" srcOrd="2" destOrd="0" presId="urn:microsoft.com/office/officeart/2005/8/layout/hList3"/>
    <dgm:cxn modelId="{D16942EC-D536-4026-9F2C-C486D38D4632}" type="presParOf" srcId="{9EBF0005-5826-4B7C-8E30-94F6171A8C81}" destId="{A97FB664-10A5-4C7C-97C9-23A992BCE40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88FEED-2408-4D4D-BA3C-25EE2BE9D713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C039E1A-23BD-4956-9D86-89A4485BF65E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поле "вид операции" указываются соответственно коды:</a:t>
          </a:r>
        </a:p>
      </dgm:t>
    </dgm:pt>
    <dgm:pt modelId="{2F7471D6-A191-4F00-97AB-C9AED73F329E}" type="parTrans" cxnId="{C2985DC6-93E8-4374-BA25-EFFC69F6E002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33422-CE4A-4178-8B08-67ED73814D76}" type="sibTrans" cxnId="{C2985DC6-93E8-4374-BA25-EFFC69F6E002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9E07C6-8EC2-47D5-A1C8-A4B9D0CCB253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03 – инкассовое распоряжение органа государственных доходов, выставленное на банковский счет налогоплательщика, имеющего задолженность в бюджет;</a:t>
          </a:r>
        </a:p>
      </dgm:t>
    </dgm:pt>
    <dgm:pt modelId="{5FEC31E3-51F7-4679-9A80-EA61E22B669B}" type="parTrans" cxnId="{CF1B988C-24DB-4BA1-A78C-F71E611C09B9}">
      <dgm:prSet custT="1"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1B6B7-B8BD-4D23-BC94-7FD74D15DDD7}" type="sibTrans" cxnId="{CF1B988C-24DB-4BA1-A78C-F71E611C09B9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2A13ED-3A4E-490F-AB84-CB210380EB15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04 – инкассовое распоряжение органа государственных доходов, выставленное на банковский счет дебитора;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677F6-6B48-4CE5-97A8-34A5272C5A62}" type="parTrans" cxnId="{3B38CD41-2F23-4F06-99CA-CCEF6CA0F04A}">
      <dgm:prSet custT="1"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6CB10-BCE9-4163-9953-9F7AE942FD5A}" type="sibTrans" cxnId="{3B38CD41-2F23-4F06-99CA-CCEF6CA0F04A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11E25A-BC7E-4352-86ED-940C84DECC49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05 – инкассовое распоряжение таможенного органа, выставленное на банковский счет налогоплательщика, имеющего задолженность в бюджет;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BAD5E-9B63-47B2-92B3-060CD1E25CB2}" type="parTrans" cxnId="{564117DA-6F8C-4183-A1A3-262334ACCD0A}">
      <dgm:prSet custT="1"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47C244-67B1-46E9-9446-53D4577E804E}" type="sibTrans" cxnId="{564117DA-6F8C-4183-A1A3-262334ACCD0A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94C7EC-E22A-418B-9ADE-7419407C22CB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07 – инкассовое распоряжение органа государственных доходов, выставленное на банковский счет агента, имеющего задолженность по обязательным пенсионным взносам, обязательным пенсионным взносам работодателя, обязательным профессиональным пенсионным взносам;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6BE5C3-7C4F-41F4-B53D-9F50A9D38991}" type="parTrans" cxnId="{27EAE086-01BF-4FEE-AEEB-AC9171FE0E28}">
      <dgm:prSet custT="1"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F3D52-DB77-413E-A59D-7C83BDC89D37}" type="sibTrans" cxnId="{27EAE086-01BF-4FEE-AEEB-AC9171FE0E28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736D86-A6FD-4E33-968E-726936D47F59}">
      <dgm:prSet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09 – инкассовое распоряжение органа государственных доходов, выставленное на банковский счет плательщика, имеющего задолженность по социальным отчислениям в Государственный фонд социального страхования, отчислениям и (или) взносам в фонд социального медицинского страхования</a:t>
          </a:r>
          <a:endParaRPr 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EEBD6-A257-4EC6-8AD3-1AC90C8BA733}" type="parTrans" cxnId="{BFF1BDB3-4531-4BB1-BFC4-2AB41D10AC28}">
      <dgm:prSet custT="1"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47C22A-C781-46E2-9AD1-B49B9BFD15AA}" type="sibTrans" cxnId="{BFF1BDB3-4531-4BB1-BFC4-2AB41D10AC28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BAE04-7E46-4A20-91CA-E9742D2D71D4}" type="pres">
      <dgm:prSet presAssocID="{0888FEED-2408-4D4D-BA3C-25EE2BE9D71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BBEB1F-50F3-4860-98EF-E4A2B5E36D4D}" type="pres">
      <dgm:prSet presAssocID="{CC039E1A-23BD-4956-9D86-89A4485BF65E}" presName="root1" presStyleCnt="0"/>
      <dgm:spPr/>
      <dgm:t>
        <a:bodyPr/>
        <a:lstStyle/>
        <a:p>
          <a:endParaRPr lang="ru-RU"/>
        </a:p>
      </dgm:t>
    </dgm:pt>
    <dgm:pt modelId="{8A1CB3EE-B0CE-4B9B-A609-F6FA3B4415FE}" type="pres">
      <dgm:prSet presAssocID="{CC039E1A-23BD-4956-9D86-89A4485BF65E}" presName="LevelOneTextNode" presStyleLbl="node0" presStyleIdx="0" presStyleCnt="1" custScaleX="144071" custScaleY="1040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4EC953-0CE3-414A-9055-B59252184E49}" type="pres">
      <dgm:prSet presAssocID="{CC039E1A-23BD-4956-9D86-89A4485BF65E}" presName="level2hierChild" presStyleCnt="0"/>
      <dgm:spPr/>
      <dgm:t>
        <a:bodyPr/>
        <a:lstStyle/>
        <a:p>
          <a:endParaRPr lang="ru-RU"/>
        </a:p>
      </dgm:t>
    </dgm:pt>
    <dgm:pt modelId="{F77E14AE-1784-4895-80E7-C4A91271BD8C}" type="pres">
      <dgm:prSet presAssocID="{5FEC31E3-51F7-4679-9A80-EA61E22B669B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1A48CC22-250B-4F8F-A882-DF0ACF8B302B}" type="pres">
      <dgm:prSet presAssocID="{5FEC31E3-51F7-4679-9A80-EA61E22B669B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98C313C-9B1F-4F02-8577-241C99EE12DC}" type="pres">
      <dgm:prSet presAssocID="{389E07C6-8EC2-47D5-A1C8-A4B9D0CCB253}" presName="root2" presStyleCnt="0"/>
      <dgm:spPr/>
      <dgm:t>
        <a:bodyPr/>
        <a:lstStyle/>
        <a:p>
          <a:endParaRPr lang="ru-RU"/>
        </a:p>
      </dgm:t>
    </dgm:pt>
    <dgm:pt modelId="{6FF127D0-60F3-4F62-9314-9710361ECE0F}" type="pres">
      <dgm:prSet presAssocID="{389E07C6-8EC2-47D5-A1C8-A4B9D0CCB253}" presName="LevelTwoTextNode" presStyleLbl="node2" presStyleIdx="0" presStyleCnt="5" custScaleX="255507" custLinFactNeighborX="6252" custLinFactNeighborY="-796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459F32-54D7-4495-998E-ACCE382D84D8}" type="pres">
      <dgm:prSet presAssocID="{389E07C6-8EC2-47D5-A1C8-A4B9D0CCB253}" presName="level3hierChild" presStyleCnt="0"/>
      <dgm:spPr/>
      <dgm:t>
        <a:bodyPr/>
        <a:lstStyle/>
        <a:p>
          <a:endParaRPr lang="ru-RU"/>
        </a:p>
      </dgm:t>
    </dgm:pt>
    <dgm:pt modelId="{A17C1BB1-F8C7-460D-B27B-9CF51443B7F9}" type="pres">
      <dgm:prSet presAssocID="{B9B677F6-6B48-4CE5-97A8-34A5272C5A62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D7026BFD-2D0C-4F7A-AD33-F75704D37F5E}" type="pres">
      <dgm:prSet presAssocID="{B9B677F6-6B48-4CE5-97A8-34A5272C5A62}" presName="connTx" presStyleLbl="parChTrans1D2" presStyleIdx="1" presStyleCnt="5"/>
      <dgm:spPr/>
      <dgm:t>
        <a:bodyPr/>
        <a:lstStyle/>
        <a:p>
          <a:endParaRPr lang="ru-RU"/>
        </a:p>
      </dgm:t>
    </dgm:pt>
    <dgm:pt modelId="{B2C52AE2-F456-4431-918F-03367DBCAC6A}" type="pres">
      <dgm:prSet presAssocID="{312A13ED-3A4E-490F-AB84-CB210380EB15}" presName="root2" presStyleCnt="0"/>
      <dgm:spPr/>
      <dgm:t>
        <a:bodyPr/>
        <a:lstStyle/>
        <a:p>
          <a:endParaRPr lang="ru-RU"/>
        </a:p>
      </dgm:t>
    </dgm:pt>
    <dgm:pt modelId="{F2BC696D-B3DB-4E31-87AA-C94BBF2641DF}" type="pres">
      <dgm:prSet presAssocID="{312A13ED-3A4E-490F-AB84-CB210380EB15}" presName="LevelTwoTextNode" presStyleLbl="node2" presStyleIdx="1" presStyleCnt="5" custScaleX="262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1050E8-3B6A-4C3B-B0BF-66B33FFA74EF}" type="pres">
      <dgm:prSet presAssocID="{312A13ED-3A4E-490F-AB84-CB210380EB15}" presName="level3hierChild" presStyleCnt="0"/>
      <dgm:spPr/>
      <dgm:t>
        <a:bodyPr/>
        <a:lstStyle/>
        <a:p>
          <a:endParaRPr lang="ru-RU"/>
        </a:p>
      </dgm:t>
    </dgm:pt>
    <dgm:pt modelId="{DFDF7CAF-1C04-44EA-B511-E04992962300}" type="pres">
      <dgm:prSet presAssocID="{5ECBAD5E-9B63-47B2-92B3-060CD1E25CB2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195E61B0-0895-4C6A-A9D9-0AFF09F7D730}" type="pres">
      <dgm:prSet presAssocID="{5ECBAD5E-9B63-47B2-92B3-060CD1E25CB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78C51299-801E-452E-9545-F8543617A678}" type="pres">
      <dgm:prSet presAssocID="{1B11E25A-BC7E-4352-86ED-940C84DECC49}" presName="root2" presStyleCnt="0"/>
      <dgm:spPr/>
      <dgm:t>
        <a:bodyPr/>
        <a:lstStyle/>
        <a:p>
          <a:endParaRPr lang="ru-RU"/>
        </a:p>
      </dgm:t>
    </dgm:pt>
    <dgm:pt modelId="{ABB72B5C-02C3-4B55-965E-59EAFAB5180F}" type="pres">
      <dgm:prSet presAssocID="{1B11E25A-BC7E-4352-86ED-940C84DECC49}" presName="LevelTwoTextNode" presStyleLbl="node2" presStyleIdx="2" presStyleCnt="5" custScaleX="2647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967769-78D0-434B-869E-8AC841EBB1A3}" type="pres">
      <dgm:prSet presAssocID="{1B11E25A-BC7E-4352-86ED-940C84DECC49}" presName="level3hierChild" presStyleCnt="0"/>
      <dgm:spPr/>
      <dgm:t>
        <a:bodyPr/>
        <a:lstStyle/>
        <a:p>
          <a:endParaRPr lang="ru-RU"/>
        </a:p>
      </dgm:t>
    </dgm:pt>
    <dgm:pt modelId="{113B180E-BEB4-435D-9B51-DA0B74D8E6F4}" type="pres">
      <dgm:prSet presAssocID="{EE6BE5C3-7C4F-41F4-B53D-9F50A9D3899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798E52E3-8BA8-4D5E-A515-1B3666A08D6C}" type="pres">
      <dgm:prSet presAssocID="{EE6BE5C3-7C4F-41F4-B53D-9F50A9D3899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D0F570AF-8D19-4C56-BCD8-57A1C74222A3}" type="pres">
      <dgm:prSet presAssocID="{3494C7EC-E22A-418B-9ADE-7419407C22CB}" presName="root2" presStyleCnt="0"/>
      <dgm:spPr/>
      <dgm:t>
        <a:bodyPr/>
        <a:lstStyle/>
        <a:p>
          <a:endParaRPr lang="ru-RU"/>
        </a:p>
      </dgm:t>
    </dgm:pt>
    <dgm:pt modelId="{7E728D84-7ABB-4733-BB55-FC200F8ED531}" type="pres">
      <dgm:prSet presAssocID="{3494C7EC-E22A-418B-9ADE-7419407C22CB}" presName="LevelTwoTextNode" presStyleLbl="node2" presStyleIdx="3" presStyleCnt="5" custScaleX="269145" custScaleY="1156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83B297-F0CD-465C-A152-08DEB7B824E6}" type="pres">
      <dgm:prSet presAssocID="{3494C7EC-E22A-418B-9ADE-7419407C22CB}" presName="level3hierChild" presStyleCnt="0"/>
      <dgm:spPr/>
      <dgm:t>
        <a:bodyPr/>
        <a:lstStyle/>
        <a:p>
          <a:endParaRPr lang="ru-RU"/>
        </a:p>
      </dgm:t>
    </dgm:pt>
    <dgm:pt modelId="{1C928B9A-E987-4AF3-A6CC-97E73B193D23}" type="pres">
      <dgm:prSet presAssocID="{96FEEBD6-A257-4EC6-8AD3-1AC90C8BA733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9A323D5E-6B24-40CE-B897-8E2A555185BA}" type="pres">
      <dgm:prSet presAssocID="{96FEEBD6-A257-4EC6-8AD3-1AC90C8BA733}" presName="connTx" presStyleLbl="parChTrans1D2" presStyleIdx="4" presStyleCnt="5"/>
      <dgm:spPr/>
      <dgm:t>
        <a:bodyPr/>
        <a:lstStyle/>
        <a:p>
          <a:endParaRPr lang="ru-RU"/>
        </a:p>
      </dgm:t>
    </dgm:pt>
    <dgm:pt modelId="{2C4EE6AF-6467-4A6E-8D5F-542FB6BA24C5}" type="pres">
      <dgm:prSet presAssocID="{45736D86-A6FD-4E33-968E-726936D47F59}" presName="root2" presStyleCnt="0"/>
      <dgm:spPr/>
      <dgm:t>
        <a:bodyPr/>
        <a:lstStyle/>
        <a:p>
          <a:endParaRPr lang="ru-RU"/>
        </a:p>
      </dgm:t>
    </dgm:pt>
    <dgm:pt modelId="{60BAE86A-04F8-4607-A2C3-D724F7D2B9C8}" type="pres">
      <dgm:prSet presAssocID="{45736D86-A6FD-4E33-968E-726936D47F59}" presName="LevelTwoTextNode" presStyleLbl="node2" presStyleIdx="4" presStyleCnt="5" custScaleX="326857" custScaleY="124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9B38CD-097C-4661-BC4C-41E5E786EDD3}" type="pres">
      <dgm:prSet presAssocID="{45736D86-A6FD-4E33-968E-726936D47F59}" presName="level3hierChild" presStyleCnt="0"/>
      <dgm:spPr/>
      <dgm:t>
        <a:bodyPr/>
        <a:lstStyle/>
        <a:p>
          <a:endParaRPr lang="ru-RU"/>
        </a:p>
      </dgm:t>
    </dgm:pt>
  </dgm:ptLst>
  <dgm:cxnLst>
    <dgm:cxn modelId="{564117DA-6F8C-4183-A1A3-262334ACCD0A}" srcId="{CC039E1A-23BD-4956-9D86-89A4485BF65E}" destId="{1B11E25A-BC7E-4352-86ED-940C84DECC49}" srcOrd="2" destOrd="0" parTransId="{5ECBAD5E-9B63-47B2-92B3-060CD1E25CB2}" sibTransId="{7C47C244-67B1-46E9-9446-53D4577E804E}"/>
    <dgm:cxn modelId="{C2985DC6-93E8-4374-BA25-EFFC69F6E002}" srcId="{0888FEED-2408-4D4D-BA3C-25EE2BE9D713}" destId="{CC039E1A-23BD-4956-9D86-89A4485BF65E}" srcOrd="0" destOrd="0" parTransId="{2F7471D6-A191-4F00-97AB-C9AED73F329E}" sibTransId="{A5933422-CE4A-4178-8B08-67ED73814D76}"/>
    <dgm:cxn modelId="{2D64D479-FBE3-4BC4-A4A4-0283686FF9CE}" type="presOf" srcId="{B9B677F6-6B48-4CE5-97A8-34A5272C5A62}" destId="{A17C1BB1-F8C7-460D-B27B-9CF51443B7F9}" srcOrd="0" destOrd="0" presId="urn:microsoft.com/office/officeart/2008/layout/HorizontalMultiLevelHierarchy"/>
    <dgm:cxn modelId="{F7B64FC7-D18B-4413-9C20-CFE537610833}" type="presOf" srcId="{5FEC31E3-51F7-4679-9A80-EA61E22B669B}" destId="{1A48CC22-250B-4F8F-A882-DF0ACF8B302B}" srcOrd="1" destOrd="0" presId="urn:microsoft.com/office/officeart/2008/layout/HorizontalMultiLevelHierarchy"/>
    <dgm:cxn modelId="{BFF1BDB3-4531-4BB1-BFC4-2AB41D10AC28}" srcId="{CC039E1A-23BD-4956-9D86-89A4485BF65E}" destId="{45736D86-A6FD-4E33-968E-726936D47F59}" srcOrd="4" destOrd="0" parTransId="{96FEEBD6-A257-4EC6-8AD3-1AC90C8BA733}" sibTransId="{DD47C22A-C781-46E2-9AD1-B49B9BFD15AA}"/>
    <dgm:cxn modelId="{C42B0A10-B897-407F-9BB3-3223B811E681}" type="presOf" srcId="{45736D86-A6FD-4E33-968E-726936D47F59}" destId="{60BAE86A-04F8-4607-A2C3-D724F7D2B9C8}" srcOrd="0" destOrd="0" presId="urn:microsoft.com/office/officeart/2008/layout/HorizontalMultiLevelHierarchy"/>
    <dgm:cxn modelId="{CF1B988C-24DB-4BA1-A78C-F71E611C09B9}" srcId="{CC039E1A-23BD-4956-9D86-89A4485BF65E}" destId="{389E07C6-8EC2-47D5-A1C8-A4B9D0CCB253}" srcOrd="0" destOrd="0" parTransId="{5FEC31E3-51F7-4679-9A80-EA61E22B669B}" sibTransId="{E051B6B7-B8BD-4D23-BC94-7FD74D15DDD7}"/>
    <dgm:cxn modelId="{27EAE086-01BF-4FEE-AEEB-AC9171FE0E28}" srcId="{CC039E1A-23BD-4956-9D86-89A4485BF65E}" destId="{3494C7EC-E22A-418B-9ADE-7419407C22CB}" srcOrd="3" destOrd="0" parTransId="{EE6BE5C3-7C4F-41F4-B53D-9F50A9D38991}" sibTransId="{FD0F3D52-DB77-413E-A59D-7C83BDC89D37}"/>
    <dgm:cxn modelId="{15AC268F-B461-4491-AB5D-BF607429CC63}" type="presOf" srcId="{389E07C6-8EC2-47D5-A1C8-A4B9D0CCB253}" destId="{6FF127D0-60F3-4F62-9314-9710361ECE0F}" srcOrd="0" destOrd="0" presId="urn:microsoft.com/office/officeart/2008/layout/HorizontalMultiLevelHierarchy"/>
    <dgm:cxn modelId="{7599974B-C054-4891-99F5-3CE7E6587E9A}" type="presOf" srcId="{96FEEBD6-A257-4EC6-8AD3-1AC90C8BA733}" destId="{9A323D5E-6B24-40CE-B897-8E2A555185BA}" srcOrd="1" destOrd="0" presId="urn:microsoft.com/office/officeart/2008/layout/HorizontalMultiLevelHierarchy"/>
    <dgm:cxn modelId="{96286BB5-D0C4-4012-876F-99996BBE105E}" type="presOf" srcId="{96FEEBD6-A257-4EC6-8AD3-1AC90C8BA733}" destId="{1C928B9A-E987-4AF3-A6CC-97E73B193D23}" srcOrd="0" destOrd="0" presId="urn:microsoft.com/office/officeart/2008/layout/HorizontalMultiLevelHierarchy"/>
    <dgm:cxn modelId="{995A3EE9-BDF1-44C3-BE0A-E83D9A3B49E7}" type="presOf" srcId="{CC039E1A-23BD-4956-9D86-89A4485BF65E}" destId="{8A1CB3EE-B0CE-4B9B-A609-F6FA3B4415FE}" srcOrd="0" destOrd="0" presId="urn:microsoft.com/office/officeart/2008/layout/HorizontalMultiLevelHierarchy"/>
    <dgm:cxn modelId="{3B38CD41-2F23-4F06-99CA-CCEF6CA0F04A}" srcId="{CC039E1A-23BD-4956-9D86-89A4485BF65E}" destId="{312A13ED-3A4E-490F-AB84-CB210380EB15}" srcOrd="1" destOrd="0" parTransId="{B9B677F6-6B48-4CE5-97A8-34A5272C5A62}" sibTransId="{9896CB10-BCE9-4163-9953-9F7AE942FD5A}"/>
    <dgm:cxn modelId="{DBD9F59B-046A-44C1-BE7D-660E6C1FF523}" type="presOf" srcId="{EE6BE5C3-7C4F-41F4-B53D-9F50A9D38991}" destId="{113B180E-BEB4-435D-9B51-DA0B74D8E6F4}" srcOrd="0" destOrd="0" presId="urn:microsoft.com/office/officeart/2008/layout/HorizontalMultiLevelHierarchy"/>
    <dgm:cxn modelId="{12BBD665-1442-4F23-9E0E-CD68503FCFA4}" type="presOf" srcId="{EE6BE5C3-7C4F-41F4-B53D-9F50A9D38991}" destId="{798E52E3-8BA8-4D5E-A515-1B3666A08D6C}" srcOrd="1" destOrd="0" presId="urn:microsoft.com/office/officeart/2008/layout/HorizontalMultiLevelHierarchy"/>
    <dgm:cxn modelId="{029B1535-550C-440E-88B5-80A681DA418A}" type="presOf" srcId="{5ECBAD5E-9B63-47B2-92B3-060CD1E25CB2}" destId="{DFDF7CAF-1C04-44EA-B511-E04992962300}" srcOrd="0" destOrd="0" presId="urn:microsoft.com/office/officeart/2008/layout/HorizontalMultiLevelHierarchy"/>
    <dgm:cxn modelId="{9E77C0A8-88F6-4CEC-A8F3-077A6F5F315D}" type="presOf" srcId="{3494C7EC-E22A-418B-9ADE-7419407C22CB}" destId="{7E728D84-7ABB-4733-BB55-FC200F8ED531}" srcOrd="0" destOrd="0" presId="urn:microsoft.com/office/officeart/2008/layout/HorizontalMultiLevelHierarchy"/>
    <dgm:cxn modelId="{7F59985A-7C16-4181-888D-B796DF4F4824}" type="presOf" srcId="{5ECBAD5E-9B63-47B2-92B3-060CD1E25CB2}" destId="{195E61B0-0895-4C6A-A9D9-0AFF09F7D730}" srcOrd="1" destOrd="0" presId="urn:microsoft.com/office/officeart/2008/layout/HorizontalMultiLevelHierarchy"/>
    <dgm:cxn modelId="{09245D78-2A98-42BA-B416-F667A4B3E983}" type="presOf" srcId="{1B11E25A-BC7E-4352-86ED-940C84DECC49}" destId="{ABB72B5C-02C3-4B55-965E-59EAFAB5180F}" srcOrd="0" destOrd="0" presId="urn:microsoft.com/office/officeart/2008/layout/HorizontalMultiLevelHierarchy"/>
    <dgm:cxn modelId="{5CE84B6B-94FB-428E-A64F-B8EEBC760E05}" type="presOf" srcId="{312A13ED-3A4E-490F-AB84-CB210380EB15}" destId="{F2BC696D-B3DB-4E31-87AA-C94BBF2641DF}" srcOrd="0" destOrd="0" presId="urn:microsoft.com/office/officeart/2008/layout/HorizontalMultiLevelHierarchy"/>
    <dgm:cxn modelId="{C54C69E2-F290-43D9-91DA-E1097D3C8047}" type="presOf" srcId="{0888FEED-2408-4D4D-BA3C-25EE2BE9D713}" destId="{452BAE04-7E46-4A20-91CA-E9742D2D71D4}" srcOrd="0" destOrd="0" presId="urn:microsoft.com/office/officeart/2008/layout/HorizontalMultiLevelHierarchy"/>
    <dgm:cxn modelId="{8C117C35-A6BA-46B7-8DAE-61ECD8E3C39F}" type="presOf" srcId="{5FEC31E3-51F7-4679-9A80-EA61E22B669B}" destId="{F77E14AE-1784-4895-80E7-C4A91271BD8C}" srcOrd="0" destOrd="0" presId="urn:microsoft.com/office/officeart/2008/layout/HorizontalMultiLevelHierarchy"/>
    <dgm:cxn modelId="{7A080E24-6147-4252-BC3F-9EF11A5EDD8B}" type="presOf" srcId="{B9B677F6-6B48-4CE5-97A8-34A5272C5A62}" destId="{D7026BFD-2D0C-4F7A-AD33-F75704D37F5E}" srcOrd="1" destOrd="0" presId="urn:microsoft.com/office/officeart/2008/layout/HorizontalMultiLevelHierarchy"/>
    <dgm:cxn modelId="{BC84CE84-4860-4409-9317-70B6E66065E0}" type="presParOf" srcId="{452BAE04-7E46-4A20-91CA-E9742D2D71D4}" destId="{B8BBEB1F-50F3-4860-98EF-E4A2B5E36D4D}" srcOrd="0" destOrd="0" presId="urn:microsoft.com/office/officeart/2008/layout/HorizontalMultiLevelHierarchy"/>
    <dgm:cxn modelId="{527CD09C-F5E9-4CA8-B09E-B0B2224C749B}" type="presParOf" srcId="{B8BBEB1F-50F3-4860-98EF-E4A2B5E36D4D}" destId="{8A1CB3EE-B0CE-4B9B-A609-F6FA3B4415FE}" srcOrd="0" destOrd="0" presId="urn:microsoft.com/office/officeart/2008/layout/HorizontalMultiLevelHierarchy"/>
    <dgm:cxn modelId="{CB0C5FBB-BBFF-4465-95D6-78FB8C0CF52B}" type="presParOf" srcId="{B8BBEB1F-50F3-4860-98EF-E4A2B5E36D4D}" destId="{7F4EC953-0CE3-414A-9055-B59252184E49}" srcOrd="1" destOrd="0" presId="urn:microsoft.com/office/officeart/2008/layout/HorizontalMultiLevelHierarchy"/>
    <dgm:cxn modelId="{3B3FFA24-9286-4E41-B0AA-C2A03787BC2B}" type="presParOf" srcId="{7F4EC953-0CE3-414A-9055-B59252184E49}" destId="{F77E14AE-1784-4895-80E7-C4A91271BD8C}" srcOrd="0" destOrd="0" presId="urn:microsoft.com/office/officeart/2008/layout/HorizontalMultiLevelHierarchy"/>
    <dgm:cxn modelId="{44446028-E350-435F-9E1B-0447D604A1B0}" type="presParOf" srcId="{F77E14AE-1784-4895-80E7-C4A91271BD8C}" destId="{1A48CC22-250B-4F8F-A882-DF0ACF8B302B}" srcOrd="0" destOrd="0" presId="urn:microsoft.com/office/officeart/2008/layout/HorizontalMultiLevelHierarchy"/>
    <dgm:cxn modelId="{47F0D1FD-49FB-498B-B76B-9FF73AE47ADF}" type="presParOf" srcId="{7F4EC953-0CE3-414A-9055-B59252184E49}" destId="{198C313C-9B1F-4F02-8577-241C99EE12DC}" srcOrd="1" destOrd="0" presId="urn:microsoft.com/office/officeart/2008/layout/HorizontalMultiLevelHierarchy"/>
    <dgm:cxn modelId="{BF77BDFF-8E65-44F6-B411-D10028E83998}" type="presParOf" srcId="{198C313C-9B1F-4F02-8577-241C99EE12DC}" destId="{6FF127D0-60F3-4F62-9314-9710361ECE0F}" srcOrd="0" destOrd="0" presId="urn:microsoft.com/office/officeart/2008/layout/HorizontalMultiLevelHierarchy"/>
    <dgm:cxn modelId="{FDEE2FD2-97CA-43AE-840E-6D457F05FCCE}" type="presParOf" srcId="{198C313C-9B1F-4F02-8577-241C99EE12DC}" destId="{78459F32-54D7-4495-998E-ACCE382D84D8}" srcOrd="1" destOrd="0" presId="urn:microsoft.com/office/officeart/2008/layout/HorizontalMultiLevelHierarchy"/>
    <dgm:cxn modelId="{F78BE36D-44F3-4157-8797-436C2D48B492}" type="presParOf" srcId="{7F4EC953-0CE3-414A-9055-B59252184E49}" destId="{A17C1BB1-F8C7-460D-B27B-9CF51443B7F9}" srcOrd="2" destOrd="0" presId="urn:microsoft.com/office/officeart/2008/layout/HorizontalMultiLevelHierarchy"/>
    <dgm:cxn modelId="{C4C70438-10BE-4025-A585-F218674428B2}" type="presParOf" srcId="{A17C1BB1-F8C7-460D-B27B-9CF51443B7F9}" destId="{D7026BFD-2D0C-4F7A-AD33-F75704D37F5E}" srcOrd="0" destOrd="0" presId="urn:microsoft.com/office/officeart/2008/layout/HorizontalMultiLevelHierarchy"/>
    <dgm:cxn modelId="{1A56B77D-A0EF-4322-AA92-1D9822AFD41F}" type="presParOf" srcId="{7F4EC953-0CE3-414A-9055-B59252184E49}" destId="{B2C52AE2-F456-4431-918F-03367DBCAC6A}" srcOrd="3" destOrd="0" presId="urn:microsoft.com/office/officeart/2008/layout/HorizontalMultiLevelHierarchy"/>
    <dgm:cxn modelId="{BC65FB46-4F5B-4E3B-AE0E-CEC318883984}" type="presParOf" srcId="{B2C52AE2-F456-4431-918F-03367DBCAC6A}" destId="{F2BC696D-B3DB-4E31-87AA-C94BBF2641DF}" srcOrd="0" destOrd="0" presId="urn:microsoft.com/office/officeart/2008/layout/HorizontalMultiLevelHierarchy"/>
    <dgm:cxn modelId="{8179D5BA-3DEF-4FE9-81AB-BC671F78C9FB}" type="presParOf" srcId="{B2C52AE2-F456-4431-918F-03367DBCAC6A}" destId="{E41050E8-3B6A-4C3B-B0BF-66B33FFA74EF}" srcOrd="1" destOrd="0" presId="urn:microsoft.com/office/officeart/2008/layout/HorizontalMultiLevelHierarchy"/>
    <dgm:cxn modelId="{208E397C-425F-48BF-A205-3A6BF4333C0B}" type="presParOf" srcId="{7F4EC953-0CE3-414A-9055-B59252184E49}" destId="{DFDF7CAF-1C04-44EA-B511-E04992962300}" srcOrd="4" destOrd="0" presId="urn:microsoft.com/office/officeart/2008/layout/HorizontalMultiLevelHierarchy"/>
    <dgm:cxn modelId="{58AF934A-3B76-4201-A1DC-98961151F4C6}" type="presParOf" srcId="{DFDF7CAF-1C04-44EA-B511-E04992962300}" destId="{195E61B0-0895-4C6A-A9D9-0AFF09F7D730}" srcOrd="0" destOrd="0" presId="urn:microsoft.com/office/officeart/2008/layout/HorizontalMultiLevelHierarchy"/>
    <dgm:cxn modelId="{3AD17160-4FED-447F-AE65-E628B847D04F}" type="presParOf" srcId="{7F4EC953-0CE3-414A-9055-B59252184E49}" destId="{78C51299-801E-452E-9545-F8543617A678}" srcOrd="5" destOrd="0" presId="urn:microsoft.com/office/officeart/2008/layout/HorizontalMultiLevelHierarchy"/>
    <dgm:cxn modelId="{57820FCE-2607-4885-965B-E961DE81EFC4}" type="presParOf" srcId="{78C51299-801E-452E-9545-F8543617A678}" destId="{ABB72B5C-02C3-4B55-965E-59EAFAB5180F}" srcOrd="0" destOrd="0" presId="urn:microsoft.com/office/officeart/2008/layout/HorizontalMultiLevelHierarchy"/>
    <dgm:cxn modelId="{F9AB5D83-73E0-438A-845F-EC48763BD8AA}" type="presParOf" srcId="{78C51299-801E-452E-9545-F8543617A678}" destId="{13967769-78D0-434B-869E-8AC841EBB1A3}" srcOrd="1" destOrd="0" presId="urn:microsoft.com/office/officeart/2008/layout/HorizontalMultiLevelHierarchy"/>
    <dgm:cxn modelId="{58830B4E-801E-492F-B721-711223EDD65C}" type="presParOf" srcId="{7F4EC953-0CE3-414A-9055-B59252184E49}" destId="{113B180E-BEB4-435D-9B51-DA0B74D8E6F4}" srcOrd="6" destOrd="0" presId="urn:microsoft.com/office/officeart/2008/layout/HorizontalMultiLevelHierarchy"/>
    <dgm:cxn modelId="{13436400-94F4-4F02-AA59-04D3A7F3D931}" type="presParOf" srcId="{113B180E-BEB4-435D-9B51-DA0B74D8E6F4}" destId="{798E52E3-8BA8-4D5E-A515-1B3666A08D6C}" srcOrd="0" destOrd="0" presId="urn:microsoft.com/office/officeart/2008/layout/HorizontalMultiLevelHierarchy"/>
    <dgm:cxn modelId="{49792EB5-CE1A-4547-9114-E7965A3B8C91}" type="presParOf" srcId="{7F4EC953-0CE3-414A-9055-B59252184E49}" destId="{D0F570AF-8D19-4C56-BCD8-57A1C74222A3}" srcOrd="7" destOrd="0" presId="urn:microsoft.com/office/officeart/2008/layout/HorizontalMultiLevelHierarchy"/>
    <dgm:cxn modelId="{0F81AB93-B64C-4CAA-A5C7-DAA296306C09}" type="presParOf" srcId="{D0F570AF-8D19-4C56-BCD8-57A1C74222A3}" destId="{7E728D84-7ABB-4733-BB55-FC200F8ED531}" srcOrd="0" destOrd="0" presId="urn:microsoft.com/office/officeart/2008/layout/HorizontalMultiLevelHierarchy"/>
    <dgm:cxn modelId="{732F698E-6909-459E-A4A6-47D015417184}" type="presParOf" srcId="{D0F570AF-8D19-4C56-BCD8-57A1C74222A3}" destId="{F783B297-F0CD-465C-A152-08DEB7B824E6}" srcOrd="1" destOrd="0" presId="urn:microsoft.com/office/officeart/2008/layout/HorizontalMultiLevelHierarchy"/>
    <dgm:cxn modelId="{F6ECE4B8-1A08-4736-B9AD-5CEE413AAA1E}" type="presParOf" srcId="{7F4EC953-0CE3-414A-9055-B59252184E49}" destId="{1C928B9A-E987-4AF3-A6CC-97E73B193D23}" srcOrd="8" destOrd="0" presId="urn:microsoft.com/office/officeart/2008/layout/HorizontalMultiLevelHierarchy"/>
    <dgm:cxn modelId="{286DBA11-9A75-4C4A-9DB8-C5E504203C50}" type="presParOf" srcId="{1C928B9A-E987-4AF3-A6CC-97E73B193D23}" destId="{9A323D5E-6B24-40CE-B897-8E2A555185BA}" srcOrd="0" destOrd="0" presId="urn:microsoft.com/office/officeart/2008/layout/HorizontalMultiLevelHierarchy"/>
    <dgm:cxn modelId="{FCE836D0-CA8A-4BB1-BB16-0DF19148AD79}" type="presParOf" srcId="{7F4EC953-0CE3-414A-9055-B59252184E49}" destId="{2C4EE6AF-6467-4A6E-8D5F-542FB6BA24C5}" srcOrd="9" destOrd="0" presId="urn:microsoft.com/office/officeart/2008/layout/HorizontalMultiLevelHierarchy"/>
    <dgm:cxn modelId="{0A4D46F6-44B3-490E-A973-B72B79101B8F}" type="presParOf" srcId="{2C4EE6AF-6467-4A6E-8D5F-542FB6BA24C5}" destId="{60BAE86A-04F8-4607-A2C3-D724F7D2B9C8}" srcOrd="0" destOrd="0" presId="urn:microsoft.com/office/officeart/2008/layout/HorizontalMultiLevelHierarchy"/>
    <dgm:cxn modelId="{08758C86-3D53-450C-A6FE-DD5BD43A667E}" type="presParOf" srcId="{2C4EE6AF-6467-4A6E-8D5F-542FB6BA24C5}" destId="{2B9B38CD-097C-4661-BC4C-41E5E786EDD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481CDE-6A4D-43B3-A4AB-19A310F78ED8}" type="doc">
      <dgm:prSet loTypeId="urn:microsoft.com/office/officeart/2005/8/layout/h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367069F-C593-436A-993A-583476109669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Чек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содержит следующие обязательные реквизиты:</a:t>
          </a:r>
        </a:p>
      </dgm:t>
    </dgm:pt>
    <dgm:pt modelId="{971E14DC-74CA-4FF3-9E31-874F8A664492}" type="parTrans" cxnId="{B8FDACCF-6464-4DE8-891E-E364C533014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D005CC-3494-495F-9035-699E6288FF61}" type="sibTrans" cxnId="{B8FDACCF-6464-4DE8-891E-E364C533014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5A42AF-2851-46B7-B87A-4EEC5338795E}">
      <dgm:prSet phldrT="[Текст]"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1) наименование «чек»</a:t>
          </a:r>
        </a:p>
      </dgm:t>
    </dgm:pt>
    <dgm:pt modelId="{D89870FE-2DA7-4FFC-AB2A-C47E07C49537}" type="parTrans" cxnId="{E3ED76CD-9FE6-4E71-BFB6-67FF4190683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A191C8-C0D1-4FAD-A3C4-6E38A171641B}" type="sibTrans" cxnId="{E3ED76CD-9FE6-4E71-BFB6-67FF41906839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A157DC-0091-4173-BA5B-2AC71400EE32}">
      <dgm:prSet phldrT="[Текст]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0A978B-B39C-4C06-9199-C396B1B096E0}" type="parTrans" cxnId="{157A5B4E-B97E-4078-8560-57FDFECB389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FF8500-0037-4111-BAB0-F6C66086FA56}" type="sibTrans" cxnId="{157A5B4E-B97E-4078-8560-57FDFECB389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28081-4A8C-45EB-8F70-468432269F01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2) серию и номер чека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F2A63A-D280-404F-AB53-B283F29C9B64}" type="parTrans" cxnId="{EF9FD0A9-CB90-4C21-80D7-E361C072563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CDC29C-9F47-4622-B464-E2B5AE0B5B98}" type="sibTrans" cxnId="{EF9FD0A9-CB90-4C21-80D7-E361C072563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6EADF-7A51-4E3A-8133-765CD8B3BCE0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3) наименование (ФИО) чекодателя или лица, его представляющего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D29B0-F7DE-4A4B-9698-87F82A31A2DD}" type="parTrans" cxnId="{2D8A7FEC-4C62-440E-96AD-319CAC24339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C767D4-3801-461A-91DB-797C5A003FF4}" type="sibTrans" cxnId="{2D8A7FEC-4C62-440E-96AD-319CAC24339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23BFDF-5DB9-4783-B24C-593BB117B837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4) индивидуальный идентификационный (бизнес-идентификационный) номер чекодателя (чекодержателя)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CEAB7-AF43-4AA7-B6F5-B2B912358B04}" type="parTrans" cxnId="{F14481B4-8970-4935-9787-1CF425280CA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06E97-323B-4315-AFB8-BB59FA35F5EE}" type="sibTrans" cxnId="{F14481B4-8970-4935-9787-1CF425280CA4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04473A-CDA4-4B21-82E7-F4F69EA92F40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5) сумму цифрами и прописью, дату, место выдачи чека, подпись чекодателя или лица, его представляющего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FD8CD-D4BE-4A09-B887-5E55E6B95A41}" type="parTrans" cxnId="{30733535-13CA-44B1-B5A2-104D49603A9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3ED8E4-4163-4B0B-A505-E59CD71CCBEE}" type="sibTrans" cxnId="{30733535-13CA-44B1-B5A2-104D49603A95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21BF57-6244-4ABE-ACA2-9BEADE810312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6) наименование (ФИО) чекодержателя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4809CB-38E6-4F68-BC2A-6668CDA6CF37}" type="parTrans" cxnId="{95B93CB7-7DB5-4494-A253-162149441C3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E9BD4D-BAE1-4498-8C72-C98933F775CD}" type="sibTrans" cxnId="{95B93CB7-7DB5-4494-A253-162149441C3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A833A-A5D3-4323-8164-AFF47231A942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7) наименование банка чекодателя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10B27-C6F0-47EA-9634-4ECF1292E2F5}" type="parTrans" cxnId="{62DC4EF9-DBBD-4355-9FD4-38EA8DCE1C9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8482C-544A-42CD-BAA5-ED7590A53A20}" type="sibTrans" cxnId="{62DC4EF9-DBBD-4355-9FD4-38EA8DCE1C9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ECA341-3D31-41A2-A21C-DA47E1FEC7F6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8) банковский идентификационный код банка чекодателя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193F0D-4E5A-446E-B35D-95BD4E200553}" type="parTrans" cxnId="{09AEBBF8-6A6F-4677-8910-74806BBDF81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70F83-0979-401B-8E6F-BCE7707521CB}" type="sibTrans" cxnId="{09AEBBF8-6A6F-4677-8910-74806BBDF81C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F695C-E9F5-4505-B31B-171111D68004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9) графу «заплатите»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7DF3F-E8FF-442C-8061-58CBD719D6D0}" type="parTrans" cxnId="{FF73F4D3-3E6A-4F09-8A09-8D51C870AB2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1BD8B0-8E82-496A-9035-9C830C5DB5F8}" type="sibTrans" cxnId="{FF73F4D3-3E6A-4F09-8A09-8D51C870AB2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DCAFD-A1CE-4AAC-B12A-E987B9C28D9B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10) графу «назначение платежа» (за исключением чека на получение наличных денег)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15E9BE-AF8D-4C50-B916-E59923709396}" type="parTrans" cxnId="{4362F675-26C8-4EB0-80B2-BA68803B533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7ACF71-93C1-4B12-A587-AFC88EAFD40F}" type="sibTrans" cxnId="{4362F675-26C8-4EB0-80B2-BA68803B533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13AAC1-DB4D-4BD6-9E44-14E72AB9024F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11) графу «отметка чекодержателя о принятии чека к оплате»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7F2F1-EDB8-43CF-9296-4AD5BBFFE0A1}" type="parTrans" cxnId="{335FC299-651D-4083-A1A5-DCF0D72AA2C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0E6C2D-5FD6-4BC3-B48A-7E48406C204E}" type="sibTrans" cxnId="{335FC299-651D-4083-A1A5-DCF0D72AA2C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A078ED-9DDF-4908-870D-2114BBACD6D7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12) графы КОД (тправителя денег), КБе (код бенефициара) и код назначения платежа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8C8A1-73CF-4EC6-9CE9-54940297B3AB}" type="parTrans" cxnId="{79502934-5307-447F-874E-99143880DBF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574CBD-53B7-4B41-B055-69AF5E1C9C0B}" type="sibTrans" cxnId="{79502934-5307-447F-874E-99143880DBF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7E0130-A88F-4ED8-8932-61F5EB62B1BB}">
      <dgm:prSet custT="1"/>
      <dgm:spPr/>
      <dgm:t>
        <a:bodyPr/>
        <a:lstStyle/>
        <a:p>
          <a:r>
            <a:rPr lang="ru-RU" sz="1600">
              <a:latin typeface="Times New Roman" panose="02020603050405020304" pitchFamily="18" charset="0"/>
              <a:cs typeface="Times New Roman" panose="02020603050405020304" pitchFamily="18" charset="0"/>
            </a:rPr>
            <a:t>13) графу «цели расхода» (для чеков на получение наличных денег)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F5CF3-9A0A-4A6B-958D-1EFE6EF1901B}" type="parTrans" cxnId="{2966E9E0-260A-491B-888E-4ED42E416D3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A49F00-A10B-46BA-B171-A239434F1D55}" type="sibTrans" cxnId="{2966E9E0-260A-491B-888E-4ED42E416D3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C31B8B-5A47-4794-9CA2-00AD8664CB69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14) для юр. лица, не относящегося к субъекту частного предпринимательства, оттиск печати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6B59A-8FD4-4218-9AF4-62D0ED4CAE62}" type="parTrans" cxnId="{F421C409-7584-44F0-B4FE-F6A3857C983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EB84A-7762-41C1-90A4-49EDD7CB5988}" type="sibTrans" cxnId="{F421C409-7584-44F0-B4FE-F6A3857C983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5071F-5036-47B4-80CA-63F78161D392}" type="pres">
      <dgm:prSet presAssocID="{0C481CDE-6A4D-43B3-A4AB-19A310F78ED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D6A0E6-4D5E-493D-B4BC-6BCA9483925B}" type="pres">
      <dgm:prSet presAssocID="{4367069F-C593-436A-993A-583476109669}" presName="roof" presStyleLbl="dkBgShp" presStyleIdx="0" presStyleCnt="2"/>
      <dgm:spPr/>
      <dgm:t>
        <a:bodyPr/>
        <a:lstStyle/>
        <a:p>
          <a:endParaRPr lang="ru-RU"/>
        </a:p>
      </dgm:t>
    </dgm:pt>
    <dgm:pt modelId="{6B14D04C-F3F0-4EC8-ADBD-D98A8DE2DBF0}" type="pres">
      <dgm:prSet presAssocID="{4367069F-C593-436A-993A-583476109669}" presName="pillars" presStyleCnt="0"/>
      <dgm:spPr/>
      <dgm:t>
        <a:bodyPr/>
        <a:lstStyle/>
        <a:p>
          <a:endParaRPr lang="ru-RU"/>
        </a:p>
      </dgm:t>
    </dgm:pt>
    <dgm:pt modelId="{E008B953-9225-443D-8518-F1C80CF8BFE9}" type="pres">
      <dgm:prSet presAssocID="{4367069F-C593-436A-993A-583476109669}" presName="pillar1" presStyleLbl="node1" presStyleIdx="0" presStyleCnt="14" custScaleX="76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29BFA-B998-4A16-A9A0-58581744DFA1}" type="pres">
      <dgm:prSet presAssocID="{4BF28081-4A8C-45EB-8F70-468432269F01}" presName="pillarX" presStyleLbl="node1" presStyleIdx="1" presStyleCnt="14" custScaleX="61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C9959-2C46-4EE8-97CD-42F72F86A2CD}" type="pres">
      <dgm:prSet presAssocID="{0AC6EADF-7A51-4E3A-8133-765CD8B3BCE0}" presName="pillarX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850BA-3E01-486C-8850-EB3388A90C0B}" type="pres">
      <dgm:prSet presAssocID="{AF23BFDF-5DB9-4783-B24C-593BB117B837}" presName="pillarX" presStyleLbl="node1" presStyleIdx="3" presStyleCnt="14" custScaleX="121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7C9FD-50B7-4C03-8B37-9CBE37282E6F}" type="pres">
      <dgm:prSet presAssocID="{3D04473A-CDA4-4B21-82E7-F4F69EA92F40}" presName="pillarX" presStyleLbl="node1" presStyleIdx="4" presStyleCnt="14" custScaleX="131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20BCA-7F76-40BB-ABFE-1F89EFE93BDD}" type="pres">
      <dgm:prSet presAssocID="{3721BF57-6244-4ABE-ACA2-9BEADE810312}" presName="pillarX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CEFBDB-AE1E-48DD-9DD2-6FECB4150DEB}" type="pres">
      <dgm:prSet presAssocID="{035A833A-A5D3-4323-8164-AFF47231A942}" presName="pillarX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283D0-031C-4701-83DC-169BA7FD7913}" type="pres">
      <dgm:prSet presAssocID="{4BECA341-3D31-41A2-A21C-DA47E1FEC7F6}" presName="pillarX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F101B-67A8-47A0-A5E2-A58C1ECDC2FD}" type="pres">
      <dgm:prSet presAssocID="{8DCF695C-E9F5-4505-B31B-171111D68004}" presName="pillarX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674D9-FE73-4CF8-B901-F029DF26F772}" type="pres">
      <dgm:prSet presAssocID="{75CDCAFD-A1CE-4AAC-B12A-E987B9C28D9B}" presName="pillarX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313CB-026B-4179-A84A-41261330783B}" type="pres">
      <dgm:prSet presAssocID="{6613AAC1-DB4D-4BD6-9E44-14E72AB9024F}" presName="pillarX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294B8-51CD-4DF5-B5BB-D689544E09C5}" type="pres">
      <dgm:prSet presAssocID="{C6A078ED-9DDF-4908-870D-2114BBACD6D7}" presName="pillarX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B2C75-9CC1-4E62-B6DE-44B4D164C162}" type="pres">
      <dgm:prSet presAssocID="{177E0130-A88F-4ED8-8932-61F5EB62B1BB}" presName="pillarX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C2E9D-3406-45FB-B191-6FF3F972AFFA}" type="pres">
      <dgm:prSet presAssocID="{64C31B8B-5A47-4794-9CA2-00AD8664CB69}" presName="pillarX" presStyleLbl="node1" presStyleIdx="13" presStyleCnt="14" custScaleX="129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FFDDE-07CC-4323-80E6-63F2CAD21995}" type="pres">
      <dgm:prSet presAssocID="{4367069F-C593-436A-993A-583476109669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732ADA14-A50C-477E-B90F-A65985B044B4}" type="presOf" srcId="{3721BF57-6244-4ABE-ACA2-9BEADE810312}" destId="{58220BCA-7F76-40BB-ABFE-1F89EFE93BDD}" srcOrd="0" destOrd="0" presId="urn:microsoft.com/office/officeart/2005/8/layout/hList3"/>
    <dgm:cxn modelId="{2966E9E0-260A-491B-888E-4ED42E416D3B}" srcId="{4367069F-C593-436A-993A-583476109669}" destId="{177E0130-A88F-4ED8-8932-61F5EB62B1BB}" srcOrd="12" destOrd="0" parTransId="{DBAF5CF3-9A0A-4A6B-958D-1EFE6EF1901B}" sibTransId="{C1A49F00-A10B-46BA-B171-A239434F1D55}"/>
    <dgm:cxn modelId="{86A5AA77-5299-41DF-A8C0-A105ABE5CBD7}" type="presOf" srcId="{4BF28081-4A8C-45EB-8F70-468432269F01}" destId="{F7E29BFA-B998-4A16-A9A0-58581744DFA1}" srcOrd="0" destOrd="0" presId="urn:microsoft.com/office/officeart/2005/8/layout/hList3"/>
    <dgm:cxn modelId="{67B0C3AB-F7CF-4BF9-BBCB-0D50E949B58D}" type="presOf" srcId="{4BECA341-3D31-41A2-A21C-DA47E1FEC7F6}" destId="{090283D0-031C-4701-83DC-169BA7FD7913}" srcOrd="0" destOrd="0" presId="urn:microsoft.com/office/officeart/2005/8/layout/hList3"/>
    <dgm:cxn modelId="{B8FDACCF-6464-4DE8-891E-E364C533014E}" srcId="{0C481CDE-6A4D-43B3-A4AB-19A310F78ED8}" destId="{4367069F-C593-436A-993A-583476109669}" srcOrd="0" destOrd="0" parTransId="{971E14DC-74CA-4FF3-9E31-874F8A664492}" sibTransId="{15D005CC-3494-495F-9035-699E6288FF61}"/>
    <dgm:cxn modelId="{62DC4EF9-DBBD-4355-9FD4-38EA8DCE1C9C}" srcId="{4367069F-C593-436A-993A-583476109669}" destId="{035A833A-A5D3-4323-8164-AFF47231A942}" srcOrd="6" destOrd="0" parTransId="{E3C10B27-C6F0-47EA-9634-4ECF1292E2F5}" sibTransId="{BDD8482C-544A-42CD-BAA5-ED7590A53A20}"/>
    <dgm:cxn modelId="{DBD9EDB3-9B55-4BBF-9735-F9BBAA3333FF}" type="presOf" srcId="{6613AAC1-DB4D-4BD6-9E44-14E72AB9024F}" destId="{645313CB-026B-4179-A84A-41261330783B}" srcOrd="0" destOrd="0" presId="urn:microsoft.com/office/officeart/2005/8/layout/hList3"/>
    <dgm:cxn modelId="{091E9DF4-9024-4787-B61F-47CB00D1C9C1}" type="presOf" srcId="{0AC6EADF-7A51-4E3A-8133-765CD8B3BCE0}" destId="{052C9959-2C46-4EE8-97CD-42F72F86A2CD}" srcOrd="0" destOrd="0" presId="urn:microsoft.com/office/officeart/2005/8/layout/hList3"/>
    <dgm:cxn modelId="{85D2E5D2-A743-4B00-AE54-C05C1941C292}" type="presOf" srcId="{AF23BFDF-5DB9-4783-B24C-593BB117B837}" destId="{58C850BA-3E01-486C-8850-EB3388A90C0B}" srcOrd="0" destOrd="0" presId="urn:microsoft.com/office/officeart/2005/8/layout/hList3"/>
    <dgm:cxn modelId="{5EA997C8-EF61-4E5F-AB32-A128F7A9A32B}" type="presOf" srcId="{64C31B8B-5A47-4794-9CA2-00AD8664CB69}" destId="{C87C2E9D-3406-45FB-B191-6FF3F972AFFA}" srcOrd="0" destOrd="0" presId="urn:microsoft.com/office/officeart/2005/8/layout/hList3"/>
    <dgm:cxn modelId="{1CE9CF51-9EF2-404B-BBE2-7BA622F61054}" type="presOf" srcId="{0C481CDE-6A4D-43B3-A4AB-19A310F78ED8}" destId="{CB05071F-5036-47B4-80CA-63F78161D392}" srcOrd="0" destOrd="0" presId="urn:microsoft.com/office/officeart/2005/8/layout/hList3"/>
    <dgm:cxn modelId="{EF9FD0A9-CB90-4C21-80D7-E361C0725634}" srcId="{4367069F-C593-436A-993A-583476109669}" destId="{4BF28081-4A8C-45EB-8F70-468432269F01}" srcOrd="1" destOrd="0" parTransId="{49F2A63A-D280-404F-AB53-B283F29C9B64}" sibTransId="{B5CDC29C-9F47-4622-B464-E2B5AE0B5B98}"/>
    <dgm:cxn modelId="{335FC299-651D-4083-A1A5-DCF0D72AA2C6}" srcId="{4367069F-C593-436A-993A-583476109669}" destId="{6613AAC1-DB4D-4BD6-9E44-14E72AB9024F}" srcOrd="10" destOrd="0" parTransId="{21B7F2F1-EDB8-43CF-9296-4AD5BBFFE0A1}" sibTransId="{260E6C2D-5FD6-4BC3-B48A-7E48406C204E}"/>
    <dgm:cxn modelId="{41EE5197-838C-4443-8816-3063EF914B74}" type="presOf" srcId="{75CDCAFD-A1CE-4AAC-B12A-E987B9C28D9B}" destId="{7AE674D9-FE73-4CF8-B901-F029DF26F772}" srcOrd="0" destOrd="0" presId="urn:microsoft.com/office/officeart/2005/8/layout/hList3"/>
    <dgm:cxn modelId="{CBE92E3B-1D64-4426-8092-70423D3644DA}" type="presOf" srcId="{177E0130-A88F-4ED8-8932-61F5EB62B1BB}" destId="{3CDB2C75-9CC1-4E62-B6DE-44B4D164C162}" srcOrd="0" destOrd="0" presId="urn:microsoft.com/office/officeart/2005/8/layout/hList3"/>
    <dgm:cxn modelId="{F14481B4-8970-4935-9787-1CF425280CA4}" srcId="{4367069F-C593-436A-993A-583476109669}" destId="{AF23BFDF-5DB9-4783-B24C-593BB117B837}" srcOrd="3" destOrd="0" parTransId="{3F2CEAB7-AF43-4AA7-B6F5-B2B912358B04}" sibTransId="{A2E06E97-323B-4315-AFB8-BB59FA35F5EE}"/>
    <dgm:cxn modelId="{09AEBBF8-6A6F-4677-8910-74806BBDF81C}" srcId="{4367069F-C593-436A-993A-583476109669}" destId="{4BECA341-3D31-41A2-A21C-DA47E1FEC7F6}" srcOrd="7" destOrd="0" parTransId="{C9193F0D-4E5A-446E-B35D-95BD4E200553}" sibTransId="{4D070F83-0979-401B-8E6F-BCE7707521CB}"/>
    <dgm:cxn modelId="{95B93CB7-7DB5-4494-A253-162149441C3F}" srcId="{4367069F-C593-436A-993A-583476109669}" destId="{3721BF57-6244-4ABE-ACA2-9BEADE810312}" srcOrd="5" destOrd="0" parTransId="{584809CB-38E6-4F68-BC2A-6668CDA6CF37}" sibTransId="{8EE9BD4D-BAE1-4498-8C72-C98933F775CD}"/>
    <dgm:cxn modelId="{4362F675-26C8-4EB0-80B2-BA68803B533E}" srcId="{4367069F-C593-436A-993A-583476109669}" destId="{75CDCAFD-A1CE-4AAC-B12A-E987B9C28D9B}" srcOrd="9" destOrd="0" parTransId="{2215E9BE-AF8D-4C50-B916-E59923709396}" sibTransId="{327ACF71-93C1-4B12-A587-AFC88EAFD40F}"/>
    <dgm:cxn modelId="{157A5B4E-B97E-4078-8560-57FDFECB389D}" srcId="{0C481CDE-6A4D-43B3-A4AB-19A310F78ED8}" destId="{EEA157DC-0091-4173-BA5B-2AC71400EE32}" srcOrd="1" destOrd="0" parTransId="{8E0A978B-B39C-4C06-9199-C396B1B096E0}" sibTransId="{D0FF8500-0037-4111-BAB0-F6C66086FA56}"/>
    <dgm:cxn modelId="{234EDF70-D269-4CB7-9534-B0A3A6FF619F}" type="presOf" srcId="{855A42AF-2851-46B7-B87A-4EEC5338795E}" destId="{E008B953-9225-443D-8518-F1C80CF8BFE9}" srcOrd="0" destOrd="0" presId="urn:microsoft.com/office/officeart/2005/8/layout/hList3"/>
    <dgm:cxn modelId="{F421C409-7584-44F0-B4FE-F6A3857C9833}" srcId="{4367069F-C593-436A-993A-583476109669}" destId="{64C31B8B-5A47-4794-9CA2-00AD8664CB69}" srcOrd="13" destOrd="0" parTransId="{C116B59A-8FD4-4218-9AF4-62D0ED4CAE62}" sibTransId="{6C4EB84A-7762-41C1-90A4-49EDD7CB5988}"/>
    <dgm:cxn modelId="{3FA6FA84-D9CC-4440-A91C-02A23903986D}" type="presOf" srcId="{C6A078ED-9DDF-4908-870D-2114BBACD6D7}" destId="{564294B8-51CD-4DF5-B5BB-D689544E09C5}" srcOrd="0" destOrd="0" presId="urn:microsoft.com/office/officeart/2005/8/layout/hList3"/>
    <dgm:cxn modelId="{79502934-5307-447F-874E-99143880DBFA}" srcId="{4367069F-C593-436A-993A-583476109669}" destId="{C6A078ED-9DDF-4908-870D-2114BBACD6D7}" srcOrd="11" destOrd="0" parTransId="{D7C8C8A1-73CF-4EC6-9CE9-54940297B3AB}" sibTransId="{9B574CBD-53B7-4B41-B055-69AF5E1C9C0B}"/>
    <dgm:cxn modelId="{05EA940D-4FB5-495C-9CE6-2DAEB9AB5570}" type="presOf" srcId="{8DCF695C-E9F5-4505-B31B-171111D68004}" destId="{700F101B-67A8-47A0-A5E2-A58C1ECDC2FD}" srcOrd="0" destOrd="0" presId="urn:microsoft.com/office/officeart/2005/8/layout/hList3"/>
    <dgm:cxn modelId="{E3ED76CD-9FE6-4E71-BFB6-67FF41906839}" srcId="{4367069F-C593-436A-993A-583476109669}" destId="{855A42AF-2851-46B7-B87A-4EEC5338795E}" srcOrd="0" destOrd="0" parTransId="{D89870FE-2DA7-4FFC-AB2A-C47E07C49537}" sibTransId="{A9A191C8-C0D1-4FAD-A3C4-6E38A171641B}"/>
    <dgm:cxn modelId="{2D8A7FEC-4C62-440E-96AD-319CAC24339F}" srcId="{4367069F-C593-436A-993A-583476109669}" destId="{0AC6EADF-7A51-4E3A-8133-765CD8B3BCE0}" srcOrd="2" destOrd="0" parTransId="{2CCD29B0-F7DE-4A4B-9698-87F82A31A2DD}" sibTransId="{99C767D4-3801-461A-91DB-797C5A003FF4}"/>
    <dgm:cxn modelId="{8D62799F-BD74-42CB-81FF-A7FC90E5C935}" type="presOf" srcId="{035A833A-A5D3-4323-8164-AFF47231A942}" destId="{7FCEFBDB-AE1E-48DD-9DD2-6FECB4150DEB}" srcOrd="0" destOrd="0" presId="urn:microsoft.com/office/officeart/2005/8/layout/hList3"/>
    <dgm:cxn modelId="{07B1408A-B654-4A23-9D01-A8F9546C6ED9}" type="presOf" srcId="{3D04473A-CDA4-4B21-82E7-F4F69EA92F40}" destId="{4DA7C9FD-50B7-4C03-8B37-9CBE37282E6F}" srcOrd="0" destOrd="0" presId="urn:microsoft.com/office/officeart/2005/8/layout/hList3"/>
    <dgm:cxn modelId="{30733535-13CA-44B1-B5A2-104D49603A95}" srcId="{4367069F-C593-436A-993A-583476109669}" destId="{3D04473A-CDA4-4B21-82E7-F4F69EA92F40}" srcOrd="4" destOrd="0" parTransId="{199FD8CD-D4BE-4A09-B887-5E55E6B95A41}" sibTransId="{FD3ED8E4-4163-4B0B-A505-E59CD71CCBEE}"/>
    <dgm:cxn modelId="{FF73F4D3-3E6A-4F09-8A09-8D51C870AB2A}" srcId="{4367069F-C593-436A-993A-583476109669}" destId="{8DCF695C-E9F5-4505-B31B-171111D68004}" srcOrd="8" destOrd="0" parTransId="{D707DF3F-E8FF-442C-8061-58CBD719D6D0}" sibTransId="{2C1BD8B0-8E82-496A-9035-9C830C5DB5F8}"/>
    <dgm:cxn modelId="{E2CB63C7-BCA8-442D-A68E-E085D347B45C}" type="presOf" srcId="{4367069F-C593-436A-993A-583476109669}" destId="{FED6A0E6-4D5E-493D-B4BC-6BCA9483925B}" srcOrd="0" destOrd="0" presId="urn:microsoft.com/office/officeart/2005/8/layout/hList3"/>
    <dgm:cxn modelId="{7DE3276F-E32A-4A60-AF0D-3B5FA8EF1559}" type="presParOf" srcId="{CB05071F-5036-47B4-80CA-63F78161D392}" destId="{FED6A0E6-4D5E-493D-B4BC-6BCA9483925B}" srcOrd="0" destOrd="0" presId="urn:microsoft.com/office/officeart/2005/8/layout/hList3"/>
    <dgm:cxn modelId="{EEED5D1E-BAC9-4230-A220-80DB3B233BF3}" type="presParOf" srcId="{CB05071F-5036-47B4-80CA-63F78161D392}" destId="{6B14D04C-F3F0-4EC8-ADBD-D98A8DE2DBF0}" srcOrd="1" destOrd="0" presId="urn:microsoft.com/office/officeart/2005/8/layout/hList3"/>
    <dgm:cxn modelId="{EE8A060B-5CE2-4837-A72C-E46ADAFA2ACD}" type="presParOf" srcId="{6B14D04C-F3F0-4EC8-ADBD-D98A8DE2DBF0}" destId="{E008B953-9225-443D-8518-F1C80CF8BFE9}" srcOrd="0" destOrd="0" presId="urn:microsoft.com/office/officeart/2005/8/layout/hList3"/>
    <dgm:cxn modelId="{D9EF0775-027B-48CD-908F-9D723991AA43}" type="presParOf" srcId="{6B14D04C-F3F0-4EC8-ADBD-D98A8DE2DBF0}" destId="{F7E29BFA-B998-4A16-A9A0-58581744DFA1}" srcOrd="1" destOrd="0" presId="urn:microsoft.com/office/officeart/2005/8/layout/hList3"/>
    <dgm:cxn modelId="{556305AA-A124-4265-9FA6-167045CC7744}" type="presParOf" srcId="{6B14D04C-F3F0-4EC8-ADBD-D98A8DE2DBF0}" destId="{052C9959-2C46-4EE8-97CD-42F72F86A2CD}" srcOrd="2" destOrd="0" presId="urn:microsoft.com/office/officeart/2005/8/layout/hList3"/>
    <dgm:cxn modelId="{E0A97F62-2000-41AF-90EB-61B438B7C81D}" type="presParOf" srcId="{6B14D04C-F3F0-4EC8-ADBD-D98A8DE2DBF0}" destId="{58C850BA-3E01-486C-8850-EB3388A90C0B}" srcOrd="3" destOrd="0" presId="urn:microsoft.com/office/officeart/2005/8/layout/hList3"/>
    <dgm:cxn modelId="{0888522B-8F3F-44E4-A925-304A6A2FA732}" type="presParOf" srcId="{6B14D04C-F3F0-4EC8-ADBD-D98A8DE2DBF0}" destId="{4DA7C9FD-50B7-4C03-8B37-9CBE37282E6F}" srcOrd="4" destOrd="0" presId="urn:microsoft.com/office/officeart/2005/8/layout/hList3"/>
    <dgm:cxn modelId="{637760D6-AC96-47B8-84D8-0C81159F1196}" type="presParOf" srcId="{6B14D04C-F3F0-4EC8-ADBD-D98A8DE2DBF0}" destId="{58220BCA-7F76-40BB-ABFE-1F89EFE93BDD}" srcOrd="5" destOrd="0" presId="urn:microsoft.com/office/officeart/2005/8/layout/hList3"/>
    <dgm:cxn modelId="{D0B6A874-6503-46ED-84D0-81C9A9F49998}" type="presParOf" srcId="{6B14D04C-F3F0-4EC8-ADBD-D98A8DE2DBF0}" destId="{7FCEFBDB-AE1E-48DD-9DD2-6FECB4150DEB}" srcOrd="6" destOrd="0" presId="urn:microsoft.com/office/officeart/2005/8/layout/hList3"/>
    <dgm:cxn modelId="{C7710ED9-675A-4456-98FF-18EF4C0E869D}" type="presParOf" srcId="{6B14D04C-F3F0-4EC8-ADBD-D98A8DE2DBF0}" destId="{090283D0-031C-4701-83DC-169BA7FD7913}" srcOrd="7" destOrd="0" presId="urn:microsoft.com/office/officeart/2005/8/layout/hList3"/>
    <dgm:cxn modelId="{B09FA608-F867-45D5-89DC-2F02444D3887}" type="presParOf" srcId="{6B14D04C-F3F0-4EC8-ADBD-D98A8DE2DBF0}" destId="{700F101B-67A8-47A0-A5E2-A58C1ECDC2FD}" srcOrd="8" destOrd="0" presId="urn:microsoft.com/office/officeart/2005/8/layout/hList3"/>
    <dgm:cxn modelId="{C4FB6C5F-30A0-4353-9E7E-20C1F6ACAE38}" type="presParOf" srcId="{6B14D04C-F3F0-4EC8-ADBD-D98A8DE2DBF0}" destId="{7AE674D9-FE73-4CF8-B901-F029DF26F772}" srcOrd="9" destOrd="0" presId="urn:microsoft.com/office/officeart/2005/8/layout/hList3"/>
    <dgm:cxn modelId="{F716C663-03DD-4252-A9F5-7ED6FC78A593}" type="presParOf" srcId="{6B14D04C-F3F0-4EC8-ADBD-D98A8DE2DBF0}" destId="{645313CB-026B-4179-A84A-41261330783B}" srcOrd="10" destOrd="0" presId="urn:microsoft.com/office/officeart/2005/8/layout/hList3"/>
    <dgm:cxn modelId="{03FA4834-7FE9-4818-8F98-B86AA2F9072C}" type="presParOf" srcId="{6B14D04C-F3F0-4EC8-ADBD-D98A8DE2DBF0}" destId="{564294B8-51CD-4DF5-B5BB-D689544E09C5}" srcOrd="11" destOrd="0" presId="urn:microsoft.com/office/officeart/2005/8/layout/hList3"/>
    <dgm:cxn modelId="{950F48F0-6645-4251-AF27-EA2D2F70365C}" type="presParOf" srcId="{6B14D04C-F3F0-4EC8-ADBD-D98A8DE2DBF0}" destId="{3CDB2C75-9CC1-4E62-B6DE-44B4D164C162}" srcOrd="12" destOrd="0" presId="urn:microsoft.com/office/officeart/2005/8/layout/hList3"/>
    <dgm:cxn modelId="{87880887-16D3-433D-BA52-F16335878C4E}" type="presParOf" srcId="{6B14D04C-F3F0-4EC8-ADBD-D98A8DE2DBF0}" destId="{C87C2E9D-3406-45FB-B191-6FF3F972AFFA}" srcOrd="13" destOrd="0" presId="urn:microsoft.com/office/officeart/2005/8/layout/hList3"/>
    <dgm:cxn modelId="{4C65FF0E-F761-4D9B-A59E-5F43B72FEA15}" type="presParOf" srcId="{CB05071F-5036-47B4-80CA-63F78161D392}" destId="{7F0FFDDE-07CC-4323-80E6-63F2CAD2199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C30DF5-7F28-4668-8CCF-8F46E60D786C}" type="doc">
      <dgm:prSet loTypeId="urn:microsoft.com/office/officeart/2008/layout/VerticalAccent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B7193C0-BAE9-4218-8500-7DC273029BE1}">
      <dgm:prSet phldrT="[Текст]"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Бланки чеков (в том числе, когда они не сброшюрованы в чековые книжки) являются документами строгой отчетности, изготавливаются с учетом обязательных реквизитов, предусмотренных, и степени защиты (не менее пятикратной), отсутствие которых влечет за собой недействительность чека.</a:t>
          </a:r>
        </a:p>
      </dgm:t>
    </dgm:pt>
    <dgm:pt modelId="{7DE2BB90-74EF-43F5-BE37-8C20DD11AAD2}" type="parTrans" cxnId="{80663844-E7D4-4F93-9E18-4285B0512AD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023525-F35A-41AE-B951-78606B403254}" type="sibTrans" cxnId="{80663844-E7D4-4F93-9E18-4285B0512AD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2D1E33-114A-47D3-9D6D-294309B62171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Банк чекодателя самостоятельно утверждает образец бланка чека и чековой книжки при условии, что чек и чековая книжка соответствуют Правилам.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AC5C3-57AE-4291-B382-42F6D2570A22}" type="parTrans" cxnId="{B48FAB14-E923-4227-801A-90E680C5014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C5ECC2-9E26-4ABC-A732-1DE2D0EAD1C2}" type="sibTrans" cxnId="{B48FAB14-E923-4227-801A-90E680C5014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8270C-140B-4964-BE47-DC4029BB61E7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Права и обязанности чекодателя и банка чекодателя, связанные с использованием чека, возникают на основании договора об использовании чеков.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E453BB-DFBB-4337-BDB4-7133EC99CCE9}" type="parTrans" cxnId="{A784D60C-3E9F-49D8-86E6-6125E381FDF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CDE940-38E7-4BE4-B279-A4E07E3887AD}" type="sibTrans" cxnId="{A784D60C-3E9F-49D8-86E6-6125E381FDF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8BCA07-EAFB-429E-A901-2FDC4E133A62}" type="pres">
      <dgm:prSet presAssocID="{4EC30DF5-7F28-4668-8CCF-8F46E60D786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1FBC01F2-13CF-4002-867F-4536153403C1}" type="pres">
      <dgm:prSet presAssocID="{CB7193C0-BAE9-4218-8500-7DC273029BE1}" presName="parenttextcomposite" presStyleCnt="0"/>
      <dgm:spPr/>
      <dgm:t>
        <a:bodyPr/>
        <a:lstStyle/>
        <a:p>
          <a:endParaRPr lang="ru-RU"/>
        </a:p>
      </dgm:t>
    </dgm:pt>
    <dgm:pt modelId="{DF1DBA2D-406C-4CF4-B5A6-A1A869C5E543}" type="pres">
      <dgm:prSet presAssocID="{CB7193C0-BAE9-4218-8500-7DC273029BE1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0CF04-B749-4162-BEE6-DAA90F896A7E}" type="pres">
      <dgm:prSet presAssocID="{CB7193C0-BAE9-4218-8500-7DC273029BE1}" presName="parallelogramComposite" presStyleCnt="0"/>
      <dgm:spPr/>
      <dgm:t>
        <a:bodyPr/>
        <a:lstStyle/>
        <a:p>
          <a:endParaRPr lang="ru-RU"/>
        </a:p>
      </dgm:t>
    </dgm:pt>
    <dgm:pt modelId="{22A8802F-8AC2-43CC-835C-AB51C0A737BE}" type="pres">
      <dgm:prSet presAssocID="{CB7193C0-BAE9-4218-8500-7DC273029BE1}" presName="parallelogram1" presStyleLbl="alignNode1" presStyleIdx="0" presStyleCnt="21"/>
      <dgm:spPr/>
      <dgm:t>
        <a:bodyPr/>
        <a:lstStyle/>
        <a:p>
          <a:endParaRPr lang="ru-RU"/>
        </a:p>
      </dgm:t>
    </dgm:pt>
    <dgm:pt modelId="{0B83D05B-71C3-473C-9749-6BA0F0BE7D4B}" type="pres">
      <dgm:prSet presAssocID="{CB7193C0-BAE9-4218-8500-7DC273029BE1}" presName="parallelogram2" presStyleLbl="alignNode1" presStyleIdx="1" presStyleCnt="21"/>
      <dgm:spPr/>
      <dgm:t>
        <a:bodyPr/>
        <a:lstStyle/>
        <a:p>
          <a:endParaRPr lang="ru-RU"/>
        </a:p>
      </dgm:t>
    </dgm:pt>
    <dgm:pt modelId="{56A026E2-1E5C-4B8F-97C5-C0B710D8B9CD}" type="pres">
      <dgm:prSet presAssocID="{CB7193C0-BAE9-4218-8500-7DC273029BE1}" presName="parallelogram3" presStyleLbl="alignNode1" presStyleIdx="2" presStyleCnt="21"/>
      <dgm:spPr/>
      <dgm:t>
        <a:bodyPr/>
        <a:lstStyle/>
        <a:p>
          <a:endParaRPr lang="ru-RU"/>
        </a:p>
      </dgm:t>
    </dgm:pt>
    <dgm:pt modelId="{64CD629E-9A7B-448D-848B-8F5D9D117B76}" type="pres">
      <dgm:prSet presAssocID="{CB7193C0-BAE9-4218-8500-7DC273029BE1}" presName="parallelogram4" presStyleLbl="alignNode1" presStyleIdx="3" presStyleCnt="21"/>
      <dgm:spPr/>
      <dgm:t>
        <a:bodyPr/>
        <a:lstStyle/>
        <a:p>
          <a:endParaRPr lang="ru-RU"/>
        </a:p>
      </dgm:t>
    </dgm:pt>
    <dgm:pt modelId="{63BECAA2-68B2-450D-8F5F-CE26B097BD04}" type="pres">
      <dgm:prSet presAssocID="{CB7193C0-BAE9-4218-8500-7DC273029BE1}" presName="parallelogram5" presStyleLbl="alignNode1" presStyleIdx="4" presStyleCnt="21"/>
      <dgm:spPr/>
      <dgm:t>
        <a:bodyPr/>
        <a:lstStyle/>
        <a:p>
          <a:endParaRPr lang="ru-RU"/>
        </a:p>
      </dgm:t>
    </dgm:pt>
    <dgm:pt modelId="{F9887C38-1652-498A-BB1D-80101067A950}" type="pres">
      <dgm:prSet presAssocID="{CB7193C0-BAE9-4218-8500-7DC273029BE1}" presName="parallelogram6" presStyleLbl="alignNode1" presStyleIdx="5" presStyleCnt="21"/>
      <dgm:spPr/>
      <dgm:t>
        <a:bodyPr/>
        <a:lstStyle/>
        <a:p>
          <a:endParaRPr lang="ru-RU"/>
        </a:p>
      </dgm:t>
    </dgm:pt>
    <dgm:pt modelId="{EC8C7F3A-DB22-4FD7-96C5-AF1EC9EE019F}" type="pres">
      <dgm:prSet presAssocID="{CB7193C0-BAE9-4218-8500-7DC273029BE1}" presName="parallelogram7" presStyleLbl="alignNode1" presStyleIdx="6" presStyleCnt="21"/>
      <dgm:spPr/>
      <dgm:t>
        <a:bodyPr/>
        <a:lstStyle/>
        <a:p>
          <a:endParaRPr lang="ru-RU"/>
        </a:p>
      </dgm:t>
    </dgm:pt>
    <dgm:pt modelId="{8E04CFC5-AC77-4755-8586-3883CE9CF8DC}" type="pres">
      <dgm:prSet presAssocID="{27023525-F35A-41AE-B951-78606B403254}" presName="sibTrans" presStyleCnt="0"/>
      <dgm:spPr/>
      <dgm:t>
        <a:bodyPr/>
        <a:lstStyle/>
        <a:p>
          <a:endParaRPr lang="ru-RU"/>
        </a:p>
      </dgm:t>
    </dgm:pt>
    <dgm:pt modelId="{845FC8CB-67B7-4C02-B3AF-F3F9869A072F}" type="pres">
      <dgm:prSet presAssocID="{512D1E33-114A-47D3-9D6D-294309B62171}" presName="parenttextcomposite" presStyleCnt="0"/>
      <dgm:spPr/>
      <dgm:t>
        <a:bodyPr/>
        <a:lstStyle/>
        <a:p>
          <a:endParaRPr lang="ru-RU"/>
        </a:p>
      </dgm:t>
    </dgm:pt>
    <dgm:pt modelId="{6258756A-C074-4E6E-84D5-ED06C9E910CF}" type="pres">
      <dgm:prSet presAssocID="{512D1E33-114A-47D3-9D6D-294309B6217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8135A-DB0D-4240-9F16-037228A3B2CA}" type="pres">
      <dgm:prSet presAssocID="{512D1E33-114A-47D3-9D6D-294309B62171}" presName="parallelogramComposite" presStyleCnt="0"/>
      <dgm:spPr/>
      <dgm:t>
        <a:bodyPr/>
        <a:lstStyle/>
        <a:p>
          <a:endParaRPr lang="ru-RU"/>
        </a:p>
      </dgm:t>
    </dgm:pt>
    <dgm:pt modelId="{F223D204-A445-4284-A20B-4141C7ACA9FB}" type="pres">
      <dgm:prSet presAssocID="{512D1E33-114A-47D3-9D6D-294309B62171}" presName="parallelogram1" presStyleLbl="alignNode1" presStyleIdx="7" presStyleCnt="21"/>
      <dgm:spPr/>
      <dgm:t>
        <a:bodyPr/>
        <a:lstStyle/>
        <a:p>
          <a:endParaRPr lang="ru-RU"/>
        </a:p>
      </dgm:t>
    </dgm:pt>
    <dgm:pt modelId="{88B3A092-AED2-4686-A34B-C7C01502D231}" type="pres">
      <dgm:prSet presAssocID="{512D1E33-114A-47D3-9D6D-294309B62171}" presName="parallelogram2" presStyleLbl="alignNode1" presStyleIdx="8" presStyleCnt="21"/>
      <dgm:spPr/>
      <dgm:t>
        <a:bodyPr/>
        <a:lstStyle/>
        <a:p>
          <a:endParaRPr lang="ru-RU"/>
        </a:p>
      </dgm:t>
    </dgm:pt>
    <dgm:pt modelId="{8A5A05A1-71E2-4509-A3C7-84110FBCCF7E}" type="pres">
      <dgm:prSet presAssocID="{512D1E33-114A-47D3-9D6D-294309B62171}" presName="parallelogram3" presStyleLbl="alignNode1" presStyleIdx="9" presStyleCnt="21"/>
      <dgm:spPr/>
      <dgm:t>
        <a:bodyPr/>
        <a:lstStyle/>
        <a:p>
          <a:endParaRPr lang="ru-RU"/>
        </a:p>
      </dgm:t>
    </dgm:pt>
    <dgm:pt modelId="{A116CA8F-26AE-466C-B2A0-47245982D5B3}" type="pres">
      <dgm:prSet presAssocID="{512D1E33-114A-47D3-9D6D-294309B62171}" presName="parallelogram4" presStyleLbl="alignNode1" presStyleIdx="10" presStyleCnt="21"/>
      <dgm:spPr/>
      <dgm:t>
        <a:bodyPr/>
        <a:lstStyle/>
        <a:p>
          <a:endParaRPr lang="ru-RU"/>
        </a:p>
      </dgm:t>
    </dgm:pt>
    <dgm:pt modelId="{1DB05595-2AD8-467C-95E7-68D8BA9F4C81}" type="pres">
      <dgm:prSet presAssocID="{512D1E33-114A-47D3-9D6D-294309B62171}" presName="parallelogram5" presStyleLbl="alignNode1" presStyleIdx="11" presStyleCnt="21"/>
      <dgm:spPr/>
      <dgm:t>
        <a:bodyPr/>
        <a:lstStyle/>
        <a:p>
          <a:endParaRPr lang="ru-RU"/>
        </a:p>
      </dgm:t>
    </dgm:pt>
    <dgm:pt modelId="{50FBFA62-80E2-42A9-A4F9-DF77D3BFAA2F}" type="pres">
      <dgm:prSet presAssocID="{512D1E33-114A-47D3-9D6D-294309B62171}" presName="parallelogram6" presStyleLbl="alignNode1" presStyleIdx="12" presStyleCnt="21"/>
      <dgm:spPr/>
      <dgm:t>
        <a:bodyPr/>
        <a:lstStyle/>
        <a:p>
          <a:endParaRPr lang="ru-RU"/>
        </a:p>
      </dgm:t>
    </dgm:pt>
    <dgm:pt modelId="{81AE4643-7A16-4C92-8CB2-DDA6CE73D521}" type="pres">
      <dgm:prSet presAssocID="{512D1E33-114A-47D3-9D6D-294309B62171}" presName="parallelogram7" presStyleLbl="alignNode1" presStyleIdx="13" presStyleCnt="21"/>
      <dgm:spPr/>
      <dgm:t>
        <a:bodyPr/>
        <a:lstStyle/>
        <a:p>
          <a:endParaRPr lang="ru-RU"/>
        </a:p>
      </dgm:t>
    </dgm:pt>
    <dgm:pt modelId="{943A60F8-D663-463C-8BBA-A0529C584018}" type="pres">
      <dgm:prSet presAssocID="{64C5ECC2-9E26-4ABC-A732-1DE2D0EAD1C2}" presName="sibTrans" presStyleCnt="0"/>
      <dgm:spPr/>
      <dgm:t>
        <a:bodyPr/>
        <a:lstStyle/>
        <a:p>
          <a:endParaRPr lang="ru-RU"/>
        </a:p>
      </dgm:t>
    </dgm:pt>
    <dgm:pt modelId="{61870168-C329-4D9B-BF51-C77F659C045B}" type="pres">
      <dgm:prSet presAssocID="{E4D8270C-140B-4964-BE47-DC4029BB61E7}" presName="parenttextcomposite" presStyleCnt="0"/>
      <dgm:spPr/>
      <dgm:t>
        <a:bodyPr/>
        <a:lstStyle/>
        <a:p>
          <a:endParaRPr lang="ru-RU"/>
        </a:p>
      </dgm:t>
    </dgm:pt>
    <dgm:pt modelId="{FA3B8328-9873-4B39-8407-1293E3290BCD}" type="pres">
      <dgm:prSet presAssocID="{E4D8270C-140B-4964-BE47-DC4029BB61E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8693B-D326-4C31-BB2E-4FEEC962F574}" type="pres">
      <dgm:prSet presAssocID="{E4D8270C-140B-4964-BE47-DC4029BB61E7}" presName="parallelogramComposite" presStyleCnt="0"/>
      <dgm:spPr/>
      <dgm:t>
        <a:bodyPr/>
        <a:lstStyle/>
        <a:p>
          <a:endParaRPr lang="ru-RU"/>
        </a:p>
      </dgm:t>
    </dgm:pt>
    <dgm:pt modelId="{048F676C-3D41-40FF-9BD3-5EFFD5F46EB1}" type="pres">
      <dgm:prSet presAssocID="{E4D8270C-140B-4964-BE47-DC4029BB61E7}" presName="parallelogram1" presStyleLbl="alignNode1" presStyleIdx="14" presStyleCnt="21"/>
      <dgm:spPr/>
      <dgm:t>
        <a:bodyPr/>
        <a:lstStyle/>
        <a:p>
          <a:endParaRPr lang="ru-RU"/>
        </a:p>
      </dgm:t>
    </dgm:pt>
    <dgm:pt modelId="{31EE4BBA-DBD5-4700-A810-87F256DA7DB0}" type="pres">
      <dgm:prSet presAssocID="{E4D8270C-140B-4964-BE47-DC4029BB61E7}" presName="parallelogram2" presStyleLbl="alignNode1" presStyleIdx="15" presStyleCnt="21"/>
      <dgm:spPr/>
      <dgm:t>
        <a:bodyPr/>
        <a:lstStyle/>
        <a:p>
          <a:endParaRPr lang="ru-RU"/>
        </a:p>
      </dgm:t>
    </dgm:pt>
    <dgm:pt modelId="{8E616BD1-C404-40E7-8C7A-EA8F5B140E80}" type="pres">
      <dgm:prSet presAssocID="{E4D8270C-140B-4964-BE47-DC4029BB61E7}" presName="parallelogram3" presStyleLbl="alignNode1" presStyleIdx="16" presStyleCnt="21"/>
      <dgm:spPr/>
      <dgm:t>
        <a:bodyPr/>
        <a:lstStyle/>
        <a:p>
          <a:endParaRPr lang="ru-RU"/>
        </a:p>
      </dgm:t>
    </dgm:pt>
    <dgm:pt modelId="{32BBE5A7-9453-43AC-9469-99D3D1A8B6AE}" type="pres">
      <dgm:prSet presAssocID="{E4D8270C-140B-4964-BE47-DC4029BB61E7}" presName="parallelogram4" presStyleLbl="alignNode1" presStyleIdx="17" presStyleCnt="21"/>
      <dgm:spPr/>
      <dgm:t>
        <a:bodyPr/>
        <a:lstStyle/>
        <a:p>
          <a:endParaRPr lang="ru-RU"/>
        </a:p>
      </dgm:t>
    </dgm:pt>
    <dgm:pt modelId="{F5B9B9E8-63B1-4D48-9FC9-7671B10FBC48}" type="pres">
      <dgm:prSet presAssocID="{E4D8270C-140B-4964-BE47-DC4029BB61E7}" presName="parallelogram5" presStyleLbl="alignNode1" presStyleIdx="18" presStyleCnt="21"/>
      <dgm:spPr/>
      <dgm:t>
        <a:bodyPr/>
        <a:lstStyle/>
        <a:p>
          <a:endParaRPr lang="ru-RU"/>
        </a:p>
      </dgm:t>
    </dgm:pt>
    <dgm:pt modelId="{8944E3AC-DB32-4033-8510-C87C8BA0CE17}" type="pres">
      <dgm:prSet presAssocID="{E4D8270C-140B-4964-BE47-DC4029BB61E7}" presName="parallelogram6" presStyleLbl="alignNode1" presStyleIdx="19" presStyleCnt="21"/>
      <dgm:spPr/>
      <dgm:t>
        <a:bodyPr/>
        <a:lstStyle/>
        <a:p>
          <a:endParaRPr lang="ru-RU"/>
        </a:p>
      </dgm:t>
    </dgm:pt>
    <dgm:pt modelId="{01940BA4-72D9-49FC-B4AB-DF98D545C8C0}" type="pres">
      <dgm:prSet presAssocID="{E4D8270C-140B-4964-BE47-DC4029BB61E7}" presName="parallelogram7" presStyleLbl="alignNode1" presStyleIdx="20" presStyleCnt="21"/>
      <dgm:spPr/>
      <dgm:t>
        <a:bodyPr/>
        <a:lstStyle/>
        <a:p>
          <a:endParaRPr lang="ru-RU"/>
        </a:p>
      </dgm:t>
    </dgm:pt>
  </dgm:ptLst>
  <dgm:cxnLst>
    <dgm:cxn modelId="{B48FAB14-E923-4227-801A-90E680C5014E}" srcId="{4EC30DF5-7F28-4668-8CCF-8F46E60D786C}" destId="{512D1E33-114A-47D3-9D6D-294309B62171}" srcOrd="1" destOrd="0" parTransId="{268AC5C3-57AE-4291-B382-42F6D2570A22}" sibTransId="{64C5ECC2-9E26-4ABC-A732-1DE2D0EAD1C2}"/>
    <dgm:cxn modelId="{80663844-E7D4-4F93-9E18-4285B0512AD0}" srcId="{4EC30DF5-7F28-4668-8CCF-8F46E60D786C}" destId="{CB7193C0-BAE9-4218-8500-7DC273029BE1}" srcOrd="0" destOrd="0" parTransId="{7DE2BB90-74EF-43F5-BE37-8C20DD11AAD2}" sibTransId="{27023525-F35A-41AE-B951-78606B403254}"/>
    <dgm:cxn modelId="{05E64CF2-20D6-4FBD-95A9-CC5333486C40}" type="presOf" srcId="{CB7193C0-BAE9-4218-8500-7DC273029BE1}" destId="{DF1DBA2D-406C-4CF4-B5A6-A1A869C5E543}" srcOrd="0" destOrd="0" presId="urn:microsoft.com/office/officeart/2008/layout/VerticalAccentList"/>
    <dgm:cxn modelId="{A784D60C-3E9F-49D8-86E6-6125E381FDF5}" srcId="{4EC30DF5-7F28-4668-8CCF-8F46E60D786C}" destId="{E4D8270C-140B-4964-BE47-DC4029BB61E7}" srcOrd="2" destOrd="0" parTransId="{26E453BB-DFBB-4337-BDB4-7133EC99CCE9}" sibTransId="{1ECDE940-38E7-4BE4-B279-A4E07E3887AD}"/>
    <dgm:cxn modelId="{8E9E1AC8-BE24-4BB9-98CF-13841801B3A3}" type="presOf" srcId="{4EC30DF5-7F28-4668-8CCF-8F46E60D786C}" destId="{5D8BCA07-EAFB-429E-A901-2FDC4E133A62}" srcOrd="0" destOrd="0" presId="urn:microsoft.com/office/officeart/2008/layout/VerticalAccentList"/>
    <dgm:cxn modelId="{058A0AEE-470B-4AD1-9780-11C61028E7AA}" type="presOf" srcId="{E4D8270C-140B-4964-BE47-DC4029BB61E7}" destId="{FA3B8328-9873-4B39-8407-1293E3290BCD}" srcOrd="0" destOrd="0" presId="urn:microsoft.com/office/officeart/2008/layout/VerticalAccentList"/>
    <dgm:cxn modelId="{A0DA1DEC-9298-4C1B-9358-4595A5C26C6B}" type="presOf" srcId="{512D1E33-114A-47D3-9D6D-294309B62171}" destId="{6258756A-C074-4E6E-84D5-ED06C9E910CF}" srcOrd="0" destOrd="0" presId="urn:microsoft.com/office/officeart/2008/layout/VerticalAccentList"/>
    <dgm:cxn modelId="{E9253FE3-22FD-4710-AD09-B397E5694E41}" type="presParOf" srcId="{5D8BCA07-EAFB-429E-A901-2FDC4E133A62}" destId="{1FBC01F2-13CF-4002-867F-4536153403C1}" srcOrd="0" destOrd="0" presId="urn:microsoft.com/office/officeart/2008/layout/VerticalAccentList"/>
    <dgm:cxn modelId="{0255C8C6-2692-4B8C-A068-728C19108523}" type="presParOf" srcId="{1FBC01F2-13CF-4002-867F-4536153403C1}" destId="{DF1DBA2D-406C-4CF4-B5A6-A1A869C5E543}" srcOrd="0" destOrd="0" presId="urn:microsoft.com/office/officeart/2008/layout/VerticalAccentList"/>
    <dgm:cxn modelId="{EF394E99-FF58-4E7F-A284-DF0DEB7BA09B}" type="presParOf" srcId="{5D8BCA07-EAFB-429E-A901-2FDC4E133A62}" destId="{AA10CF04-B749-4162-BEE6-DAA90F896A7E}" srcOrd="1" destOrd="0" presId="urn:microsoft.com/office/officeart/2008/layout/VerticalAccentList"/>
    <dgm:cxn modelId="{858CB819-5174-4BF5-8381-DD450988F294}" type="presParOf" srcId="{AA10CF04-B749-4162-BEE6-DAA90F896A7E}" destId="{22A8802F-8AC2-43CC-835C-AB51C0A737BE}" srcOrd="0" destOrd="0" presId="urn:microsoft.com/office/officeart/2008/layout/VerticalAccentList"/>
    <dgm:cxn modelId="{E19CC985-5179-4BF7-A1C7-EE2C5EAD2E66}" type="presParOf" srcId="{AA10CF04-B749-4162-BEE6-DAA90F896A7E}" destId="{0B83D05B-71C3-473C-9749-6BA0F0BE7D4B}" srcOrd="1" destOrd="0" presId="urn:microsoft.com/office/officeart/2008/layout/VerticalAccentList"/>
    <dgm:cxn modelId="{FE7FBD8A-92F9-4AB5-B7F3-5CAB316CDCDF}" type="presParOf" srcId="{AA10CF04-B749-4162-BEE6-DAA90F896A7E}" destId="{56A026E2-1E5C-4B8F-97C5-C0B710D8B9CD}" srcOrd="2" destOrd="0" presId="urn:microsoft.com/office/officeart/2008/layout/VerticalAccentList"/>
    <dgm:cxn modelId="{033C67B7-D724-49CE-A2D8-1CE939518A3F}" type="presParOf" srcId="{AA10CF04-B749-4162-BEE6-DAA90F896A7E}" destId="{64CD629E-9A7B-448D-848B-8F5D9D117B76}" srcOrd="3" destOrd="0" presId="urn:microsoft.com/office/officeart/2008/layout/VerticalAccentList"/>
    <dgm:cxn modelId="{126A05F7-AC72-4C8B-AA57-673181FAC32C}" type="presParOf" srcId="{AA10CF04-B749-4162-BEE6-DAA90F896A7E}" destId="{63BECAA2-68B2-450D-8F5F-CE26B097BD04}" srcOrd="4" destOrd="0" presId="urn:microsoft.com/office/officeart/2008/layout/VerticalAccentList"/>
    <dgm:cxn modelId="{3BA6ADAD-583D-45AB-B501-681BCAD53E61}" type="presParOf" srcId="{AA10CF04-B749-4162-BEE6-DAA90F896A7E}" destId="{F9887C38-1652-498A-BB1D-80101067A950}" srcOrd="5" destOrd="0" presId="urn:microsoft.com/office/officeart/2008/layout/VerticalAccentList"/>
    <dgm:cxn modelId="{59E45EAC-EE4E-427D-8A52-51720473C413}" type="presParOf" srcId="{AA10CF04-B749-4162-BEE6-DAA90F896A7E}" destId="{EC8C7F3A-DB22-4FD7-96C5-AF1EC9EE019F}" srcOrd="6" destOrd="0" presId="urn:microsoft.com/office/officeart/2008/layout/VerticalAccentList"/>
    <dgm:cxn modelId="{E609E4A9-A9F0-4E1A-973B-8859E8102C49}" type="presParOf" srcId="{5D8BCA07-EAFB-429E-A901-2FDC4E133A62}" destId="{8E04CFC5-AC77-4755-8586-3883CE9CF8DC}" srcOrd="2" destOrd="0" presId="urn:microsoft.com/office/officeart/2008/layout/VerticalAccentList"/>
    <dgm:cxn modelId="{62649F74-78DE-4FAF-83C2-810AF257A37C}" type="presParOf" srcId="{5D8BCA07-EAFB-429E-A901-2FDC4E133A62}" destId="{845FC8CB-67B7-4C02-B3AF-F3F9869A072F}" srcOrd="3" destOrd="0" presId="urn:microsoft.com/office/officeart/2008/layout/VerticalAccentList"/>
    <dgm:cxn modelId="{19F0C54C-8318-4F9E-BFF7-F7DF452BE684}" type="presParOf" srcId="{845FC8CB-67B7-4C02-B3AF-F3F9869A072F}" destId="{6258756A-C074-4E6E-84D5-ED06C9E910CF}" srcOrd="0" destOrd="0" presId="urn:microsoft.com/office/officeart/2008/layout/VerticalAccentList"/>
    <dgm:cxn modelId="{F46E81D5-EC8A-4023-B407-8E6F238E98B6}" type="presParOf" srcId="{5D8BCA07-EAFB-429E-A901-2FDC4E133A62}" destId="{7E68135A-DB0D-4240-9F16-037228A3B2CA}" srcOrd="4" destOrd="0" presId="urn:microsoft.com/office/officeart/2008/layout/VerticalAccentList"/>
    <dgm:cxn modelId="{1FE5D8C9-8FA3-4AD8-BF2F-0C998777A056}" type="presParOf" srcId="{7E68135A-DB0D-4240-9F16-037228A3B2CA}" destId="{F223D204-A445-4284-A20B-4141C7ACA9FB}" srcOrd="0" destOrd="0" presId="urn:microsoft.com/office/officeart/2008/layout/VerticalAccentList"/>
    <dgm:cxn modelId="{08E16401-7D2C-4AD5-887C-F26E44CEEF5C}" type="presParOf" srcId="{7E68135A-DB0D-4240-9F16-037228A3B2CA}" destId="{88B3A092-AED2-4686-A34B-C7C01502D231}" srcOrd="1" destOrd="0" presId="urn:microsoft.com/office/officeart/2008/layout/VerticalAccentList"/>
    <dgm:cxn modelId="{8B7B7948-FC3B-4D5F-917B-059D7D176AE8}" type="presParOf" srcId="{7E68135A-DB0D-4240-9F16-037228A3B2CA}" destId="{8A5A05A1-71E2-4509-A3C7-84110FBCCF7E}" srcOrd="2" destOrd="0" presId="urn:microsoft.com/office/officeart/2008/layout/VerticalAccentList"/>
    <dgm:cxn modelId="{ADAAF5BF-A987-4AD6-AFB5-5CB24819FC33}" type="presParOf" srcId="{7E68135A-DB0D-4240-9F16-037228A3B2CA}" destId="{A116CA8F-26AE-466C-B2A0-47245982D5B3}" srcOrd="3" destOrd="0" presId="urn:microsoft.com/office/officeart/2008/layout/VerticalAccentList"/>
    <dgm:cxn modelId="{F2C593A0-1A84-42BB-AF72-7BDC257B5521}" type="presParOf" srcId="{7E68135A-DB0D-4240-9F16-037228A3B2CA}" destId="{1DB05595-2AD8-467C-95E7-68D8BA9F4C81}" srcOrd="4" destOrd="0" presId="urn:microsoft.com/office/officeart/2008/layout/VerticalAccentList"/>
    <dgm:cxn modelId="{1BBB04F2-9F2C-48C0-BE02-AAAA1B6DFEED}" type="presParOf" srcId="{7E68135A-DB0D-4240-9F16-037228A3B2CA}" destId="{50FBFA62-80E2-42A9-A4F9-DF77D3BFAA2F}" srcOrd="5" destOrd="0" presId="urn:microsoft.com/office/officeart/2008/layout/VerticalAccentList"/>
    <dgm:cxn modelId="{B8A291C3-C6BC-424F-8EC5-3424FC3B57B8}" type="presParOf" srcId="{7E68135A-DB0D-4240-9F16-037228A3B2CA}" destId="{81AE4643-7A16-4C92-8CB2-DDA6CE73D521}" srcOrd="6" destOrd="0" presId="urn:microsoft.com/office/officeart/2008/layout/VerticalAccentList"/>
    <dgm:cxn modelId="{9BF8B18A-5888-4A12-BCD8-49237305B665}" type="presParOf" srcId="{5D8BCA07-EAFB-429E-A901-2FDC4E133A62}" destId="{943A60F8-D663-463C-8BBA-A0529C584018}" srcOrd="5" destOrd="0" presId="urn:microsoft.com/office/officeart/2008/layout/VerticalAccentList"/>
    <dgm:cxn modelId="{8EFEC11E-3C14-43CF-8600-880054FC05FF}" type="presParOf" srcId="{5D8BCA07-EAFB-429E-A901-2FDC4E133A62}" destId="{61870168-C329-4D9B-BF51-C77F659C045B}" srcOrd="6" destOrd="0" presId="urn:microsoft.com/office/officeart/2008/layout/VerticalAccentList"/>
    <dgm:cxn modelId="{C00D4665-8E9E-4736-A623-3F45496E6369}" type="presParOf" srcId="{61870168-C329-4D9B-BF51-C77F659C045B}" destId="{FA3B8328-9873-4B39-8407-1293E3290BCD}" srcOrd="0" destOrd="0" presId="urn:microsoft.com/office/officeart/2008/layout/VerticalAccentList"/>
    <dgm:cxn modelId="{83844DD2-710E-4A40-902F-FE20955FDD6D}" type="presParOf" srcId="{5D8BCA07-EAFB-429E-A901-2FDC4E133A62}" destId="{1528693B-D326-4C31-BB2E-4FEEC962F574}" srcOrd="7" destOrd="0" presId="urn:microsoft.com/office/officeart/2008/layout/VerticalAccentList"/>
    <dgm:cxn modelId="{388C63E8-39BF-4E60-8E78-645DD47E993B}" type="presParOf" srcId="{1528693B-D326-4C31-BB2E-4FEEC962F574}" destId="{048F676C-3D41-40FF-9BD3-5EFFD5F46EB1}" srcOrd="0" destOrd="0" presId="urn:microsoft.com/office/officeart/2008/layout/VerticalAccentList"/>
    <dgm:cxn modelId="{97A155C5-E423-4118-A64C-BD7644ED55D7}" type="presParOf" srcId="{1528693B-D326-4C31-BB2E-4FEEC962F574}" destId="{31EE4BBA-DBD5-4700-A810-87F256DA7DB0}" srcOrd="1" destOrd="0" presId="urn:microsoft.com/office/officeart/2008/layout/VerticalAccentList"/>
    <dgm:cxn modelId="{E0746424-03B4-4A28-AB92-192A6A10C73A}" type="presParOf" srcId="{1528693B-D326-4C31-BB2E-4FEEC962F574}" destId="{8E616BD1-C404-40E7-8C7A-EA8F5B140E80}" srcOrd="2" destOrd="0" presId="urn:microsoft.com/office/officeart/2008/layout/VerticalAccentList"/>
    <dgm:cxn modelId="{23487E64-C679-44F2-AF4C-E7B01FBA92D6}" type="presParOf" srcId="{1528693B-D326-4C31-BB2E-4FEEC962F574}" destId="{32BBE5A7-9453-43AC-9469-99D3D1A8B6AE}" srcOrd="3" destOrd="0" presId="urn:microsoft.com/office/officeart/2008/layout/VerticalAccentList"/>
    <dgm:cxn modelId="{269180D2-3806-45FC-B889-523B8EF76123}" type="presParOf" srcId="{1528693B-D326-4C31-BB2E-4FEEC962F574}" destId="{F5B9B9E8-63B1-4D48-9FC9-7671B10FBC48}" srcOrd="4" destOrd="0" presId="urn:microsoft.com/office/officeart/2008/layout/VerticalAccentList"/>
    <dgm:cxn modelId="{3851DD15-1659-47E9-8C13-7607DF91B398}" type="presParOf" srcId="{1528693B-D326-4C31-BB2E-4FEEC962F574}" destId="{8944E3AC-DB32-4033-8510-C87C8BA0CE17}" srcOrd="5" destOrd="0" presId="urn:microsoft.com/office/officeart/2008/layout/VerticalAccentList"/>
    <dgm:cxn modelId="{93F6FF9C-E3FE-4EBB-9B85-5D9A71FC0DEA}" type="presParOf" srcId="{1528693B-D326-4C31-BB2E-4FEEC962F574}" destId="{01940BA4-72D9-49FC-B4AB-DF98D545C8C0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84C9CF-B7DA-4F54-8F37-1092C51C64C3}" type="doc">
      <dgm:prSet loTypeId="urn:microsoft.com/office/officeart/2005/8/layout/hLis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6350B6-4627-46CD-BF74-E7A9118D7E09}">
      <dgm:prSet phldrT="[Текст]" custT="1"/>
      <dgm:spPr/>
      <dgm:t>
        <a:bodyPr/>
        <a:lstStyle/>
        <a:p>
          <a:r>
            <a:rPr lang="ru-RU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Договор об использовании чеков содержит следующие условия:</a:t>
          </a:r>
        </a:p>
      </dgm:t>
    </dgm:pt>
    <dgm:pt modelId="{AEE60133-7470-48BD-B416-6E814F69BD98}" type="parTrans" cxnId="{48C945C8-BE28-4412-8B87-D7022C715CA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F8B8C1-CBF8-4BF3-BC66-3DFE7BA03FB3}" type="sibTrans" cxnId="{48C945C8-BE28-4412-8B87-D7022C715CA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875F20-F22E-428F-9F1C-A055DA4E6BC8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1) сведения о количестве бланков чеков в чековой книжке</a:t>
          </a:r>
        </a:p>
      </dgm:t>
    </dgm:pt>
    <dgm:pt modelId="{D15A0BE2-CAF0-4419-8337-98C8908C28C2}" type="parTrans" cxnId="{89635E89-97A3-4398-8998-4D9543EDDE8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9EFDE6-FC1C-4B56-B840-50C95E8BB0CE}" type="sibTrans" cxnId="{89635E89-97A3-4398-8998-4D9543EDDE8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CA7BE-A501-4571-840E-AC244A7F3589}">
      <dgm:prSet phldrT="[Текст]"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A50234-345B-44B2-8318-827006E3C4C7}" type="parTrans" cxnId="{8E5F8437-2FBC-4CDB-9DFD-E1FCEDD61E0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93D43-19EF-48F9-B9BA-4940F94534CD}" type="sibTrans" cxnId="{8E5F8437-2FBC-4CDB-9DFD-E1FCEDD61E0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6D6BC7-8DFB-4A76-951F-20F6A2F9B3F7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2) требование правильной выписки чеков,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включая: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C603ED-1135-4674-B86C-2D188B53A8F9}" type="parTrans" cxnId="{FE8CB92E-962A-47AC-9419-284C1695EE4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D3E3CB-5D9E-483E-9CF4-8A85940E3B51}" type="sibTrans" cxnId="{FE8CB92E-962A-47AC-9419-284C1695EE4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89A55-78DF-41B1-B1EB-8EC236019F19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3) порядок осуществления взаимных платежей и переводов денег между банком чекодателя и чекодателем при проведении операций с чеками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89351A-982B-4D61-9E65-A3FA62EEA395}" type="parTrans" cxnId="{A1EC9B77-10CE-4451-BA95-3325464EFB6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B6E94-2289-41FC-9BD4-BB9A5551B3B7}" type="sibTrans" cxnId="{A1EC9B77-10CE-4451-BA95-3325464EFB6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653533-7F16-4A0E-A019-807DFC8A4E9B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4) срок действия чековой книжки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11749E-83B0-4C6B-AB8F-10CC92B79709}" type="parTrans" cxnId="{FFE61578-9F24-48AA-B50A-5871D708116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BFD188-2A93-49AA-9723-167A5B32E056}" type="sibTrans" cxnId="{FFE61578-9F24-48AA-B50A-5871D708116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D97487-B381-493F-B491-2544A54D79E6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5) процедуру уведомления банка чекодателя чекодателем об утерянных или украденных чеках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4749B4-16BD-4164-B425-B42CAAE75785}" type="parTrans" cxnId="{E49128A2-3813-46F7-B176-BD188C189AE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0E9523-09AB-4D66-AAEF-D51AE6EE2761}" type="sibTrans" cxnId="{E49128A2-3813-46F7-B176-BD188C189AE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E71F13-E656-4CBB-9F50-D1F333348DF7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6) процедуру уведомления чекодателя банком чекодателя об отказах в оплате чеков, а также о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дефектных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поддельных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чеках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AF491D-CA05-4F5C-987C-334A40C1DEA9}" type="parTrans" cxnId="{0BD8FEA7-5582-4BED-9DCC-9876A6AD931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289B9-331A-4208-9B66-3382F436F35F}" type="sibTrans" cxnId="{0BD8FEA7-5582-4BED-9DCC-9876A6AD931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174BB6-A43D-479D-8FC7-03D281376D9A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7) условия оплаты чекодателем услуг банка чекодателя по проведению операций с чеками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1477D-BB26-4456-AEEA-6811DAD1089D}" type="parTrans" cxnId="{698410CE-8A5D-4C4D-8CE7-D702902501C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060F25-0B0E-4043-B9B7-6AB39A2AA62E}" type="sibTrans" cxnId="{698410CE-8A5D-4C4D-8CE7-D702902501C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D8790B-8341-409F-877E-AF964601FD62}">
      <dgm:prSet custT="1"/>
      <dgm:spPr/>
      <dgm:t>
        <a:bodyPr/>
        <a:lstStyle/>
        <a:p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8) порядок возврата чекодателем банку чекодателя неиспользованных бланков чеков</a:t>
          </a:r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47F4A-3D99-4FD7-9ED1-691D16940B04}" type="parTrans" cxnId="{7E220966-8BBB-4051-8098-5D7E7010203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4BAB9-3A66-42B3-B7F7-076E616323A5}" type="sibTrans" cxnId="{7E220966-8BBB-4051-8098-5D7E7010203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34E0A-77E5-4597-974D-63F70EE44A23}">
      <dgm:prSet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9) ответственность сторон и порядок предъявления претензий в отношениях между чекодателем и банком чекодателя 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CB4112-D742-4361-AF19-2ABEF5EBC81F}" type="parTrans" cxnId="{02E0045B-BDE2-411C-A299-D069F56FEC6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68D6AC-7647-4E05-9A56-D3187BEB45D3}" type="sibTrans" cxnId="{02E0045B-BDE2-411C-A299-D069F56FEC6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20746D-6494-4C92-BE53-DE2994D9C942}" type="pres">
      <dgm:prSet presAssocID="{9484C9CF-B7DA-4F54-8F37-1092C51C64C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D8407-595F-4113-AC81-FC97DB4AE3BB}" type="pres">
      <dgm:prSet presAssocID="{D56350B6-4627-46CD-BF74-E7A9118D7E09}" presName="roof" presStyleLbl="dkBgShp" presStyleIdx="0" presStyleCnt="2"/>
      <dgm:spPr/>
      <dgm:t>
        <a:bodyPr/>
        <a:lstStyle/>
        <a:p>
          <a:endParaRPr lang="ru-RU"/>
        </a:p>
      </dgm:t>
    </dgm:pt>
    <dgm:pt modelId="{5347D047-349A-49D7-8A33-268BA28154CC}" type="pres">
      <dgm:prSet presAssocID="{D56350B6-4627-46CD-BF74-E7A9118D7E09}" presName="pillars" presStyleCnt="0"/>
      <dgm:spPr/>
      <dgm:t>
        <a:bodyPr/>
        <a:lstStyle/>
        <a:p>
          <a:endParaRPr lang="ru-RU"/>
        </a:p>
      </dgm:t>
    </dgm:pt>
    <dgm:pt modelId="{888323FC-C7BD-4D9C-A533-26D77E97C50F}" type="pres">
      <dgm:prSet presAssocID="{D56350B6-4627-46CD-BF74-E7A9118D7E09}" presName="pillar1" presStyleLbl="node1" presStyleIdx="0" presStyleCnt="9" custScaleX="81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87476-02E2-4B77-901A-D65252AB9474}" type="pres">
      <dgm:prSet presAssocID="{156D6BC7-8DFB-4A76-951F-20F6A2F9B3F7}" presName="pillarX" presStyleLbl="node1" presStyleIdx="1" presStyleCnt="9" custScaleX="64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36D72-911C-43AA-AE87-E7B355F89067}" type="pres">
      <dgm:prSet presAssocID="{0E289A55-78DF-41B1-B1EB-8EC236019F19}" presName="pillarX" presStyleLbl="node1" presStyleIdx="2" presStyleCnt="9" custScaleX="120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15579-5AC1-43BC-B047-D76E68FA5680}" type="pres">
      <dgm:prSet presAssocID="{E9653533-7F16-4A0E-A019-807DFC8A4E9B}" presName="pillarX" presStyleLbl="node1" presStyleIdx="3" presStyleCnt="9" custScaleX="76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59F72-D6A1-434B-A80B-C0A88ACECABB}" type="pres">
      <dgm:prSet presAssocID="{58D97487-B381-493F-B491-2544A54D79E6}" presName="pillarX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ED778-D325-42C8-A325-BF384D852A74}" type="pres">
      <dgm:prSet presAssocID="{D3E71F13-E656-4CBB-9F50-D1F333348DF7}" presName="pillarX" presStyleLbl="node1" presStyleIdx="5" presStyleCnt="9" custScaleX="109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C5009-ADDC-451E-861E-67F50E8E7F00}" type="pres">
      <dgm:prSet presAssocID="{5B174BB6-A43D-479D-8FC7-03D281376D9A}" presName="pillarX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FE964-946A-4628-B51C-812C898C5328}" type="pres">
      <dgm:prSet presAssocID="{72D8790B-8341-409F-877E-AF964601FD62}" presName="pillarX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D6A66-04BC-4F16-A582-38CB51905055}" type="pres">
      <dgm:prSet presAssocID="{91534E0A-77E5-4597-974D-63F70EE44A23}" presName="pillarX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367FB-D89A-4254-B0BC-E56358D59198}" type="pres">
      <dgm:prSet presAssocID="{D56350B6-4627-46CD-BF74-E7A9118D7E09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0BD8FEA7-5582-4BED-9DCC-9876A6AD9312}" srcId="{D56350B6-4627-46CD-BF74-E7A9118D7E09}" destId="{D3E71F13-E656-4CBB-9F50-D1F333348DF7}" srcOrd="5" destOrd="0" parTransId="{7EAF491D-CA05-4F5C-987C-334A40C1DEA9}" sibTransId="{4D2289B9-331A-4208-9B66-3382F436F35F}"/>
    <dgm:cxn modelId="{FE8CB92E-962A-47AC-9419-284C1695EE43}" srcId="{D56350B6-4627-46CD-BF74-E7A9118D7E09}" destId="{156D6BC7-8DFB-4A76-951F-20F6A2F9B3F7}" srcOrd="1" destOrd="0" parTransId="{9CC603ED-1135-4674-B86C-2D188B53A8F9}" sibTransId="{AAD3E3CB-5D9E-483E-9CF4-8A85940E3B51}"/>
    <dgm:cxn modelId="{02E0045B-BDE2-411C-A299-D069F56FEC63}" srcId="{D56350B6-4627-46CD-BF74-E7A9118D7E09}" destId="{91534E0A-77E5-4597-974D-63F70EE44A23}" srcOrd="8" destOrd="0" parTransId="{3FCB4112-D742-4361-AF19-2ABEF5EBC81F}" sibTransId="{E968D6AC-7647-4E05-9A56-D3187BEB45D3}"/>
    <dgm:cxn modelId="{89635E89-97A3-4398-8998-4D9543EDDE88}" srcId="{D56350B6-4627-46CD-BF74-E7A9118D7E09}" destId="{2F875F20-F22E-428F-9F1C-A055DA4E6BC8}" srcOrd="0" destOrd="0" parTransId="{D15A0BE2-CAF0-4419-8337-98C8908C28C2}" sibTransId="{1B9EFDE6-FC1C-4B56-B840-50C95E8BB0CE}"/>
    <dgm:cxn modelId="{328D2946-70A2-4DD7-A3CB-09F25F7991E0}" type="presOf" srcId="{58D97487-B381-493F-B491-2544A54D79E6}" destId="{69759F72-D6A1-434B-A80B-C0A88ACECABB}" srcOrd="0" destOrd="0" presId="urn:microsoft.com/office/officeart/2005/8/layout/hList3"/>
    <dgm:cxn modelId="{A1EC9B77-10CE-4451-BA95-3325464EFB6F}" srcId="{D56350B6-4627-46CD-BF74-E7A9118D7E09}" destId="{0E289A55-78DF-41B1-B1EB-8EC236019F19}" srcOrd="2" destOrd="0" parTransId="{9B89351A-982B-4D61-9E65-A3FA62EEA395}" sibTransId="{7B3B6E94-2289-41FC-9BD4-BB9A5551B3B7}"/>
    <dgm:cxn modelId="{8E5F8437-2FBC-4CDB-9DFD-E1FCEDD61E0F}" srcId="{9484C9CF-B7DA-4F54-8F37-1092C51C64C3}" destId="{900CA7BE-A501-4571-840E-AC244A7F3589}" srcOrd="1" destOrd="0" parTransId="{A3A50234-345B-44B2-8318-827006E3C4C7}" sibTransId="{98693D43-19EF-48F9-B9BA-4940F94534CD}"/>
    <dgm:cxn modelId="{80C35F73-41BA-449B-8748-B729955C2175}" type="presOf" srcId="{0E289A55-78DF-41B1-B1EB-8EC236019F19}" destId="{87136D72-911C-43AA-AE87-E7B355F89067}" srcOrd="0" destOrd="0" presId="urn:microsoft.com/office/officeart/2005/8/layout/hList3"/>
    <dgm:cxn modelId="{872A0A8D-D5DB-41BF-843E-C23A27A0FEA7}" type="presOf" srcId="{E9653533-7F16-4A0E-A019-807DFC8A4E9B}" destId="{04615579-5AC1-43BC-B047-D76E68FA5680}" srcOrd="0" destOrd="0" presId="urn:microsoft.com/office/officeart/2005/8/layout/hList3"/>
    <dgm:cxn modelId="{057F3F74-968F-4502-98B2-1E126C25DEEE}" type="presOf" srcId="{D3E71F13-E656-4CBB-9F50-D1F333348DF7}" destId="{14AED778-D325-42C8-A325-BF384D852A74}" srcOrd="0" destOrd="0" presId="urn:microsoft.com/office/officeart/2005/8/layout/hList3"/>
    <dgm:cxn modelId="{7E220966-8BBB-4051-8098-5D7E70102030}" srcId="{D56350B6-4627-46CD-BF74-E7A9118D7E09}" destId="{72D8790B-8341-409F-877E-AF964601FD62}" srcOrd="7" destOrd="0" parTransId="{77C47F4A-3D99-4FD7-9ED1-691D16940B04}" sibTransId="{2C24BAB9-3A66-42B3-B7F7-076E616323A5}"/>
    <dgm:cxn modelId="{714160DE-1D33-4F87-89B5-98C200CE7EFC}" type="presOf" srcId="{9484C9CF-B7DA-4F54-8F37-1092C51C64C3}" destId="{9120746D-6494-4C92-BE53-DE2994D9C942}" srcOrd="0" destOrd="0" presId="urn:microsoft.com/office/officeart/2005/8/layout/hList3"/>
    <dgm:cxn modelId="{48C945C8-BE28-4412-8B87-D7022C715CAE}" srcId="{9484C9CF-B7DA-4F54-8F37-1092C51C64C3}" destId="{D56350B6-4627-46CD-BF74-E7A9118D7E09}" srcOrd="0" destOrd="0" parTransId="{AEE60133-7470-48BD-B416-6E814F69BD98}" sibTransId="{78F8B8C1-CBF8-4BF3-BC66-3DFE7BA03FB3}"/>
    <dgm:cxn modelId="{0DFD4A5A-42F1-4167-B985-B0697D364675}" type="presOf" srcId="{72D8790B-8341-409F-877E-AF964601FD62}" destId="{4D7FE964-946A-4628-B51C-812C898C5328}" srcOrd="0" destOrd="0" presId="urn:microsoft.com/office/officeart/2005/8/layout/hList3"/>
    <dgm:cxn modelId="{FFE61578-9F24-48AA-B50A-5871D708116F}" srcId="{D56350B6-4627-46CD-BF74-E7A9118D7E09}" destId="{E9653533-7F16-4A0E-A019-807DFC8A4E9B}" srcOrd="3" destOrd="0" parTransId="{7511749E-83B0-4C6B-AB8F-10CC92B79709}" sibTransId="{7EBFD188-2A93-49AA-9723-167A5B32E056}"/>
    <dgm:cxn modelId="{698410CE-8A5D-4C4D-8CE7-D702902501CE}" srcId="{D56350B6-4627-46CD-BF74-E7A9118D7E09}" destId="{5B174BB6-A43D-479D-8FC7-03D281376D9A}" srcOrd="6" destOrd="0" parTransId="{69F1477D-BB26-4456-AEEA-6811DAD1089D}" sibTransId="{F7060F25-0B0E-4043-B9B7-6AB39A2AA62E}"/>
    <dgm:cxn modelId="{74563B87-31EC-4B10-84B5-43F205502421}" type="presOf" srcId="{91534E0A-77E5-4597-974D-63F70EE44A23}" destId="{DDFD6A66-04BC-4F16-A582-38CB51905055}" srcOrd="0" destOrd="0" presId="urn:microsoft.com/office/officeart/2005/8/layout/hList3"/>
    <dgm:cxn modelId="{D93B1EB5-524E-419F-A355-193EDC2F3223}" type="presOf" srcId="{D56350B6-4627-46CD-BF74-E7A9118D7E09}" destId="{144D8407-595F-4113-AC81-FC97DB4AE3BB}" srcOrd="0" destOrd="0" presId="urn:microsoft.com/office/officeart/2005/8/layout/hList3"/>
    <dgm:cxn modelId="{66008152-FF51-4420-9713-8C9146E31534}" type="presOf" srcId="{5B174BB6-A43D-479D-8FC7-03D281376D9A}" destId="{E18C5009-ADDC-451E-861E-67F50E8E7F00}" srcOrd="0" destOrd="0" presId="urn:microsoft.com/office/officeart/2005/8/layout/hList3"/>
    <dgm:cxn modelId="{272B1508-BDB4-4D2D-96B0-C23BA5682962}" type="presOf" srcId="{156D6BC7-8DFB-4A76-951F-20F6A2F9B3F7}" destId="{BAD87476-02E2-4B77-901A-D65252AB9474}" srcOrd="0" destOrd="0" presId="urn:microsoft.com/office/officeart/2005/8/layout/hList3"/>
    <dgm:cxn modelId="{FA9A440E-D35A-4653-AF46-862667A4C9AC}" type="presOf" srcId="{2F875F20-F22E-428F-9F1C-A055DA4E6BC8}" destId="{888323FC-C7BD-4D9C-A533-26D77E97C50F}" srcOrd="0" destOrd="0" presId="urn:microsoft.com/office/officeart/2005/8/layout/hList3"/>
    <dgm:cxn modelId="{E49128A2-3813-46F7-B176-BD188C189AEA}" srcId="{D56350B6-4627-46CD-BF74-E7A9118D7E09}" destId="{58D97487-B381-493F-B491-2544A54D79E6}" srcOrd="4" destOrd="0" parTransId="{AB4749B4-16BD-4164-B425-B42CAAE75785}" sibTransId="{9B0E9523-09AB-4D66-AAEF-D51AE6EE2761}"/>
    <dgm:cxn modelId="{9F5E5423-17A2-41FC-9265-B2E729405AC2}" type="presParOf" srcId="{9120746D-6494-4C92-BE53-DE2994D9C942}" destId="{144D8407-595F-4113-AC81-FC97DB4AE3BB}" srcOrd="0" destOrd="0" presId="urn:microsoft.com/office/officeart/2005/8/layout/hList3"/>
    <dgm:cxn modelId="{BB36F929-45AD-4240-9008-F20C638AE2D4}" type="presParOf" srcId="{9120746D-6494-4C92-BE53-DE2994D9C942}" destId="{5347D047-349A-49D7-8A33-268BA28154CC}" srcOrd="1" destOrd="0" presId="urn:microsoft.com/office/officeart/2005/8/layout/hList3"/>
    <dgm:cxn modelId="{EF533EBD-329A-45F4-A019-1CD8786C64E7}" type="presParOf" srcId="{5347D047-349A-49D7-8A33-268BA28154CC}" destId="{888323FC-C7BD-4D9C-A533-26D77E97C50F}" srcOrd="0" destOrd="0" presId="urn:microsoft.com/office/officeart/2005/8/layout/hList3"/>
    <dgm:cxn modelId="{8476F7D9-FE20-40A7-B3FB-E32ABC35D7C4}" type="presParOf" srcId="{5347D047-349A-49D7-8A33-268BA28154CC}" destId="{BAD87476-02E2-4B77-901A-D65252AB9474}" srcOrd="1" destOrd="0" presId="urn:microsoft.com/office/officeart/2005/8/layout/hList3"/>
    <dgm:cxn modelId="{5E19CCCF-4469-450C-AF54-879DB24FBE46}" type="presParOf" srcId="{5347D047-349A-49D7-8A33-268BA28154CC}" destId="{87136D72-911C-43AA-AE87-E7B355F89067}" srcOrd="2" destOrd="0" presId="urn:microsoft.com/office/officeart/2005/8/layout/hList3"/>
    <dgm:cxn modelId="{8E72E417-168D-434A-A11D-188ADDC53151}" type="presParOf" srcId="{5347D047-349A-49D7-8A33-268BA28154CC}" destId="{04615579-5AC1-43BC-B047-D76E68FA5680}" srcOrd="3" destOrd="0" presId="urn:microsoft.com/office/officeart/2005/8/layout/hList3"/>
    <dgm:cxn modelId="{841DC654-B866-473E-A528-F846AE75B3D8}" type="presParOf" srcId="{5347D047-349A-49D7-8A33-268BA28154CC}" destId="{69759F72-D6A1-434B-A80B-C0A88ACECABB}" srcOrd="4" destOrd="0" presId="urn:microsoft.com/office/officeart/2005/8/layout/hList3"/>
    <dgm:cxn modelId="{65ECB516-A451-478A-BA03-EF9F1193F3F6}" type="presParOf" srcId="{5347D047-349A-49D7-8A33-268BA28154CC}" destId="{14AED778-D325-42C8-A325-BF384D852A74}" srcOrd="5" destOrd="0" presId="urn:microsoft.com/office/officeart/2005/8/layout/hList3"/>
    <dgm:cxn modelId="{DFABB4F5-0BB3-4F8D-881C-9FA6EAA8EC22}" type="presParOf" srcId="{5347D047-349A-49D7-8A33-268BA28154CC}" destId="{E18C5009-ADDC-451E-861E-67F50E8E7F00}" srcOrd="6" destOrd="0" presId="urn:microsoft.com/office/officeart/2005/8/layout/hList3"/>
    <dgm:cxn modelId="{C9FC4804-F446-4573-A936-B1F5CDD75AB4}" type="presParOf" srcId="{5347D047-349A-49D7-8A33-268BA28154CC}" destId="{4D7FE964-946A-4628-B51C-812C898C5328}" srcOrd="7" destOrd="0" presId="urn:microsoft.com/office/officeart/2005/8/layout/hList3"/>
    <dgm:cxn modelId="{9F90D2F5-E579-42A4-BE16-3145B841A48E}" type="presParOf" srcId="{5347D047-349A-49D7-8A33-268BA28154CC}" destId="{DDFD6A66-04BC-4F16-A582-38CB51905055}" srcOrd="8" destOrd="0" presId="urn:microsoft.com/office/officeart/2005/8/layout/hList3"/>
    <dgm:cxn modelId="{A322BDE8-F936-4FB6-A059-2508F8E29E96}" type="presParOf" srcId="{9120746D-6494-4C92-BE53-DE2994D9C942}" destId="{F85367FB-D89A-4254-B0BC-E56358D5919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9A54DF-1471-49B5-AD01-465CF16D42E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69D3360-4495-4C5B-9A1E-B0F5FCD31B88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требование правильной выписки чеков, включая: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76E6B2-6414-4CEA-9803-8DCB03092BCD}" type="parTrans" cxnId="{599AD1FA-0D33-48C7-B824-30BEE06B025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F3091A-7E4A-497E-88DA-2F62CF8BEA68}" type="sibTrans" cxnId="{599AD1FA-0D33-48C7-B824-30BEE06B025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9334E4-FD02-4A0A-A5FF-A58FCA70E483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последовательности номеров бланков чеков</a:t>
          </a:r>
        </a:p>
      </dgm:t>
    </dgm:pt>
    <dgm:pt modelId="{8E960BFD-B459-4A00-B9C0-B627E1C51B12}" type="parTrans" cxnId="{B1EE3AFB-7D48-4335-A659-65C28FA0D99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095018-3572-4111-BDF4-E10E66AB9F6C}" type="sibTrans" cxnId="{B1EE3AFB-7D48-4335-A659-65C28FA0D99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DDB21B-3D36-4BA9-A1C6-3BBD44554391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указание суммы чека цифрами и прописью 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EE69A-A9BE-4DD4-AAB8-306CFCF0A53A}" type="parTrans" cxnId="{F05D9CFF-8812-490D-AB1D-B1CF67E4583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8E113B-33B2-4CD6-95AE-39C24BCA4748}" type="sibTrans" cxnId="{F05D9CFF-8812-490D-AB1D-B1CF67E4583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E5B178-A913-40BC-A863-5A2A9DB74D57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 графе после слова "заплатите" указываются ФИО на имя которого выписывается чек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548F92-4D7A-455F-83AB-3360A2EEE063}" type="parTrans" cxnId="{84A596A3-5379-4F4D-8265-436DE376144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9D076D-FA82-4175-A963-DFCF94BC8BF6}" type="sibTrans" cxnId="{84A596A3-5379-4F4D-8265-436DE376144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14A7E-6DD2-4D85-A0B5-E5E0BD20CAF6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номер документа, удостоверяющего личность чекодателя кем и когда выдан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678CC-0E29-4136-9663-226F648A6B2E}" type="parTrans" cxnId="{C1148FD4-0048-4B6E-9F74-A7E55470646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BD4E8-8835-4160-9A42-3930BB523A81}" type="sibTrans" cxnId="{C1148FD4-0048-4B6E-9F74-A7E55470646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C03892-8887-4ADA-AFF7-B181B562806B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проставление даты выписки чека (прописью)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B68D5-EE46-465F-974C-BAEFFAE4189B}" type="parTrans" cxnId="{FA22C7E9-F9EB-47B5-B6C1-77705B08CD7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C4767-6704-414D-AA84-6E2E39DDE3B1}" type="sibTrans" cxnId="{FA22C7E9-F9EB-47B5-B6C1-77705B08CD7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9C9410-18D9-4822-BDEC-858FED577209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проставление подписи чекодателя, соответствующей документу,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уд.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личность – образцу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подписи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B733AF-9700-4320-AC70-307AC883E87B}" type="parTrans" cxnId="{873C17B8-F077-4619-8F1C-EFB5EB1DD31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B8FFBE-FE93-497E-AE8E-01D08EBB6A39}" type="sibTrans" cxnId="{873C17B8-F077-4619-8F1C-EFB5EB1DD31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B9606B-F693-4427-A477-144CD01C0263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указание в корешке чека суммы денег, на которую выписан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чек,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даты выписки чека с подписью чекодателя,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остатка суммы до совершения операции и новый остаток по чековой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книжке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2A3AFC-56E3-4265-93AB-FCF06EB8FE18}" type="parTrans" cxnId="{1700723B-CF94-431D-A8DB-FDA411809E8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A7E6A4-993F-4262-A2EA-396EC093EF9B}" type="sibTrans" cxnId="{1700723B-CF94-431D-A8DB-FDA411809E8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61521-54D2-4489-9E1F-F4999FBC2DBD}" type="pres">
      <dgm:prSet presAssocID="{669A54DF-1471-49B5-AD01-465CF16D42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D78C80-0F6A-440D-879A-5376080AD919}" type="pres">
      <dgm:prSet presAssocID="{E69D3360-4495-4C5B-9A1E-B0F5FCD31B88}" presName="hierRoot1" presStyleCnt="0"/>
      <dgm:spPr/>
      <dgm:t>
        <a:bodyPr/>
        <a:lstStyle/>
        <a:p>
          <a:endParaRPr lang="ru-RU"/>
        </a:p>
      </dgm:t>
    </dgm:pt>
    <dgm:pt modelId="{EB805350-B352-4AA5-963E-4CE8611EA567}" type="pres">
      <dgm:prSet presAssocID="{E69D3360-4495-4C5B-9A1E-B0F5FCD31B88}" presName="composite" presStyleCnt="0"/>
      <dgm:spPr/>
      <dgm:t>
        <a:bodyPr/>
        <a:lstStyle/>
        <a:p>
          <a:endParaRPr lang="ru-RU"/>
        </a:p>
      </dgm:t>
    </dgm:pt>
    <dgm:pt modelId="{A296365F-D6D9-4B6E-B4F2-893A5CE70B97}" type="pres">
      <dgm:prSet presAssocID="{E69D3360-4495-4C5B-9A1E-B0F5FCD31B88}" presName="background" presStyleLbl="node0" presStyleIdx="0" presStyleCnt="1"/>
      <dgm:spPr/>
      <dgm:t>
        <a:bodyPr/>
        <a:lstStyle/>
        <a:p>
          <a:endParaRPr lang="ru-RU"/>
        </a:p>
      </dgm:t>
    </dgm:pt>
    <dgm:pt modelId="{092FFF9A-5CF9-4635-A818-28A8EECC378E}" type="pres">
      <dgm:prSet presAssocID="{E69D3360-4495-4C5B-9A1E-B0F5FCD31B88}" presName="text" presStyleLbl="fgAcc0" presStyleIdx="0" presStyleCnt="1" custScaleX="235292" custScaleY="150355" custLinFactNeighborY="-507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7EA798-099B-433F-A614-4CF91C231067}" type="pres">
      <dgm:prSet presAssocID="{E69D3360-4495-4C5B-9A1E-B0F5FCD31B88}" presName="hierChild2" presStyleCnt="0"/>
      <dgm:spPr/>
      <dgm:t>
        <a:bodyPr/>
        <a:lstStyle/>
        <a:p>
          <a:endParaRPr lang="ru-RU"/>
        </a:p>
      </dgm:t>
    </dgm:pt>
    <dgm:pt modelId="{88F187FA-2578-45CF-90BA-49AA60FCC05A}" type="pres">
      <dgm:prSet presAssocID="{8E960BFD-B459-4A00-B9C0-B627E1C51B12}" presName="Name10" presStyleLbl="parChTrans1D2" presStyleIdx="0" presStyleCnt="7"/>
      <dgm:spPr/>
      <dgm:t>
        <a:bodyPr/>
        <a:lstStyle/>
        <a:p>
          <a:endParaRPr lang="ru-RU"/>
        </a:p>
      </dgm:t>
    </dgm:pt>
    <dgm:pt modelId="{FEF2CDCE-3687-4551-82B8-5CB988B66899}" type="pres">
      <dgm:prSet presAssocID="{C39334E4-FD02-4A0A-A5FF-A58FCA70E483}" presName="hierRoot2" presStyleCnt="0"/>
      <dgm:spPr/>
    </dgm:pt>
    <dgm:pt modelId="{D34659D7-AE59-454C-A16E-7F3157C24D04}" type="pres">
      <dgm:prSet presAssocID="{C39334E4-FD02-4A0A-A5FF-A58FCA70E483}" presName="composite2" presStyleCnt="0"/>
      <dgm:spPr/>
    </dgm:pt>
    <dgm:pt modelId="{63208D78-2379-46FC-93D4-02204A4C59F2}" type="pres">
      <dgm:prSet presAssocID="{C39334E4-FD02-4A0A-A5FF-A58FCA70E483}" presName="background2" presStyleLbl="node2" presStyleIdx="0" presStyleCnt="7"/>
      <dgm:spPr/>
    </dgm:pt>
    <dgm:pt modelId="{A63FECFC-989F-41DB-A659-BF463A5D1F06}" type="pres">
      <dgm:prSet presAssocID="{C39334E4-FD02-4A0A-A5FF-A58FCA70E483}" presName="text2" presStyleLbl="fgAcc2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EFEC1A-9723-4C69-AD02-BEA98221DA3F}" type="pres">
      <dgm:prSet presAssocID="{C39334E4-FD02-4A0A-A5FF-A58FCA70E483}" presName="hierChild3" presStyleCnt="0"/>
      <dgm:spPr/>
    </dgm:pt>
    <dgm:pt modelId="{2832EDB7-B9E8-4233-9BB5-C2D1666AADDD}" type="pres">
      <dgm:prSet presAssocID="{96FEE69A-A9BE-4DD4-AAB8-306CFCF0A53A}" presName="Name10" presStyleLbl="parChTrans1D2" presStyleIdx="1" presStyleCnt="7"/>
      <dgm:spPr/>
      <dgm:t>
        <a:bodyPr/>
        <a:lstStyle/>
        <a:p>
          <a:endParaRPr lang="ru-RU"/>
        </a:p>
      </dgm:t>
    </dgm:pt>
    <dgm:pt modelId="{2EC54652-1807-4C25-A77C-A47857CB0BE3}" type="pres">
      <dgm:prSet presAssocID="{CBDDB21B-3D36-4BA9-A1C6-3BBD44554391}" presName="hierRoot2" presStyleCnt="0"/>
      <dgm:spPr/>
    </dgm:pt>
    <dgm:pt modelId="{82C11FCA-3C42-4243-823D-C8B7F30405E2}" type="pres">
      <dgm:prSet presAssocID="{CBDDB21B-3D36-4BA9-A1C6-3BBD44554391}" presName="composite2" presStyleCnt="0"/>
      <dgm:spPr/>
    </dgm:pt>
    <dgm:pt modelId="{98E264F2-0E29-4400-91AF-88999AE9648F}" type="pres">
      <dgm:prSet presAssocID="{CBDDB21B-3D36-4BA9-A1C6-3BBD44554391}" presName="background2" presStyleLbl="node2" presStyleIdx="1" presStyleCnt="7"/>
      <dgm:spPr/>
    </dgm:pt>
    <dgm:pt modelId="{7B28A463-FBFF-4039-8A36-82655538A4C2}" type="pres">
      <dgm:prSet presAssocID="{CBDDB21B-3D36-4BA9-A1C6-3BBD44554391}" presName="text2" presStyleLbl="fgAcc2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09C705-0D92-467C-AE19-1BF8D57C9C51}" type="pres">
      <dgm:prSet presAssocID="{CBDDB21B-3D36-4BA9-A1C6-3BBD44554391}" presName="hierChild3" presStyleCnt="0"/>
      <dgm:spPr/>
    </dgm:pt>
    <dgm:pt modelId="{2F6218C3-8E80-4E0D-A726-B4B6CB0537C9}" type="pres">
      <dgm:prSet presAssocID="{09548F92-4D7A-455F-83AB-3360A2EEE063}" presName="Name10" presStyleLbl="parChTrans1D2" presStyleIdx="2" presStyleCnt="7"/>
      <dgm:spPr/>
      <dgm:t>
        <a:bodyPr/>
        <a:lstStyle/>
        <a:p>
          <a:endParaRPr lang="ru-RU"/>
        </a:p>
      </dgm:t>
    </dgm:pt>
    <dgm:pt modelId="{95D710CB-DF64-4B60-8947-CFDF32155405}" type="pres">
      <dgm:prSet presAssocID="{0EE5B178-A913-40BC-A863-5A2A9DB74D57}" presName="hierRoot2" presStyleCnt="0"/>
      <dgm:spPr/>
    </dgm:pt>
    <dgm:pt modelId="{BC8CBCB8-E5D8-4A9B-AE90-91663B9D20CC}" type="pres">
      <dgm:prSet presAssocID="{0EE5B178-A913-40BC-A863-5A2A9DB74D57}" presName="composite2" presStyleCnt="0"/>
      <dgm:spPr/>
    </dgm:pt>
    <dgm:pt modelId="{D945C262-59E9-48A5-9809-B8BCDA442961}" type="pres">
      <dgm:prSet presAssocID="{0EE5B178-A913-40BC-A863-5A2A9DB74D57}" presName="background2" presStyleLbl="node2" presStyleIdx="2" presStyleCnt="7"/>
      <dgm:spPr/>
    </dgm:pt>
    <dgm:pt modelId="{3D0DBDB9-7421-4E8E-8330-01066E8D4CFE}" type="pres">
      <dgm:prSet presAssocID="{0EE5B178-A913-40BC-A863-5A2A9DB74D57}" presName="text2" presStyleLbl="fgAcc2" presStyleIdx="2" presStyleCnt="7" custScaleY="221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00627E-1797-4EF9-A951-E28EA3A3678E}" type="pres">
      <dgm:prSet presAssocID="{0EE5B178-A913-40BC-A863-5A2A9DB74D57}" presName="hierChild3" presStyleCnt="0"/>
      <dgm:spPr/>
    </dgm:pt>
    <dgm:pt modelId="{050B0141-76AD-4780-9D7D-59B856DF4BF2}" type="pres">
      <dgm:prSet presAssocID="{4D0678CC-0E29-4136-9663-226F648A6B2E}" presName="Name10" presStyleLbl="parChTrans1D2" presStyleIdx="3" presStyleCnt="7"/>
      <dgm:spPr/>
      <dgm:t>
        <a:bodyPr/>
        <a:lstStyle/>
        <a:p>
          <a:endParaRPr lang="ru-RU"/>
        </a:p>
      </dgm:t>
    </dgm:pt>
    <dgm:pt modelId="{EF85E004-EF60-4D3C-B742-BA1BB0A30ECC}" type="pres">
      <dgm:prSet presAssocID="{97D14A7E-6DD2-4D85-A0B5-E5E0BD20CAF6}" presName="hierRoot2" presStyleCnt="0"/>
      <dgm:spPr/>
    </dgm:pt>
    <dgm:pt modelId="{18D3D7E8-1754-484D-9E94-A0B09A4784B7}" type="pres">
      <dgm:prSet presAssocID="{97D14A7E-6DD2-4D85-A0B5-E5E0BD20CAF6}" presName="composite2" presStyleCnt="0"/>
      <dgm:spPr/>
    </dgm:pt>
    <dgm:pt modelId="{6F617FB4-64A0-4AC0-B0E5-6AE6106E1C82}" type="pres">
      <dgm:prSet presAssocID="{97D14A7E-6DD2-4D85-A0B5-E5E0BD20CAF6}" presName="background2" presStyleLbl="node2" presStyleIdx="3" presStyleCnt="7"/>
      <dgm:spPr/>
    </dgm:pt>
    <dgm:pt modelId="{CAC18F9A-7690-4C62-90E3-EB83B64FC8F5}" type="pres">
      <dgm:prSet presAssocID="{97D14A7E-6DD2-4D85-A0B5-E5E0BD20CAF6}" presName="text2" presStyleLbl="fgAcc2" presStyleIdx="3" presStyleCnt="7" custScaleY="243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0C4AEF-DA76-4797-8027-ACBD526507EB}" type="pres">
      <dgm:prSet presAssocID="{97D14A7E-6DD2-4D85-A0B5-E5E0BD20CAF6}" presName="hierChild3" presStyleCnt="0"/>
      <dgm:spPr/>
    </dgm:pt>
    <dgm:pt modelId="{13AC805E-5E55-4E63-8E95-88B1F6B5D34C}" type="pres">
      <dgm:prSet presAssocID="{937B68D5-EE46-465F-974C-BAEFFAE4189B}" presName="Name10" presStyleLbl="parChTrans1D2" presStyleIdx="4" presStyleCnt="7"/>
      <dgm:spPr/>
      <dgm:t>
        <a:bodyPr/>
        <a:lstStyle/>
        <a:p>
          <a:endParaRPr lang="ru-RU"/>
        </a:p>
      </dgm:t>
    </dgm:pt>
    <dgm:pt modelId="{FFB4C793-3F76-453F-BBF6-CA2D2DF058D1}" type="pres">
      <dgm:prSet presAssocID="{68C03892-8887-4ADA-AFF7-B181B562806B}" presName="hierRoot2" presStyleCnt="0"/>
      <dgm:spPr/>
    </dgm:pt>
    <dgm:pt modelId="{C731EBDB-FFE4-4B74-BE82-C84DA87EF81B}" type="pres">
      <dgm:prSet presAssocID="{68C03892-8887-4ADA-AFF7-B181B562806B}" presName="composite2" presStyleCnt="0"/>
      <dgm:spPr/>
    </dgm:pt>
    <dgm:pt modelId="{4B6F8D1F-FB07-4C38-90D4-7841CE240D88}" type="pres">
      <dgm:prSet presAssocID="{68C03892-8887-4ADA-AFF7-B181B562806B}" presName="background2" presStyleLbl="node2" presStyleIdx="4" presStyleCnt="7"/>
      <dgm:spPr/>
    </dgm:pt>
    <dgm:pt modelId="{C5F9706B-B2F6-4085-8E5B-3C9DB77048D4}" type="pres">
      <dgm:prSet presAssocID="{68C03892-8887-4ADA-AFF7-B181B562806B}" presName="text2" presStyleLbl="fgAcc2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051228-2920-40C1-8617-0ABF507FAB89}" type="pres">
      <dgm:prSet presAssocID="{68C03892-8887-4ADA-AFF7-B181B562806B}" presName="hierChild3" presStyleCnt="0"/>
      <dgm:spPr/>
    </dgm:pt>
    <dgm:pt modelId="{898ABF01-CDE1-4BF5-A888-6B0BA9A4C27A}" type="pres">
      <dgm:prSet presAssocID="{E9B733AF-9700-4320-AC70-307AC883E87B}" presName="Name10" presStyleLbl="parChTrans1D2" presStyleIdx="5" presStyleCnt="7"/>
      <dgm:spPr/>
      <dgm:t>
        <a:bodyPr/>
        <a:lstStyle/>
        <a:p>
          <a:endParaRPr lang="ru-RU"/>
        </a:p>
      </dgm:t>
    </dgm:pt>
    <dgm:pt modelId="{AF05625A-8A06-4A19-AA73-365C8C75F064}" type="pres">
      <dgm:prSet presAssocID="{D99C9410-18D9-4822-BDEC-858FED577209}" presName="hierRoot2" presStyleCnt="0"/>
      <dgm:spPr/>
    </dgm:pt>
    <dgm:pt modelId="{B0C07CF7-73B4-461D-BB06-E5016A0AEE23}" type="pres">
      <dgm:prSet presAssocID="{D99C9410-18D9-4822-BDEC-858FED577209}" presName="composite2" presStyleCnt="0"/>
      <dgm:spPr/>
    </dgm:pt>
    <dgm:pt modelId="{A22A9519-731F-4C18-80E2-85ADB9E9DDD3}" type="pres">
      <dgm:prSet presAssocID="{D99C9410-18D9-4822-BDEC-858FED577209}" presName="background2" presStyleLbl="node2" presStyleIdx="5" presStyleCnt="7"/>
      <dgm:spPr/>
    </dgm:pt>
    <dgm:pt modelId="{063E1E3C-CEF4-45FA-997A-7A05A8F2FD88}" type="pres">
      <dgm:prSet presAssocID="{D99C9410-18D9-4822-BDEC-858FED577209}" presName="text2" presStyleLbl="fgAcc2" presStyleIdx="5" presStyleCnt="7" custScaleY="2715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49BE80-8C7B-4D31-9EEE-CA2C84086B4B}" type="pres">
      <dgm:prSet presAssocID="{D99C9410-18D9-4822-BDEC-858FED577209}" presName="hierChild3" presStyleCnt="0"/>
      <dgm:spPr/>
    </dgm:pt>
    <dgm:pt modelId="{98630AC5-E367-4228-9684-7F018793BC8D}" type="pres">
      <dgm:prSet presAssocID="{E22A3AFC-56E3-4265-93AB-FCF06EB8FE18}" presName="Name10" presStyleLbl="parChTrans1D2" presStyleIdx="6" presStyleCnt="7"/>
      <dgm:spPr/>
      <dgm:t>
        <a:bodyPr/>
        <a:lstStyle/>
        <a:p>
          <a:endParaRPr lang="ru-RU"/>
        </a:p>
      </dgm:t>
    </dgm:pt>
    <dgm:pt modelId="{F6E42D85-A0E7-446F-8944-95C87BF9140C}" type="pres">
      <dgm:prSet presAssocID="{99B9606B-F693-4427-A477-144CD01C0263}" presName="hierRoot2" presStyleCnt="0"/>
      <dgm:spPr/>
    </dgm:pt>
    <dgm:pt modelId="{D8D274CB-C845-47DD-BDC4-74C642297315}" type="pres">
      <dgm:prSet presAssocID="{99B9606B-F693-4427-A477-144CD01C0263}" presName="composite2" presStyleCnt="0"/>
      <dgm:spPr/>
    </dgm:pt>
    <dgm:pt modelId="{9FB08FC8-8873-4107-BFDB-F7EFC792FF22}" type="pres">
      <dgm:prSet presAssocID="{99B9606B-F693-4427-A477-144CD01C0263}" presName="background2" presStyleLbl="node2" presStyleIdx="6" presStyleCnt="7"/>
      <dgm:spPr/>
    </dgm:pt>
    <dgm:pt modelId="{3B0E963D-F9FF-43E5-93B6-207309831737}" type="pres">
      <dgm:prSet presAssocID="{99B9606B-F693-4427-A477-144CD01C0263}" presName="text2" presStyleLbl="fgAcc2" presStyleIdx="6" presStyleCnt="7" custScaleY="4346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30E352-46BD-4C8A-A8A6-8C47D148B2DB}" type="pres">
      <dgm:prSet presAssocID="{99B9606B-F693-4427-A477-144CD01C0263}" presName="hierChild3" presStyleCnt="0"/>
      <dgm:spPr/>
    </dgm:pt>
  </dgm:ptLst>
  <dgm:cxnLst>
    <dgm:cxn modelId="{10F03715-2572-46CC-97D3-FF9F9803DC3C}" type="presOf" srcId="{99B9606B-F693-4427-A477-144CD01C0263}" destId="{3B0E963D-F9FF-43E5-93B6-207309831737}" srcOrd="0" destOrd="0" presId="urn:microsoft.com/office/officeart/2005/8/layout/hierarchy1"/>
    <dgm:cxn modelId="{1CD3862F-C781-449D-B1FF-5352B90E0720}" type="presOf" srcId="{4D0678CC-0E29-4136-9663-226F648A6B2E}" destId="{050B0141-76AD-4780-9D7D-59B856DF4BF2}" srcOrd="0" destOrd="0" presId="urn:microsoft.com/office/officeart/2005/8/layout/hierarchy1"/>
    <dgm:cxn modelId="{5A5125F3-FB4D-4998-8020-B66BD2678F43}" type="presOf" srcId="{8E960BFD-B459-4A00-B9C0-B627E1C51B12}" destId="{88F187FA-2578-45CF-90BA-49AA60FCC05A}" srcOrd="0" destOrd="0" presId="urn:microsoft.com/office/officeart/2005/8/layout/hierarchy1"/>
    <dgm:cxn modelId="{C1148FD4-0048-4B6E-9F74-A7E55470646F}" srcId="{E69D3360-4495-4C5B-9A1E-B0F5FCD31B88}" destId="{97D14A7E-6DD2-4D85-A0B5-E5E0BD20CAF6}" srcOrd="3" destOrd="0" parTransId="{4D0678CC-0E29-4136-9663-226F648A6B2E}" sibTransId="{2B7BD4E8-8835-4160-9A42-3930BB523A81}"/>
    <dgm:cxn modelId="{A7983633-7954-4FA0-BE3B-0894841768B0}" type="presOf" srcId="{96FEE69A-A9BE-4DD4-AAB8-306CFCF0A53A}" destId="{2832EDB7-B9E8-4233-9BB5-C2D1666AADDD}" srcOrd="0" destOrd="0" presId="urn:microsoft.com/office/officeart/2005/8/layout/hierarchy1"/>
    <dgm:cxn modelId="{0851BDFE-E953-408C-8FBA-460BC2C8787D}" type="presOf" srcId="{0EE5B178-A913-40BC-A863-5A2A9DB74D57}" destId="{3D0DBDB9-7421-4E8E-8330-01066E8D4CFE}" srcOrd="0" destOrd="0" presId="urn:microsoft.com/office/officeart/2005/8/layout/hierarchy1"/>
    <dgm:cxn modelId="{873C17B8-F077-4619-8F1C-EFB5EB1DD318}" srcId="{E69D3360-4495-4C5B-9A1E-B0F5FCD31B88}" destId="{D99C9410-18D9-4822-BDEC-858FED577209}" srcOrd="5" destOrd="0" parTransId="{E9B733AF-9700-4320-AC70-307AC883E87B}" sibTransId="{3BB8FFBE-FE93-497E-AE8E-01D08EBB6A39}"/>
    <dgm:cxn modelId="{9E968B04-D73B-4C29-8470-40F259321827}" type="presOf" srcId="{669A54DF-1471-49B5-AD01-465CF16D42E4}" destId="{9E561521-54D2-4489-9E1F-F4999FBC2DBD}" srcOrd="0" destOrd="0" presId="urn:microsoft.com/office/officeart/2005/8/layout/hierarchy1"/>
    <dgm:cxn modelId="{B85D14BD-0946-4368-B953-9E9DF001C995}" type="presOf" srcId="{68C03892-8887-4ADA-AFF7-B181B562806B}" destId="{C5F9706B-B2F6-4085-8E5B-3C9DB77048D4}" srcOrd="0" destOrd="0" presId="urn:microsoft.com/office/officeart/2005/8/layout/hierarchy1"/>
    <dgm:cxn modelId="{5F218290-8C49-467B-8DB9-FD6F413FB715}" type="presOf" srcId="{E22A3AFC-56E3-4265-93AB-FCF06EB8FE18}" destId="{98630AC5-E367-4228-9684-7F018793BC8D}" srcOrd="0" destOrd="0" presId="urn:microsoft.com/office/officeart/2005/8/layout/hierarchy1"/>
    <dgm:cxn modelId="{F05D9CFF-8812-490D-AB1D-B1CF67E4583C}" srcId="{E69D3360-4495-4C5B-9A1E-B0F5FCD31B88}" destId="{CBDDB21B-3D36-4BA9-A1C6-3BBD44554391}" srcOrd="1" destOrd="0" parTransId="{96FEE69A-A9BE-4DD4-AAB8-306CFCF0A53A}" sibTransId="{A48E113B-33B2-4CD6-95AE-39C24BCA4748}"/>
    <dgm:cxn modelId="{B1EE3AFB-7D48-4335-A659-65C28FA0D993}" srcId="{E69D3360-4495-4C5B-9A1E-B0F5FCD31B88}" destId="{C39334E4-FD02-4A0A-A5FF-A58FCA70E483}" srcOrd="0" destOrd="0" parTransId="{8E960BFD-B459-4A00-B9C0-B627E1C51B12}" sibTransId="{C1095018-3572-4111-BDF4-E10E66AB9F6C}"/>
    <dgm:cxn modelId="{C0CCDD4E-DF15-4E20-96F6-517A9B07718A}" type="presOf" srcId="{97D14A7E-6DD2-4D85-A0B5-E5E0BD20CAF6}" destId="{CAC18F9A-7690-4C62-90E3-EB83B64FC8F5}" srcOrd="0" destOrd="0" presId="urn:microsoft.com/office/officeart/2005/8/layout/hierarchy1"/>
    <dgm:cxn modelId="{FA22C7E9-F9EB-47B5-B6C1-77705B08CD71}" srcId="{E69D3360-4495-4C5B-9A1E-B0F5FCD31B88}" destId="{68C03892-8887-4ADA-AFF7-B181B562806B}" srcOrd="4" destOrd="0" parTransId="{937B68D5-EE46-465F-974C-BAEFFAE4189B}" sibTransId="{C30C4767-6704-414D-AA84-6E2E39DDE3B1}"/>
    <dgm:cxn modelId="{3FE45545-D2F5-49B7-9691-56891C0D147B}" type="presOf" srcId="{09548F92-4D7A-455F-83AB-3360A2EEE063}" destId="{2F6218C3-8E80-4E0D-A726-B4B6CB0537C9}" srcOrd="0" destOrd="0" presId="urn:microsoft.com/office/officeart/2005/8/layout/hierarchy1"/>
    <dgm:cxn modelId="{60F97662-53BD-441F-ACC5-32147DEE1E98}" type="presOf" srcId="{E9B733AF-9700-4320-AC70-307AC883E87B}" destId="{898ABF01-CDE1-4BF5-A888-6B0BA9A4C27A}" srcOrd="0" destOrd="0" presId="urn:microsoft.com/office/officeart/2005/8/layout/hierarchy1"/>
    <dgm:cxn modelId="{9CBBDF11-476A-425A-8A65-90B94D53F89E}" type="presOf" srcId="{D99C9410-18D9-4822-BDEC-858FED577209}" destId="{063E1E3C-CEF4-45FA-997A-7A05A8F2FD88}" srcOrd="0" destOrd="0" presId="urn:microsoft.com/office/officeart/2005/8/layout/hierarchy1"/>
    <dgm:cxn modelId="{1700723B-CF94-431D-A8DB-FDA411809E87}" srcId="{E69D3360-4495-4C5B-9A1E-B0F5FCD31B88}" destId="{99B9606B-F693-4427-A477-144CD01C0263}" srcOrd="6" destOrd="0" parTransId="{E22A3AFC-56E3-4265-93AB-FCF06EB8FE18}" sibTransId="{D9A7E6A4-993F-4262-A2EA-396EC093EF9B}"/>
    <dgm:cxn modelId="{862D5F36-4C37-46FF-98A4-211095359DDD}" type="presOf" srcId="{CBDDB21B-3D36-4BA9-A1C6-3BBD44554391}" destId="{7B28A463-FBFF-4039-8A36-82655538A4C2}" srcOrd="0" destOrd="0" presId="urn:microsoft.com/office/officeart/2005/8/layout/hierarchy1"/>
    <dgm:cxn modelId="{168D67BD-1DA9-47B6-BB54-7063BA397DC4}" type="presOf" srcId="{937B68D5-EE46-465F-974C-BAEFFAE4189B}" destId="{13AC805E-5E55-4E63-8E95-88B1F6B5D34C}" srcOrd="0" destOrd="0" presId="urn:microsoft.com/office/officeart/2005/8/layout/hierarchy1"/>
    <dgm:cxn modelId="{599AD1FA-0D33-48C7-B824-30BEE06B0257}" srcId="{669A54DF-1471-49B5-AD01-465CF16D42E4}" destId="{E69D3360-4495-4C5B-9A1E-B0F5FCD31B88}" srcOrd="0" destOrd="0" parTransId="{7776E6B2-6414-4CEA-9803-8DCB03092BCD}" sibTransId="{86F3091A-7E4A-497E-88DA-2F62CF8BEA68}"/>
    <dgm:cxn modelId="{4A967CC8-E9A1-428C-A1F3-757FCDA2DFEA}" type="presOf" srcId="{C39334E4-FD02-4A0A-A5FF-A58FCA70E483}" destId="{A63FECFC-989F-41DB-A659-BF463A5D1F06}" srcOrd="0" destOrd="0" presId="urn:microsoft.com/office/officeart/2005/8/layout/hierarchy1"/>
    <dgm:cxn modelId="{84A596A3-5379-4F4D-8265-436DE376144C}" srcId="{E69D3360-4495-4C5B-9A1E-B0F5FCD31B88}" destId="{0EE5B178-A913-40BC-A863-5A2A9DB74D57}" srcOrd="2" destOrd="0" parTransId="{09548F92-4D7A-455F-83AB-3360A2EEE063}" sibTransId="{069D076D-FA82-4175-A963-DFCF94BC8BF6}"/>
    <dgm:cxn modelId="{3D453D27-BCC2-42CA-B608-AFDC74BABC5E}" type="presOf" srcId="{E69D3360-4495-4C5B-9A1E-B0F5FCD31B88}" destId="{092FFF9A-5CF9-4635-A818-28A8EECC378E}" srcOrd="0" destOrd="0" presId="urn:microsoft.com/office/officeart/2005/8/layout/hierarchy1"/>
    <dgm:cxn modelId="{6841BB16-AD8C-4EBE-80E7-5C7BA5F9BF77}" type="presParOf" srcId="{9E561521-54D2-4489-9E1F-F4999FBC2DBD}" destId="{15D78C80-0F6A-440D-879A-5376080AD919}" srcOrd="0" destOrd="0" presId="urn:microsoft.com/office/officeart/2005/8/layout/hierarchy1"/>
    <dgm:cxn modelId="{3ADE1ECC-15DD-4249-B011-9890C99FB2B9}" type="presParOf" srcId="{15D78C80-0F6A-440D-879A-5376080AD919}" destId="{EB805350-B352-4AA5-963E-4CE8611EA567}" srcOrd="0" destOrd="0" presId="urn:microsoft.com/office/officeart/2005/8/layout/hierarchy1"/>
    <dgm:cxn modelId="{BA7636F8-6962-4E9C-9B34-2D60FB3235C1}" type="presParOf" srcId="{EB805350-B352-4AA5-963E-4CE8611EA567}" destId="{A296365F-D6D9-4B6E-B4F2-893A5CE70B97}" srcOrd="0" destOrd="0" presId="urn:microsoft.com/office/officeart/2005/8/layout/hierarchy1"/>
    <dgm:cxn modelId="{E483BAF9-AD4F-4FE1-B9BF-21D9536AB3E6}" type="presParOf" srcId="{EB805350-B352-4AA5-963E-4CE8611EA567}" destId="{092FFF9A-5CF9-4635-A818-28A8EECC378E}" srcOrd="1" destOrd="0" presId="urn:microsoft.com/office/officeart/2005/8/layout/hierarchy1"/>
    <dgm:cxn modelId="{848F1BC5-04EE-4C84-A181-AA253FFEA6F1}" type="presParOf" srcId="{15D78C80-0F6A-440D-879A-5376080AD919}" destId="{0F7EA798-099B-433F-A614-4CF91C231067}" srcOrd="1" destOrd="0" presId="urn:microsoft.com/office/officeart/2005/8/layout/hierarchy1"/>
    <dgm:cxn modelId="{3E7A9F1A-E55A-424F-A72A-023B466ED11C}" type="presParOf" srcId="{0F7EA798-099B-433F-A614-4CF91C231067}" destId="{88F187FA-2578-45CF-90BA-49AA60FCC05A}" srcOrd="0" destOrd="0" presId="urn:microsoft.com/office/officeart/2005/8/layout/hierarchy1"/>
    <dgm:cxn modelId="{B2A2EF15-8B90-4E61-9EB2-B97A55905640}" type="presParOf" srcId="{0F7EA798-099B-433F-A614-4CF91C231067}" destId="{FEF2CDCE-3687-4551-82B8-5CB988B66899}" srcOrd="1" destOrd="0" presId="urn:microsoft.com/office/officeart/2005/8/layout/hierarchy1"/>
    <dgm:cxn modelId="{D2219859-4C11-458F-A848-7DB9550575A0}" type="presParOf" srcId="{FEF2CDCE-3687-4551-82B8-5CB988B66899}" destId="{D34659D7-AE59-454C-A16E-7F3157C24D04}" srcOrd="0" destOrd="0" presId="urn:microsoft.com/office/officeart/2005/8/layout/hierarchy1"/>
    <dgm:cxn modelId="{3D97FFD1-2081-400B-8B70-31F16CAE8477}" type="presParOf" srcId="{D34659D7-AE59-454C-A16E-7F3157C24D04}" destId="{63208D78-2379-46FC-93D4-02204A4C59F2}" srcOrd="0" destOrd="0" presId="urn:microsoft.com/office/officeart/2005/8/layout/hierarchy1"/>
    <dgm:cxn modelId="{51457535-DACB-42EF-BEE5-E0B94C838D44}" type="presParOf" srcId="{D34659D7-AE59-454C-A16E-7F3157C24D04}" destId="{A63FECFC-989F-41DB-A659-BF463A5D1F06}" srcOrd="1" destOrd="0" presId="urn:microsoft.com/office/officeart/2005/8/layout/hierarchy1"/>
    <dgm:cxn modelId="{E51CC30E-1773-45DB-91BD-74B2380FBCE5}" type="presParOf" srcId="{FEF2CDCE-3687-4551-82B8-5CB988B66899}" destId="{5BEFEC1A-9723-4C69-AD02-BEA98221DA3F}" srcOrd="1" destOrd="0" presId="urn:microsoft.com/office/officeart/2005/8/layout/hierarchy1"/>
    <dgm:cxn modelId="{D6273237-660C-41CD-9783-AC551EFBC7DA}" type="presParOf" srcId="{0F7EA798-099B-433F-A614-4CF91C231067}" destId="{2832EDB7-B9E8-4233-9BB5-C2D1666AADDD}" srcOrd="2" destOrd="0" presId="urn:microsoft.com/office/officeart/2005/8/layout/hierarchy1"/>
    <dgm:cxn modelId="{BC7A08C9-A9EF-43BE-B140-B0BB0BE0E36E}" type="presParOf" srcId="{0F7EA798-099B-433F-A614-4CF91C231067}" destId="{2EC54652-1807-4C25-A77C-A47857CB0BE3}" srcOrd="3" destOrd="0" presId="urn:microsoft.com/office/officeart/2005/8/layout/hierarchy1"/>
    <dgm:cxn modelId="{48A62BAA-777F-4750-A9E6-9B6DFA273FCC}" type="presParOf" srcId="{2EC54652-1807-4C25-A77C-A47857CB0BE3}" destId="{82C11FCA-3C42-4243-823D-C8B7F30405E2}" srcOrd="0" destOrd="0" presId="urn:microsoft.com/office/officeart/2005/8/layout/hierarchy1"/>
    <dgm:cxn modelId="{24F8BBAF-EC38-4BBA-8DF6-4500B1F0B713}" type="presParOf" srcId="{82C11FCA-3C42-4243-823D-C8B7F30405E2}" destId="{98E264F2-0E29-4400-91AF-88999AE9648F}" srcOrd="0" destOrd="0" presId="urn:microsoft.com/office/officeart/2005/8/layout/hierarchy1"/>
    <dgm:cxn modelId="{70D4AACB-26C9-46F4-891D-466E1BCE8D8D}" type="presParOf" srcId="{82C11FCA-3C42-4243-823D-C8B7F30405E2}" destId="{7B28A463-FBFF-4039-8A36-82655538A4C2}" srcOrd="1" destOrd="0" presId="urn:microsoft.com/office/officeart/2005/8/layout/hierarchy1"/>
    <dgm:cxn modelId="{5B308C71-D6C5-45AF-B873-24E309CE303F}" type="presParOf" srcId="{2EC54652-1807-4C25-A77C-A47857CB0BE3}" destId="{5709C705-0D92-467C-AE19-1BF8D57C9C51}" srcOrd="1" destOrd="0" presId="urn:microsoft.com/office/officeart/2005/8/layout/hierarchy1"/>
    <dgm:cxn modelId="{82C98C7F-83F8-43AE-B7B3-0C05EC07A76C}" type="presParOf" srcId="{0F7EA798-099B-433F-A614-4CF91C231067}" destId="{2F6218C3-8E80-4E0D-A726-B4B6CB0537C9}" srcOrd="4" destOrd="0" presId="urn:microsoft.com/office/officeart/2005/8/layout/hierarchy1"/>
    <dgm:cxn modelId="{8E58C7FC-CC93-4B7B-B00E-25ECE22B7CA8}" type="presParOf" srcId="{0F7EA798-099B-433F-A614-4CF91C231067}" destId="{95D710CB-DF64-4B60-8947-CFDF32155405}" srcOrd="5" destOrd="0" presId="urn:microsoft.com/office/officeart/2005/8/layout/hierarchy1"/>
    <dgm:cxn modelId="{63980371-6C6C-4C79-B553-CAECC97AABB9}" type="presParOf" srcId="{95D710CB-DF64-4B60-8947-CFDF32155405}" destId="{BC8CBCB8-E5D8-4A9B-AE90-91663B9D20CC}" srcOrd="0" destOrd="0" presId="urn:microsoft.com/office/officeart/2005/8/layout/hierarchy1"/>
    <dgm:cxn modelId="{4DBDAFD9-294B-4F89-8292-989C270F70BD}" type="presParOf" srcId="{BC8CBCB8-E5D8-4A9B-AE90-91663B9D20CC}" destId="{D945C262-59E9-48A5-9809-B8BCDA442961}" srcOrd="0" destOrd="0" presId="urn:microsoft.com/office/officeart/2005/8/layout/hierarchy1"/>
    <dgm:cxn modelId="{40FF4851-3C0C-437F-9F29-F732186CA267}" type="presParOf" srcId="{BC8CBCB8-E5D8-4A9B-AE90-91663B9D20CC}" destId="{3D0DBDB9-7421-4E8E-8330-01066E8D4CFE}" srcOrd="1" destOrd="0" presId="urn:microsoft.com/office/officeart/2005/8/layout/hierarchy1"/>
    <dgm:cxn modelId="{0CE22879-AA95-4061-B126-01A62E31898C}" type="presParOf" srcId="{95D710CB-DF64-4B60-8947-CFDF32155405}" destId="{7800627E-1797-4EF9-A951-E28EA3A3678E}" srcOrd="1" destOrd="0" presId="urn:microsoft.com/office/officeart/2005/8/layout/hierarchy1"/>
    <dgm:cxn modelId="{2DC6D492-F401-455F-8973-5E27709EFF0E}" type="presParOf" srcId="{0F7EA798-099B-433F-A614-4CF91C231067}" destId="{050B0141-76AD-4780-9D7D-59B856DF4BF2}" srcOrd="6" destOrd="0" presId="urn:microsoft.com/office/officeart/2005/8/layout/hierarchy1"/>
    <dgm:cxn modelId="{26AB06D1-3F53-40D2-8074-3056704E2947}" type="presParOf" srcId="{0F7EA798-099B-433F-A614-4CF91C231067}" destId="{EF85E004-EF60-4D3C-B742-BA1BB0A30ECC}" srcOrd="7" destOrd="0" presId="urn:microsoft.com/office/officeart/2005/8/layout/hierarchy1"/>
    <dgm:cxn modelId="{A5CE136E-D60E-4B0C-9D0A-F8163EEF063C}" type="presParOf" srcId="{EF85E004-EF60-4D3C-B742-BA1BB0A30ECC}" destId="{18D3D7E8-1754-484D-9E94-A0B09A4784B7}" srcOrd="0" destOrd="0" presId="urn:microsoft.com/office/officeart/2005/8/layout/hierarchy1"/>
    <dgm:cxn modelId="{D52DD4FF-5AB7-460F-8A11-1890DC68EA10}" type="presParOf" srcId="{18D3D7E8-1754-484D-9E94-A0B09A4784B7}" destId="{6F617FB4-64A0-4AC0-B0E5-6AE6106E1C82}" srcOrd="0" destOrd="0" presId="urn:microsoft.com/office/officeart/2005/8/layout/hierarchy1"/>
    <dgm:cxn modelId="{051F94E0-92F8-4C1B-8D77-FAAE1A7AD1C2}" type="presParOf" srcId="{18D3D7E8-1754-484D-9E94-A0B09A4784B7}" destId="{CAC18F9A-7690-4C62-90E3-EB83B64FC8F5}" srcOrd="1" destOrd="0" presId="urn:microsoft.com/office/officeart/2005/8/layout/hierarchy1"/>
    <dgm:cxn modelId="{4A18C2B6-E153-4109-86B1-59AA0DF56E2B}" type="presParOf" srcId="{EF85E004-EF60-4D3C-B742-BA1BB0A30ECC}" destId="{410C4AEF-DA76-4797-8027-ACBD526507EB}" srcOrd="1" destOrd="0" presId="urn:microsoft.com/office/officeart/2005/8/layout/hierarchy1"/>
    <dgm:cxn modelId="{FB4EDE07-6CFD-44F9-86BF-45B05A73A122}" type="presParOf" srcId="{0F7EA798-099B-433F-A614-4CF91C231067}" destId="{13AC805E-5E55-4E63-8E95-88B1F6B5D34C}" srcOrd="8" destOrd="0" presId="urn:microsoft.com/office/officeart/2005/8/layout/hierarchy1"/>
    <dgm:cxn modelId="{D1F69FB0-4DCF-4B85-9E24-3EE0C7B044A1}" type="presParOf" srcId="{0F7EA798-099B-433F-A614-4CF91C231067}" destId="{FFB4C793-3F76-453F-BBF6-CA2D2DF058D1}" srcOrd="9" destOrd="0" presId="urn:microsoft.com/office/officeart/2005/8/layout/hierarchy1"/>
    <dgm:cxn modelId="{1B2AD9AE-D874-40B7-BAC3-6495C765E4C1}" type="presParOf" srcId="{FFB4C793-3F76-453F-BBF6-CA2D2DF058D1}" destId="{C731EBDB-FFE4-4B74-BE82-C84DA87EF81B}" srcOrd="0" destOrd="0" presId="urn:microsoft.com/office/officeart/2005/8/layout/hierarchy1"/>
    <dgm:cxn modelId="{3D1B32BE-A6CF-4A12-AC80-3A8EF8834CB4}" type="presParOf" srcId="{C731EBDB-FFE4-4B74-BE82-C84DA87EF81B}" destId="{4B6F8D1F-FB07-4C38-90D4-7841CE240D88}" srcOrd="0" destOrd="0" presId="urn:microsoft.com/office/officeart/2005/8/layout/hierarchy1"/>
    <dgm:cxn modelId="{7F25EDCC-63B2-49DE-8670-01738EC2B681}" type="presParOf" srcId="{C731EBDB-FFE4-4B74-BE82-C84DA87EF81B}" destId="{C5F9706B-B2F6-4085-8E5B-3C9DB77048D4}" srcOrd="1" destOrd="0" presId="urn:microsoft.com/office/officeart/2005/8/layout/hierarchy1"/>
    <dgm:cxn modelId="{D9289E67-45A8-4AA5-917A-6DE7BABF3EC8}" type="presParOf" srcId="{FFB4C793-3F76-453F-BBF6-CA2D2DF058D1}" destId="{7D051228-2920-40C1-8617-0ABF507FAB89}" srcOrd="1" destOrd="0" presId="urn:microsoft.com/office/officeart/2005/8/layout/hierarchy1"/>
    <dgm:cxn modelId="{D72C7746-1FD4-4507-BE69-F9350E7AE2C3}" type="presParOf" srcId="{0F7EA798-099B-433F-A614-4CF91C231067}" destId="{898ABF01-CDE1-4BF5-A888-6B0BA9A4C27A}" srcOrd="10" destOrd="0" presId="urn:microsoft.com/office/officeart/2005/8/layout/hierarchy1"/>
    <dgm:cxn modelId="{9A760385-58F2-453C-B94A-162DE1A4DA74}" type="presParOf" srcId="{0F7EA798-099B-433F-A614-4CF91C231067}" destId="{AF05625A-8A06-4A19-AA73-365C8C75F064}" srcOrd="11" destOrd="0" presId="urn:microsoft.com/office/officeart/2005/8/layout/hierarchy1"/>
    <dgm:cxn modelId="{E3779CBB-3A31-4DB6-8544-71D15804C093}" type="presParOf" srcId="{AF05625A-8A06-4A19-AA73-365C8C75F064}" destId="{B0C07CF7-73B4-461D-BB06-E5016A0AEE23}" srcOrd="0" destOrd="0" presId="urn:microsoft.com/office/officeart/2005/8/layout/hierarchy1"/>
    <dgm:cxn modelId="{C76F9294-DC61-4CA9-8260-FF98D7052584}" type="presParOf" srcId="{B0C07CF7-73B4-461D-BB06-E5016A0AEE23}" destId="{A22A9519-731F-4C18-80E2-85ADB9E9DDD3}" srcOrd="0" destOrd="0" presId="urn:microsoft.com/office/officeart/2005/8/layout/hierarchy1"/>
    <dgm:cxn modelId="{F8C1777C-2ECC-49F4-9736-D76CA64D058D}" type="presParOf" srcId="{B0C07CF7-73B4-461D-BB06-E5016A0AEE23}" destId="{063E1E3C-CEF4-45FA-997A-7A05A8F2FD88}" srcOrd="1" destOrd="0" presId="urn:microsoft.com/office/officeart/2005/8/layout/hierarchy1"/>
    <dgm:cxn modelId="{52037DDD-DD3D-4DD4-A9D3-A067EB7CB8FE}" type="presParOf" srcId="{AF05625A-8A06-4A19-AA73-365C8C75F064}" destId="{0349BE80-8C7B-4D31-9EEE-CA2C84086B4B}" srcOrd="1" destOrd="0" presId="urn:microsoft.com/office/officeart/2005/8/layout/hierarchy1"/>
    <dgm:cxn modelId="{055D1EFA-66A4-4860-B1D9-7924E40B1690}" type="presParOf" srcId="{0F7EA798-099B-433F-A614-4CF91C231067}" destId="{98630AC5-E367-4228-9684-7F018793BC8D}" srcOrd="12" destOrd="0" presId="urn:microsoft.com/office/officeart/2005/8/layout/hierarchy1"/>
    <dgm:cxn modelId="{59AFEB09-EAF3-4A60-99C3-4746F37F8F28}" type="presParOf" srcId="{0F7EA798-099B-433F-A614-4CF91C231067}" destId="{F6E42D85-A0E7-446F-8944-95C87BF9140C}" srcOrd="13" destOrd="0" presId="urn:microsoft.com/office/officeart/2005/8/layout/hierarchy1"/>
    <dgm:cxn modelId="{3D618F4E-E0FE-4A18-8632-EC79C2F435B2}" type="presParOf" srcId="{F6E42D85-A0E7-446F-8944-95C87BF9140C}" destId="{D8D274CB-C845-47DD-BDC4-74C642297315}" srcOrd="0" destOrd="0" presId="urn:microsoft.com/office/officeart/2005/8/layout/hierarchy1"/>
    <dgm:cxn modelId="{A5DEE590-E183-447C-ADCD-5701490B203D}" type="presParOf" srcId="{D8D274CB-C845-47DD-BDC4-74C642297315}" destId="{9FB08FC8-8873-4107-BFDB-F7EFC792FF22}" srcOrd="0" destOrd="0" presId="urn:microsoft.com/office/officeart/2005/8/layout/hierarchy1"/>
    <dgm:cxn modelId="{DFCD6B28-559D-46BC-BD7F-19BFDA621219}" type="presParOf" srcId="{D8D274CB-C845-47DD-BDC4-74C642297315}" destId="{3B0E963D-F9FF-43E5-93B6-207309831737}" srcOrd="1" destOrd="0" presId="urn:microsoft.com/office/officeart/2005/8/layout/hierarchy1"/>
    <dgm:cxn modelId="{6832DE81-0221-43AA-800D-0ABD6FE3A1DA}" type="presParOf" srcId="{F6E42D85-A0E7-446F-8944-95C87BF9140C}" destId="{C230E352-46BD-4C8A-A8A6-8C47D148B2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4EC796-84D5-4203-8EC5-A79CABE0D49C}" type="doc">
      <dgm:prSet loTypeId="urn:microsoft.com/office/officeart/2008/layout/LinedList" loCatId="hierarchy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478721E-88DB-4A72-8C5D-9B680566C041}">
      <dgm:prSet phldrT="[Текст]"/>
      <dgm:spPr/>
      <dgm:t>
        <a:bodyPr/>
        <a:lstStyle/>
        <a:p>
          <a:pPr algn="just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Выдача чековой книжки. Уполномоченное лицо банка чекодателя при оформлении чековых книжек выполняет следующие действия: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D818C9-80CD-4218-8F2A-1AD0557474DF}" type="parTrans" cxnId="{11F54EAD-8040-459B-AC15-C9CC7E779716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C5734-0D95-4072-95AD-C31283138198}" type="sibTrans" cxnId="{11F54EAD-8040-459B-AC15-C9CC7E779716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2FD56A-B569-48B0-984F-9A24DD20C1D0}">
      <dgm:prSet phldrT="[Текст]"/>
      <dgm:spPr/>
      <dgm:t>
        <a:bodyPr/>
        <a:lstStyle/>
        <a:p>
          <a:pPr algn="just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1) удостоверяет личность чекодателя или лица, его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представляющего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C8FFE-0173-4169-ABE7-F577D91CCB34}" type="parTrans" cxnId="{DD8DA141-C084-4505-99E0-613164179DE7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BFF1E-5476-43D5-9ABF-6D0022D59296}" type="sibTrans" cxnId="{DD8DA141-C084-4505-99E0-613164179DE7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BC46B1-6EC7-4EE1-9187-A0B8C8357E67}">
      <dgm:prSet/>
      <dgm:spPr/>
      <dgm:t>
        <a:bodyPr/>
        <a:lstStyle/>
        <a:p>
          <a:pPr algn="just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2) заполняет оборотную страницу обложки чековой книжки, в которой указывается или проставляется: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5D68F-12A2-4C10-9DF5-1EDB73A28A34}" type="parTrans" cxnId="{EFEB1D40-5E85-49DA-ACA0-EF102F0269FD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631781-2D2B-47C1-ADF3-117C275F1476}" type="sibTrans" cxnId="{EFEB1D40-5E85-49DA-ACA0-EF102F0269FD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ADE70-FD25-4FA2-A9B7-007474CE4696}">
      <dgm:prSet custT="1"/>
      <dgm:spPr/>
      <dgm:t>
        <a:bodyPr/>
        <a:lstStyle/>
        <a:p>
          <a:pPr algn="just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ФИО, наименование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чекодателя;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377DD-C975-40DA-8046-533F0BBDFA10}" type="parTrans" cxnId="{567DD211-15FD-4285-B189-A3D6A0B0BE4B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69A386-C0BB-45E1-B0BF-DAC4C983ADA4}" type="sibTrans" cxnId="{567DD211-15FD-4285-B189-A3D6A0B0BE4B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16C3BF-17AB-415B-95FE-1B57F254B0E8}">
      <dgm:prSet custT="1"/>
      <dgm:spPr/>
      <dgm:t>
        <a:bodyPr/>
        <a:lstStyle/>
        <a:p>
          <a:pPr algn="just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Номер         </a:t>
          </a:r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документа, удостоверяющего личность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чекодателя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8CAC69-A2DC-4028-8FB3-3B5B198E82C5}" type="parTrans" cxnId="{E36799F9-F491-4825-BCAE-92028587A410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7C3EF-3E81-42AD-85DF-E910A9C9E8D3}" type="sibTrans" cxnId="{E36799F9-F491-4825-BCAE-92028587A410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00063-6304-4BEA-BF05-721500B2C37B}">
      <dgm:prSet custT="1"/>
      <dgm:spPr/>
      <dgm:t>
        <a:bodyPr/>
        <a:lstStyle/>
        <a:p>
          <a:pPr algn="just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ИИН чекодателя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DF40F-558C-4524-BBE7-7C1B3722B300}" type="parTrans" cxnId="{D8C104C2-151C-4BF9-926D-B4B06A19774A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736F23-713F-4010-9B20-0349A563C3D7}" type="sibTrans" cxnId="{D8C104C2-151C-4BF9-926D-B4B06A19774A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72D78-F62A-4DC2-A19A-257B61162B0B}">
      <dgm:prSet custT="1"/>
      <dgm:spPr/>
      <dgm:t>
        <a:bodyPr/>
        <a:lstStyle/>
        <a:p>
          <a:pPr algn="just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БИК банка чекодателя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ADD1CE-6090-458D-849C-6834B40A9832}" type="parTrans" cxnId="{958BBF41-5EE9-4ADE-A1BC-6E253DC27539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5A81CE-9037-4FAE-980A-9BD711160F6B}" type="sibTrans" cxnId="{958BBF41-5EE9-4ADE-A1BC-6E253DC27539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7022F2-62DF-4FB6-9D57-C2FCCCBA654A}">
      <dgm:prSet custT="1"/>
      <dgm:spPr/>
      <dgm:t>
        <a:bodyPr/>
        <a:lstStyle/>
        <a:p>
          <a:pPr algn="just"/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номера бланков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чеков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978E33-79F3-4377-857E-5AC4D124F54B}" type="parTrans" cxnId="{1DAFFF9E-ECD9-474B-BA38-049278E758A0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9400CF-017C-4A9E-B14B-9DA0D618413F}" type="sibTrans" cxnId="{1DAFFF9E-ECD9-474B-BA38-049278E758A0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B7294A-EC85-4A2E-B9E3-1841389A4BA4}">
      <dgm:prSet custT="1"/>
      <dgm:spPr/>
      <dgm:t>
        <a:bodyPr/>
        <a:lstStyle/>
        <a:p>
          <a:pPr algn="just"/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срок действия чековой книжки и сумма чековой </a:t>
          </a:r>
          <a:r>
            <a:rPr lang="ru-RU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книжкидата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выдачи чековой книжки;</a:t>
          </a:r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9D4ED4-D108-43EF-82EF-F48D142B71AC}" type="parTrans" cxnId="{0E7DD68F-7972-4FA6-854C-BED2915C52D7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C09569-EAC9-4DF5-B7FC-0236BF2816F4}" type="sibTrans" cxnId="{0E7DD68F-7972-4FA6-854C-BED2915C52D7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F68C6A-718D-410D-8831-293103C7D39B}">
      <dgm:prSet/>
      <dgm:spPr/>
      <dgm:t>
        <a:bodyPr/>
        <a:lstStyle/>
        <a:p>
          <a:pPr algn="just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подписи уполномоченных лиц банка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чекодателя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7D9A2E-3AB1-41AC-ABEE-B2C3F4CA38ED}" type="parTrans" cxnId="{0F326AF3-DC39-499B-8298-34F8F4C22966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1759E5-3BD8-4C4F-AF64-F4DE71A99AD3}" type="sibTrans" cxnId="{0F326AF3-DC39-499B-8298-34F8F4C22966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3598B-9A56-4DF3-ACDE-8DE76BE511AD}">
      <dgm:prSet/>
      <dgm:spPr/>
      <dgm:t>
        <a:bodyPr/>
        <a:lstStyle/>
        <a:p>
          <a:pPr algn="just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4) принимает документ с образцами подписей чекодателя (для физических лиц) или лица, уполномоченного чекодателем распоряжаться чековой книжкой (для юридических лиц).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372EB1-1432-4D56-87C9-76CB649A8B80}" type="parTrans" cxnId="{1301AA7D-FB5E-46D3-A160-28FF06DC08B2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379A3A-41FB-441A-8803-2DA055E2ABE7}" type="sibTrans" cxnId="{1301AA7D-FB5E-46D3-A160-28FF06DC08B2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78FC32-BBAA-4930-ACD8-24A99A4A9280}">
      <dgm:prSet/>
      <dgm:spPr/>
      <dgm:t>
        <a:bodyPr/>
        <a:lstStyle/>
        <a:p>
          <a:pPr algn="just"/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3) проставляет на каждом бланке чековой книжки штампом банковский идентификационный код банка чекодателя и его наименование;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4F71AC-8C13-4278-A5A0-8C6659697C52}" type="sibTrans" cxnId="{A516B92D-CCF5-42BB-A9C2-05B1CBBE6EA2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A1E671-73D2-487A-BA8D-0F696F80035F}" type="parTrans" cxnId="{A516B92D-CCF5-42BB-A9C2-05B1CBBE6EA2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A0BF33-71AD-46E9-920B-88CB0F3D21BC}" type="pres">
      <dgm:prSet presAssocID="{584EC796-84D5-4203-8EC5-A79CABE0D49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4AD3184-C429-4DAB-96B0-517588D80BB7}" type="pres">
      <dgm:prSet presAssocID="{E478721E-88DB-4A72-8C5D-9B680566C041}" presName="thickLine" presStyleLbl="alignNode1" presStyleIdx="0" presStyleCnt="1"/>
      <dgm:spPr/>
      <dgm:t>
        <a:bodyPr/>
        <a:lstStyle/>
        <a:p>
          <a:endParaRPr lang="ru-RU"/>
        </a:p>
      </dgm:t>
    </dgm:pt>
    <dgm:pt modelId="{EC73AD86-EA22-4FF6-8405-43881FAB6DF5}" type="pres">
      <dgm:prSet presAssocID="{E478721E-88DB-4A72-8C5D-9B680566C041}" presName="horz1" presStyleCnt="0"/>
      <dgm:spPr/>
      <dgm:t>
        <a:bodyPr/>
        <a:lstStyle/>
        <a:p>
          <a:endParaRPr lang="ru-RU"/>
        </a:p>
      </dgm:t>
    </dgm:pt>
    <dgm:pt modelId="{A2C8F62D-A341-4920-AABD-9ACE00471726}" type="pres">
      <dgm:prSet presAssocID="{E478721E-88DB-4A72-8C5D-9B680566C041}" presName="tx1" presStyleLbl="revTx" presStyleIdx="0" presStyleCnt="12"/>
      <dgm:spPr/>
      <dgm:t>
        <a:bodyPr/>
        <a:lstStyle/>
        <a:p>
          <a:endParaRPr lang="ru-RU"/>
        </a:p>
      </dgm:t>
    </dgm:pt>
    <dgm:pt modelId="{89A01E4D-57AC-46F2-9763-2A871C089E7A}" type="pres">
      <dgm:prSet presAssocID="{E478721E-88DB-4A72-8C5D-9B680566C041}" presName="vert1" presStyleCnt="0"/>
      <dgm:spPr/>
      <dgm:t>
        <a:bodyPr/>
        <a:lstStyle/>
        <a:p>
          <a:endParaRPr lang="ru-RU"/>
        </a:p>
      </dgm:t>
    </dgm:pt>
    <dgm:pt modelId="{D5145B4B-F97F-40F7-9963-C6A0F1BD102E}" type="pres">
      <dgm:prSet presAssocID="{D12FD56A-B569-48B0-984F-9A24DD20C1D0}" presName="vertSpace2a" presStyleCnt="0"/>
      <dgm:spPr/>
      <dgm:t>
        <a:bodyPr/>
        <a:lstStyle/>
        <a:p>
          <a:endParaRPr lang="ru-RU"/>
        </a:p>
      </dgm:t>
    </dgm:pt>
    <dgm:pt modelId="{DFF6C540-D82E-4B3D-A200-F3FA8AE76FE6}" type="pres">
      <dgm:prSet presAssocID="{D12FD56A-B569-48B0-984F-9A24DD20C1D0}" presName="horz2" presStyleCnt="0"/>
      <dgm:spPr/>
      <dgm:t>
        <a:bodyPr/>
        <a:lstStyle/>
        <a:p>
          <a:endParaRPr lang="ru-RU"/>
        </a:p>
      </dgm:t>
    </dgm:pt>
    <dgm:pt modelId="{6EDE32DB-3A63-411D-94EF-DDB696D8472C}" type="pres">
      <dgm:prSet presAssocID="{D12FD56A-B569-48B0-984F-9A24DD20C1D0}" presName="horzSpace2" presStyleCnt="0"/>
      <dgm:spPr/>
      <dgm:t>
        <a:bodyPr/>
        <a:lstStyle/>
        <a:p>
          <a:endParaRPr lang="ru-RU"/>
        </a:p>
      </dgm:t>
    </dgm:pt>
    <dgm:pt modelId="{224EB3A7-C573-463E-89F5-5EA16D69EB58}" type="pres">
      <dgm:prSet presAssocID="{D12FD56A-B569-48B0-984F-9A24DD20C1D0}" presName="tx2" presStyleLbl="revTx" presStyleIdx="1" presStyleCnt="12" custScaleY="33171"/>
      <dgm:spPr/>
      <dgm:t>
        <a:bodyPr/>
        <a:lstStyle/>
        <a:p>
          <a:endParaRPr lang="ru-RU"/>
        </a:p>
      </dgm:t>
    </dgm:pt>
    <dgm:pt modelId="{BBE9D898-D464-4CB0-A048-051890535B60}" type="pres">
      <dgm:prSet presAssocID="{D12FD56A-B569-48B0-984F-9A24DD20C1D0}" presName="vert2" presStyleCnt="0"/>
      <dgm:spPr/>
      <dgm:t>
        <a:bodyPr/>
        <a:lstStyle/>
        <a:p>
          <a:endParaRPr lang="ru-RU"/>
        </a:p>
      </dgm:t>
    </dgm:pt>
    <dgm:pt modelId="{3E7FC9E2-3411-45F1-8BE9-5809AB420B95}" type="pres">
      <dgm:prSet presAssocID="{D12FD56A-B569-48B0-984F-9A24DD20C1D0}" presName="thinLine2b" presStyleLbl="callout" presStyleIdx="0" presStyleCnt="10"/>
      <dgm:spPr/>
      <dgm:t>
        <a:bodyPr/>
        <a:lstStyle/>
        <a:p>
          <a:endParaRPr lang="ru-RU"/>
        </a:p>
      </dgm:t>
    </dgm:pt>
    <dgm:pt modelId="{AEB53F50-21E7-48C3-8D01-F30D25876D5D}" type="pres">
      <dgm:prSet presAssocID="{D12FD56A-B569-48B0-984F-9A24DD20C1D0}" presName="vertSpace2b" presStyleCnt="0"/>
      <dgm:spPr/>
      <dgm:t>
        <a:bodyPr/>
        <a:lstStyle/>
        <a:p>
          <a:endParaRPr lang="ru-RU"/>
        </a:p>
      </dgm:t>
    </dgm:pt>
    <dgm:pt modelId="{EF106C1A-12DB-422D-AB80-F09CB72385D1}" type="pres">
      <dgm:prSet presAssocID="{92BC46B1-6EC7-4EE1-9187-A0B8C8357E67}" presName="horz2" presStyleCnt="0"/>
      <dgm:spPr/>
      <dgm:t>
        <a:bodyPr/>
        <a:lstStyle/>
        <a:p>
          <a:endParaRPr lang="ru-RU"/>
        </a:p>
      </dgm:t>
    </dgm:pt>
    <dgm:pt modelId="{CDDBBA27-0D1B-4DC9-BD66-A237F58B641F}" type="pres">
      <dgm:prSet presAssocID="{92BC46B1-6EC7-4EE1-9187-A0B8C8357E67}" presName="horzSpace2" presStyleCnt="0"/>
      <dgm:spPr/>
      <dgm:t>
        <a:bodyPr/>
        <a:lstStyle/>
        <a:p>
          <a:endParaRPr lang="ru-RU"/>
        </a:p>
      </dgm:t>
    </dgm:pt>
    <dgm:pt modelId="{1C472C9B-3362-4551-816D-448BC201A9A1}" type="pres">
      <dgm:prSet presAssocID="{92BC46B1-6EC7-4EE1-9187-A0B8C8357E67}" presName="tx2" presStyleLbl="revTx" presStyleIdx="2" presStyleCnt="12" custScaleX="101931"/>
      <dgm:spPr/>
      <dgm:t>
        <a:bodyPr/>
        <a:lstStyle/>
        <a:p>
          <a:endParaRPr lang="ru-RU"/>
        </a:p>
      </dgm:t>
    </dgm:pt>
    <dgm:pt modelId="{C1458F83-2F74-40FE-93A1-1EC836042033}" type="pres">
      <dgm:prSet presAssocID="{92BC46B1-6EC7-4EE1-9187-A0B8C8357E67}" presName="vert2" presStyleCnt="0"/>
      <dgm:spPr/>
      <dgm:t>
        <a:bodyPr/>
        <a:lstStyle/>
        <a:p>
          <a:endParaRPr lang="ru-RU"/>
        </a:p>
      </dgm:t>
    </dgm:pt>
    <dgm:pt modelId="{5B908113-66D0-434B-A66E-E25CA79A71DC}" type="pres">
      <dgm:prSet presAssocID="{01AADE70-FD25-4FA2-A9B7-007474CE4696}" presName="horz3" presStyleCnt="0"/>
      <dgm:spPr/>
      <dgm:t>
        <a:bodyPr/>
        <a:lstStyle/>
        <a:p>
          <a:endParaRPr lang="ru-RU"/>
        </a:p>
      </dgm:t>
    </dgm:pt>
    <dgm:pt modelId="{D0717711-8D96-43C7-B188-B86B57C37F7E}" type="pres">
      <dgm:prSet presAssocID="{01AADE70-FD25-4FA2-A9B7-007474CE4696}" presName="horzSpace3" presStyleCnt="0"/>
      <dgm:spPr/>
      <dgm:t>
        <a:bodyPr/>
        <a:lstStyle/>
        <a:p>
          <a:endParaRPr lang="ru-RU"/>
        </a:p>
      </dgm:t>
    </dgm:pt>
    <dgm:pt modelId="{544F46E4-4B73-4C12-B4FD-E6824B44992B}" type="pres">
      <dgm:prSet presAssocID="{01AADE70-FD25-4FA2-A9B7-007474CE4696}" presName="tx3" presStyleLbl="revTx" presStyleIdx="3" presStyleCnt="12"/>
      <dgm:spPr/>
      <dgm:t>
        <a:bodyPr/>
        <a:lstStyle/>
        <a:p>
          <a:endParaRPr lang="ru-RU"/>
        </a:p>
      </dgm:t>
    </dgm:pt>
    <dgm:pt modelId="{D0F030DE-F456-458D-B6A4-8452D17B2825}" type="pres">
      <dgm:prSet presAssocID="{01AADE70-FD25-4FA2-A9B7-007474CE4696}" presName="vert3" presStyleCnt="0"/>
      <dgm:spPr/>
      <dgm:t>
        <a:bodyPr/>
        <a:lstStyle/>
        <a:p>
          <a:endParaRPr lang="ru-RU"/>
        </a:p>
      </dgm:t>
    </dgm:pt>
    <dgm:pt modelId="{A07865D5-852E-4A14-9F9E-1EBB7E6C33D1}" type="pres">
      <dgm:prSet presAssocID="{C369A386-C0BB-45E1-B0BF-DAC4C983ADA4}" presName="thinLine3" presStyleLbl="callout" presStyleIdx="1" presStyleCnt="10"/>
      <dgm:spPr/>
      <dgm:t>
        <a:bodyPr/>
        <a:lstStyle/>
        <a:p>
          <a:endParaRPr lang="ru-RU"/>
        </a:p>
      </dgm:t>
    </dgm:pt>
    <dgm:pt modelId="{4D707791-3207-4C9F-B2A8-83AD390960A9}" type="pres">
      <dgm:prSet presAssocID="{3016C3BF-17AB-415B-95FE-1B57F254B0E8}" presName="horz3" presStyleCnt="0"/>
      <dgm:spPr/>
      <dgm:t>
        <a:bodyPr/>
        <a:lstStyle/>
        <a:p>
          <a:endParaRPr lang="ru-RU"/>
        </a:p>
      </dgm:t>
    </dgm:pt>
    <dgm:pt modelId="{757B88A3-034D-4664-8523-C5F352C88C3E}" type="pres">
      <dgm:prSet presAssocID="{3016C3BF-17AB-415B-95FE-1B57F254B0E8}" presName="horzSpace3" presStyleCnt="0"/>
      <dgm:spPr/>
      <dgm:t>
        <a:bodyPr/>
        <a:lstStyle/>
        <a:p>
          <a:endParaRPr lang="ru-RU"/>
        </a:p>
      </dgm:t>
    </dgm:pt>
    <dgm:pt modelId="{CF8EDBBC-E3A2-4D0C-B565-8303EF4468B5}" type="pres">
      <dgm:prSet presAssocID="{3016C3BF-17AB-415B-95FE-1B57F254B0E8}" presName="tx3" presStyleLbl="revTx" presStyleIdx="4" presStyleCnt="12" custScaleX="130867" custScaleY="158602"/>
      <dgm:spPr/>
      <dgm:t>
        <a:bodyPr/>
        <a:lstStyle/>
        <a:p>
          <a:endParaRPr lang="ru-RU"/>
        </a:p>
      </dgm:t>
    </dgm:pt>
    <dgm:pt modelId="{CE0FC630-1111-4727-9878-2CDBFD659B38}" type="pres">
      <dgm:prSet presAssocID="{3016C3BF-17AB-415B-95FE-1B57F254B0E8}" presName="vert3" presStyleCnt="0"/>
      <dgm:spPr/>
      <dgm:t>
        <a:bodyPr/>
        <a:lstStyle/>
        <a:p>
          <a:endParaRPr lang="ru-RU"/>
        </a:p>
      </dgm:t>
    </dgm:pt>
    <dgm:pt modelId="{D13D9D84-D51C-4B5F-B084-AB47C84F9A19}" type="pres">
      <dgm:prSet presAssocID="{10E7C3EF-3E81-42AD-85DF-E910A9C9E8D3}" presName="thinLine3" presStyleLbl="callout" presStyleIdx="2" presStyleCnt="10"/>
      <dgm:spPr/>
      <dgm:t>
        <a:bodyPr/>
        <a:lstStyle/>
        <a:p>
          <a:endParaRPr lang="ru-RU"/>
        </a:p>
      </dgm:t>
    </dgm:pt>
    <dgm:pt modelId="{DA997F80-5DBC-49F1-AC76-34BC588D02E6}" type="pres">
      <dgm:prSet presAssocID="{97D00063-6304-4BEA-BF05-721500B2C37B}" presName="horz3" presStyleCnt="0"/>
      <dgm:spPr/>
      <dgm:t>
        <a:bodyPr/>
        <a:lstStyle/>
        <a:p>
          <a:endParaRPr lang="ru-RU"/>
        </a:p>
      </dgm:t>
    </dgm:pt>
    <dgm:pt modelId="{444EB607-E48A-4D89-8A57-C9AAA352F7BC}" type="pres">
      <dgm:prSet presAssocID="{97D00063-6304-4BEA-BF05-721500B2C37B}" presName="horzSpace3" presStyleCnt="0"/>
      <dgm:spPr/>
      <dgm:t>
        <a:bodyPr/>
        <a:lstStyle/>
        <a:p>
          <a:endParaRPr lang="ru-RU"/>
        </a:p>
      </dgm:t>
    </dgm:pt>
    <dgm:pt modelId="{60909C1E-4ADD-4BD9-85A6-3023D87C79EA}" type="pres">
      <dgm:prSet presAssocID="{97D00063-6304-4BEA-BF05-721500B2C37B}" presName="tx3" presStyleLbl="revTx" presStyleIdx="5" presStyleCnt="12"/>
      <dgm:spPr/>
      <dgm:t>
        <a:bodyPr/>
        <a:lstStyle/>
        <a:p>
          <a:endParaRPr lang="ru-RU"/>
        </a:p>
      </dgm:t>
    </dgm:pt>
    <dgm:pt modelId="{8A30DC34-5DEF-49B9-85D5-076FF743CBCD}" type="pres">
      <dgm:prSet presAssocID="{97D00063-6304-4BEA-BF05-721500B2C37B}" presName="vert3" presStyleCnt="0"/>
      <dgm:spPr/>
      <dgm:t>
        <a:bodyPr/>
        <a:lstStyle/>
        <a:p>
          <a:endParaRPr lang="ru-RU"/>
        </a:p>
      </dgm:t>
    </dgm:pt>
    <dgm:pt modelId="{10E56A92-74B5-4F22-8B08-4C3A5AF97287}" type="pres">
      <dgm:prSet presAssocID="{77736F23-713F-4010-9B20-0349A563C3D7}" presName="thinLine3" presStyleLbl="callout" presStyleIdx="3" presStyleCnt="10"/>
      <dgm:spPr/>
      <dgm:t>
        <a:bodyPr/>
        <a:lstStyle/>
        <a:p>
          <a:endParaRPr lang="ru-RU"/>
        </a:p>
      </dgm:t>
    </dgm:pt>
    <dgm:pt modelId="{6C609DB2-5FB3-4CB7-8C19-FFC39FE6A799}" type="pres">
      <dgm:prSet presAssocID="{FA472D78-F62A-4DC2-A19A-257B61162B0B}" presName="horz3" presStyleCnt="0"/>
      <dgm:spPr/>
      <dgm:t>
        <a:bodyPr/>
        <a:lstStyle/>
        <a:p>
          <a:endParaRPr lang="ru-RU"/>
        </a:p>
      </dgm:t>
    </dgm:pt>
    <dgm:pt modelId="{6643BADA-AD8D-4DBD-8F3C-6C15C70D1C69}" type="pres">
      <dgm:prSet presAssocID="{FA472D78-F62A-4DC2-A19A-257B61162B0B}" presName="horzSpace3" presStyleCnt="0"/>
      <dgm:spPr/>
      <dgm:t>
        <a:bodyPr/>
        <a:lstStyle/>
        <a:p>
          <a:endParaRPr lang="ru-RU"/>
        </a:p>
      </dgm:t>
    </dgm:pt>
    <dgm:pt modelId="{D50DA7C0-678C-4B55-A7A2-E424672A5242}" type="pres">
      <dgm:prSet presAssocID="{FA472D78-F62A-4DC2-A19A-257B61162B0B}" presName="tx3" presStyleLbl="revTx" presStyleIdx="6" presStyleCnt="12"/>
      <dgm:spPr/>
      <dgm:t>
        <a:bodyPr/>
        <a:lstStyle/>
        <a:p>
          <a:endParaRPr lang="ru-RU"/>
        </a:p>
      </dgm:t>
    </dgm:pt>
    <dgm:pt modelId="{12A7B0F9-E202-4784-8CDA-88082217452B}" type="pres">
      <dgm:prSet presAssocID="{FA472D78-F62A-4DC2-A19A-257B61162B0B}" presName="vert3" presStyleCnt="0"/>
      <dgm:spPr/>
      <dgm:t>
        <a:bodyPr/>
        <a:lstStyle/>
        <a:p>
          <a:endParaRPr lang="ru-RU"/>
        </a:p>
      </dgm:t>
    </dgm:pt>
    <dgm:pt modelId="{5D6C51A7-D2E2-432B-A07E-2D9C53BC660E}" type="pres">
      <dgm:prSet presAssocID="{D75A81CE-9037-4FAE-980A-9BD711160F6B}" presName="thinLine3" presStyleLbl="callout" presStyleIdx="4" presStyleCnt="10"/>
      <dgm:spPr/>
      <dgm:t>
        <a:bodyPr/>
        <a:lstStyle/>
        <a:p>
          <a:endParaRPr lang="ru-RU"/>
        </a:p>
      </dgm:t>
    </dgm:pt>
    <dgm:pt modelId="{993DA906-E831-4E05-992C-A5E50904023F}" type="pres">
      <dgm:prSet presAssocID="{867022F2-62DF-4FB6-9D57-C2FCCCBA654A}" presName="horz3" presStyleCnt="0"/>
      <dgm:spPr/>
      <dgm:t>
        <a:bodyPr/>
        <a:lstStyle/>
        <a:p>
          <a:endParaRPr lang="ru-RU"/>
        </a:p>
      </dgm:t>
    </dgm:pt>
    <dgm:pt modelId="{A88325E7-FBBC-4DC4-91B4-13120B1DDA84}" type="pres">
      <dgm:prSet presAssocID="{867022F2-62DF-4FB6-9D57-C2FCCCBA654A}" presName="horzSpace3" presStyleCnt="0"/>
      <dgm:spPr/>
      <dgm:t>
        <a:bodyPr/>
        <a:lstStyle/>
        <a:p>
          <a:endParaRPr lang="ru-RU"/>
        </a:p>
      </dgm:t>
    </dgm:pt>
    <dgm:pt modelId="{2DD821D6-4A89-4765-B00B-37274758B476}" type="pres">
      <dgm:prSet presAssocID="{867022F2-62DF-4FB6-9D57-C2FCCCBA654A}" presName="tx3" presStyleLbl="revTx" presStyleIdx="7" presStyleCnt="12"/>
      <dgm:spPr/>
      <dgm:t>
        <a:bodyPr/>
        <a:lstStyle/>
        <a:p>
          <a:endParaRPr lang="ru-RU"/>
        </a:p>
      </dgm:t>
    </dgm:pt>
    <dgm:pt modelId="{CC1B00CF-0847-4C0D-8E47-A6FEE3FA8ED7}" type="pres">
      <dgm:prSet presAssocID="{867022F2-62DF-4FB6-9D57-C2FCCCBA654A}" presName="vert3" presStyleCnt="0"/>
      <dgm:spPr/>
      <dgm:t>
        <a:bodyPr/>
        <a:lstStyle/>
        <a:p>
          <a:endParaRPr lang="ru-RU"/>
        </a:p>
      </dgm:t>
    </dgm:pt>
    <dgm:pt modelId="{E5654845-A741-43E5-91ED-4EA235A799D7}" type="pres">
      <dgm:prSet presAssocID="{7D9400CF-017C-4A9E-B14B-9DA0D618413F}" presName="thinLine3" presStyleLbl="callout" presStyleIdx="5" presStyleCnt="10"/>
      <dgm:spPr/>
      <dgm:t>
        <a:bodyPr/>
        <a:lstStyle/>
        <a:p>
          <a:endParaRPr lang="ru-RU"/>
        </a:p>
      </dgm:t>
    </dgm:pt>
    <dgm:pt modelId="{87EE8172-9DB1-402D-AA1F-5A0F49832EE2}" type="pres">
      <dgm:prSet presAssocID="{4AB7294A-EC85-4A2E-B9E3-1841389A4BA4}" presName="horz3" presStyleCnt="0"/>
      <dgm:spPr/>
      <dgm:t>
        <a:bodyPr/>
        <a:lstStyle/>
        <a:p>
          <a:endParaRPr lang="ru-RU"/>
        </a:p>
      </dgm:t>
    </dgm:pt>
    <dgm:pt modelId="{6AD6E7C4-8776-435E-B2BE-4E067E1CD575}" type="pres">
      <dgm:prSet presAssocID="{4AB7294A-EC85-4A2E-B9E3-1841389A4BA4}" presName="horzSpace3" presStyleCnt="0"/>
      <dgm:spPr/>
      <dgm:t>
        <a:bodyPr/>
        <a:lstStyle/>
        <a:p>
          <a:endParaRPr lang="ru-RU"/>
        </a:p>
      </dgm:t>
    </dgm:pt>
    <dgm:pt modelId="{F14712AC-79E5-4AEF-860B-4BF7A27E183D}" type="pres">
      <dgm:prSet presAssocID="{4AB7294A-EC85-4A2E-B9E3-1841389A4BA4}" presName="tx3" presStyleLbl="revTx" presStyleIdx="8" presStyleCnt="12" custScaleY="151217"/>
      <dgm:spPr/>
      <dgm:t>
        <a:bodyPr/>
        <a:lstStyle/>
        <a:p>
          <a:endParaRPr lang="ru-RU"/>
        </a:p>
      </dgm:t>
    </dgm:pt>
    <dgm:pt modelId="{4C222AF0-C9B9-4E49-8270-A1B8A4B5C153}" type="pres">
      <dgm:prSet presAssocID="{4AB7294A-EC85-4A2E-B9E3-1841389A4BA4}" presName="vert3" presStyleCnt="0"/>
      <dgm:spPr/>
      <dgm:t>
        <a:bodyPr/>
        <a:lstStyle/>
        <a:p>
          <a:endParaRPr lang="ru-RU"/>
        </a:p>
      </dgm:t>
    </dgm:pt>
    <dgm:pt modelId="{1274D944-E1EA-4DEE-A536-A4625D09C735}" type="pres">
      <dgm:prSet presAssocID="{FCC09569-EAC9-4DF5-B7FC-0236BF2816F4}" presName="thinLine3" presStyleLbl="callout" presStyleIdx="6" presStyleCnt="10"/>
      <dgm:spPr/>
      <dgm:t>
        <a:bodyPr/>
        <a:lstStyle/>
        <a:p>
          <a:endParaRPr lang="ru-RU"/>
        </a:p>
      </dgm:t>
    </dgm:pt>
    <dgm:pt modelId="{F82CF0CB-1431-4F14-9601-21A4A0CB190F}" type="pres">
      <dgm:prSet presAssocID="{84F68C6A-718D-410D-8831-293103C7D39B}" presName="horz3" presStyleCnt="0"/>
      <dgm:spPr/>
      <dgm:t>
        <a:bodyPr/>
        <a:lstStyle/>
        <a:p>
          <a:endParaRPr lang="ru-RU"/>
        </a:p>
      </dgm:t>
    </dgm:pt>
    <dgm:pt modelId="{04A7C9B2-B643-4576-BF76-67AABFD257E7}" type="pres">
      <dgm:prSet presAssocID="{84F68C6A-718D-410D-8831-293103C7D39B}" presName="horzSpace3" presStyleCnt="0"/>
      <dgm:spPr/>
      <dgm:t>
        <a:bodyPr/>
        <a:lstStyle/>
        <a:p>
          <a:endParaRPr lang="ru-RU"/>
        </a:p>
      </dgm:t>
    </dgm:pt>
    <dgm:pt modelId="{6182F26E-2428-4D47-AF84-D0D60220E1A4}" type="pres">
      <dgm:prSet presAssocID="{84F68C6A-718D-410D-8831-293103C7D39B}" presName="tx3" presStyleLbl="revTx" presStyleIdx="9" presStyleCnt="12"/>
      <dgm:spPr/>
      <dgm:t>
        <a:bodyPr/>
        <a:lstStyle/>
        <a:p>
          <a:endParaRPr lang="ru-RU"/>
        </a:p>
      </dgm:t>
    </dgm:pt>
    <dgm:pt modelId="{3D460B78-6312-427B-9303-5BC4BAC60D0A}" type="pres">
      <dgm:prSet presAssocID="{84F68C6A-718D-410D-8831-293103C7D39B}" presName="vert3" presStyleCnt="0"/>
      <dgm:spPr/>
      <dgm:t>
        <a:bodyPr/>
        <a:lstStyle/>
        <a:p>
          <a:endParaRPr lang="ru-RU"/>
        </a:p>
      </dgm:t>
    </dgm:pt>
    <dgm:pt modelId="{02C5610F-DF26-404E-9B6E-495A19A02604}" type="pres">
      <dgm:prSet presAssocID="{92BC46B1-6EC7-4EE1-9187-A0B8C8357E67}" presName="thinLine2b" presStyleLbl="callout" presStyleIdx="7" presStyleCnt="10"/>
      <dgm:spPr/>
      <dgm:t>
        <a:bodyPr/>
        <a:lstStyle/>
        <a:p>
          <a:endParaRPr lang="ru-RU"/>
        </a:p>
      </dgm:t>
    </dgm:pt>
    <dgm:pt modelId="{5FE2C2FD-97A2-416C-AE90-F025A30D741B}" type="pres">
      <dgm:prSet presAssocID="{92BC46B1-6EC7-4EE1-9187-A0B8C8357E67}" presName="vertSpace2b" presStyleCnt="0"/>
      <dgm:spPr/>
      <dgm:t>
        <a:bodyPr/>
        <a:lstStyle/>
        <a:p>
          <a:endParaRPr lang="ru-RU"/>
        </a:p>
      </dgm:t>
    </dgm:pt>
    <dgm:pt modelId="{75E85240-D638-459D-B5AD-C7F7264DC3AF}" type="pres">
      <dgm:prSet presAssocID="{2878FC32-BBAA-4930-ACD8-24A99A4A9280}" presName="horz2" presStyleCnt="0"/>
      <dgm:spPr/>
      <dgm:t>
        <a:bodyPr/>
        <a:lstStyle/>
        <a:p>
          <a:endParaRPr lang="ru-RU"/>
        </a:p>
      </dgm:t>
    </dgm:pt>
    <dgm:pt modelId="{3EE94F91-6DB4-4BFD-83AA-2783AECD9878}" type="pres">
      <dgm:prSet presAssocID="{2878FC32-BBAA-4930-ACD8-24A99A4A9280}" presName="horzSpace2" presStyleCnt="0"/>
      <dgm:spPr/>
      <dgm:t>
        <a:bodyPr/>
        <a:lstStyle/>
        <a:p>
          <a:endParaRPr lang="ru-RU"/>
        </a:p>
      </dgm:t>
    </dgm:pt>
    <dgm:pt modelId="{C88121FE-0B84-4DBA-B34D-5819BEC085A9}" type="pres">
      <dgm:prSet presAssocID="{2878FC32-BBAA-4930-ACD8-24A99A4A9280}" presName="tx2" presStyleLbl="revTx" presStyleIdx="10" presStyleCnt="12" custScaleY="73070"/>
      <dgm:spPr/>
      <dgm:t>
        <a:bodyPr/>
        <a:lstStyle/>
        <a:p>
          <a:endParaRPr lang="ru-RU"/>
        </a:p>
      </dgm:t>
    </dgm:pt>
    <dgm:pt modelId="{4D110C22-7C17-4CEF-983F-EBDE78AD8550}" type="pres">
      <dgm:prSet presAssocID="{2878FC32-BBAA-4930-ACD8-24A99A4A9280}" presName="vert2" presStyleCnt="0"/>
      <dgm:spPr/>
      <dgm:t>
        <a:bodyPr/>
        <a:lstStyle/>
        <a:p>
          <a:endParaRPr lang="ru-RU"/>
        </a:p>
      </dgm:t>
    </dgm:pt>
    <dgm:pt modelId="{F33AE018-2C5A-40A2-A5DF-B2071F242180}" type="pres">
      <dgm:prSet presAssocID="{2878FC32-BBAA-4930-ACD8-24A99A4A9280}" presName="thinLine2b" presStyleLbl="callout" presStyleIdx="8" presStyleCnt="10"/>
      <dgm:spPr/>
      <dgm:t>
        <a:bodyPr/>
        <a:lstStyle/>
        <a:p>
          <a:endParaRPr lang="ru-RU"/>
        </a:p>
      </dgm:t>
    </dgm:pt>
    <dgm:pt modelId="{F9B6F243-DF96-4512-A519-67D03458464E}" type="pres">
      <dgm:prSet presAssocID="{2878FC32-BBAA-4930-ACD8-24A99A4A9280}" presName="vertSpace2b" presStyleCnt="0"/>
      <dgm:spPr/>
      <dgm:t>
        <a:bodyPr/>
        <a:lstStyle/>
        <a:p>
          <a:endParaRPr lang="ru-RU"/>
        </a:p>
      </dgm:t>
    </dgm:pt>
    <dgm:pt modelId="{5728F783-2AAD-4E1F-BD87-CFBAE44953A5}" type="pres">
      <dgm:prSet presAssocID="{BCB3598B-9A56-4DF3-ACDE-8DE76BE511AD}" presName="horz2" presStyleCnt="0"/>
      <dgm:spPr/>
      <dgm:t>
        <a:bodyPr/>
        <a:lstStyle/>
        <a:p>
          <a:endParaRPr lang="ru-RU"/>
        </a:p>
      </dgm:t>
    </dgm:pt>
    <dgm:pt modelId="{1DA236C0-F3BC-4D5C-A9BD-16130DB2518B}" type="pres">
      <dgm:prSet presAssocID="{BCB3598B-9A56-4DF3-ACDE-8DE76BE511AD}" presName="horzSpace2" presStyleCnt="0"/>
      <dgm:spPr/>
      <dgm:t>
        <a:bodyPr/>
        <a:lstStyle/>
        <a:p>
          <a:endParaRPr lang="ru-RU"/>
        </a:p>
      </dgm:t>
    </dgm:pt>
    <dgm:pt modelId="{0C1DB55D-A706-446D-9C90-8169A494A804}" type="pres">
      <dgm:prSet presAssocID="{BCB3598B-9A56-4DF3-ACDE-8DE76BE511AD}" presName="tx2" presStyleLbl="revTx" presStyleIdx="11" presStyleCnt="12" custScaleY="69457"/>
      <dgm:spPr/>
      <dgm:t>
        <a:bodyPr/>
        <a:lstStyle/>
        <a:p>
          <a:endParaRPr lang="ru-RU"/>
        </a:p>
      </dgm:t>
    </dgm:pt>
    <dgm:pt modelId="{7AC8D8A9-4240-4544-B5E8-FC9E9CA13003}" type="pres">
      <dgm:prSet presAssocID="{BCB3598B-9A56-4DF3-ACDE-8DE76BE511AD}" presName="vert2" presStyleCnt="0"/>
      <dgm:spPr/>
      <dgm:t>
        <a:bodyPr/>
        <a:lstStyle/>
        <a:p>
          <a:endParaRPr lang="ru-RU"/>
        </a:p>
      </dgm:t>
    </dgm:pt>
    <dgm:pt modelId="{D93E5186-3E35-4E64-AB96-2CA7FA0A8689}" type="pres">
      <dgm:prSet presAssocID="{BCB3598B-9A56-4DF3-ACDE-8DE76BE511AD}" presName="thinLine2b" presStyleLbl="callout" presStyleIdx="9" presStyleCnt="10"/>
      <dgm:spPr/>
      <dgm:t>
        <a:bodyPr/>
        <a:lstStyle/>
        <a:p>
          <a:endParaRPr lang="ru-RU"/>
        </a:p>
      </dgm:t>
    </dgm:pt>
    <dgm:pt modelId="{5370CD3B-D076-4CA8-98DB-D039504FB8DE}" type="pres">
      <dgm:prSet presAssocID="{BCB3598B-9A56-4DF3-ACDE-8DE76BE511AD}" presName="vertSpace2b" presStyleCnt="0"/>
      <dgm:spPr/>
      <dgm:t>
        <a:bodyPr/>
        <a:lstStyle/>
        <a:p>
          <a:endParaRPr lang="ru-RU"/>
        </a:p>
      </dgm:t>
    </dgm:pt>
  </dgm:ptLst>
  <dgm:cxnLst>
    <dgm:cxn modelId="{D8C104C2-151C-4BF9-926D-B4B06A19774A}" srcId="{92BC46B1-6EC7-4EE1-9187-A0B8C8357E67}" destId="{97D00063-6304-4BEA-BF05-721500B2C37B}" srcOrd="2" destOrd="0" parTransId="{AC2DF40F-558C-4524-BBE7-7C1B3722B300}" sibTransId="{77736F23-713F-4010-9B20-0349A563C3D7}"/>
    <dgm:cxn modelId="{D154BAF5-37A9-43B1-8198-FD701E6FD96D}" type="presOf" srcId="{584EC796-84D5-4203-8EC5-A79CABE0D49C}" destId="{E9A0BF33-71AD-46E9-920B-88CB0F3D21BC}" srcOrd="0" destOrd="0" presId="urn:microsoft.com/office/officeart/2008/layout/LinedList"/>
    <dgm:cxn modelId="{1301AA7D-FB5E-46D3-A160-28FF06DC08B2}" srcId="{E478721E-88DB-4A72-8C5D-9B680566C041}" destId="{BCB3598B-9A56-4DF3-ACDE-8DE76BE511AD}" srcOrd="3" destOrd="0" parTransId="{92372EB1-1432-4D56-87C9-76CB649A8B80}" sibTransId="{91379A3A-41FB-441A-8803-2DA055E2ABE7}"/>
    <dgm:cxn modelId="{DD8DA141-C084-4505-99E0-613164179DE7}" srcId="{E478721E-88DB-4A72-8C5D-9B680566C041}" destId="{D12FD56A-B569-48B0-984F-9A24DD20C1D0}" srcOrd="0" destOrd="0" parTransId="{915C8FFE-0173-4169-ABE7-F577D91CCB34}" sibTransId="{A57BFF1E-5476-43D5-9ABF-6D0022D59296}"/>
    <dgm:cxn modelId="{430C2451-DE9A-40DA-9471-8891093FF2E2}" type="presOf" srcId="{4AB7294A-EC85-4A2E-B9E3-1841389A4BA4}" destId="{F14712AC-79E5-4AEF-860B-4BF7A27E183D}" srcOrd="0" destOrd="0" presId="urn:microsoft.com/office/officeart/2008/layout/LinedList"/>
    <dgm:cxn modelId="{11F54EAD-8040-459B-AC15-C9CC7E779716}" srcId="{584EC796-84D5-4203-8EC5-A79CABE0D49C}" destId="{E478721E-88DB-4A72-8C5D-9B680566C041}" srcOrd="0" destOrd="0" parTransId="{19D818C9-80CD-4218-8F2A-1AD0557474DF}" sibTransId="{91BC5734-0D95-4072-95AD-C31283138198}"/>
    <dgm:cxn modelId="{0F326AF3-DC39-499B-8298-34F8F4C22966}" srcId="{92BC46B1-6EC7-4EE1-9187-A0B8C8357E67}" destId="{84F68C6A-718D-410D-8831-293103C7D39B}" srcOrd="6" destOrd="0" parTransId="{0F7D9A2E-3AB1-41AC-ABEE-B2C3F4CA38ED}" sibTransId="{A61759E5-3BD8-4C4F-AF64-F4DE71A99AD3}"/>
    <dgm:cxn modelId="{958BBF41-5EE9-4ADE-A1BC-6E253DC27539}" srcId="{92BC46B1-6EC7-4EE1-9187-A0B8C8357E67}" destId="{FA472D78-F62A-4DC2-A19A-257B61162B0B}" srcOrd="3" destOrd="0" parTransId="{62ADD1CE-6090-458D-849C-6834B40A9832}" sibTransId="{D75A81CE-9037-4FAE-980A-9BD711160F6B}"/>
    <dgm:cxn modelId="{43FFB564-5181-42D6-8EE0-DFD40D5C4080}" type="presOf" srcId="{97D00063-6304-4BEA-BF05-721500B2C37B}" destId="{60909C1E-4ADD-4BD9-85A6-3023D87C79EA}" srcOrd="0" destOrd="0" presId="urn:microsoft.com/office/officeart/2008/layout/LinedList"/>
    <dgm:cxn modelId="{EFEB1D40-5E85-49DA-ACA0-EF102F0269FD}" srcId="{E478721E-88DB-4A72-8C5D-9B680566C041}" destId="{92BC46B1-6EC7-4EE1-9187-A0B8C8357E67}" srcOrd="1" destOrd="0" parTransId="{1915D68F-12A2-4C10-9DF5-1EDB73A28A34}" sibTransId="{8E631781-2D2B-47C1-ADF3-117C275F1476}"/>
    <dgm:cxn modelId="{23C8F337-9BB9-46F5-9F8D-B7685799C574}" type="presOf" srcId="{01AADE70-FD25-4FA2-A9B7-007474CE4696}" destId="{544F46E4-4B73-4C12-B4FD-E6824B44992B}" srcOrd="0" destOrd="0" presId="urn:microsoft.com/office/officeart/2008/layout/LinedList"/>
    <dgm:cxn modelId="{413E68C5-68BC-4612-B0D0-5956F8FE1A7A}" type="presOf" srcId="{FA472D78-F62A-4DC2-A19A-257B61162B0B}" destId="{D50DA7C0-678C-4B55-A7A2-E424672A5242}" srcOrd="0" destOrd="0" presId="urn:microsoft.com/office/officeart/2008/layout/LinedList"/>
    <dgm:cxn modelId="{F11F5B45-239E-4832-8A1B-AFA1F5B5BEB2}" type="presOf" srcId="{2878FC32-BBAA-4930-ACD8-24A99A4A9280}" destId="{C88121FE-0B84-4DBA-B34D-5819BEC085A9}" srcOrd="0" destOrd="0" presId="urn:microsoft.com/office/officeart/2008/layout/LinedList"/>
    <dgm:cxn modelId="{1DAFFF9E-ECD9-474B-BA38-049278E758A0}" srcId="{92BC46B1-6EC7-4EE1-9187-A0B8C8357E67}" destId="{867022F2-62DF-4FB6-9D57-C2FCCCBA654A}" srcOrd="4" destOrd="0" parTransId="{68978E33-79F3-4377-857E-5AC4D124F54B}" sibTransId="{7D9400CF-017C-4A9E-B14B-9DA0D618413F}"/>
    <dgm:cxn modelId="{A516B92D-CCF5-42BB-A9C2-05B1CBBE6EA2}" srcId="{E478721E-88DB-4A72-8C5D-9B680566C041}" destId="{2878FC32-BBAA-4930-ACD8-24A99A4A9280}" srcOrd="2" destOrd="0" parTransId="{35A1E671-73D2-487A-BA8D-0F696F80035F}" sibTransId="{BC4F71AC-8C13-4278-A5A0-8C6659697C52}"/>
    <dgm:cxn modelId="{70D257FB-59BA-468A-9843-480130802D92}" type="presOf" srcId="{867022F2-62DF-4FB6-9D57-C2FCCCBA654A}" destId="{2DD821D6-4A89-4765-B00B-37274758B476}" srcOrd="0" destOrd="0" presId="urn:microsoft.com/office/officeart/2008/layout/LinedList"/>
    <dgm:cxn modelId="{24486FF4-7ABF-4361-AD34-8475BCA4887B}" type="presOf" srcId="{BCB3598B-9A56-4DF3-ACDE-8DE76BE511AD}" destId="{0C1DB55D-A706-446D-9C90-8169A494A804}" srcOrd="0" destOrd="0" presId="urn:microsoft.com/office/officeart/2008/layout/LinedList"/>
    <dgm:cxn modelId="{3267891E-0203-45D7-A2E6-850BD7F8E01D}" type="presOf" srcId="{E478721E-88DB-4A72-8C5D-9B680566C041}" destId="{A2C8F62D-A341-4920-AABD-9ACE00471726}" srcOrd="0" destOrd="0" presId="urn:microsoft.com/office/officeart/2008/layout/LinedList"/>
    <dgm:cxn modelId="{003B99D3-D09C-4F02-85DB-2D9A70C4EC31}" type="presOf" srcId="{3016C3BF-17AB-415B-95FE-1B57F254B0E8}" destId="{CF8EDBBC-E3A2-4D0C-B565-8303EF4468B5}" srcOrd="0" destOrd="0" presId="urn:microsoft.com/office/officeart/2008/layout/LinedList"/>
    <dgm:cxn modelId="{567DD211-15FD-4285-B189-A3D6A0B0BE4B}" srcId="{92BC46B1-6EC7-4EE1-9187-A0B8C8357E67}" destId="{01AADE70-FD25-4FA2-A9B7-007474CE4696}" srcOrd="0" destOrd="0" parTransId="{2FD377DD-C975-40DA-8046-533F0BBDFA10}" sibTransId="{C369A386-C0BB-45E1-B0BF-DAC4C983ADA4}"/>
    <dgm:cxn modelId="{459BD168-C1F0-4C52-A887-E3712241946B}" type="presOf" srcId="{84F68C6A-718D-410D-8831-293103C7D39B}" destId="{6182F26E-2428-4D47-AF84-D0D60220E1A4}" srcOrd="0" destOrd="0" presId="urn:microsoft.com/office/officeart/2008/layout/LinedList"/>
    <dgm:cxn modelId="{DCE36DE8-C39A-4818-B9F9-44E65A35FD05}" type="presOf" srcId="{D12FD56A-B569-48B0-984F-9A24DD20C1D0}" destId="{224EB3A7-C573-463E-89F5-5EA16D69EB58}" srcOrd="0" destOrd="0" presId="urn:microsoft.com/office/officeart/2008/layout/LinedList"/>
    <dgm:cxn modelId="{0298E57D-9C27-4637-A030-0E48C6D602DE}" type="presOf" srcId="{92BC46B1-6EC7-4EE1-9187-A0B8C8357E67}" destId="{1C472C9B-3362-4551-816D-448BC201A9A1}" srcOrd="0" destOrd="0" presId="urn:microsoft.com/office/officeart/2008/layout/LinedList"/>
    <dgm:cxn modelId="{E36799F9-F491-4825-BCAE-92028587A410}" srcId="{92BC46B1-6EC7-4EE1-9187-A0B8C8357E67}" destId="{3016C3BF-17AB-415B-95FE-1B57F254B0E8}" srcOrd="1" destOrd="0" parTransId="{198CAC69-A2DC-4028-8FB3-3B5B198E82C5}" sibTransId="{10E7C3EF-3E81-42AD-85DF-E910A9C9E8D3}"/>
    <dgm:cxn modelId="{0E7DD68F-7972-4FA6-854C-BED2915C52D7}" srcId="{92BC46B1-6EC7-4EE1-9187-A0B8C8357E67}" destId="{4AB7294A-EC85-4A2E-B9E3-1841389A4BA4}" srcOrd="5" destOrd="0" parTransId="{169D4ED4-D108-43EF-82EF-F48D142B71AC}" sibTransId="{FCC09569-EAC9-4DF5-B7FC-0236BF2816F4}"/>
    <dgm:cxn modelId="{154E3ED4-9219-417B-B52D-01CFACD85209}" type="presParOf" srcId="{E9A0BF33-71AD-46E9-920B-88CB0F3D21BC}" destId="{F4AD3184-C429-4DAB-96B0-517588D80BB7}" srcOrd="0" destOrd="0" presId="urn:microsoft.com/office/officeart/2008/layout/LinedList"/>
    <dgm:cxn modelId="{F292DAF1-2EF6-480C-94EB-5CF11B0EF215}" type="presParOf" srcId="{E9A0BF33-71AD-46E9-920B-88CB0F3D21BC}" destId="{EC73AD86-EA22-4FF6-8405-43881FAB6DF5}" srcOrd="1" destOrd="0" presId="urn:microsoft.com/office/officeart/2008/layout/LinedList"/>
    <dgm:cxn modelId="{4840AA19-2D4C-4B90-8DCC-DD2B469B572F}" type="presParOf" srcId="{EC73AD86-EA22-4FF6-8405-43881FAB6DF5}" destId="{A2C8F62D-A341-4920-AABD-9ACE00471726}" srcOrd="0" destOrd="0" presId="urn:microsoft.com/office/officeart/2008/layout/LinedList"/>
    <dgm:cxn modelId="{1A3FE116-49D8-4184-8B73-8CF5B70C6FB8}" type="presParOf" srcId="{EC73AD86-EA22-4FF6-8405-43881FAB6DF5}" destId="{89A01E4D-57AC-46F2-9763-2A871C089E7A}" srcOrd="1" destOrd="0" presId="urn:microsoft.com/office/officeart/2008/layout/LinedList"/>
    <dgm:cxn modelId="{A89AD53C-E953-4160-8D8B-240A2C6455DE}" type="presParOf" srcId="{89A01E4D-57AC-46F2-9763-2A871C089E7A}" destId="{D5145B4B-F97F-40F7-9963-C6A0F1BD102E}" srcOrd="0" destOrd="0" presId="urn:microsoft.com/office/officeart/2008/layout/LinedList"/>
    <dgm:cxn modelId="{B3860FAB-5517-4A6B-9C4B-C2C77ADFCE7A}" type="presParOf" srcId="{89A01E4D-57AC-46F2-9763-2A871C089E7A}" destId="{DFF6C540-D82E-4B3D-A200-F3FA8AE76FE6}" srcOrd="1" destOrd="0" presId="urn:microsoft.com/office/officeart/2008/layout/LinedList"/>
    <dgm:cxn modelId="{336EEB5E-DF1C-4F29-ACF2-2AE9C0F00066}" type="presParOf" srcId="{DFF6C540-D82E-4B3D-A200-F3FA8AE76FE6}" destId="{6EDE32DB-3A63-411D-94EF-DDB696D8472C}" srcOrd="0" destOrd="0" presId="urn:microsoft.com/office/officeart/2008/layout/LinedList"/>
    <dgm:cxn modelId="{E68F0EEC-6ECC-49A5-B39A-02BF91800AD5}" type="presParOf" srcId="{DFF6C540-D82E-4B3D-A200-F3FA8AE76FE6}" destId="{224EB3A7-C573-463E-89F5-5EA16D69EB58}" srcOrd="1" destOrd="0" presId="urn:microsoft.com/office/officeart/2008/layout/LinedList"/>
    <dgm:cxn modelId="{82020820-CD02-4637-A88D-267AEDB40547}" type="presParOf" srcId="{DFF6C540-D82E-4B3D-A200-F3FA8AE76FE6}" destId="{BBE9D898-D464-4CB0-A048-051890535B60}" srcOrd="2" destOrd="0" presId="urn:microsoft.com/office/officeart/2008/layout/LinedList"/>
    <dgm:cxn modelId="{9FE10D09-72F6-4EF1-B3C7-2CE585BE2F80}" type="presParOf" srcId="{89A01E4D-57AC-46F2-9763-2A871C089E7A}" destId="{3E7FC9E2-3411-45F1-8BE9-5809AB420B95}" srcOrd="2" destOrd="0" presId="urn:microsoft.com/office/officeart/2008/layout/LinedList"/>
    <dgm:cxn modelId="{6A17C297-A35C-4042-A76D-89A150BA5217}" type="presParOf" srcId="{89A01E4D-57AC-46F2-9763-2A871C089E7A}" destId="{AEB53F50-21E7-48C3-8D01-F30D25876D5D}" srcOrd="3" destOrd="0" presId="urn:microsoft.com/office/officeart/2008/layout/LinedList"/>
    <dgm:cxn modelId="{24DA1DD6-B605-45C4-8238-08DF5E88212B}" type="presParOf" srcId="{89A01E4D-57AC-46F2-9763-2A871C089E7A}" destId="{EF106C1A-12DB-422D-AB80-F09CB72385D1}" srcOrd="4" destOrd="0" presId="urn:microsoft.com/office/officeart/2008/layout/LinedList"/>
    <dgm:cxn modelId="{7860ED3C-9A48-4570-BB16-384B9BF581F5}" type="presParOf" srcId="{EF106C1A-12DB-422D-AB80-F09CB72385D1}" destId="{CDDBBA27-0D1B-4DC9-BD66-A237F58B641F}" srcOrd="0" destOrd="0" presId="urn:microsoft.com/office/officeart/2008/layout/LinedList"/>
    <dgm:cxn modelId="{9892E43C-E6CB-4DF8-9BDC-D8B10EAC8662}" type="presParOf" srcId="{EF106C1A-12DB-422D-AB80-F09CB72385D1}" destId="{1C472C9B-3362-4551-816D-448BC201A9A1}" srcOrd="1" destOrd="0" presId="urn:microsoft.com/office/officeart/2008/layout/LinedList"/>
    <dgm:cxn modelId="{873B9CC3-30A6-41F7-9C2A-6EAF57D5C956}" type="presParOf" srcId="{EF106C1A-12DB-422D-AB80-F09CB72385D1}" destId="{C1458F83-2F74-40FE-93A1-1EC836042033}" srcOrd="2" destOrd="0" presId="urn:microsoft.com/office/officeart/2008/layout/LinedList"/>
    <dgm:cxn modelId="{D91E6014-677A-4C69-AB09-D945DB1E2AEC}" type="presParOf" srcId="{C1458F83-2F74-40FE-93A1-1EC836042033}" destId="{5B908113-66D0-434B-A66E-E25CA79A71DC}" srcOrd="0" destOrd="0" presId="urn:microsoft.com/office/officeart/2008/layout/LinedList"/>
    <dgm:cxn modelId="{08AE646C-CFC1-476B-907F-18CEBACB00D3}" type="presParOf" srcId="{5B908113-66D0-434B-A66E-E25CA79A71DC}" destId="{D0717711-8D96-43C7-B188-B86B57C37F7E}" srcOrd="0" destOrd="0" presId="urn:microsoft.com/office/officeart/2008/layout/LinedList"/>
    <dgm:cxn modelId="{DED97749-6BB2-428C-8501-DCA82EE614D2}" type="presParOf" srcId="{5B908113-66D0-434B-A66E-E25CA79A71DC}" destId="{544F46E4-4B73-4C12-B4FD-E6824B44992B}" srcOrd="1" destOrd="0" presId="urn:microsoft.com/office/officeart/2008/layout/LinedList"/>
    <dgm:cxn modelId="{29226290-0F3A-4E28-AB7A-E03230B83232}" type="presParOf" srcId="{5B908113-66D0-434B-A66E-E25CA79A71DC}" destId="{D0F030DE-F456-458D-B6A4-8452D17B2825}" srcOrd="2" destOrd="0" presId="urn:microsoft.com/office/officeart/2008/layout/LinedList"/>
    <dgm:cxn modelId="{3A65711D-6F54-4450-97B8-8BA1CAEDAC77}" type="presParOf" srcId="{C1458F83-2F74-40FE-93A1-1EC836042033}" destId="{A07865D5-852E-4A14-9F9E-1EBB7E6C33D1}" srcOrd="1" destOrd="0" presId="urn:microsoft.com/office/officeart/2008/layout/LinedList"/>
    <dgm:cxn modelId="{9489362C-8519-4EC2-8966-3B8D0446AC63}" type="presParOf" srcId="{C1458F83-2F74-40FE-93A1-1EC836042033}" destId="{4D707791-3207-4C9F-B2A8-83AD390960A9}" srcOrd="2" destOrd="0" presId="urn:microsoft.com/office/officeart/2008/layout/LinedList"/>
    <dgm:cxn modelId="{B4E6F3E8-8245-43E7-93FA-5239554A5CCB}" type="presParOf" srcId="{4D707791-3207-4C9F-B2A8-83AD390960A9}" destId="{757B88A3-034D-4664-8523-C5F352C88C3E}" srcOrd="0" destOrd="0" presId="urn:microsoft.com/office/officeart/2008/layout/LinedList"/>
    <dgm:cxn modelId="{876ECF30-5098-496F-9D28-06F9245B7629}" type="presParOf" srcId="{4D707791-3207-4C9F-B2A8-83AD390960A9}" destId="{CF8EDBBC-E3A2-4D0C-B565-8303EF4468B5}" srcOrd="1" destOrd="0" presId="urn:microsoft.com/office/officeart/2008/layout/LinedList"/>
    <dgm:cxn modelId="{D8B0CFAB-4E0F-478D-8410-2E24BB647FE2}" type="presParOf" srcId="{4D707791-3207-4C9F-B2A8-83AD390960A9}" destId="{CE0FC630-1111-4727-9878-2CDBFD659B38}" srcOrd="2" destOrd="0" presId="urn:microsoft.com/office/officeart/2008/layout/LinedList"/>
    <dgm:cxn modelId="{283AC075-BA5F-41F1-A7F6-1FAEA1EBE386}" type="presParOf" srcId="{C1458F83-2F74-40FE-93A1-1EC836042033}" destId="{D13D9D84-D51C-4B5F-B084-AB47C84F9A19}" srcOrd="3" destOrd="0" presId="urn:microsoft.com/office/officeart/2008/layout/LinedList"/>
    <dgm:cxn modelId="{360E4E17-71EC-422A-A3CC-0CAD22C5C6A6}" type="presParOf" srcId="{C1458F83-2F74-40FE-93A1-1EC836042033}" destId="{DA997F80-5DBC-49F1-AC76-34BC588D02E6}" srcOrd="4" destOrd="0" presId="urn:microsoft.com/office/officeart/2008/layout/LinedList"/>
    <dgm:cxn modelId="{E7FA8871-B048-47B2-A256-E0351EDC8C28}" type="presParOf" srcId="{DA997F80-5DBC-49F1-AC76-34BC588D02E6}" destId="{444EB607-E48A-4D89-8A57-C9AAA352F7BC}" srcOrd="0" destOrd="0" presId="urn:microsoft.com/office/officeart/2008/layout/LinedList"/>
    <dgm:cxn modelId="{F4FA1589-D808-493B-B695-74E8DE545B7F}" type="presParOf" srcId="{DA997F80-5DBC-49F1-AC76-34BC588D02E6}" destId="{60909C1E-4ADD-4BD9-85A6-3023D87C79EA}" srcOrd="1" destOrd="0" presId="urn:microsoft.com/office/officeart/2008/layout/LinedList"/>
    <dgm:cxn modelId="{1A32DE84-9CEC-4A73-8923-9788CBABC5C2}" type="presParOf" srcId="{DA997F80-5DBC-49F1-AC76-34BC588D02E6}" destId="{8A30DC34-5DEF-49B9-85D5-076FF743CBCD}" srcOrd="2" destOrd="0" presId="urn:microsoft.com/office/officeart/2008/layout/LinedList"/>
    <dgm:cxn modelId="{BEC54ADD-7025-4093-9D25-2CFBD58847A0}" type="presParOf" srcId="{C1458F83-2F74-40FE-93A1-1EC836042033}" destId="{10E56A92-74B5-4F22-8B08-4C3A5AF97287}" srcOrd="5" destOrd="0" presId="urn:microsoft.com/office/officeart/2008/layout/LinedList"/>
    <dgm:cxn modelId="{CE457F58-C328-40B3-83B0-A43E535453D5}" type="presParOf" srcId="{C1458F83-2F74-40FE-93A1-1EC836042033}" destId="{6C609DB2-5FB3-4CB7-8C19-FFC39FE6A799}" srcOrd="6" destOrd="0" presId="urn:microsoft.com/office/officeart/2008/layout/LinedList"/>
    <dgm:cxn modelId="{3A89FB32-4C94-4C47-B2B2-729A2E5719EC}" type="presParOf" srcId="{6C609DB2-5FB3-4CB7-8C19-FFC39FE6A799}" destId="{6643BADA-AD8D-4DBD-8F3C-6C15C70D1C69}" srcOrd="0" destOrd="0" presId="urn:microsoft.com/office/officeart/2008/layout/LinedList"/>
    <dgm:cxn modelId="{C0008066-964C-4EDA-85D7-FC41284AA0E6}" type="presParOf" srcId="{6C609DB2-5FB3-4CB7-8C19-FFC39FE6A799}" destId="{D50DA7C0-678C-4B55-A7A2-E424672A5242}" srcOrd="1" destOrd="0" presId="urn:microsoft.com/office/officeart/2008/layout/LinedList"/>
    <dgm:cxn modelId="{7B0C5B6E-8114-43B3-9B82-A4E8ACD69726}" type="presParOf" srcId="{6C609DB2-5FB3-4CB7-8C19-FFC39FE6A799}" destId="{12A7B0F9-E202-4784-8CDA-88082217452B}" srcOrd="2" destOrd="0" presId="urn:microsoft.com/office/officeart/2008/layout/LinedList"/>
    <dgm:cxn modelId="{9AD45332-711A-4B1C-BC3F-71B20E6FE0BB}" type="presParOf" srcId="{C1458F83-2F74-40FE-93A1-1EC836042033}" destId="{5D6C51A7-D2E2-432B-A07E-2D9C53BC660E}" srcOrd="7" destOrd="0" presId="urn:microsoft.com/office/officeart/2008/layout/LinedList"/>
    <dgm:cxn modelId="{0B378E5E-61A9-4AEF-8A55-408D80E18A3F}" type="presParOf" srcId="{C1458F83-2F74-40FE-93A1-1EC836042033}" destId="{993DA906-E831-4E05-992C-A5E50904023F}" srcOrd="8" destOrd="0" presId="urn:microsoft.com/office/officeart/2008/layout/LinedList"/>
    <dgm:cxn modelId="{8B2AA4BD-1C7D-4716-93C9-A2F76F79807E}" type="presParOf" srcId="{993DA906-E831-4E05-992C-A5E50904023F}" destId="{A88325E7-FBBC-4DC4-91B4-13120B1DDA84}" srcOrd="0" destOrd="0" presId="urn:microsoft.com/office/officeart/2008/layout/LinedList"/>
    <dgm:cxn modelId="{7F84EAF6-BC4F-417F-AA62-1A60E4A8198B}" type="presParOf" srcId="{993DA906-E831-4E05-992C-A5E50904023F}" destId="{2DD821D6-4A89-4765-B00B-37274758B476}" srcOrd="1" destOrd="0" presId="urn:microsoft.com/office/officeart/2008/layout/LinedList"/>
    <dgm:cxn modelId="{8184330D-58EB-4DE3-AA4C-029D6622DCCA}" type="presParOf" srcId="{993DA906-E831-4E05-992C-A5E50904023F}" destId="{CC1B00CF-0847-4C0D-8E47-A6FEE3FA8ED7}" srcOrd="2" destOrd="0" presId="urn:microsoft.com/office/officeart/2008/layout/LinedList"/>
    <dgm:cxn modelId="{AFF7CC04-7A8E-4567-A5E2-656E34BBC7E7}" type="presParOf" srcId="{C1458F83-2F74-40FE-93A1-1EC836042033}" destId="{E5654845-A741-43E5-91ED-4EA235A799D7}" srcOrd="9" destOrd="0" presId="urn:microsoft.com/office/officeart/2008/layout/LinedList"/>
    <dgm:cxn modelId="{122B66A1-2B62-4B03-B6CA-3014270717E1}" type="presParOf" srcId="{C1458F83-2F74-40FE-93A1-1EC836042033}" destId="{87EE8172-9DB1-402D-AA1F-5A0F49832EE2}" srcOrd="10" destOrd="0" presId="urn:microsoft.com/office/officeart/2008/layout/LinedList"/>
    <dgm:cxn modelId="{43A78F1D-B2F3-4D31-9C4E-3688BD041B1E}" type="presParOf" srcId="{87EE8172-9DB1-402D-AA1F-5A0F49832EE2}" destId="{6AD6E7C4-8776-435E-B2BE-4E067E1CD575}" srcOrd="0" destOrd="0" presId="urn:microsoft.com/office/officeart/2008/layout/LinedList"/>
    <dgm:cxn modelId="{69410599-DE73-4946-8CF8-28E32B820AFC}" type="presParOf" srcId="{87EE8172-9DB1-402D-AA1F-5A0F49832EE2}" destId="{F14712AC-79E5-4AEF-860B-4BF7A27E183D}" srcOrd="1" destOrd="0" presId="urn:microsoft.com/office/officeart/2008/layout/LinedList"/>
    <dgm:cxn modelId="{E963BACB-7F09-4F84-8048-E559F3C0D825}" type="presParOf" srcId="{87EE8172-9DB1-402D-AA1F-5A0F49832EE2}" destId="{4C222AF0-C9B9-4E49-8270-A1B8A4B5C153}" srcOrd="2" destOrd="0" presId="urn:microsoft.com/office/officeart/2008/layout/LinedList"/>
    <dgm:cxn modelId="{55D5AC11-B023-4675-901B-00D14D76B91B}" type="presParOf" srcId="{C1458F83-2F74-40FE-93A1-1EC836042033}" destId="{1274D944-E1EA-4DEE-A536-A4625D09C735}" srcOrd="11" destOrd="0" presId="urn:microsoft.com/office/officeart/2008/layout/LinedList"/>
    <dgm:cxn modelId="{4BC9880F-3640-4412-BF47-44FF413ADA25}" type="presParOf" srcId="{C1458F83-2F74-40FE-93A1-1EC836042033}" destId="{F82CF0CB-1431-4F14-9601-21A4A0CB190F}" srcOrd="12" destOrd="0" presId="urn:microsoft.com/office/officeart/2008/layout/LinedList"/>
    <dgm:cxn modelId="{E49BD6D1-5824-4331-9BD0-A70B73AE7171}" type="presParOf" srcId="{F82CF0CB-1431-4F14-9601-21A4A0CB190F}" destId="{04A7C9B2-B643-4576-BF76-67AABFD257E7}" srcOrd="0" destOrd="0" presId="urn:microsoft.com/office/officeart/2008/layout/LinedList"/>
    <dgm:cxn modelId="{758382A3-73B5-465A-A836-BD3556627835}" type="presParOf" srcId="{F82CF0CB-1431-4F14-9601-21A4A0CB190F}" destId="{6182F26E-2428-4D47-AF84-D0D60220E1A4}" srcOrd="1" destOrd="0" presId="urn:microsoft.com/office/officeart/2008/layout/LinedList"/>
    <dgm:cxn modelId="{F2F33430-9434-4602-A370-01B4B23A58A3}" type="presParOf" srcId="{F82CF0CB-1431-4F14-9601-21A4A0CB190F}" destId="{3D460B78-6312-427B-9303-5BC4BAC60D0A}" srcOrd="2" destOrd="0" presId="urn:microsoft.com/office/officeart/2008/layout/LinedList"/>
    <dgm:cxn modelId="{8E10BD0E-A724-45D5-AC10-2467AF09F23A}" type="presParOf" srcId="{89A01E4D-57AC-46F2-9763-2A871C089E7A}" destId="{02C5610F-DF26-404E-9B6E-495A19A02604}" srcOrd="5" destOrd="0" presId="urn:microsoft.com/office/officeart/2008/layout/LinedList"/>
    <dgm:cxn modelId="{D7F28C8B-C68F-43CA-A1B0-A5532BA4C1CD}" type="presParOf" srcId="{89A01E4D-57AC-46F2-9763-2A871C089E7A}" destId="{5FE2C2FD-97A2-416C-AE90-F025A30D741B}" srcOrd="6" destOrd="0" presId="urn:microsoft.com/office/officeart/2008/layout/LinedList"/>
    <dgm:cxn modelId="{16C9BD1B-2707-467F-9873-0C9BDC33F91A}" type="presParOf" srcId="{89A01E4D-57AC-46F2-9763-2A871C089E7A}" destId="{75E85240-D638-459D-B5AD-C7F7264DC3AF}" srcOrd="7" destOrd="0" presId="urn:microsoft.com/office/officeart/2008/layout/LinedList"/>
    <dgm:cxn modelId="{DE856A50-E923-4EAD-AC3D-D9D9526D98D5}" type="presParOf" srcId="{75E85240-D638-459D-B5AD-C7F7264DC3AF}" destId="{3EE94F91-6DB4-4BFD-83AA-2783AECD9878}" srcOrd="0" destOrd="0" presId="urn:microsoft.com/office/officeart/2008/layout/LinedList"/>
    <dgm:cxn modelId="{41FC85B4-82FB-4F42-ADE4-7E01D67DC13F}" type="presParOf" srcId="{75E85240-D638-459D-B5AD-C7F7264DC3AF}" destId="{C88121FE-0B84-4DBA-B34D-5819BEC085A9}" srcOrd="1" destOrd="0" presId="urn:microsoft.com/office/officeart/2008/layout/LinedList"/>
    <dgm:cxn modelId="{4DD3710C-653D-4920-8496-D3E8AD633542}" type="presParOf" srcId="{75E85240-D638-459D-B5AD-C7F7264DC3AF}" destId="{4D110C22-7C17-4CEF-983F-EBDE78AD8550}" srcOrd="2" destOrd="0" presId="urn:microsoft.com/office/officeart/2008/layout/LinedList"/>
    <dgm:cxn modelId="{979D1D01-2716-4332-A6B3-8A5F55A864DF}" type="presParOf" srcId="{89A01E4D-57AC-46F2-9763-2A871C089E7A}" destId="{F33AE018-2C5A-40A2-A5DF-B2071F242180}" srcOrd="8" destOrd="0" presId="urn:microsoft.com/office/officeart/2008/layout/LinedList"/>
    <dgm:cxn modelId="{72B9AAE5-1F7B-469E-9EAE-02BACC268107}" type="presParOf" srcId="{89A01E4D-57AC-46F2-9763-2A871C089E7A}" destId="{F9B6F243-DF96-4512-A519-67D03458464E}" srcOrd="9" destOrd="0" presId="urn:microsoft.com/office/officeart/2008/layout/LinedList"/>
    <dgm:cxn modelId="{7DC40C65-7776-49B6-9915-4A00822E5FD4}" type="presParOf" srcId="{89A01E4D-57AC-46F2-9763-2A871C089E7A}" destId="{5728F783-2AAD-4E1F-BD87-CFBAE44953A5}" srcOrd="10" destOrd="0" presId="urn:microsoft.com/office/officeart/2008/layout/LinedList"/>
    <dgm:cxn modelId="{B3806FDA-1EF2-4E1E-A184-52EB8AFDCC7E}" type="presParOf" srcId="{5728F783-2AAD-4E1F-BD87-CFBAE44953A5}" destId="{1DA236C0-F3BC-4D5C-A9BD-16130DB2518B}" srcOrd="0" destOrd="0" presId="urn:microsoft.com/office/officeart/2008/layout/LinedList"/>
    <dgm:cxn modelId="{3EA6E9A3-40CF-47A1-9C50-A564D88CA417}" type="presParOf" srcId="{5728F783-2AAD-4E1F-BD87-CFBAE44953A5}" destId="{0C1DB55D-A706-446D-9C90-8169A494A804}" srcOrd="1" destOrd="0" presId="urn:microsoft.com/office/officeart/2008/layout/LinedList"/>
    <dgm:cxn modelId="{B0CE0D43-0D7B-4DAC-92B4-6CDD93950F12}" type="presParOf" srcId="{5728F783-2AAD-4E1F-BD87-CFBAE44953A5}" destId="{7AC8D8A9-4240-4544-B5E8-FC9E9CA13003}" srcOrd="2" destOrd="0" presId="urn:microsoft.com/office/officeart/2008/layout/LinedList"/>
    <dgm:cxn modelId="{5C731A53-A42B-4616-A617-0F669D95993B}" type="presParOf" srcId="{89A01E4D-57AC-46F2-9763-2A871C089E7A}" destId="{D93E5186-3E35-4E64-AB96-2CA7FA0A8689}" srcOrd="11" destOrd="0" presId="urn:microsoft.com/office/officeart/2008/layout/LinedList"/>
    <dgm:cxn modelId="{6A1EBD08-8925-4249-A4B9-8AC8A16BC539}" type="presParOf" srcId="{89A01E4D-57AC-46F2-9763-2A871C089E7A}" destId="{5370CD3B-D076-4CA8-98DB-D039504FB8D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B81F3-E632-48C4-A3B6-8F7B27758CE1}">
      <dsp:nvSpPr>
        <dsp:cNvPr id="0" name=""/>
        <dsp:cNvSpPr/>
      </dsp:nvSpPr>
      <dsp:spPr>
        <a:xfrm>
          <a:off x="574107" y="410849"/>
          <a:ext cx="10233888" cy="930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107" y="410849"/>
        <a:ext cx="10233888" cy="930353"/>
      </dsp:txXfrm>
    </dsp:sp>
    <dsp:sp modelId="{624076FF-DFBB-4368-95FC-E50F3E1B28B6}">
      <dsp:nvSpPr>
        <dsp:cNvPr id="0" name=""/>
        <dsp:cNvSpPr/>
      </dsp:nvSpPr>
      <dsp:spPr>
        <a:xfrm>
          <a:off x="574107" y="1341203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E80FA5-7280-452C-8EB5-CC6ACBC429F8}">
      <dsp:nvSpPr>
        <dsp:cNvPr id="0" name=""/>
        <dsp:cNvSpPr/>
      </dsp:nvSpPr>
      <dsp:spPr>
        <a:xfrm>
          <a:off x="2018222" y="1341203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100393"/>
                <a:satOff val="3704"/>
                <a:lumOff val="-5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0393"/>
                <a:satOff val="3704"/>
                <a:lumOff val="-5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0393"/>
                <a:satOff val="3704"/>
                <a:lumOff val="-5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00393"/>
              <a:satOff val="3704"/>
              <a:lumOff val="-5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E22671-2F9E-478E-A856-7E2D4D92FF5E}">
      <dsp:nvSpPr>
        <dsp:cNvPr id="0" name=""/>
        <dsp:cNvSpPr/>
      </dsp:nvSpPr>
      <dsp:spPr>
        <a:xfrm>
          <a:off x="3462337" y="1341203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200785"/>
                <a:satOff val="7407"/>
                <a:lumOff val="-10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0785"/>
                <a:satOff val="7407"/>
                <a:lumOff val="-10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0785"/>
                <a:satOff val="7407"/>
                <a:lumOff val="-10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00785"/>
              <a:satOff val="7407"/>
              <a:lumOff val="-10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830A34-4BA2-48CD-BCC0-91B52C03B0D3}">
      <dsp:nvSpPr>
        <dsp:cNvPr id="0" name=""/>
        <dsp:cNvSpPr/>
      </dsp:nvSpPr>
      <dsp:spPr>
        <a:xfrm>
          <a:off x="4906453" y="1341203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301178"/>
                <a:satOff val="11111"/>
                <a:lumOff val="-1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01178"/>
                <a:satOff val="11111"/>
                <a:lumOff val="-1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01178"/>
                <a:satOff val="11111"/>
                <a:lumOff val="-1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301178"/>
              <a:satOff val="11111"/>
              <a:lumOff val="-163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CB6413-B037-4C67-8062-8944C3C7191E}">
      <dsp:nvSpPr>
        <dsp:cNvPr id="0" name=""/>
        <dsp:cNvSpPr/>
      </dsp:nvSpPr>
      <dsp:spPr>
        <a:xfrm>
          <a:off x="6350568" y="1341203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401570"/>
                <a:satOff val="14815"/>
                <a:lumOff val="-2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01570"/>
                <a:satOff val="14815"/>
                <a:lumOff val="-2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01570"/>
                <a:satOff val="14815"/>
                <a:lumOff val="-2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401570"/>
              <a:satOff val="14815"/>
              <a:lumOff val="-21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AF9698-C6AE-4CC3-9358-CFA83BA2C5FA}">
      <dsp:nvSpPr>
        <dsp:cNvPr id="0" name=""/>
        <dsp:cNvSpPr/>
      </dsp:nvSpPr>
      <dsp:spPr>
        <a:xfrm>
          <a:off x="7794684" y="1341203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501963"/>
                <a:satOff val="18519"/>
                <a:lumOff val="-2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01963"/>
                <a:satOff val="18519"/>
                <a:lumOff val="-2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01963"/>
                <a:satOff val="18519"/>
                <a:lumOff val="-2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501963"/>
              <a:satOff val="18519"/>
              <a:lumOff val="-27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5B3784-8505-4636-B57A-03EA252B8722}">
      <dsp:nvSpPr>
        <dsp:cNvPr id="0" name=""/>
        <dsp:cNvSpPr/>
      </dsp:nvSpPr>
      <dsp:spPr>
        <a:xfrm>
          <a:off x="9238799" y="1341203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602355"/>
                <a:satOff val="22222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02355"/>
                <a:satOff val="22222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02355"/>
                <a:satOff val="22222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602355"/>
              <a:satOff val="22222"/>
              <a:lumOff val="-32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1E59D8-44D6-4C6A-97FA-38D61DE2872D}">
      <dsp:nvSpPr>
        <dsp:cNvPr id="0" name=""/>
        <dsp:cNvSpPr/>
      </dsp:nvSpPr>
      <dsp:spPr>
        <a:xfrm>
          <a:off x="600203" y="1534190"/>
          <a:ext cx="10233888" cy="986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Инкассовое распоряжение судебными исполнителями предъявляется в банк отправителя денег по форме, с приложением копий исполнительных документов на бумажном носителе либо в электронной форме, посредством государственной автоматизированной системы исполнительного производства.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0203" y="1534190"/>
        <a:ext cx="10233888" cy="986881"/>
      </dsp:txXfrm>
    </dsp:sp>
    <dsp:sp modelId="{45EA563A-1164-405A-A7ED-035227CC6F3B}">
      <dsp:nvSpPr>
        <dsp:cNvPr id="0" name=""/>
        <dsp:cNvSpPr/>
      </dsp:nvSpPr>
      <dsp:spPr>
        <a:xfrm>
          <a:off x="574107" y="2677827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702748"/>
                <a:satOff val="25926"/>
                <a:lumOff val="-38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02748"/>
                <a:satOff val="25926"/>
                <a:lumOff val="-38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02748"/>
                <a:satOff val="25926"/>
                <a:lumOff val="-38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702748"/>
              <a:satOff val="25926"/>
              <a:lumOff val="-38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AAD842-784B-439D-AC47-C5F005787BB5}">
      <dsp:nvSpPr>
        <dsp:cNvPr id="0" name=""/>
        <dsp:cNvSpPr/>
      </dsp:nvSpPr>
      <dsp:spPr>
        <a:xfrm>
          <a:off x="2018222" y="2677827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803140"/>
                <a:satOff val="29630"/>
                <a:lumOff val="-43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03140"/>
                <a:satOff val="29630"/>
                <a:lumOff val="-43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03140"/>
                <a:satOff val="29630"/>
                <a:lumOff val="-43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803140"/>
              <a:satOff val="29630"/>
              <a:lumOff val="-43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ACA801-01FE-445A-8043-A844D0535834}">
      <dsp:nvSpPr>
        <dsp:cNvPr id="0" name=""/>
        <dsp:cNvSpPr/>
      </dsp:nvSpPr>
      <dsp:spPr>
        <a:xfrm>
          <a:off x="3462337" y="2677827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20A06A-873C-49F6-8386-B767A67A53C5}">
      <dsp:nvSpPr>
        <dsp:cNvPr id="0" name=""/>
        <dsp:cNvSpPr/>
      </dsp:nvSpPr>
      <dsp:spPr>
        <a:xfrm>
          <a:off x="4906453" y="2677827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1003926"/>
                <a:satOff val="37037"/>
                <a:lumOff val="-54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03926"/>
                <a:satOff val="37037"/>
                <a:lumOff val="-54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03926"/>
                <a:satOff val="37037"/>
                <a:lumOff val="-54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003926"/>
              <a:satOff val="37037"/>
              <a:lumOff val="-544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ECD21-7B07-4F4B-93C0-81D79D7A086B}">
      <dsp:nvSpPr>
        <dsp:cNvPr id="0" name=""/>
        <dsp:cNvSpPr/>
      </dsp:nvSpPr>
      <dsp:spPr>
        <a:xfrm>
          <a:off x="6350568" y="2677827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1104318"/>
                <a:satOff val="40741"/>
                <a:lumOff val="-59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04318"/>
                <a:satOff val="40741"/>
                <a:lumOff val="-59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04318"/>
                <a:satOff val="40741"/>
                <a:lumOff val="-59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104318"/>
              <a:satOff val="40741"/>
              <a:lumOff val="-599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80429-6537-4A59-B3AD-5F5B48223923}">
      <dsp:nvSpPr>
        <dsp:cNvPr id="0" name=""/>
        <dsp:cNvSpPr/>
      </dsp:nvSpPr>
      <dsp:spPr>
        <a:xfrm>
          <a:off x="7794684" y="2677827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1204711"/>
                <a:satOff val="44444"/>
                <a:lumOff val="-65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204711"/>
                <a:satOff val="44444"/>
                <a:lumOff val="-65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204711"/>
                <a:satOff val="44444"/>
                <a:lumOff val="-65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204711"/>
              <a:satOff val="44444"/>
              <a:lumOff val="-653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92D771-CA9D-4007-9D21-232B83FD18B4}">
      <dsp:nvSpPr>
        <dsp:cNvPr id="0" name=""/>
        <dsp:cNvSpPr/>
      </dsp:nvSpPr>
      <dsp:spPr>
        <a:xfrm>
          <a:off x="9238799" y="2677827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1305103"/>
                <a:satOff val="48148"/>
                <a:lumOff val="-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05103"/>
                <a:satOff val="48148"/>
                <a:lumOff val="-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05103"/>
                <a:satOff val="48148"/>
                <a:lumOff val="-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05103"/>
              <a:satOff val="48148"/>
              <a:lumOff val="-70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33B2A3-B8A2-47C3-8457-DE62003634A1}">
      <dsp:nvSpPr>
        <dsp:cNvPr id="0" name=""/>
        <dsp:cNvSpPr/>
      </dsp:nvSpPr>
      <dsp:spPr>
        <a:xfrm>
          <a:off x="574107" y="3027570"/>
          <a:ext cx="10233888" cy="1176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этом инкассовые распоряжения на бумажном носителе, а также копии исполнительных документов, заверяются печатью территориального отдела государственного органа, осуществляющего реализацию государственной политики и государственное регулирование деятельности в сфере обеспечения исполнения исполнительных документов, либо частного судебного исполнителя.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107" y="3027570"/>
        <a:ext cx="10233888" cy="1176190"/>
      </dsp:txXfrm>
    </dsp:sp>
    <dsp:sp modelId="{9B872280-471F-411D-9D81-ABDD549EAE47}">
      <dsp:nvSpPr>
        <dsp:cNvPr id="0" name=""/>
        <dsp:cNvSpPr/>
      </dsp:nvSpPr>
      <dsp:spPr>
        <a:xfrm>
          <a:off x="574107" y="4203760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1405496"/>
                <a:satOff val="51852"/>
                <a:lumOff val="-76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405496"/>
                <a:satOff val="51852"/>
                <a:lumOff val="-76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405496"/>
                <a:satOff val="51852"/>
                <a:lumOff val="-76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405496"/>
              <a:satOff val="51852"/>
              <a:lumOff val="-76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9ED4A5-9139-415B-90AE-5A12CB45FD2A}">
      <dsp:nvSpPr>
        <dsp:cNvPr id="0" name=""/>
        <dsp:cNvSpPr/>
      </dsp:nvSpPr>
      <dsp:spPr>
        <a:xfrm>
          <a:off x="2018222" y="4203760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1505888"/>
                <a:satOff val="55556"/>
                <a:lumOff val="-81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05888"/>
                <a:satOff val="55556"/>
                <a:lumOff val="-81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05888"/>
                <a:satOff val="55556"/>
                <a:lumOff val="-81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505888"/>
              <a:satOff val="55556"/>
              <a:lumOff val="-817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E166A8-3E95-4953-AAD3-6E36203CD65E}">
      <dsp:nvSpPr>
        <dsp:cNvPr id="0" name=""/>
        <dsp:cNvSpPr/>
      </dsp:nvSpPr>
      <dsp:spPr>
        <a:xfrm>
          <a:off x="3462337" y="4203760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1606281"/>
                <a:satOff val="59259"/>
                <a:lumOff val="-87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06281"/>
                <a:satOff val="59259"/>
                <a:lumOff val="-87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06281"/>
                <a:satOff val="59259"/>
                <a:lumOff val="-87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606281"/>
              <a:satOff val="59259"/>
              <a:lumOff val="-87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A70838-0176-4C85-AA87-7F878B62A317}">
      <dsp:nvSpPr>
        <dsp:cNvPr id="0" name=""/>
        <dsp:cNvSpPr/>
      </dsp:nvSpPr>
      <dsp:spPr>
        <a:xfrm>
          <a:off x="4906453" y="4203760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1706673"/>
                <a:satOff val="62963"/>
                <a:lumOff val="-92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706673"/>
                <a:satOff val="62963"/>
                <a:lumOff val="-92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706673"/>
                <a:satOff val="62963"/>
                <a:lumOff val="-92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706673"/>
              <a:satOff val="62963"/>
              <a:lumOff val="-925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6B7B2B-D6DA-45F6-9B05-A83965C77D97}">
      <dsp:nvSpPr>
        <dsp:cNvPr id="0" name=""/>
        <dsp:cNvSpPr/>
      </dsp:nvSpPr>
      <dsp:spPr>
        <a:xfrm>
          <a:off x="6350568" y="4203760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4A636-C839-48AB-B320-393599420367}">
      <dsp:nvSpPr>
        <dsp:cNvPr id="0" name=""/>
        <dsp:cNvSpPr/>
      </dsp:nvSpPr>
      <dsp:spPr>
        <a:xfrm>
          <a:off x="7794684" y="4203760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1907459"/>
                <a:satOff val="70370"/>
                <a:lumOff val="-103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07459"/>
                <a:satOff val="70370"/>
                <a:lumOff val="-103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07459"/>
                <a:satOff val="70370"/>
                <a:lumOff val="-103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907459"/>
              <a:satOff val="70370"/>
              <a:lumOff val="-1034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2AF5D1-1ECA-4C96-8082-9EFE1C23CD7C}">
      <dsp:nvSpPr>
        <dsp:cNvPr id="0" name=""/>
        <dsp:cNvSpPr/>
      </dsp:nvSpPr>
      <dsp:spPr>
        <a:xfrm>
          <a:off x="9238799" y="4203760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2007851"/>
                <a:satOff val="74074"/>
                <a:lumOff val="-108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07851"/>
                <a:satOff val="74074"/>
                <a:lumOff val="-108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07851"/>
                <a:satOff val="74074"/>
                <a:lumOff val="-108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007851"/>
              <a:satOff val="74074"/>
              <a:lumOff val="-1089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E07F2-438A-42F7-B12C-09B4662BDB2A}">
      <dsp:nvSpPr>
        <dsp:cNvPr id="0" name=""/>
        <dsp:cNvSpPr/>
      </dsp:nvSpPr>
      <dsp:spPr>
        <a:xfrm>
          <a:off x="574107" y="4553503"/>
          <a:ext cx="10233888" cy="930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Исполнительный документ, подтверждающий обоснованность изъятия денег с банковского счета отправителя денег без его согласия, является основанием для предъявления в банк только одного инкассового распоряжения.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107" y="4553503"/>
        <a:ext cx="10233888" cy="930353"/>
      </dsp:txXfrm>
    </dsp:sp>
    <dsp:sp modelId="{575D31AA-5380-495A-9A01-6A60D36A4E31}">
      <dsp:nvSpPr>
        <dsp:cNvPr id="0" name=""/>
        <dsp:cNvSpPr/>
      </dsp:nvSpPr>
      <dsp:spPr>
        <a:xfrm>
          <a:off x="574107" y="5483856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2108244"/>
                <a:satOff val="77778"/>
                <a:lumOff val="-1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108244"/>
                <a:satOff val="77778"/>
                <a:lumOff val="-1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108244"/>
                <a:satOff val="77778"/>
                <a:lumOff val="-1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108244"/>
              <a:satOff val="77778"/>
              <a:lumOff val="-1143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47ABEC-61F0-4712-9CAB-5A41663FC8FC}">
      <dsp:nvSpPr>
        <dsp:cNvPr id="0" name=""/>
        <dsp:cNvSpPr/>
      </dsp:nvSpPr>
      <dsp:spPr>
        <a:xfrm>
          <a:off x="2018222" y="5483856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2208636"/>
                <a:satOff val="81481"/>
                <a:lumOff val="-119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208636"/>
                <a:satOff val="81481"/>
                <a:lumOff val="-119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208636"/>
                <a:satOff val="81481"/>
                <a:lumOff val="-119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208636"/>
              <a:satOff val="81481"/>
              <a:lumOff val="-119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21304D-E7A1-4E10-9D7F-30BF348F1B5B}">
      <dsp:nvSpPr>
        <dsp:cNvPr id="0" name=""/>
        <dsp:cNvSpPr/>
      </dsp:nvSpPr>
      <dsp:spPr>
        <a:xfrm>
          <a:off x="3462337" y="5483856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2309029"/>
                <a:satOff val="85185"/>
                <a:lumOff val="-125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09029"/>
                <a:satOff val="85185"/>
                <a:lumOff val="-125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09029"/>
                <a:satOff val="85185"/>
                <a:lumOff val="-125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309029"/>
              <a:satOff val="85185"/>
              <a:lumOff val="-1252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4CEF1E-B065-428F-9ED5-43A04D330F81}">
      <dsp:nvSpPr>
        <dsp:cNvPr id="0" name=""/>
        <dsp:cNvSpPr/>
      </dsp:nvSpPr>
      <dsp:spPr>
        <a:xfrm>
          <a:off x="4906453" y="5483856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2409421"/>
                <a:satOff val="88889"/>
                <a:lumOff val="-130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409421"/>
                <a:satOff val="88889"/>
                <a:lumOff val="-130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409421"/>
                <a:satOff val="88889"/>
                <a:lumOff val="-130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409421"/>
              <a:satOff val="88889"/>
              <a:lumOff val="-1307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3595D5-A249-4BDB-B939-0C7D1AAA229F}">
      <dsp:nvSpPr>
        <dsp:cNvPr id="0" name=""/>
        <dsp:cNvSpPr/>
      </dsp:nvSpPr>
      <dsp:spPr>
        <a:xfrm>
          <a:off x="6350568" y="5483856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2509814"/>
                <a:satOff val="92593"/>
                <a:lumOff val="-136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509814"/>
                <a:satOff val="92593"/>
                <a:lumOff val="-136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509814"/>
                <a:satOff val="92593"/>
                <a:lumOff val="-136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509814"/>
              <a:satOff val="92593"/>
              <a:lumOff val="-1361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B57BA7-888E-42CD-A093-E83BB5FD6CA4}">
      <dsp:nvSpPr>
        <dsp:cNvPr id="0" name=""/>
        <dsp:cNvSpPr/>
      </dsp:nvSpPr>
      <dsp:spPr>
        <a:xfrm>
          <a:off x="7794684" y="5483856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2610206"/>
                <a:satOff val="96296"/>
                <a:lumOff val="-141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610206"/>
                <a:satOff val="96296"/>
                <a:lumOff val="-141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610206"/>
                <a:satOff val="96296"/>
                <a:lumOff val="-141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610206"/>
              <a:satOff val="96296"/>
              <a:lumOff val="-141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2355E8-EF38-4768-8281-2F57229E0DD2}">
      <dsp:nvSpPr>
        <dsp:cNvPr id="0" name=""/>
        <dsp:cNvSpPr/>
      </dsp:nvSpPr>
      <dsp:spPr>
        <a:xfrm>
          <a:off x="9238799" y="5483856"/>
          <a:ext cx="1364518" cy="227419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19F4A-D3C3-4922-BC9C-9C2712B60FD3}">
      <dsp:nvSpPr>
        <dsp:cNvPr id="0" name=""/>
        <dsp:cNvSpPr/>
      </dsp:nvSpPr>
      <dsp:spPr>
        <a:xfrm>
          <a:off x="-5504094" y="-843156"/>
          <a:ext cx="6556992" cy="6556992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2A49E-A9FC-47B5-B82F-8E9B967A59EE}">
      <dsp:nvSpPr>
        <dsp:cNvPr id="0" name=""/>
        <dsp:cNvSpPr/>
      </dsp:nvSpPr>
      <dsp:spPr>
        <a:xfrm>
          <a:off x="341678" y="221421"/>
          <a:ext cx="11175698" cy="4426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Чеки, выписываемые чекодателями – юр. лицами, подписываются лицами, уполномоченными распоряжаться чековой книжкой, и заверяются оттиском печати чекодателя.</a:t>
          </a:r>
        </a:p>
      </dsp:txBody>
      <dsp:txXfrm>
        <a:off x="341678" y="221421"/>
        <a:ext cx="11175698" cy="442647"/>
      </dsp:txXfrm>
    </dsp:sp>
    <dsp:sp modelId="{2649B640-B6E5-4D4E-8CD2-B34EB8C4BA46}">
      <dsp:nvSpPr>
        <dsp:cNvPr id="0" name=""/>
        <dsp:cNvSpPr/>
      </dsp:nvSpPr>
      <dsp:spPr>
        <a:xfrm>
          <a:off x="65023" y="166090"/>
          <a:ext cx="553309" cy="5533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8FA6B-5C4C-406A-B7F3-DA47F3AD86E0}">
      <dsp:nvSpPr>
        <dsp:cNvPr id="0" name=""/>
        <dsp:cNvSpPr/>
      </dsp:nvSpPr>
      <dsp:spPr>
        <a:xfrm>
          <a:off x="742535" y="885781"/>
          <a:ext cx="10774841" cy="442647"/>
        </a:xfrm>
        <a:prstGeom prst="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Требование по проставлению оттиска печати чекодателя не распространяется на чекодателя – юр. лицо, относящееся к субъекту частного предпринимательства.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2535" y="885781"/>
        <a:ext cx="10774841" cy="442647"/>
      </dsp:txXfrm>
    </dsp:sp>
    <dsp:sp modelId="{D8868520-F3B5-4762-8B48-F0DE6F9C505B}">
      <dsp:nvSpPr>
        <dsp:cNvPr id="0" name=""/>
        <dsp:cNvSpPr/>
      </dsp:nvSpPr>
      <dsp:spPr>
        <a:xfrm>
          <a:off x="465880" y="830450"/>
          <a:ext cx="553309" cy="5533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7FEFD-1CF0-40BD-ADEC-2C261CA828A0}">
      <dsp:nvSpPr>
        <dsp:cNvPr id="0" name=""/>
        <dsp:cNvSpPr/>
      </dsp:nvSpPr>
      <dsp:spPr>
        <a:xfrm>
          <a:off x="962202" y="1480458"/>
          <a:ext cx="10555173" cy="581040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Чекодержатель, принимая чек к оплате, в графе "отметка чекодержателя о принятии чека к оплате" и его корешке проставляет ФИО, а также подпись (для физ. лиц) или печать с указанием наименования чекодержателя и подпись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уполн-ного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чекодержателем лица (для юр. лиц).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2202" y="1480458"/>
        <a:ext cx="10555173" cy="581040"/>
      </dsp:txXfrm>
    </dsp:sp>
    <dsp:sp modelId="{92657BD2-3EE8-4A7F-844E-2F2273E53F77}">
      <dsp:nvSpPr>
        <dsp:cNvPr id="0" name=""/>
        <dsp:cNvSpPr/>
      </dsp:nvSpPr>
      <dsp:spPr>
        <a:xfrm>
          <a:off x="685548" y="1494324"/>
          <a:ext cx="553309" cy="5533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48438-0340-482A-981D-14C617D505C7}">
      <dsp:nvSpPr>
        <dsp:cNvPr id="0" name=""/>
        <dsp:cNvSpPr/>
      </dsp:nvSpPr>
      <dsp:spPr>
        <a:xfrm>
          <a:off x="1032340" y="2214015"/>
          <a:ext cx="10485036" cy="44264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Требование по проставлению печати не распространяется на чекодержателя – юр. лицо, относящееся к субъекту частного предпринимательства.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2340" y="2214015"/>
        <a:ext cx="10485036" cy="442647"/>
      </dsp:txXfrm>
    </dsp:sp>
    <dsp:sp modelId="{2DE3E7DB-AF62-4D99-A73A-48D5ABA19D31}">
      <dsp:nvSpPr>
        <dsp:cNvPr id="0" name=""/>
        <dsp:cNvSpPr/>
      </dsp:nvSpPr>
      <dsp:spPr>
        <a:xfrm>
          <a:off x="755685" y="2158684"/>
          <a:ext cx="553309" cy="5533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A0305-40A4-42A7-9118-DCACC50FE00F}">
      <dsp:nvSpPr>
        <dsp:cNvPr id="0" name=""/>
        <dsp:cNvSpPr/>
      </dsp:nvSpPr>
      <dsp:spPr>
        <a:xfrm>
          <a:off x="962202" y="2786744"/>
          <a:ext cx="10555173" cy="625912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 выдаче чека реквизиты, проставляются в нем чекодателем в соответствии с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Правилами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применения кодов секторов экономики и назначения платежей, утвержденными НБ РК в соответствии с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подпунктом 15)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пункта 1 статьи 4 Закона о платежах и платежных системах.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2202" y="2786744"/>
        <a:ext cx="10555173" cy="625912"/>
      </dsp:txXfrm>
    </dsp:sp>
    <dsp:sp modelId="{DD39AB28-8206-4BAC-ABEF-063B3D573509}">
      <dsp:nvSpPr>
        <dsp:cNvPr id="0" name=""/>
        <dsp:cNvSpPr/>
      </dsp:nvSpPr>
      <dsp:spPr>
        <a:xfrm>
          <a:off x="685548" y="2823045"/>
          <a:ext cx="553309" cy="5533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9F00A-34E9-4778-9BF8-8F03A955A11E}">
      <dsp:nvSpPr>
        <dsp:cNvPr id="0" name=""/>
        <dsp:cNvSpPr/>
      </dsp:nvSpPr>
      <dsp:spPr>
        <a:xfrm>
          <a:off x="742535" y="3542250"/>
          <a:ext cx="10774841" cy="442647"/>
        </a:xfrm>
        <a:prstGeom prst="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При наличии в чеке исправлений и подчисток чек недействителен.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2535" y="3542250"/>
        <a:ext cx="10774841" cy="442647"/>
      </dsp:txXfrm>
    </dsp:sp>
    <dsp:sp modelId="{4304CFEE-8569-4971-96FB-BD2B56636AD8}">
      <dsp:nvSpPr>
        <dsp:cNvPr id="0" name=""/>
        <dsp:cNvSpPr/>
      </dsp:nvSpPr>
      <dsp:spPr>
        <a:xfrm>
          <a:off x="465880" y="3486919"/>
          <a:ext cx="553309" cy="5533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93FE5-D521-448D-BD0C-A8F5A9585FC8}">
      <dsp:nvSpPr>
        <dsp:cNvPr id="0" name=""/>
        <dsp:cNvSpPr/>
      </dsp:nvSpPr>
      <dsp:spPr>
        <a:xfrm>
          <a:off x="341678" y="4206610"/>
          <a:ext cx="11175698" cy="44264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135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при заполнении бланка чека чекодателем допущена ошибка, на бланке и его корешке по диагонали чекодателем проставляется надпись "испорчен", дата и подпись.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678" y="4206610"/>
        <a:ext cx="11175698" cy="442647"/>
      </dsp:txXfrm>
    </dsp:sp>
    <dsp:sp modelId="{03457FB3-DCE5-4D5C-AA52-0B9F759023F2}">
      <dsp:nvSpPr>
        <dsp:cNvPr id="0" name=""/>
        <dsp:cNvSpPr/>
      </dsp:nvSpPr>
      <dsp:spPr>
        <a:xfrm>
          <a:off x="65023" y="4151279"/>
          <a:ext cx="553309" cy="5533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66BC8-BEF3-49B1-8466-BEC70846BE06}">
      <dsp:nvSpPr>
        <dsp:cNvPr id="0" name=""/>
        <dsp:cNvSpPr/>
      </dsp:nvSpPr>
      <dsp:spPr>
        <a:xfrm>
          <a:off x="0" y="0"/>
          <a:ext cx="10515600" cy="1610201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Банк чекодержателя или банк чекодателя отказывает в оплате чека по следующим основаниям: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515600" cy="1610201"/>
      </dsp:txXfrm>
    </dsp:sp>
    <dsp:sp modelId="{9855B183-9754-4D00-8A8D-9E0B72F7235B}">
      <dsp:nvSpPr>
        <dsp:cNvPr id="0" name=""/>
        <dsp:cNvSpPr/>
      </dsp:nvSpPr>
      <dsp:spPr>
        <a:xfrm>
          <a:off x="4769" y="1610201"/>
          <a:ext cx="762129" cy="33814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сумма прописью не соответствует сумме цифрами</a:t>
          </a:r>
        </a:p>
      </dsp:txBody>
      <dsp:txXfrm>
        <a:off x="4769" y="1610201"/>
        <a:ext cx="762129" cy="3381422"/>
      </dsp:txXfrm>
    </dsp:sp>
    <dsp:sp modelId="{1D81E129-7859-4678-9895-A4BFC8426895}">
      <dsp:nvSpPr>
        <dsp:cNvPr id="0" name=""/>
        <dsp:cNvSpPr/>
      </dsp:nvSpPr>
      <dsp:spPr>
        <a:xfrm>
          <a:off x="766898" y="1610201"/>
          <a:ext cx="698986" cy="33814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7126"/>
                <a:satOff val="518"/>
                <a:lumOff val="22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126"/>
                <a:satOff val="518"/>
                <a:lumOff val="22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126"/>
                <a:satOff val="518"/>
                <a:lumOff val="22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срок действия чека истек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6898" y="1610201"/>
        <a:ext cx="698986" cy="3381422"/>
      </dsp:txXfrm>
    </dsp:sp>
    <dsp:sp modelId="{110119F6-005B-49BE-8259-329C3F4DA660}">
      <dsp:nvSpPr>
        <dsp:cNvPr id="0" name=""/>
        <dsp:cNvSpPr/>
      </dsp:nvSpPr>
      <dsp:spPr>
        <a:xfrm>
          <a:off x="1465884" y="1610201"/>
          <a:ext cx="910102" cy="33814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54253"/>
                <a:satOff val="1035"/>
                <a:lumOff val="45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54253"/>
                <a:satOff val="1035"/>
                <a:lumOff val="45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54253"/>
                <a:satOff val="1035"/>
                <a:lumOff val="45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на чеке имеются исправления и (или) подчистки</a:t>
          </a: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5884" y="1610201"/>
        <a:ext cx="910102" cy="3381422"/>
      </dsp:txXfrm>
    </dsp:sp>
    <dsp:sp modelId="{C20EA319-771A-4E3E-A2CD-B773482B80C9}">
      <dsp:nvSpPr>
        <dsp:cNvPr id="0" name=""/>
        <dsp:cNvSpPr/>
      </dsp:nvSpPr>
      <dsp:spPr>
        <a:xfrm>
          <a:off x="2375987" y="1610201"/>
          <a:ext cx="910102" cy="33814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81379"/>
                <a:satOff val="1553"/>
                <a:lumOff val="68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1379"/>
                <a:satOff val="1553"/>
                <a:lumOff val="68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1379"/>
                <a:satOff val="1553"/>
                <a:lumOff val="68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на чеке имеются заметные отличия по почерку и цвету чернил</a:t>
          </a: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75987" y="1610201"/>
        <a:ext cx="910102" cy="3381422"/>
      </dsp:txXfrm>
    </dsp:sp>
    <dsp:sp modelId="{BF240016-B591-48AC-BA31-794BEF4CBBA4}">
      <dsp:nvSpPr>
        <dsp:cNvPr id="0" name=""/>
        <dsp:cNvSpPr/>
      </dsp:nvSpPr>
      <dsp:spPr>
        <a:xfrm>
          <a:off x="3286090" y="1610201"/>
          <a:ext cx="910102" cy="33814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08505"/>
                <a:satOff val="2070"/>
                <a:lumOff val="91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08505"/>
                <a:satOff val="2070"/>
                <a:lumOff val="91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08505"/>
                <a:satOff val="2070"/>
                <a:lumOff val="91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5) на чеке отсутствуют одна или несколько степеней защиты</a:t>
          </a: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6090" y="1610201"/>
        <a:ext cx="910102" cy="3381422"/>
      </dsp:txXfrm>
    </dsp:sp>
    <dsp:sp modelId="{7AD1CAA4-774D-4227-A61B-A895FBBB7882}">
      <dsp:nvSpPr>
        <dsp:cNvPr id="0" name=""/>
        <dsp:cNvSpPr/>
      </dsp:nvSpPr>
      <dsp:spPr>
        <a:xfrm>
          <a:off x="4196192" y="1610201"/>
          <a:ext cx="910102" cy="33814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35632"/>
                <a:satOff val="2588"/>
                <a:lumOff val="114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5632"/>
                <a:satOff val="2588"/>
                <a:lumOff val="114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5632"/>
                <a:satOff val="2588"/>
                <a:lumOff val="114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6) на чеке имеются ошибки в указании реквизитов чека</a:t>
          </a: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6192" y="1610201"/>
        <a:ext cx="910102" cy="3381422"/>
      </dsp:txXfrm>
    </dsp:sp>
    <dsp:sp modelId="{CB57F5B2-6A87-4719-86B1-60E49A2D2C88}">
      <dsp:nvSpPr>
        <dsp:cNvPr id="0" name=""/>
        <dsp:cNvSpPr/>
      </dsp:nvSpPr>
      <dsp:spPr>
        <a:xfrm>
          <a:off x="5106295" y="1610201"/>
          <a:ext cx="1065866" cy="33814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62758"/>
                <a:satOff val="3105"/>
                <a:lumOff val="137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62758"/>
                <a:satOff val="3105"/>
                <a:lumOff val="137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62758"/>
                <a:satOff val="3105"/>
                <a:lumOff val="137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7) несоответствие подписи на чеке и подписи в документе с образцами подписей чекодателя для физ. лиц или лица, для юр. лица</a:t>
          </a: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6295" y="1610201"/>
        <a:ext cx="1065866" cy="3381422"/>
      </dsp:txXfrm>
    </dsp:sp>
    <dsp:sp modelId="{B34C6F44-12EF-4066-9022-B6AD89D0A2D1}">
      <dsp:nvSpPr>
        <dsp:cNvPr id="0" name=""/>
        <dsp:cNvSpPr/>
      </dsp:nvSpPr>
      <dsp:spPr>
        <a:xfrm>
          <a:off x="6172161" y="1610201"/>
          <a:ext cx="1608360" cy="33814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89884"/>
                <a:satOff val="3623"/>
                <a:lumOff val="159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89884"/>
                <a:satOff val="3623"/>
                <a:lumOff val="159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89884"/>
                <a:satOff val="3623"/>
                <a:lumOff val="159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8) несоответствие оттиска печати на чеке оттиску печати в документе с образцами подписей чекодателя (для юр. лиц, не относящихся к субъектам частного предпринимательства)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72161" y="1610201"/>
        <a:ext cx="1608360" cy="3381422"/>
      </dsp:txXfrm>
    </dsp:sp>
    <dsp:sp modelId="{F0AC7F63-6B9B-4B5F-A46D-BA636412360D}">
      <dsp:nvSpPr>
        <dsp:cNvPr id="0" name=""/>
        <dsp:cNvSpPr/>
      </dsp:nvSpPr>
      <dsp:spPr>
        <a:xfrm>
          <a:off x="7780522" y="1610201"/>
          <a:ext cx="910102" cy="33814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17011"/>
                <a:satOff val="4140"/>
                <a:lumOff val="182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17011"/>
                <a:satOff val="4140"/>
                <a:lumOff val="182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17011"/>
                <a:satOff val="4140"/>
                <a:lumOff val="182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9) при недостаточной сумме денег для оплаты чека</a:t>
          </a: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80522" y="1610201"/>
        <a:ext cx="910102" cy="3381422"/>
      </dsp:txXfrm>
    </dsp:sp>
    <dsp:sp modelId="{2D7E9AB4-6B0B-4F4E-B894-08A8440227B2}">
      <dsp:nvSpPr>
        <dsp:cNvPr id="0" name=""/>
        <dsp:cNvSpPr/>
      </dsp:nvSpPr>
      <dsp:spPr>
        <a:xfrm>
          <a:off x="8690625" y="1610201"/>
          <a:ext cx="910102" cy="33814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44137"/>
                <a:satOff val="4658"/>
                <a:lumOff val="205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44137"/>
                <a:satOff val="4658"/>
                <a:lumOff val="205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44137"/>
                <a:satOff val="4658"/>
                <a:lumOff val="205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10) обнаружение поддельного либо дефектного чека</a:t>
          </a: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90625" y="1610201"/>
        <a:ext cx="910102" cy="3381422"/>
      </dsp:txXfrm>
    </dsp:sp>
    <dsp:sp modelId="{D270C6E1-D038-496C-AA07-43D82C66E904}">
      <dsp:nvSpPr>
        <dsp:cNvPr id="0" name=""/>
        <dsp:cNvSpPr/>
      </dsp:nvSpPr>
      <dsp:spPr>
        <a:xfrm>
          <a:off x="9600727" y="1610201"/>
          <a:ext cx="910102" cy="338142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11) иные основания, предусмотренные договором об использовании чеков</a:t>
          </a:r>
          <a:endParaRPr lang="en-US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00727" y="1610201"/>
        <a:ext cx="910102" cy="3381422"/>
      </dsp:txXfrm>
    </dsp:sp>
    <dsp:sp modelId="{5E7E340D-06F0-4B37-B5F1-E9CFE6A2E563}">
      <dsp:nvSpPr>
        <dsp:cNvPr id="0" name=""/>
        <dsp:cNvSpPr/>
      </dsp:nvSpPr>
      <dsp:spPr>
        <a:xfrm>
          <a:off x="0" y="4991624"/>
          <a:ext cx="10515600" cy="375713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018EC-21E0-4BA9-B8A9-1C696C9861C4}">
      <dsp:nvSpPr>
        <dsp:cNvPr id="0" name=""/>
        <dsp:cNvSpPr/>
      </dsp:nvSpPr>
      <dsp:spPr>
        <a:xfrm>
          <a:off x="-6231618" y="-953999"/>
          <a:ext cx="7423110" cy="7423110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E9240-27BC-4C41-ADDE-EDD60AB8F001}">
      <dsp:nvSpPr>
        <dsp:cNvPr id="0" name=""/>
        <dsp:cNvSpPr/>
      </dsp:nvSpPr>
      <dsp:spPr>
        <a:xfrm>
          <a:off x="386885" y="156757"/>
          <a:ext cx="10055088" cy="6891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каждом чеке, который не был использован в связи с истечением срока действия чековой книжки, чекодатель проставляет надпись "погашен" и возвращает чековую книжку банку чекодателя.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885" y="156757"/>
        <a:ext cx="10055088" cy="689133"/>
      </dsp:txXfrm>
    </dsp:sp>
    <dsp:sp modelId="{7C736E3F-195D-4F69-B506-7FB6E1315434}">
      <dsp:nvSpPr>
        <dsp:cNvPr id="0" name=""/>
        <dsp:cNvSpPr/>
      </dsp:nvSpPr>
      <dsp:spPr>
        <a:xfrm>
          <a:off x="73626" y="188065"/>
          <a:ext cx="626516" cy="626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E57963-7400-4D15-9CB2-3E7A9A2388E6}">
      <dsp:nvSpPr>
        <dsp:cNvPr id="0" name=""/>
        <dsp:cNvSpPr/>
      </dsp:nvSpPr>
      <dsp:spPr>
        <a:xfrm>
          <a:off x="840778" y="1002978"/>
          <a:ext cx="9601194" cy="501213"/>
        </a:xfrm>
        <a:prstGeom prst="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Покрытые чеки банком чекодателя выпускаются на определенную сумму денег в пределах внесенной чекодателем суммы, которые банком учитываются на отдельном банковском счете.</a:t>
          </a:r>
          <a:endParaRPr lang="en-US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0778" y="1002978"/>
        <a:ext cx="9601194" cy="501213"/>
      </dsp:txXfrm>
    </dsp:sp>
    <dsp:sp modelId="{2CEB051E-A673-4D06-B0A3-141D11AD0844}">
      <dsp:nvSpPr>
        <dsp:cNvPr id="0" name=""/>
        <dsp:cNvSpPr/>
      </dsp:nvSpPr>
      <dsp:spPr>
        <a:xfrm>
          <a:off x="527520" y="940326"/>
          <a:ext cx="626516" cy="626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95EE11-8C68-4A13-908D-7C65CF69A9C6}">
      <dsp:nvSpPr>
        <dsp:cNvPr id="0" name=""/>
        <dsp:cNvSpPr/>
      </dsp:nvSpPr>
      <dsp:spPr>
        <a:xfrm>
          <a:off x="1089510" y="1654630"/>
          <a:ext cx="9352462" cy="701327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Оплата непокрытых чеков осуществляется в пределах суммы денег, находящихся на банковском счете чекодателя либо за счет банковского займа банка, предоставленного в соответствии с заключенным</a:t>
          </a:r>
          <a:r>
            <a:rPr lang="en-US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договором</a:t>
          </a:r>
          <a:r>
            <a:rPr lang="en-US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использовании чеков с чекодателем.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9510" y="1654630"/>
        <a:ext cx="9352462" cy="701327"/>
      </dsp:txXfrm>
    </dsp:sp>
    <dsp:sp modelId="{C679C61C-EBBB-4C11-91BA-747A34735779}">
      <dsp:nvSpPr>
        <dsp:cNvPr id="0" name=""/>
        <dsp:cNvSpPr/>
      </dsp:nvSpPr>
      <dsp:spPr>
        <a:xfrm>
          <a:off x="776252" y="1692036"/>
          <a:ext cx="626516" cy="626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22BEB8-FB8B-41C5-AF7E-37B6D440535C}">
      <dsp:nvSpPr>
        <dsp:cNvPr id="0" name=""/>
        <dsp:cNvSpPr/>
      </dsp:nvSpPr>
      <dsp:spPr>
        <a:xfrm>
          <a:off x="1168927" y="2432278"/>
          <a:ext cx="9273045" cy="737645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наличии остатка по сумме чековой книжки ко дню окончания срока ее действия или прекращения чекодателем операций с использованием чеков чекодатель передает чековую книжку в банк чекодателя.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8927" y="2432278"/>
        <a:ext cx="9273045" cy="737645"/>
      </dsp:txXfrm>
    </dsp:sp>
    <dsp:sp modelId="{60535504-69D0-4E29-A599-6E8E03D5960A}">
      <dsp:nvSpPr>
        <dsp:cNvPr id="0" name=""/>
        <dsp:cNvSpPr/>
      </dsp:nvSpPr>
      <dsp:spPr>
        <a:xfrm>
          <a:off x="855669" y="2444297"/>
          <a:ext cx="626516" cy="626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3CB943-3B98-45CF-A34A-41A6E48676E0}">
      <dsp:nvSpPr>
        <dsp:cNvPr id="0" name=""/>
        <dsp:cNvSpPr/>
      </dsp:nvSpPr>
      <dsp:spPr>
        <a:xfrm>
          <a:off x="1089510" y="3259210"/>
          <a:ext cx="9352462" cy="501213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Банк чекодателя при возврате чекодателем чековой книжки возвращает ему имеющийся остаток суммы по чековой книжке.</a:t>
          </a:r>
          <a:endParaRPr lang="en-US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9510" y="3259210"/>
        <a:ext cx="9352462" cy="501213"/>
      </dsp:txXfrm>
    </dsp:sp>
    <dsp:sp modelId="{04C5271E-5223-4BE2-A2CF-887469C63AF0}">
      <dsp:nvSpPr>
        <dsp:cNvPr id="0" name=""/>
        <dsp:cNvSpPr/>
      </dsp:nvSpPr>
      <dsp:spPr>
        <a:xfrm>
          <a:off x="776252" y="3196558"/>
          <a:ext cx="626516" cy="626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9C13D4-E860-4A29-80CA-772B880069E1}">
      <dsp:nvSpPr>
        <dsp:cNvPr id="0" name=""/>
        <dsp:cNvSpPr/>
      </dsp:nvSpPr>
      <dsp:spPr>
        <a:xfrm>
          <a:off x="840778" y="3918859"/>
          <a:ext cx="9601194" cy="685334"/>
        </a:xfrm>
        <a:prstGeom prst="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случаях, предусмотренных договором об использовании чеков, остаток суммы по чековой книжке сохраняется на соответствующем балансовом счете банка чекодателя и учитывается при установлении суммы новой чековой книжки.</a:t>
          </a:r>
          <a:endParaRPr lang="en-US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0778" y="3918859"/>
        <a:ext cx="9601194" cy="685334"/>
      </dsp:txXfrm>
    </dsp:sp>
    <dsp:sp modelId="{1A7297C0-929B-45B4-884C-E83C98F8704D}">
      <dsp:nvSpPr>
        <dsp:cNvPr id="0" name=""/>
        <dsp:cNvSpPr/>
      </dsp:nvSpPr>
      <dsp:spPr>
        <a:xfrm>
          <a:off x="527520" y="3948268"/>
          <a:ext cx="626516" cy="626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76BBB5-5CB0-4D2E-B773-5CF8F43B081E}">
      <dsp:nvSpPr>
        <dsp:cNvPr id="0" name=""/>
        <dsp:cNvSpPr/>
      </dsp:nvSpPr>
      <dsp:spPr>
        <a:xfrm>
          <a:off x="386885" y="4763181"/>
          <a:ext cx="10055088" cy="501213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38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возврате или полном использовании чековой книжки банком чекодателя в журнале регистрации чековых книжек делается соответствующая отметка.</a:t>
          </a:r>
          <a:endParaRPr lang="en-US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885" y="4763181"/>
        <a:ext cx="10055088" cy="501213"/>
      </dsp:txXfrm>
    </dsp:sp>
    <dsp:sp modelId="{CB2B3FE0-D405-4DFA-B0DB-1556587A6DAB}">
      <dsp:nvSpPr>
        <dsp:cNvPr id="0" name=""/>
        <dsp:cNvSpPr/>
      </dsp:nvSpPr>
      <dsp:spPr>
        <a:xfrm>
          <a:off x="73626" y="4700529"/>
          <a:ext cx="626516" cy="626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35B5F-51AD-416E-9083-72BE8F84D492}">
      <dsp:nvSpPr>
        <dsp:cNvPr id="0" name=""/>
        <dsp:cNvSpPr/>
      </dsp:nvSpPr>
      <dsp:spPr>
        <a:xfrm>
          <a:off x="5407448" y="1296321"/>
          <a:ext cx="1807500" cy="140208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Чек считается поддельным, если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</a:p>
      </dsp:txBody>
      <dsp:txXfrm>
        <a:off x="5475892" y="1364765"/>
        <a:ext cx="1670612" cy="1265192"/>
      </dsp:txXfrm>
    </dsp:sp>
    <dsp:sp modelId="{3009BD5E-1E8E-4E40-950E-36ACE4935C6B}">
      <dsp:nvSpPr>
        <dsp:cNvPr id="0" name=""/>
        <dsp:cNvSpPr/>
      </dsp:nvSpPr>
      <dsp:spPr>
        <a:xfrm rot="16200000">
          <a:off x="6048685" y="1033808"/>
          <a:ext cx="5250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5026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085BE-0C81-40E2-AB05-C374551F22FF}">
      <dsp:nvSpPr>
        <dsp:cNvPr id="0" name=""/>
        <dsp:cNvSpPr/>
      </dsp:nvSpPr>
      <dsp:spPr>
        <a:xfrm>
          <a:off x="3866030" y="-53154"/>
          <a:ext cx="4890335" cy="824449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чек, предъявленный к оплате, выписан из чековой книжки, которая банком, указанным в данном чеке, не выдавалась</a:t>
          </a:r>
        </a:p>
      </dsp:txBody>
      <dsp:txXfrm>
        <a:off x="3906276" y="-12908"/>
        <a:ext cx="4809843" cy="743957"/>
      </dsp:txXfrm>
    </dsp:sp>
    <dsp:sp modelId="{7CE76BE8-15CB-4F59-86B7-FEB77C42E0A6}">
      <dsp:nvSpPr>
        <dsp:cNvPr id="0" name=""/>
        <dsp:cNvSpPr/>
      </dsp:nvSpPr>
      <dsp:spPr>
        <a:xfrm rot="10770948">
          <a:off x="4773980" y="2007676"/>
          <a:ext cx="633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3479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72CD1-1AED-481F-BF8A-B2BB96868CD2}">
      <dsp:nvSpPr>
        <dsp:cNvPr id="0" name=""/>
        <dsp:cNvSpPr/>
      </dsp:nvSpPr>
      <dsp:spPr>
        <a:xfrm>
          <a:off x="1667483" y="1497876"/>
          <a:ext cx="3106507" cy="105120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бланк чека не соответствует требованиям, установленным Правилами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18799" y="1549192"/>
        <a:ext cx="3003875" cy="948573"/>
      </dsp:txXfrm>
    </dsp:sp>
    <dsp:sp modelId="{CCC61644-9361-429A-8792-658F40672EB0}">
      <dsp:nvSpPr>
        <dsp:cNvPr id="0" name=""/>
        <dsp:cNvSpPr/>
      </dsp:nvSpPr>
      <dsp:spPr>
        <a:xfrm rot="21591614">
          <a:off x="7214948" y="1995061"/>
          <a:ext cx="787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741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64816-6126-4F7C-844B-C4DB27A6D93B}">
      <dsp:nvSpPr>
        <dsp:cNvPr id="0" name=""/>
        <dsp:cNvSpPr/>
      </dsp:nvSpPr>
      <dsp:spPr>
        <a:xfrm>
          <a:off x="7293689" y="1470495"/>
          <a:ext cx="4288710" cy="1038476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подпись чекодателя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неидентична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образцу подписи, имеющейся в документе с образцами подписей чекодателя (для физ. лиц) или лица, уполномоченного чекодателем распоряжаться чековой книжкой (для юр. лиц), либо имеются явные признаки подделки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44383" y="1521189"/>
        <a:ext cx="4187322" cy="937088"/>
      </dsp:txXfrm>
    </dsp:sp>
    <dsp:sp modelId="{79FDD6B6-F52B-45DC-B383-D96BB73374C6}">
      <dsp:nvSpPr>
        <dsp:cNvPr id="0" name=""/>
        <dsp:cNvSpPr/>
      </dsp:nvSpPr>
      <dsp:spPr>
        <a:xfrm rot="5606604">
          <a:off x="5981647" y="2968999"/>
          <a:ext cx="5421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217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A09EA-D184-45E4-972D-69EC81FCF2E4}">
      <dsp:nvSpPr>
        <dsp:cNvPr id="0" name=""/>
        <dsp:cNvSpPr/>
      </dsp:nvSpPr>
      <dsp:spPr>
        <a:xfrm>
          <a:off x="3617861" y="3239596"/>
          <a:ext cx="5186502" cy="84222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4) оттиск печати чекодателя не соответствует образцу оттиска печати, имеющемуся в документе с образцами подписей чекодателя (для юр. лица, не относящегося к субъекту частного предпринимательства)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8975" y="3280710"/>
        <a:ext cx="5104274" cy="7599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1D7B9-5FD6-486C-A10B-41BC027B15E6}">
      <dsp:nvSpPr>
        <dsp:cNvPr id="0" name=""/>
        <dsp:cNvSpPr/>
      </dsp:nvSpPr>
      <dsp:spPr>
        <a:xfrm>
          <a:off x="0" y="2604"/>
          <a:ext cx="10515600" cy="6577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Уполномоченное лицо банка, которому предъявлен чек для оплаты, в момент выявления поддельного чека составляет акт о выявлении поддельного чека в двух экземплярах </a:t>
          </a:r>
          <a:endParaRPr lang="ru-RU" sz="17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10" y="34714"/>
        <a:ext cx="10451380" cy="593556"/>
      </dsp:txXfrm>
    </dsp:sp>
    <dsp:sp modelId="{3BDB9464-FE4C-43AE-B95C-055F9979E860}">
      <dsp:nvSpPr>
        <dsp:cNvPr id="0" name=""/>
        <dsp:cNvSpPr/>
      </dsp:nvSpPr>
      <dsp:spPr>
        <a:xfrm>
          <a:off x="0" y="674654"/>
          <a:ext cx="10515600" cy="657776"/>
        </a:xfrm>
        <a:prstGeom prst="round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предъявлении чекодателем поддельного чека уполномоченное лицо банка извещает правоохранительные РК</a:t>
          </a:r>
          <a:endParaRPr lang="en-US" sz="17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10" y="706764"/>
        <a:ext cx="10451380" cy="593556"/>
      </dsp:txXfrm>
    </dsp:sp>
    <dsp:sp modelId="{C0476F53-609B-4464-BFCE-FC593D3BAA91}">
      <dsp:nvSpPr>
        <dsp:cNvPr id="0" name=""/>
        <dsp:cNvSpPr/>
      </dsp:nvSpPr>
      <dsp:spPr>
        <a:xfrm>
          <a:off x="0" y="1346705"/>
          <a:ext cx="10515600" cy="657776"/>
        </a:xfrm>
        <a:prstGeom prst="round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Поддельный чек с одним экземпляром акта о выявлении поддельного чека передается в правоохранительные органы РК, 2 экземпляр акта о выявлении поддельного чека остается в банке.</a:t>
          </a:r>
          <a:endParaRPr lang="en-US" sz="17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10" y="1378815"/>
        <a:ext cx="10451380" cy="593556"/>
      </dsp:txXfrm>
    </dsp:sp>
    <dsp:sp modelId="{63BD6A74-D9EF-4937-8736-51D1838FEEF4}">
      <dsp:nvSpPr>
        <dsp:cNvPr id="0" name=""/>
        <dsp:cNvSpPr/>
      </dsp:nvSpPr>
      <dsp:spPr>
        <a:xfrm>
          <a:off x="0" y="2018755"/>
          <a:ext cx="10515600" cy="657776"/>
        </a:xfrm>
        <a:prstGeom prst="round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изъятии поддельного чека правоохр. органами РК и не подтверждении поддельности чека банк принимает меры по возвращению чека. После получения чека банк возвращает чек чекодателю.</a:t>
          </a:r>
          <a:endParaRPr lang="en-US" sz="17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10" y="2050865"/>
        <a:ext cx="10451380" cy="593556"/>
      </dsp:txXfrm>
    </dsp:sp>
    <dsp:sp modelId="{482AAB86-4903-4CF0-A8AA-76B1A85BA430}">
      <dsp:nvSpPr>
        <dsp:cNvPr id="0" name=""/>
        <dsp:cNvSpPr/>
      </dsp:nvSpPr>
      <dsp:spPr>
        <a:xfrm>
          <a:off x="0" y="2690805"/>
          <a:ext cx="10515600" cy="657776"/>
        </a:xfrm>
        <a:prstGeom prst="round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поддельный чек обнаружен банком чекодержателя, не являющимся банком чекодателя, копия поддельного чека, копия акта о выявлении поддельного чека не позднее следующего рабочего дня передаются банком чекодержателя банку чекодателя.</a:t>
          </a:r>
          <a:endParaRPr lang="en-US" sz="17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10" y="2722915"/>
        <a:ext cx="10451380" cy="593556"/>
      </dsp:txXfrm>
    </dsp:sp>
    <dsp:sp modelId="{D2FB4BE1-610F-4358-B00A-2072ABF4050C}">
      <dsp:nvSpPr>
        <dsp:cNvPr id="0" name=""/>
        <dsp:cNvSpPr/>
      </dsp:nvSpPr>
      <dsp:spPr>
        <a:xfrm>
          <a:off x="0" y="3362856"/>
          <a:ext cx="10515600" cy="657776"/>
        </a:xfrm>
        <a:prstGeom prst="round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Если поддельный чек обнаружен банком чекодателя, копия поддельного чека, копия акта о выявлении поддельного чека не позднее следующего рабочего дня направляется банку чекодержателя или чекодержателю.</a:t>
          </a:r>
          <a:endParaRPr lang="en-US" sz="17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10" y="3394966"/>
        <a:ext cx="10451380" cy="593556"/>
      </dsp:txXfrm>
    </dsp:sp>
    <dsp:sp modelId="{F657B763-ABAD-41BE-9BD2-893D48AD0539}">
      <dsp:nvSpPr>
        <dsp:cNvPr id="0" name=""/>
        <dsp:cNvSpPr/>
      </dsp:nvSpPr>
      <dsp:spPr>
        <a:xfrm>
          <a:off x="0" y="4034906"/>
          <a:ext cx="10515600" cy="657776"/>
        </a:xfrm>
        <a:prstGeom prst="round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Недееспособность или смерть чекодателя-физического лица, а также ликвидация или реорганизация чекодателя-юридического лица, наступившие после выписки чека, не влекут за собой недействительность чека.</a:t>
          </a:r>
          <a:endParaRPr lang="en-US" sz="17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10" y="4067016"/>
        <a:ext cx="10451380" cy="593556"/>
      </dsp:txXfrm>
    </dsp:sp>
    <dsp:sp modelId="{9228B3F7-3094-422C-B4ED-C1BCD9423B86}">
      <dsp:nvSpPr>
        <dsp:cNvPr id="0" name=""/>
        <dsp:cNvSpPr/>
      </dsp:nvSpPr>
      <dsp:spPr>
        <a:xfrm>
          <a:off x="0" y="4706956"/>
          <a:ext cx="10515600" cy="657776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утери чековой книжки чекодатель уведомляет об этом банк чекодателя с указанием номеров неиспользованных бланков чеков в порядке и сроки, установленные</a:t>
          </a:r>
          <a:r>
            <a:rPr lang="en-US" sz="17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7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договором</a:t>
          </a:r>
          <a:r>
            <a:rPr lang="en-US" sz="17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7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 использовании чеков.</a:t>
          </a:r>
          <a:endParaRPr lang="en-US" sz="17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10" y="4739066"/>
        <a:ext cx="10451380" cy="593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6191D-A078-4B27-ABD3-12783D7EC9FE}">
      <dsp:nvSpPr>
        <dsp:cNvPr id="0" name=""/>
        <dsp:cNvSpPr/>
      </dsp:nvSpPr>
      <dsp:spPr>
        <a:xfrm>
          <a:off x="0" y="613052"/>
          <a:ext cx="10515600" cy="1053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Инкассовые распоряжения органа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ГД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предъявляются без приложения документов, подтверждающих обоснованность данного взыскания. Инкассовое распоряжение в электронной форме направляется в соответствии с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пунктом 6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статьи 122 Налогового кодекса.</a:t>
          </a:r>
        </a:p>
      </dsp:txBody>
      <dsp:txXfrm>
        <a:off x="51403" y="664455"/>
        <a:ext cx="10412794" cy="950194"/>
      </dsp:txXfrm>
    </dsp:sp>
    <dsp:sp modelId="{5689B5A9-C489-4FCC-93B9-8BD7D0174F28}">
      <dsp:nvSpPr>
        <dsp:cNvPr id="0" name=""/>
        <dsp:cNvSpPr/>
      </dsp:nvSpPr>
      <dsp:spPr>
        <a:xfrm>
          <a:off x="0" y="1723652"/>
          <a:ext cx="10515600" cy="1053000"/>
        </a:xfrm>
        <a:prstGeom prst="round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Инкассовые распоряжения, составленные на бумажном носителе, предъявляются в банк отправителя денег в количестве не менее трех экземпляров.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03" y="1775055"/>
        <a:ext cx="10412794" cy="950194"/>
      </dsp:txXfrm>
    </dsp:sp>
    <dsp:sp modelId="{B122D91C-1D53-4AA7-B751-0A0237465E2A}">
      <dsp:nvSpPr>
        <dsp:cNvPr id="0" name=""/>
        <dsp:cNvSpPr/>
      </dsp:nvSpPr>
      <dsp:spPr>
        <a:xfrm>
          <a:off x="0" y="2834252"/>
          <a:ext cx="10515600" cy="1053000"/>
        </a:xfrm>
        <a:prstGeom prst="round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Банк отправителя денег фиксирует номер, дату и время поступления инкассового распоряжения.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03" y="2885655"/>
        <a:ext cx="10412794" cy="950194"/>
      </dsp:txXfrm>
    </dsp:sp>
    <dsp:sp modelId="{7FC9AC4B-3118-4CE5-9822-D1E6F4678643}">
      <dsp:nvSpPr>
        <dsp:cNvPr id="0" name=""/>
        <dsp:cNvSpPr/>
      </dsp:nvSpPr>
      <dsp:spPr>
        <a:xfrm>
          <a:off x="0" y="3944852"/>
          <a:ext cx="10515600" cy="105300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инкассовом распоряжении указывается назначение платежа и ссылка на норму закона Республики Казахстан, предусматривающего право изъятия (взыскания) денег с банковского счета отправителя денег без его согласия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03" y="3996255"/>
        <a:ext cx="10412794" cy="950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04F0A-C57B-4BBE-BD13-A0482FF87A64}">
      <dsp:nvSpPr>
        <dsp:cNvPr id="0" name=""/>
        <dsp:cNvSpPr/>
      </dsp:nvSpPr>
      <dsp:spPr>
        <a:xfrm>
          <a:off x="0" y="0"/>
          <a:ext cx="10515600" cy="1610201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>
              <a:latin typeface="Times New Roman" panose="02020603050405020304" pitchFamily="18" charset="0"/>
              <a:cs typeface="Times New Roman" panose="02020603050405020304" pitchFamily="18" charset="0"/>
            </a:rPr>
            <a:t>Сумма платежа или перевода денег, указанная в исполнительном документе, совпадает с суммой, указанной в инкассовом распоряжении, за исключением случаев, когда:</a:t>
          </a:r>
        </a:p>
      </dsp:txBody>
      <dsp:txXfrm>
        <a:off x="0" y="0"/>
        <a:ext cx="10515600" cy="1610201"/>
      </dsp:txXfrm>
    </dsp:sp>
    <dsp:sp modelId="{C33FC912-0C3E-4649-82DE-76275E874265}">
      <dsp:nvSpPr>
        <dsp:cNvPr id="0" name=""/>
        <dsp:cNvSpPr/>
      </dsp:nvSpPr>
      <dsp:spPr>
        <a:xfrm>
          <a:off x="5134" y="1610201"/>
          <a:ext cx="3501776" cy="33814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1) должником самостоятельно произведена частичная оплата долга и в исполнительном документе имеется отметка судебного исполнителя об этом;</a:t>
          </a:r>
        </a:p>
      </dsp:txBody>
      <dsp:txXfrm>
        <a:off x="5134" y="1610201"/>
        <a:ext cx="3501776" cy="3381422"/>
      </dsp:txXfrm>
    </dsp:sp>
    <dsp:sp modelId="{F0CB0420-494C-4F3D-88B9-66D5610926E9}">
      <dsp:nvSpPr>
        <dsp:cNvPr id="0" name=""/>
        <dsp:cNvSpPr/>
      </dsp:nvSpPr>
      <dsp:spPr>
        <a:xfrm>
          <a:off x="3506911" y="1610201"/>
          <a:ext cx="3501776" cy="3381422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2) на основании одного исполнительного листа осуществляется солидарное взыскание долга в пользу нескольких бенефициаров;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6911" y="1610201"/>
        <a:ext cx="3501776" cy="3381422"/>
      </dsp:txXfrm>
    </dsp:sp>
    <dsp:sp modelId="{7425EBAD-3DC3-46DC-BD90-6F1EE9747196}">
      <dsp:nvSpPr>
        <dsp:cNvPr id="0" name=""/>
        <dsp:cNvSpPr/>
      </dsp:nvSpPr>
      <dsp:spPr>
        <a:xfrm>
          <a:off x="7008688" y="1610201"/>
          <a:ext cx="3501776" cy="3381422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3) постановлением судебного исполнителя определена задолженность по исполнительному документу о взыскании периодических платежей </a:t>
          </a:r>
          <a:r>
            <a:rPr lang="en-US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     </a:t>
          </a:r>
        </a:p>
      </dsp:txBody>
      <dsp:txXfrm>
        <a:off x="7008688" y="1610201"/>
        <a:ext cx="3501776" cy="3381422"/>
      </dsp:txXfrm>
    </dsp:sp>
    <dsp:sp modelId="{A97FB664-10A5-4C7C-97C9-23A992BCE40E}">
      <dsp:nvSpPr>
        <dsp:cNvPr id="0" name=""/>
        <dsp:cNvSpPr/>
      </dsp:nvSpPr>
      <dsp:spPr>
        <a:xfrm>
          <a:off x="0" y="4991624"/>
          <a:ext cx="10515600" cy="375713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28B9A-E987-4AF3-A6CC-97E73B193D23}">
      <dsp:nvSpPr>
        <dsp:cNvPr id="0" name=""/>
        <dsp:cNvSpPr/>
      </dsp:nvSpPr>
      <dsp:spPr>
        <a:xfrm>
          <a:off x="2019119" y="2381793"/>
          <a:ext cx="487150" cy="1914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575" y="0"/>
              </a:lnTo>
              <a:lnTo>
                <a:pt x="243575" y="1914735"/>
              </a:lnTo>
              <a:lnTo>
                <a:pt x="487150" y="191473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3301" y="3289768"/>
        <a:ext cx="98786" cy="98786"/>
      </dsp:txXfrm>
    </dsp:sp>
    <dsp:sp modelId="{113B180E-BEB4-435D-9B51-DA0B74D8E6F4}">
      <dsp:nvSpPr>
        <dsp:cNvPr id="0" name=""/>
        <dsp:cNvSpPr/>
      </dsp:nvSpPr>
      <dsp:spPr>
        <a:xfrm>
          <a:off x="2019119" y="2381793"/>
          <a:ext cx="487150" cy="835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575" y="0"/>
              </a:lnTo>
              <a:lnTo>
                <a:pt x="243575" y="835775"/>
              </a:lnTo>
              <a:lnTo>
                <a:pt x="487150" y="835775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8510" y="2775496"/>
        <a:ext cx="48369" cy="48369"/>
      </dsp:txXfrm>
    </dsp:sp>
    <dsp:sp modelId="{DFDF7CAF-1C04-44EA-B511-E04992962300}">
      <dsp:nvSpPr>
        <dsp:cNvPr id="0" name=""/>
        <dsp:cNvSpPr/>
      </dsp:nvSpPr>
      <dsp:spPr>
        <a:xfrm>
          <a:off x="2019119" y="2231092"/>
          <a:ext cx="487150" cy="150701"/>
        </a:xfrm>
        <a:custGeom>
          <a:avLst/>
          <a:gdLst/>
          <a:ahLst/>
          <a:cxnLst/>
          <a:rect l="0" t="0" r="0" b="0"/>
          <a:pathLst>
            <a:path>
              <a:moveTo>
                <a:pt x="0" y="150701"/>
              </a:moveTo>
              <a:lnTo>
                <a:pt x="243575" y="150701"/>
              </a:lnTo>
              <a:lnTo>
                <a:pt x="243575" y="0"/>
              </a:lnTo>
              <a:lnTo>
                <a:pt x="487150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9946" y="2293694"/>
        <a:ext cx="25496" cy="25496"/>
      </dsp:txXfrm>
    </dsp:sp>
    <dsp:sp modelId="{A17C1BB1-F8C7-460D-B27B-9CF51443B7F9}">
      <dsp:nvSpPr>
        <dsp:cNvPr id="0" name=""/>
        <dsp:cNvSpPr/>
      </dsp:nvSpPr>
      <dsp:spPr>
        <a:xfrm>
          <a:off x="2019119" y="1302832"/>
          <a:ext cx="487150" cy="1078960"/>
        </a:xfrm>
        <a:custGeom>
          <a:avLst/>
          <a:gdLst/>
          <a:ahLst/>
          <a:cxnLst/>
          <a:rect l="0" t="0" r="0" b="0"/>
          <a:pathLst>
            <a:path>
              <a:moveTo>
                <a:pt x="0" y="1078960"/>
              </a:moveTo>
              <a:lnTo>
                <a:pt x="243575" y="1078960"/>
              </a:lnTo>
              <a:lnTo>
                <a:pt x="243575" y="0"/>
              </a:lnTo>
              <a:lnTo>
                <a:pt x="487150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3098" y="1812717"/>
        <a:ext cx="59191" cy="59191"/>
      </dsp:txXfrm>
    </dsp:sp>
    <dsp:sp modelId="{F77E14AE-1784-4895-80E7-C4A91271BD8C}">
      <dsp:nvSpPr>
        <dsp:cNvPr id="0" name=""/>
        <dsp:cNvSpPr/>
      </dsp:nvSpPr>
      <dsp:spPr>
        <a:xfrm>
          <a:off x="2019119" y="371303"/>
          <a:ext cx="639433" cy="2010489"/>
        </a:xfrm>
        <a:custGeom>
          <a:avLst/>
          <a:gdLst/>
          <a:ahLst/>
          <a:cxnLst/>
          <a:rect l="0" t="0" r="0" b="0"/>
          <a:pathLst>
            <a:path>
              <a:moveTo>
                <a:pt x="0" y="2010489"/>
              </a:moveTo>
              <a:lnTo>
                <a:pt x="319716" y="2010489"/>
              </a:lnTo>
              <a:lnTo>
                <a:pt x="319716" y="0"/>
              </a:lnTo>
              <a:lnTo>
                <a:pt x="639433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6093" y="1323805"/>
        <a:ext cx="105486" cy="105486"/>
      </dsp:txXfrm>
    </dsp:sp>
    <dsp:sp modelId="{8A1CB3EE-B0CE-4B9B-A609-F6FA3B4415FE}">
      <dsp:nvSpPr>
        <dsp:cNvPr id="0" name=""/>
        <dsp:cNvSpPr/>
      </dsp:nvSpPr>
      <dsp:spPr>
        <a:xfrm rot="16200000">
          <a:off x="-549276" y="1846852"/>
          <a:ext cx="4066910" cy="1069882"/>
        </a:xfrm>
        <a:prstGeom prst="rect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поле "вид операции" указываются соответственно коды:</a:t>
          </a:r>
        </a:p>
      </dsp:txBody>
      <dsp:txXfrm>
        <a:off x="-549276" y="1846852"/>
        <a:ext cx="4066910" cy="1069882"/>
      </dsp:txXfrm>
    </dsp:sp>
    <dsp:sp modelId="{6FF127D0-60F3-4F62-9314-9710361ECE0F}">
      <dsp:nvSpPr>
        <dsp:cNvPr id="0" name=""/>
        <dsp:cNvSpPr/>
      </dsp:nvSpPr>
      <dsp:spPr>
        <a:xfrm>
          <a:off x="2658553" y="0"/>
          <a:ext cx="6223519" cy="742607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03 – инкассовое распоряжение органа государственных доходов, выставленное на банковский счет налогоплательщика, имеющего задолженность в бюджет;</a:t>
          </a:r>
        </a:p>
      </dsp:txBody>
      <dsp:txXfrm>
        <a:off x="2658553" y="0"/>
        <a:ext cx="6223519" cy="742607"/>
      </dsp:txXfrm>
    </dsp:sp>
    <dsp:sp modelId="{F2BC696D-B3DB-4E31-87AA-C94BBF2641DF}">
      <dsp:nvSpPr>
        <dsp:cNvPr id="0" name=""/>
        <dsp:cNvSpPr/>
      </dsp:nvSpPr>
      <dsp:spPr>
        <a:xfrm>
          <a:off x="2506270" y="931529"/>
          <a:ext cx="6390076" cy="742607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04 – инкассовое распоряжение органа государственных доходов, выставленное на банковский счет дебитора;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6270" y="931529"/>
        <a:ext cx="6390076" cy="742607"/>
      </dsp:txXfrm>
    </dsp:sp>
    <dsp:sp modelId="{ABB72B5C-02C3-4B55-965E-59EAFAB5180F}">
      <dsp:nvSpPr>
        <dsp:cNvPr id="0" name=""/>
        <dsp:cNvSpPr/>
      </dsp:nvSpPr>
      <dsp:spPr>
        <a:xfrm>
          <a:off x="2506270" y="1859788"/>
          <a:ext cx="6448388" cy="742607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05 – инкассовое распоряжение таможенного органа, выставленное на банковский счет налогоплательщика, имеющего задолженность в бюджет;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6270" y="1859788"/>
        <a:ext cx="6448388" cy="742607"/>
      </dsp:txXfrm>
    </dsp:sp>
    <dsp:sp modelId="{7E728D84-7ABB-4733-BB55-FC200F8ED531}">
      <dsp:nvSpPr>
        <dsp:cNvPr id="0" name=""/>
        <dsp:cNvSpPr/>
      </dsp:nvSpPr>
      <dsp:spPr>
        <a:xfrm>
          <a:off x="2506270" y="2788048"/>
          <a:ext cx="6555707" cy="859041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07 – инкассовое распоряжение органа государственных доходов, выставленное на банковский счет агента, имеющего задолженность по обязательным пенсионным взносам, обязательным пенсионным взносам работодателя, обязательным профессиональным пенсионным взносам;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6270" y="2788048"/>
        <a:ext cx="6555707" cy="859041"/>
      </dsp:txXfrm>
    </dsp:sp>
    <dsp:sp modelId="{60BAE86A-04F8-4607-A2C3-D724F7D2B9C8}">
      <dsp:nvSpPr>
        <dsp:cNvPr id="0" name=""/>
        <dsp:cNvSpPr/>
      </dsp:nvSpPr>
      <dsp:spPr>
        <a:xfrm>
          <a:off x="2506270" y="3832741"/>
          <a:ext cx="7961429" cy="927576"/>
        </a:xfrm>
        <a:prstGeom prst="rect">
          <a:avLst/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09 – инкассовое распоряжение органа государственных доходов, выставленное на банковский счет плательщика, имеющего задолженность по социальным отчислениям в Государственный фонд социального страхования, отчислениям и (или) взносам в фонд социального медицинского страхования</a:t>
          </a:r>
          <a:endParaRPr 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6270" y="3832741"/>
        <a:ext cx="7961429" cy="9275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6A0E6-4D5E-493D-B4BC-6BCA9483925B}">
      <dsp:nvSpPr>
        <dsp:cNvPr id="0" name=""/>
        <dsp:cNvSpPr/>
      </dsp:nvSpPr>
      <dsp:spPr>
        <a:xfrm>
          <a:off x="0" y="0"/>
          <a:ext cx="10515600" cy="16102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Чек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содержит следующие обязательные реквизиты:</a:t>
          </a:r>
        </a:p>
      </dsp:txBody>
      <dsp:txXfrm>
        <a:off x="0" y="0"/>
        <a:ext cx="10515600" cy="1610201"/>
      </dsp:txXfrm>
    </dsp:sp>
    <dsp:sp modelId="{E008B953-9225-443D-8518-F1C80CF8BFE9}">
      <dsp:nvSpPr>
        <dsp:cNvPr id="0" name=""/>
        <dsp:cNvSpPr/>
      </dsp:nvSpPr>
      <dsp:spPr>
        <a:xfrm>
          <a:off x="1412" y="1610201"/>
          <a:ext cx="565621" cy="33814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1) наименование «чек»</a:t>
          </a:r>
        </a:p>
      </dsp:txBody>
      <dsp:txXfrm>
        <a:off x="1412" y="1610201"/>
        <a:ext cx="565621" cy="3381422"/>
      </dsp:txXfrm>
    </dsp:sp>
    <dsp:sp modelId="{F7E29BFA-B998-4A16-A9A0-58581744DFA1}">
      <dsp:nvSpPr>
        <dsp:cNvPr id="0" name=""/>
        <dsp:cNvSpPr/>
      </dsp:nvSpPr>
      <dsp:spPr>
        <a:xfrm>
          <a:off x="567033" y="1610201"/>
          <a:ext cx="455351" cy="3381422"/>
        </a:xfrm>
        <a:prstGeom prst="rect">
          <a:avLst/>
        </a:prstGeom>
        <a:solidFill>
          <a:schemeClr val="accent2">
            <a:hueOff val="-111951"/>
            <a:satOff val="-6456"/>
            <a:lumOff val="6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2) серию и номер чека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033" y="1610201"/>
        <a:ext cx="455351" cy="3381422"/>
      </dsp:txXfrm>
    </dsp:sp>
    <dsp:sp modelId="{052C9959-2C46-4EE8-97CD-42F72F86A2CD}">
      <dsp:nvSpPr>
        <dsp:cNvPr id="0" name=""/>
        <dsp:cNvSpPr/>
      </dsp:nvSpPr>
      <dsp:spPr>
        <a:xfrm>
          <a:off x="1022384" y="1610201"/>
          <a:ext cx="740661" cy="3381422"/>
        </a:xfrm>
        <a:prstGeom prst="rect">
          <a:avLst/>
        </a:prstGeom>
        <a:solidFill>
          <a:schemeClr val="accent2">
            <a:hueOff val="-223902"/>
            <a:satOff val="-12912"/>
            <a:lumOff val="13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3) наименование (ФИО) чекодателя или лица, его представляющего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2384" y="1610201"/>
        <a:ext cx="740661" cy="3381422"/>
      </dsp:txXfrm>
    </dsp:sp>
    <dsp:sp modelId="{58C850BA-3E01-486C-8850-EB3388A90C0B}">
      <dsp:nvSpPr>
        <dsp:cNvPr id="0" name=""/>
        <dsp:cNvSpPr/>
      </dsp:nvSpPr>
      <dsp:spPr>
        <a:xfrm>
          <a:off x="1763046" y="1610201"/>
          <a:ext cx="897541" cy="3381422"/>
        </a:xfrm>
        <a:prstGeom prst="rect">
          <a:avLst/>
        </a:prstGeom>
        <a:solidFill>
          <a:schemeClr val="accent2">
            <a:hueOff val="-335853"/>
            <a:satOff val="-19368"/>
            <a:lumOff val="1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4) индивидуальный идентификационный (бизнес-идентификационный) номер чекодателя (чекодержателя)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3046" y="1610201"/>
        <a:ext cx="897541" cy="3381422"/>
      </dsp:txXfrm>
    </dsp:sp>
    <dsp:sp modelId="{4DA7C9FD-50B7-4C03-8B37-9CBE37282E6F}">
      <dsp:nvSpPr>
        <dsp:cNvPr id="0" name=""/>
        <dsp:cNvSpPr/>
      </dsp:nvSpPr>
      <dsp:spPr>
        <a:xfrm>
          <a:off x="2660588" y="1610201"/>
          <a:ext cx="972814" cy="3381422"/>
        </a:xfrm>
        <a:prstGeom prst="rect">
          <a:avLst/>
        </a:prstGeom>
        <a:solidFill>
          <a:schemeClr val="accent2">
            <a:hueOff val="-447804"/>
            <a:satOff val="-25824"/>
            <a:lumOff val="26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5) сумму цифрами и прописью, дату, место выдачи чека, подпись чекодателя или лица, его представляющего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0588" y="1610201"/>
        <a:ext cx="972814" cy="3381422"/>
      </dsp:txXfrm>
    </dsp:sp>
    <dsp:sp modelId="{58220BCA-7F76-40BB-ABFE-1F89EFE93BDD}">
      <dsp:nvSpPr>
        <dsp:cNvPr id="0" name=""/>
        <dsp:cNvSpPr/>
      </dsp:nvSpPr>
      <dsp:spPr>
        <a:xfrm>
          <a:off x="3633402" y="1610201"/>
          <a:ext cx="740661" cy="3381422"/>
        </a:xfrm>
        <a:prstGeom prst="rect">
          <a:avLst/>
        </a:prstGeom>
        <a:solidFill>
          <a:schemeClr val="accent2">
            <a:hueOff val="-559755"/>
            <a:satOff val="-32280"/>
            <a:lumOff val="33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6) наименование (ФИО) чекодержателя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33402" y="1610201"/>
        <a:ext cx="740661" cy="3381422"/>
      </dsp:txXfrm>
    </dsp:sp>
    <dsp:sp modelId="{7FCEFBDB-AE1E-48DD-9DD2-6FECB4150DEB}">
      <dsp:nvSpPr>
        <dsp:cNvPr id="0" name=""/>
        <dsp:cNvSpPr/>
      </dsp:nvSpPr>
      <dsp:spPr>
        <a:xfrm>
          <a:off x="4374064" y="1610201"/>
          <a:ext cx="740661" cy="3381422"/>
        </a:xfrm>
        <a:prstGeom prst="rect">
          <a:avLst/>
        </a:prstGeom>
        <a:solidFill>
          <a:schemeClr val="accent2">
            <a:hueOff val="-671706"/>
            <a:satOff val="-38736"/>
            <a:lumOff val="39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7) наименование банка чекодателя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4064" y="1610201"/>
        <a:ext cx="740661" cy="3381422"/>
      </dsp:txXfrm>
    </dsp:sp>
    <dsp:sp modelId="{090283D0-031C-4701-83DC-169BA7FD7913}">
      <dsp:nvSpPr>
        <dsp:cNvPr id="0" name=""/>
        <dsp:cNvSpPr/>
      </dsp:nvSpPr>
      <dsp:spPr>
        <a:xfrm>
          <a:off x="5114726" y="1610201"/>
          <a:ext cx="740661" cy="3381422"/>
        </a:xfrm>
        <a:prstGeom prst="rect">
          <a:avLst/>
        </a:prstGeom>
        <a:solidFill>
          <a:schemeClr val="accent2">
            <a:hueOff val="-783657"/>
            <a:satOff val="-45192"/>
            <a:lumOff val="4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8) банковский идентификационный код банка чекодателя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4726" y="1610201"/>
        <a:ext cx="740661" cy="3381422"/>
      </dsp:txXfrm>
    </dsp:sp>
    <dsp:sp modelId="{700F101B-67A8-47A0-A5E2-A58C1ECDC2FD}">
      <dsp:nvSpPr>
        <dsp:cNvPr id="0" name=""/>
        <dsp:cNvSpPr/>
      </dsp:nvSpPr>
      <dsp:spPr>
        <a:xfrm>
          <a:off x="5855388" y="1610201"/>
          <a:ext cx="740661" cy="3381422"/>
        </a:xfrm>
        <a:prstGeom prst="rect">
          <a:avLst/>
        </a:prstGeom>
        <a:solidFill>
          <a:schemeClr val="accent2">
            <a:hueOff val="-895608"/>
            <a:satOff val="-51648"/>
            <a:lumOff val="53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9) графу «заплатите»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5388" y="1610201"/>
        <a:ext cx="740661" cy="3381422"/>
      </dsp:txXfrm>
    </dsp:sp>
    <dsp:sp modelId="{7AE674D9-FE73-4CF8-B901-F029DF26F772}">
      <dsp:nvSpPr>
        <dsp:cNvPr id="0" name=""/>
        <dsp:cNvSpPr/>
      </dsp:nvSpPr>
      <dsp:spPr>
        <a:xfrm>
          <a:off x="6596049" y="1610201"/>
          <a:ext cx="740661" cy="3381422"/>
        </a:xfrm>
        <a:prstGeom prst="rect">
          <a:avLst/>
        </a:prstGeom>
        <a:solidFill>
          <a:schemeClr val="accent2">
            <a:hueOff val="-1007559"/>
            <a:satOff val="-58104"/>
            <a:lumOff val="59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10) графу «назначение платежа» (за исключением чека на получение наличных денег)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6049" y="1610201"/>
        <a:ext cx="740661" cy="3381422"/>
      </dsp:txXfrm>
    </dsp:sp>
    <dsp:sp modelId="{645313CB-026B-4179-A84A-41261330783B}">
      <dsp:nvSpPr>
        <dsp:cNvPr id="0" name=""/>
        <dsp:cNvSpPr/>
      </dsp:nvSpPr>
      <dsp:spPr>
        <a:xfrm>
          <a:off x="7336711" y="1610201"/>
          <a:ext cx="740661" cy="3381422"/>
        </a:xfrm>
        <a:prstGeom prst="rect">
          <a:avLst/>
        </a:prstGeom>
        <a:solidFill>
          <a:schemeClr val="accent2">
            <a:hueOff val="-1119510"/>
            <a:satOff val="-64560"/>
            <a:lumOff val="6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11) графу «отметка чекодержателя о принятии чека к оплате»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36711" y="1610201"/>
        <a:ext cx="740661" cy="3381422"/>
      </dsp:txXfrm>
    </dsp:sp>
    <dsp:sp modelId="{564294B8-51CD-4DF5-B5BB-D689544E09C5}">
      <dsp:nvSpPr>
        <dsp:cNvPr id="0" name=""/>
        <dsp:cNvSpPr/>
      </dsp:nvSpPr>
      <dsp:spPr>
        <a:xfrm>
          <a:off x="8077373" y="1610201"/>
          <a:ext cx="740661" cy="3381422"/>
        </a:xfrm>
        <a:prstGeom prst="rect">
          <a:avLst/>
        </a:prstGeom>
        <a:solidFill>
          <a:schemeClr val="accent2">
            <a:hueOff val="-1231461"/>
            <a:satOff val="-71016"/>
            <a:lumOff val="73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12) графы КОД (тправителя денег), КБе (код бенефициара) и код назначения платежа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77373" y="1610201"/>
        <a:ext cx="740661" cy="3381422"/>
      </dsp:txXfrm>
    </dsp:sp>
    <dsp:sp modelId="{3CDB2C75-9CC1-4E62-B6DE-44B4D164C162}">
      <dsp:nvSpPr>
        <dsp:cNvPr id="0" name=""/>
        <dsp:cNvSpPr/>
      </dsp:nvSpPr>
      <dsp:spPr>
        <a:xfrm>
          <a:off x="8818035" y="1610201"/>
          <a:ext cx="740661" cy="3381422"/>
        </a:xfrm>
        <a:prstGeom prst="rect">
          <a:avLst/>
        </a:prstGeom>
        <a:solidFill>
          <a:schemeClr val="accent2">
            <a:hueOff val="-1343412"/>
            <a:satOff val="-77472"/>
            <a:lumOff val="79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13) графу «цели расхода» (для чеков на получение наличных денег)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8035" y="1610201"/>
        <a:ext cx="740661" cy="3381422"/>
      </dsp:txXfrm>
    </dsp:sp>
    <dsp:sp modelId="{C87C2E9D-3406-45FB-B191-6FF3F972AFFA}">
      <dsp:nvSpPr>
        <dsp:cNvPr id="0" name=""/>
        <dsp:cNvSpPr/>
      </dsp:nvSpPr>
      <dsp:spPr>
        <a:xfrm>
          <a:off x="9558696" y="1610201"/>
          <a:ext cx="955490" cy="338142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14) для юр. лица, не относящегося к субъекту частного предпринимательства, оттиск печати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58696" y="1610201"/>
        <a:ext cx="955490" cy="3381422"/>
      </dsp:txXfrm>
    </dsp:sp>
    <dsp:sp modelId="{7F0FFDDE-07CC-4323-80E6-63F2CAD21995}">
      <dsp:nvSpPr>
        <dsp:cNvPr id="0" name=""/>
        <dsp:cNvSpPr/>
      </dsp:nvSpPr>
      <dsp:spPr>
        <a:xfrm>
          <a:off x="0" y="4991624"/>
          <a:ext cx="10515600" cy="37571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DBA2D-406C-4CF4-B5A6-A1A869C5E543}">
      <dsp:nvSpPr>
        <dsp:cNvPr id="0" name=""/>
        <dsp:cNvSpPr/>
      </dsp:nvSpPr>
      <dsp:spPr>
        <a:xfrm>
          <a:off x="530401" y="971976"/>
          <a:ext cx="9454797" cy="859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Бланки чеков (в том числе, когда они не сброшюрованы в чековые книжки) являются документами строгой отчетности, изготавливаются с учетом обязательных реквизитов, предусмотренных, и степени защиты (не менее пятикратной), отсутствие которых влечет за собой недействительность чека.</a:t>
          </a:r>
        </a:p>
      </dsp:txBody>
      <dsp:txXfrm>
        <a:off x="530401" y="971976"/>
        <a:ext cx="9454797" cy="859527"/>
      </dsp:txXfrm>
    </dsp:sp>
    <dsp:sp modelId="{22A8802F-8AC2-43CC-835C-AB51C0A737BE}">
      <dsp:nvSpPr>
        <dsp:cNvPr id="0" name=""/>
        <dsp:cNvSpPr/>
      </dsp:nvSpPr>
      <dsp:spPr>
        <a:xfrm>
          <a:off x="530401" y="1831503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83D05B-71C3-473C-9749-6BA0F0BE7D4B}">
      <dsp:nvSpPr>
        <dsp:cNvPr id="0" name=""/>
        <dsp:cNvSpPr/>
      </dsp:nvSpPr>
      <dsp:spPr>
        <a:xfrm>
          <a:off x="1864578" y="1831503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519785"/>
                <a:satOff val="-2398"/>
                <a:lumOff val="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5"/>
                <a:satOff val="-2398"/>
                <a:lumOff val="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5"/>
                <a:satOff val="-2398"/>
                <a:lumOff val="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026E2-1E5C-4B8F-97C5-C0B710D8B9CD}">
      <dsp:nvSpPr>
        <dsp:cNvPr id="0" name=""/>
        <dsp:cNvSpPr/>
      </dsp:nvSpPr>
      <dsp:spPr>
        <a:xfrm>
          <a:off x="3198755" y="1831503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1039569"/>
                <a:satOff val="-4797"/>
                <a:lumOff val="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"/>
                <a:satOff val="-4797"/>
                <a:lumOff val="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"/>
                <a:satOff val="-4797"/>
                <a:lumOff val="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CD629E-9A7B-448D-848B-8F5D9D117B76}">
      <dsp:nvSpPr>
        <dsp:cNvPr id="0" name=""/>
        <dsp:cNvSpPr/>
      </dsp:nvSpPr>
      <dsp:spPr>
        <a:xfrm>
          <a:off x="4532932" y="1831503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1559354"/>
                <a:satOff val="-7195"/>
                <a:lumOff val="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559354"/>
                <a:satOff val="-7195"/>
                <a:lumOff val="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559354"/>
                <a:satOff val="-7195"/>
                <a:lumOff val="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BECAA2-68B2-450D-8F5F-CE26B097BD04}">
      <dsp:nvSpPr>
        <dsp:cNvPr id="0" name=""/>
        <dsp:cNvSpPr/>
      </dsp:nvSpPr>
      <dsp:spPr>
        <a:xfrm>
          <a:off x="5867109" y="1831503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87C38-1652-498A-BB1D-80101067A950}">
      <dsp:nvSpPr>
        <dsp:cNvPr id="0" name=""/>
        <dsp:cNvSpPr/>
      </dsp:nvSpPr>
      <dsp:spPr>
        <a:xfrm>
          <a:off x="7201286" y="1831503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8C7F3A-DB22-4FD7-96C5-AF1EC9EE019F}">
      <dsp:nvSpPr>
        <dsp:cNvPr id="0" name=""/>
        <dsp:cNvSpPr/>
      </dsp:nvSpPr>
      <dsp:spPr>
        <a:xfrm>
          <a:off x="8535463" y="1831503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3118708"/>
                <a:satOff val="-14390"/>
                <a:lumOff val="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118708"/>
                <a:satOff val="-14390"/>
                <a:lumOff val="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118708"/>
                <a:satOff val="-14390"/>
                <a:lumOff val="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58756A-C074-4E6E-84D5-ED06C9E910CF}">
      <dsp:nvSpPr>
        <dsp:cNvPr id="0" name=""/>
        <dsp:cNvSpPr/>
      </dsp:nvSpPr>
      <dsp:spPr>
        <a:xfrm>
          <a:off x="530401" y="2148852"/>
          <a:ext cx="9454797" cy="859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Банк чекодателя самостоятельно утверждает образец бланка чека и чековой книжки при условии, что чек и чековая книжка соответствуют Правилам.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401" y="2148852"/>
        <a:ext cx="9454797" cy="859527"/>
      </dsp:txXfrm>
    </dsp:sp>
    <dsp:sp modelId="{F223D204-A445-4284-A20B-4141C7ACA9FB}">
      <dsp:nvSpPr>
        <dsp:cNvPr id="0" name=""/>
        <dsp:cNvSpPr/>
      </dsp:nvSpPr>
      <dsp:spPr>
        <a:xfrm>
          <a:off x="530401" y="3008379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3638492"/>
                <a:satOff val="-16789"/>
                <a:lumOff val="6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638492"/>
                <a:satOff val="-16789"/>
                <a:lumOff val="6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638492"/>
                <a:satOff val="-16789"/>
                <a:lumOff val="6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B3A092-AED2-4686-A34B-C7C01502D231}">
      <dsp:nvSpPr>
        <dsp:cNvPr id="0" name=""/>
        <dsp:cNvSpPr/>
      </dsp:nvSpPr>
      <dsp:spPr>
        <a:xfrm>
          <a:off x="1864578" y="3008379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5A05A1-71E2-4509-A3C7-84110FBCCF7E}">
      <dsp:nvSpPr>
        <dsp:cNvPr id="0" name=""/>
        <dsp:cNvSpPr/>
      </dsp:nvSpPr>
      <dsp:spPr>
        <a:xfrm>
          <a:off x="3198755" y="3008379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4678061"/>
                <a:satOff val="-21586"/>
                <a:lumOff val="7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678061"/>
                <a:satOff val="-21586"/>
                <a:lumOff val="7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678061"/>
                <a:satOff val="-21586"/>
                <a:lumOff val="7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16CA8F-26AE-466C-B2A0-47245982D5B3}">
      <dsp:nvSpPr>
        <dsp:cNvPr id="0" name=""/>
        <dsp:cNvSpPr/>
      </dsp:nvSpPr>
      <dsp:spPr>
        <a:xfrm>
          <a:off x="4532932" y="3008379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B05595-2AD8-467C-95E7-68D8BA9F4C81}">
      <dsp:nvSpPr>
        <dsp:cNvPr id="0" name=""/>
        <dsp:cNvSpPr/>
      </dsp:nvSpPr>
      <dsp:spPr>
        <a:xfrm>
          <a:off x="5867109" y="3008379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5717631"/>
                <a:satOff val="-26382"/>
                <a:lumOff val="9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717631"/>
                <a:satOff val="-26382"/>
                <a:lumOff val="9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717631"/>
                <a:satOff val="-26382"/>
                <a:lumOff val="9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FBFA62-80E2-42A9-A4F9-DF77D3BFAA2F}">
      <dsp:nvSpPr>
        <dsp:cNvPr id="0" name=""/>
        <dsp:cNvSpPr/>
      </dsp:nvSpPr>
      <dsp:spPr>
        <a:xfrm>
          <a:off x="7201286" y="3008379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AE4643-7A16-4C92-8CB2-DDA6CE73D521}">
      <dsp:nvSpPr>
        <dsp:cNvPr id="0" name=""/>
        <dsp:cNvSpPr/>
      </dsp:nvSpPr>
      <dsp:spPr>
        <a:xfrm>
          <a:off x="8535463" y="3008379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6757200"/>
                <a:satOff val="-31179"/>
                <a:lumOff val="11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757200"/>
                <a:satOff val="-31179"/>
                <a:lumOff val="11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757200"/>
                <a:satOff val="-31179"/>
                <a:lumOff val="11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3B8328-9873-4B39-8407-1293E3290BCD}">
      <dsp:nvSpPr>
        <dsp:cNvPr id="0" name=""/>
        <dsp:cNvSpPr/>
      </dsp:nvSpPr>
      <dsp:spPr>
        <a:xfrm>
          <a:off x="530401" y="3325727"/>
          <a:ext cx="9454797" cy="859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Права и обязанности чекодателя и банка чекодателя, связанные с использованием чека, возникают на основании договора об использовании чеков.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401" y="3325727"/>
        <a:ext cx="9454797" cy="859527"/>
      </dsp:txXfrm>
    </dsp:sp>
    <dsp:sp modelId="{048F676C-3D41-40FF-9BD3-5EFFD5F46EB1}">
      <dsp:nvSpPr>
        <dsp:cNvPr id="0" name=""/>
        <dsp:cNvSpPr/>
      </dsp:nvSpPr>
      <dsp:spPr>
        <a:xfrm>
          <a:off x="530401" y="4185254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7276984"/>
                <a:satOff val="-33578"/>
                <a:lumOff val="12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276984"/>
                <a:satOff val="-33578"/>
                <a:lumOff val="12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276984"/>
                <a:satOff val="-33578"/>
                <a:lumOff val="12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EE4BBA-DBD5-4700-A810-87F256DA7DB0}">
      <dsp:nvSpPr>
        <dsp:cNvPr id="0" name=""/>
        <dsp:cNvSpPr/>
      </dsp:nvSpPr>
      <dsp:spPr>
        <a:xfrm>
          <a:off x="1864578" y="4185254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616BD1-C404-40E7-8C7A-EA8F5B140E80}">
      <dsp:nvSpPr>
        <dsp:cNvPr id="0" name=""/>
        <dsp:cNvSpPr/>
      </dsp:nvSpPr>
      <dsp:spPr>
        <a:xfrm>
          <a:off x="3198755" y="4185254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BBE5A7-9453-43AC-9469-99D3D1A8B6AE}">
      <dsp:nvSpPr>
        <dsp:cNvPr id="0" name=""/>
        <dsp:cNvSpPr/>
      </dsp:nvSpPr>
      <dsp:spPr>
        <a:xfrm>
          <a:off x="4532932" y="4185254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8836339"/>
                <a:satOff val="-40773"/>
                <a:lumOff val="1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836339"/>
                <a:satOff val="-40773"/>
                <a:lumOff val="1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836339"/>
                <a:satOff val="-40773"/>
                <a:lumOff val="1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B9B9E8-63B1-4D48-9FC9-7671B10FBC48}">
      <dsp:nvSpPr>
        <dsp:cNvPr id="0" name=""/>
        <dsp:cNvSpPr/>
      </dsp:nvSpPr>
      <dsp:spPr>
        <a:xfrm>
          <a:off x="5867109" y="4185254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9356123"/>
                <a:satOff val="-43171"/>
                <a:lumOff val="1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356123"/>
                <a:satOff val="-43171"/>
                <a:lumOff val="1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356123"/>
                <a:satOff val="-43171"/>
                <a:lumOff val="1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44E3AC-DB32-4033-8510-C87C8BA0CE17}">
      <dsp:nvSpPr>
        <dsp:cNvPr id="0" name=""/>
        <dsp:cNvSpPr/>
      </dsp:nvSpPr>
      <dsp:spPr>
        <a:xfrm>
          <a:off x="7201286" y="4185254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9875907"/>
                <a:satOff val="-45570"/>
                <a:lumOff val="16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75907"/>
                <a:satOff val="-45570"/>
                <a:lumOff val="16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75907"/>
                <a:satOff val="-45570"/>
                <a:lumOff val="16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940BA4-72D9-49FC-B4AB-DF98D545C8C0}">
      <dsp:nvSpPr>
        <dsp:cNvPr id="0" name=""/>
        <dsp:cNvSpPr/>
      </dsp:nvSpPr>
      <dsp:spPr>
        <a:xfrm>
          <a:off x="8535463" y="4185254"/>
          <a:ext cx="1260639" cy="2101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D8407-595F-4113-AC81-FC97DB4AE3BB}">
      <dsp:nvSpPr>
        <dsp:cNvPr id="0" name=""/>
        <dsp:cNvSpPr/>
      </dsp:nvSpPr>
      <dsp:spPr>
        <a:xfrm>
          <a:off x="0" y="0"/>
          <a:ext cx="10515600" cy="1610201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Договор об использовании чеков содержит следующие условия:</a:t>
          </a:r>
        </a:p>
      </dsp:txBody>
      <dsp:txXfrm>
        <a:off x="0" y="0"/>
        <a:ext cx="10515600" cy="1610201"/>
      </dsp:txXfrm>
    </dsp:sp>
    <dsp:sp modelId="{888323FC-C7BD-4D9C-A533-26D77E97C50F}">
      <dsp:nvSpPr>
        <dsp:cNvPr id="0" name=""/>
        <dsp:cNvSpPr/>
      </dsp:nvSpPr>
      <dsp:spPr>
        <a:xfrm>
          <a:off x="4360" y="1610201"/>
          <a:ext cx="1001635" cy="33814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1) сведения о количестве бланков чеков в чековой книжке</a:t>
          </a:r>
        </a:p>
      </dsp:txBody>
      <dsp:txXfrm>
        <a:off x="4360" y="1610201"/>
        <a:ext cx="1001635" cy="3381422"/>
      </dsp:txXfrm>
    </dsp:sp>
    <dsp:sp modelId="{BAD87476-02E2-4B77-901A-D65252AB9474}">
      <dsp:nvSpPr>
        <dsp:cNvPr id="0" name=""/>
        <dsp:cNvSpPr/>
      </dsp:nvSpPr>
      <dsp:spPr>
        <a:xfrm>
          <a:off x="1005995" y="1610201"/>
          <a:ext cx="790819" cy="3381422"/>
        </a:xfrm>
        <a:prstGeom prst="rect">
          <a:avLst/>
        </a:prstGeom>
        <a:gradFill rotWithShape="0">
          <a:gsLst>
            <a:gs pos="0">
              <a:schemeClr val="accent5">
                <a:hueOff val="-919168"/>
                <a:satOff val="-1278"/>
                <a:lumOff val="-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9168"/>
                <a:satOff val="-1278"/>
                <a:lumOff val="-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9168"/>
                <a:satOff val="-1278"/>
                <a:lumOff val="-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2) требование правильной выписки чеков,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включая: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5995" y="1610201"/>
        <a:ext cx="790819" cy="3381422"/>
      </dsp:txXfrm>
    </dsp:sp>
    <dsp:sp modelId="{87136D72-911C-43AA-AE87-E7B355F89067}">
      <dsp:nvSpPr>
        <dsp:cNvPr id="0" name=""/>
        <dsp:cNvSpPr/>
      </dsp:nvSpPr>
      <dsp:spPr>
        <a:xfrm>
          <a:off x="1796815" y="1610201"/>
          <a:ext cx="1484763" cy="3381422"/>
        </a:xfrm>
        <a:prstGeom prst="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3) порядок осуществления взаимных платежей и переводов денег между банком чекодателя и чекодателем при проведении операций с чеками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6815" y="1610201"/>
        <a:ext cx="1484763" cy="3381422"/>
      </dsp:txXfrm>
    </dsp:sp>
    <dsp:sp modelId="{04615579-5AC1-43BC-B047-D76E68FA5680}">
      <dsp:nvSpPr>
        <dsp:cNvPr id="0" name=""/>
        <dsp:cNvSpPr/>
      </dsp:nvSpPr>
      <dsp:spPr>
        <a:xfrm>
          <a:off x="3281578" y="1610201"/>
          <a:ext cx="939706" cy="3381422"/>
        </a:xfrm>
        <a:prstGeom prst="rect">
          <a:avLst/>
        </a:prstGeom>
        <a:gradFill rotWithShape="0">
          <a:gsLst>
            <a:gs pos="0">
              <a:schemeClr val="accent5">
                <a:hueOff val="-2757504"/>
                <a:satOff val="-3835"/>
                <a:lumOff val="-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57504"/>
                <a:satOff val="-3835"/>
                <a:lumOff val="-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57504"/>
                <a:satOff val="-3835"/>
                <a:lumOff val="-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4) срок действия чековой книжки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1578" y="1610201"/>
        <a:ext cx="939706" cy="3381422"/>
      </dsp:txXfrm>
    </dsp:sp>
    <dsp:sp modelId="{69759F72-D6A1-434B-A80B-C0A88ACECABB}">
      <dsp:nvSpPr>
        <dsp:cNvPr id="0" name=""/>
        <dsp:cNvSpPr/>
      </dsp:nvSpPr>
      <dsp:spPr>
        <a:xfrm>
          <a:off x="4221285" y="1610201"/>
          <a:ext cx="1234864" cy="3381422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5) процедуру уведомления банка чекодателя чекодателем об утерянных или украденных чеках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1285" y="1610201"/>
        <a:ext cx="1234864" cy="3381422"/>
      </dsp:txXfrm>
    </dsp:sp>
    <dsp:sp modelId="{14AED778-D325-42C8-A325-BF384D852A74}">
      <dsp:nvSpPr>
        <dsp:cNvPr id="0" name=""/>
        <dsp:cNvSpPr/>
      </dsp:nvSpPr>
      <dsp:spPr>
        <a:xfrm>
          <a:off x="5456150" y="1610201"/>
          <a:ext cx="1350496" cy="3381422"/>
        </a:xfrm>
        <a:prstGeom prst="rect">
          <a:avLst/>
        </a:prstGeom>
        <a:gradFill rotWithShape="0">
          <a:gsLst>
            <a:gs pos="0">
              <a:schemeClr val="accent5">
                <a:hueOff val="-4595840"/>
                <a:satOff val="-6392"/>
                <a:lumOff val="-2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95840"/>
                <a:satOff val="-6392"/>
                <a:lumOff val="-2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95840"/>
                <a:satOff val="-6392"/>
                <a:lumOff val="-2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6) процедуру уведомления чекодателя банком чекодателя об отказах в оплате чеков, а также о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дефектных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поддельных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чеках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56150" y="1610201"/>
        <a:ext cx="1350496" cy="3381422"/>
      </dsp:txXfrm>
    </dsp:sp>
    <dsp:sp modelId="{E18C5009-ADDC-451E-861E-67F50E8E7F00}">
      <dsp:nvSpPr>
        <dsp:cNvPr id="0" name=""/>
        <dsp:cNvSpPr/>
      </dsp:nvSpPr>
      <dsp:spPr>
        <a:xfrm>
          <a:off x="6806646" y="1610201"/>
          <a:ext cx="1234864" cy="3381422"/>
        </a:xfrm>
        <a:prstGeom prst="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7) условия оплаты чекодателем услуг банка чекодателя по проведению операций с чеками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06646" y="1610201"/>
        <a:ext cx="1234864" cy="3381422"/>
      </dsp:txXfrm>
    </dsp:sp>
    <dsp:sp modelId="{4D7FE964-946A-4628-B51C-812C898C5328}">
      <dsp:nvSpPr>
        <dsp:cNvPr id="0" name=""/>
        <dsp:cNvSpPr/>
      </dsp:nvSpPr>
      <dsp:spPr>
        <a:xfrm>
          <a:off x="8041511" y="1610201"/>
          <a:ext cx="1234864" cy="3381422"/>
        </a:xfrm>
        <a:prstGeom prst="rect">
          <a:avLst/>
        </a:prstGeom>
        <a:gradFill rotWithShape="0">
          <a:gsLst>
            <a:gs pos="0">
              <a:schemeClr val="accent5">
                <a:hueOff val="-6434176"/>
                <a:satOff val="-8949"/>
                <a:lumOff val="-34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434176"/>
                <a:satOff val="-8949"/>
                <a:lumOff val="-34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434176"/>
                <a:satOff val="-8949"/>
                <a:lumOff val="-34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8) порядок возврата чекодателем банку чекодателя неиспользованных бланков чеков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41511" y="1610201"/>
        <a:ext cx="1234864" cy="3381422"/>
      </dsp:txXfrm>
    </dsp:sp>
    <dsp:sp modelId="{DDFD6A66-04BC-4F16-A582-38CB51905055}">
      <dsp:nvSpPr>
        <dsp:cNvPr id="0" name=""/>
        <dsp:cNvSpPr/>
      </dsp:nvSpPr>
      <dsp:spPr>
        <a:xfrm>
          <a:off x="9276375" y="1610201"/>
          <a:ext cx="1234864" cy="3381422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9) ответственность сторон и порядок предъявления претензий в отношениях между чекодателем и банком чекодателя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76375" y="1610201"/>
        <a:ext cx="1234864" cy="3381422"/>
      </dsp:txXfrm>
    </dsp:sp>
    <dsp:sp modelId="{F85367FB-D89A-4254-B0BC-E56358D59198}">
      <dsp:nvSpPr>
        <dsp:cNvPr id="0" name=""/>
        <dsp:cNvSpPr/>
      </dsp:nvSpPr>
      <dsp:spPr>
        <a:xfrm>
          <a:off x="0" y="4991624"/>
          <a:ext cx="10515600" cy="375713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30AC5-E367-4228-9684-7F018793BC8D}">
      <dsp:nvSpPr>
        <dsp:cNvPr id="0" name=""/>
        <dsp:cNvSpPr/>
      </dsp:nvSpPr>
      <dsp:spPr>
        <a:xfrm>
          <a:off x="5188740" y="1349829"/>
          <a:ext cx="4557958" cy="762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969"/>
              </a:lnTo>
              <a:lnTo>
                <a:pt x="4557958" y="646969"/>
              </a:lnTo>
              <a:lnTo>
                <a:pt x="4557958" y="7621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ABF01-CDE1-4BF5-A888-6B0BA9A4C27A}">
      <dsp:nvSpPr>
        <dsp:cNvPr id="0" name=""/>
        <dsp:cNvSpPr/>
      </dsp:nvSpPr>
      <dsp:spPr>
        <a:xfrm>
          <a:off x="5188740" y="1349829"/>
          <a:ext cx="3038638" cy="762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969"/>
              </a:lnTo>
              <a:lnTo>
                <a:pt x="3038638" y="646969"/>
              </a:lnTo>
              <a:lnTo>
                <a:pt x="3038638" y="7621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C805E-5E55-4E63-8E95-88B1F6B5D34C}">
      <dsp:nvSpPr>
        <dsp:cNvPr id="0" name=""/>
        <dsp:cNvSpPr/>
      </dsp:nvSpPr>
      <dsp:spPr>
        <a:xfrm>
          <a:off x="5188740" y="1349829"/>
          <a:ext cx="1519319" cy="762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969"/>
              </a:lnTo>
              <a:lnTo>
                <a:pt x="1519319" y="646969"/>
              </a:lnTo>
              <a:lnTo>
                <a:pt x="1519319" y="7621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B0141-76AD-4780-9D7D-59B856DF4BF2}">
      <dsp:nvSpPr>
        <dsp:cNvPr id="0" name=""/>
        <dsp:cNvSpPr/>
      </dsp:nvSpPr>
      <dsp:spPr>
        <a:xfrm>
          <a:off x="5143020" y="1349829"/>
          <a:ext cx="91440" cy="7621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21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218C3-8E80-4E0D-A726-B4B6CB0537C9}">
      <dsp:nvSpPr>
        <dsp:cNvPr id="0" name=""/>
        <dsp:cNvSpPr/>
      </dsp:nvSpPr>
      <dsp:spPr>
        <a:xfrm>
          <a:off x="3669420" y="1349829"/>
          <a:ext cx="1519319" cy="762126"/>
        </a:xfrm>
        <a:custGeom>
          <a:avLst/>
          <a:gdLst/>
          <a:ahLst/>
          <a:cxnLst/>
          <a:rect l="0" t="0" r="0" b="0"/>
          <a:pathLst>
            <a:path>
              <a:moveTo>
                <a:pt x="1519319" y="0"/>
              </a:moveTo>
              <a:lnTo>
                <a:pt x="1519319" y="646969"/>
              </a:lnTo>
              <a:lnTo>
                <a:pt x="0" y="646969"/>
              </a:lnTo>
              <a:lnTo>
                <a:pt x="0" y="7621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2EDB7-B9E8-4233-9BB5-C2D1666AADDD}">
      <dsp:nvSpPr>
        <dsp:cNvPr id="0" name=""/>
        <dsp:cNvSpPr/>
      </dsp:nvSpPr>
      <dsp:spPr>
        <a:xfrm>
          <a:off x="2150101" y="1349829"/>
          <a:ext cx="3038638" cy="762126"/>
        </a:xfrm>
        <a:custGeom>
          <a:avLst/>
          <a:gdLst/>
          <a:ahLst/>
          <a:cxnLst/>
          <a:rect l="0" t="0" r="0" b="0"/>
          <a:pathLst>
            <a:path>
              <a:moveTo>
                <a:pt x="3038638" y="0"/>
              </a:moveTo>
              <a:lnTo>
                <a:pt x="3038638" y="646969"/>
              </a:lnTo>
              <a:lnTo>
                <a:pt x="0" y="646969"/>
              </a:lnTo>
              <a:lnTo>
                <a:pt x="0" y="7621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187FA-2578-45CF-90BA-49AA60FCC05A}">
      <dsp:nvSpPr>
        <dsp:cNvPr id="0" name=""/>
        <dsp:cNvSpPr/>
      </dsp:nvSpPr>
      <dsp:spPr>
        <a:xfrm>
          <a:off x="630781" y="1349829"/>
          <a:ext cx="4557958" cy="762126"/>
        </a:xfrm>
        <a:custGeom>
          <a:avLst/>
          <a:gdLst/>
          <a:ahLst/>
          <a:cxnLst/>
          <a:rect l="0" t="0" r="0" b="0"/>
          <a:pathLst>
            <a:path>
              <a:moveTo>
                <a:pt x="4557958" y="0"/>
              </a:moveTo>
              <a:lnTo>
                <a:pt x="4557958" y="646969"/>
              </a:lnTo>
              <a:lnTo>
                <a:pt x="0" y="646969"/>
              </a:lnTo>
              <a:lnTo>
                <a:pt x="0" y="76212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6365F-D6D9-4B6E-B4F2-893A5CE70B97}">
      <dsp:nvSpPr>
        <dsp:cNvPr id="0" name=""/>
        <dsp:cNvSpPr/>
      </dsp:nvSpPr>
      <dsp:spPr>
        <a:xfrm>
          <a:off x="3726306" y="162993"/>
          <a:ext cx="2924866" cy="11868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FFF9A-5CF9-4635-A818-28A8EECC378E}">
      <dsp:nvSpPr>
        <dsp:cNvPr id="0" name=""/>
        <dsp:cNvSpPr/>
      </dsp:nvSpPr>
      <dsp:spPr>
        <a:xfrm>
          <a:off x="3864426" y="294207"/>
          <a:ext cx="2924866" cy="11868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требование правильной выписки чеков, включая: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9187" y="328968"/>
        <a:ext cx="2855344" cy="1117313"/>
      </dsp:txXfrm>
    </dsp:sp>
    <dsp:sp modelId="{63208D78-2379-46FC-93D4-02204A4C59F2}">
      <dsp:nvSpPr>
        <dsp:cNvPr id="0" name=""/>
        <dsp:cNvSpPr/>
      </dsp:nvSpPr>
      <dsp:spPr>
        <a:xfrm>
          <a:off x="9242" y="2111955"/>
          <a:ext cx="1243079" cy="78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FECFC-989F-41DB-A659-BF463A5D1F06}">
      <dsp:nvSpPr>
        <dsp:cNvPr id="0" name=""/>
        <dsp:cNvSpPr/>
      </dsp:nvSpPr>
      <dsp:spPr>
        <a:xfrm>
          <a:off x="147362" y="2243169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последовательности номеров бланков чеков</a:t>
          </a:r>
        </a:p>
      </dsp:txBody>
      <dsp:txXfrm>
        <a:off x="170481" y="2266288"/>
        <a:ext cx="1196841" cy="743117"/>
      </dsp:txXfrm>
    </dsp:sp>
    <dsp:sp modelId="{98E264F2-0E29-4400-91AF-88999AE9648F}">
      <dsp:nvSpPr>
        <dsp:cNvPr id="0" name=""/>
        <dsp:cNvSpPr/>
      </dsp:nvSpPr>
      <dsp:spPr>
        <a:xfrm>
          <a:off x="1528561" y="2111955"/>
          <a:ext cx="1243079" cy="78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8A463-FBFF-4039-8A36-82655538A4C2}">
      <dsp:nvSpPr>
        <dsp:cNvPr id="0" name=""/>
        <dsp:cNvSpPr/>
      </dsp:nvSpPr>
      <dsp:spPr>
        <a:xfrm>
          <a:off x="1666681" y="2243169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указание суммы чека цифрами и прописью 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9800" y="2266288"/>
        <a:ext cx="1196841" cy="743117"/>
      </dsp:txXfrm>
    </dsp:sp>
    <dsp:sp modelId="{D945C262-59E9-48A5-9809-B8BCDA442961}">
      <dsp:nvSpPr>
        <dsp:cNvPr id="0" name=""/>
        <dsp:cNvSpPr/>
      </dsp:nvSpPr>
      <dsp:spPr>
        <a:xfrm>
          <a:off x="3047880" y="2111955"/>
          <a:ext cx="1243079" cy="174589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DBDB9-7421-4E8E-8330-01066E8D4CFE}">
      <dsp:nvSpPr>
        <dsp:cNvPr id="0" name=""/>
        <dsp:cNvSpPr/>
      </dsp:nvSpPr>
      <dsp:spPr>
        <a:xfrm>
          <a:off x="3186000" y="2243169"/>
          <a:ext cx="1243079" cy="17458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графе после слова "заплатите" указываются ФИО на имя которого выписывается чек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2409" y="2279578"/>
        <a:ext cx="1170261" cy="1673078"/>
      </dsp:txXfrm>
    </dsp:sp>
    <dsp:sp modelId="{6F617FB4-64A0-4AC0-B0E5-6AE6106E1C82}">
      <dsp:nvSpPr>
        <dsp:cNvPr id="0" name=""/>
        <dsp:cNvSpPr/>
      </dsp:nvSpPr>
      <dsp:spPr>
        <a:xfrm>
          <a:off x="4567200" y="2111955"/>
          <a:ext cx="1243079" cy="19186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18F9A-7690-4C62-90E3-EB83B64FC8F5}">
      <dsp:nvSpPr>
        <dsp:cNvPr id="0" name=""/>
        <dsp:cNvSpPr/>
      </dsp:nvSpPr>
      <dsp:spPr>
        <a:xfrm>
          <a:off x="4705320" y="2243169"/>
          <a:ext cx="1243079" cy="1918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номер документа, удостоверяющего личность чекодателя кем и когда выдан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1729" y="2279578"/>
        <a:ext cx="1170261" cy="1845852"/>
      </dsp:txXfrm>
    </dsp:sp>
    <dsp:sp modelId="{4B6F8D1F-FB07-4C38-90D4-7841CE240D88}">
      <dsp:nvSpPr>
        <dsp:cNvPr id="0" name=""/>
        <dsp:cNvSpPr/>
      </dsp:nvSpPr>
      <dsp:spPr>
        <a:xfrm>
          <a:off x="6086519" y="2111955"/>
          <a:ext cx="1243079" cy="78935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9706B-B2F6-4085-8E5B-3C9DB77048D4}">
      <dsp:nvSpPr>
        <dsp:cNvPr id="0" name=""/>
        <dsp:cNvSpPr/>
      </dsp:nvSpPr>
      <dsp:spPr>
        <a:xfrm>
          <a:off x="6224639" y="2243169"/>
          <a:ext cx="1243079" cy="78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проставление даты выписки чека (прописью)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7758" y="2266288"/>
        <a:ext cx="1196841" cy="743117"/>
      </dsp:txXfrm>
    </dsp:sp>
    <dsp:sp modelId="{A22A9519-731F-4C18-80E2-85ADB9E9DDD3}">
      <dsp:nvSpPr>
        <dsp:cNvPr id="0" name=""/>
        <dsp:cNvSpPr/>
      </dsp:nvSpPr>
      <dsp:spPr>
        <a:xfrm>
          <a:off x="7605839" y="2111955"/>
          <a:ext cx="1243079" cy="21436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E1E3C-CEF4-45FA-997A-7A05A8F2FD88}">
      <dsp:nvSpPr>
        <dsp:cNvPr id="0" name=""/>
        <dsp:cNvSpPr/>
      </dsp:nvSpPr>
      <dsp:spPr>
        <a:xfrm>
          <a:off x="7743958" y="2243169"/>
          <a:ext cx="1243079" cy="21436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проставление подписи чекодателя, соответствующей документу,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уд.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личность – образцу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подписи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80367" y="2279578"/>
        <a:ext cx="1170261" cy="2070874"/>
      </dsp:txXfrm>
    </dsp:sp>
    <dsp:sp modelId="{9FB08FC8-8873-4107-BFDB-F7EFC792FF22}">
      <dsp:nvSpPr>
        <dsp:cNvPr id="0" name=""/>
        <dsp:cNvSpPr/>
      </dsp:nvSpPr>
      <dsp:spPr>
        <a:xfrm>
          <a:off x="9125158" y="2111955"/>
          <a:ext cx="1243079" cy="34311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E963D-F9FF-43E5-93B6-207309831737}">
      <dsp:nvSpPr>
        <dsp:cNvPr id="0" name=""/>
        <dsp:cNvSpPr/>
      </dsp:nvSpPr>
      <dsp:spPr>
        <a:xfrm>
          <a:off x="9263278" y="2243169"/>
          <a:ext cx="1243079" cy="34311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указание в корешке чека суммы денег, на которую выписан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чек,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даты выписки чека с подписью чекодателя,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остатка суммы до совершения операции и новый остаток по чековой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книжке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99687" y="2279578"/>
        <a:ext cx="1170261" cy="33583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D3184-C429-4DAB-96B0-517588D80BB7}">
      <dsp:nvSpPr>
        <dsp:cNvPr id="0" name=""/>
        <dsp:cNvSpPr/>
      </dsp:nvSpPr>
      <dsp:spPr>
        <a:xfrm>
          <a:off x="0" y="2620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C8F62D-A341-4920-AABD-9ACE00471726}">
      <dsp:nvSpPr>
        <dsp:cNvPr id="0" name=""/>
        <dsp:cNvSpPr/>
      </dsp:nvSpPr>
      <dsp:spPr>
        <a:xfrm>
          <a:off x="0" y="2620"/>
          <a:ext cx="1866929" cy="5362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Выдача чековой книжки. Уполномоченное лицо банка чекодателя при оформлении чековых книжек выполняет следующие действия:</a:t>
          </a: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20"/>
        <a:ext cx="1866929" cy="5362096"/>
      </dsp:txXfrm>
    </dsp:sp>
    <dsp:sp modelId="{224EB3A7-C573-463E-89F5-5EA16D69EB58}">
      <dsp:nvSpPr>
        <dsp:cNvPr id="0" name=""/>
        <dsp:cNvSpPr/>
      </dsp:nvSpPr>
      <dsp:spPr>
        <a:xfrm>
          <a:off x="2006949" y="91770"/>
          <a:ext cx="3593839" cy="59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1) удостоверяет личность чекодателя или лица, его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представляющего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6949" y="91770"/>
        <a:ext cx="3593839" cy="591439"/>
      </dsp:txXfrm>
    </dsp:sp>
    <dsp:sp modelId="{3E7FC9E2-3411-45F1-8BE9-5809AB420B95}">
      <dsp:nvSpPr>
        <dsp:cNvPr id="0" name=""/>
        <dsp:cNvSpPr/>
      </dsp:nvSpPr>
      <dsp:spPr>
        <a:xfrm>
          <a:off x="1866929" y="683210"/>
          <a:ext cx="7467719" cy="0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C472C9B-3362-4551-816D-448BC201A9A1}">
      <dsp:nvSpPr>
        <dsp:cNvPr id="0" name=""/>
        <dsp:cNvSpPr/>
      </dsp:nvSpPr>
      <dsp:spPr>
        <a:xfrm>
          <a:off x="2006949" y="772360"/>
          <a:ext cx="3663236" cy="1783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2) заполняет оборотную страницу обложки чековой книжки, в которой указывается или проставляется: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6949" y="772360"/>
        <a:ext cx="3663236" cy="1783001"/>
      </dsp:txXfrm>
    </dsp:sp>
    <dsp:sp modelId="{544F46E4-4B73-4C12-B4FD-E6824B44992B}">
      <dsp:nvSpPr>
        <dsp:cNvPr id="0" name=""/>
        <dsp:cNvSpPr/>
      </dsp:nvSpPr>
      <dsp:spPr>
        <a:xfrm>
          <a:off x="5810206" y="772360"/>
          <a:ext cx="3593839" cy="220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ФИО, наименование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чекодателя;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0206" y="772360"/>
        <a:ext cx="3593839" cy="220045"/>
      </dsp:txXfrm>
    </dsp:sp>
    <dsp:sp modelId="{A07865D5-852E-4A14-9F9E-1EBB7E6C33D1}">
      <dsp:nvSpPr>
        <dsp:cNvPr id="0" name=""/>
        <dsp:cNvSpPr/>
      </dsp:nvSpPr>
      <dsp:spPr>
        <a:xfrm>
          <a:off x="5670186" y="992406"/>
          <a:ext cx="3593839" cy="0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F8EDBBC-E3A2-4D0C-B565-8303EF4468B5}">
      <dsp:nvSpPr>
        <dsp:cNvPr id="0" name=""/>
        <dsp:cNvSpPr/>
      </dsp:nvSpPr>
      <dsp:spPr>
        <a:xfrm>
          <a:off x="5810206" y="992406"/>
          <a:ext cx="4703150" cy="348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Номер         </a:t>
          </a: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документа, удостоверяющего личность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чекодателя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0206" y="992406"/>
        <a:ext cx="4703150" cy="348996"/>
      </dsp:txXfrm>
    </dsp:sp>
    <dsp:sp modelId="{D13D9D84-D51C-4B5F-B084-AB47C84F9A19}">
      <dsp:nvSpPr>
        <dsp:cNvPr id="0" name=""/>
        <dsp:cNvSpPr/>
      </dsp:nvSpPr>
      <dsp:spPr>
        <a:xfrm>
          <a:off x="5670186" y="1341403"/>
          <a:ext cx="3593839" cy="0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0909C1E-4ADD-4BD9-85A6-3023D87C79EA}">
      <dsp:nvSpPr>
        <dsp:cNvPr id="0" name=""/>
        <dsp:cNvSpPr/>
      </dsp:nvSpPr>
      <dsp:spPr>
        <a:xfrm>
          <a:off x="5810206" y="1341403"/>
          <a:ext cx="3593839" cy="220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ИИН чекодателя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0206" y="1341403"/>
        <a:ext cx="3593839" cy="220045"/>
      </dsp:txXfrm>
    </dsp:sp>
    <dsp:sp modelId="{10E56A92-74B5-4F22-8B08-4C3A5AF97287}">
      <dsp:nvSpPr>
        <dsp:cNvPr id="0" name=""/>
        <dsp:cNvSpPr/>
      </dsp:nvSpPr>
      <dsp:spPr>
        <a:xfrm>
          <a:off x="5670186" y="1561448"/>
          <a:ext cx="3593839" cy="0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50DA7C0-678C-4B55-A7A2-E424672A5242}">
      <dsp:nvSpPr>
        <dsp:cNvPr id="0" name=""/>
        <dsp:cNvSpPr/>
      </dsp:nvSpPr>
      <dsp:spPr>
        <a:xfrm>
          <a:off x="5810206" y="1561448"/>
          <a:ext cx="3593839" cy="220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БИК банка чекодателя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0206" y="1561448"/>
        <a:ext cx="3593839" cy="220045"/>
      </dsp:txXfrm>
    </dsp:sp>
    <dsp:sp modelId="{5D6C51A7-D2E2-432B-A07E-2D9C53BC660E}">
      <dsp:nvSpPr>
        <dsp:cNvPr id="0" name=""/>
        <dsp:cNvSpPr/>
      </dsp:nvSpPr>
      <dsp:spPr>
        <a:xfrm>
          <a:off x="5670186" y="1781494"/>
          <a:ext cx="3593839" cy="0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DD821D6-4A89-4765-B00B-37274758B476}">
      <dsp:nvSpPr>
        <dsp:cNvPr id="0" name=""/>
        <dsp:cNvSpPr/>
      </dsp:nvSpPr>
      <dsp:spPr>
        <a:xfrm>
          <a:off x="5810206" y="1781494"/>
          <a:ext cx="3593839" cy="220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номера бланков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чеков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0206" y="1781494"/>
        <a:ext cx="3593839" cy="220045"/>
      </dsp:txXfrm>
    </dsp:sp>
    <dsp:sp modelId="{E5654845-A741-43E5-91ED-4EA235A799D7}">
      <dsp:nvSpPr>
        <dsp:cNvPr id="0" name=""/>
        <dsp:cNvSpPr/>
      </dsp:nvSpPr>
      <dsp:spPr>
        <a:xfrm>
          <a:off x="5670186" y="2001540"/>
          <a:ext cx="3593839" cy="0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14712AC-79E5-4AEF-860B-4BF7A27E183D}">
      <dsp:nvSpPr>
        <dsp:cNvPr id="0" name=""/>
        <dsp:cNvSpPr/>
      </dsp:nvSpPr>
      <dsp:spPr>
        <a:xfrm>
          <a:off x="5810206" y="2001540"/>
          <a:ext cx="3593839" cy="33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срок действия чековой книжки и сумма чековой </a:t>
          </a:r>
          <a:r>
            <a:rPr lang="ru-RU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книжкидата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выдачи чековой книжки;</a:t>
          </a:r>
          <a:endParaRPr lang="en-US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0206" y="2001540"/>
        <a:ext cx="3593839" cy="332746"/>
      </dsp:txXfrm>
    </dsp:sp>
    <dsp:sp modelId="{1274D944-E1EA-4DEE-A536-A4625D09C735}">
      <dsp:nvSpPr>
        <dsp:cNvPr id="0" name=""/>
        <dsp:cNvSpPr/>
      </dsp:nvSpPr>
      <dsp:spPr>
        <a:xfrm>
          <a:off x="5670186" y="2334287"/>
          <a:ext cx="3593839" cy="0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182F26E-2428-4D47-AF84-D0D60220E1A4}">
      <dsp:nvSpPr>
        <dsp:cNvPr id="0" name=""/>
        <dsp:cNvSpPr/>
      </dsp:nvSpPr>
      <dsp:spPr>
        <a:xfrm>
          <a:off x="5810206" y="2334287"/>
          <a:ext cx="3593839" cy="220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подписи уполномоченных лиц банка 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чекодателя </a:t>
          </a:r>
          <a:endParaRPr lang="en-US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0206" y="2334287"/>
        <a:ext cx="3593839" cy="220045"/>
      </dsp:txXfrm>
    </dsp:sp>
    <dsp:sp modelId="{02C5610F-DF26-404E-9B6E-495A19A02604}">
      <dsp:nvSpPr>
        <dsp:cNvPr id="0" name=""/>
        <dsp:cNvSpPr/>
      </dsp:nvSpPr>
      <dsp:spPr>
        <a:xfrm>
          <a:off x="1866929" y="2555362"/>
          <a:ext cx="7467719" cy="0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88121FE-0B84-4DBA-B34D-5819BEC085A9}">
      <dsp:nvSpPr>
        <dsp:cNvPr id="0" name=""/>
        <dsp:cNvSpPr/>
      </dsp:nvSpPr>
      <dsp:spPr>
        <a:xfrm>
          <a:off x="2006949" y="2644512"/>
          <a:ext cx="3593839" cy="1302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3) проставляет на каждом бланке чековой книжки штампом банковский идентификационный код банка чекодателя и его наименование;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6949" y="2644512"/>
        <a:ext cx="3593839" cy="1302839"/>
      </dsp:txXfrm>
    </dsp:sp>
    <dsp:sp modelId="{F33AE018-2C5A-40A2-A5DF-B2071F242180}">
      <dsp:nvSpPr>
        <dsp:cNvPr id="0" name=""/>
        <dsp:cNvSpPr/>
      </dsp:nvSpPr>
      <dsp:spPr>
        <a:xfrm>
          <a:off x="1866929" y="3947351"/>
          <a:ext cx="7467719" cy="0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C1DB55D-A706-446D-9C90-8169A494A804}">
      <dsp:nvSpPr>
        <dsp:cNvPr id="0" name=""/>
        <dsp:cNvSpPr/>
      </dsp:nvSpPr>
      <dsp:spPr>
        <a:xfrm>
          <a:off x="2006949" y="4036501"/>
          <a:ext cx="3593839" cy="1238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4) принимает документ с образцами подписей чекодателя (для физических лиц) или лица, уполномоченного чекодателем распоряжаться чековой книжкой (для юридических лиц).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6949" y="4036501"/>
        <a:ext cx="3593839" cy="1238419"/>
      </dsp:txXfrm>
    </dsp:sp>
    <dsp:sp modelId="{D93E5186-3E35-4E64-AB96-2CA7FA0A8689}">
      <dsp:nvSpPr>
        <dsp:cNvPr id="0" name=""/>
        <dsp:cNvSpPr/>
      </dsp:nvSpPr>
      <dsp:spPr>
        <a:xfrm>
          <a:off x="1866929" y="5274921"/>
          <a:ext cx="7467719" cy="0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8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9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67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2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4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8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1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9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C3DE6-06E5-4CEC-9C35-4759AAA08159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420FE-C170-420B-A7D7-714315FC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4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dilet.zan.kz/rus/docs/Z1600000011#z48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dilet.zan.kz/rus/docs/V1600014419#z1560" TargetMode="External"/><Relationship Id="rId2" Type="http://schemas.openxmlformats.org/officeDocument/2006/relationships/hyperlink" Target="https://adilet.zan.kz/rus/docs/V1600014419#z155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66354"/>
            <a:ext cx="10515600" cy="541060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им.Л.Н.Гумилева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ln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ln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ln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6.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формы безналичных расчётов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кафедры «Финансы»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Жоламанова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Макпал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Токановна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makpalzh@mail.ru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 descr="Логотип ЕНУ_каз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96" y="1579734"/>
            <a:ext cx="2273808" cy="1139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90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30" t="23369" r="50640" b="10432"/>
          <a:stretch/>
        </p:blipFill>
        <p:spPr>
          <a:xfrm>
            <a:off x="1950720" y="705394"/>
            <a:ext cx="7132320" cy="61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34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9897"/>
            <a:ext cx="10515600" cy="5367067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–правовыми документами, регулирующими применения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чеков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Республики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Казахстан, являются Закон от 26 июля 2016 года "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 платежах и платежных системах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(далее – Закон о платежах и платежных системах) и Правилам Правления Национального Банка Республики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31 августа 2016 года № 204 (далее - Правила 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чеках). Права и обязанности чекодателя и банка, связанные с использованием чека, возникают на основании договора об использовании чеков между чекодателем и банком. Права чекодержателя возникают с момента получения чека от чекодателя.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 —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содержащий ничем не обусловленное распоряжение чекодателя банку произвести платёж указанной в нём суммы чекодержателю.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68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954568"/>
              </p:ext>
            </p:extLst>
          </p:nvPr>
        </p:nvGraphicFramePr>
        <p:xfrm>
          <a:off x="838200" y="809625"/>
          <a:ext cx="10515600" cy="536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8492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608282"/>
              </p:ext>
            </p:extLst>
          </p:nvPr>
        </p:nvGraphicFramePr>
        <p:xfrm>
          <a:off x="838200" y="809625"/>
          <a:ext cx="10515600" cy="536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8219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0809345"/>
              </p:ext>
            </p:extLst>
          </p:nvPr>
        </p:nvGraphicFramePr>
        <p:xfrm>
          <a:off x="812074" y="800916"/>
          <a:ext cx="10515600" cy="536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138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504430"/>
              </p:ext>
            </p:extLst>
          </p:nvPr>
        </p:nvGraphicFramePr>
        <p:xfrm>
          <a:off x="803365" y="296092"/>
          <a:ext cx="10515600" cy="6237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212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462351"/>
              </p:ext>
            </p:extLst>
          </p:nvPr>
        </p:nvGraphicFramePr>
        <p:xfrm>
          <a:off x="812074" y="827042"/>
          <a:ext cx="10515600" cy="536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9020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9897"/>
            <a:ext cx="10515600" cy="5367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платежей и иных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с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чеков</a:t>
            </a:r>
          </a:p>
          <a:p>
            <a:pPr marL="0" indent="0" algn="ctr">
              <a:buNone/>
            </a:pP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76242470"/>
              </p:ext>
            </p:extLst>
          </p:nvPr>
        </p:nvGraphicFramePr>
        <p:xfrm>
          <a:off x="217714" y="1306285"/>
          <a:ext cx="11582400" cy="487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683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960356"/>
              </p:ext>
            </p:extLst>
          </p:nvPr>
        </p:nvGraphicFramePr>
        <p:xfrm>
          <a:off x="838200" y="809625"/>
          <a:ext cx="10515600" cy="536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6430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335362"/>
              </p:ext>
            </p:extLst>
          </p:nvPr>
        </p:nvGraphicFramePr>
        <p:xfrm>
          <a:off x="838200" y="661851"/>
          <a:ext cx="10515600" cy="551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441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9897"/>
            <a:ext cx="10515600" cy="5367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Инкассовое распоряжение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fontAlgn="base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1.Инкассовое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</a:t>
            </a:r>
          </a:p>
          <a:p>
            <a:pPr marL="0" indent="0" algn="just" fontAlgn="base">
              <a:buNone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Инкассовое распоряжение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платежный документ, используемый для изъятия денег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банковского счета отправителя денег без его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согласия.</a:t>
            </a:r>
          </a:p>
          <a:p>
            <a:pPr marL="0" indent="0" algn="just" fontAlgn="base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Инкассовое распоряжение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предъявляется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судебными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исполнителями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45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9897"/>
            <a:ext cx="10515600" cy="5367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действий при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обнаружении поддельного либо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дефектного чека.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Чек, выписанный с нарушением требований, установленных Правилами, а также с ошибками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исправлениями в заполнении обязательных реквизитов чека, предусмотренных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дефектным и возвращается банком чекодержателю под расписку.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86345643"/>
              </p:ext>
            </p:extLst>
          </p:nvPr>
        </p:nvGraphicFramePr>
        <p:xfrm>
          <a:off x="-400593" y="2351315"/>
          <a:ext cx="11582400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7630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075167"/>
              </p:ext>
            </p:extLst>
          </p:nvPr>
        </p:nvGraphicFramePr>
        <p:xfrm>
          <a:off x="838200" y="809625"/>
          <a:ext cx="10515600" cy="536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754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4111" t="28247" r="34889" b="11111"/>
          <a:stretch/>
        </p:blipFill>
        <p:spPr bwMode="auto">
          <a:xfrm>
            <a:off x="2870354" y="809625"/>
            <a:ext cx="6451292" cy="5367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6243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9897"/>
            <a:ext cx="10515600" cy="5367067"/>
          </a:xfrm>
        </p:spPr>
        <p:txBody>
          <a:bodyPr/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endParaRPr lang="ru-RU"/>
          </a:p>
          <a:p>
            <a:pPr marL="0" indent="0" algn="ctr">
              <a:buNone/>
            </a:pPr>
            <a:r>
              <a:rPr lang="ru-RU" sz="32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en-US" sz="3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2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947209"/>
              </p:ext>
            </p:extLst>
          </p:nvPr>
        </p:nvGraphicFramePr>
        <p:xfrm>
          <a:off x="339633" y="104503"/>
          <a:ext cx="11382103" cy="612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17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1223"/>
            <a:ext cx="10515600" cy="5645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Инкассовые распоряжения органа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предъявляются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</a:p>
          <a:p>
            <a:pPr marL="0" indent="0" algn="ctr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9817" t="27890" r="50253" b="7156"/>
          <a:stretch/>
        </p:blipFill>
        <p:spPr bwMode="auto">
          <a:xfrm>
            <a:off x="2316480" y="949235"/>
            <a:ext cx="6635931" cy="5908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506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599760"/>
              </p:ext>
            </p:extLst>
          </p:nvPr>
        </p:nvGraphicFramePr>
        <p:xfrm>
          <a:off x="916577" y="775063"/>
          <a:ext cx="10515600" cy="5610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802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050760"/>
              </p:ext>
            </p:extLst>
          </p:nvPr>
        </p:nvGraphicFramePr>
        <p:xfrm>
          <a:off x="829491" y="809625"/>
          <a:ext cx="10515600" cy="536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041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9897"/>
            <a:ext cx="10515600" cy="53670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инкассовом распоряжении органа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указываются коды бюджетной классификации, вид операции.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72387295"/>
              </p:ext>
            </p:extLst>
          </p:nvPr>
        </p:nvGraphicFramePr>
        <p:xfrm>
          <a:off x="278673" y="1489166"/>
          <a:ext cx="11416937" cy="476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829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9897"/>
            <a:ext cx="10515600" cy="53670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Инкассовые распоряжения органа ГД  на взыскание задолженности по обязательным пенсионным взносам, обязательным пенсионным взносам работодателя, обязательным профессиональным пенсионным взносам или социальным отчислениям в Государственный фонд социального страхования, отчислениям или взносам в фонд социального медицинского страхования составляются по формам, согласно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приложениям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 указанием в графах "бенефициар" и "банк бенефициара" реквизитов некоммерческого акционерного общества "Государственная корпорация "Правительство для граждан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6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941" t="26127" r="33937" b="6376"/>
          <a:stretch/>
        </p:blipFill>
        <p:spPr>
          <a:xfrm>
            <a:off x="2473233" y="357050"/>
            <a:ext cx="7593875" cy="75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20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1921</Words>
  <Application>Microsoft Office PowerPoint</Application>
  <PresentationFormat>Широкоэкранный</PresentationFormat>
  <Paragraphs>142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24</cp:revision>
  <dcterms:created xsi:type="dcterms:W3CDTF">2024-07-24T07:39:07Z</dcterms:created>
  <dcterms:modified xsi:type="dcterms:W3CDTF">2024-07-28T10:33:33Z</dcterms:modified>
</cp:coreProperties>
</file>