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4" r:id="rId4"/>
    <p:sldId id="260" r:id="rId5"/>
    <p:sldId id="265" r:id="rId6"/>
    <p:sldId id="294" r:id="rId7"/>
    <p:sldId id="29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B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0" autoAdjust="0"/>
    <p:restoredTop sz="92362" autoAdjust="0"/>
  </p:normalViewPr>
  <p:slideViewPr>
    <p:cSldViewPr>
      <p:cViewPr varScale="1">
        <p:scale>
          <a:sx n="73" d="100"/>
          <a:sy n="73" d="100"/>
        </p:scale>
        <p:origin x="72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29.10.2024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82AE321-C2E0-4A63-BEC2-E9B8827A1A81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359E9AD-9C83-486E-B334-7877B883BB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www.google.kz/url?sa=i&amp;rct=j&amp;q=&amp;esrc=s&amp;source=images&amp;cd=&amp;cad=rja&amp;uact=8&amp;ved=0ahUKEwiqytDCjeTWAhWoB5oKHV1PDksQjRwIBw&amp;url=http://www.islam-orkeniet.kz/?p%3D525&amp;psig=AOvVaw0vVo4lKqxD3jPPC-XpbI7r&amp;ust=1507657902175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4083" y="4824843"/>
            <a:ext cx="5098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BB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24578" name="AutoShape 2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Картинки по запросу знак е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576367"/>
            <a:ext cx="60382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4400" b="1" i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Қарыздар бойынша шығын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61C792-7CF9-3749-8B98-D8F6162E7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628" y="1630027"/>
            <a:ext cx="1233030" cy="3277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Жоспар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DDFEBB0-36D9-C44F-B325-4B4D8A91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7" y="2366450"/>
            <a:ext cx="4608513" cy="16517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Қарыздар бойынша шығындар</a:t>
            </a:r>
          </a:p>
          <a:p>
            <a:r>
              <a:rPr lang="kk-KZ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Капиталға айналдыруға рұқсат етілген қарыздар бойынша шығын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E135B3F-3003-264E-8109-F2C9E75F5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2" y="4797152"/>
            <a:ext cx="4066157" cy="140414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92310431-F891-3A4D-AD8A-519947A4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10" y="99237"/>
            <a:ext cx="1122149" cy="11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D2A168A-D735-7E4D-BFBB-068D3DA6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47" y="5301208"/>
            <a:ext cx="1748498" cy="1748498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EF7404C7-906C-7C4B-94F5-E5C427708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87" y="-19202"/>
            <a:ext cx="1073243" cy="9694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9795" y="2725519"/>
            <a:ext cx="627747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kk-KZ" sz="2800" dirty="0">
                <a:latin typeface="Aptos Black" panose="020F0502020204030204" pitchFamily="34" charset="0"/>
              </a:rPr>
              <a:t>Стандарттың мақсаты қарыздар бойынша шығынды есептеу тәртібін анықтау болып табылады. </a:t>
            </a:r>
          </a:p>
          <a:p>
            <a:r>
              <a:rPr lang="kk-KZ" sz="2800" dirty="0">
                <a:latin typeface="Aptos Black" panose="020F0502020204030204" pitchFamily="34" charset="0"/>
              </a:rPr>
              <a:t> Стандарт, негізінен қарыздар бойынша шығынның шығыс ретінде шұғыл көрсетілуін талап етеді. </a:t>
            </a:r>
            <a:endParaRPr lang="ru-RU" sz="2800" dirty="0">
              <a:latin typeface="Aptos Black" panose="020F0502020204030204" pitchFamily="34" charset="0"/>
            </a:endParaRPr>
          </a:p>
        </p:txBody>
      </p:sp>
      <p:sp>
        <p:nvSpPr>
          <p:cNvPr id="6" name="AutoShape 2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34954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мемлекеттік қаржы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23527" y="-1025329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38" y="1628800"/>
            <a:ext cx="1924913" cy="27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© Millioner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21" y="214290"/>
            <a:ext cx="2803619" cy="22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0502" y="2974987"/>
            <a:ext cx="7335018" cy="33562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kk-KZ" sz="2800" dirty="0">
                <a:solidFill>
                  <a:schemeClr val="tx1"/>
                </a:solidFill>
                <a:latin typeface="Aptos Black" panose="020F0502020204030204" pitchFamily="34" charset="0"/>
              </a:rPr>
              <a:t>Стандарт баламалы әдіс ретінде, алумен, құрылыспен немесе сыныпталатын активтің өндірісімен тікелей байланысты қарыздар бойынша шығынның капиталға айналдыруына рұқсат береді.</a:t>
            </a:r>
          </a:p>
        </p:txBody>
      </p:sp>
      <p:pic>
        <p:nvPicPr>
          <p:cNvPr id="29702" name="Picture 6" descr="Картинки по запросу ценные бумаг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0393">
            <a:off x="4944906" y="955092"/>
            <a:ext cx="3095553" cy="1605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5C0653-849C-6A45-BD92-D80A81DE3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99973"/>
            <a:ext cx="1270000" cy="127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4031" y="3564641"/>
            <a:ext cx="314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4389" y="3564250"/>
            <a:ext cx="248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022" y="4653136"/>
            <a:ext cx="5239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dirty="0"/>
              <a:t> 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552">
            <a:off x="1634320" y="881543"/>
            <a:ext cx="2857500" cy="16002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56F5FF63-5B46-0B43-858C-DBBF8B902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218990"/>
            <a:ext cx="1223675" cy="1031966"/>
          </a:xfrm>
          <a:prstGeom prst="rect">
            <a:avLst/>
          </a:prstGeom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8" y="5085184"/>
            <a:ext cx="967791" cy="1532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643446"/>
            <a:ext cx="7877204" cy="1397000"/>
          </a:xfrm>
        </p:spPr>
        <p:txBody>
          <a:bodyPr>
            <a:normAutofit/>
          </a:bodyPr>
          <a:lstStyle/>
          <a:p>
            <a:pPr algn="ctr"/>
            <a:r>
              <a:rPr lang="kk-KZ" sz="25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8591" y="2921169"/>
            <a:ext cx="7620000" cy="4470400"/>
          </a:xfrm>
        </p:spPr>
        <p:txBody>
          <a:bodyPr/>
          <a:lstStyle/>
          <a:p>
            <a:pPr marL="0" indent="0">
              <a:buNone/>
            </a:pPr>
            <a:r>
              <a:rPr lang="kk-KZ" dirty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556792"/>
            <a:ext cx="46309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839" y="197346"/>
            <a:ext cx="5103392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/>
              <a:t>1. Стандарт қарыздар бойынша шығынды есептеу үшін қолданылуы тиіс.</a:t>
            </a:r>
          </a:p>
          <a:p>
            <a:r>
              <a:rPr lang="kk-KZ" b="1" dirty="0"/>
              <a:t>2. Стандарт мемлекеттік коммерциялық кәсіпорындардан басқа барлық қоғамдық сектор субъектілеріне қолданылымды.</a:t>
            </a:r>
          </a:p>
          <a:p>
            <a:r>
              <a:rPr lang="kk-KZ" b="1" dirty="0"/>
              <a:t>3. ҚС ХҚЕС К жариялаған «Қоғамдық сектор үшін қаржылық есептіліктің халықаралық стандарттарына алғы сөзде» мемлекеттік коммерциялық кәсіпорындар (МКК) ҚЕХСК әзірлеген ҚЕХС ұстанатындығы түсіндірілген. МКК анықтама «Қаржылық есептілікті ұсыну» 1 ҚС ХҚЕС берілген.</a:t>
            </a:r>
          </a:p>
          <a:p>
            <a:r>
              <a:rPr lang="kk-KZ" b="1" dirty="0"/>
              <a:t>4. Осы Стандарттың таза активтерге/капиталға нақты немесе жүктелген шығындарға қатысы жоқ. Егер заң бойынша жеке субъектілерге қолданылған капиталға төлемдер қарастырылған болса, осы төлемдер қарыздар бойынша ма, әлде оларды таза активтерге/капиталға нақты немесе жүктелген.</a:t>
            </a:r>
          </a:p>
        </p:txBody>
      </p:sp>
      <p:pic>
        <p:nvPicPr>
          <p:cNvPr id="24" name="Рисунок 12">
            <a:extLst>
              <a:ext uri="{FF2B5EF4-FFF2-40B4-BE49-F238E27FC236}">
                <a16:creationId xmlns:a16="http://schemas.microsoft.com/office/drawing/2014/main" id="{2193D015-FC53-114A-A16F-71B51EC3E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919132"/>
            <a:ext cx="2909806" cy="3724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767" y="404664"/>
            <a:ext cx="7056784" cy="447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айырбасталатын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операциялардан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алынған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кірістерге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жатпайды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Қоғамдық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сектордың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субъектілері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айырбасталатын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айырбасталмайтын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операциялардан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түсетін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кірістерге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ие болуы мүмкін.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Айырбасталатын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операциясы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субъект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активтерді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немесе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қызметтерге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қол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жеткізетін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жағдайда немесе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міндеттемелерді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жабатын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және оның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орнына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тікелей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екінші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тарапқа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теңдей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құнға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негізінен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тауарлар,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қызметтерді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немесе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активтерді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қолдану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мүмкіндіктері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түрінде)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жақын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соманы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беретін </a:t>
            </a:r>
            <a:r>
              <a:rPr lang="ru-RU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жағдайдағы</a:t>
            </a:r>
            <a:r>
              <a:rPr lang="ru-RU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операция болып табылады.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1C9F83-2053-C640-A0BA-36DB8E022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9837" flipH="1">
            <a:off x="218016" y="4843649"/>
            <a:ext cx="1319502" cy="1191950"/>
          </a:xfrm>
          <a:prstGeom prst="rect">
            <a:avLst/>
          </a:prstGeom>
        </p:spPr>
      </p:pic>
      <p:pic>
        <p:nvPicPr>
          <p:cNvPr id="5" name="Picture 8" descr="https://egemen.kz/article_photo/1497505082_article_b_1500_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314">
            <a:off x="8054737" y="1954644"/>
            <a:ext cx="962457" cy="10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74536"/>
            <a:ext cx="7822166" cy="5110112"/>
          </a:xfrm>
          <a:solidFill>
            <a:schemeClr val="tx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Бақылау сұрақтары: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Қарыздар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бойынша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шығын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есебінің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негізгі т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ртібі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Қарыздар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бойынша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шығын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есебінің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баламалы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ұйғарынды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ртібі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Болашақтақ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экономикалық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пайдалар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немесе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сервистік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ə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леует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4. Капиталға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айналдыруды</a:t>
            </a:r>
            <a:r>
              <a:rPr lang="ru-RU" sz="2800" b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бастау</a:t>
            </a:r>
            <a:endParaRPr lang="ru-RU" sz="28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1">
            <a:extLst>
              <a:ext uri="{FF2B5EF4-FFF2-40B4-BE49-F238E27FC236}">
                <a16:creationId xmlns:a16="http://schemas.microsoft.com/office/drawing/2014/main" id="{CAF68892-5F75-D441-9C36-3A427AAF3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9334">
            <a:off x="361826" y="-111073"/>
            <a:ext cx="1507578" cy="1594494"/>
          </a:xfrm>
          <a:prstGeom prst="rect">
            <a:avLst/>
          </a:prstGeom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3266DF33-A2F5-9249-A059-AD10685EC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" y="4399121"/>
            <a:ext cx="1557470" cy="24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3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26" y="2564904"/>
            <a:ext cx="9119773" cy="1397000"/>
          </a:xfrm>
        </p:spPr>
        <p:txBody>
          <a:bodyPr>
            <a:prstTxWarp prst="textTriangle">
              <a:avLst/>
            </a:prstTxWarp>
            <a:noAutofit/>
            <a:scene3d>
              <a:camera prst="orthographicFront"/>
              <a:lightRig rig="threePt" dir="t"/>
            </a:scene3d>
            <a:sp3d>
              <a:bevelT w="127000" h="203200"/>
              <a:bevelB w="127000" h="203200"/>
            </a:sp3d>
          </a:bodyPr>
          <a:lstStyle/>
          <a:p>
            <a:pPr algn="ctr">
              <a:lnSpc>
                <a:spcPct val="100000"/>
              </a:lnSpc>
            </a:pPr>
            <a:r>
              <a:rPr lang="kk-KZ" sz="6500" b="1" dirty="0"/>
              <a:t>НАЗАРЛАРЫҢЫЗҒА РАХМЕТ!!!</a:t>
            </a:r>
            <a:endParaRPr lang="ru-RU" sz="65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49F9C-47B0-A341-A228-9CE2CBFD6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57" y="5055884"/>
            <a:ext cx="2809875" cy="16192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9AAE8-9BC8-6445-A3BB-5BF362E914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50" y="4946942"/>
            <a:ext cx="2302605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1278</TotalTime>
  <Words>277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Aptos Black</vt:lpstr>
      <vt:lpstr>Arial</vt:lpstr>
      <vt:lpstr>Book Antiqua</vt:lpstr>
      <vt:lpstr>Cambria Math</vt:lpstr>
      <vt:lpstr>Century Gothic</vt:lpstr>
      <vt:lpstr>Tahoma</vt:lpstr>
      <vt:lpstr>Times New Roman</vt:lpstr>
      <vt:lpstr>Тема2</vt:lpstr>
      <vt:lpstr>Презентация PowerPoint</vt:lpstr>
      <vt:lpstr>Жоспар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НАЗАРЛАРЫҢЫЗҒА РАХМЕТ!!!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Л.Н.Гумилев атындағы Еуразия ұлттық университеті</dc:title>
  <dc:creator>ww</dc:creator>
  <cp:lastModifiedBy>Тажикенова Сапия Каргабаевна</cp:lastModifiedBy>
  <cp:revision>95</cp:revision>
  <dcterms:created xsi:type="dcterms:W3CDTF">2017-04-22T08:22:54Z</dcterms:created>
  <dcterms:modified xsi:type="dcterms:W3CDTF">2024-10-29T13:01:54Z</dcterms:modified>
</cp:coreProperties>
</file>