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svg" ContentType="image/sv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sldIdLst>
    <p:sldId id="256" r:id="rId5"/>
    <p:sldId id="258" r:id="rId6"/>
    <p:sldId id="278" r:id="rId7"/>
    <p:sldId id="281" r:id="rId8"/>
    <p:sldId id="276" r:id="rId9"/>
    <p:sldId id="280" r:id="rId10"/>
    <p:sldId id="272" r:id="rId11"/>
    <p:sldId id="283" r:id="rId12"/>
    <p:sldId id="282" r:id="rId13"/>
    <p:sldId id="279" r:id="rId14"/>
    <p:sldId id="277"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lazira Akymbek" initials="GA" lastIdx="1" clrIdx="0">
    <p:extLst>
      <p:ext uri="{19B8F6BF-5375-455C-9EA6-DF929625EA0E}">
        <p15:presenceInfo xmlns:p15="http://schemas.microsoft.com/office/powerpoint/2012/main" xmlns="" userId="381da62acd8dda7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snapToGrid="0">
      <p:cViewPr varScale="1">
        <p:scale>
          <a:sx n="65" d="100"/>
          <a:sy n="65" d="100"/>
        </p:scale>
        <p:origin x="-83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xmlns="" id="{9B0F7D69-D93C-4C38-A23D-76E000D691CD}"/>
              </a:ext>
            </a:extLst>
          </p:cNvPr>
          <p:cNvSpPr/>
          <p:nvPr/>
        </p:nvSpPr>
        <p:spPr>
          <a:xfrm>
            <a:off x="0" y="0"/>
            <a:ext cx="3496422" cy="6858000"/>
          </a:xfrm>
          <a:custGeom>
            <a:avLst/>
            <a:gdLst>
              <a:gd name="connsiteX0" fmla="*/ 0 w 3496422"/>
              <a:gd name="connsiteY0" fmla="*/ 0 h 6858000"/>
              <a:gd name="connsiteX1" fmla="*/ 1873399 w 3496422"/>
              <a:gd name="connsiteY1" fmla="*/ 0 h 6858000"/>
              <a:gd name="connsiteX2" fmla="*/ 1895523 w 3496422"/>
              <a:gd name="connsiteY2" fmla="*/ 14997 h 6858000"/>
              <a:gd name="connsiteX3" fmla="*/ 3496422 w 3496422"/>
              <a:gd name="connsiteY3" fmla="*/ 3621656 h 6858000"/>
              <a:gd name="connsiteX4" fmla="*/ 1622072 w 3496422"/>
              <a:gd name="connsiteY4" fmla="*/ 6374814 h 6858000"/>
              <a:gd name="connsiteX5" fmla="*/ 1105424 w 3496422"/>
              <a:gd name="connsiteY5" fmla="*/ 6780599 h 6858000"/>
              <a:gd name="connsiteX6" fmla="*/ 993668 w 3496422"/>
              <a:gd name="connsiteY6" fmla="*/ 6858000 h 6858000"/>
              <a:gd name="connsiteX7" fmla="*/ 0 w 349642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6422" h="6858000">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4654295" y="1346268"/>
            <a:ext cx="7060135" cy="3285207"/>
          </a:xfrm>
        </p:spPr>
        <p:txBody>
          <a:bodyPr anchor="b">
            <a:noAutofit/>
          </a:bodyPr>
          <a:lstStyle>
            <a:lvl1pPr algn="l">
              <a:lnSpc>
                <a:spcPct val="120000"/>
              </a:lnSpc>
              <a:defRPr sz="540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662312" y="4631475"/>
            <a:ext cx="7052117" cy="1150200"/>
          </a:xfrm>
        </p:spPr>
        <p:txBody>
          <a:bodyPr lIns="109728" tIns="109728" rIns="109728" bIns="91440" anchor="t">
            <a:normAutofit/>
          </a:bodyPr>
          <a:lstStyle>
            <a:lvl1pPr marL="0" indent="0" algn="l">
              <a:lnSpc>
                <a:spcPct val="130000"/>
              </a:lnSpc>
              <a:buNone/>
              <a:defRPr sz="2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Date Placeholder 9">
            <a:extLst>
              <a:ext uri="{FF2B5EF4-FFF2-40B4-BE49-F238E27FC236}">
                <a16:creationId xmlns:a16="http://schemas.microsoft.com/office/drawing/2014/main" xmlns="" id="{123E5C65-E22A-4865-9449-10140D62B655}"/>
              </a:ext>
            </a:extLst>
          </p:cNvPr>
          <p:cNvSpPr>
            <a:spLocks noGrp="1"/>
          </p:cNvSpPr>
          <p:nvPr>
            <p:ph type="dt" sz="half" idx="10"/>
          </p:nvPr>
        </p:nvSpPr>
        <p:spPr>
          <a:xfrm>
            <a:off x="4654295" y="617415"/>
            <a:ext cx="7123723" cy="457200"/>
          </a:xfrm>
        </p:spPr>
        <p:txBody>
          <a:bodyPr/>
          <a:lstStyle>
            <a:lvl1pPr algn="l">
              <a:defRPr/>
            </a:lvl1pPr>
          </a:lstStyle>
          <a:p>
            <a:fld id="{12241623-A064-4BED-B073-BA4D61433402}" type="datetime1">
              <a:rPr lang="en-US" smtClean="0"/>
              <a:pPr/>
              <a:t>9/18/2024</a:t>
            </a:fld>
            <a:endParaRPr lang="en-US" dirty="0"/>
          </a:p>
        </p:txBody>
      </p:sp>
      <p:sp>
        <p:nvSpPr>
          <p:cNvPr id="24" name="Footer Placeholder 23">
            <a:extLst>
              <a:ext uri="{FF2B5EF4-FFF2-40B4-BE49-F238E27FC236}">
                <a16:creationId xmlns:a16="http://schemas.microsoft.com/office/drawing/2014/main" xmlns="" id="{EF9C3DE0-E7F5-4B4D-B5AF-CDE724CE79A3}"/>
              </a:ext>
            </a:extLst>
          </p:cNvPr>
          <p:cNvSpPr>
            <a:spLocks noGrp="1"/>
          </p:cNvSpPr>
          <p:nvPr>
            <p:ph type="ftr" sz="quarter" idx="11"/>
          </p:nvPr>
        </p:nvSpPr>
        <p:spPr>
          <a:xfrm>
            <a:off x="4654295" y="6170490"/>
            <a:ext cx="5588349" cy="457200"/>
          </a:xfrm>
        </p:spPr>
        <p:txBody>
          <a:bodyPr/>
          <a:lstStyle/>
          <a:p>
            <a:endParaRPr lang="en-US" dirty="0"/>
          </a:p>
        </p:txBody>
      </p:sp>
      <p:sp>
        <p:nvSpPr>
          <p:cNvPr id="25" name="Slide Number Placeholder 24">
            <a:extLst>
              <a:ext uri="{FF2B5EF4-FFF2-40B4-BE49-F238E27FC236}">
                <a16:creationId xmlns:a16="http://schemas.microsoft.com/office/drawing/2014/main" xmlns="" id="{48C1E146-840A-4217-B63E-62E5CF8909C2}"/>
              </a:ext>
            </a:extLst>
          </p:cNvPr>
          <p:cNvSpPr>
            <a:spLocks noGrp="1"/>
          </p:cNvSpPr>
          <p:nvPr>
            <p:ph type="sldNum" sz="quarter" idx="12"/>
          </p:nvPr>
        </p:nvSpPr>
        <p:spPr>
          <a:xfrm>
            <a:off x="10515600" y="6170490"/>
            <a:ext cx="1198829" cy="457200"/>
          </a:xfrm>
        </p:spPr>
        <p:txBody>
          <a:bodyPr/>
          <a:lstStyle>
            <a:lvl1pPr algn="r">
              <a:defRPr/>
            </a:lvl1pPr>
          </a:lstStyle>
          <a:p>
            <a:fld id="{FAEF9944-A4F6-4C59-AEBD-678D6480B8EA}" type="slidenum">
              <a:rPr lang="en-US" smtClean="0"/>
              <a:pPr/>
              <a:t>‹#›</a:t>
            </a:fld>
            <a:endParaRPr lang="en-US" dirty="0"/>
          </a:p>
        </p:txBody>
      </p:sp>
      <p:sp>
        <p:nvSpPr>
          <p:cNvPr id="4" name="Freeform: Shape 3">
            <a:extLst>
              <a:ext uri="{FF2B5EF4-FFF2-40B4-BE49-F238E27FC236}">
                <a16:creationId xmlns:a16="http://schemas.microsoft.com/office/drawing/2014/main" xmlns="" id="{8CD419D4-EA9D-42D9-BF62-B07F0B7B672B}"/>
              </a:ext>
            </a:extLst>
          </p:cNvPr>
          <p:cNvSpPr/>
          <p:nvPr/>
        </p:nvSpPr>
        <p:spPr>
          <a:xfrm>
            <a:off x="1375409"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 name="Freeform: Shape 4">
            <a:extLst>
              <a:ext uri="{FF2B5EF4-FFF2-40B4-BE49-F238E27FC236}">
                <a16:creationId xmlns:a16="http://schemas.microsoft.com/office/drawing/2014/main" xmlns="" id="{1C6FEC9B-9608-4181-A9E5-A1B80E72021C}"/>
              </a:ext>
            </a:extLst>
          </p:cNvPr>
          <p:cNvSpPr/>
          <p:nvPr/>
        </p:nvSpPr>
        <p:spPr>
          <a:xfrm>
            <a:off x="1155402"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 name="Freeform: Shape 5">
            <a:extLst>
              <a:ext uri="{FF2B5EF4-FFF2-40B4-BE49-F238E27FC236}">
                <a16:creationId xmlns:a16="http://schemas.microsoft.com/office/drawing/2014/main" xmlns="" id="{AB1564ED-F26F-451D-97D6-A6EC3E83FD55}"/>
              </a:ext>
            </a:extLst>
          </p:cNvPr>
          <p:cNvSpPr/>
          <p:nvPr/>
        </p:nvSpPr>
        <p:spPr>
          <a:xfrm>
            <a:off x="924161" y="0"/>
            <a:ext cx="2261351"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Tree>
    <p:extLst>
      <p:ext uri="{BB962C8B-B14F-4D97-AF65-F5344CB8AC3E}">
        <p14:creationId xmlns:p14="http://schemas.microsoft.com/office/powerpoint/2010/main" xmlns="" val="1125564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6397E4A-EB6A-4FA6-AA4F-69EA0C70FDC9}"/>
              </a:ext>
            </a:extLst>
          </p:cNvPr>
          <p:cNvSpPr>
            <a:spLocks noGrp="1"/>
          </p:cNvSpPr>
          <p:nvPr>
            <p:ph type="dt" sz="half" idx="10"/>
          </p:nvPr>
        </p:nvSpPr>
        <p:spPr/>
        <p:txBody>
          <a:bodyPr/>
          <a:lstStyle/>
          <a:p>
            <a:fld id="{6F86ED0C-1DA7-41F0-94CF-6218B1FEDFF1}" type="datetime1">
              <a:rPr lang="en-US" smtClean="0"/>
              <a:pPr/>
              <a:t>9/18/2024</a:t>
            </a:fld>
            <a:endParaRPr lang="en-US" dirty="0"/>
          </a:p>
        </p:txBody>
      </p:sp>
      <p:sp>
        <p:nvSpPr>
          <p:cNvPr id="8" name="Footer Placeholder 7">
            <a:extLst>
              <a:ext uri="{FF2B5EF4-FFF2-40B4-BE49-F238E27FC236}">
                <a16:creationId xmlns:a16="http://schemas.microsoft.com/office/drawing/2014/main" xmlns="" id="{051A2F5D-7AC4-4F91-965A-7B6A45D6F4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D26E8B86-CDB8-482F-9D9F-1BFDA3638B3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3486857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EECF02AB-6034-4B88-BC5A-7C17CB0EF809}" type="datetime1">
              <a:rPr lang="en-US" smtClean="0"/>
              <a:pPr/>
              <a:t>9/18/2024</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a:extLst>
              <a:ext uri="{FF2B5EF4-FFF2-40B4-BE49-F238E27FC236}">
                <a16:creationId xmlns:a16="http://schemas.microsoft.com/office/drawing/2014/main" xmlns=""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891345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xmlns="" id="{6923EF53-7767-4C94-BEF6-D452927945DA}"/>
              </a:ext>
            </a:extLst>
          </p:cNvPr>
          <p:cNvSpPr>
            <a:spLocks noGrp="1"/>
          </p:cNvSpPr>
          <p:nvPr>
            <p:ph type="dt" sz="half" idx="10"/>
          </p:nvPr>
        </p:nvSpPr>
        <p:spPr/>
        <p:txBody>
          <a:bodyPr/>
          <a:lstStyle/>
          <a:p>
            <a:fld id="{22F3E5F3-28EE-488F-BD53-B744C06C3DEC}" type="datetime1">
              <a:rPr lang="en-US" smtClean="0"/>
              <a:pPr/>
              <a:t>9/18/2024</a:t>
            </a:fld>
            <a:endParaRPr lang="en-US" dirty="0"/>
          </a:p>
        </p:txBody>
      </p:sp>
      <p:sp>
        <p:nvSpPr>
          <p:cNvPr id="11" name="Footer Placeholder 10">
            <a:extLst>
              <a:ext uri="{FF2B5EF4-FFF2-40B4-BE49-F238E27FC236}">
                <a16:creationId xmlns:a16="http://schemas.microsoft.com/office/drawing/2014/main" xmlns="" id="{ACF12700-F905-4CFA-970C-C81E05A64D5B}"/>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DA1B1EE2-BCA3-432B-A32D-B04C7F1DD93F}"/>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3906315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B84A89F5-6982-40AE-8108-88B93E85C8FF}"/>
              </a:ext>
            </a:extLst>
          </p:cNvPr>
          <p:cNvGrpSpPr/>
          <p:nvPr/>
        </p:nvGrpSpPr>
        <p:grpSpPr>
          <a:xfrm>
            <a:off x="3124577" y="0"/>
            <a:ext cx="4389519" cy="2916937"/>
            <a:chOff x="3124577" y="0"/>
            <a:chExt cx="4389519" cy="2916937"/>
          </a:xfrm>
        </p:grpSpPr>
        <p:sp>
          <p:nvSpPr>
            <p:cNvPr id="49" name="Freeform: Shape 48">
              <a:extLst>
                <a:ext uri="{FF2B5EF4-FFF2-40B4-BE49-F238E27FC236}">
                  <a16:creationId xmlns:a16="http://schemas.microsoft.com/office/drawing/2014/main" xmlns="" id="{B80BED93-E30B-4492-A268-84C33CA4F067}"/>
                </a:ext>
              </a:extLst>
            </p:cNvPr>
            <p:cNvSpPr/>
            <p:nvPr/>
          </p:nvSpPr>
          <p:spPr>
            <a:xfrm>
              <a:off x="3320637" y="0"/>
              <a:ext cx="4013331" cy="2742133"/>
            </a:xfrm>
            <a:custGeom>
              <a:avLst/>
              <a:gdLst>
                <a:gd name="connsiteX0" fmla="*/ 294151 w 4013331"/>
                <a:gd name="connsiteY0" fmla="*/ 0 h 2742133"/>
                <a:gd name="connsiteX1" fmla="*/ 3844057 w 4013331"/>
                <a:gd name="connsiteY1" fmla="*/ 0 h 2742133"/>
                <a:gd name="connsiteX2" fmla="*/ 3892490 w 4013331"/>
                <a:gd name="connsiteY2" fmla="*/ 131440 h 2742133"/>
                <a:gd name="connsiteX3" fmla="*/ 4013331 w 4013331"/>
                <a:gd name="connsiteY3" fmla="*/ 941251 h 2742133"/>
                <a:gd name="connsiteX4" fmla="*/ 3804827 w 4013331"/>
                <a:gd name="connsiteY4" fmla="*/ 1540292 h 2742133"/>
                <a:gd name="connsiteX5" fmla="*/ 3187498 w 4013331"/>
                <a:gd name="connsiteY5" fmla="*/ 2098087 h 2742133"/>
                <a:gd name="connsiteX6" fmla="*/ 3051769 w 4013331"/>
                <a:gd name="connsiteY6" fmla="*/ 2204787 h 2742133"/>
                <a:gd name="connsiteX7" fmla="*/ 1936476 w 4013331"/>
                <a:gd name="connsiteY7" fmla="*/ 2742133 h 2742133"/>
                <a:gd name="connsiteX8" fmla="*/ 467303 w 4013331"/>
                <a:gd name="connsiteY8" fmla="*/ 1868695 h 2742133"/>
                <a:gd name="connsiteX9" fmla="*/ 310732 w 4013331"/>
                <a:gd name="connsiteY9" fmla="*/ 1645244 h 2742133"/>
                <a:gd name="connsiteX10" fmla="*/ 0 w 4013331"/>
                <a:gd name="connsiteY10" fmla="*/ 941251 h 2742133"/>
                <a:gd name="connsiteX11" fmla="*/ 187749 w 4013331"/>
                <a:gd name="connsiteY11" fmla="*/ 183076 h 2742133"/>
                <a:gd name="connsiteX12" fmla="*/ 288888 w 4013331"/>
                <a:gd name="connsiteY12" fmla="*/ 7329 h 274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013331" h="2742133">
                  <a:moveTo>
                    <a:pt x="294151" y="0"/>
                  </a:moveTo>
                  <a:lnTo>
                    <a:pt x="3844057" y="0"/>
                  </a:lnTo>
                  <a:lnTo>
                    <a:pt x="3892490" y="131440"/>
                  </a:lnTo>
                  <a:cubicBezTo>
                    <a:pt x="3971777" y="378867"/>
                    <a:pt x="4013331" y="652783"/>
                    <a:pt x="4013331" y="941251"/>
                  </a:cubicBezTo>
                  <a:cubicBezTo>
                    <a:pt x="4013331" y="1171430"/>
                    <a:pt x="3948997" y="1356167"/>
                    <a:pt x="3804827" y="1540292"/>
                  </a:cubicBezTo>
                  <a:cubicBezTo>
                    <a:pt x="3654026" y="1732895"/>
                    <a:pt x="3427436" y="1910292"/>
                    <a:pt x="3187498" y="2098087"/>
                  </a:cubicBezTo>
                  <a:cubicBezTo>
                    <a:pt x="3143231" y="2132693"/>
                    <a:pt x="3097499" y="2168522"/>
                    <a:pt x="3051769" y="2204787"/>
                  </a:cubicBezTo>
                  <a:cubicBezTo>
                    <a:pt x="2642425" y="2529345"/>
                    <a:pt x="2343664" y="2742133"/>
                    <a:pt x="1936476" y="2742133"/>
                  </a:cubicBezTo>
                  <a:cubicBezTo>
                    <a:pt x="1316045" y="2742133"/>
                    <a:pt x="876647" y="2480932"/>
                    <a:pt x="467303" y="1868695"/>
                  </a:cubicBezTo>
                  <a:cubicBezTo>
                    <a:pt x="413736" y="1788559"/>
                    <a:pt x="361372" y="1715679"/>
                    <a:pt x="310732" y="1645244"/>
                  </a:cubicBezTo>
                  <a:cubicBezTo>
                    <a:pt x="100850" y="1353195"/>
                    <a:pt x="0" y="1201315"/>
                    <a:pt x="0" y="941251"/>
                  </a:cubicBezTo>
                  <a:cubicBezTo>
                    <a:pt x="0" y="683021"/>
                    <a:pt x="63214" y="427935"/>
                    <a:pt x="187749" y="183076"/>
                  </a:cubicBezTo>
                  <a:cubicBezTo>
                    <a:pt x="218215" y="123194"/>
                    <a:pt x="251953" y="64578"/>
                    <a:pt x="288888" y="7329"/>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0" name="Freeform: Shape 49">
              <a:extLst>
                <a:ext uri="{FF2B5EF4-FFF2-40B4-BE49-F238E27FC236}">
                  <a16:creationId xmlns:a16="http://schemas.microsoft.com/office/drawing/2014/main" xmlns="" id="{965F60C1-CD8B-4326-9B24-3D197CF382A6}"/>
                </a:ext>
              </a:extLst>
            </p:cNvPr>
            <p:cNvSpPr/>
            <p:nvPr/>
          </p:nvSpPr>
          <p:spPr>
            <a:xfrm>
              <a:off x="3566319" y="0"/>
              <a:ext cx="3401415" cy="2440484"/>
            </a:xfrm>
            <a:custGeom>
              <a:avLst/>
              <a:gdLst>
                <a:gd name="connsiteX0" fmla="*/ 332917 w 3401415"/>
                <a:gd name="connsiteY0" fmla="*/ 0 h 2440484"/>
                <a:gd name="connsiteX1" fmla="*/ 3207137 w 3401415"/>
                <a:gd name="connsiteY1" fmla="*/ 0 h 2440484"/>
                <a:gd name="connsiteX2" fmla="*/ 3242654 w 3401415"/>
                <a:gd name="connsiteY2" fmla="*/ 74937 h 2440484"/>
                <a:gd name="connsiteX3" fmla="*/ 3401415 w 3401415"/>
                <a:gd name="connsiteY3" fmla="*/ 914184 h 2440484"/>
                <a:gd name="connsiteX4" fmla="*/ 3224702 w 3401415"/>
                <a:gd name="connsiteY4" fmla="*/ 1421888 h 2440484"/>
                <a:gd name="connsiteX5" fmla="*/ 2701498 w 3401415"/>
                <a:gd name="connsiteY5" fmla="*/ 1894635 h 2440484"/>
                <a:gd name="connsiteX6" fmla="*/ 2586463 w 3401415"/>
                <a:gd name="connsiteY6" fmla="*/ 1985068 h 2440484"/>
                <a:gd name="connsiteX7" fmla="*/ 1641219 w 3401415"/>
                <a:gd name="connsiteY7" fmla="*/ 2440484 h 2440484"/>
                <a:gd name="connsiteX8" fmla="*/ 396053 w 3401415"/>
                <a:gd name="connsiteY8" fmla="*/ 1700219 h 2440484"/>
                <a:gd name="connsiteX9" fmla="*/ 263354 w 3401415"/>
                <a:gd name="connsiteY9" fmla="*/ 1510839 h 2440484"/>
                <a:gd name="connsiteX10" fmla="*/ 0 w 3401415"/>
                <a:gd name="connsiteY10" fmla="*/ 914184 h 2440484"/>
                <a:gd name="connsiteX11" fmla="*/ 159122 w 3401415"/>
                <a:gd name="connsiteY11" fmla="*/ 271610 h 2440484"/>
                <a:gd name="connsiteX12" fmla="*/ 244841 w 3401415"/>
                <a:gd name="connsiteY12" fmla="*/ 122658 h 2440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01415" h="2440484">
                  <a:moveTo>
                    <a:pt x="332917" y="0"/>
                  </a:moveTo>
                  <a:lnTo>
                    <a:pt x="3207137" y="0"/>
                  </a:lnTo>
                  <a:lnTo>
                    <a:pt x="3242654" y="74937"/>
                  </a:lnTo>
                  <a:cubicBezTo>
                    <a:pt x="3346386" y="322243"/>
                    <a:pt x="3401415" y="608579"/>
                    <a:pt x="3401415" y="914184"/>
                  </a:cubicBezTo>
                  <a:cubicBezTo>
                    <a:pt x="3401415" y="1109268"/>
                    <a:pt x="3346890" y="1265837"/>
                    <a:pt x="3224702" y="1421888"/>
                  </a:cubicBezTo>
                  <a:cubicBezTo>
                    <a:pt x="3096894" y="1585125"/>
                    <a:pt x="2904852" y="1735475"/>
                    <a:pt x="2701498" y="1894635"/>
                  </a:cubicBezTo>
                  <a:cubicBezTo>
                    <a:pt x="2663980" y="1923966"/>
                    <a:pt x="2625221" y="1954332"/>
                    <a:pt x="2586463" y="1985068"/>
                  </a:cubicBezTo>
                  <a:cubicBezTo>
                    <a:pt x="2239532" y="2260140"/>
                    <a:pt x="1986324" y="2440484"/>
                    <a:pt x="1641219" y="2440484"/>
                  </a:cubicBezTo>
                  <a:cubicBezTo>
                    <a:pt x="1115386" y="2440484"/>
                    <a:pt x="742984" y="2219109"/>
                    <a:pt x="396053" y="1700219"/>
                  </a:cubicBezTo>
                  <a:cubicBezTo>
                    <a:pt x="350653" y="1632303"/>
                    <a:pt x="306273" y="1570535"/>
                    <a:pt x="263354" y="1510839"/>
                  </a:cubicBezTo>
                  <a:cubicBezTo>
                    <a:pt x="85473" y="1263318"/>
                    <a:pt x="0" y="1134597"/>
                    <a:pt x="0" y="914184"/>
                  </a:cubicBezTo>
                  <a:cubicBezTo>
                    <a:pt x="0" y="695327"/>
                    <a:pt x="53576" y="479135"/>
                    <a:pt x="159122" y="271610"/>
                  </a:cubicBezTo>
                  <a:cubicBezTo>
                    <a:pt x="184943" y="220858"/>
                    <a:pt x="213538" y="171179"/>
                    <a:pt x="244841" y="122658"/>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1" name="Freeform: Shape 50">
              <a:extLst>
                <a:ext uri="{FF2B5EF4-FFF2-40B4-BE49-F238E27FC236}">
                  <a16:creationId xmlns:a16="http://schemas.microsoft.com/office/drawing/2014/main" xmlns="" id="{69511D06-104E-440E-8049-4CDCE4B87E96}"/>
                </a:ext>
              </a:extLst>
            </p:cNvPr>
            <p:cNvSpPr/>
            <p:nvPr/>
          </p:nvSpPr>
          <p:spPr>
            <a:xfrm>
              <a:off x="3232490" y="0"/>
              <a:ext cx="4164597" cy="2817185"/>
            </a:xfrm>
            <a:custGeom>
              <a:avLst/>
              <a:gdLst>
                <a:gd name="connsiteX0" fmla="*/ 237339 w 4130517"/>
                <a:gd name="connsiteY0" fmla="*/ 0 h 2806419"/>
                <a:gd name="connsiteX1" fmla="*/ 3997489 w 4130517"/>
                <a:gd name="connsiteY1" fmla="*/ 0 h 2806419"/>
                <a:gd name="connsiteX2" fmla="*/ 4006148 w 4130517"/>
                <a:gd name="connsiteY2" fmla="*/ 24333 h 2806419"/>
                <a:gd name="connsiteX3" fmla="*/ 4130517 w 4130517"/>
                <a:gd name="connsiteY3" fmla="*/ 887307 h 2806419"/>
                <a:gd name="connsiteX4" fmla="*/ 3915925 w 4130517"/>
                <a:gd name="connsiteY4" fmla="*/ 1525677 h 2806419"/>
                <a:gd name="connsiteX5" fmla="*/ 3280571 w 4130517"/>
                <a:gd name="connsiteY5" fmla="*/ 2120090 h 2806419"/>
                <a:gd name="connsiteX6" fmla="*/ 3140878 w 4130517"/>
                <a:gd name="connsiteY6" fmla="*/ 2233796 h 2806419"/>
                <a:gd name="connsiteX7" fmla="*/ 1993019 w 4130517"/>
                <a:gd name="connsiteY7" fmla="*/ 2806419 h 2806419"/>
                <a:gd name="connsiteX8" fmla="*/ 480948 w 4130517"/>
                <a:gd name="connsiteY8" fmla="*/ 1875638 h 2806419"/>
                <a:gd name="connsiteX9" fmla="*/ 319805 w 4130517"/>
                <a:gd name="connsiteY9" fmla="*/ 1637519 h 2806419"/>
                <a:gd name="connsiteX10" fmla="*/ 0 w 4130517"/>
                <a:gd name="connsiteY10" fmla="*/ 887307 h 2806419"/>
                <a:gd name="connsiteX11" fmla="*/ 193231 w 4130517"/>
                <a:gd name="connsiteY11" fmla="*/ 79360 h 2806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30517" h="2806419">
                  <a:moveTo>
                    <a:pt x="237339" y="0"/>
                  </a:moveTo>
                  <a:lnTo>
                    <a:pt x="3997489" y="0"/>
                  </a:lnTo>
                  <a:lnTo>
                    <a:pt x="4006148" y="24333"/>
                  </a:lnTo>
                  <a:cubicBezTo>
                    <a:pt x="4087750" y="288004"/>
                    <a:pt x="4130517" y="579903"/>
                    <a:pt x="4130517" y="887307"/>
                  </a:cubicBezTo>
                  <a:cubicBezTo>
                    <a:pt x="4130517" y="1132599"/>
                    <a:pt x="4064304" y="1329464"/>
                    <a:pt x="3915925" y="1525677"/>
                  </a:cubicBezTo>
                  <a:cubicBezTo>
                    <a:pt x="3760721" y="1730924"/>
                    <a:pt x="3527514" y="1919967"/>
                    <a:pt x="3280571" y="2120090"/>
                  </a:cubicBezTo>
                  <a:cubicBezTo>
                    <a:pt x="3235011" y="2156968"/>
                    <a:pt x="3187944" y="2195151"/>
                    <a:pt x="3140878" y="2233796"/>
                  </a:cubicBezTo>
                  <a:cubicBezTo>
                    <a:pt x="2719582" y="2579662"/>
                    <a:pt x="2412097" y="2806419"/>
                    <a:pt x="1993019" y="2806419"/>
                  </a:cubicBezTo>
                  <a:cubicBezTo>
                    <a:pt x="1354472" y="2806419"/>
                    <a:pt x="902244" y="2528070"/>
                    <a:pt x="480948" y="1875638"/>
                  </a:cubicBezTo>
                  <a:cubicBezTo>
                    <a:pt x="425816" y="1790244"/>
                    <a:pt x="371924" y="1712578"/>
                    <a:pt x="319805" y="1637519"/>
                  </a:cubicBezTo>
                  <a:cubicBezTo>
                    <a:pt x="103795" y="1326296"/>
                    <a:pt x="0" y="1164446"/>
                    <a:pt x="0" y="887307"/>
                  </a:cubicBezTo>
                  <a:cubicBezTo>
                    <a:pt x="0" y="612125"/>
                    <a:pt x="65060" y="340293"/>
                    <a:pt x="193231" y="7936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2" name="Freeform: Shape 51">
              <a:extLst>
                <a:ext uri="{FF2B5EF4-FFF2-40B4-BE49-F238E27FC236}">
                  <a16:creationId xmlns:a16="http://schemas.microsoft.com/office/drawing/2014/main" xmlns="" id="{164F6B39-7B0A-4839-9F52-1FFA2044F248}"/>
                </a:ext>
              </a:extLst>
            </p:cNvPr>
            <p:cNvSpPr/>
            <p:nvPr/>
          </p:nvSpPr>
          <p:spPr>
            <a:xfrm>
              <a:off x="3124577" y="0"/>
              <a:ext cx="4389519" cy="2916937"/>
            </a:xfrm>
            <a:custGeom>
              <a:avLst/>
              <a:gdLst>
                <a:gd name="connsiteX0" fmla="*/ 208215 w 4389519"/>
                <a:gd name="connsiteY0" fmla="*/ 0 h 2916937"/>
                <a:gd name="connsiteX1" fmla="*/ 4284014 w 4389519"/>
                <a:gd name="connsiteY1" fmla="*/ 0 h 2916937"/>
                <a:gd name="connsiteX2" fmla="*/ 4335794 w 4389519"/>
                <a:gd name="connsiteY2" fmla="*/ 207911 h 2916937"/>
                <a:gd name="connsiteX3" fmla="*/ 4376420 w 4389519"/>
                <a:gd name="connsiteY3" fmla="*/ 1078865 h 2916937"/>
                <a:gd name="connsiteX4" fmla="*/ 4090147 w 4389519"/>
                <a:gd name="connsiteY4" fmla="*/ 1734728 h 2916937"/>
                <a:gd name="connsiteX5" fmla="*/ 3362552 w 4389519"/>
                <a:gd name="connsiteY5" fmla="*/ 2305097 h 2916937"/>
                <a:gd name="connsiteX6" fmla="*/ 3204152 w 4389519"/>
                <a:gd name="connsiteY6" fmla="*/ 2412521 h 2916937"/>
                <a:gd name="connsiteX7" fmla="*/ 1936072 w 4389519"/>
                <a:gd name="connsiteY7" fmla="*/ 2912360 h 2916937"/>
                <a:gd name="connsiteX8" fmla="*/ 421690 w 4389519"/>
                <a:gd name="connsiteY8" fmla="*/ 1787063 h 2916937"/>
                <a:gd name="connsiteX9" fmla="*/ 273167 w 4389519"/>
                <a:gd name="connsiteY9" fmla="*/ 1520080 h 2916937"/>
                <a:gd name="connsiteX10" fmla="*/ 4118 w 4389519"/>
                <a:gd name="connsiteY10" fmla="*/ 696338 h 2916937"/>
                <a:gd name="connsiteX11" fmla="*/ 175984 w 4389519"/>
                <a:gd name="connsiteY11" fmla="*/ 60381 h 2916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89519" h="2916937">
                  <a:moveTo>
                    <a:pt x="208215" y="0"/>
                  </a:moveTo>
                  <a:lnTo>
                    <a:pt x="4284014" y="0"/>
                  </a:lnTo>
                  <a:lnTo>
                    <a:pt x="4335794" y="207911"/>
                  </a:lnTo>
                  <a:cubicBezTo>
                    <a:pt x="4388748" y="479686"/>
                    <a:pt x="4403109" y="773803"/>
                    <a:pt x="4376420" y="1078865"/>
                  </a:cubicBezTo>
                  <a:cubicBezTo>
                    <a:pt x="4353703" y="1338514"/>
                    <a:pt x="4265383" y="1540772"/>
                    <a:pt x="4090147" y="1734728"/>
                  </a:cubicBezTo>
                  <a:cubicBezTo>
                    <a:pt x="3906850" y="1937616"/>
                    <a:pt x="3642485" y="2116128"/>
                    <a:pt x="3362552" y="2305097"/>
                  </a:cubicBezTo>
                  <a:cubicBezTo>
                    <a:pt x="3310910" y="2339914"/>
                    <a:pt x="3257553" y="2375972"/>
                    <a:pt x="3204152" y="2412521"/>
                  </a:cubicBezTo>
                  <a:cubicBezTo>
                    <a:pt x="2726165" y="2739616"/>
                    <a:pt x="2379682" y="2951171"/>
                    <a:pt x="1936072" y="2912360"/>
                  </a:cubicBezTo>
                  <a:cubicBezTo>
                    <a:pt x="1260148" y="2853224"/>
                    <a:pt x="807225" y="2516700"/>
                    <a:pt x="421690" y="1787063"/>
                  </a:cubicBezTo>
                  <a:cubicBezTo>
                    <a:pt x="371240" y="1691563"/>
                    <a:pt x="321385" y="1604361"/>
                    <a:pt x="273167" y="1520080"/>
                  </a:cubicBezTo>
                  <a:cubicBezTo>
                    <a:pt x="73334" y="1170636"/>
                    <a:pt x="-21548" y="989700"/>
                    <a:pt x="4118" y="696338"/>
                  </a:cubicBezTo>
                  <a:cubicBezTo>
                    <a:pt x="23232" y="477870"/>
                    <a:pt x="80908" y="264786"/>
                    <a:pt x="175984" y="60381"/>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grpSp>
      <p:grpSp>
        <p:nvGrpSpPr>
          <p:cNvPr id="8" name="Group 7">
            <a:extLst>
              <a:ext uri="{FF2B5EF4-FFF2-40B4-BE49-F238E27FC236}">
                <a16:creationId xmlns:a16="http://schemas.microsoft.com/office/drawing/2014/main" xmlns="" id="{03099122-D80B-4389-A1CF-52C635217F4B}"/>
              </a:ext>
            </a:extLst>
          </p:cNvPr>
          <p:cNvGrpSpPr/>
          <p:nvPr/>
        </p:nvGrpSpPr>
        <p:grpSpPr>
          <a:xfrm>
            <a:off x="8122942" y="0"/>
            <a:ext cx="4069058" cy="3547008"/>
            <a:chOff x="8122942" y="0"/>
            <a:chExt cx="4069058" cy="3547008"/>
          </a:xfrm>
        </p:grpSpPr>
        <p:sp>
          <p:nvSpPr>
            <p:cNvPr id="54" name="Freeform: Shape 53">
              <a:extLst>
                <a:ext uri="{FF2B5EF4-FFF2-40B4-BE49-F238E27FC236}">
                  <a16:creationId xmlns:a16="http://schemas.microsoft.com/office/drawing/2014/main" xmlns="" id="{CA535D59-CDAA-4AA9-84AC-A6142E857FE2}"/>
                </a:ext>
              </a:extLst>
            </p:cNvPr>
            <p:cNvSpPr/>
            <p:nvPr/>
          </p:nvSpPr>
          <p:spPr>
            <a:xfrm>
              <a:off x="8122942" y="0"/>
              <a:ext cx="4069058" cy="3547008"/>
            </a:xfrm>
            <a:custGeom>
              <a:avLst/>
              <a:gdLst>
                <a:gd name="connsiteX0" fmla="*/ 305212 w 4069058"/>
                <a:gd name="connsiteY0" fmla="*/ 0 h 3547008"/>
                <a:gd name="connsiteX1" fmla="*/ 4069058 w 4069058"/>
                <a:gd name="connsiteY1" fmla="*/ 0 h 3547008"/>
                <a:gd name="connsiteX2" fmla="*/ 4069058 w 4069058"/>
                <a:gd name="connsiteY2" fmla="*/ 2865785 h 3547008"/>
                <a:gd name="connsiteX3" fmla="*/ 3996814 w 4069058"/>
                <a:gd name="connsiteY3" fmla="*/ 2947457 h 3547008"/>
                <a:gd name="connsiteX4" fmla="*/ 2732780 w 4069058"/>
                <a:gd name="connsiteY4" fmla="*/ 3541640 h 3547008"/>
                <a:gd name="connsiteX5" fmla="*/ 1317550 w 4069058"/>
                <a:gd name="connsiteY5" fmla="*/ 3015110 h 3547008"/>
                <a:gd name="connsiteX6" fmla="*/ 1140977 w 4069058"/>
                <a:gd name="connsiteY6" fmla="*/ 2901419 h 3547008"/>
                <a:gd name="connsiteX7" fmla="*/ 330269 w 4069058"/>
                <a:gd name="connsiteY7" fmla="*/ 2297252 h 3547008"/>
                <a:gd name="connsiteX8" fmla="*/ 13299 w 4069058"/>
                <a:gd name="connsiteY8" fmla="*/ 1599966 h 3547008"/>
                <a:gd name="connsiteX9" fmla="*/ 217457 w 4069058"/>
                <a:gd name="connsiteY9" fmla="*/ 178659 h 3547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69058" h="3547008">
                  <a:moveTo>
                    <a:pt x="305212" y="0"/>
                  </a:moveTo>
                  <a:lnTo>
                    <a:pt x="4069058" y="0"/>
                  </a:lnTo>
                  <a:lnTo>
                    <a:pt x="4069058" y="2865785"/>
                  </a:lnTo>
                  <a:lnTo>
                    <a:pt x="3996814" y="2947457"/>
                  </a:lnTo>
                  <a:cubicBezTo>
                    <a:pt x="3654887" y="3311545"/>
                    <a:pt x="3252443" y="3496175"/>
                    <a:pt x="2732780" y="3541640"/>
                  </a:cubicBezTo>
                  <a:cubicBezTo>
                    <a:pt x="2236701" y="3585041"/>
                    <a:pt x="1850359" y="3361306"/>
                    <a:pt x="1317550" y="3015110"/>
                  </a:cubicBezTo>
                  <a:cubicBezTo>
                    <a:pt x="1258026" y="2976425"/>
                    <a:pt x="1198546" y="2938265"/>
                    <a:pt x="1140977" y="2901419"/>
                  </a:cubicBezTo>
                  <a:cubicBezTo>
                    <a:pt x="828927" y="2701433"/>
                    <a:pt x="534230" y="2512513"/>
                    <a:pt x="330269" y="2297252"/>
                  </a:cubicBezTo>
                  <a:cubicBezTo>
                    <a:pt x="135278" y="2091465"/>
                    <a:pt x="37487" y="1876435"/>
                    <a:pt x="13299" y="1599966"/>
                  </a:cubicBezTo>
                  <a:cubicBezTo>
                    <a:pt x="-32170" y="1080250"/>
                    <a:pt x="39709" y="589889"/>
                    <a:pt x="217457" y="17865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5" name="Freeform: Shape 54">
              <a:extLst>
                <a:ext uri="{FF2B5EF4-FFF2-40B4-BE49-F238E27FC236}">
                  <a16:creationId xmlns:a16="http://schemas.microsoft.com/office/drawing/2014/main" xmlns="" id="{CD6948CC-6D51-4092-887C-B0664DC102C7}"/>
                </a:ext>
              </a:extLst>
            </p:cNvPr>
            <p:cNvSpPr/>
            <p:nvPr/>
          </p:nvSpPr>
          <p:spPr>
            <a:xfrm flipH="1">
              <a:off x="8319994" y="0"/>
              <a:ext cx="3872006" cy="3321595"/>
            </a:xfrm>
            <a:custGeom>
              <a:avLst/>
              <a:gdLst>
                <a:gd name="connsiteX0" fmla="*/ 3466434 w 3872006"/>
                <a:gd name="connsiteY0" fmla="*/ 0 h 3321595"/>
                <a:gd name="connsiteX1" fmla="*/ 65800 w 3872006"/>
                <a:gd name="connsiteY1" fmla="*/ 0 h 3321595"/>
                <a:gd name="connsiteX2" fmla="*/ 0 w 3872006"/>
                <a:gd name="connsiteY2" fmla="*/ 59511 h 3321595"/>
                <a:gd name="connsiteX3" fmla="*/ 0 w 3872006"/>
                <a:gd name="connsiteY3" fmla="*/ 2518435 h 3321595"/>
                <a:gd name="connsiteX4" fmla="*/ 80122 w 3872006"/>
                <a:gd name="connsiteY4" fmla="*/ 2618704 h 3321595"/>
                <a:gd name="connsiteX5" fmla="*/ 1549501 w 3872006"/>
                <a:gd name="connsiteY5" fmla="*/ 3321595 h 3321595"/>
                <a:gd name="connsiteX6" fmla="*/ 2796711 w 3872006"/>
                <a:gd name="connsiteY6" fmla="*/ 2749441 h 3321595"/>
                <a:gd name="connsiteX7" fmla="*/ 2948494 w 3872006"/>
                <a:gd name="connsiteY7" fmla="*/ 2635829 h 3321595"/>
                <a:gd name="connsiteX8" fmla="*/ 3638840 w 3872006"/>
                <a:gd name="connsiteY8" fmla="*/ 2041901 h 3321595"/>
                <a:gd name="connsiteX9" fmla="*/ 3872006 w 3872006"/>
                <a:gd name="connsiteY9" fmla="*/ 1404055 h 3321595"/>
                <a:gd name="connsiteX10" fmla="*/ 3467973 w 3872006"/>
                <a:gd name="connsiteY10" fmla="*/ 1974 h 332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72006" h="3321595">
                  <a:moveTo>
                    <a:pt x="3466434" y="0"/>
                  </a:moveTo>
                  <a:lnTo>
                    <a:pt x="65800" y="0"/>
                  </a:lnTo>
                  <a:lnTo>
                    <a:pt x="0" y="59511"/>
                  </a:lnTo>
                  <a:lnTo>
                    <a:pt x="0" y="2518435"/>
                  </a:lnTo>
                  <a:lnTo>
                    <a:pt x="80122" y="2618704"/>
                  </a:lnTo>
                  <a:cubicBezTo>
                    <a:pt x="490323" y="3108658"/>
                    <a:pt x="942414" y="3321595"/>
                    <a:pt x="1549501" y="3321595"/>
                  </a:cubicBezTo>
                  <a:cubicBezTo>
                    <a:pt x="2004852" y="3321595"/>
                    <a:pt x="2338950" y="3095023"/>
                    <a:pt x="2796711" y="2749441"/>
                  </a:cubicBezTo>
                  <a:cubicBezTo>
                    <a:pt x="2847850" y="2710827"/>
                    <a:pt x="2898991" y="2672676"/>
                    <a:pt x="2948494" y="2635829"/>
                  </a:cubicBezTo>
                  <a:cubicBezTo>
                    <a:pt x="3216812" y="2435869"/>
                    <a:pt x="3470203" y="2246981"/>
                    <a:pt x="3638840" y="2041901"/>
                  </a:cubicBezTo>
                  <a:cubicBezTo>
                    <a:pt x="3800062" y="1845849"/>
                    <a:pt x="3872006" y="1649145"/>
                    <a:pt x="3872006" y="1404055"/>
                  </a:cubicBezTo>
                  <a:cubicBezTo>
                    <a:pt x="3872006" y="866538"/>
                    <a:pt x="3729694" y="376466"/>
                    <a:pt x="3467973" y="1974"/>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 name="Freeform: Shape 55">
              <a:extLst>
                <a:ext uri="{FF2B5EF4-FFF2-40B4-BE49-F238E27FC236}">
                  <a16:creationId xmlns:a16="http://schemas.microsoft.com/office/drawing/2014/main" xmlns="" id="{F5F9FD94-99CC-42AD-8E66-CF99E8FD5A94}"/>
                </a:ext>
              </a:extLst>
            </p:cNvPr>
            <p:cNvSpPr/>
            <p:nvPr/>
          </p:nvSpPr>
          <p:spPr>
            <a:xfrm flipH="1">
              <a:off x="8729240" y="9274"/>
              <a:ext cx="3462454" cy="3010961"/>
            </a:xfrm>
            <a:custGeom>
              <a:avLst/>
              <a:gdLst>
                <a:gd name="connsiteX0" fmla="*/ 2953507 w 3462454"/>
                <a:gd name="connsiteY0" fmla="*/ 0 h 3010961"/>
                <a:gd name="connsiteX1" fmla="*/ 477652 w 3462454"/>
                <a:gd name="connsiteY1" fmla="*/ 0 h 3010961"/>
                <a:gd name="connsiteX2" fmla="*/ 327396 w 3462454"/>
                <a:gd name="connsiteY2" fmla="*/ 113681 h 3010961"/>
                <a:gd name="connsiteX3" fmla="*/ 46554 w 3462454"/>
                <a:gd name="connsiteY3" fmla="*/ 391785 h 3010961"/>
                <a:gd name="connsiteX4" fmla="*/ 0 w 3462454"/>
                <a:gd name="connsiteY4" fmla="*/ 453516 h 3010961"/>
                <a:gd name="connsiteX5" fmla="*/ 0 w 3462454"/>
                <a:gd name="connsiteY5" fmla="*/ 2083461 h 3010961"/>
                <a:gd name="connsiteX6" fmla="*/ 26382 w 3462454"/>
                <a:gd name="connsiteY6" fmla="*/ 2118637 h 3010961"/>
                <a:gd name="connsiteX7" fmla="*/ 101620 w 3462454"/>
                <a:gd name="connsiteY7" fmla="*/ 2222744 h 3010961"/>
                <a:gd name="connsiteX8" fmla="*/ 1494064 w 3462454"/>
                <a:gd name="connsiteY8" fmla="*/ 3010961 h 3010961"/>
                <a:gd name="connsiteX9" fmla="*/ 2551110 w 3462454"/>
                <a:gd name="connsiteY9" fmla="*/ 2526044 h 3010961"/>
                <a:gd name="connsiteX10" fmla="*/ 2679751 w 3462454"/>
                <a:gd name="connsiteY10" fmla="*/ 2429754 h 3010961"/>
                <a:gd name="connsiteX11" fmla="*/ 3264840 w 3462454"/>
                <a:gd name="connsiteY11" fmla="*/ 1926383 h 3010961"/>
                <a:gd name="connsiteX12" fmla="*/ 3462454 w 3462454"/>
                <a:gd name="connsiteY12" fmla="*/ 1385790 h 3010961"/>
                <a:gd name="connsiteX13" fmla="*/ 3018820 w 3462454"/>
                <a:gd name="connsiteY13" fmla="*/ 67626 h 3010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62454" h="3010961">
                  <a:moveTo>
                    <a:pt x="2953507" y="0"/>
                  </a:moveTo>
                  <a:lnTo>
                    <a:pt x="477652" y="0"/>
                  </a:lnTo>
                  <a:lnTo>
                    <a:pt x="327396" y="113681"/>
                  </a:lnTo>
                  <a:cubicBezTo>
                    <a:pt x="222344" y="200626"/>
                    <a:pt x="128536" y="293564"/>
                    <a:pt x="46554" y="391785"/>
                  </a:cubicBezTo>
                  <a:lnTo>
                    <a:pt x="0" y="453516"/>
                  </a:lnTo>
                  <a:lnTo>
                    <a:pt x="0" y="2083461"/>
                  </a:lnTo>
                  <a:lnTo>
                    <a:pt x="26382" y="2118637"/>
                  </a:lnTo>
                  <a:cubicBezTo>
                    <a:pt x="51135" y="2152065"/>
                    <a:pt x="76235" y="2186586"/>
                    <a:pt x="101620" y="2222744"/>
                  </a:cubicBezTo>
                  <a:cubicBezTo>
                    <a:pt x="489585" y="2775245"/>
                    <a:pt x="906035" y="3010961"/>
                    <a:pt x="1494064" y="3010961"/>
                  </a:cubicBezTo>
                  <a:cubicBezTo>
                    <a:pt x="1879987" y="3010961"/>
                    <a:pt x="2163144" y="2818935"/>
                    <a:pt x="2551110" y="2526044"/>
                  </a:cubicBezTo>
                  <a:cubicBezTo>
                    <a:pt x="2594452" y="2493317"/>
                    <a:pt x="2637795" y="2460984"/>
                    <a:pt x="2679751" y="2429754"/>
                  </a:cubicBezTo>
                  <a:cubicBezTo>
                    <a:pt x="2907158" y="2260282"/>
                    <a:pt x="3121914" y="2100194"/>
                    <a:pt x="3264840" y="1926383"/>
                  </a:cubicBezTo>
                  <a:cubicBezTo>
                    <a:pt x="3401480" y="1760224"/>
                    <a:pt x="3462454" y="1593511"/>
                    <a:pt x="3462454" y="1385790"/>
                  </a:cubicBezTo>
                  <a:cubicBezTo>
                    <a:pt x="3462454" y="865148"/>
                    <a:pt x="3304918" y="397028"/>
                    <a:pt x="3018820" y="67626"/>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Freeform: Shape 56">
              <a:extLst>
                <a:ext uri="{FF2B5EF4-FFF2-40B4-BE49-F238E27FC236}">
                  <a16:creationId xmlns:a16="http://schemas.microsoft.com/office/drawing/2014/main" xmlns="" id="{F47D3E70-A759-410D-B5DB-855218E138C3}"/>
                </a:ext>
              </a:extLst>
            </p:cNvPr>
            <p:cNvSpPr/>
            <p:nvPr/>
          </p:nvSpPr>
          <p:spPr>
            <a:xfrm flipH="1">
              <a:off x="8243247" y="9274"/>
              <a:ext cx="3948447" cy="3411460"/>
            </a:xfrm>
            <a:custGeom>
              <a:avLst/>
              <a:gdLst>
                <a:gd name="connsiteX0" fmla="*/ 3564894 w 3904481"/>
                <a:gd name="connsiteY0" fmla="*/ 0 h 3411460"/>
                <a:gd name="connsiteX1" fmla="*/ 0 w 3904481"/>
                <a:gd name="connsiteY1" fmla="*/ 0 h 3411460"/>
                <a:gd name="connsiteX2" fmla="*/ 0 w 3904481"/>
                <a:gd name="connsiteY2" fmla="*/ 2659993 h 3411460"/>
                <a:gd name="connsiteX3" fmla="*/ 1876 w 3904481"/>
                <a:gd name="connsiteY3" fmla="*/ 2662425 h 3411460"/>
                <a:gd name="connsiteX4" fmla="*/ 1514161 w 3904481"/>
                <a:gd name="connsiteY4" fmla="*/ 3411460 h 3411460"/>
                <a:gd name="connsiteX5" fmla="*/ 2797788 w 3904481"/>
                <a:gd name="connsiteY5" fmla="*/ 2801744 h 3411460"/>
                <a:gd name="connsiteX6" fmla="*/ 2954004 w 3904481"/>
                <a:gd name="connsiteY6" fmla="*/ 2680673 h 3411460"/>
                <a:gd name="connsiteX7" fmla="*/ 3664508 w 3904481"/>
                <a:gd name="connsiteY7" fmla="*/ 2047754 h 3411460"/>
                <a:gd name="connsiteX8" fmla="*/ 3904481 w 3904481"/>
                <a:gd name="connsiteY8" fmla="*/ 1368033 h 3411460"/>
                <a:gd name="connsiteX9" fmla="*/ 3596499 w 3904481"/>
                <a:gd name="connsiteY9" fmla="*/ 52268 h 3411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4481" h="3411460">
                  <a:moveTo>
                    <a:pt x="3564894" y="0"/>
                  </a:moveTo>
                  <a:lnTo>
                    <a:pt x="0" y="0"/>
                  </a:lnTo>
                  <a:lnTo>
                    <a:pt x="0" y="2659993"/>
                  </a:lnTo>
                  <a:lnTo>
                    <a:pt x="1876" y="2662425"/>
                  </a:lnTo>
                  <a:cubicBezTo>
                    <a:pt x="424055" y="3184544"/>
                    <a:pt x="889346" y="3411460"/>
                    <a:pt x="1514161" y="3411460"/>
                  </a:cubicBezTo>
                  <a:cubicBezTo>
                    <a:pt x="1982808" y="3411460"/>
                    <a:pt x="2326661" y="3170014"/>
                    <a:pt x="2797788" y="2801744"/>
                  </a:cubicBezTo>
                  <a:cubicBezTo>
                    <a:pt x="2850420" y="2760595"/>
                    <a:pt x="2903054" y="2719940"/>
                    <a:pt x="2954004" y="2680673"/>
                  </a:cubicBezTo>
                  <a:cubicBezTo>
                    <a:pt x="3230156" y="2467586"/>
                    <a:pt x="3490946" y="2266297"/>
                    <a:pt x="3664508" y="2047754"/>
                  </a:cubicBezTo>
                  <a:cubicBezTo>
                    <a:pt x="3830437" y="1838832"/>
                    <a:pt x="3904481" y="1629214"/>
                    <a:pt x="3904481" y="1368033"/>
                  </a:cubicBezTo>
                  <a:cubicBezTo>
                    <a:pt x="3904481" y="877057"/>
                    <a:pt x="3796872" y="423228"/>
                    <a:pt x="3596499" y="52268"/>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9" name="Group 8">
            <a:extLst>
              <a:ext uri="{FF2B5EF4-FFF2-40B4-BE49-F238E27FC236}">
                <a16:creationId xmlns:a16="http://schemas.microsoft.com/office/drawing/2014/main" xmlns="" id="{90302A25-2D4F-4AD5-B0E9-C12184C3599E}"/>
              </a:ext>
            </a:extLst>
          </p:cNvPr>
          <p:cNvGrpSpPr/>
          <p:nvPr/>
        </p:nvGrpSpPr>
        <p:grpSpPr>
          <a:xfrm>
            <a:off x="-1" y="1355238"/>
            <a:ext cx="4381339" cy="5510713"/>
            <a:chOff x="0" y="1347287"/>
            <a:chExt cx="4259808" cy="5510713"/>
          </a:xfrm>
        </p:grpSpPr>
        <p:sp>
          <p:nvSpPr>
            <p:cNvPr id="59" name="Freeform: Shape 58">
              <a:extLst>
                <a:ext uri="{FF2B5EF4-FFF2-40B4-BE49-F238E27FC236}">
                  <a16:creationId xmlns:a16="http://schemas.microsoft.com/office/drawing/2014/main" xmlns="" id="{E227AF03-773A-4B1E-8FED-67198038E60D}"/>
                </a:ext>
              </a:extLst>
            </p:cNvPr>
            <p:cNvSpPr/>
            <p:nvPr/>
          </p:nvSpPr>
          <p:spPr>
            <a:xfrm>
              <a:off x="0" y="1676545"/>
              <a:ext cx="4174269" cy="5181455"/>
            </a:xfrm>
            <a:custGeom>
              <a:avLst/>
              <a:gdLst>
                <a:gd name="connsiteX0" fmla="*/ 1155130 w 4174269"/>
                <a:gd name="connsiteY0" fmla="*/ 990 h 5181455"/>
                <a:gd name="connsiteX1" fmla="*/ 2396955 w 4174269"/>
                <a:gd name="connsiteY1" fmla="*/ 367328 h 5181455"/>
                <a:gd name="connsiteX2" fmla="*/ 3827960 w 4174269"/>
                <a:gd name="connsiteY2" fmla="*/ 4749328 h 5181455"/>
                <a:gd name="connsiteX3" fmla="*/ 3561502 w 4174269"/>
                <a:gd name="connsiteY3" fmla="*/ 5090948 h 5181455"/>
                <a:gd name="connsiteX4" fmla="*/ 3452726 w 4174269"/>
                <a:gd name="connsiteY4" fmla="*/ 5181455 h 5181455"/>
                <a:gd name="connsiteX5" fmla="*/ 0 w 4174269"/>
                <a:gd name="connsiteY5" fmla="*/ 5181455 h 5181455"/>
                <a:gd name="connsiteX6" fmla="*/ 0 w 4174269"/>
                <a:gd name="connsiteY6" fmla="*/ 251605 h 5181455"/>
                <a:gd name="connsiteX7" fmla="*/ 157396 w 4174269"/>
                <a:gd name="connsiteY7" fmla="*/ 182600 h 5181455"/>
                <a:gd name="connsiteX8" fmla="*/ 1155130 w 4174269"/>
                <a:gd name="connsiteY8" fmla="*/ 990 h 518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4269" h="5181455">
                  <a:moveTo>
                    <a:pt x="1155130" y="990"/>
                  </a:moveTo>
                  <a:cubicBezTo>
                    <a:pt x="1564667" y="12730"/>
                    <a:pt x="1984593" y="129250"/>
                    <a:pt x="2396955" y="367328"/>
                  </a:cubicBezTo>
                  <a:cubicBezTo>
                    <a:pt x="3871760" y="1218807"/>
                    <a:pt x="4678347" y="3276416"/>
                    <a:pt x="3827960" y="4749328"/>
                  </a:cubicBezTo>
                  <a:cubicBezTo>
                    <a:pt x="3748235" y="4887417"/>
                    <a:pt x="3658928" y="4998272"/>
                    <a:pt x="3561502" y="5090948"/>
                  </a:cubicBezTo>
                  <a:lnTo>
                    <a:pt x="3452726" y="5181455"/>
                  </a:lnTo>
                  <a:lnTo>
                    <a:pt x="0" y="5181455"/>
                  </a:lnTo>
                  <a:lnTo>
                    <a:pt x="0" y="251605"/>
                  </a:lnTo>
                  <a:lnTo>
                    <a:pt x="157396" y="182600"/>
                  </a:lnTo>
                  <a:cubicBezTo>
                    <a:pt x="475610" y="54980"/>
                    <a:pt x="811718" y="-8854"/>
                    <a:pt x="1155130" y="99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0" name="Freeform: Shape 59">
              <a:extLst>
                <a:ext uri="{FF2B5EF4-FFF2-40B4-BE49-F238E27FC236}">
                  <a16:creationId xmlns:a16="http://schemas.microsoft.com/office/drawing/2014/main" xmlns="" id="{D6FE8FAD-8A4A-49E1-AFAF-A074482295A9}"/>
                </a:ext>
              </a:extLst>
            </p:cNvPr>
            <p:cNvSpPr/>
            <p:nvPr/>
          </p:nvSpPr>
          <p:spPr>
            <a:xfrm>
              <a:off x="0" y="1347287"/>
              <a:ext cx="4259808" cy="5510713"/>
            </a:xfrm>
            <a:custGeom>
              <a:avLst/>
              <a:gdLst>
                <a:gd name="connsiteX0" fmla="*/ 948905 w 4259808"/>
                <a:gd name="connsiteY0" fmla="*/ 1556 h 5510713"/>
                <a:gd name="connsiteX1" fmla="*/ 2304106 w 4259808"/>
                <a:gd name="connsiteY1" fmla="*/ 405867 h 5510713"/>
                <a:gd name="connsiteX2" fmla="*/ 3890982 w 4259808"/>
                <a:gd name="connsiteY2" fmla="*/ 5156588 h 5510713"/>
                <a:gd name="connsiteX3" fmla="*/ 3680329 w 4259808"/>
                <a:gd name="connsiteY3" fmla="*/ 5445948 h 5510713"/>
                <a:gd name="connsiteX4" fmla="*/ 3616504 w 4259808"/>
                <a:gd name="connsiteY4" fmla="*/ 5510713 h 5510713"/>
                <a:gd name="connsiteX5" fmla="*/ 0 w 4259808"/>
                <a:gd name="connsiteY5" fmla="*/ 5510713 h 5510713"/>
                <a:gd name="connsiteX6" fmla="*/ 0 w 4259808"/>
                <a:gd name="connsiteY6" fmla="*/ 144797 h 5510713"/>
                <a:gd name="connsiteX7" fmla="*/ 164164 w 4259808"/>
                <a:gd name="connsiteY7" fmla="*/ 92266 h 5510713"/>
                <a:gd name="connsiteX8" fmla="*/ 948905 w 4259808"/>
                <a:gd name="connsiteY8" fmla="*/ 1556 h 551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59808" h="5510713">
                  <a:moveTo>
                    <a:pt x="948905" y="1556"/>
                  </a:moveTo>
                  <a:cubicBezTo>
                    <a:pt x="1395136" y="16867"/>
                    <a:pt x="1853354" y="145625"/>
                    <a:pt x="2304106" y="405867"/>
                  </a:cubicBezTo>
                  <a:cubicBezTo>
                    <a:pt x="3916211" y="1336616"/>
                    <a:pt x="4808028" y="3568218"/>
                    <a:pt x="3890982" y="5156588"/>
                  </a:cubicBezTo>
                  <a:cubicBezTo>
                    <a:pt x="3826502" y="5268272"/>
                    <a:pt x="3756052" y="5363347"/>
                    <a:pt x="3680329" y="5445948"/>
                  </a:cubicBezTo>
                  <a:lnTo>
                    <a:pt x="3616504" y="5510713"/>
                  </a:lnTo>
                  <a:lnTo>
                    <a:pt x="0" y="5510713"/>
                  </a:lnTo>
                  <a:lnTo>
                    <a:pt x="0" y="144797"/>
                  </a:lnTo>
                  <a:lnTo>
                    <a:pt x="164164" y="92266"/>
                  </a:lnTo>
                  <a:cubicBezTo>
                    <a:pt x="418657" y="23914"/>
                    <a:pt x="681631" y="-7614"/>
                    <a:pt x="948905" y="1556"/>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1" name="Freeform: Shape 60">
              <a:extLst>
                <a:ext uri="{FF2B5EF4-FFF2-40B4-BE49-F238E27FC236}">
                  <a16:creationId xmlns:a16="http://schemas.microsoft.com/office/drawing/2014/main" xmlns="" id="{0A7C4DFB-FDFD-4F28-8B00-287EB75C79EB}"/>
                </a:ext>
              </a:extLst>
            </p:cNvPr>
            <p:cNvSpPr/>
            <p:nvPr/>
          </p:nvSpPr>
          <p:spPr>
            <a:xfrm>
              <a:off x="0" y="1592806"/>
              <a:ext cx="4029221" cy="5265194"/>
            </a:xfrm>
            <a:custGeom>
              <a:avLst/>
              <a:gdLst>
                <a:gd name="connsiteX0" fmla="*/ 812878 w 4029221"/>
                <a:gd name="connsiteY0" fmla="*/ 840 h 5265194"/>
                <a:gd name="connsiteX1" fmla="*/ 960980 w 4029221"/>
                <a:gd name="connsiteY1" fmla="*/ 1442 h 5265194"/>
                <a:gd name="connsiteX2" fmla="*/ 2216856 w 4029221"/>
                <a:gd name="connsiteY2" fmla="*/ 376120 h 5265194"/>
                <a:gd name="connsiteX3" fmla="*/ 3687427 w 4029221"/>
                <a:gd name="connsiteY3" fmla="*/ 4778650 h 5265194"/>
                <a:gd name="connsiteX4" fmla="*/ 3267677 w 4029221"/>
                <a:gd name="connsiteY4" fmla="*/ 5245601 h 5265194"/>
                <a:gd name="connsiteX5" fmla="*/ 3237167 w 4029221"/>
                <a:gd name="connsiteY5" fmla="*/ 5265194 h 5265194"/>
                <a:gd name="connsiteX6" fmla="*/ 0 w 4029221"/>
                <a:gd name="connsiteY6" fmla="*/ 5265194 h 5265194"/>
                <a:gd name="connsiteX7" fmla="*/ 0 w 4029221"/>
                <a:gd name="connsiteY7" fmla="*/ 162790 h 5265194"/>
                <a:gd name="connsiteX8" fmla="*/ 58408 w 4029221"/>
                <a:gd name="connsiteY8" fmla="*/ 139352 h 5265194"/>
                <a:gd name="connsiteX9" fmla="*/ 812878 w 4029221"/>
                <a:gd name="connsiteY9" fmla="*/ 840 h 5265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29221" h="5265194">
                  <a:moveTo>
                    <a:pt x="812878" y="840"/>
                  </a:moveTo>
                  <a:cubicBezTo>
                    <a:pt x="862065" y="-449"/>
                    <a:pt x="911443" y="-258"/>
                    <a:pt x="960980" y="1442"/>
                  </a:cubicBezTo>
                  <a:cubicBezTo>
                    <a:pt x="1374507" y="15631"/>
                    <a:pt x="1799140" y="134952"/>
                    <a:pt x="2216856" y="376120"/>
                  </a:cubicBezTo>
                  <a:cubicBezTo>
                    <a:pt x="3710806" y="1238652"/>
                    <a:pt x="4537261" y="3306696"/>
                    <a:pt x="3687427" y="4778650"/>
                  </a:cubicBezTo>
                  <a:cubicBezTo>
                    <a:pt x="3567917" y="4985647"/>
                    <a:pt x="3426282" y="5131074"/>
                    <a:pt x="3267677" y="5245601"/>
                  </a:cubicBezTo>
                  <a:lnTo>
                    <a:pt x="3237167" y="5265194"/>
                  </a:lnTo>
                  <a:lnTo>
                    <a:pt x="0" y="5265194"/>
                  </a:lnTo>
                  <a:lnTo>
                    <a:pt x="0" y="162790"/>
                  </a:lnTo>
                  <a:lnTo>
                    <a:pt x="58408" y="139352"/>
                  </a:lnTo>
                  <a:cubicBezTo>
                    <a:pt x="301661" y="55163"/>
                    <a:pt x="554646" y="7607"/>
                    <a:pt x="812878" y="840"/>
                  </a:cubicBezTo>
                  <a:close/>
                </a:path>
              </a:pathLst>
            </a:custGeom>
            <a:no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2" name="Freeform: Shape 61">
              <a:extLst>
                <a:ext uri="{FF2B5EF4-FFF2-40B4-BE49-F238E27FC236}">
                  <a16:creationId xmlns:a16="http://schemas.microsoft.com/office/drawing/2014/main" xmlns="" id="{B6E867DF-0B62-429A-A554-CBE585048439}"/>
                </a:ext>
              </a:extLst>
            </p:cNvPr>
            <p:cNvSpPr/>
            <p:nvPr/>
          </p:nvSpPr>
          <p:spPr>
            <a:xfrm>
              <a:off x="0" y="2147333"/>
              <a:ext cx="3702048" cy="4710667"/>
            </a:xfrm>
            <a:custGeom>
              <a:avLst/>
              <a:gdLst>
                <a:gd name="connsiteX0" fmla="*/ 1057511 w 3702048"/>
                <a:gd name="connsiteY0" fmla="*/ 1243 h 4710667"/>
                <a:gd name="connsiteX1" fmla="*/ 2139959 w 3702048"/>
                <a:gd name="connsiteY1" fmla="*/ 324180 h 4710667"/>
                <a:gd name="connsiteX2" fmla="*/ 3407455 w 3702048"/>
                <a:gd name="connsiteY2" fmla="*/ 4118750 h 4710667"/>
                <a:gd name="connsiteX3" fmla="*/ 2754080 w 3702048"/>
                <a:gd name="connsiteY3" fmla="*/ 4690965 h 4710667"/>
                <a:gd name="connsiteX4" fmla="*/ 2711405 w 3702048"/>
                <a:gd name="connsiteY4" fmla="*/ 4710667 h 4710667"/>
                <a:gd name="connsiteX5" fmla="*/ 0 w 3702048"/>
                <a:gd name="connsiteY5" fmla="*/ 4710667 h 4710667"/>
                <a:gd name="connsiteX6" fmla="*/ 0 w 3702048"/>
                <a:gd name="connsiteY6" fmla="*/ 239601 h 4710667"/>
                <a:gd name="connsiteX7" fmla="*/ 72857 w 3702048"/>
                <a:gd name="connsiteY7" fmla="*/ 203063 h 4710667"/>
                <a:gd name="connsiteX8" fmla="*/ 1057511 w 3702048"/>
                <a:gd name="connsiteY8" fmla="*/ 1243 h 4710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02048" h="4710667">
                  <a:moveTo>
                    <a:pt x="1057511" y="1243"/>
                  </a:moveTo>
                  <a:cubicBezTo>
                    <a:pt x="1413932" y="13473"/>
                    <a:pt x="1779927" y="116316"/>
                    <a:pt x="2139959" y="324180"/>
                  </a:cubicBezTo>
                  <a:cubicBezTo>
                    <a:pt x="3427605" y="1067603"/>
                    <a:pt x="4139931" y="2850064"/>
                    <a:pt x="3407455" y="4118750"/>
                  </a:cubicBezTo>
                  <a:cubicBezTo>
                    <a:pt x="3235777" y="4416105"/>
                    <a:pt x="3011128" y="4566048"/>
                    <a:pt x="2754080" y="4690965"/>
                  </a:cubicBezTo>
                  <a:lnTo>
                    <a:pt x="2711405" y="4710667"/>
                  </a:lnTo>
                  <a:lnTo>
                    <a:pt x="0" y="4710667"/>
                  </a:lnTo>
                  <a:lnTo>
                    <a:pt x="0" y="239601"/>
                  </a:lnTo>
                  <a:lnTo>
                    <a:pt x="72857" y="203063"/>
                  </a:lnTo>
                  <a:cubicBezTo>
                    <a:pt x="383165" y="61024"/>
                    <a:pt x="715942" y="-10476"/>
                    <a:pt x="1057511" y="1243"/>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sp>
        <p:nvSpPr>
          <p:cNvPr id="2" name="Title 1"/>
          <p:cNvSpPr>
            <a:spLocks noGrp="1"/>
          </p:cNvSpPr>
          <p:nvPr>
            <p:ph type="title"/>
          </p:nvPr>
        </p:nvSpPr>
        <p:spPr>
          <a:xfrm>
            <a:off x="4654296" y="3420734"/>
            <a:ext cx="6665976" cy="2129674"/>
          </a:xfrm>
        </p:spPr>
        <p:txBody>
          <a:bodyPr anchor="b">
            <a:noAutofit/>
          </a:bodyPr>
          <a:lstStyle>
            <a:lvl1pPr algn="l">
              <a:lnSpc>
                <a:spcPct val="110000"/>
              </a:lnSpc>
              <a:defRPr sz="4800" cap="none" baseline="0">
                <a:solidFill>
                  <a:schemeClr val="tx1">
                    <a:lumMod val="75000"/>
                    <a:lumOff val="25000"/>
                  </a:schemeClr>
                </a:solidFill>
              </a:defRPr>
            </a:lvl1pPr>
          </a:lstStyle>
          <a:p>
            <a:r>
              <a:rPr lang="en-US"/>
              <a:t>Click to edit Master title style</a:t>
            </a:r>
            <a:endParaRPr lang="en-US" dirty="0"/>
          </a:p>
        </p:txBody>
      </p:sp>
      <p:sp>
        <p:nvSpPr>
          <p:cNvPr id="23" name="Footer Placeholder 22">
            <a:extLst>
              <a:ext uri="{FF2B5EF4-FFF2-40B4-BE49-F238E27FC236}">
                <a16:creationId xmlns:a16="http://schemas.microsoft.com/office/drawing/2014/main" xmlns="" id="{E197B67B-BA44-4D2A-B31D-35A89323C4B1}"/>
              </a:ext>
            </a:extLst>
          </p:cNvPr>
          <p:cNvSpPr>
            <a:spLocks noGrp="1"/>
          </p:cNvSpPr>
          <p:nvPr>
            <p:ph type="ftr" sz="quarter" idx="11"/>
          </p:nvPr>
        </p:nvSpPr>
        <p:spPr>
          <a:xfrm>
            <a:off x="4654296" y="6170490"/>
            <a:ext cx="5713314" cy="457200"/>
          </a:xfrm>
        </p:spPr>
        <p:txBody>
          <a:bodyPr/>
          <a:lstStyle/>
          <a:p>
            <a:endParaRPr lang="en-US" dirty="0"/>
          </a:p>
        </p:txBody>
      </p:sp>
      <p:sp>
        <p:nvSpPr>
          <p:cNvPr id="27" name="Slide Number Placeholder 26">
            <a:extLst>
              <a:ext uri="{FF2B5EF4-FFF2-40B4-BE49-F238E27FC236}">
                <a16:creationId xmlns:a16="http://schemas.microsoft.com/office/drawing/2014/main" xmlns="" id="{1D718595-24D3-4517-A62E-C1F493407AA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3" name="Text Placeholder 2"/>
          <p:cNvSpPr>
            <a:spLocks noGrp="1"/>
          </p:cNvSpPr>
          <p:nvPr>
            <p:ph type="body" idx="1"/>
          </p:nvPr>
        </p:nvSpPr>
        <p:spPr>
          <a:xfrm>
            <a:off x="4654295" y="5550408"/>
            <a:ext cx="6665975" cy="512064"/>
          </a:xfrm>
        </p:spPr>
        <p:txBody>
          <a:bodyPr>
            <a:normAutofit/>
          </a:bodyPr>
          <a:lstStyle>
            <a:lvl1pPr marL="0" indent="0" algn="l">
              <a:lnSpc>
                <a:spcPct val="130000"/>
              </a:lnSpc>
              <a:spcBef>
                <a:spcPts val="0"/>
              </a:spcBef>
              <a:buNone/>
              <a:defRPr sz="200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Date Placeholder 17">
            <a:extLst>
              <a:ext uri="{FF2B5EF4-FFF2-40B4-BE49-F238E27FC236}">
                <a16:creationId xmlns:a16="http://schemas.microsoft.com/office/drawing/2014/main" xmlns="" id="{3C6217BB-A228-414D-92D9-E1D1EFEB8BE6}"/>
              </a:ext>
            </a:extLst>
          </p:cNvPr>
          <p:cNvSpPr>
            <a:spLocks noGrp="1"/>
          </p:cNvSpPr>
          <p:nvPr>
            <p:ph type="dt" sz="half" idx="10"/>
          </p:nvPr>
        </p:nvSpPr>
        <p:spPr>
          <a:xfrm>
            <a:off x="640080" y="6170491"/>
            <a:ext cx="2840083" cy="457200"/>
          </a:xfrm>
        </p:spPr>
        <p:txBody>
          <a:bodyPr/>
          <a:lstStyle>
            <a:lvl1pPr algn="l">
              <a:defRPr/>
            </a:lvl1pPr>
          </a:lstStyle>
          <a:p>
            <a:fld id="{E72EB70D-CD01-44DA-83B3-8FEB3383D307}" type="datetime1">
              <a:rPr lang="en-US" smtClean="0"/>
              <a:pPr/>
              <a:t>9/18/2024</a:t>
            </a:fld>
            <a:endParaRPr lang="en-US" dirty="0"/>
          </a:p>
        </p:txBody>
      </p:sp>
    </p:spTree>
    <p:extLst>
      <p:ext uri="{BB962C8B-B14F-4D97-AF65-F5344CB8AC3E}">
        <p14:creationId xmlns:p14="http://schemas.microsoft.com/office/powerpoint/2010/main" xmlns="" val="1567474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2024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3029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xmlns="" id="{7C1D6427-F07F-4D50-B151-455100AF70FF}"/>
              </a:ext>
            </a:extLst>
          </p:cNvPr>
          <p:cNvSpPr>
            <a:spLocks noGrp="1"/>
          </p:cNvSpPr>
          <p:nvPr>
            <p:ph type="dt" sz="half" idx="10"/>
          </p:nvPr>
        </p:nvSpPr>
        <p:spPr/>
        <p:txBody>
          <a:bodyPr/>
          <a:lstStyle/>
          <a:p>
            <a:fld id="{D0158CFD-9357-46BE-A189-D637A67C8730}" type="datetime1">
              <a:rPr lang="en-US" smtClean="0"/>
              <a:pPr/>
              <a:t>9/18/2024</a:t>
            </a:fld>
            <a:endParaRPr lang="en-US" dirty="0"/>
          </a:p>
        </p:txBody>
      </p:sp>
      <p:sp>
        <p:nvSpPr>
          <p:cNvPr id="9" name="Footer Placeholder 8">
            <a:extLst>
              <a:ext uri="{FF2B5EF4-FFF2-40B4-BE49-F238E27FC236}">
                <a16:creationId xmlns:a16="http://schemas.microsoft.com/office/drawing/2014/main" xmlns="" id="{479EFBB2-C5E0-4D57-AB1D-3AA907ECFD7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7AE6B7E1-F60B-4D08-9052-423D6FBFAD6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810065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920241" y="2456408"/>
            <a:ext cx="4160520" cy="823912"/>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2024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30290" y="2456408"/>
            <a:ext cx="4160520"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6530290"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xmlns="" id="{3771BF97-4D2A-43A4-8CDC-2250017EB045}"/>
              </a:ext>
            </a:extLst>
          </p:cNvPr>
          <p:cNvSpPr>
            <a:spLocks noGrp="1"/>
          </p:cNvSpPr>
          <p:nvPr>
            <p:ph type="dt" sz="half" idx="10"/>
          </p:nvPr>
        </p:nvSpPr>
        <p:spPr/>
        <p:txBody>
          <a:bodyPr/>
          <a:lstStyle/>
          <a:p>
            <a:fld id="{7B4742EE-B331-4632-BD10-A82FED6B6FC0}" type="datetime1">
              <a:rPr lang="en-US" smtClean="0"/>
              <a:pPr/>
              <a:t>9/18/2024</a:t>
            </a:fld>
            <a:endParaRPr lang="en-US" dirty="0"/>
          </a:p>
        </p:txBody>
      </p:sp>
      <p:sp>
        <p:nvSpPr>
          <p:cNvPr id="11" name="Footer Placeholder 10">
            <a:extLst>
              <a:ext uri="{FF2B5EF4-FFF2-40B4-BE49-F238E27FC236}">
                <a16:creationId xmlns:a16="http://schemas.microsoft.com/office/drawing/2014/main" xmlns="" id="{6020661A-DA07-4679-9226-945B5DD2480C}"/>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EEFCE38B-E087-4988-BC3A-FE3B55E70D7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3" name="Title 12">
            <a:extLst>
              <a:ext uri="{FF2B5EF4-FFF2-40B4-BE49-F238E27FC236}">
                <a16:creationId xmlns:a16="http://schemas.microsoft.com/office/drawing/2014/main" xmlns="" id="{D3BC439C-E995-4E1F-8DE9-75C32785E00F}"/>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xmlns="" val="2066277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xmlns="" id="{CF30096C-3491-4EF2-ABB2-D57F3F4B5BD5}"/>
              </a:ext>
            </a:extLst>
          </p:cNvPr>
          <p:cNvSpPr>
            <a:spLocks noGrp="1"/>
          </p:cNvSpPr>
          <p:nvPr>
            <p:ph type="dt" sz="half" idx="10"/>
          </p:nvPr>
        </p:nvSpPr>
        <p:spPr/>
        <p:txBody>
          <a:bodyPr/>
          <a:lstStyle/>
          <a:p>
            <a:fld id="{451BA835-D13F-49F4-8F11-5D576AC65FAD}" type="datetime1">
              <a:rPr lang="en-US" smtClean="0"/>
              <a:pPr/>
              <a:t>9/18/2024</a:t>
            </a:fld>
            <a:endParaRPr lang="en-US" dirty="0"/>
          </a:p>
        </p:txBody>
      </p:sp>
      <p:sp>
        <p:nvSpPr>
          <p:cNvPr id="7" name="Footer Placeholder 6">
            <a:extLst>
              <a:ext uri="{FF2B5EF4-FFF2-40B4-BE49-F238E27FC236}">
                <a16:creationId xmlns:a16="http://schemas.microsoft.com/office/drawing/2014/main" xmlns="" id="{79DA3A85-7147-4F32-944A-B079AF5147E2}"/>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xmlns="" id="{EEDDF50D-95C0-4DA2-BBC6-41774FAC140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158065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xmlns="" id="{209BEFCA-6D6F-4F26-823F-C86CA694B830}"/>
              </a:ext>
            </a:extLst>
          </p:cNvPr>
          <p:cNvSpPr>
            <a:spLocks noGrp="1"/>
          </p:cNvSpPr>
          <p:nvPr>
            <p:ph type="dt" sz="half" idx="10"/>
          </p:nvPr>
        </p:nvSpPr>
        <p:spPr/>
        <p:txBody>
          <a:bodyPr/>
          <a:lstStyle/>
          <a:p>
            <a:fld id="{ADBD1799-ACB5-4CB2-86A2-5C574F1C8706}" type="datetime1">
              <a:rPr lang="en-US" smtClean="0"/>
              <a:pPr/>
              <a:t>9/18/2024</a:t>
            </a:fld>
            <a:endParaRPr lang="en-US" dirty="0"/>
          </a:p>
        </p:txBody>
      </p:sp>
      <p:sp>
        <p:nvSpPr>
          <p:cNvPr id="6" name="Footer Placeholder 5">
            <a:extLst>
              <a:ext uri="{FF2B5EF4-FFF2-40B4-BE49-F238E27FC236}">
                <a16:creationId xmlns:a16="http://schemas.microsoft.com/office/drawing/2014/main" xmlns="" id="{BC2EE2C9-E87D-4495-9EDA-6BC0EDC2709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4E5557A9-903F-4B36-8B06-D9EADF230508}"/>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06448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76488" y="640080"/>
            <a:ext cx="3227715" cy="2551751"/>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1280160" y="640080"/>
            <a:ext cx="6949440" cy="5455919"/>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xmlns="" id="{BB904BE8-2080-4FFA-9239-A8929E28FAD9}"/>
              </a:ext>
            </a:extLst>
          </p:cNvPr>
          <p:cNvSpPr>
            <a:spLocks noGrp="1"/>
          </p:cNvSpPr>
          <p:nvPr>
            <p:ph type="dt" sz="half" idx="10"/>
          </p:nvPr>
        </p:nvSpPr>
        <p:spPr>
          <a:xfrm>
            <a:off x="8476488" y="6170491"/>
            <a:ext cx="2214322" cy="457200"/>
          </a:xfrm>
        </p:spPr>
        <p:txBody>
          <a:bodyPr/>
          <a:lstStyle/>
          <a:p>
            <a:fld id="{ED5DD0D6-7A82-473E-879B-C6ECD6CCCFEC}" type="datetime1">
              <a:rPr lang="en-US" smtClean="0"/>
              <a:pPr/>
              <a:t>9/18/2024</a:t>
            </a:fld>
            <a:endParaRPr lang="en-US" dirty="0"/>
          </a:p>
        </p:txBody>
      </p:sp>
      <p:sp>
        <p:nvSpPr>
          <p:cNvPr id="9" name="Footer Placeholder 8">
            <a:extLst>
              <a:ext uri="{FF2B5EF4-FFF2-40B4-BE49-F238E27FC236}">
                <a16:creationId xmlns:a16="http://schemas.microsoft.com/office/drawing/2014/main" xmlns="" id="{ED5580C6-5CD7-4CDD-977D-0533C84F2F45}"/>
              </a:ext>
            </a:extLst>
          </p:cNvPr>
          <p:cNvSpPr>
            <a:spLocks noGrp="1"/>
          </p:cNvSpPr>
          <p:nvPr>
            <p:ph type="ftr" sz="quarter" idx="11"/>
          </p:nvPr>
        </p:nvSpPr>
        <p:spPr>
          <a:xfrm>
            <a:off x="1280160" y="6170490"/>
            <a:ext cx="6949440" cy="457200"/>
          </a:xfrm>
        </p:spPr>
        <p:txBody>
          <a:bodyPr/>
          <a:lstStyle/>
          <a:p>
            <a:endParaRPr lang="en-US" dirty="0"/>
          </a:p>
        </p:txBody>
      </p:sp>
      <p:sp>
        <p:nvSpPr>
          <p:cNvPr id="10" name="Slide Number Placeholder 9">
            <a:extLst>
              <a:ext uri="{FF2B5EF4-FFF2-40B4-BE49-F238E27FC236}">
                <a16:creationId xmlns:a16="http://schemas.microsoft.com/office/drawing/2014/main" xmlns="" id="{518D0320-9B66-443F-8E28-8BCF07E082BD}"/>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93960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0" y="0"/>
            <a:ext cx="8102651"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Date Placeholder 10">
            <a:extLst>
              <a:ext uri="{FF2B5EF4-FFF2-40B4-BE49-F238E27FC236}">
                <a16:creationId xmlns:a16="http://schemas.microsoft.com/office/drawing/2014/main" xmlns="" id="{41C2A9DB-B176-4069-8734-5B4ED352BA2B}"/>
              </a:ext>
            </a:extLst>
          </p:cNvPr>
          <p:cNvSpPr>
            <a:spLocks noGrp="1"/>
          </p:cNvSpPr>
          <p:nvPr>
            <p:ph type="dt" sz="half" idx="10"/>
          </p:nvPr>
        </p:nvSpPr>
        <p:spPr>
          <a:xfrm>
            <a:off x="8476488" y="6170491"/>
            <a:ext cx="2214322" cy="457200"/>
          </a:xfrm>
        </p:spPr>
        <p:txBody>
          <a:bodyPr/>
          <a:lstStyle/>
          <a:p>
            <a:fld id="{D4605E03-BC17-41A7-854C-DFAB672737DC}" type="datetime1">
              <a:rPr lang="en-US" smtClean="0"/>
              <a:pPr/>
              <a:t>9/18/2024</a:t>
            </a:fld>
            <a:endParaRPr lang="en-US" dirty="0"/>
          </a:p>
        </p:txBody>
      </p:sp>
      <p:sp>
        <p:nvSpPr>
          <p:cNvPr id="12" name="Footer Placeholder 11">
            <a:extLst>
              <a:ext uri="{FF2B5EF4-FFF2-40B4-BE49-F238E27FC236}">
                <a16:creationId xmlns:a16="http://schemas.microsoft.com/office/drawing/2014/main" xmlns="" id="{430F9A2F-C2C4-4E1C-B4B3-07ED84F28CE8}"/>
              </a:ext>
            </a:extLst>
          </p:cNvPr>
          <p:cNvSpPr>
            <a:spLocks noGrp="1"/>
          </p:cNvSpPr>
          <p:nvPr>
            <p:ph type="ftr" sz="quarter" idx="11"/>
          </p:nvPr>
        </p:nvSpPr>
        <p:spPr>
          <a:xfrm>
            <a:off x="1280160" y="6170490"/>
            <a:ext cx="6464410" cy="457200"/>
          </a:xfrm>
        </p:spPr>
        <p:txBody>
          <a:bodyPr/>
          <a:lstStyle>
            <a:lvl1pPr>
              <a:defRPr b="1">
                <a:solidFill>
                  <a:srgbClr val="FFFFFF"/>
                </a:solidFill>
                <a:effectLst>
                  <a:outerShdw blurRad="50800" dist="38100" dir="2700000" algn="tl" rotWithShape="0">
                    <a:prstClr val="black">
                      <a:alpha val="43000"/>
                    </a:prstClr>
                  </a:outerShdw>
                </a:effectLst>
              </a:defRPr>
            </a:lvl1pPr>
          </a:lstStyle>
          <a:p>
            <a:endParaRPr lang="en-US" dirty="0"/>
          </a:p>
        </p:txBody>
      </p:sp>
      <p:sp>
        <p:nvSpPr>
          <p:cNvPr id="13" name="Slide Number Placeholder 12">
            <a:extLst>
              <a:ext uri="{FF2B5EF4-FFF2-40B4-BE49-F238E27FC236}">
                <a16:creationId xmlns:a16="http://schemas.microsoft.com/office/drawing/2014/main" xmlns="" id="{F9BFA0A0-2117-4A10-9DAA-080C21559CF3}"/>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587971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442220"/>
            <a:ext cx="8770571" cy="1345269"/>
          </a:xfrm>
          <a:prstGeom prst="rect">
            <a:avLst/>
          </a:prstGeom>
        </p:spPr>
        <p:txBody>
          <a:bodyPr vert="horz" lIns="109728" tIns="109728" rIns="109728" bIns="9144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920240" y="2312276"/>
            <a:ext cx="8770571" cy="3651504"/>
          </a:xfrm>
          <a:prstGeom prst="rect">
            <a:avLst/>
          </a:prstGeom>
        </p:spPr>
        <p:txBody>
          <a:bodyPr vert="horz" lIns="109728" tIns="109728" rIns="109728" bIns="9144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50727" y="6170491"/>
            <a:ext cx="2840083" cy="457200"/>
          </a:xfrm>
          <a:prstGeom prst="rect">
            <a:avLst/>
          </a:prstGeom>
        </p:spPr>
        <p:txBody>
          <a:bodyPr vert="horz" lIns="109728" tIns="109728" rIns="109728" bIns="91440" rtlCol="0" anchor="ctr"/>
          <a:lstStyle>
            <a:lvl1pPr algn="r">
              <a:defRPr sz="1100" spc="150" baseline="0">
                <a:solidFill>
                  <a:schemeClr val="tx1">
                    <a:lumMod val="75000"/>
                    <a:lumOff val="25000"/>
                  </a:schemeClr>
                </a:solidFill>
                <a:latin typeface="+mj-lt"/>
              </a:defRPr>
            </a:lvl1pPr>
          </a:lstStyle>
          <a:p>
            <a:fld id="{C4408324-A84C-4A45-93B6-78D079CCE772}" type="datetime1">
              <a:rPr lang="en-US" smtClean="0"/>
              <a:pPr/>
              <a:t>9/18/2024</a:t>
            </a:fld>
            <a:endParaRPr lang="en-US" dirty="0"/>
          </a:p>
        </p:txBody>
      </p:sp>
      <p:sp>
        <p:nvSpPr>
          <p:cNvPr id="5" name="Footer Placeholder 4"/>
          <p:cNvSpPr>
            <a:spLocks noGrp="1"/>
          </p:cNvSpPr>
          <p:nvPr>
            <p:ph type="ftr" sz="quarter" idx="3"/>
          </p:nvPr>
        </p:nvSpPr>
        <p:spPr>
          <a:xfrm>
            <a:off x="1920240" y="6170490"/>
            <a:ext cx="5667375" cy="457200"/>
          </a:xfrm>
          <a:prstGeom prst="rect">
            <a:avLst/>
          </a:prstGeom>
        </p:spPr>
        <p:txBody>
          <a:bodyPr vert="horz" lIns="109728" tIns="109728" rIns="109728" bIns="91440" rtlCol="0" anchor="ctr"/>
          <a:lstStyle>
            <a:lvl1pPr algn="l">
              <a:defRPr sz="11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853744" y="6170490"/>
            <a:ext cx="1188720" cy="457200"/>
          </a:xfrm>
          <a:prstGeom prst="rect">
            <a:avLst/>
          </a:prstGeom>
        </p:spPr>
        <p:txBody>
          <a:bodyPr vert="horz" lIns="109728" tIns="109728" rIns="109728" bIns="91440" rtlCol="0" anchor="b"/>
          <a:lstStyle>
            <a:lvl1pPr algn="r">
              <a:defRPr sz="1600" b="1" baseline="0">
                <a:solidFill>
                  <a:schemeClr val="tx1">
                    <a:lumMod val="75000"/>
                    <a:lumOff val="25000"/>
                  </a:schemeClr>
                </a:solidFill>
                <a:latin typeface="+mj-lt"/>
              </a:defRPr>
            </a:lvl1pPr>
          </a:lstStyle>
          <a:p>
            <a:pPr algn="l"/>
            <a:fld id="{FAEF9944-A4F6-4C59-AEBD-678D6480B8EA}" type="slidenum">
              <a:rPr lang="en-US" smtClean="0"/>
              <a:pPr algn="l"/>
              <a:t>‹#›</a:t>
            </a:fld>
            <a:endParaRPr lang="en-US" dirty="0"/>
          </a:p>
        </p:txBody>
      </p:sp>
      <p:cxnSp>
        <p:nvCxnSpPr>
          <p:cNvPr id="9" name="Straight Connector 8">
            <a:extLst>
              <a:ext uri="{FF2B5EF4-FFF2-40B4-BE49-F238E27FC236}">
                <a16:creationId xmlns:a16="http://schemas.microsoft.com/office/drawing/2014/main" xmlns="" id="{430127AE-B29E-4FDF-99D2-A2F1E7003F74}"/>
              </a:ext>
            </a:extLst>
          </p:cNvPr>
          <p:cNvCxnSpPr/>
          <p:nvPr/>
        </p:nvCxnSpPr>
        <p:spPr>
          <a:xfrm>
            <a:off x="1920240" y="2176009"/>
            <a:ext cx="8770571" cy="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23795255"/>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37" r:id="rId6"/>
    <p:sldLayoutId id="2147483733" r:id="rId7"/>
    <p:sldLayoutId id="2147483734" r:id="rId8"/>
    <p:sldLayoutId id="2147483735" r:id="rId9"/>
    <p:sldLayoutId id="2147483736" r:id="rId10"/>
    <p:sldLayoutId id="2147483738" r:id="rId11"/>
  </p:sldLayoutIdLst>
  <p:hf sldNum="0" hdr="0" ftr="0" dt="0"/>
  <p:txStyles>
    <p:title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0"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0DBF1ABE-8590-450D-BB49-BDDCCF3EE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4" name="Picture 3">
            <a:extLst>
              <a:ext uri="{FF2B5EF4-FFF2-40B4-BE49-F238E27FC236}">
                <a16:creationId xmlns:a16="http://schemas.microsoft.com/office/drawing/2014/main" xmlns="" id="{8A50E011-6D55-4A68-B283-7CDCF556B7CF}"/>
              </a:ext>
            </a:extLst>
          </p:cNvPr>
          <p:cNvPicPr>
            <a:picLocks noChangeAspect="1"/>
          </p:cNvPicPr>
          <p:nvPr/>
        </p:nvPicPr>
        <p:blipFill rotWithShape="1">
          <a:blip r:embed="rId2" cstate="print"/>
          <a:srcRect t="5447" r="-1" b="6982"/>
          <a:stretch/>
        </p:blipFill>
        <p:spPr>
          <a:xfrm>
            <a:off x="-34893" y="10"/>
            <a:ext cx="12188952" cy="6857990"/>
          </a:xfrm>
          <a:prstGeom prst="rect">
            <a:avLst/>
          </a:prstGeom>
        </p:spPr>
        <p:style>
          <a:lnRef idx="0">
            <a:schemeClr val="accent5"/>
          </a:lnRef>
          <a:fillRef idx="3">
            <a:schemeClr val="accent5"/>
          </a:fillRef>
          <a:effectRef idx="3">
            <a:schemeClr val="accent5"/>
          </a:effectRef>
          <a:fontRef idx="minor">
            <a:schemeClr val="lt1"/>
          </a:fontRef>
        </p:style>
      </p:pic>
      <p:sp>
        <p:nvSpPr>
          <p:cNvPr id="11" name="Freeform: Shape 10">
            <a:extLst>
              <a:ext uri="{FF2B5EF4-FFF2-40B4-BE49-F238E27FC236}">
                <a16:creationId xmlns:a16="http://schemas.microsoft.com/office/drawing/2014/main" xmlns="" id="{391F8D69-709A-4575-A393-B4C26481AF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966083" y="0"/>
            <a:ext cx="9841377" cy="6858000"/>
          </a:xfrm>
          <a:custGeom>
            <a:avLst/>
            <a:gdLst>
              <a:gd name="connsiteX0" fmla="*/ 8218354 w 9841377"/>
              <a:gd name="connsiteY0" fmla="*/ 0 h 6858000"/>
              <a:gd name="connsiteX1" fmla="*/ 5551962 w 9841377"/>
              <a:gd name="connsiteY1" fmla="*/ 0 h 6858000"/>
              <a:gd name="connsiteX2" fmla="*/ 5482342 w 9841377"/>
              <a:gd name="connsiteY2" fmla="*/ 0 h 6858000"/>
              <a:gd name="connsiteX3" fmla="*/ 4359035 w 9841377"/>
              <a:gd name="connsiteY3" fmla="*/ 0 h 6858000"/>
              <a:gd name="connsiteX4" fmla="*/ 4289415 w 9841377"/>
              <a:gd name="connsiteY4" fmla="*/ 0 h 6858000"/>
              <a:gd name="connsiteX5" fmla="*/ 1623023 w 9841377"/>
              <a:gd name="connsiteY5" fmla="*/ 0 h 6858000"/>
              <a:gd name="connsiteX6" fmla="*/ 1600899 w 9841377"/>
              <a:gd name="connsiteY6" fmla="*/ 14997 h 6858000"/>
              <a:gd name="connsiteX7" fmla="*/ 0 w 9841377"/>
              <a:gd name="connsiteY7" fmla="*/ 3621656 h 6858000"/>
              <a:gd name="connsiteX8" fmla="*/ 1874350 w 9841377"/>
              <a:gd name="connsiteY8" fmla="*/ 6374814 h 6858000"/>
              <a:gd name="connsiteX9" fmla="*/ 2390998 w 9841377"/>
              <a:gd name="connsiteY9" fmla="*/ 6780599 h 6858000"/>
              <a:gd name="connsiteX10" fmla="*/ 2502754 w 9841377"/>
              <a:gd name="connsiteY10" fmla="*/ 6858000 h 6858000"/>
              <a:gd name="connsiteX11" fmla="*/ 4289415 w 9841377"/>
              <a:gd name="connsiteY11" fmla="*/ 6858000 h 6858000"/>
              <a:gd name="connsiteX12" fmla="*/ 4359035 w 9841377"/>
              <a:gd name="connsiteY12" fmla="*/ 6858000 h 6858000"/>
              <a:gd name="connsiteX13" fmla="*/ 5482342 w 9841377"/>
              <a:gd name="connsiteY13" fmla="*/ 6858000 h 6858000"/>
              <a:gd name="connsiteX14" fmla="*/ 5551962 w 9841377"/>
              <a:gd name="connsiteY14" fmla="*/ 6858000 h 6858000"/>
              <a:gd name="connsiteX15" fmla="*/ 7338623 w 9841377"/>
              <a:gd name="connsiteY15" fmla="*/ 6858000 h 6858000"/>
              <a:gd name="connsiteX16" fmla="*/ 7450379 w 9841377"/>
              <a:gd name="connsiteY16" fmla="*/ 6780599 h 6858000"/>
              <a:gd name="connsiteX17" fmla="*/ 7967027 w 9841377"/>
              <a:gd name="connsiteY17" fmla="*/ 6374814 h 6858000"/>
              <a:gd name="connsiteX18" fmla="*/ 9841377 w 9841377"/>
              <a:gd name="connsiteY18" fmla="*/ 3621656 h 6858000"/>
              <a:gd name="connsiteX19" fmla="*/ 8240478 w 9841377"/>
              <a:gd name="connsiteY19"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841377" h="6858000">
                <a:moveTo>
                  <a:pt x="8218354" y="0"/>
                </a:moveTo>
                <a:lnTo>
                  <a:pt x="5551962" y="0"/>
                </a:lnTo>
                <a:lnTo>
                  <a:pt x="5482342" y="0"/>
                </a:lnTo>
                <a:lnTo>
                  <a:pt x="4359035" y="0"/>
                </a:lnTo>
                <a:lnTo>
                  <a:pt x="4289415" y="0"/>
                </a:lnTo>
                <a:lnTo>
                  <a:pt x="1623023" y="0"/>
                </a:lnTo>
                <a:lnTo>
                  <a:pt x="1600899" y="14997"/>
                </a:lnTo>
                <a:cubicBezTo>
                  <a:pt x="573736" y="754641"/>
                  <a:pt x="0" y="2093192"/>
                  <a:pt x="0" y="3621656"/>
                </a:cubicBezTo>
                <a:cubicBezTo>
                  <a:pt x="0" y="4969131"/>
                  <a:pt x="928725" y="5602839"/>
                  <a:pt x="1874350" y="6374814"/>
                </a:cubicBezTo>
                <a:cubicBezTo>
                  <a:pt x="2046553" y="6515397"/>
                  <a:pt x="2217180" y="6653108"/>
                  <a:pt x="2390998" y="6780599"/>
                </a:cubicBezTo>
                <a:lnTo>
                  <a:pt x="2502754" y="6858000"/>
                </a:lnTo>
                <a:lnTo>
                  <a:pt x="4289415" y="6858000"/>
                </a:lnTo>
                <a:lnTo>
                  <a:pt x="4359035" y="6858000"/>
                </a:lnTo>
                <a:lnTo>
                  <a:pt x="5482342" y="6858000"/>
                </a:lnTo>
                <a:lnTo>
                  <a:pt x="5551962" y="6858000"/>
                </a:lnTo>
                <a:lnTo>
                  <a:pt x="7338623" y="6858000"/>
                </a:lnTo>
                <a:lnTo>
                  <a:pt x="7450379" y="6780599"/>
                </a:lnTo>
                <a:cubicBezTo>
                  <a:pt x="7624197" y="6653108"/>
                  <a:pt x="7794824" y="6515397"/>
                  <a:pt x="7967027" y="6374814"/>
                </a:cubicBezTo>
                <a:cubicBezTo>
                  <a:pt x="8912652" y="5602839"/>
                  <a:pt x="9841377" y="4969131"/>
                  <a:pt x="9841377" y="3621656"/>
                </a:cubicBezTo>
                <a:cubicBezTo>
                  <a:pt x="9841377" y="2093192"/>
                  <a:pt x="9267641" y="754641"/>
                  <a:pt x="8240478" y="14997"/>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xmlns="" id="{C87A50C4-1191-461A-9E09-C8057F2AF0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035" y="0"/>
            <a:ext cx="2265453" cy="6858000"/>
          </a:xfrm>
          <a:custGeom>
            <a:avLst/>
            <a:gdLst>
              <a:gd name="connsiteX0" fmla="*/ 1117108 w 2265453"/>
              <a:gd name="connsiteY0" fmla="*/ 0 h 6858000"/>
              <a:gd name="connsiteX1" fmla="*/ 1099628 w 2265453"/>
              <a:gd name="connsiteY1" fmla="*/ 0 h 6858000"/>
              <a:gd name="connsiteX2" fmla="*/ 1175238 w 2265453"/>
              <a:gd name="connsiteY2" fmla="*/ 82371 h 6858000"/>
              <a:gd name="connsiteX3" fmla="*/ 2240276 w 2265453"/>
              <a:gd name="connsiteY3" fmla="*/ 3734791 h 6858000"/>
              <a:gd name="connsiteX4" fmla="*/ 274951 w 2265453"/>
              <a:gd name="connsiteY4" fmla="*/ 6634678 h 6858000"/>
              <a:gd name="connsiteX5" fmla="*/ 12802 w 2265453"/>
              <a:gd name="connsiteY5" fmla="*/ 6848127 h 6858000"/>
              <a:gd name="connsiteX6" fmla="*/ 0 w 2265453"/>
              <a:gd name="connsiteY6" fmla="*/ 6858000 h 6858000"/>
              <a:gd name="connsiteX7" fmla="*/ 19410 w 2265453"/>
              <a:gd name="connsiteY7" fmla="*/ 6858000 h 6858000"/>
              <a:gd name="connsiteX8" fmla="*/ 31082 w 2265453"/>
              <a:gd name="connsiteY8" fmla="*/ 6848998 h 6858000"/>
              <a:gd name="connsiteX9" fmla="*/ 293230 w 2265453"/>
              <a:gd name="connsiteY9" fmla="*/ 6635549 h 6858000"/>
              <a:gd name="connsiteX10" fmla="*/ 2258555 w 2265453"/>
              <a:gd name="connsiteY10" fmla="*/ 3735662 h 6858000"/>
              <a:gd name="connsiteX11" fmla="*/ 1193518 w 2265453"/>
              <a:gd name="connsiteY11" fmla="*/ 8324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65453" h="6858000">
                <a:moveTo>
                  <a:pt x="1117108" y="0"/>
                </a:moveTo>
                <a:lnTo>
                  <a:pt x="1099628" y="0"/>
                </a:lnTo>
                <a:lnTo>
                  <a:pt x="1175238" y="82371"/>
                </a:lnTo>
                <a:cubicBezTo>
                  <a:pt x="1926546" y="957940"/>
                  <a:pt x="2303836" y="2277119"/>
                  <a:pt x="2240276" y="3734791"/>
                </a:cubicBezTo>
                <a:cubicBezTo>
                  <a:pt x="2176522" y="5196911"/>
                  <a:pt x="1237280" y="5841173"/>
                  <a:pt x="274951" y="6634678"/>
                </a:cubicBezTo>
                <a:cubicBezTo>
                  <a:pt x="187328" y="6706930"/>
                  <a:pt x="100126" y="6778421"/>
                  <a:pt x="12802" y="6848127"/>
                </a:cubicBezTo>
                <a:lnTo>
                  <a:pt x="0" y="6858000"/>
                </a:lnTo>
                <a:lnTo>
                  <a:pt x="19410" y="6858000"/>
                </a:lnTo>
                <a:lnTo>
                  <a:pt x="31082" y="6848998"/>
                </a:lnTo>
                <a:cubicBezTo>
                  <a:pt x="118405" y="6779292"/>
                  <a:pt x="205608" y="6707801"/>
                  <a:pt x="293230" y="6635549"/>
                </a:cubicBezTo>
                <a:cubicBezTo>
                  <a:pt x="1255560" y="5842045"/>
                  <a:pt x="2194802" y="5197782"/>
                  <a:pt x="2258555" y="3735662"/>
                </a:cubicBezTo>
                <a:cubicBezTo>
                  <a:pt x="2322115" y="2277991"/>
                  <a:pt x="1944825" y="958811"/>
                  <a:pt x="1193518" y="83243"/>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xmlns="" id="{BC87DA9F-8DB2-4D48-8716-A928FBB8A5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11033"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xmlns="" id="{195EA065-AC5D-431D-927E-87FF058848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69619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9" name="Freeform: Shape 18">
            <a:extLst>
              <a:ext uri="{FF2B5EF4-FFF2-40B4-BE49-F238E27FC236}">
                <a16:creationId xmlns:a16="http://schemas.microsoft.com/office/drawing/2014/main" xmlns="" id="{46934B3C-D73F-4CD0-95B1-0244D662D1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523292"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 name="Подзаголовок 2">
            <a:extLst>
              <a:ext uri="{FF2B5EF4-FFF2-40B4-BE49-F238E27FC236}">
                <a16:creationId xmlns:a16="http://schemas.microsoft.com/office/drawing/2014/main" xmlns="" id="{E53B413E-8200-45B1-BA14-828A3A607EC1}"/>
              </a:ext>
            </a:extLst>
          </p:cNvPr>
          <p:cNvSpPr>
            <a:spLocks noGrp="1"/>
          </p:cNvSpPr>
          <p:nvPr>
            <p:ph type="subTitle" idx="1"/>
          </p:nvPr>
        </p:nvSpPr>
        <p:spPr>
          <a:xfrm>
            <a:off x="2619375" y="4706911"/>
            <a:ext cx="6953250" cy="1244184"/>
          </a:xfrm>
        </p:spPr>
        <p:txBody>
          <a:bodyPr anchor="t">
            <a:normAutofit fontScale="70000" lnSpcReduction="20000"/>
          </a:bodyPr>
          <a:lstStyle/>
          <a:p>
            <a:pPr algn="ctr">
              <a:lnSpc>
                <a:spcPct val="120000"/>
              </a:lnSpc>
            </a:pPr>
            <a:r>
              <a:rPr lang="kk-KZ" sz="2900" b="1" dirty="0">
                <a:solidFill>
                  <a:schemeClr val="accent6">
                    <a:lumMod val="50000"/>
                  </a:schemeClr>
                </a:solidFill>
                <a:latin typeface="Times New Roman" pitchFamily="18" charset="0"/>
                <a:ea typeface="Times New Roman" panose="02020603050405020304" pitchFamily="18" charset="0"/>
                <a:cs typeface="Times New Roman" pitchFamily="18" charset="0"/>
              </a:rPr>
              <a:t>Психодиагностика пәні</a:t>
            </a:r>
            <a:r>
              <a:rPr lang="kk-KZ" sz="2900" b="1" dirty="0">
                <a:solidFill>
                  <a:schemeClr val="accent6">
                    <a:lumMod val="50000"/>
                  </a:schemeClr>
                </a:solidFill>
                <a:latin typeface="Times New Roman" pitchFamily="18" charset="0"/>
                <a:cs typeface="Times New Roman" pitchFamily="18" charset="0"/>
              </a:rPr>
              <a:t>.</a:t>
            </a:r>
          </a:p>
          <a:p>
            <a:pPr algn="ctr">
              <a:lnSpc>
                <a:spcPct val="120000"/>
              </a:lnSpc>
            </a:pPr>
            <a:r>
              <a:rPr lang="kk-KZ" sz="2900" b="1" dirty="0">
                <a:solidFill>
                  <a:schemeClr val="accent6">
                    <a:lumMod val="50000"/>
                  </a:schemeClr>
                </a:solidFill>
                <a:latin typeface="Times New Roman" pitchFamily="18" charset="0"/>
                <a:cs typeface="Times New Roman" pitchFamily="18" charset="0"/>
              </a:rPr>
              <a:t>Пән оқытушысы, психология ғылымдарының кандидаты Байжуманова Б.Ш. </a:t>
            </a:r>
          </a:p>
          <a:p>
            <a:pPr algn="ctr">
              <a:lnSpc>
                <a:spcPct val="120000"/>
              </a:lnSpc>
            </a:pPr>
            <a:endParaRPr lang="en-US" sz="2000" b="1" dirty="0"/>
          </a:p>
        </p:txBody>
      </p:sp>
      <p:sp>
        <p:nvSpPr>
          <p:cNvPr id="6" name="Заголовок 5">
            <a:extLst>
              <a:ext uri="{FF2B5EF4-FFF2-40B4-BE49-F238E27FC236}">
                <a16:creationId xmlns:a16="http://schemas.microsoft.com/office/drawing/2014/main" xmlns="" id="{7539DB9D-FD14-4785-8201-741A49A67221}"/>
              </a:ext>
            </a:extLst>
          </p:cNvPr>
          <p:cNvSpPr>
            <a:spLocks noGrp="1"/>
          </p:cNvSpPr>
          <p:nvPr>
            <p:ph type="ctrTitle"/>
          </p:nvPr>
        </p:nvSpPr>
        <p:spPr>
          <a:xfrm>
            <a:off x="2604385" y="254834"/>
            <a:ext cx="9095056" cy="1873770"/>
          </a:xfrm>
        </p:spPr>
        <p:txBody>
          <a:bodyPr/>
          <a:lstStyle/>
          <a:p>
            <a:pPr algn="ctr"/>
            <a:r>
              <a:rPr lang="kk-KZ" sz="3200" b="1" dirty="0">
                <a:effectLst/>
                <a:latin typeface="Times New Roman" panose="02020603050405020304" pitchFamily="18" charset="0"/>
                <a:ea typeface="Times New Roman" panose="02020603050405020304" pitchFamily="18" charset="0"/>
              </a:rPr>
              <a:t>№4 дәріс</a:t>
            </a:r>
            <a:br>
              <a:rPr lang="kk-KZ" sz="3200" b="1" dirty="0">
                <a:effectLst/>
                <a:latin typeface="Times New Roman" panose="02020603050405020304" pitchFamily="18" charset="0"/>
                <a:ea typeface="Times New Roman" panose="02020603050405020304" pitchFamily="18" charset="0"/>
              </a:rPr>
            </a:br>
            <a:r>
              <a:rPr lang="kk-KZ" sz="3600" dirty="0"/>
              <a:t>Психодиагностиканың даму тарихы</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121016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465" y="339213"/>
            <a:ext cx="11356258" cy="899652"/>
          </a:xfrm>
        </p:spPr>
        <p:txBody>
          <a:bodyPr/>
          <a:lstStyle/>
          <a:p>
            <a:pPr algn="ctr"/>
            <a:r>
              <a:rPr lang="ru-RU" sz="2000" dirty="0" err="1" smtClean="0"/>
              <a:t>Әр түрлі ғылыми бағыттарда</a:t>
            </a:r>
            <a:r>
              <a:rPr lang="ru-RU" sz="2000" dirty="0" smtClean="0"/>
              <a:t> </a:t>
            </a:r>
            <a:r>
              <a:rPr lang="kk-KZ" sz="2000" dirty="0" smtClean="0"/>
              <a:t>психодиагностикалық </a:t>
            </a:r>
            <a:r>
              <a:rPr lang="ru-RU" sz="2000" dirty="0" err="1" smtClean="0"/>
              <a:t>амалдардың </a:t>
            </a:r>
            <a:r>
              <a:rPr lang="ru-RU" sz="2000" dirty="0" err="1" smtClean="0"/>
              <a:t>шығарылуы </a:t>
            </a:r>
            <a:r>
              <a:rPr lang="ru-RU" sz="2000" dirty="0" smtClean="0"/>
              <a:t>(</a:t>
            </a:r>
            <a:r>
              <a:rPr lang="ru-RU" sz="2000" dirty="0" err="1" smtClean="0"/>
              <a:t>контент-анализ</a:t>
            </a:r>
            <a:r>
              <a:rPr lang="ru-RU" sz="2000" dirty="0" smtClean="0"/>
              <a:t>, </a:t>
            </a:r>
            <a:r>
              <a:rPr lang="ru-RU" sz="2000" dirty="0" err="1" smtClean="0"/>
              <a:t>проективті</a:t>
            </a:r>
            <a:r>
              <a:rPr lang="ru-RU" sz="2000" dirty="0" smtClean="0"/>
              <a:t> </a:t>
            </a:r>
            <a:r>
              <a:rPr lang="ru-RU" sz="2000" dirty="0" err="1" smtClean="0"/>
              <a:t>әдістер, патопсихологиялық әдістер </a:t>
            </a:r>
            <a:r>
              <a:rPr lang="ru-RU" sz="2000" dirty="0" smtClean="0"/>
              <a:t>т.б.) </a:t>
            </a:r>
            <a:endParaRPr lang="kk-KZ" sz="2000" dirty="0">
              <a:latin typeface="Times New Roman" pitchFamily="18" charset="0"/>
              <a:cs typeface="Times New Roman" pitchFamily="18" charset="0"/>
            </a:endParaRPr>
          </a:p>
        </p:txBody>
      </p:sp>
      <p:sp>
        <p:nvSpPr>
          <p:cNvPr id="3" name="Текст 2"/>
          <p:cNvSpPr>
            <a:spLocks noGrp="1"/>
          </p:cNvSpPr>
          <p:nvPr>
            <p:ph type="body" idx="1"/>
          </p:nvPr>
        </p:nvSpPr>
        <p:spPr>
          <a:xfrm>
            <a:off x="383459" y="1165123"/>
            <a:ext cx="10936812" cy="4897349"/>
          </a:xfrm>
        </p:spPr>
        <p:txBody>
          <a:bodyPr>
            <a:normAutofit fontScale="92500" lnSpcReduction="20000"/>
          </a:bodyPr>
          <a:lstStyle/>
          <a:p>
            <a:r>
              <a:rPr lang="ru-RU" dirty="0" err="1" smtClean="0"/>
              <a:t>Бүгінде тесттер</a:t>
            </a:r>
            <a:r>
              <a:rPr lang="ru-RU" dirty="0" smtClean="0"/>
              <a:t> </a:t>
            </a:r>
            <a:r>
              <a:rPr lang="ru-RU" dirty="0" err="1" smtClean="0"/>
              <a:t>психологиялық </a:t>
            </a:r>
            <a:r>
              <a:rPr lang="ru-RU" dirty="0" smtClean="0"/>
              <a:t>зерттеуде </a:t>
            </a:r>
            <a:r>
              <a:rPr lang="ru-RU" dirty="0" err="1" smtClean="0"/>
              <a:t>кеңінен пайдаланылатын</a:t>
            </a:r>
            <a:r>
              <a:rPr lang="ru-RU" dirty="0" smtClean="0"/>
              <a:t> </a:t>
            </a:r>
            <a:r>
              <a:rPr lang="ru-RU" dirty="0" err="1" smtClean="0"/>
              <a:t>әдіс</a:t>
            </a:r>
            <a:r>
              <a:rPr lang="ru-RU" dirty="0" smtClean="0"/>
              <a:t>. </a:t>
            </a:r>
            <a:r>
              <a:rPr lang="ru-RU" dirty="0" err="1" smtClean="0"/>
              <a:t>Бірақ тестілеу</a:t>
            </a:r>
            <a:r>
              <a:rPr lang="ru-RU" dirty="0" smtClean="0"/>
              <a:t> </a:t>
            </a:r>
            <a:r>
              <a:rPr lang="ru-RU" dirty="0" err="1" smtClean="0"/>
              <a:t>әдісі объективті</a:t>
            </a:r>
            <a:r>
              <a:rPr lang="ru-RU" dirty="0" smtClean="0"/>
              <a:t> </a:t>
            </a:r>
            <a:r>
              <a:rPr lang="ru-RU" dirty="0" err="1" smtClean="0"/>
              <a:t>және субъективті</a:t>
            </a:r>
            <a:r>
              <a:rPr lang="ru-RU" dirty="0" smtClean="0"/>
              <a:t> </a:t>
            </a:r>
            <a:r>
              <a:rPr lang="ru-RU" dirty="0" err="1" smtClean="0"/>
              <a:t>әдістердің арасында</a:t>
            </a:r>
            <a:r>
              <a:rPr lang="ru-RU" dirty="0" smtClean="0"/>
              <a:t>. </a:t>
            </a:r>
            <a:r>
              <a:rPr lang="ru-RU" dirty="0" err="1" smtClean="0"/>
              <a:t>Сыналатындардың өз есептеріне</a:t>
            </a:r>
            <a:r>
              <a:rPr lang="ru-RU" dirty="0" smtClean="0"/>
              <a:t> негізделген </a:t>
            </a:r>
            <a:r>
              <a:rPr lang="ru-RU" dirty="0" err="1" smtClean="0"/>
              <a:t>сауалнама-тесттер</a:t>
            </a:r>
            <a:r>
              <a:rPr lang="ru-RU" dirty="0" smtClean="0"/>
              <a:t> де бар. Осы </a:t>
            </a:r>
            <a:r>
              <a:rPr lang="ru-RU" dirty="0" err="1" smtClean="0"/>
              <a:t>тесттерді</a:t>
            </a:r>
            <a:r>
              <a:rPr lang="ru-RU" dirty="0" smtClean="0"/>
              <a:t> </a:t>
            </a:r>
            <a:r>
              <a:rPr lang="ru-RU" dirty="0" err="1" smtClean="0"/>
              <a:t>орындауда</a:t>
            </a:r>
            <a:r>
              <a:rPr lang="ru-RU" dirty="0" smtClean="0"/>
              <a:t>, </a:t>
            </a:r>
            <a:r>
              <a:rPr lang="ru-RU" dirty="0" err="1" smtClean="0"/>
              <a:t>әсіресе оның жауабын</a:t>
            </a:r>
            <a:r>
              <a:rPr lang="ru-RU" dirty="0" smtClean="0"/>
              <a:t> </a:t>
            </a:r>
            <a:r>
              <a:rPr lang="ru-RU" dirty="0" err="1" smtClean="0"/>
              <a:t>қалай түсінілетіне байланысты</a:t>
            </a:r>
            <a:r>
              <a:rPr lang="ru-RU" dirty="0" smtClean="0"/>
              <a:t> </a:t>
            </a:r>
            <a:r>
              <a:rPr lang="ru-RU" dirty="0" err="1" smtClean="0"/>
              <a:t>саналы</a:t>
            </a:r>
            <a:r>
              <a:rPr lang="ru-RU" dirty="0" smtClean="0"/>
              <a:t> </a:t>
            </a:r>
            <a:r>
              <a:rPr lang="ru-RU" dirty="0" err="1" smtClean="0"/>
              <a:t>немесе</a:t>
            </a:r>
            <a:r>
              <a:rPr lang="ru-RU" dirty="0" smtClean="0"/>
              <a:t> бейсаналы </a:t>
            </a:r>
            <a:r>
              <a:rPr lang="ru-RU" dirty="0" err="1" smtClean="0"/>
              <a:t>түрде тестіден</a:t>
            </a:r>
            <a:r>
              <a:rPr lang="ru-RU" dirty="0" smtClean="0"/>
              <a:t> </a:t>
            </a:r>
            <a:r>
              <a:rPr lang="ru-RU" dirty="0" err="1" smtClean="0"/>
              <a:t>өтудің нәтижесіне әсер </a:t>
            </a:r>
            <a:r>
              <a:rPr lang="ru-RU" dirty="0" smtClean="0"/>
              <a:t>етеді. </a:t>
            </a:r>
            <a:r>
              <a:rPr lang="ru-RU" dirty="0" err="1" smtClean="0"/>
              <a:t>Алайда</a:t>
            </a:r>
            <a:r>
              <a:rPr lang="ru-RU" dirty="0" smtClean="0"/>
              <a:t> </a:t>
            </a:r>
            <a:r>
              <a:rPr lang="ru-RU" dirty="0" err="1" smtClean="0"/>
              <a:t>объективті</a:t>
            </a:r>
            <a:r>
              <a:rPr lang="ru-RU" dirty="0" smtClean="0"/>
              <a:t> </a:t>
            </a:r>
            <a:r>
              <a:rPr lang="ru-RU" dirty="0" err="1" smtClean="0"/>
              <a:t>тесттер</a:t>
            </a:r>
            <a:r>
              <a:rPr lang="ru-RU" dirty="0" smtClean="0"/>
              <a:t> де бар. </a:t>
            </a:r>
            <a:r>
              <a:rPr lang="ru-RU" dirty="0" err="1" smtClean="0"/>
              <a:t>Оларға жобалық тесттерді</a:t>
            </a:r>
            <a:r>
              <a:rPr lang="ru-RU" dirty="0" smtClean="0"/>
              <a:t> </a:t>
            </a:r>
            <a:r>
              <a:rPr lang="ru-RU" dirty="0" err="1" smtClean="0"/>
              <a:t>жатқызуға </a:t>
            </a:r>
            <a:r>
              <a:rPr lang="ru-RU" dirty="0" smtClean="0"/>
              <a:t>болады. </a:t>
            </a:r>
            <a:r>
              <a:rPr lang="ru-RU" dirty="0" err="1" smtClean="0"/>
              <a:t>Тесттің бұл категориясына</a:t>
            </a:r>
            <a:r>
              <a:rPr lang="ru-RU" dirty="0" smtClean="0"/>
              <a:t> </a:t>
            </a:r>
            <a:r>
              <a:rPr lang="ru-RU" dirty="0" err="1" smtClean="0"/>
              <a:t>зерттелінушілердің есебі</a:t>
            </a:r>
            <a:r>
              <a:rPr lang="ru-RU" dirty="0" smtClean="0"/>
              <a:t> </a:t>
            </a:r>
            <a:r>
              <a:rPr lang="ru-RU" dirty="0" err="1" smtClean="0"/>
              <a:t>қажет емес</a:t>
            </a:r>
            <a:r>
              <a:rPr lang="ru-RU" dirty="0" smtClean="0"/>
              <a:t>. </a:t>
            </a:r>
            <a:r>
              <a:rPr lang="ru-RU" dirty="0" err="1" smtClean="0"/>
              <a:t>Сыналушының орындайтын</a:t>
            </a:r>
            <a:r>
              <a:rPr lang="ru-RU" dirty="0" smtClean="0"/>
              <a:t> </a:t>
            </a:r>
            <a:r>
              <a:rPr lang="ru-RU" dirty="0" err="1" smtClean="0"/>
              <a:t>тапсырмасын</a:t>
            </a:r>
            <a:r>
              <a:rPr lang="ru-RU" dirty="0" smtClean="0"/>
              <a:t> </a:t>
            </a:r>
            <a:r>
              <a:rPr lang="ru-RU" dirty="0" err="1" smtClean="0"/>
              <a:t>зерттеуші</a:t>
            </a:r>
            <a:r>
              <a:rPr lang="ru-RU" dirty="0" smtClean="0"/>
              <a:t> </a:t>
            </a:r>
            <a:r>
              <a:rPr lang="ru-RU" dirty="0" err="1" smtClean="0"/>
              <a:t>еркін</a:t>
            </a:r>
            <a:r>
              <a:rPr lang="ru-RU" dirty="0" smtClean="0"/>
              <a:t> </a:t>
            </a:r>
            <a:r>
              <a:rPr lang="ru-RU" dirty="0" err="1" smtClean="0"/>
              <a:t>түрде түсіндіреді.</a:t>
            </a:r>
            <a:r>
              <a:rPr lang="ru-RU" dirty="0" smtClean="0"/>
              <a:t> </a:t>
            </a:r>
            <a:r>
              <a:rPr lang="ru-RU" dirty="0" err="1" smtClean="0"/>
              <a:t>Мысалы</a:t>
            </a:r>
            <a:r>
              <a:rPr lang="ru-RU" dirty="0" smtClean="0"/>
              <a:t>, </a:t>
            </a:r>
            <a:r>
              <a:rPr lang="ru-RU" dirty="0" err="1" smtClean="0"/>
              <a:t>сыналатын</a:t>
            </a:r>
            <a:r>
              <a:rPr lang="ru-RU" dirty="0" smtClean="0"/>
              <a:t> </a:t>
            </a:r>
            <a:r>
              <a:rPr lang="ru-RU" dirty="0" err="1" smtClean="0"/>
              <a:t>адамның түрлі-түсті карточкалардың түсін таңдауынан оның эмоционалды</a:t>
            </a:r>
            <a:r>
              <a:rPr lang="ru-RU" dirty="0" smtClean="0"/>
              <a:t> </a:t>
            </a:r>
            <a:r>
              <a:rPr lang="ru-RU" dirty="0" err="1" smtClean="0"/>
              <a:t>күйін білуге</a:t>
            </a:r>
            <a:r>
              <a:rPr lang="ru-RU" dirty="0" smtClean="0"/>
              <a:t> болады. </a:t>
            </a:r>
            <a:r>
              <a:rPr lang="ru-RU" dirty="0" err="1" smtClean="0"/>
              <a:t>Кейде</a:t>
            </a:r>
            <a:r>
              <a:rPr lang="ru-RU" dirty="0" smtClean="0"/>
              <a:t> </a:t>
            </a:r>
            <a:r>
              <a:rPr lang="ru-RU" dirty="0" err="1" smtClean="0"/>
              <a:t>сыналушыға белгісіз</a:t>
            </a:r>
            <a:r>
              <a:rPr lang="ru-RU" dirty="0" smtClean="0"/>
              <a:t> </a:t>
            </a:r>
            <a:r>
              <a:rPr lang="ru-RU" dirty="0" err="1" smtClean="0"/>
              <a:t>жағдай салынған сурет</a:t>
            </a:r>
            <a:r>
              <a:rPr lang="ru-RU" dirty="0" smtClean="0"/>
              <a:t> </a:t>
            </a:r>
            <a:r>
              <a:rPr lang="ru-RU" dirty="0" err="1" smtClean="0"/>
              <a:t>беріледі</a:t>
            </a:r>
            <a:r>
              <a:rPr lang="ru-RU" dirty="0" smtClean="0"/>
              <a:t> де, психолог оны </a:t>
            </a:r>
            <a:r>
              <a:rPr lang="ru-RU" dirty="0" err="1" smtClean="0"/>
              <a:t>сипаттауды</a:t>
            </a:r>
            <a:r>
              <a:rPr lang="ru-RU" dirty="0" smtClean="0"/>
              <a:t> </a:t>
            </a:r>
            <a:r>
              <a:rPr lang="ru-RU" dirty="0" err="1" smtClean="0"/>
              <a:t>сұрайды</a:t>
            </a:r>
            <a:r>
              <a:rPr lang="ru-RU" dirty="0" smtClean="0"/>
              <a:t>, </a:t>
            </a:r>
            <a:r>
              <a:rPr lang="ru-RU" dirty="0" err="1" smtClean="0"/>
              <a:t>соның нәтижесінде сыналушының психикалық </a:t>
            </a:r>
            <a:r>
              <a:rPr lang="ru-RU" dirty="0" smtClean="0"/>
              <a:t>ерекшеліктерін </a:t>
            </a:r>
            <a:r>
              <a:rPr lang="ru-RU" dirty="0" err="1" smtClean="0"/>
              <a:t>сипаттайды</a:t>
            </a:r>
            <a:r>
              <a:rPr lang="ru-RU" dirty="0" smtClean="0"/>
              <a:t>. </a:t>
            </a:r>
            <a:r>
              <a:rPr lang="ru-RU" dirty="0" err="1" smtClean="0"/>
              <a:t>Бірақ жобалық тесттер</a:t>
            </a:r>
            <a:r>
              <a:rPr lang="ru-RU" dirty="0" smtClean="0"/>
              <a:t> </a:t>
            </a:r>
            <a:r>
              <a:rPr lang="ru-RU" dirty="0" err="1" smtClean="0"/>
              <a:t>психологтың кәсіби дайындығының жоғары және тәжірибесінің </a:t>
            </a:r>
            <a:r>
              <a:rPr lang="ru-RU" dirty="0" smtClean="0"/>
              <a:t>мол </a:t>
            </a:r>
            <a:r>
              <a:rPr lang="ru-RU" dirty="0" err="1" smtClean="0"/>
              <a:t>болуын</a:t>
            </a:r>
            <a:r>
              <a:rPr lang="ru-RU" dirty="0" smtClean="0"/>
              <a:t> </a:t>
            </a:r>
            <a:r>
              <a:rPr lang="ru-RU" dirty="0" err="1" smtClean="0"/>
              <a:t>және сыналушының интеллектуалды</a:t>
            </a:r>
            <a:r>
              <a:rPr lang="ru-RU" dirty="0" smtClean="0"/>
              <a:t> </a:t>
            </a:r>
            <a:r>
              <a:rPr lang="ru-RU" dirty="0" err="1" smtClean="0"/>
              <a:t>дамуының жоғары болуын</a:t>
            </a:r>
            <a:r>
              <a:rPr lang="ru-RU" dirty="0" smtClean="0"/>
              <a:t> </a:t>
            </a:r>
            <a:r>
              <a:rPr lang="ru-RU" dirty="0" err="1" smtClean="0"/>
              <a:t>талап</a:t>
            </a:r>
            <a:r>
              <a:rPr lang="ru-RU" dirty="0" smtClean="0"/>
              <a:t> етеді.</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8426" y="0"/>
            <a:ext cx="10515601" cy="6740307"/>
          </a:xfrm>
          <a:prstGeom prst="rect">
            <a:avLst/>
          </a:prstGeom>
          <a:noFill/>
        </p:spPr>
        <p:txBody>
          <a:bodyPr wrap="square" rtlCol="0">
            <a:spAutoFit/>
          </a:bodyPr>
          <a:lstStyle/>
          <a:p>
            <a:pPr algn="ctr"/>
            <a:r>
              <a:rPr lang="kk-KZ" sz="3200" b="1" dirty="0">
                <a:latin typeface="Times New Roman" pitchFamily="18" charset="0"/>
                <a:cs typeface="Times New Roman" pitchFamily="18" charset="0"/>
              </a:rPr>
              <a:t>Ұсынылатын әдебиеттер тізімі</a:t>
            </a:r>
          </a:p>
          <a:p>
            <a:r>
              <a:rPr lang="kk-KZ" sz="1600" dirty="0">
                <a:latin typeface="Times New Roman" pitchFamily="18" charset="0"/>
                <a:cs typeface="Times New Roman" pitchFamily="18" charset="0"/>
              </a:rPr>
              <a:t>1. </a:t>
            </a:r>
            <a:r>
              <a:rPr lang="ru-RU" sz="1600" dirty="0">
                <a:latin typeface="Times New Roman" pitchFamily="18" charset="0"/>
                <a:cs typeface="Times New Roman" pitchFamily="18" charset="0"/>
              </a:rPr>
              <a:t>Б.Ш. </a:t>
            </a:r>
            <a:r>
              <a:rPr lang="ru-RU" sz="1600" dirty="0" err="1">
                <a:latin typeface="Times New Roman" pitchFamily="18" charset="0"/>
                <a:cs typeface="Times New Roman" pitchFamily="18" charset="0"/>
              </a:rPr>
              <a:t>Байжуманова</a:t>
            </a:r>
            <a:r>
              <a:rPr lang="ru-RU" sz="1600" dirty="0">
                <a:latin typeface="Times New Roman" pitchFamily="18" charset="0"/>
                <a:cs typeface="Times New Roman" pitchFamily="18" charset="0"/>
              </a:rPr>
              <a:t>, А.Ж. </a:t>
            </a:r>
            <a:r>
              <a:rPr lang="ru-RU" sz="1600" dirty="0" err="1">
                <a:latin typeface="Times New Roman" pitchFamily="18" charset="0"/>
                <a:cs typeface="Times New Roman" pitchFamily="18" charset="0"/>
              </a:rPr>
              <a:t>Кунанбаева</a:t>
            </a:r>
            <a:r>
              <a:rPr lang="ru-RU" sz="1600" dirty="0">
                <a:latin typeface="Times New Roman" pitchFamily="18" charset="0"/>
                <a:cs typeface="Times New Roman" pitchFamily="18" charset="0"/>
              </a:rPr>
              <a:t>, Ә.М. </a:t>
            </a:r>
            <a:r>
              <a:rPr lang="ru-RU" sz="1600" dirty="0" err="1">
                <a:latin typeface="Times New Roman" pitchFamily="18" charset="0"/>
                <a:cs typeface="Times New Roman" pitchFamily="18" charset="0"/>
              </a:rPr>
              <a:t>Умирзакова</a:t>
            </a:r>
            <a:r>
              <a:rPr lang="ru-RU" sz="1600" dirty="0">
                <a:latin typeface="Times New Roman" pitchFamily="18" charset="0"/>
                <a:cs typeface="Times New Roman" pitchFamily="18" charset="0"/>
              </a:rPr>
              <a:t>. Психодиагностика. </a:t>
            </a:r>
            <a:r>
              <a:rPr lang="ru-RU" sz="1600" dirty="0" err="1">
                <a:latin typeface="Times New Roman" pitchFamily="18" charset="0"/>
                <a:cs typeface="Times New Roman" pitchFamily="18" charset="0"/>
              </a:rPr>
              <a:t>Оқу-әдістемелік құрал.</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Алматы</a:t>
            </a:r>
            <a:r>
              <a:rPr lang="ru-RU" sz="1600" dirty="0">
                <a:latin typeface="Times New Roman" pitchFamily="18" charset="0"/>
                <a:cs typeface="Times New Roman" pitchFamily="18" charset="0"/>
              </a:rPr>
              <a:t>: «</a:t>
            </a:r>
            <a:r>
              <a:rPr lang="en-US" sz="1600" dirty="0">
                <a:latin typeface="Times New Roman" pitchFamily="18" charset="0"/>
                <a:cs typeface="Times New Roman" pitchFamily="18" charset="0"/>
              </a:rPr>
              <a:t>ADAL KITAP» </a:t>
            </a:r>
            <a:r>
              <a:rPr lang="ru-RU" sz="1600" dirty="0" err="1">
                <a:latin typeface="Times New Roman" pitchFamily="18" charset="0"/>
                <a:cs typeface="Times New Roman" pitchFamily="18" charset="0"/>
              </a:rPr>
              <a:t>баспасы</a:t>
            </a:r>
            <a:r>
              <a:rPr lang="ru-RU" sz="1600" dirty="0">
                <a:latin typeface="Times New Roman" pitchFamily="18" charset="0"/>
                <a:cs typeface="Times New Roman" pitchFamily="18" charset="0"/>
              </a:rPr>
              <a:t>. 2024, - 417 б. </a:t>
            </a:r>
          </a:p>
          <a:p>
            <a:r>
              <a:rPr lang="ru-RU" sz="1600" dirty="0">
                <a:latin typeface="Times New Roman" pitchFamily="18" charset="0"/>
                <a:cs typeface="Times New Roman" pitchFamily="18" charset="0"/>
              </a:rPr>
              <a:t>2. </a:t>
            </a:r>
            <a:r>
              <a:rPr lang="ru-RU" sz="1600" dirty="0" err="1">
                <a:latin typeface="Times New Roman" pitchFamily="18" charset="0"/>
                <a:cs typeface="Times New Roman" pitchFamily="18" charset="0"/>
              </a:rPr>
              <a:t>Яньшин</a:t>
            </a:r>
            <a:r>
              <a:rPr lang="ru-RU" sz="1600" dirty="0">
                <a:latin typeface="Times New Roman" pitchFamily="18" charset="0"/>
                <a:cs typeface="Times New Roman" pitchFamily="18" charset="0"/>
              </a:rPr>
              <a:t>,</a:t>
            </a:r>
            <a:r>
              <a:rPr lang="ru-RU" sz="1600" i="1" dirty="0">
                <a:latin typeface="Times New Roman" pitchFamily="18" charset="0"/>
                <a:cs typeface="Times New Roman" pitchFamily="18" charset="0"/>
              </a:rPr>
              <a:t> П. В. </a:t>
            </a:r>
            <a:r>
              <a:rPr lang="ru-RU" sz="1600" dirty="0">
                <a:latin typeface="Times New Roman" pitchFamily="18" charset="0"/>
                <a:cs typeface="Times New Roman" pitchFamily="18" charset="0"/>
              </a:rPr>
              <a:t> Клиническая психодиагностика личности: учебное пособие для вузов / П. В. </a:t>
            </a:r>
            <a:r>
              <a:rPr lang="ru-RU" sz="1600" dirty="0" err="1">
                <a:latin typeface="Times New Roman" pitchFamily="18" charset="0"/>
                <a:cs typeface="Times New Roman" pitchFamily="18" charset="0"/>
              </a:rPr>
              <a:t>Яньшин</a:t>
            </a:r>
            <a:r>
              <a:rPr lang="ru-RU" sz="1600" dirty="0">
                <a:latin typeface="Times New Roman" pitchFamily="18" charset="0"/>
                <a:cs typeface="Times New Roman" pitchFamily="18" charset="0"/>
              </a:rPr>
              <a:t>. — 3-е изд., </a:t>
            </a:r>
            <a:r>
              <a:rPr lang="ru-RU" sz="1600" dirty="0" err="1">
                <a:latin typeface="Times New Roman" pitchFamily="18" charset="0"/>
                <a:cs typeface="Times New Roman" pitchFamily="18" charset="0"/>
              </a:rPr>
              <a:t>перераб</a:t>
            </a:r>
            <a:r>
              <a:rPr lang="ru-RU" sz="1600" dirty="0">
                <a:latin typeface="Times New Roman" pitchFamily="18" charset="0"/>
                <a:cs typeface="Times New Roman" pitchFamily="18" charset="0"/>
              </a:rPr>
              <a:t>. и доп. — Москва: Издательство </a:t>
            </a:r>
            <a:r>
              <a:rPr lang="ru-RU" sz="1600" dirty="0" err="1">
                <a:latin typeface="Times New Roman" pitchFamily="18" charset="0"/>
                <a:cs typeface="Times New Roman" pitchFamily="18" charset="0"/>
              </a:rPr>
              <a:t>Юрайт</a:t>
            </a:r>
            <a:r>
              <a:rPr lang="ru-RU" sz="1600" dirty="0">
                <a:latin typeface="Times New Roman" pitchFamily="18" charset="0"/>
                <a:cs typeface="Times New Roman" pitchFamily="18" charset="0"/>
              </a:rPr>
              <a:t>, 2020. — 327 с. </a:t>
            </a:r>
          </a:p>
          <a:p>
            <a:pPr lvl="0" fontAlgn="base"/>
            <a:r>
              <a:rPr lang="ru-RU" sz="1600" dirty="0">
                <a:latin typeface="Times New Roman" pitchFamily="18" charset="0"/>
                <a:cs typeface="Times New Roman" pitchFamily="18" charset="0"/>
              </a:rPr>
              <a:t>3. </a:t>
            </a:r>
            <a:r>
              <a:rPr lang="ru-RU" sz="1600" dirty="0" err="1">
                <a:latin typeface="Times New Roman" pitchFamily="18" charset="0"/>
                <a:cs typeface="Times New Roman" pitchFamily="18" charset="0"/>
              </a:rPr>
              <a:t>Рамендик</a:t>
            </a:r>
            <a:r>
              <a:rPr lang="ru-RU" sz="1600" dirty="0">
                <a:latin typeface="Times New Roman" pitchFamily="18" charset="0"/>
                <a:cs typeface="Times New Roman" pitchFamily="18" charset="0"/>
              </a:rPr>
              <a:t>,</a:t>
            </a:r>
            <a:r>
              <a:rPr lang="ru-RU" sz="1600" i="1" dirty="0">
                <a:latin typeface="Times New Roman" pitchFamily="18" charset="0"/>
                <a:cs typeface="Times New Roman" pitchFamily="18" charset="0"/>
              </a:rPr>
              <a:t> Д. М. </a:t>
            </a:r>
            <a:r>
              <a:rPr lang="ru-RU" sz="1600" dirty="0">
                <a:latin typeface="Times New Roman" pitchFamily="18" charset="0"/>
                <a:cs typeface="Times New Roman" pitchFamily="18" charset="0"/>
              </a:rPr>
              <a:t> Практикум по психодиагностике: учебное пособие для вузов / Д. М. </a:t>
            </a:r>
            <a:r>
              <a:rPr lang="ru-RU" sz="1600" dirty="0" err="1">
                <a:latin typeface="Times New Roman" pitchFamily="18" charset="0"/>
                <a:cs typeface="Times New Roman" pitchFamily="18" charset="0"/>
              </a:rPr>
              <a:t>Рамендик</a:t>
            </a:r>
            <a:r>
              <a:rPr lang="ru-RU" sz="1600" dirty="0">
                <a:latin typeface="Times New Roman" pitchFamily="18" charset="0"/>
                <a:cs typeface="Times New Roman" pitchFamily="18" charset="0"/>
              </a:rPr>
              <a:t>, М. Г. </a:t>
            </a:r>
            <a:r>
              <a:rPr lang="ru-RU" sz="1600" dirty="0" err="1">
                <a:latin typeface="Times New Roman" pitchFamily="18" charset="0"/>
                <a:cs typeface="Times New Roman" pitchFamily="18" charset="0"/>
              </a:rPr>
              <a:t>Рамендик</a:t>
            </a:r>
            <a:r>
              <a:rPr lang="ru-RU" sz="1600" dirty="0">
                <a:latin typeface="Times New Roman" pitchFamily="18" charset="0"/>
                <a:cs typeface="Times New Roman" pitchFamily="18" charset="0"/>
              </a:rPr>
              <a:t>. — 2-е изд., </a:t>
            </a:r>
            <a:r>
              <a:rPr lang="ru-RU" sz="1600" dirty="0" err="1">
                <a:latin typeface="Times New Roman" pitchFamily="18" charset="0"/>
                <a:cs typeface="Times New Roman" pitchFamily="18" charset="0"/>
              </a:rPr>
              <a:t>испр</a:t>
            </a:r>
            <a:r>
              <a:rPr lang="ru-RU" sz="1600" dirty="0">
                <a:latin typeface="Times New Roman" pitchFamily="18" charset="0"/>
                <a:cs typeface="Times New Roman" pitchFamily="18" charset="0"/>
              </a:rPr>
              <a:t>. и доп. — Москва: Издательство </a:t>
            </a:r>
            <a:r>
              <a:rPr lang="ru-RU" sz="1600" dirty="0" err="1">
                <a:latin typeface="Times New Roman" pitchFamily="18" charset="0"/>
                <a:cs typeface="Times New Roman" pitchFamily="18" charset="0"/>
              </a:rPr>
              <a:t>Юрайт</a:t>
            </a:r>
            <a:r>
              <a:rPr lang="ru-RU" sz="1600" dirty="0">
                <a:latin typeface="Times New Roman" pitchFamily="18" charset="0"/>
                <a:cs typeface="Times New Roman" pitchFamily="18" charset="0"/>
              </a:rPr>
              <a:t>, 2020. — 139 с. </a:t>
            </a:r>
            <a:r>
              <a:rPr lang="kk-KZ" sz="1600" dirty="0">
                <a:latin typeface="Times New Roman" pitchFamily="18" charset="0"/>
                <a:cs typeface="Times New Roman" pitchFamily="18" charset="0"/>
              </a:rPr>
              <a:t>- </a:t>
            </a:r>
            <a:r>
              <a:rPr lang="ru-RU" sz="1600" dirty="0">
                <a:latin typeface="Times New Roman" pitchFamily="18" charset="0"/>
                <a:cs typeface="Times New Roman" pitchFamily="18" charset="0"/>
              </a:rPr>
              <a:t>(Высшее образование). — ISBN 978-5-534-07265-5.</a:t>
            </a:r>
          </a:p>
          <a:p>
            <a:pPr lvl="0" fontAlgn="base"/>
            <a:r>
              <a:rPr lang="ru-RU" sz="1600" dirty="0">
                <a:latin typeface="Times New Roman" pitchFamily="18" charset="0"/>
                <a:cs typeface="Times New Roman" pitchFamily="18" charset="0"/>
              </a:rPr>
              <a:t>4. Психодиагностика. Теория и практика в 2 ч. Часть 1: учебник для вузов / М. К. Акимова [и др.] ; под редакцией М. К. Акимовой, М. К. Акимовой. — 4-е изд., </a:t>
            </a:r>
            <a:r>
              <a:rPr lang="ru-RU" sz="1600" dirty="0" err="1">
                <a:latin typeface="Times New Roman" pitchFamily="18" charset="0"/>
                <a:cs typeface="Times New Roman" pitchFamily="18" charset="0"/>
              </a:rPr>
              <a:t>перераб</a:t>
            </a:r>
            <a:r>
              <a:rPr lang="ru-RU" sz="1600" dirty="0">
                <a:latin typeface="Times New Roman" pitchFamily="18" charset="0"/>
                <a:cs typeface="Times New Roman" pitchFamily="18" charset="0"/>
              </a:rPr>
              <a:t>. и доп. — Москва: Издательство </a:t>
            </a:r>
            <a:r>
              <a:rPr lang="ru-RU" sz="1600" dirty="0" err="1">
                <a:latin typeface="Times New Roman" pitchFamily="18" charset="0"/>
                <a:cs typeface="Times New Roman" pitchFamily="18" charset="0"/>
              </a:rPr>
              <a:t>Юрайт</a:t>
            </a:r>
            <a:r>
              <a:rPr lang="ru-RU" sz="1600" dirty="0">
                <a:latin typeface="Times New Roman" pitchFamily="18" charset="0"/>
                <a:cs typeface="Times New Roman" pitchFamily="18" charset="0"/>
              </a:rPr>
              <a:t>, 2020. — 301 с. — (Высшее образование). — ISBN 978-5-9916-9948-8. — Текст: электронный // ЭБС </a:t>
            </a:r>
            <a:r>
              <a:rPr lang="ru-RU" sz="1600" dirty="0" err="1">
                <a:latin typeface="Times New Roman" pitchFamily="18" charset="0"/>
                <a:cs typeface="Times New Roman" pitchFamily="18" charset="0"/>
              </a:rPr>
              <a:t>Юрайт</a:t>
            </a:r>
            <a:r>
              <a:rPr lang="ru-RU" sz="1600" dirty="0">
                <a:latin typeface="Times New Roman" pitchFamily="18" charset="0"/>
                <a:cs typeface="Times New Roman" pitchFamily="18" charset="0"/>
              </a:rPr>
              <a:t> [сайт]. — URL: </a:t>
            </a:r>
          </a:p>
          <a:p>
            <a:pPr lvl="0" fontAlgn="base"/>
            <a:r>
              <a:rPr lang="ru-RU" sz="1600" dirty="0">
                <a:latin typeface="Times New Roman" pitchFamily="18" charset="0"/>
                <a:cs typeface="Times New Roman" pitchFamily="18" charset="0"/>
              </a:rPr>
              <a:t>5. Психодиагностика: учебник и практикум для вузов / А. Н. Кошелева [и др.]; под редакцией А. Н. Кошелевой, В. В. Хороших. — Москва : Издательство </a:t>
            </a:r>
            <a:r>
              <a:rPr lang="ru-RU" sz="1600" dirty="0" err="1">
                <a:latin typeface="Times New Roman" pitchFamily="18" charset="0"/>
                <a:cs typeface="Times New Roman" pitchFamily="18" charset="0"/>
              </a:rPr>
              <a:t>Юрайт</a:t>
            </a:r>
            <a:r>
              <a:rPr lang="ru-RU" sz="1600" dirty="0">
                <a:latin typeface="Times New Roman" pitchFamily="18" charset="0"/>
                <a:cs typeface="Times New Roman" pitchFamily="18" charset="0"/>
              </a:rPr>
              <a:t>, 2020. — 373 с. — (Высшее образование). — ISBN 978-5-534-00775-6</a:t>
            </a:r>
          </a:p>
          <a:p>
            <a:pPr lvl="0" fontAlgn="base"/>
            <a:r>
              <a:rPr lang="ru-RU" sz="1600" dirty="0">
                <a:latin typeface="Times New Roman" pitchFamily="18" charset="0"/>
                <a:cs typeface="Times New Roman" pitchFamily="18" charset="0"/>
              </a:rPr>
              <a:t>6. Ишанов, П. З. Основы психолого-педагогической диагностики : учеб. пособие / П. З. Ишанов ; </a:t>
            </a:r>
            <a:r>
              <a:rPr lang="ru-RU" sz="1600" dirty="0" err="1">
                <a:latin typeface="Times New Roman" pitchFamily="18" charset="0"/>
                <a:cs typeface="Times New Roman" pitchFamily="18" charset="0"/>
              </a:rPr>
              <a:t>М-во</a:t>
            </a:r>
            <a:r>
              <a:rPr lang="ru-RU" sz="1600" dirty="0">
                <a:latin typeface="Times New Roman" pitchFamily="18" charset="0"/>
                <a:cs typeface="Times New Roman" pitchFamily="18" charset="0"/>
              </a:rPr>
              <a:t> образования и науки РК. - 3-е изд. - Караганда : </a:t>
            </a:r>
            <a:r>
              <a:rPr lang="ru-RU" sz="1600" dirty="0" err="1">
                <a:latin typeface="Times New Roman" pitchFamily="18" charset="0"/>
                <a:cs typeface="Times New Roman" pitchFamily="18" charset="0"/>
              </a:rPr>
              <a:t>Ақнұр</a:t>
            </a:r>
            <a:r>
              <a:rPr lang="ru-RU" sz="1600" dirty="0">
                <a:latin typeface="Times New Roman" pitchFamily="18" charset="0"/>
                <a:cs typeface="Times New Roman" pitchFamily="18" charset="0"/>
              </a:rPr>
              <a:t>, 2019. - 136 с. - URL: http://elib.kaznu.kz/order-book. - 500 (тираж) экз. - ISBN 978-601-7938-48-2 </a:t>
            </a:r>
          </a:p>
          <a:p>
            <a:pPr lvl="0" fontAlgn="base"/>
            <a:r>
              <a:rPr lang="kk-KZ" sz="1600" dirty="0">
                <a:latin typeface="Times New Roman" pitchFamily="18" charset="0"/>
                <a:cs typeface="Times New Roman" pitchFamily="18" charset="0"/>
              </a:rPr>
              <a:t>7. </a:t>
            </a:r>
            <a:r>
              <a:rPr lang="ru-RU" sz="1600" dirty="0" err="1">
                <a:latin typeface="Times New Roman" pitchFamily="18" charset="0"/>
                <a:cs typeface="Times New Roman" pitchFamily="18" charset="0"/>
              </a:rPr>
              <a:t>Жұбаназарова, </a:t>
            </a:r>
            <a:r>
              <a:rPr lang="ru-RU" sz="1600" dirty="0">
                <a:latin typeface="Times New Roman" pitchFamily="18" charset="0"/>
                <a:cs typeface="Times New Roman" pitchFamily="18" charset="0"/>
              </a:rPr>
              <a:t>Н. С. Психодиагностика </a:t>
            </a:r>
            <a:r>
              <a:rPr lang="ru-RU" sz="1600" dirty="0" err="1">
                <a:latin typeface="Times New Roman" pitchFamily="18" charset="0"/>
                <a:cs typeface="Times New Roman" pitchFamily="18" charset="0"/>
              </a:rPr>
              <a:t>негіздері</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оқу құралы </a:t>
            </a:r>
            <a:r>
              <a:rPr lang="ru-RU" sz="1600" dirty="0">
                <a:latin typeface="Times New Roman" pitchFamily="18" charset="0"/>
                <a:cs typeface="Times New Roman" pitchFamily="18" charset="0"/>
              </a:rPr>
              <a:t>/ Н. С. </a:t>
            </a:r>
            <a:r>
              <a:rPr lang="ru-RU" sz="1600" dirty="0" err="1">
                <a:latin typeface="Times New Roman" pitchFamily="18" charset="0"/>
                <a:cs typeface="Times New Roman" pitchFamily="18" charset="0"/>
              </a:rPr>
              <a:t>Жұбаназарова, </a:t>
            </a:r>
            <a:r>
              <a:rPr lang="ru-RU" sz="1600" dirty="0">
                <a:latin typeface="Times New Roman" pitchFamily="18" charset="0"/>
                <a:cs typeface="Times New Roman" pitchFamily="18" charset="0"/>
              </a:rPr>
              <a:t>З. Б. </a:t>
            </a:r>
            <a:r>
              <a:rPr lang="ru-RU" sz="1600" dirty="0" err="1">
                <a:latin typeface="Times New Roman" pitchFamily="18" charset="0"/>
                <a:cs typeface="Times New Roman" pitchFamily="18" charset="0"/>
              </a:rPr>
              <a:t>Мадалиева</a:t>
            </a:r>
            <a:r>
              <a:rPr lang="ru-RU" sz="1600" dirty="0">
                <a:latin typeface="Times New Roman" pitchFamily="18" charset="0"/>
                <a:cs typeface="Times New Roman" pitchFamily="18" charset="0"/>
              </a:rPr>
              <a:t>, Н. Қ. </a:t>
            </a:r>
            <a:r>
              <a:rPr lang="ru-RU" sz="1600" dirty="0" err="1">
                <a:latin typeface="Times New Roman" pitchFamily="18" charset="0"/>
                <a:cs typeface="Times New Roman" pitchFamily="18" charset="0"/>
              </a:rPr>
              <a:t>Тоқсанбаева </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Әл-Фараби атын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ҚазҰУ.</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Алматы</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Қазақ ун-ті</a:t>
            </a:r>
            <a:r>
              <a:rPr lang="ru-RU" sz="1600" dirty="0">
                <a:latin typeface="Times New Roman" pitchFamily="18" charset="0"/>
                <a:cs typeface="Times New Roman" pitchFamily="18" charset="0"/>
              </a:rPr>
              <a:t>, 2020. - 253, [1] б. - </a:t>
            </a:r>
            <a:r>
              <a:rPr lang="en-US" sz="1600" dirty="0">
                <a:latin typeface="Times New Roman" pitchFamily="18" charset="0"/>
                <a:cs typeface="Times New Roman" pitchFamily="18" charset="0"/>
              </a:rPr>
              <a:t>URL: http://elib.kaznu.kz/book/16569. - </a:t>
            </a:r>
            <a:r>
              <a:rPr lang="ru-RU" sz="1600" dirty="0" err="1">
                <a:latin typeface="Times New Roman" pitchFamily="18" charset="0"/>
                <a:cs typeface="Times New Roman" pitchFamily="18" charset="0"/>
              </a:rPr>
              <a:t>Библиогр</a:t>
            </a:r>
            <a:r>
              <a:rPr lang="ru-RU" sz="1600" dirty="0">
                <a:latin typeface="Times New Roman" pitchFamily="18" charset="0"/>
                <a:cs typeface="Times New Roman" pitchFamily="18" charset="0"/>
              </a:rPr>
              <a:t>.: 243-251 б. - </a:t>
            </a:r>
            <a:r>
              <a:rPr lang="en-US" sz="1600" dirty="0">
                <a:latin typeface="Times New Roman" pitchFamily="18" charset="0"/>
                <a:cs typeface="Times New Roman" pitchFamily="18" charset="0"/>
              </a:rPr>
              <a:t>ISBN 978-604-04-4713-4</a:t>
            </a:r>
            <a:endParaRPr lang="kk-KZ" sz="1600" dirty="0">
              <a:latin typeface="Times New Roman" pitchFamily="18" charset="0"/>
              <a:cs typeface="Times New Roman" pitchFamily="18" charset="0"/>
            </a:endParaRPr>
          </a:p>
          <a:p>
            <a:pPr lvl="0" fontAlgn="base"/>
            <a:r>
              <a:rPr lang="kk-KZ" sz="1600" dirty="0">
                <a:latin typeface="Times New Roman" pitchFamily="18" charset="0"/>
                <a:cs typeface="Times New Roman" pitchFamily="18" charset="0"/>
              </a:rPr>
              <a:t>8. </a:t>
            </a:r>
            <a:r>
              <a:rPr lang="ru-RU" sz="1600" dirty="0">
                <a:latin typeface="Times New Roman" pitchFamily="18" charset="0"/>
                <a:cs typeface="Times New Roman" pitchFamily="18" charset="0"/>
              </a:rPr>
              <a:t>Практикум по психодиагностике : практикум / </a:t>
            </a:r>
            <a:r>
              <a:rPr lang="ru-RU" sz="1600" dirty="0" err="1">
                <a:latin typeface="Times New Roman" pitchFamily="18" charset="0"/>
                <a:cs typeface="Times New Roman" pitchFamily="18" charset="0"/>
              </a:rPr>
              <a:t>КазНУ</a:t>
            </a:r>
            <a:r>
              <a:rPr lang="ru-RU" sz="1600" dirty="0">
                <a:latin typeface="Times New Roman" pitchFamily="18" charset="0"/>
                <a:cs typeface="Times New Roman" pitchFamily="18" charset="0"/>
              </a:rPr>
              <a:t> им. </a:t>
            </a:r>
            <a:r>
              <a:rPr lang="ru-RU" sz="1600" dirty="0" err="1">
                <a:latin typeface="Times New Roman" pitchFamily="18" charset="0"/>
                <a:cs typeface="Times New Roman" pitchFamily="18" charset="0"/>
              </a:rPr>
              <a:t>аль-Фараби</a:t>
            </a:r>
            <a:r>
              <a:rPr lang="ru-RU" sz="1600" dirty="0">
                <a:latin typeface="Times New Roman" pitchFamily="18" charset="0"/>
                <a:cs typeface="Times New Roman" pitchFamily="18" charset="0"/>
              </a:rPr>
              <a:t> ; [авт.-сост.: А. И. Гарбер, Д. В. Иванов, С. К. </a:t>
            </a:r>
            <a:r>
              <a:rPr lang="ru-RU" sz="1600" dirty="0" err="1">
                <a:latin typeface="Times New Roman" pitchFamily="18" charset="0"/>
                <a:cs typeface="Times New Roman" pitchFamily="18" charset="0"/>
              </a:rPr>
              <a:t>Бердибаева</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Алматы</a:t>
            </a:r>
            <a:r>
              <a:rPr lang="ru-RU" sz="1600" dirty="0">
                <a:latin typeface="Times New Roman" pitchFamily="18" charset="0"/>
                <a:cs typeface="Times New Roman" pitchFamily="18" charset="0"/>
              </a:rPr>
              <a:t> : </a:t>
            </a:r>
            <a:r>
              <a:rPr lang="ru-RU" sz="1600" dirty="0" err="1">
                <a:latin typeface="Times New Roman" pitchFamily="18" charset="0"/>
                <a:cs typeface="Times New Roman" pitchFamily="18" charset="0"/>
              </a:rPr>
              <a:t>Қазақ ун-ті</a:t>
            </a:r>
            <a:r>
              <a:rPr lang="ru-RU" sz="1600" dirty="0">
                <a:latin typeface="Times New Roman" pitchFamily="18" charset="0"/>
                <a:cs typeface="Times New Roman" pitchFamily="18" charset="0"/>
              </a:rPr>
              <a:t>, 2019. - 364 с. - URL: http://elib.kaznu.kz/order-book. - </a:t>
            </a:r>
            <a:r>
              <a:rPr lang="ru-RU" sz="1600" dirty="0" err="1">
                <a:latin typeface="Times New Roman" pitchFamily="18" charset="0"/>
                <a:cs typeface="Times New Roman" pitchFamily="18" charset="0"/>
              </a:rPr>
              <a:t>Библиогр</a:t>
            </a:r>
            <a:r>
              <a:rPr lang="ru-RU" sz="1600" dirty="0">
                <a:latin typeface="Times New Roman" pitchFamily="18" charset="0"/>
                <a:cs typeface="Times New Roman" pitchFamily="18" charset="0"/>
              </a:rPr>
              <a:t>.: с. 359-360. - 100 (тираж) экз. - ISBN 978-601-04-3727-2 </a:t>
            </a:r>
          </a:p>
          <a:p>
            <a:pPr lvl="0" fontAlgn="base"/>
            <a:r>
              <a:rPr lang="kk-KZ" sz="1600" dirty="0">
                <a:latin typeface="Times New Roman" pitchFamily="18" charset="0"/>
                <a:cs typeface="Times New Roman" pitchFamily="18" charset="0"/>
              </a:rPr>
              <a:t>9. </a:t>
            </a:r>
            <a:r>
              <a:rPr lang="ru-RU" sz="1600" dirty="0">
                <a:latin typeface="Times New Roman" pitchFamily="18" charset="0"/>
                <a:cs typeface="Times New Roman" pitchFamily="18" charset="0"/>
              </a:rPr>
              <a:t>Непомнящая, Н.И. Психодиагностика личности: теория и практика : учеб. пособие для вузов / Н. И. Непомнящая. - М. : ВЛАДОС, 2003. - 188, [4] с. - (Учеб. пособие для вузов). - URL: http://elib.kaznu.kz/order-book. - ISBN 5-691-00479-4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Семей, НАЗАРЛАРЫҢЫЗҒА РАХМЕТ! - ppt download">
            <a:extLst>
              <a:ext uri="{FF2B5EF4-FFF2-40B4-BE49-F238E27FC236}">
                <a16:creationId xmlns:a16="http://schemas.microsoft.com/office/drawing/2014/main" xmlns="" id="{2A04209E-8B81-42DD-B1D4-0AFACE2521AE}"/>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9510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xmlns="" id="{0DBF1ABE-8590-450D-BB49-BDDCCF3EE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5" name="Рисунок 4">
            <a:extLst>
              <a:ext uri="{FF2B5EF4-FFF2-40B4-BE49-F238E27FC236}">
                <a16:creationId xmlns:a16="http://schemas.microsoft.com/office/drawing/2014/main" xmlns="" id="{3F927838-1EC1-4FF7-901E-1A72863AD9C3}"/>
              </a:ext>
            </a:extLst>
          </p:cNvPr>
          <p:cNvPicPr>
            <a:picLocks noChangeAspect="1"/>
          </p:cNvPicPr>
          <p:nvPr/>
        </p:nvPicPr>
        <p:blipFill rotWithShape="1">
          <a:blip r:embed="rId2" cstate="print">
            <a:extLst>
              <a:ext uri="{28A0092B-C50C-407E-A947-70E740481C1C}">
                <a14:useLocalDpi xmlns:a14="http://schemas.microsoft.com/office/drawing/2010/main" xmlns="" val="0"/>
              </a:ext>
            </a:extLst>
          </a:blip>
          <a:srcRect l="9294" r="19013" b="1"/>
          <a:stretch/>
        </p:blipFill>
        <p:spPr>
          <a:xfrm>
            <a:off x="4487333" y="10"/>
            <a:ext cx="7704667" cy="6877868"/>
          </a:xfrm>
          <a:custGeom>
            <a:avLst/>
            <a:gdLst/>
            <a:ahLst/>
            <a:cxnLst/>
            <a:rect l="l" t="t" r="r" b="b"/>
            <a:pathLst>
              <a:path w="7704667" h="6877878">
                <a:moveTo>
                  <a:pt x="0" y="0"/>
                </a:moveTo>
                <a:lnTo>
                  <a:pt x="7704667" y="0"/>
                </a:lnTo>
                <a:lnTo>
                  <a:pt x="7704667" y="6877878"/>
                </a:lnTo>
                <a:lnTo>
                  <a:pt x="0" y="6877878"/>
                </a:lnTo>
                <a:lnTo>
                  <a:pt x="0" y="6867939"/>
                </a:lnTo>
                <a:lnTo>
                  <a:pt x="146217" y="6867939"/>
                </a:lnTo>
                <a:lnTo>
                  <a:pt x="252811" y="6795007"/>
                </a:lnTo>
                <a:cubicBezTo>
                  <a:pt x="428996" y="6667346"/>
                  <a:pt x="601946" y="6529451"/>
                  <a:pt x="776494" y="6388681"/>
                </a:cubicBezTo>
                <a:cubicBezTo>
                  <a:pt x="1734992" y="5615677"/>
                  <a:pt x="2676361" y="4981124"/>
                  <a:pt x="2676361" y="3631852"/>
                </a:cubicBezTo>
                <a:cubicBezTo>
                  <a:pt x="2676361" y="2101350"/>
                  <a:pt x="2094814" y="761014"/>
                  <a:pt x="1053668" y="20384"/>
                </a:cubicBezTo>
                <a:lnTo>
                  <a:pt x="1038069" y="9939"/>
                </a:lnTo>
                <a:lnTo>
                  <a:pt x="0" y="9939"/>
                </a:lnTo>
                <a:close/>
              </a:path>
            </a:pathLst>
          </a:custGeom>
        </p:spPr>
      </p:pic>
      <p:sp>
        <p:nvSpPr>
          <p:cNvPr id="27" name="Freeform: Shape 26">
            <a:extLst>
              <a:ext uri="{FF2B5EF4-FFF2-40B4-BE49-F238E27FC236}">
                <a16:creationId xmlns:a16="http://schemas.microsoft.com/office/drawing/2014/main" xmlns="" id="{DCD36D47-40B7-494B-B249-3CBA333DE2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7475746" cy="6858000"/>
          </a:xfrm>
          <a:custGeom>
            <a:avLst/>
            <a:gdLst>
              <a:gd name="connsiteX0" fmla="*/ 0 w 7475746"/>
              <a:gd name="connsiteY0" fmla="*/ 0 h 6858000"/>
              <a:gd name="connsiteX1" fmla="*/ 5859459 w 7475746"/>
              <a:gd name="connsiteY1" fmla="*/ 0 h 6858000"/>
              <a:gd name="connsiteX2" fmla="*/ 5874848 w 7475746"/>
              <a:gd name="connsiteY2" fmla="*/ 10445 h 6858000"/>
              <a:gd name="connsiteX3" fmla="*/ 7475746 w 7475746"/>
              <a:gd name="connsiteY3" fmla="*/ 3621913 h 6858000"/>
              <a:gd name="connsiteX4" fmla="*/ 5601397 w 7475746"/>
              <a:gd name="connsiteY4" fmla="*/ 6378742 h 6858000"/>
              <a:gd name="connsiteX5" fmla="*/ 5084748 w 7475746"/>
              <a:gd name="connsiteY5" fmla="*/ 6785068 h 6858000"/>
              <a:gd name="connsiteX6" fmla="*/ 4979585 w 7475746"/>
              <a:gd name="connsiteY6" fmla="*/ 6858000 h 6858000"/>
              <a:gd name="connsiteX7" fmla="*/ 0 w 7475746"/>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75746" h="6858000">
                <a:moveTo>
                  <a:pt x="0" y="0"/>
                </a:moveTo>
                <a:lnTo>
                  <a:pt x="5859459" y="0"/>
                </a:lnTo>
                <a:lnTo>
                  <a:pt x="5874848" y="10445"/>
                </a:lnTo>
                <a:cubicBezTo>
                  <a:pt x="6902010" y="751075"/>
                  <a:pt x="7475746" y="2091411"/>
                  <a:pt x="7475746" y="3621913"/>
                </a:cubicBezTo>
                <a:cubicBezTo>
                  <a:pt x="7475746" y="4971185"/>
                  <a:pt x="6547021" y="5605738"/>
                  <a:pt x="5601397" y="6378742"/>
                </a:cubicBezTo>
                <a:cubicBezTo>
                  <a:pt x="5429193" y="6519512"/>
                  <a:pt x="5258566" y="6657407"/>
                  <a:pt x="5084748" y="6785068"/>
                </a:cubicBezTo>
                <a:lnTo>
                  <a:pt x="4979585"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9" name="Freeform: Shape 28">
            <a:extLst>
              <a:ext uri="{FF2B5EF4-FFF2-40B4-BE49-F238E27FC236}">
                <a16:creationId xmlns:a16="http://schemas.microsoft.com/office/drawing/2014/main" xmlns="" id="{03AD0D1C-F8BA-4CD1-BC4D-BE1823F3EB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3" y="0"/>
            <a:ext cx="7283242" cy="6858000"/>
          </a:xfrm>
          <a:custGeom>
            <a:avLst/>
            <a:gdLst>
              <a:gd name="connsiteX0" fmla="*/ 0 w 7163694"/>
              <a:gd name="connsiteY0" fmla="*/ 0 h 6858000"/>
              <a:gd name="connsiteX1" fmla="*/ 5525402 w 7163694"/>
              <a:gd name="connsiteY1" fmla="*/ 0 h 6858000"/>
              <a:gd name="connsiteX2" fmla="*/ 5541001 w 7163694"/>
              <a:gd name="connsiteY2" fmla="*/ 10445 h 6858000"/>
              <a:gd name="connsiteX3" fmla="*/ 7163694 w 7163694"/>
              <a:gd name="connsiteY3" fmla="*/ 3621913 h 6858000"/>
              <a:gd name="connsiteX4" fmla="*/ 5263827 w 7163694"/>
              <a:gd name="connsiteY4" fmla="*/ 6378742 h 6858000"/>
              <a:gd name="connsiteX5" fmla="*/ 4740144 w 7163694"/>
              <a:gd name="connsiteY5" fmla="*/ 6785068 h 6858000"/>
              <a:gd name="connsiteX6" fmla="*/ 4633550 w 7163694"/>
              <a:gd name="connsiteY6" fmla="*/ 6858000 h 6858000"/>
              <a:gd name="connsiteX7" fmla="*/ 0 w 7163694"/>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63694" h="6858000">
                <a:moveTo>
                  <a:pt x="0" y="0"/>
                </a:moveTo>
                <a:lnTo>
                  <a:pt x="5525402" y="0"/>
                </a:lnTo>
                <a:lnTo>
                  <a:pt x="5541001" y="10445"/>
                </a:lnTo>
                <a:cubicBezTo>
                  <a:pt x="6582147" y="751075"/>
                  <a:pt x="7163694" y="2091411"/>
                  <a:pt x="7163694" y="3621913"/>
                </a:cubicBezTo>
                <a:cubicBezTo>
                  <a:pt x="7163694" y="4971185"/>
                  <a:pt x="6222325" y="5605738"/>
                  <a:pt x="5263827" y="6378742"/>
                </a:cubicBezTo>
                <a:cubicBezTo>
                  <a:pt x="5089279" y="6519512"/>
                  <a:pt x="4916329" y="6657407"/>
                  <a:pt x="4740144" y="6785068"/>
                </a:cubicBezTo>
                <a:lnTo>
                  <a:pt x="4633550"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1" name="Freeform: Shape 30">
            <a:extLst>
              <a:ext uri="{FF2B5EF4-FFF2-40B4-BE49-F238E27FC236}">
                <a16:creationId xmlns:a16="http://schemas.microsoft.com/office/drawing/2014/main" xmlns="" id="{FBA7E51E-7B6A-4A79-8F84-47C845C7A2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98368"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 name="Подзаголовок 2">
            <a:extLst>
              <a:ext uri="{FF2B5EF4-FFF2-40B4-BE49-F238E27FC236}">
                <a16:creationId xmlns:a16="http://schemas.microsoft.com/office/drawing/2014/main" xmlns="" id="{4418DC3C-96E4-4AED-9177-1E5C68C1C2F8}"/>
              </a:ext>
            </a:extLst>
          </p:cNvPr>
          <p:cNvSpPr>
            <a:spLocks noGrp="1"/>
          </p:cNvSpPr>
          <p:nvPr>
            <p:ph type="subTitle" idx="1"/>
          </p:nvPr>
        </p:nvSpPr>
        <p:spPr>
          <a:xfrm>
            <a:off x="223736" y="332510"/>
            <a:ext cx="7252009" cy="6276108"/>
          </a:xfrm>
        </p:spPr>
        <p:txBody>
          <a:bodyPr anchor="t">
            <a:normAutofit fontScale="85000" lnSpcReduction="20000"/>
          </a:bodyPr>
          <a:lstStyle/>
          <a:p>
            <a:pPr marR="71755">
              <a:lnSpc>
                <a:spcPct val="120000"/>
              </a:lnSpc>
              <a:spcBef>
                <a:spcPts val="20"/>
              </a:spcBef>
              <a:spcAft>
                <a:spcPts val="20"/>
              </a:spcAft>
            </a:pPr>
            <a:r>
              <a:rPr lang="kk-KZ" b="1" dirty="0">
                <a:effectLst/>
                <a:latin typeface="Times New Roman" panose="02020603050405020304" pitchFamily="18" charset="0"/>
                <a:ea typeface="Times New Roman" panose="02020603050405020304" pitchFamily="18" charset="0"/>
              </a:rPr>
              <a:t>Қарастырылатын сұрақтар:</a:t>
            </a:r>
          </a:p>
          <a:p>
            <a:pPr marL="457200" indent="-457200">
              <a:buAutoNum type="arabicPeriod"/>
            </a:pPr>
            <a:r>
              <a:rPr lang="kk-KZ" dirty="0"/>
              <a:t>ХХ  ғасырға  дейін  тест әдістерінің пайда болуы. </a:t>
            </a:r>
          </a:p>
          <a:p>
            <a:pPr marL="457200" indent="-457200">
              <a:buAutoNum type="arabicPeriod"/>
            </a:pPr>
            <a:r>
              <a:rPr lang="kk-KZ" dirty="0"/>
              <a:t>ХХ ғасырдың басында психологиялық және педагогикалық тесттерді қолдану тәжірибесі. </a:t>
            </a:r>
          </a:p>
          <a:p>
            <a:pPr marL="457200" indent="-457200">
              <a:buAutoNum type="arabicPeriod"/>
            </a:pPr>
            <a:r>
              <a:rPr lang="kk-KZ" dirty="0"/>
              <a:t>АҚШ –рында тестәдістерінің дамуы. </a:t>
            </a:r>
          </a:p>
          <a:p>
            <a:pPr marL="457200" indent="-457200">
              <a:buAutoNum type="arabicPeriod"/>
            </a:pPr>
            <a:r>
              <a:rPr lang="kk-KZ" dirty="0"/>
              <a:t>Францияда (А.Бине, Симон) психодиагностикалық  әдістерді  қолдану  ерекшеліктері.  </a:t>
            </a:r>
          </a:p>
          <a:p>
            <a:pPr marL="457200" indent="-457200">
              <a:buAutoNum type="arabicPeriod"/>
            </a:pPr>
            <a:r>
              <a:rPr lang="kk-KZ" dirty="0"/>
              <a:t>Ресей</a:t>
            </a:r>
            <a:r>
              <a:rPr lang="ru-RU" dirty="0"/>
              <a:t> </a:t>
            </a:r>
            <a:r>
              <a:rPr lang="kk-KZ" dirty="0"/>
              <a:t>және шет елдерінде психодиагностиканың д</a:t>
            </a:r>
            <a:r>
              <a:rPr lang="ru-RU" dirty="0" err="1"/>
              <a:t>аму</a:t>
            </a:r>
            <a:r>
              <a:rPr lang="ru-RU" dirty="0"/>
              <a:t> </a:t>
            </a:r>
            <a:r>
              <a:rPr lang="ru-RU" dirty="0" err="1"/>
              <a:t>тарихы</a:t>
            </a:r>
            <a:r>
              <a:rPr lang="ru-RU" dirty="0"/>
              <a:t>. </a:t>
            </a:r>
          </a:p>
          <a:p>
            <a:pPr marL="457200" indent="-457200">
              <a:buAutoNum type="arabicPeriod"/>
            </a:pPr>
            <a:r>
              <a:rPr lang="ru-RU" dirty="0" err="1"/>
              <a:t>Әр түрлі ғылыми бағыттарда</a:t>
            </a:r>
            <a:r>
              <a:rPr lang="ru-RU" dirty="0"/>
              <a:t> </a:t>
            </a:r>
            <a:r>
              <a:rPr lang="kk-KZ" dirty="0"/>
              <a:t>психодиагностикалық </a:t>
            </a:r>
            <a:r>
              <a:rPr lang="ru-RU" dirty="0" err="1"/>
              <a:t>амалдардың шығарлуы </a:t>
            </a:r>
            <a:r>
              <a:rPr lang="ru-RU" dirty="0"/>
              <a:t>(</a:t>
            </a:r>
            <a:r>
              <a:rPr lang="ru-RU" dirty="0" err="1"/>
              <a:t>контент-анализ</a:t>
            </a:r>
            <a:r>
              <a:rPr lang="ru-RU" dirty="0"/>
              <a:t>, </a:t>
            </a:r>
            <a:r>
              <a:rPr lang="ru-RU" dirty="0" err="1"/>
              <a:t>проективті</a:t>
            </a:r>
            <a:r>
              <a:rPr lang="ru-RU" dirty="0"/>
              <a:t> </a:t>
            </a:r>
            <a:r>
              <a:rPr lang="ru-RU" dirty="0" err="1"/>
              <a:t>әдістер, патопсихологиялық әдістер </a:t>
            </a:r>
            <a:r>
              <a:rPr lang="ru-RU" dirty="0"/>
              <a:t>т.б.) </a:t>
            </a:r>
            <a:endParaRPr lang="kk-KZ" b="1" dirty="0">
              <a:latin typeface="Times New Roman" pitchFamily="18" charset="0"/>
              <a:cs typeface="Times New Roman" pitchFamily="18" charset="0"/>
            </a:endParaRPr>
          </a:p>
        </p:txBody>
      </p:sp>
    </p:spTree>
    <p:extLst>
      <p:ext uri="{BB962C8B-B14F-4D97-AF65-F5344CB8AC3E}">
        <p14:creationId xmlns:p14="http://schemas.microsoft.com/office/powerpoint/2010/main" xmlns="" val="92126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464" y="589043"/>
            <a:ext cx="11562735" cy="649822"/>
          </a:xfrm>
        </p:spPr>
        <p:txBody>
          <a:bodyPr/>
          <a:lstStyle/>
          <a:p>
            <a:r>
              <a:rPr lang="en-US" sz="3200" dirty="0" smtClean="0"/>
              <a:t>ХХ </a:t>
            </a:r>
            <a:r>
              <a:rPr lang="en-US" sz="3200" dirty="0" err="1" smtClean="0"/>
              <a:t>ғасырға</a:t>
            </a:r>
            <a:r>
              <a:rPr lang="en-US" sz="3200" dirty="0" smtClean="0"/>
              <a:t> </a:t>
            </a:r>
            <a:r>
              <a:rPr lang="en-US" sz="3200" dirty="0" err="1" smtClean="0"/>
              <a:t>дейін</a:t>
            </a:r>
            <a:r>
              <a:rPr lang="en-US" sz="3200" dirty="0" smtClean="0"/>
              <a:t> </a:t>
            </a:r>
            <a:r>
              <a:rPr lang="en-US" sz="3200" dirty="0" err="1" smtClean="0"/>
              <a:t>тест</a:t>
            </a:r>
            <a:r>
              <a:rPr lang="en-US" sz="3200" dirty="0" smtClean="0"/>
              <a:t> </a:t>
            </a:r>
            <a:r>
              <a:rPr lang="en-US" sz="3200" dirty="0" err="1" smtClean="0"/>
              <a:t>әдістерінің</a:t>
            </a:r>
            <a:r>
              <a:rPr lang="en-US" sz="3200" dirty="0" smtClean="0"/>
              <a:t> пайда болуы</a:t>
            </a:r>
            <a:endParaRPr lang="ru-RU" sz="3200" dirty="0"/>
          </a:p>
        </p:txBody>
      </p:sp>
      <p:sp>
        <p:nvSpPr>
          <p:cNvPr id="3" name="Текст 2"/>
          <p:cNvSpPr>
            <a:spLocks noGrp="1"/>
          </p:cNvSpPr>
          <p:nvPr>
            <p:ph type="body" idx="1"/>
          </p:nvPr>
        </p:nvSpPr>
        <p:spPr>
          <a:xfrm>
            <a:off x="796413" y="1504335"/>
            <a:ext cx="10523857" cy="4558137"/>
          </a:xfrm>
        </p:spPr>
        <p:txBody>
          <a:bodyPr>
            <a:normAutofit/>
          </a:bodyPr>
          <a:lstStyle/>
          <a:p>
            <a:r>
              <a:rPr lang="en-US" dirty="0" err="1" smtClean="0"/>
              <a:t>Неміс</a:t>
            </a:r>
            <a:r>
              <a:rPr lang="en-US" dirty="0" smtClean="0"/>
              <a:t> </a:t>
            </a:r>
            <a:r>
              <a:rPr lang="en-US" dirty="0" err="1" smtClean="0"/>
              <a:t>ғалымы</a:t>
            </a:r>
            <a:r>
              <a:rPr lang="en-US" dirty="0" smtClean="0"/>
              <a:t> </a:t>
            </a:r>
            <a:r>
              <a:rPr lang="en-US" dirty="0" err="1" smtClean="0"/>
              <a:t>Вильгельм</a:t>
            </a:r>
            <a:r>
              <a:rPr lang="en-US" dirty="0" smtClean="0"/>
              <a:t> </a:t>
            </a:r>
            <a:r>
              <a:rPr lang="en-US" dirty="0" err="1" smtClean="0"/>
              <a:t>Вундт</a:t>
            </a:r>
            <a:r>
              <a:rPr lang="kk-KZ" dirty="0" smtClean="0"/>
              <a:t> </a:t>
            </a:r>
            <a:r>
              <a:rPr lang="en-US" dirty="0" smtClean="0"/>
              <a:t>(1832-1920</a:t>
            </a:r>
            <a:r>
              <a:rPr lang="en-US" dirty="0" smtClean="0"/>
              <a:t>) </a:t>
            </a:r>
            <a:r>
              <a:rPr lang="en-US" dirty="0" err="1" smtClean="0"/>
              <a:t>Лейпциг</a:t>
            </a:r>
            <a:r>
              <a:rPr lang="en-US" dirty="0" smtClean="0"/>
              <a:t> </a:t>
            </a:r>
            <a:r>
              <a:rPr lang="en-US" dirty="0" err="1" smtClean="0"/>
              <a:t>қаласында</a:t>
            </a:r>
            <a:r>
              <a:rPr lang="en-US" dirty="0" smtClean="0"/>
              <a:t> </a:t>
            </a:r>
            <a:r>
              <a:rPr lang="en-US" dirty="0" smtClean="0"/>
              <a:t>1879</a:t>
            </a:r>
            <a:r>
              <a:rPr lang="kk-KZ" dirty="0" smtClean="0"/>
              <a:t> </a:t>
            </a:r>
            <a:r>
              <a:rPr lang="en-US" dirty="0" err="1" smtClean="0"/>
              <a:t>жылы</a:t>
            </a:r>
            <a:r>
              <a:rPr lang="en-US" dirty="0" smtClean="0"/>
              <a:t> </a:t>
            </a:r>
            <a:r>
              <a:rPr lang="en-US" dirty="0" err="1" smtClean="0"/>
              <a:t>тұңғыш</a:t>
            </a:r>
            <a:r>
              <a:rPr lang="en-US" dirty="0" smtClean="0"/>
              <a:t> </a:t>
            </a:r>
            <a:r>
              <a:rPr lang="en-US" dirty="0" err="1" smtClean="0"/>
              <a:t>лаборатория</a:t>
            </a:r>
            <a:r>
              <a:rPr lang="en-US" dirty="0" smtClean="0"/>
              <a:t> </a:t>
            </a:r>
            <a:r>
              <a:rPr lang="en-US" dirty="0" err="1" smtClean="0"/>
              <a:t>ұйымдастырып,психологиялық</a:t>
            </a:r>
            <a:r>
              <a:rPr lang="en-US" dirty="0" smtClean="0"/>
              <a:t> </a:t>
            </a:r>
            <a:r>
              <a:rPr lang="en-US" dirty="0" err="1" smtClean="0"/>
              <a:t>құбылыстарды</a:t>
            </a:r>
            <a:r>
              <a:rPr lang="en-US" dirty="0" smtClean="0"/>
              <a:t> </a:t>
            </a:r>
            <a:r>
              <a:rPr lang="en-US" dirty="0" err="1" smtClean="0"/>
              <a:t>арнаулы</a:t>
            </a:r>
            <a:r>
              <a:rPr lang="en-US" dirty="0" smtClean="0"/>
              <a:t> </a:t>
            </a:r>
            <a:r>
              <a:rPr lang="en-US" dirty="0" err="1" smtClean="0"/>
              <a:t>құрал-сайман</a:t>
            </a:r>
            <a:r>
              <a:rPr lang="en-US" dirty="0" smtClean="0"/>
              <a:t>, </a:t>
            </a:r>
            <a:r>
              <a:rPr lang="en-US" dirty="0" err="1" smtClean="0"/>
              <a:t>аспаптардың</a:t>
            </a:r>
            <a:r>
              <a:rPr lang="en-US" dirty="0" smtClean="0"/>
              <a:t> </a:t>
            </a:r>
            <a:r>
              <a:rPr lang="en-US" dirty="0" err="1" smtClean="0"/>
              <a:t>көмегімен</a:t>
            </a:r>
            <a:r>
              <a:rPr lang="en-US" dirty="0" smtClean="0"/>
              <a:t> </a:t>
            </a:r>
            <a:r>
              <a:rPr lang="en-US" dirty="0" err="1" smtClean="0"/>
              <a:t>зерттеуге</a:t>
            </a:r>
            <a:r>
              <a:rPr lang="en-US" dirty="0" smtClean="0"/>
              <a:t> </a:t>
            </a:r>
            <a:r>
              <a:rPr lang="en-US" dirty="0" err="1" smtClean="0"/>
              <a:t>болатындығын</a:t>
            </a:r>
            <a:r>
              <a:rPr lang="en-US" dirty="0" smtClean="0"/>
              <a:t> </a:t>
            </a:r>
            <a:r>
              <a:rPr lang="en-US" dirty="0" err="1" smtClean="0"/>
              <a:t>дәлеледеп</a:t>
            </a:r>
            <a:r>
              <a:rPr lang="kk-KZ" dirty="0" smtClean="0"/>
              <a:t> </a:t>
            </a:r>
            <a:r>
              <a:rPr lang="en-US" dirty="0" err="1" smtClean="0"/>
              <a:t>мұның</a:t>
            </a:r>
            <a:r>
              <a:rPr lang="en-US" dirty="0" smtClean="0"/>
              <a:t> дербес </a:t>
            </a:r>
            <a:r>
              <a:rPr lang="en-US" dirty="0" smtClean="0"/>
              <a:t>эксперименттік (</a:t>
            </a:r>
            <a:r>
              <a:rPr lang="en-US" dirty="0" err="1" smtClean="0"/>
              <a:t>тәжірибелік</a:t>
            </a:r>
            <a:r>
              <a:rPr lang="en-US" dirty="0" smtClean="0"/>
              <a:t>)</a:t>
            </a:r>
            <a:r>
              <a:rPr lang="kk-KZ" dirty="0" smtClean="0"/>
              <a:t> </a:t>
            </a:r>
            <a:r>
              <a:rPr lang="en-US" dirty="0" err="1" smtClean="0"/>
              <a:t>ғылым</a:t>
            </a:r>
            <a:r>
              <a:rPr lang="en-US" dirty="0" smtClean="0"/>
              <a:t> </a:t>
            </a:r>
            <a:r>
              <a:rPr lang="en-US" dirty="0" smtClean="0"/>
              <a:t>болуына </a:t>
            </a:r>
            <a:r>
              <a:rPr lang="en-US" dirty="0" err="1" smtClean="0"/>
              <a:t>жол</a:t>
            </a:r>
            <a:r>
              <a:rPr lang="en-US" dirty="0" smtClean="0"/>
              <a:t> </a:t>
            </a:r>
            <a:r>
              <a:rPr lang="en-US" dirty="0" err="1" smtClean="0"/>
              <a:t>ашт</a:t>
            </a:r>
            <a:r>
              <a:rPr lang="kk-KZ" dirty="0" smtClean="0"/>
              <a:t>ы.  </a:t>
            </a:r>
            <a:r>
              <a:rPr lang="en-US" dirty="0" err="1" smtClean="0"/>
              <a:t>Тәжірибенің</a:t>
            </a:r>
            <a:r>
              <a:rPr lang="en-US" dirty="0" smtClean="0"/>
              <a:t> </a:t>
            </a:r>
            <a:r>
              <a:rPr lang="en-US" dirty="0" err="1" smtClean="0"/>
              <a:t>екінші</a:t>
            </a:r>
            <a:r>
              <a:rPr lang="en-US" dirty="0" smtClean="0"/>
              <a:t> </a:t>
            </a:r>
            <a:r>
              <a:rPr lang="en-US" dirty="0" err="1" smtClean="0"/>
              <a:t>түрі</a:t>
            </a:r>
            <a:r>
              <a:rPr lang="en-US" dirty="0" smtClean="0"/>
              <a:t> — </a:t>
            </a:r>
            <a:r>
              <a:rPr lang="en-US" dirty="0" err="1" smtClean="0"/>
              <a:t>табиғи</a:t>
            </a:r>
            <a:r>
              <a:rPr lang="kk-KZ" dirty="0" smtClean="0"/>
              <a:t> </a:t>
            </a:r>
            <a:r>
              <a:rPr lang="en-US" dirty="0" err="1" smtClean="0"/>
              <a:t>эксперимент</a:t>
            </a:r>
            <a:r>
              <a:rPr lang="en-US" dirty="0" smtClean="0"/>
              <a:t>. </a:t>
            </a:r>
            <a:r>
              <a:rPr lang="en-US" dirty="0" err="1" smtClean="0"/>
              <a:t>Табиғи</a:t>
            </a:r>
            <a:r>
              <a:rPr lang="en-US" dirty="0" smtClean="0"/>
              <a:t> </a:t>
            </a:r>
            <a:r>
              <a:rPr lang="en-US" dirty="0" err="1" smtClean="0"/>
              <a:t>экспериментті</a:t>
            </a:r>
            <a:r>
              <a:rPr lang="kk-KZ" dirty="0" smtClean="0"/>
              <a:t> </a:t>
            </a:r>
            <a:r>
              <a:rPr lang="en-US" dirty="0" err="1" smtClean="0"/>
              <a:t>тұңғыш</a:t>
            </a:r>
            <a:r>
              <a:rPr lang="en-US" dirty="0" smtClean="0"/>
              <a:t> </a:t>
            </a:r>
            <a:r>
              <a:rPr lang="en-US" dirty="0" err="1" smtClean="0"/>
              <a:t>психологияға</a:t>
            </a:r>
            <a:r>
              <a:rPr lang="en-US" dirty="0" smtClean="0"/>
              <a:t> </a:t>
            </a:r>
            <a:r>
              <a:rPr lang="en-US" dirty="0" err="1" smtClean="0"/>
              <a:t>енгізген</a:t>
            </a:r>
            <a:r>
              <a:rPr lang="en-US" dirty="0" smtClean="0"/>
              <a:t> </a:t>
            </a:r>
            <a:r>
              <a:rPr lang="en-US" dirty="0" err="1" smtClean="0"/>
              <a:t>және</a:t>
            </a:r>
            <a:r>
              <a:rPr lang="en-US" dirty="0" smtClean="0"/>
              <a:t> </a:t>
            </a:r>
            <a:r>
              <a:rPr lang="en-US" dirty="0" err="1" smtClean="0"/>
              <a:t>оны</a:t>
            </a:r>
            <a:r>
              <a:rPr lang="en-US" dirty="0" smtClean="0"/>
              <a:t> </a:t>
            </a:r>
            <a:r>
              <a:rPr lang="en-US" dirty="0" err="1" smtClean="0"/>
              <a:t>өзінің</a:t>
            </a:r>
            <a:r>
              <a:rPr lang="en-US" dirty="0" smtClean="0"/>
              <a:t> </a:t>
            </a:r>
            <a:r>
              <a:rPr lang="en-US" dirty="0" err="1" smtClean="0"/>
              <a:t>зерттеулерінде</a:t>
            </a:r>
            <a:r>
              <a:rPr lang="en-US" dirty="0" smtClean="0"/>
              <a:t> </a:t>
            </a:r>
            <a:r>
              <a:rPr lang="en-US" dirty="0" err="1" smtClean="0"/>
              <a:t>көп</a:t>
            </a:r>
            <a:r>
              <a:rPr lang="kk-KZ" dirty="0" smtClean="0"/>
              <a:t> </a:t>
            </a:r>
            <a:r>
              <a:rPr lang="en-US" dirty="0" err="1" smtClean="0"/>
              <a:t>қолданған</a:t>
            </a:r>
            <a:r>
              <a:rPr lang="en-US" dirty="0" smtClean="0"/>
              <a:t> </a:t>
            </a:r>
            <a:r>
              <a:rPr lang="en-US" dirty="0" err="1" smtClean="0"/>
              <a:t>көрнекті</a:t>
            </a:r>
            <a:r>
              <a:rPr lang="en-US" dirty="0" smtClean="0"/>
              <a:t> </a:t>
            </a:r>
            <a:r>
              <a:rPr lang="en-US" dirty="0" err="1" smtClean="0"/>
              <a:t>орыс</a:t>
            </a:r>
            <a:r>
              <a:rPr lang="en-US" dirty="0" smtClean="0"/>
              <a:t> </a:t>
            </a:r>
            <a:r>
              <a:rPr lang="en-US" dirty="0" err="1" smtClean="0"/>
              <a:t>психологы</a:t>
            </a:r>
            <a:r>
              <a:rPr lang="kk-KZ" dirty="0" smtClean="0"/>
              <a:t> </a:t>
            </a:r>
            <a:r>
              <a:rPr lang="en-US" dirty="0" smtClean="0"/>
              <a:t>А.Ф.</a:t>
            </a:r>
            <a:r>
              <a:rPr lang="kk-KZ" dirty="0" smtClean="0"/>
              <a:t> </a:t>
            </a:r>
            <a:r>
              <a:rPr lang="en-US" dirty="0" err="1" smtClean="0"/>
              <a:t>Лазурский</a:t>
            </a:r>
            <a:r>
              <a:rPr lang="en-US" dirty="0" smtClean="0"/>
              <a:t> </a:t>
            </a:r>
            <a:r>
              <a:rPr lang="en-US" dirty="0" smtClean="0"/>
              <a:t>(1874-1917) </a:t>
            </a:r>
            <a:r>
              <a:rPr lang="en-US" dirty="0" err="1" smtClean="0"/>
              <a:t>болды</a:t>
            </a:r>
            <a:endParaRPr lang="en-US"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464" y="589043"/>
            <a:ext cx="11562735" cy="649822"/>
          </a:xfrm>
        </p:spPr>
        <p:txBody>
          <a:bodyPr/>
          <a:lstStyle/>
          <a:p>
            <a:r>
              <a:rPr lang="en-US" sz="3200" dirty="0" smtClean="0"/>
              <a:t>ХХ </a:t>
            </a:r>
            <a:r>
              <a:rPr lang="en-US" sz="3200" dirty="0" err="1" smtClean="0"/>
              <a:t>ғасырға</a:t>
            </a:r>
            <a:r>
              <a:rPr lang="en-US" sz="3200" dirty="0" smtClean="0"/>
              <a:t> </a:t>
            </a:r>
            <a:r>
              <a:rPr lang="en-US" sz="3200" dirty="0" err="1" smtClean="0"/>
              <a:t>дейін</a:t>
            </a:r>
            <a:r>
              <a:rPr lang="en-US" sz="3200" dirty="0" smtClean="0"/>
              <a:t> </a:t>
            </a:r>
            <a:r>
              <a:rPr lang="en-US" sz="3200" dirty="0" err="1" smtClean="0"/>
              <a:t>тест</a:t>
            </a:r>
            <a:r>
              <a:rPr lang="en-US" sz="3200" dirty="0" smtClean="0"/>
              <a:t> </a:t>
            </a:r>
            <a:r>
              <a:rPr lang="en-US" sz="3200" dirty="0" err="1" smtClean="0"/>
              <a:t>әдістерінің</a:t>
            </a:r>
            <a:r>
              <a:rPr lang="en-US" sz="3200" dirty="0" smtClean="0"/>
              <a:t> пайда болуы</a:t>
            </a:r>
            <a:endParaRPr lang="ru-RU" sz="3200" dirty="0"/>
          </a:p>
        </p:txBody>
      </p:sp>
      <p:sp>
        <p:nvSpPr>
          <p:cNvPr id="3" name="Текст 2"/>
          <p:cNvSpPr>
            <a:spLocks noGrp="1"/>
          </p:cNvSpPr>
          <p:nvPr>
            <p:ph type="body" idx="1"/>
          </p:nvPr>
        </p:nvSpPr>
        <p:spPr>
          <a:xfrm>
            <a:off x="796413" y="1504335"/>
            <a:ext cx="10523857" cy="4558137"/>
          </a:xfrm>
        </p:spPr>
        <p:txBody>
          <a:bodyPr>
            <a:normAutofit/>
          </a:bodyPr>
          <a:lstStyle/>
          <a:p>
            <a:pPr algn="just"/>
            <a:r>
              <a:rPr lang="ru-RU" dirty="0" smtClean="0"/>
              <a:t>1884 </a:t>
            </a:r>
            <a:r>
              <a:rPr lang="ru-RU" dirty="0" err="1" smtClean="0"/>
              <a:t>жылдан</a:t>
            </a:r>
            <a:r>
              <a:rPr lang="ru-RU" dirty="0" smtClean="0"/>
              <a:t> </a:t>
            </a:r>
            <a:r>
              <a:rPr lang="ru-RU" dirty="0" err="1" smtClean="0"/>
              <a:t>бастап</a:t>
            </a:r>
            <a:r>
              <a:rPr lang="ru-RU" dirty="0" smtClean="0"/>
              <a:t> </a:t>
            </a:r>
            <a:r>
              <a:rPr lang="ru-RU" dirty="0" err="1" smtClean="0"/>
              <a:t>практикалық психодиагностикада</a:t>
            </a:r>
            <a:r>
              <a:rPr lang="ru-RU" dirty="0" smtClean="0"/>
              <a:t> </a:t>
            </a:r>
            <a:r>
              <a:rPr lang="ru-RU" dirty="0" smtClean="0"/>
              <a:t>тест </a:t>
            </a:r>
            <a:r>
              <a:rPr lang="ru-RU" dirty="0" err="1" smtClean="0"/>
              <a:t>қолданыла бастады</a:t>
            </a:r>
            <a:r>
              <a:rPr lang="ru-RU" dirty="0" smtClean="0"/>
              <a:t>. Дж. </a:t>
            </a:r>
            <a:r>
              <a:rPr lang="ru-RU" dirty="0" err="1" smtClean="0"/>
              <a:t>Кеттель</a:t>
            </a:r>
            <a:r>
              <a:rPr lang="ru-RU" dirty="0" smtClean="0"/>
              <a:t> </a:t>
            </a:r>
            <a:r>
              <a:rPr lang="ru-RU" dirty="0" smtClean="0"/>
              <a:t>1885 </a:t>
            </a:r>
            <a:r>
              <a:rPr lang="ru-RU" dirty="0" err="1" smtClean="0"/>
              <a:t>жылы</a:t>
            </a:r>
            <a:r>
              <a:rPr lang="ru-RU" dirty="0" smtClean="0"/>
              <a:t> психология </a:t>
            </a:r>
            <a:r>
              <a:rPr lang="ru-RU" dirty="0" err="1" smtClean="0"/>
              <a:t>адамнын</a:t>
            </a:r>
            <a:r>
              <a:rPr lang="ru-RU" dirty="0" smtClean="0"/>
              <a:t> </a:t>
            </a:r>
            <a:r>
              <a:rPr lang="ru-RU" dirty="0" err="1" smtClean="0"/>
              <a:t>психикасы</a:t>
            </a:r>
            <a:r>
              <a:rPr lang="ru-RU" dirty="0" smtClean="0"/>
              <a:t> </a:t>
            </a:r>
            <a:r>
              <a:rPr lang="ru-RU" dirty="0" err="1" smtClean="0"/>
              <a:t>өлшеусіз </a:t>
            </a:r>
            <a:r>
              <a:rPr lang="ru-RU" dirty="0" smtClean="0"/>
              <a:t>(</a:t>
            </a:r>
            <a:r>
              <a:rPr lang="ru-RU" dirty="0" err="1" smtClean="0"/>
              <a:t>шексіз</a:t>
            </a:r>
            <a:r>
              <a:rPr lang="ru-RU" dirty="0" smtClean="0"/>
              <a:t>) </a:t>
            </a:r>
            <a:r>
              <a:rPr lang="ru-RU" dirty="0" err="1" smtClean="0"/>
              <a:t>қасиет екенін</a:t>
            </a:r>
            <a:r>
              <a:rPr lang="ru-RU" dirty="0" smtClean="0"/>
              <a:t> </a:t>
            </a:r>
            <a:r>
              <a:rPr lang="ru-RU" dirty="0" smtClean="0"/>
              <a:t>тест </a:t>
            </a:r>
            <a:r>
              <a:rPr lang="ru-RU" dirty="0" err="1" smtClean="0"/>
              <a:t>амалымен</a:t>
            </a:r>
            <a:r>
              <a:rPr lang="ru-RU" dirty="0" smtClean="0"/>
              <a:t> </a:t>
            </a:r>
            <a:r>
              <a:rPr lang="ru-RU" dirty="0" err="1" smtClean="0"/>
              <a:t>өлшеуде көз </a:t>
            </a:r>
            <a:r>
              <a:rPr lang="ru-RU" dirty="0" err="1" smtClean="0"/>
              <a:t>жеткізеді</a:t>
            </a:r>
            <a:r>
              <a:rPr lang="ru-RU" dirty="0" smtClean="0"/>
              <a:t>. </a:t>
            </a:r>
            <a:r>
              <a:rPr lang="ru-RU" dirty="0" err="1" smtClean="0"/>
              <a:t>Англияда</a:t>
            </a:r>
            <a:r>
              <a:rPr lang="ru-RU" dirty="0" smtClean="0"/>
              <a:t> </a:t>
            </a:r>
            <a:r>
              <a:rPr lang="ru-RU" dirty="0" err="1" smtClean="0"/>
              <a:t>алғашқы </a:t>
            </a:r>
            <a:r>
              <a:rPr lang="ru-RU" dirty="0" err="1" smtClean="0"/>
              <a:t>арнайы</a:t>
            </a:r>
            <a:r>
              <a:rPr lang="ru-RU" dirty="0" smtClean="0"/>
              <a:t> </a:t>
            </a:r>
            <a:r>
              <a:rPr lang="ru-RU" dirty="0" err="1" smtClean="0"/>
              <a:t>психометриялық мекемені</a:t>
            </a:r>
            <a:r>
              <a:rPr lang="ru-RU" dirty="0" smtClean="0"/>
              <a:t> </a:t>
            </a:r>
            <a:r>
              <a:rPr lang="ru-RU" dirty="0" err="1" smtClean="0"/>
              <a:t>Гальтонның </a:t>
            </a:r>
            <a:r>
              <a:rPr lang="ru-RU" dirty="0" err="1" smtClean="0"/>
              <a:t>басшылығымен </a:t>
            </a:r>
            <a:r>
              <a:rPr lang="ru-RU" dirty="0" smtClean="0"/>
              <a:t>1884 </a:t>
            </a:r>
            <a:r>
              <a:rPr lang="ru-RU" dirty="0" err="1" smtClean="0"/>
              <a:t>жылы</a:t>
            </a:r>
            <a:r>
              <a:rPr lang="ru-RU" dirty="0" smtClean="0"/>
              <a:t> </a:t>
            </a:r>
            <a:r>
              <a:rPr lang="ru-RU" dirty="0" err="1" smtClean="0"/>
              <a:t>антрометриялық лабораториясы</a:t>
            </a:r>
            <a:r>
              <a:rPr lang="ru-RU" dirty="0" smtClean="0"/>
              <a:t> </a:t>
            </a:r>
            <a:r>
              <a:rPr lang="ru-RU" dirty="0" err="1" smtClean="0"/>
              <a:t>ашылды</a:t>
            </a:r>
            <a:r>
              <a:rPr lang="ru-RU" dirty="0" smtClean="0"/>
              <a:t>. </a:t>
            </a:r>
            <a:r>
              <a:rPr lang="ru-RU" dirty="0" err="1" smtClean="0"/>
              <a:t>Оның </a:t>
            </a:r>
            <a:r>
              <a:rPr lang="ru-RU" dirty="0" smtClean="0"/>
              <a:t>негізгі </a:t>
            </a:r>
            <a:r>
              <a:rPr lang="ru-RU" dirty="0" err="1" smtClean="0"/>
              <a:t>міндеті</a:t>
            </a:r>
            <a:r>
              <a:rPr lang="ru-RU" dirty="0" smtClean="0"/>
              <a:t> </a:t>
            </a:r>
            <a:r>
              <a:rPr lang="ru-RU" dirty="0" smtClean="0"/>
              <a:t>— </a:t>
            </a:r>
            <a:r>
              <a:rPr lang="ru-RU" dirty="0" err="1" smtClean="0"/>
              <a:t>кісілік</a:t>
            </a:r>
            <a:r>
              <a:rPr lang="ru-RU" dirty="0" smtClean="0"/>
              <a:t> (</a:t>
            </a:r>
            <a:r>
              <a:rPr lang="ru-RU" dirty="0" err="1" smtClean="0"/>
              <a:t>келбеттілік</a:t>
            </a:r>
            <a:r>
              <a:rPr lang="ru-RU" dirty="0" smtClean="0"/>
              <a:t>) </a:t>
            </a:r>
            <a:r>
              <a:rPr lang="ru-RU" dirty="0" err="1" smtClean="0"/>
              <a:t>қабілеттілік </a:t>
            </a:r>
            <a:r>
              <a:rPr lang="ru-RU" dirty="0" err="1" smtClean="0"/>
              <a:t>туралы</a:t>
            </a:r>
            <a:r>
              <a:rPr lang="ru-RU" dirty="0" smtClean="0"/>
              <a:t> </a:t>
            </a:r>
            <a:r>
              <a:rPr lang="ru-RU" dirty="0" err="1" smtClean="0"/>
              <a:t>статистикалық </a:t>
            </a:r>
            <a:r>
              <a:rPr lang="ru-RU" dirty="0" smtClean="0"/>
              <a:t/>
            </a:r>
            <a:br>
              <a:rPr lang="ru-RU" dirty="0" smtClean="0"/>
            </a:br>
            <a:r>
              <a:rPr lang="ru-RU" dirty="0" err="1" smtClean="0"/>
              <a:t>мәліметтерді алу</a:t>
            </a:r>
            <a:r>
              <a:rPr lang="ru-RU" dirty="0" smtClean="0"/>
              <a:t>. Ол </a:t>
            </a:r>
            <a:r>
              <a:rPr lang="ru-RU" dirty="0" err="1" smtClean="0"/>
              <a:t>психологияда</a:t>
            </a:r>
            <a:r>
              <a:rPr lang="ru-RU" dirty="0" smtClean="0"/>
              <a:t> </a:t>
            </a:r>
            <a:r>
              <a:rPr lang="ru-RU" dirty="0" err="1" smtClean="0"/>
              <a:t>статистиканы</a:t>
            </a:r>
            <a:r>
              <a:rPr lang="ru-RU" dirty="0" smtClean="0"/>
              <a:t> </a:t>
            </a:r>
            <a:r>
              <a:rPr lang="ru-RU" dirty="0" err="1" smtClean="0"/>
              <a:t>қолдану </a:t>
            </a:r>
            <a:r>
              <a:rPr lang="ru-RU" dirty="0" err="1" smtClean="0"/>
              <a:t>бастамасын</a:t>
            </a:r>
            <a:r>
              <a:rPr lang="ru-RU" dirty="0" smtClean="0"/>
              <a:t> </a:t>
            </a:r>
            <a:r>
              <a:rPr lang="ru-RU" dirty="0" err="1" smtClean="0"/>
              <a:t>жарыққа шығарды</a:t>
            </a:r>
            <a:r>
              <a:rPr lang="ru-RU" dirty="0" smtClean="0"/>
              <a:t>. </a:t>
            </a:r>
            <a:r>
              <a:rPr lang="ru-RU" dirty="0" err="1" smtClean="0"/>
              <a:t>Әлеуметтік-психологиялық, зерттеулермен</a:t>
            </a:r>
            <a:r>
              <a:rPr lang="ru-RU" dirty="0" smtClean="0"/>
              <a:t> </a:t>
            </a:r>
            <a:r>
              <a:rPr lang="ru-RU" dirty="0" err="1" smtClean="0"/>
              <a:t>байланысты</a:t>
            </a:r>
            <a:r>
              <a:rPr lang="ru-RU" dirty="0" smtClean="0"/>
              <a:t> </a:t>
            </a:r>
            <a:r>
              <a:rPr lang="ru-RU" dirty="0" err="1" smtClean="0"/>
              <a:t>социометриялық тестті</a:t>
            </a:r>
            <a:r>
              <a:rPr lang="ru-RU" dirty="0" smtClean="0"/>
              <a:t> </a:t>
            </a:r>
            <a:r>
              <a:rPr lang="ru-RU" dirty="0" err="1" smtClean="0"/>
              <a:t>жарыққа </a:t>
            </a:r>
            <a:r>
              <a:rPr lang="ru-RU" dirty="0" err="1" smtClean="0"/>
              <a:t>шығарған </a:t>
            </a:r>
            <a:r>
              <a:rPr lang="ru-RU" dirty="0" err="1" smtClean="0"/>
              <a:t>американ</a:t>
            </a:r>
            <a:r>
              <a:rPr lang="ru-RU" dirty="0" smtClean="0"/>
              <a:t> </a:t>
            </a:r>
            <a:r>
              <a:rPr lang="ru-RU" dirty="0" err="1" smtClean="0"/>
              <a:t>психологы</a:t>
            </a:r>
            <a:r>
              <a:rPr lang="ru-RU" dirty="0" smtClean="0"/>
              <a:t> </a:t>
            </a:r>
            <a:r>
              <a:rPr lang="ru-RU" dirty="0" smtClean="0"/>
              <a:t>Я.Морено </a:t>
            </a:r>
            <a:r>
              <a:rPr lang="ru-RU" dirty="0" err="1" smtClean="0"/>
              <a:t>көптеген өлшемелі әдіснамаларды </a:t>
            </a:r>
            <a:r>
              <a:rPr lang="ru-RU" dirty="0" err="1" smtClean="0"/>
              <a:t>шығарды</a:t>
            </a:r>
            <a:r>
              <a:rPr lang="ru-RU" dirty="0" smtClean="0"/>
              <a:t>.</a:t>
            </a:r>
            <a:endParaRPr lang="en-US"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3110" y="967007"/>
            <a:ext cx="9574389" cy="1345269"/>
          </a:xfrm>
        </p:spPr>
        <p:txBody>
          <a:bodyPr>
            <a:normAutofit fontScale="90000"/>
          </a:bodyPr>
          <a:lstStyle/>
          <a:p>
            <a:r>
              <a:rPr lang="kk-KZ" dirty="0"/>
              <a:t>ХХ ғасырдың басында психологиялық және педагогикалық тесттерді қолдану </a:t>
            </a:r>
            <a:r>
              <a:rPr lang="kk-KZ" dirty="0" smtClean="0"/>
              <a:t>тәжірибесі </a:t>
            </a:r>
            <a:endParaRPr lang="ru-RU" dirty="0"/>
          </a:p>
        </p:txBody>
      </p:sp>
      <p:sp>
        <p:nvSpPr>
          <p:cNvPr id="3" name="Содержимое 2"/>
          <p:cNvSpPr>
            <a:spLocks noGrp="1"/>
          </p:cNvSpPr>
          <p:nvPr>
            <p:ph idx="1"/>
          </p:nvPr>
        </p:nvSpPr>
        <p:spPr>
          <a:xfrm>
            <a:off x="855406" y="2359742"/>
            <a:ext cx="10722078" cy="3877882"/>
          </a:xfrm>
        </p:spPr>
        <p:txBody>
          <a:bodyPr>
            <a:normAutofit lnSpcReduction="10000"/>
          </a:bodyPr>
          <a:lstStyle/>
          <a:p>
            <a:r>
              <a:rPr lang="ru-RU" dirty="0" smtClean="0">
                <a:effectLst/>
              </a:rPr>
              <a:t>Ж.Пиаже </a:t>
            </a:r>
            <a:r>
              <a:rPr lang="ru-RU" dirty="0">
                <a:effectLst/>
              </a:rPr>
              <a:t>1916 </a:t>
            </a:r>
            <a:r>
              <a:rPr lang="ru-RU" dirty="0" err="1">
                <a:effectLst/>
              </a:rPr>
              <a:t>жылдан</a:t>
            </a:r>
            <a:r>
              <a:rPr lang="ru-RU" dirty="0">
                <a:effectLst/>
              </a:rPr>
              <a:t> </a:t>
            </a:r>
            <a:r>
              <a:rPr lang="ru-RU" dirty="0" err="1" smtClean="0">
                <a:effectLst/>
              </a:rPr>
              <a:t>бастап</a:t>
            </a:r>
            <a:r>
              <a:rPr lang="ru-RU" dirty="0" smtClean="0">
                <a:effectLst/>
              </a:rPr>
              <a:t> </a:t>
            </a:r>
            <a:r>
              <a:rPr lang="ru-RU" dirty="0" err="1" smtClean="0">
                <a:effectLst/>
              </a:rPr>
              <a:t>балалардың </a:t>
            </a:r>
            <a:r>
              <a:rPr lang="ru-RU" dirty="0" err="1">
                <a:effectLst/>
              </a:rPr>
              <a:t>ой-өрісін </a:t>
            </a:r>
            <a:r>
              <a:rPr lang="ru-RU" dirty="0" err="1" smtClean="0">
                <a:effectLst/>
              </a:rPr>
              <a:t>зерттеуге</a:t>
            </a:r>
            <a:r>
              <a:rPr lang="ru-RU" dirty="0" smtClean="0">
                <a:effectLst/>
              </a:rPr>
              <a:t> </a:t>
            </a:r>
            <a:r>
              <a:rPr lang="ru-RU" dirty="0" err="1" smtClean="0">
                <a:effectLst/>
              </a:rPr>
              <a:t>кірісті</a:t>
            </a:r>
            <a:r>
              <a:rPr lang="ru-RU" dirty="0" smtClean="0">
                <a:effectLst/>
              </a:rPr>
              <a:t>. </a:t>
            </a:r>
            <a:r>
              <a:rPr lang="ru-RU" dirty="0" err="1" smtClean="0">
                <a:effectLst/>
              </a:rPr>
              <a:t>Ж.Пиажэ</a:t>
            </a:r>
            <a:r>
              <a:rPr lang="ru-RU" dirty="0" smtClean="0">
                <a:effectLst/>
              </a:rPr>
              <a:t> </a:t>
            </a:r>
            <a:r>
              <a:rPr lang="ru-RU" dirty="0">
                <a:effectLst/>
              </a:rPr>
              <a:t>1921-1922 </a:t>
            </a:r>
            <a:r>
              <a:rPr lang="ru-RU" dirty="0" err="1">
                <a:effectLst/>
              </a:rPr>
              <a:t>жылдары</a:t>
            </a:r>
            <a:r>
              <a:rPr lang="ru-RU" dirty="0">
                <a:effectLst/>
              </a:rPr>
              <a:t> </a:t>
            </a:r>
            <a:r>
              <a:rPr lang="ru-RU" dirty="0" smtClean="0">
                <a:effectLst/>
              </a:rPr>
              <a:t> француз </a:t>
            </a:r>
            <a:r>
              <a:rPr lang="ru-RU" dirty="0" err="1">
                <a:effectLst/>
              </a:rPr>
              <a:t>тілінде</a:t>
            </a:r>
            <a:r>
              <a:rPr lang="ru-RU" dirty="0">
                <a:effectLst/>
              </a:rPr>
              <a:t> </a:t>
            </a:r>
            <a:r>
              <a:rPr lang="ru-RU" dirty="0" err="1">
                <a:effectLst/>
              </a:rPr>
              <a:t>аударылған </a:t>
            </a:r>
            <a:r>
              <a:rPr lang="ru-RU" dirty="0" err="1" smtClean="0">
                <a:effectLst/>
              </a:rPr>
              <a:t> еңбегінде баланы</a:t>
            </a:r>
            <a:r>
              <a:rPr lang="ru-RU" dirty="0" smtClean="0">
                <a:effectLst/>
              </a:rPr>
              <a:t> </a:t>
            </a:r>
            <a:r>
              <a:rPr lang="ru-RU" dirty="0" err="1" smtClean="0">
                <a:effectLst/>
              </a:rPr>
              <a:t>оқытсан </a:t>
            </a:r>
            <a:r>
              <a:rPr lang="ru-RU" dirty="0">
                <a:effectLst/>
              </a:rPr>
              <a:t>да, </a:t>
            </a:r>
            <a:r>
              <a:rPr lang="ru-RU" dirty="0" err="1">
                <a:effectLst/>
              </a:rPr>
              <a:t>оқытпасан </a:t>
            </a:r>
            <a:r>
              <a:rPr lang="ru-RU" dirty="0" smtClean="0">
                <a:effectLst/>
              </a:rPr>
              <a:t>да </a:t>
            </a:r>
            <a:r>
              <a:rPr lang="ru-RU" dirty="0" err="1" smtClean="0">
                <a:effectLst/>
              </a:rPr>
              <a:t>психикасының дамуына</a:t>
            </a:r>
            <a:r>
              <a:rPr lang="ru-RU" dirty="0" smtClean="0">
                <a:effectLst/>
              </a:rPr>
              <a:t> </a:t>
            </a:r>
            <a:r>
              <a:rPr lang="ru-RU" dirty="0" err="1" smtClean="0">
                <a:effectLst/>
              </a:rPr>
              <a:t>ақыл-ойдың  өріс алуына</a:t>
            </a:r>
            <a:r>
              <a:rPr lang="ru-RU" dirty="0" smtClean="0">
                <a:effectLst/>
              </a:rPr>
              <a:t> </a:t>
            </a:r>
            <a:r>
              <a:rPr lang="ru-RU" dirty="0" err="1" smtClean="0">
                <a:effectLst/>
              </a:rPr>
              <a:t>ықпалын </a:t>
            </a:r>
            <a:r>
              <a:rPr lang="ru-RU" dirty="0" err="1">
                <a:effectLst/>
              </a:rPr>
              <a:t>тигізбейді</a:t>
            </a:r>
            <a:r>
              <a:rPr lang="ru-RU" dirty="0">
                <a:effectLst/>
              </a:rPr>
              <a:t> </a:t>
            </a:r>
            <a:r>
              <a:rPr lang="ru-RU" dirty="0" err="1">
                <a:effectLst/>
              </a:rPr>
              <a:t>деген</a:t>
            </a:r>
            <a:r>
              <a:rPr lang="ru-RU" dirty="0">
                <a:effectLst/>
              </a:rPr>
              <a:t> </a:t>
            </a:r>
            <a:r>
              <a:rPr lang="ru-RU" dirty="0" err="1" smtClean="0">
                <a:effectLst/>
              </a:rPr>
              <a:t>пікіріне</a:t>
            </a:r>
            <a:r>
              <a:rPr lang="ru-RU" dirty="0" smtClean="0">
                <a:effectLst/>
              </a:rPr>
              <a:t> </a:t>
            </a:r>
            <a:r>
              <a:rPr lang="ru-RU" dirty="0" err="1" smtClean="0">
                <a:effectLst/>
              </a:rPr>
              <a:t>қарсы </a:t>
            </a:r>
            <a:r>
              <a:rPr lang="ru-RU" dirty="0" err="1">
                <a:effectLst/>
              </a:rPr>
              <a:t>болған психологтардың бірі</a:t>
            </a:r>
            <a:r>
              <a:rPr lang="ru-RU" dirty="0">
                <a:effectLst/>
              </a:rPr>
              <a:t> </a:t>
            </a:r>
            <a:r>
              <a:rPr lang="ru-RU" dirty="0" smtClean="0">
                <a:effectLst/>
              </a:rPr>
              <a:t>— </a:t>
            </a:r>
            <a:r>
              <a:rPr lang="ru-RU" dirty="0" err="1" smtClean="0">
                <a:effectLst/>
              </a:rPr>
              <a:t>Л.С.Выготский</a:t>
            </a:r>
            <a:r>
              <a:rPr lang="ru-RU" dirty="0">
                <a:effectLst/>
              </a:rPr>
              <a:t>: бала </a:t>
            </a:r>
            <a:r>
              <a:rPr lang="ru-RU" dirty="0" err="1">
                <a:effectLst/>
              </a:rPr>
              <a:t>психикасы</a:t>
            </a:r>
            <a:r>
              <a:rPr lang="ru-RU" dirty="0">
                <a:effectLst/>
              </a:rPr>
              <a:t> </a:t>
            </a:r>
            <a:r>
              <a:rPr lang="ru-RU" dirty="0" smtClean="0">
                <a:effectLst/>
              </a:rPr>
              <a:t>тек </a:t>
            </a:r>
            <a:r>
              <a:rPr lang="ru-RU" dirty="0" err="1" smtClean="0">
                <a:effectLst/>
              </a:rPr>
              <a:t>оқытудың </a:t>
            </a:r>
            <a:r>
              <a:rPr lang="ru-RU" dirty="0" err="1">
                <a:effectLst/>
              </a:rPr>
              <a:t>негізінде</a:t>
            </a:r>
            <a:r>
              <a:rPr lang="ru-RU" dirty="0">
                <a:effectLst/>
              </a:rPr>
              <a:t> </a:t>
            </a:r>
            <a:r>
              <a:rPr lang="ru-RU" dirty="0" err="1" smtClean="0">
                <a:effectLst/>
              </a:rPr>
              <a:t>қалыптасады</a:t>
            </a:r>
            <a:r>
              <a:rPr lang="ru-RU" dirty="0" smtClean="0">
                <a:effectLst/>
              </a:rPr>
              <a:t>. </a:t>
            </a:r>
            <a:r>
              <a:rPr lang="ru-RU" dirty="0" err="1" smtClean="0">
                <a:effectLst/>
              </a:rPr>
              <a:t>Ег</a:t>
            </a:r>
            <a:r>
              <a:rPr lang="en-GB" dirty="0">
                <a:effectLst/>
              </a:rPr>
              <a:t>e</a:t>
            </a:r>
            <a:r>
              <a:rPr lang="ru-RU" dirty="0" err="1">
                <a:effectLst/>
              </a:rPr>
              <a:t>р</a:t>
            </a:r>
            <a:r>
              <a:rPr lang="ru-RU" dirty="0">
                <a:effectLst/>
              </a:rPr>
              <a:t> </a:t>
            </a:r>
            <a:r>
              <a:rPr lang="ru-RU" dirty="0" err="1">
                <a:effectLst/>
              </a:rPr>
              <a:t>баланы</a:t>
            </a:r>
            <a:r>
              <a:rPr lang="ru-RU" dirty="0">
                <a:effectLst/>
              </a:rPr>
              <a:t> </a:t>
            </a:r>
            <a:r>
              <a:rPr lang="ru-RU" dirty="0" err="1">
                <a:effectLst/>
              </a:rPr>
              <a:t>ақылды етемін</a:t>
            </a:r>
            <a:r>
              <a:rPr lang="ru-RU" dirty="0">
                <a:effectLst/>
              </a:rPr>
              <a:t> </a:t>
            </a:r>
            <a:r>
              <a:rPr lang="ru-RU" dirty="0" err="1" smtClean="0">
                <a:effectLst/>
              </a:rPr>
              <a:t>десеңіздер окыту</a:t>
            </a:r>
            <a:r>
              <a:rPr lang="ru-RU" dirty="0" smtClean="0">
                <a:effectLst/>
              </a:rPr>
              <a:t> </a:t>
            </a:r>
            <a:r>
              <a:rPr lang="ru-RU" dirty="0" err="1">
                <a:effectLst/>
              </a:rPr>
              <a:t>тәсілдерін оның қолы </a:t>
            </a:r>
            <a:r>
              <a:rPr lang="ru-RU" dirty="0" err="1" smtClean="0">
                <a:effectLst/>
              </a:rPr>
              <a:t>жеткен</a:t>
            </a:r>
            <a:r>
              <a:rPr lang="ru-RU" dirty="0" smtClean="0">
                <a:effectLst/>
              </a:rPr>
              <a:t> даму </a:t>
            </a:r>
            <a:r>
              <a:rPr lang="ru-RU" dirty="0" err="1">
                <a:effectLst/>
              </a:rPr>
              <a:t>дәрежесіне дәл </a:t>
            </a:r>
            <a:r>
              <a:rPr lang="ru-RU" dirty="0" err="1" smtClean="0">
                <a:effectLst/>
              </a:rPr>
              <a:t>ықшамдамай</a:t>
            </a:r>
            <a:r>
              <a:rPr lang="ru-RU" dirty="0" smtClean="0">
                <a:effectLst/>
              </a:rPr>
              <a:t>, </a:t>
            </a:r>
            <a:r>
              <a:rPr lang="ru-RU" dirty="0" err="1" smtClean="0">
                <a:effectLst/>
              </a:rPr>
              <a:t>шамалы</a:t>
            </a:r>
            <a:r>
              <a:rPr lang="ru-RU" dirty="0" smtClean="0">
                <a:effectLst/>
              </a:rPr>
              <a:t> </a:t>
            </a:r>
            <a:r>
              <a:rPr lang="ru-RU" dirty="0" err="1">
                <a:effectLst/>
              </a:rPr>
              <a:t>алға қарай оздырып</a:t>
            </a:r>
            <a:r>
              <a:rPr lang="ru-RU" dirty="0">
                <a:effectLst/>
              </a:rPr>
              <a:t> </a:t>
            </a:r>
            <a:r>
              <a:rPr lang="ru-RU" dirty="0" err="1">
                <a:effectLst/>
              </a:rPr>
              <a:t>жүргізу </a:t>
            </a:r>
            <a:r>
              <a:rPr lang="ru-RU" dirty="0" err="1" smtClean="0">
                <a:effectLst/>
              </a:rPr>
              <a:t>керек</a:t>
            </a:r>
            <a:r>
              <a:rPr lang="ru-RU" dirty="0">
                <a:effectLst/>
              </a:rPr>
              <a:t>. Сонда </a:t>
            </a:r>
            <a:r>
              <a:rPr lang="ru-RU" dirty="0" err="1">
                <a:effectLst/>
              </a:rPr>
              <a:t>ғана оқыту баланың ой-өрісін алға қарай жетелейтін</a:t>
            </a:r>
            <a:r>
              <a:rPr lang="ru-RU" dirty="0">
                <a:effectLst/>
              </a:rPr>
              <a:t> болады </a:t>
            </a:r>
            <a:r>
              <a:rPr lang="ru-RU" dirty="0" smtClean="0">
                <a:effectLst/>
              </a:rPr>
              <a:t>– </a:t>
            </a:r>
            <a:r>
              <a:rPr lang="ru-RU" dirty="0" err="1" smtClean="0">
                <a:effectLst/>
              </a:rPr>
              <a:t>дейді</a:t>
            </a:r>
            <a:r>
              <a:rPr lang="ru-RU" dirty="0" smtClean="0">
                <a:effectLst/>
              </a:rPr>
              <a:t>. </a:t>
            </a:r>
            <a:r>
              <a:rPr lang="ru-RU" dirty="0" err="1" smtClean="0">
                <a:effectLst/>
              </a:rPr>
              <a:t>Л.С.Выготскийдін</a:t>
            </a:r>
            <a:r>
              <a:rPr lang="ru-RU" dirty="0" smtClean="0">
                <a:effectLst/>
              </a:rPr>
              <a:t> </a:t>
            </a:r>
            <a:r>
              <a:rPr lang="ru-RU" dirty="0">
                <a:effectLst/>
              </a:rPr>
              <a:t>психология </a:t>
            </a:r>
            <a:r>
              <a:rPr lang="ru-RU" dirty="0" err="1">
                <a:effectLst/>
              </a:rPr>
              <a:t>ғылымында ерекше</a:t>
            </a:r>
            <a:r>
              <a:rPr lang="ru-RU" dirty="0">
                <a:effectLst/>
              </a:rPr>
              <a:t> орын </a:t>
            </a:r>
            <a:r>
              <a:rPr lang="ru-RU" dirty="0" err="1" smtClean="0">
                <a:effectLst/>
              </a:rPr>
              <a:t>алатын</a:t>
            </a:r>
            <a:r>
              <a:rPr lang="ru-RU" dirty="0" smtClean="0">
                <a:effectLst/>
              </a:rPr>
              <a:t> </a:t>
            </a:r>
            <a:r>
              <a:rPr lang="ru-RU" dirty="0" err="1" smtClean="0">
                <a:effectLst/>
              </a:rPr>
              <a:t>теориясы</a:t>
            </a:r>
            <a:r>
              <a:rPr lang="ru-RU" dirty="0" smtClean="0">
                <a:effectLst/>
              </a:rPr>
              <a:t> </a:t>
            </a:r>
            <a:r>
              <a:rPr lang="ru-RU" dirty="0">
                <a:effectLst/>
              </a:rPr>
              <a:t>бала </a:t>
            </a:r>
            <a:r>
              <a:rPr lang="ru-RU" dirty="0" err="1">
                <a:effectLst/>
              </a:rPr>
              <a:t>дамуының жақын арадағы аймағы деп</a:t>
            </a:r>
            <a:r>
              <a:rPr lang="ru-RU" dirty="0">
                <a:effectLst/>
              </a:rPr>
              <a:t> </a:t>
            </a:r>
            <a:r>
              <a:rPr lang="ru-RU" dirty="0" err="1">
                <a:effectLst/>
              </a:rPr>
              <a:t>аталады</a:t>
            </a:r>
            <a:r>
              <a:rPr lang="ru-RU" dirty="0">
                <a:effectLst/>
              </a:rPr>
              <a:t>. </a:t>
            </a:r>
            <a:r>
              <a:rPr lang="ru-RU" dirty="0" err="1">
                <a:effectLst/>
              </a:rPr>
              <a:t>Бұл теорияның түпкі мәні </a:t>
            </a:r>
            <a:r>
              <a:rPr lang="ru-RU" dirty="0">
                <a:effectLst/>
              </a:rPr>
              <a:t>— </a:t>
            </a:r>
            <a:r>
              <a:rPr lang="ru-RU" dirty="0" err="1">
                <a:effectLst/>
              </a:rPr>
              <a:t>баланы</a:t>
            </a:r>
            <a:r>
              <a:rPr lang="ru-RU" dirty="0">
                <a:effectLst/>
              </a:rPr>
              <a:t> </a:t>
            </a:r>
            <a:r>
              <a:rPr lang="ru-RU" dirty="0" err="1">
                <a:effectLst/>
              </a:rPr>
              <a:t>тәрбиелеу.</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465" y="589042"/>
            <a:ext cx="10545096" cy="1003783"/>
          </a:xfrm>
        </p:spPr>
        <p:txBody>
          <a:bodyPr/>
          <a:lstStyle/>
          <a:p>
            <a:r>
              <a:rPr lang="kk-KZ" sz="2800" dirty="0" smtClean="0"/>
              <a:t>Францияда (А. Бине, Симон) психодиагностикалық  әдістерді  қолдану  ерекшеліктері  </a:t>
            </a:r>
            <a:endParaRPr lang="ru-RU" sz="2800" dirty="0"/>
          </a:p>
        </p:txBody>
      </p:sp>
      <p:sp>
        <p:nvSpPr>
          <p:cNvPr id="3" name="Текст 2"/>
          <p:cNvSpPr>
            <a:spLocks noGrp="1"/>
          </p:cNvSpPr>
          <p:nvPr>
            <p:ph type="body" idx="1"/>
          </p:nvPr>
        </p:nvSpPr>
        <p:spPr>
          <a:xfrm>
            <a:off x="1327355" y="1681316"/>
            <a:ext cx="9992915" cy="4381156"/>
          </a:xfrm>
        </p:spPr>
        <p:txBody>
          <a:bodyPr>
            <a:normAutofit lnSpcReduction="10000"/>
          </a:bodyPr>
          <a:lstStyle/>
          <a:p>
            <a:r>
              <a:rPr lang="kk-KZ" dirty="0" smtClean="0"/>
              <a:t>Альфред Бине эксперименталдық психологияның негізін қалаушылардың бірі болып табылады. Зерттеудің алғашқы кезеңдерінде Бине интеллект мен хиромантия және френология қарастыратын «өзгермелілер» арасындағы өзара байланысты түсінуге тырысқан. Сондай-ақ ол Гальтон мен Кеттелл қолданған тесттерді қолданып эксперименттер жүргізді. Алайда 1890 ж.ж. Бине индивидуалдық айырмашылықтарды зерттеу үшін анағұрлым күрделі психикалық үрдістерге жүгіну қажет деген тұжырымға келеді.Бине мен Анри 1896 жылы зейінді, түсінуді, есте сақтауды, қиялды, эстетикалық бағалауды, моральдық пайымдауларды және кеңстікті визуалдық түйсінуді өлшеуге арналған тесттер топтамасына сипаттама берді. </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xmlns="" id="{9B0F7D69-D93C-4C38-A23D-76E000D691C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3496422" cy="6858000"/>
          </a:xfrm>
          <a:custGeom>
            <a:avLst/>
            <a:gdLst/>
            <a:ahLst/>
            <a:cxnLst/>
            <a:rect l="l" t="t" r="r" b="b"/>
            <a:pathLst>
              <a:path w="3496422" h="6858000">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Shape 10">
            <a:extLst>
              <a:ext uri="{FF2B5EF4-FFF2-40B4-BE49-F238E27FC236}">
                <a16:creationId xmlns:a16="http://schemas.microsoft.com/office/drawing/2014/main" xmlns="" id="{8CD419D4-EA9D-42D9-BF62-B07F0B7B672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75409" y="0"/>
            <a:ext cx="2529723" cy="6858000"/>
          </a:xfrm>
          <a:custGeom>
            <a:avLst/>
            <a:gdLst/>
            <a:ahLst/>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3" name="Freeform: Shape 12">
            <a:extLst>
              <a:ext uri="{FF2B5EF4-FFF2-40B4-BE49-F238E27FC236}">
                <a16:creationId xmlns:a16="http://schemas.microsoft.com/office/drawing/2014/main" xmlns="" id="{1C6FEC9B-9608-4181-A9E5-A1B80E7202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55402" y="0"/>
            <a:ext cx="2536434" cy="6858000"/>
          </a:xfrm>
          <a:custGeom>
            <a:avLst/>
            <a:gdLst/>
            <a:ahLst/>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5" name="Freeform: Shape 14">
            <a:extLst>
              <a:ext uri="{FF2B5EF4-FFF2-40B4-BE49-F238E27FC236}">
                <a16:creationId xmlns:a16="http://schemas.microsoft.com/office/drawing/2014/main" xmlns="" id="{AB1564ED-F26F-451D-97D6-A6EC3E83FD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24161" y="0"/>
            <a:ext cx="2261351" cy="6858000"/>
          </a:xfrm>
          <a:custGeom>
            <a:avLst/>
            <a:gdLst/>
            <a:ahLst/>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17" name="Freeform: Shape 16">
            <a:extLst>
              <a:ext uri="{FF2B5EF4-FFF2-40B4-BE49-F238E27FC236}">
                <a16:creationId xmlns:a16="http://schemas.microsoft.com/office/drawing/2014/main" xmlns="" id="{0CA184B6-3482-4F43-87F0-BC765DCFD8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3496422" cy="6858000"/>
          </a:xfrm>
          <a:custGeom>
            <a:avLst/>
            <a:gdLst/>
            <a:ahLst/>
            <a:cxnLst/>
            <a:rect l="l" t="t" r="r" b="b"/>
            <a:pathLst>
              <a:path w="3496422" h="6858000">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xmlns="" id="{6C869923-8380-4244-9548-802C330638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75409" y="0"/>
            <a:ext cx="2529723" cy="6858000"/>
          </a:xfrm>
          <a:custGeom>
            <a:avLst/>
            <a:gdLst/>
            <a:ahLst/>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1" name="Freeform: Shape 20">
            <a:extLst>
              <a:ext uri="{FF2B5EF4-FFF2-40B4-BE49-F238E27FC236}">
                <a16:creationId xmlns:a16="http://schemas.microsoft.com/office/drawing/2014/main" xmlns="" id="{C06255F2-BC67-4DDE-B34E-AC4BA21838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55402" y="0"/>
            <a:ext cx="2536434" cy="6858000"/>
          </a:xfrm>
          <a:custGeom>
            <a:avLst/>
            <a:gdLst/>
            <a:ahLst/>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3" name="Freeform: Shape 22">
            <a:extLst>
              <a:ext uri="{FF2B5EF4-FFF2-40B4-BE49-F238E27FC236}">
                <a16:creationId xmlns:a16="http://schemas.microsoft.com/office/drawing/2014/main" xmlns="" id="{55169443-FCCD-4C0A-8C69-18CD3FA096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24161" y="0"/>
            <a:ext cx="2261351" cy="6858000"/>
          </a:xfrm>
          <a:custGeom>
            <a:avLst/>
            <a:gdLst/>
            <a:ahLst/>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useBgFill="1">
        <p:nvSpPr>
          <p:cNvPr id="25" name="Rectangle 24">
            <a:extLst>
              <a:ext uri="{FF2B5EF4-FFF2-40B4-BE49-F238E27FC236}">
                <a16:creationId xmlns:a16="http://schemas.microsoft.com/office/drawing/2014/main" xmlns="" id="{0DBF1ABE-8590-450D-BB49-BDDCCF3EE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Заголовок 1">
            <a:extLst>
              <a:ext uri="{FF2B5EF4-FFF2-40B4-BE49-F238E27FC236}">
                <a16:creationId xmlns:a16="http://schemas.microsoft.com/office/drawing/2014/main" xmlns="" id="{B402E25F-1E6B-4B3E-B178-B60FE5704947}"/>
              </a:ext>
            </a:extLst>
          </p:cNvPr>
          <p:cNvSpPr>
            <a:spLocks noGrp="1"/>
          </p:cNvSpPr>
          <p:nvPr>
            <p:ph type="title"/>
          </p:nvPr>
        </p:nvSpPr>
        <p:spPr>
          <a:xfrm>
            <a:off x="4141494" y="2480553"/>
            <a:ext cx="7512025" cy="4212448"/>
          </a:xfrm>
        </p:spPr>
        <p:txBody>
          <a:bodyPr vert="horz" lIns="109728" tIns="109728" rIns="109728" bIns="91440" rtlCol="0" anchor="b">
            <a:noAutofit/>
          </a:bodyPr>
          <a:lstStyle/>
          <a:p>
            <a:pPr algn="just">
              <a:spcAft>
                <a:spcPts val="800"/>
              </a:spcAft>
            </a:pPr>
            <a:r>
              <a:rPr lang="kk-KZ" sz="2400" dirty="0">
                <a:solidFill>
                  <a:schemeClr val="tx1">
                    <a:lumMod val="85000"/>
                    <a:lumOff val="15000"/>
                  </a:schemeClr>
                </a:solidFill>
                <a:effectLst/>
                <a:latin typeface="Times New Roman" panose="02020603050405020304" pitchFamily="18" charset="0"/>
                <a:cs typeface="Times New Roman" panose="02020603050405020304" pitchFamily="18" charset="0"/>
              </a:rPr>
              <a:t>	</a:t>
            </a:r>
            <a:endParaRPr lang="en-US" sz="24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
        <p:nvSpPr>
          <p:cNvPr id="27" name="Freeform: Shape 26">
            <a:extLst>
              <a:ext uri="{FF2B5EF4-FFF2-40B4-BE49-F238E27FC236}">
                <a16:creationId xmlns:a16="http://schemas.microsoft.com/office/drawing/2014/main" xmlns="" id="{96CB0275-66F1-4491-93B8-121D0C7176B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205951" cy="6858000"/>
          </a:xfrm>
          <a:custGeom>
            <a:avLst/>
            <a:gdLst>
              <a:gd name="connsiteX0" fmla="*/ 0 w 5205951"/>
              <a:gd name="connsiteY0" fmla="*/ 0 h 6858000"/>
              <a:gd name="connsiteX1" fmla="*/ 1709529 w 5205951"/>
              <a:gd name="connsiteY1" fmla="*/ 0 h 6858000"/>
              <a:gd name="connsiteX2" fmla="*/ 2489695 w 5205951"/>
              <a:gd name="connsiteY2" fmla="*/ 0 h 6858000"/>
              <a:gd name="connsiteX3" fmla="*/ 3582928 w 5205951"/>
              <a:gd name="connsiteY3" fmla="*/ 0 h 6858000"/>
              <a:gd name="connsiteX4" fmla="*/ 3605052 w 5205951"/>
              <a:gd name="connsiteY4" fmla="*/ 14997 h 6858000"/>
              <a:gd name="connsiteX5" fmla="*/ 5205951 w 5205951"/>
              <a:gd name="connsiteY5" fmla="*/ 3621656 h 6858000"/>
              <a:gd name="connsiteX6" fmla="*/ 3331601 w 5205951"/>
              <a:gd name="connsiteY6" fmla="*/ 6374814 h 6858000"/>
              <a:gd name="connsiteX7" fmla="*/ 2814953 w 5205951"/>
              <a:gd name="connsiteY7" fmla="*/ 6780599 h 6858000"/>
              <a:gd name="connsiteX8" fmla="*/ 2703197 w 5205951"/>
              <a:gd name="connsiteY8" fmla="*/ 6858000 h 6858000"/>
              <a:gd name="connsiteX9" fmla="*/ 2489695 w 5205951"/>
              <a:gd name="connsiteY9" fmla="*/ 6858000 h 6858000"/>
              <a:gd name="connsiteX10" fmla="*/ 1709529 w 5205951"/>
              <a:gd name="connsiteY10" fmla="*/ 6858000 h 6858000"/>
              <a:gd name="connsiteX11" fmla="*/ 0 w 5205951"/>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205951" h="6858000">
                <a:moveTo>
                  <a:pt x="0" y="0"/>
                </a:moveTo>
                <a:lnTo>
                  <a:pt x="1709529" y="0"/>
                </a:lnTo>
                <a:lnTo>
                  <a:pt x="2489695" y="0"/>
                </a:lnTo>
                <a:lnTo>
                  <a:pt x="3582928" y="0"/>
                </a:lnTo>
                <a:lnTo>
                  <a:pt x="3605052" y="14997"/>
                </a:lnTo>
                <a:cubicBezTo>
                  <a:pt x="4632215" y="754641"/>
                  <a:pt x="5205951" y="2093192"/>
                  <a:pt x="5205951" y="3621656"/>
                </a:cubicBezTo>
                <a:cubicBezTo>
                  <a:pt x="5205951" y="4969131"/>
                  <a:pt x="4277226" y="5602839"/>
                  <a:pt x="3331601" y="6374814"/>
                </a:cubicBezTo>
                <a:cubicBezTo>
                  <a:pt x="3159398" y="6515397"/>
                  <a:pt x="2988771" y="6653108"/>
                  <a:pt x="2814953" y="6780599"/>
                </a:cubicBezTo>
                <a:lnTo>
                  <a:pt x="2703197" y="6858000"/>
                </a:lnTo>
                <a:lnTo>
                  <a:pt x="2489695" y="6858000"/>
                </a:lnTo>
                <a:lnTo>
                  <a:pt x="1709529"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xmlns="" id="{18D32C3D-8F76-4E99-BE56-0836CC38CC8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84938"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31" name="Freeform: Shape 30">
            <a:extLst>
              <a:ext uri="{FF2B5EF4-FFF2-40B4-BE49-F238E27FC236}">
                <a16:creationId xmlns:a16="http://schemas.microsoft.com/office/drawing/2014/main" xmlns="" id="{70766076-46F5-42D5-A773-2B3BEF2B8B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925575" y="0"/>
            <a:ext cx="2486322"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6" name="Graphic 5" descr="Отпечаток пальца">
            <a:extLst>
              <a:ext uri="{FF2B5EF4-FFF2-40B4-BE49-F238E27FC236}">
                <a16:creationId xmlns:a16="http://schemas.microsoft.com/office/drawing/2014/main" xmlns="" id="{D8DE84DB-A459-4BB8-AFEA-BFB5CDC2B5FB}"/>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asvg="http://schemas.microsoft.com/office/drawing/2016/SVG/main" xmlns="" r:embed="rId3"/>
              </a:ext>
            </a:extLst>
          </a:blip>
          <a:stretch>
            <a:fillRect/>
          </a:stretch>
        </p:blipFill>
        <p:spPr>
          <a:xfrm>
            <a:off x="902571" y="1794394"/>
            <a:ext cx="3217333" cy="3217333"/>
          </a:xfrm>
          <a:prstGeom prst="rect">
            <a:avLst/>
          </a:prstGeom>
        </p:spPr>
      </p:pic>
      <p:sp>
        <p:nvSpPr>
          <p:cNvPr id="4" name="TextBox 3">
            <a:extLst>
              <a:ext uri="{FF2B5EF4-FFF2-40B4-BE49-F238E27FC236}">
                <a16:creationId xmlns:a16="http://schemas.microsoft.com/office/drawing/2014/main" xmlns="" id="{979BEF9F-064D-415C-7E4D-CF71E0792469}"/>
              </a:ext>
            </a:extLst>
          </p:cNvPr>
          <p:cNvSpPr txBox="1"/>
          <p:nvPr/>
        </p:nvSpPr>
        <p:spPr>
          <a:xfrm>
            <a:off x="3569110" y="1607755"/>
            <a:ext cx="8259096" cy="4739759"/>
          </a:xfrm>
          <a:prstGeom prst="rect">
            <a:avLst/>
          </a:prstGeom>
          <a:noFill/>
        </p:spPr>
        <p:txBody>
          <a:bodyPr wrap="square" rtlCol="0">
            <a:spAutoFit/>
          </a:bodyPr>
          <a:lstStyle/>
          <a:p>
            <a:r>
              <a:rPr lang="kk-KZ" dirty="0">
                <a:effectLst/>
                <a:latin typeface="KZ Times New Roman"/>
                <a:ea typeface="Times New Roman" panose="02020603050405020304" pitchFamily="18" charset="0"/>
              </a:rPr>
              <a:t>1905 ж. А.Бине </a:t>
            </a:r>
            <a:r>
              <a:rPr lang="kk-KZ" b="1" dirty="0">
                <a:effectLst/>
                <a:latin typeface="KZ Times New Roman"/>
                <a:ea typeface="Times New Roman" panose="02020603050405020304" pitchFamily="18" charset="0"/>
              </a:rPr>
              <a:t>Теодор Симонмен</a:t>
            </a:r>
            <a:r>
              <a:rPr lang="kk-KZ" dirty="0">
                <a:effectLst/>
                <a:latin typeface="KZ Times New Roman"/>
                <a:ea typeface="Times New Roman" panose="02020603050405020304" pitchFamily="18" charset="0"/>
              </a:rPr>
              <a:t> бірге қиындығына </a:t>
            </a:r>
            <a:r>
              <a:rPr lang="kk-KZ" dirty="0" smtClean="0">
                <a:effectLst/>
                <a:latin typeface="KZ Times New Roman"/>
                <a:ea typeface="Times New Roman" panose="02020603050405020304" pitchFamily="18" charset="0"/>
              </a:rPr>
              <a:t>қарай </a:t>
            </a:r>
            <a:r>
              <a:rPr lang="kk-KZ" dirty="0">
                <a:effectLst/>
                <a:latin typeface="KZ Times New Roman"/>
                <a:ea typeface="Times New Roman" panose="02020603050405020304" pitchFamily="18" charset="0"/>
              </a:rPr>
              <a:t>орналасқан 30 тапсырмадан тұратын балалардың </a:t>
            </a:r>
            <a:r>
              <a:rPr lang="kk-KZ" dirty="0" smtClean="0">
                <a:effectLst/>
                <a:latin typeface="KZ Times New Roman"/>
                <a:ea typeface="Times New Roman" panose="02020603050405020304" pitchFamily="18" charset="0"/>
              </a:rPr>
              <a:t>интеллектісін </a:t>
            </a:r>
            <a:r>
              <a:rPr lang="kk-KZ" dirty="0">
                <a:effectLst/>
                <a:latin typeface="KZ Times New Roman"/>
                <a:ea typeface="Times New Roman" panose="02020603050405020304" pitchFamily="18" charset="0"/>
              </a:rPr>
              <a:t>өлшеуге арналған алғашқы шкаланы құрастырды. </a:t>
            </a:r>
            <a:r>
              <a:rPr lang="kk-KZ" dirty="0" smtClean="0">
                <a:effectLst/>
                <a:latin typeface="KZ Times New Roman"/>
                <a:ea typeface="Times New Roman" panose="02020603050405020304" pitchFamily="18" charset="0"/>
              </a:rPr>
              <a:t>Балалар </a:t>
            </a:r>
            <a:r>
              <a:rPr lang="kk-KZ" dirty="0">
                <a:effectLst/>
                <a:latin typeface="KZ Times New Roman"/>
                <a:ea typeface="Times New Roman" panose="02020603050405020304" pitchFamily="18" charset="0"/>
              </a:rPr>
              <a:t>алған ұпай саны шешілген тапсырмаға тәуелді болды. </a:t>
            </a:r>
            <a:r>
              <a:rPr lang="kk-KZ" dirty="0" err="1">
                <a:effectLst/>
                <a:latin typeface="KZ Times New Roman"/>
                <a:ea typeface="Times New Roman" panose="02020603050405020304" pitchFamily="18" charset="0"/>
              </a:rPr>
              <a:t>Бине</a:t>
            </a:r>
            <a:r>
              <a:rPr lang="kk-KZ" dirty="0">
                <a:effectLst/>
                <a:latin typeface="KZ Times New Roman"/>
                <a:ea typeface="Times New Roman" panose="02020603050405020304" pitchFamily="18" charset="0"/>
              </a:rPr>
              <a:t> бұл шкала дифференциацияның «дөрекі» тәсілі деп пайымдады (мысалы, қарапайым 5 жастағы бала 14 тапсырмадан әрі аса алмайды). Бұл шкалада перцептивті-сенсорлық тапсырмалар болғанымен, интеллектінің негізгі компоненттері болып есептелген пайымдау, түсіну және ой түю қабілеттерін ашуға мүмкіндік беретін </a:t>
            </a:r>
            <a:r>
              <a:rPr lang="kk-KZ" dirty="0" err="1">
                <a:effectLst/>
                <a:latin typeface="KZ Times New Roman"/>
                <a:ea typeface="Times New Roman" panose="02020603050405020304" pitchFamily="18" charset="0"/>
              </a:rPr>
              <a:t>вербалдық</a:t>
            </a:r>
            <a:r>
              <a:rPr lang="kk-KZ" dirty="0">
                <a:effectLst/>
                <a:latin typeface="KZ Times New Roman"/>
                <a:ea typeface="Times New Roman" panose="02020603050405020304" pitchFamily="18" charset="0"/>
              </a:rPr>
              <a:t> материалдарға ерекше орын берілді. </a:t>
            </a:r>
            <a:endParaRPr lang="en-GB" dirty="0">
              <a:effectLst/>
              <a:latin typeface="Times New Roman" panose="02020603050405020304" pitchFamily="18" charset="0"/>
              <a:ea typeface="Times New Roman" panose="02020603050405020304" pitchFamily="18" charset="0"/>
            </a:endParaRPr>
          </a:p>
          <a:p>
            <a:r>
              <a:rPr lang="kk-KZ" dirty="0">
                <a:effectLst/>
                <a:latin typeface="KZ Times New Roman"/>
                <a:ea typeface="Times New Roman" panose="02020603050405020304" pitchFamily="18" charset="0"/>
              </a:rPr>
              <a:t>1908 ж. </a:t>
            </a:r>
            <a:r>
              <a:rPr lang="kk-KZ" dirty="0" err="1">
                <a:effectLst/>
                <a:latin typeface="KZ Times New Roman"/>
                <a:ea typeface="Times New Roman" panose="02020603050405020304" pitchFamily="18" charset="0"/>
              </a:rPr>
              <a:t>Бине</a:t>
            </a:r>
            <a:r>
              <a:rPr lang="kk-KZ" dirty="0">
                <a:effectLst/>
                <a:latin typeface="KZ Times New Roman"/>
                <a:ea typeface="Times New Roman" panose="02020603050405020304" pitchFamily="18" charset="0"/>
              </a:rPr>
              <a:t>-Симонның жетілдірілген шаласы жария етілді. Ол 3 жастан 13 жасқа дейін жыныстық белгісіне қарай топтастырылған осы деңгейден өткен белгілі бір жастағы балалар пайызына сәйкес 59 тесттен тұрды. Бұл анықтаушы пайыздық диапазон 67 %-дан 75 %-ға дейін болды. Егер балалардың көпшілігі (пайыздық есеппен) тесттен өтсе, ол бұл жас деңгейі үшін тым жеңіл деп саналды; егер бұл тестті балалардың тым аз пайызы орындаса, онда ол бұл жас үшін аса күрделі болып </a:t>
            </a:r>
            <a:r>
              <a:rPr lang="kk-KZ" dirty="0" smtClean="0">
                <a:effectLst/>
                <a:latin typeface="KZ Times New Roman"/>
                <a:ea typeface="Times New Roman" panose="02020603050405020304" pitchFamily="18" charset="0"/>
              </a:rPr>
              <a:t>саналды</a:t>
            </a:r>
            <a:r>
              <a:rPr lang="kk-KZ" dirty="0">
                <a:effectLst/>
                <a:latin typeface="KZ Times New Roman"/>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pPr algn="l"/>
            <a:endParaRPr lang="kk-KZ" sz="1400" dirty="0"/>
          </a:p>
        </p:txBody>
      </p:sp>
      <p:sp>
        <p:nvSpPr>
          <p:cNvPr id="5" name="TextBox 4">
            <a:extLst>
              <a:ext uri="{FF2B5EF4-FFF2-40B4-BE49-F238E27FC236}">
                <a16:creationId xmlns:a16="http://schemas.microsoft.com/office/drawing/2014/main" xmlns="" id="{741BFD79-4952-FFD3-270A-FABAA04622F5}"/>
              </a:ext>
            </a:extLst>
          </p:cNvPr>
          <p:cNvSpPr txBox="1"/>
          <p:nvPr/>
        </p:nvSpPr>
        <p:spPr>
          <a:xfrm>
            <a:off x="516194" y="353974"/>
            <a:ext cx="10899058" cy="954107"/>
          </a:xfrm>
          <a:prstGeom prst="rect">
            <a:avLst/>
          </a:prstGeom>
          <a:noFill/>
        </p:spPr>
        <p:txBody>
          <a:bodyPr wrap="square" rtlCol="0">
            <a:spAutoFit/>
          </a:bodyPr>
          <a:lstStyle/>
          <a:p>
            <a:pPr algn="ctr"/>
            <a:r>
              <a:rPr lang="kk-KZ" sz="2800" b="1" dirty="0"/>
              <a:t>Францияда (А</a:t>
            </a:r>
            <a:r>
              <a:rPr lang="kk-KZ" sz="2800" b="1" dirty="0" smtClean="0"/>
              <a:t>. Бине</a:t>
            </a:r>
            <a:r>
              <a:rPr lang="kk-KZ" sz="2800" b="1" dirty="0"/>
              <a:t>, Симон) психодиагностикалық  әдістерді  қолдану  </a:t>
            </a:r>
            <a:r>
              <a:rPr lang="kk-KZ" sz="2800" b="1" dirty="0" smtClean="0"/>
              <a:t>ерекшеліктері  </a:t>
            </a:r>
            <a:endParaRPr lang="en-US" sz="2800" b="1" dirty="0"/>
          </a:p>
        </p:txBody>
      </p:sp>
    </p:spTree>
    <p:extLst>
      <p:ext uri="{BB962C8B-B14F-4D97-AF65-F5344CB8AC3E}">
        <p14:creationId xmlns:p14="http://schemas.microsoft.com/office/powerpoint/2010/main" xmlns="" val="720118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465" y="589043"/>
            <a:ext cx="10545096" cy="649822"/>
          </a:xfrm>
        </p:spPr>
        <p:txBody>
          <a:bodyPr/>
          <a:lstStyle/>
          <a:p>
            <a:pPr algn="ctr"/>
            <a:r>
              <a:rPr lang="kk-KZ" sz="3600" dirty="0" smtClean="0"/>
              <a:t>Ресей</a:t>
            </a:r>
            <a:r>
              <a:rPr lang="ru-RU" sz="3600" dirty="0" smtClean="0"/>
              <a:t> </a:t>
            </a:r>
            <a:r>
              <a:rPr lang="kk-KZ" sz="3600" dirty="0" smtClean="0"/>
              <a:t>және шет елдерінде психодиагностиканың д</a:t>
            </a:r>
            <a:r>
              <a:rPr lang="ru-RU" sz="3600" dirty="0" err="1" smtClean="0"/>
              <a:t>аму</a:t>
            </a:r>
            <a:r>
              <a:rPr lang="ru-RU" sz="3600" dirty="0" smtClean="0"/>
              <a:t> </a:t>
            </a:r>
            <a:r>
              <a:rPr lang="ru-RU" sz="3600" dirty="0" err="1" smtClean="0"/>
              <a:t>тарихы</a:t>
            </a:r>
            <a:endParaRPr lang="ru-RU" sz="3600" dirty="0"/>
          </a:p>
        </p:txBody>
      </p:sp>
      <p:sp>
        <p:nvSpPr>
          <p:cNvPr id="3" name="Текст 2"/>
          <p:cNvSpPr>
            <a:spLocks noGrp="1"/>
          </p:cNvSpPr>
          <p:nvPr>
            <p:ph type="body" idx="1"/>
          </p:nvPr>
        </p:nvSpPr>
        <p:spPr>
          <a:xfrm>
            <a:off x="383459" y="1165123"/>
            <a:ext cx="10936812" cy="4897349"/>
          </a:xfrm>
        </p:spPr>
        <p:txBody>
          <a:bodyPr>
            <a:normAutofit fontScale="85000" lnSpcReduction="10000"/>
          </a:bodyPr>
          <a:lstStyle/>
          <a:p>
            <a:r>
              <a:rPr lang="ru-RU" dirty="0" smtClean="0"/>
              <a:t>Бірінші </a:t>
            </a:r>
            <a:r>
              <a:rPr lang="ru-RU" dirty="0" err="1" smtClean="0"/>
              <a:t>дүниежүзілік соғыс кезінде</a:t>
            </a:r>
            <a:r>
              <a:rPr lang="ru-RU" dirty="0" smtClean="0"/>
              <a:t> </a:t>
            </a:r>
            <a:r>
              <a:rPr lang="ru-RU" dirty="0" err="1" smtClean="0"/>
              <a:t>психологиялық тестілерді</a:t>
            </a:r>
            <a:r>
              <a:rPr lang="ru-RU" dirty="0" smtClean="0"/>
              <a:t> </a:t>
            </a:r>
            <a:r>
              <a:rPr lang="ru-RU" dirty="0" err="1" smtClean="0"/>
              <a:t>көптеп пайдаланды</a:t>
            </a:r>
            <a:r>
              <a:rPr lang="ru-RU" dirty="0" smtClean="0"/>
              <a:t>. </a:t>
            </a:r>
            <a:r>
              <a:rPr lang="ru-RU" dirty="0" err="1" smtClean="0"/>
              <a:t>Бұл кезде</a:t>
            </a:r>
            <a:r>
              <a:rPr lang="ru-RU" dirty="0" smtClean="0"/>
              <a:t> АҚШ </a:t>
            </a:r>
            <a:r>
              <a:rPr lang="ru-RU" dirty="0" err="1" smtClean="0"/>
              <a:t>соғысқа кірісуге</a:t>
            </a:r>
            <a:r>
              <a:rPr lang="ru-RU" dirty="0" smtClean="0"/>
              <a:t> </a:t>
            </a:r>
            <a:r>
              <a:rPr lang="ru-RU" dirty="0" err="1" smtClean="0"/>
              <a:t>дайындалып</a:t>
            </a:r>
            <a:r>
              <a:rPr lang="ru-RU" dirty="0" smtClean="0"/>
              <a:t> </a:t>
            </a:r>
            <a:r>
              <a:rPr lang="ru-RU" dirty="0" err="1" smtClean="0"/>
              <a:t>жатқан </a:t>
            </a:r>
            <a:r>
              <a:rPr lang="ru-RU" dirty="0" smtClean="0"/>
              <a:t>болатын. </a:t>
            </a:r>
            <a:r>
              <a:rPr lang="ru-RU" dirty="0" err="1" smtClean="0"/>
              <a:t>Бірақ соғысып жатқан жақтардағыдай қаруланбаған еді</a:t>
            </a:r>
            <a:r>
              <a:rPr lang="ru-RU" dirty="0" smtClean="0"/>
              <a:t>. </a:t>
            </a:r>
            <a:r>
              <a:rPr lang="ru-RU" dirty="0" err="1" smtClean="0"/>
              <a:t>Сондықтан соғысқа кіріспес</a:t>
            </a:r>
            <a:r>
              <a:rPr lang="ru-RU" dirty="0" smtClean="0"/>
              <a:t> </a:t>
            </a:r>
            <a:r>
              <a:rPr lang="ru-RU" dirty="0" err="1" smtClean="0"/>
              <a:t>бұрын </a:t>
            </a:r>
            <a:r>
              <a:rPr lang="ru-RU" dirty="0" smtClean="0"/>
              <a:t>(1917 ж.) </a:t>
            </a:r>
            <a:r>
              <a:rPr lang="ru-RU" dirty="0" err="1" smtClean="0"/>
              <a:t>әскери биліктегілер</a:t>
            </a:r>
            <a:r>
              <a:rPr lang="ru-RU" dirty="0" smtClean="0"/>
              <a:t> </a:t>
            </a:r>
            <a:r>
              <a:rPr lang="ru-RU" dirty="0" err="1" smtClean="0"/>
              <a:t>елдің ең ірі</a:t>
            </a:r>
            <a:r>
              <a:rPr lang="ru-RU" dirty="0" smtClean="0"/>
              <a:t> </a:t>
            </a:r>
            <a:r>
              <a:rPr lang="ru-RU" dirty="0" err="1" smtClean="0"/>
              <a:t>психологтары</a:t>
            </a:r>
            <a:r>
              <a:rPr lang="ru-RU" dirty="0" smtClean="0"/>
              <a:t> Э. </a:t>
            </a:r>
            <a:r>
              <a:rPr lang="ru-RU" dirty="0" err="1" smtClean="0"/>
              <a:t>Торндайк</a:t>
            </a:r>
            <a:r>
              <a:rPr lang="ru-RU" dirty="0" smtClean="0"/>
              <a:t> (1874-1949), </a:t>
            </a:r>
            <a:r>
              <a:rPr lang="kk-KZ" dirty="0" smtClean="0"/>
              <a:t>Р. Йеркс </a:t>
            </a:r>
            <a:r>
              <a:rPr lang="ru-RU" dirty="0" smtClean="0"/>
              <a:t>(1876-1956), </a:t>
            </a:r>
            <a:r>
              <a:rPr lang="kk-KZ" dirty="0" smtClean="0"/>
              <a:t>Г. Уипплге </a:t>
            </a:r>
            <a:r>
              <a:rPr lang="ru-RU" dirty="0" smtClean="0"/>
              <a:t>(1878-1976) </a:t>
            </a:r>
            <a:r>
              <a:rPr lang="ru-RU" dirty="0" err="1" smtClean="0"/>
              <a:t>психологияны</a:t>
            </a:r>
            <a:r>
              <a:rPr lang="ru-RU" dirty="0" smtClean="0"/>
              <a:t> </a:t>
            </a:r>
            <a:r>
              <a:rPr lang="ru-RU" dirty="0" err="1" smtClean="0"/>
              <a:t>әскери қызметте қолдану </a:t>
            </a:r>
            <a:r>
              <a:rPr lang="ru-RU" dirty="0" smtClean="0"/>
              <a:t>проблемасын </a:t>
            </a:r>
            <a:r>
              <a:rPr lang="ru-RU" dirty="0" err="1" smtClean="0"/>
              <a:t>шешіп</a:t>
            </a:r>
            <a:r>
              <a:rPr lang="ru-RU" dirty="0" smtClean="0"/>
              <a:t> </a:t>
            </a:r>
            <a:r>
              <a:rPr lang="ru-RU" dirty="0" err="1" smtClean="0"/>
              <a:t>беруді</a:t>
            </a:r>
            <a:r>
              <a:rPr lang="ru-RU" dirty="0" smtClean="0"/>
              <a:t> </a:t>
            </a:r>
            <a:r>
              <a:rPr lang="ru-RU" dirty="0" err="1" smtClean="0"/>
              <a:t>ұсынды</a:t>
            </a:r>
            <a:r>
              <a:rPr lang="ru-RU" dirty="0" smtClean="0"/>
              <a:t>.  </a:t>
            </a:r>
            <a:r>
              <a:rPr lang="ru-RU" dirty="0" err="1" smtClean="0"/>
              <a:t>Американ</a:t>
            </a:r>
            <a:r>
              <a:rPr lang="ru-RU" dirty="0" smtClean="0"/>
              <a:t> </a:t>
            </a:r>
            <a:r>
              <a:rPr lang="ru-RU" dirty="0" err="1" smtClean="0"/>
              <a:t>психологиялық ассоциациясы</a:t>
            </a:r>
            <a:r>
              <a:rPr lang="ru-RU" dirty="0" smtClean="0"/>
              <a:t> мен </a:t>
            </a:r>
            <a:r>
              <a:rPr lang="ru-RU" dirty="0" err="1" smtClean="0"/>
              <a:t>университтер</a:t>
            </a:r>
            <a:r>
              <a:rPr lang="ru-RU" dirty="0" smtClean="0"/>
              <a:t> </a:t>
            </a:r>
            <a:r>
              <a:rPr lang="ru-RU" dirty="0" err="1" smtClean="0"/>
              <a:t>бұл бағытта жұмысты бастап</a:t>
            </a:r>
            <a:r>
              <a:rPr lang="ru-RU" dirty="0" smtClean="0"/>
              <a:t> та </a:t>
            </a:r>
            <a:r>
              <a:rPr lang="ru-RU" dirty="0" err="1" smtClean="0"/>
              <a:t>кетті</a:t>
            </a:r>
            <a:r>
              <a:rPr lang="ru-RU" dirty="0" smtClean="0"/>
              <a:t>.</a:t>
            </a:r>
            <a:r>
              <a:rPr lang="kk-KZ" dirty="0" smtClean="0"/>
              <a:t> Р. Йеркстің басшылығымен әр түрлі әскери қызметке шақырылатындардың әскерге жарамдылығын (интеллекті бойынша) жалпы тексеру үшін алғашқы топтық тесттер жасалды. «Альфа» әскери тестісі сауаттыларға, ал «бета» тестісі сауатсыздарға арналды.  Бірінші тест А. Биненің балаларға арналған вербалды тесттеріне ұқсас болды. Екінші тест вербалды емес тапсырмалардан тұрды. Зерттеуге 1 700 000 солдат және 40 000 офицер қатысты. Көрсеткіштер жетіге бөлінді. Осыған  орай жарамдылық деңгейі жеті топқа бөлінді. Бірінші екі топқа міндеттерді орындау қабілеті жоғары және тиісті әскери оқу орындарына жіберілетін  тұлғалар жиналды. </a:t>
            </a:r>
            <a:r>
              <a:rPr lang="ru-RU" dirty="0" err="1" smtClean="0"/>
              <a:t>Кейінгі</a:t>
            </a:r>
            <a:r>
              <a:rPr lang="ru-RU" dirty="0" smtClean="0"/>
              <a:t> </a:t>
            </a:r>
            <a:r>
              <a:rPr lang="ru-RU" dirty="0" err="1" smtClean="0"/>
              <a:t>үш </a:t>
            </a:r>
            <a:r>
              <a:rPr lang="ru-RU" dirty="0" smtClean="0"/>
              <a:t>топ  </a:t>
            </a:r>
            <a:r>
              <a:rPr lang="ru-RU" dirty="0" err="1" smtClean="0"/>
              <a:t>қабілет көрсеткіші орташа</a:t>
            </a:r>
            <a:r>
              <a:rPr lang="ru-RU" dirty="0" smtClean="0"/>
              <a:t> </a:t>
            </a:r>
            <a:r>
              <a:rPr lang="ru-RU" dirty="0" err="1" smtClean="0"/>
              <a:t>статистикалық тұлғалардан жиналған еді</a:t>
            </a:r>
            <a:r>
              <a:rPr lang="ru-RU" dirty="0" smtClean="0"/>
              <a:t>. </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870155" y="339213"/>
            <a:ext cx="10840064" cy="6179573"/>
          </a:xfrm>
        </p:spPr>
        <p:txBody>
          <a:bodyPr>
            <a:normAutofit/>
          </a:bodyPr>
          <a:lstStyle/>
          <a:p>
            <a:r>
              <a:rPr lang="ru-RU" dirty="0" smtClean="0"/>
              <a:t>Осы </a:t>
            </a:r>
            <a:r>
              <a:rPr lang="ru-RU" dirty="0" err="1" smtClean="0"/>
              <a:t>кезде</a:t>
            </a:r>
            <a:r>
              <a:rPr lang="ru-RU" dirty="0" smtClean="0"/>
              <a:t> </a:t>
            </a:r>
            <a:r>
              <a:rPr lang="ru-RU" dirty="0" err="1" smtClean="0"/>
              <a:t>Ресейде</a:t>
            </a:r>
            <a:r>
              <a:rPr lang="ru-RU" dirty="0" smtClean="0"/>
              <a:t> де </a:t>
            </a:r>
            <a:r>
              <a:rPr lang="ru-RU" dirty="0" err="1" smtClean="0"/>
              <a:t>психологиялық әдіс </a:t>
            </a:r>
            <a:r>
              <a:rPr lang="ru-RU" dirty="0" smtClean="0"/>
              <a:t>ретінде </a:t>
            </a:r>
            <a:r>
              <a:rPr lang="ru-RU" dirty="0" err="1" smtClean="0"/>
              <a:t>тесттер</a:t>
            </a:r>
            <a:r>
              <a:rPr lang="ru-RU" dirty="0" smtClean="0"/>
              <a:t> </a:t>
            </a:r>
            <a:r>
              <a:rPr lang="ru-RU" dirty="0" err="1" smtClean="0"/>
              <a:t>жасала</a:t>
            </a:r>
            <a:r>
              <a:rPr lang="ru-RU" dirty="0" smtClean="0"/>
              <a:t> </a:t>
            </a:r>
            <a:r>
              <a:rPr lang="ru-RU" dirty="0" err="1" smtClean="0"/>
              <a:t>бастады</a:t>
            </a:r>
            <a:r>
              <a:rPr lang="ru-RU" dirty="0" smtClean="0"/>
              <a:t>. </a:t>
            </a:r>
            <a:r>
              <a:rPr lang="ru-RU" dirty="0" err="1" smtClean="0"/>
              <a:t>Бұл бағыттың </a:t>
            </a:r>
            <a:r>
              <a:rPr lang="ru-RU" dirty="0" smtClean="0"/>
              <a:t>дамуы А.Ф. Лазурский (1874-1917),</a:t>
            </a:r>
            <a:r>
              <a:rPr lang="kk-KZ" dirty="0" smtClean="0"/>
              <a:t> Г.И. Россолимо </a:t>
            </a:r>
            <a:r>
              <a:rPr lang="ru-RU" dirty="0" smtClean="0"/>
              <a:t>(1860-1928), В.М. Бехтерев (1857-1927), П.Ф. </a:t>
            </a:r>
            <a:r>
              <a:rPr lang="ru-RU" dirty="0" err="1" smtClean="0"/>
              <a:t>Лесгафттың </a:t>
            </a:r>
            <a:r>
              <a:rPr lang="ru-RU" dirty="0" smtClean="0"/>
              <a:t>(1837-1909) </a:t>
            </a:r>
            <a:r>
              <a:rPr lang="ru-RU" dirty="0" err="1" smtClean="0"/>
              <a:t>есімдерімен</a:t>
            </a:r>
            <a:r>
              <a:rPr lang="ru-RU" dirty="0" smtClean="0"/>
              <a:t> </a:t>
            </a:r>
            <a:r>
              <a:rPr lang="ru-RU" dirty="0" err="1" smtClean="0"/>
              <a:t>байланысты</a:t>
            </a:r>
            <a:r>
              <a:rPr lang="ru-RU" dirty="0" smtClean="0"/>
              <a:t>. </a:t>
            </a:r>
            <a:r>
              <a:rPr lang="ru-RU" dirty="0" err="1" smtClean="0"/>
              <a:t>Тесттерді</a:t>
            </a:r>
            <a:r>
              <a:rPr lang="ru-RU" dirty="0" smtClean="0"/>
              <a:t> </a:t>
            </a:r>
            <a:r>
              <a:rPr lang="ru-RU" dirty="0" err="1" smtClean="0"/>
              <a:t>әзірлеуде</a:t>
            </a:r>
            <a:r>
              <a:rPr lang="kk-KZ" dirty="0" smtClean="0"/>
              <a:t> Г.И. Россолимоның </a:t>
            </a:r>
            <a:r>
              <a:rPr lang="ru-RU" dirty="0" err="1" smtClean="0"/>
              <a:t>қосқан еңбегі зор</a:t>
            </a:r>
            <a:r>
              <a:rPr lang="ru-RU" dirty="0" smtClean="0"/>
              <a:t>. </a:t>
            </a:r>
            <a:r>
              <a:rPr lang="ru-RU" dirty="0" err="1" smtClean="0"/>
              <a:t>Оның есімі</a:t>
            </a:r>
            <a:r>
              <a:rPr lang="ru-RU" dirty="0" smtClean="0"/>
              <a:t> тек </a:t>
            </a:r>
            <a:r>
              <a:rPr lang="ru-RU" dirty="0" err="1" smtClean="0"/>
              <a:t>невролог-дәрігер ғана емес</a:t>
            </a:r>
            <a:r>
              <a:rPr lang="ru-RU" dirty="0" smtClean="0"/>
              <a:t>, психолог ретінде де </a:t>
            </a:r>
            <a:r>
              <a:rPr lang="ru-RU" dirty="0" err="1" smtClean="0"/>
              <a:t>танымал</a:t>
            </a:r>
            <a:r>
              <a:rPr lang="ru-RU" dirty="0" smtClean="0"/>
              <a:t> </a:t>
            </a:r>
            <a:r>
              <a:rPr lang="ru-RU" dirty="0" err="1" smtClean="0"/>
              <a:t>еді</a:t>
            </a:r>
            <a:r>
              <a:rPr lang="ru-RU" dirty="0" smtClean="0"/>
              <a:t>. Ол жеке </a:t>
            </a:r>
            <a:r>
              <a:rPr lang="ru-RU" dirty="0" err="1" smtClean="0"/>
              <a:t>психикалық қасиеттерді анықтау үшін тұлға туралы</a:t>
            </a:r>
            <a:r>
              <a:rPr lang="ru-RU" dirty="0" smtClean="0"/>
              <a:t> </a:t>
            </a:r>
            <a:r>
              <a:rPr lang="ru-RU" dirty="0" err="1" smtClean="0"/>
              <a:t>толық көрініс </a:t>
            </a:r>
            <a:r>
              <a:rPr lang="ru-RU" dirty="0" smtClean="0"/>
              <a:t>беретін  </a:t>
            </a:r>
            <a:r>
              <a:rPr lang="ru-RU" dirty="0" err="1" smtClean="0"/>
              <a:t>сандық бағалау әдісін әзірледі</a:t>
            </a:r>
            <a:r>
              <a:rPr lang="ru-RU" dirty="0" smtClean="0"/>
              <a:t>.  </a:t>
            </a:r>
            <a:r>
              <a:rPr lang="ru-RU" dirty="0" err="1" smtClean="0"/>
              <a:t>Бұл әдіспен: зейін</a:t>
            </a:r>
            <a:r>
              <a:rPr lang="ru-RU" dirty="0" smtClean="0"/>
              <a:t>, </a:t>
            </a:r>
            <a:r>
              <a:rPr lang="ru-RU" dirty="0" err="1" smtClean="0"/>
              <a:t>қабылдау, </a:t>
            </a:r>
            <a:r>
              <a:rPr lang="ru-RU" dirty="0" smtClean="0"/>
              <a:t>ерік, </a:t>
            </a:r>
            <a:r>
              <a:rPr lang="ru-RU" dirty="0" err="1" smtClean="0"/>
              <a:t>есте</a:t>
            </a:r>
            <a:r>
              <a:rPr lang="ru-RU" dirty="0" smtClean="0"/>
              <a:t> </a:t>
            </a:r>
            <a:r>
              <a:rPr lang="ru-RU" dirty="0" err="1" smtClean="0"/>
              <a:t>сақтау, ассоциациялық процестер</a:t>
            </a:r>
            <a:r>
              <a:rPr lang="ru-RU" dirty="0" smtClean="0"/>
              <a:t> (</a:t>
            </a:r>
            <a:r>
              <a:rPr lang="ru-RU" dirty="0" err="1" smtClean="0"/>
              <a:t>ойда</a:t>
            </a:r>
            <a:r>
              <a:rPr lang="ru-RU" dirty="0" smtClean="0"/>
              <a:t> </a:t>
            </a:r>
            <a:r>
              <a:rPr lang="ru-RU" dirty="0" err="1" smtClean="0"/>
              <a:t>суреттеу</a:t>
            </a:r>
            <a:r>
              <a:rPr lang="ru-RU" dirty="0" smtClean="0"/>
              <a:t> </a:t>
            </a:r>
            <a:r>
              <a:rPr lang="ru-RU" dirty="0" err="1" smtClean="0"/>
              <a:t>және </a:t>
            </a:r>
            <a:r>
              <a:rPr lang="ru-RU" dirty="0" smtClean="0"/>
              <a:t>ойлау) </a:t>
            </a:r>
            <a:r>
              <a:rPr lang="ru-RU" dirty="0" err="1" smtClean="0"/>
              <a:t>деп</a:t>
            </a:r>
            <a:r>
              <a:rPr lang="ru-RU" dirty="0" smtClean="0"/>
              <a:t> бес </a:t>
            </a:r>
            <a:r>
              <a:rPr lang="ru-RU" dirty="0" err="1" smtClean="0"/>
              <a:t>топқа бөлінетін </a:t>
            </a:r>
            <a:r>
              <a:rPr lang="ru-RU" dirty="0" smtClean="0"/>
              <a:t>11 </a:t>
            </a:r>
            <a:r>
              <a:rPr lang="ru-RU" dirty="0" err="1" smtClean="0"/>
              <a:t>психикалық процесті</a:t>
            </a:r>
            <a:r>
              <a:rPr lang="ru-RU" dirty="0" smtClean="0"/>
              <a:t> </a:t>
            </a:r>
            <a:r>
              <a:rPr lang="ru-RU" dirty="0" err="1" smtClean="0"/>
              <a:t>бағалауға </a:t>
            </a:r>
            <a:r>
              <a:rPr lang="ru-RU" dirty="0" smtClean="0"/>
              <a:t>болады. </a:t>
            </a:r>
            <a:r>
              <a:rPr lang="ru-RU" dirty="0" err="1" smtClean="0"/>
              <a:t>Осының әрбір процесін</a:t>
            </a:r>
            <a:r>
              <a:rPr lang="ru-RU" dirty="0" smtClean="0"/>
              <a:t> </a:t>
            </a:r>
            <a:r>
              <a:rPr lang="ru-RU" dirty="0" err="1" smtClean="0"/>
              <a:t>орындауға қарай арнайы</a:t>
            </a:r>
            <a:r>
              <a:rPr lang="ru-RU" dirty="0" smtClean="0"/>
              <a:t> </a:t>
            </a:r>
            <a:r>
              <a:rPr lang="ru-RU" dirty="0" err="1" smtClean="0"/>
              <a:t>шкаламен</a:t>
            </a:r>
            <a:r>
              <a:rPr lang="ru-RU" dirty="0" smtClean="0"/>
              <a:t>  </a:t>
            </a:r>
            <a:r>
              <a:rPr lang="ru-RU" dirty="0" err="1" smtClean="0"/>
              <a:t>«күші» бағаланды.</a:t>
            </a:r>
            <a:r>
              <a:rPr lang="ru-RU" dirty="0" smtClean="0"/>
              <a:t> </a:t>
            </a:r>
            <a:r>
              <a:rPr lang="ru-RU" dirty="0" err="1" smtClean="0"/>
              <a:t>Оң жауаптар</a:t>
            </a:r>
            <a:r>
              <a:rPr lang="ru-RU" dirty="0" smtClean="0"/>
              <a:t> </a:t>
            </a:r>
            <a:r>
              <a:rPr lang="ru-RU" dirty="0" err="1" smtClean="0"/>
              <a:t>сызбада</a:t>
            </a:r>
            <a:r>
              <a:rPr lang="ru-RU" dirty="0" smtClean="0"/>
              <a:t> </a:t>
            </a:r>
            <a:r>
              <a:rPr lang="ru-RU" dirty="0" err="1" smtClean="0"/>
              <a:t>нүктемен белгіленді</a:t>
            </a:r>
            <a:r>
              <a:rPr lang="ru-RU" dirty="0" smtClean="0"/>
              <a:t>. Осы </a:t>
            </a:r>
            <a:r>
              <a:rPr lang="ru-RU" dirty="0" err="1" smtClean="0"/>
              <a:t>нүктелерді қосып</a:t>
            </a:r>
            <a:r>
              <a:rPr lang="ru-RU" dirty="0" smtClean="0"/>
              <a:t>, </a:t>
            </a:r>
            <a:r>
              <a:rPr lang="ru-RU" dirty="0" err="1" smtClean="0"/>
              <a:t>адамның </a:t>
            </a:r>
            <a:r>
              <a:rPr lang="ru-RU" dirty="0" smtClean="0"/>
              <a:t>«</a:t>
            </a:r>
            <a:r>
              <a:rPr lang="ru-RU" dirty="0" err="1" smtClean="0"/>
              <a:t>психологиялық бағыты</a:t>
            </a:r>
            <a:r>
              <a:rPr lang="ru-RU" dirty="0" smtClean="0"/>
              <a:t>» </a:t>
            </a:r>
            <a:r>
              <a:rPr lang="ru-RU" dirty="0" err="1" smtClean="0"/>
              <a:t>анықталды</a:t>
            </a:r>
            <a:r>
              <a:rPr lang="ru-RU" dirty="0" smtClean="0"/>
              <a:t>. </a:t>
            </a:r>
            <a:r>
              <a:rPr lang="ru-RU" dirty="0" err="1" smtClean="0"/>
              <a:t>Сыналушылардың категориялары</a:t>
            </a:r>
            <a:r>
              <a:rPr lang="ru-RU" dirty="0" smtClean="0"/>
              <a:t> (</a:t>
            </a:r>
            <a:r>
              <a:rPr lang="ru-RU" dirty="0" err="1" smtClean="0"/>
              <a:t>балалар</a:t>
            </a:r>
            <a:r>
              <a:rPr lang="ru-RU" dirty="0" smtClean="0"/>
              <a:t> </a:t>
            </a:r>
            <a:r>
              <a:rPr lang="ru-RU" dirty="0" err="1" smtClean="0"/>
              <a:t>үшін,</a:t>
            </a:r>
            <a:r>
              <a:rPr lang="ru-RU" dirty="0" smtClean="0"/>
              <a:t> </a:t>
            </a:r>
            <a:r>
              <a:rPr lang="kk-KZ" dirty="0" smtClean="0"/>
              <a:t>интеллегентті </a:t>
            </a:r>
            <a:r>
              <a:rPr lang="ru-RU" dirty="0" err="1" smtClean="0"/>
              <a:t>ересектер</a:t>
            </a:r>
            <a:r>
              <a:rPr lang="ru-RU" dirty="0" smtClean="0"/>
              <a:t> </a:t>
            </a:r>
            <a:r>
              <a:rPr lang="ru-RU" dirty="0" err="1" smtClean="0"/>
              <a:t>үшін, </a:t>
            </a:r>
            <a:r>
              <a:rPr lang="ru-RU" dirty="0" smtClean="0"/>
              <a:t>интеллигент </a:t>
            </a:r>
            <a:r>
              <a:rPr lang="ru-RU" dirty="0" err="1" smtClean="0"/>
              <a:t>еместер</a:t>
            </a:r>
            <a:r>
              <a:rPr lang="ru-RU" dirty="0" smtClean="0"/>
              <a:t> </a:t>
            </a:r>
            <a:r>
              <a:rPr lang="ru-RU" dirty="0" err="1" smtClean="0"/>
              <a:t>үшін</a:t>
            </a:r>
            <a:r>
              <a:rPr lang="ru-RU" dirty="0" smtClean="0"/>
              <a:t>) бойынша </a:t>
            </a:r>
            <a:r>
              <a:rPr lang="ru-RU" dirty="0" err="1" smtClean="0"/>
              <a:t>тапсырмалар</a:t>
            </a:r>
            <a:r>
              <a:rPr lang="ru-RU" dirty="0" smtClean="0"/>
              <a:t> </a:t>
            </a:r>
            <a:r>
              <a:rPr lang="ru-RU" dirty="0" err="1" smtClean="0"/>
              <a:t>берілді</a:t>
            </a:r>
            <a:r>
              <a:rPr lang="ru-RU" dirty="0" smtClean="0"/>
              <a:t>. </a:t>
            </a:r>
            <a:r>
              <a:rPr lang="ru-RU" dirty="0" err="1" smtClean="0"/>
              <a:t>Бұдан басқа </a:t>
            </a:r>
            <a:r>
              <a:rPr lang="ru-RU" dirty="0" smtClean="0"/>
              <a:t>Г.И. Россолимо </a:t>
            </a:r>
            <a:r>
              <a:rPr lang="ru-RU" dirty="0" err="1" smtClean="0"/>
              <a:t>сызбадағы көрсеткіштерді арифметикаға айналдыру</a:t>
            </a:r>
            <a:r>
              <a:rPr lang="ru-RU" dirty="0" smtClean="0"/>
              <a:t> </a:t>
            </a:r>
            <a:r>
              <a:rPr lang="ru-RU" dirty="0" err="1" smtClean="0"/>
              <a:t>формуласын</a:t>
            </a:r>
            <a:r>
              <a:rPr lang="ru-RU" dirty="0" smtClean="0"/>
              <a:t> </a:t>
            </a:r>
            <a:r>
              <a:rPr lang="ru-RU" dirty="0" err="1" smtClean="0"/>
              <a:t>ұсынды</a:t>
            </a:r>
            <a:r>
              <a:rPr lang="ru-RU" dirty="0" smtClean="0"/>
              <a:t>.</a:t>
            </a:r>
          </a:p>
          <a:p>
            <a:endParaRPr lang="ru-RU" dirty="0"/>
          </a:p>
        </p:txBody>
      </p:sp>
    </p:spTree>
  </p:cSld>
  <p:clrMapOvr>
    <a:masterClrMapping/>
  </p:clrMapOvr>
</p:sld>
</file>

<file path=ppt/theme/theme1.xml><?xml version="1.0" encoding="utf-8"?>
<a:theme xmlns:a="http://schemas.openxmlformats.org/drawingml/2006/main" name="SketchLinesVTI">
  <a:themeElements>
    <a:clrScheme name="AnalogousFromLightSeed_2SEEDS">
      <a:dk1>
        <a:srgbClr val="000000"/>
      </a:dk1>
      <a:lt1>
        <a:srgbClr val="FFFFFF"/>
      </a:lt1>
      <a:dk2>
        <a:srgbClr val="413924"/>
      </a:dk2>
      <a:lt2>
        <a:srgbClr val="E6E8EB"/>
      </a:lt2>
      <a:accent1>
        <a:srgbClr val="B5A065"/>
      </a:accent1>
      <a:accent2>
        <a:srgbClr val="CC9479"/>
      </a:accent2>
      <a:accent3>
        <a:srgbClr val="9DA66D"/>
      </a:accent3>
      <a:accent4>
        <a:srgbClr val="62AFA0"/>
      </a:accent4>
      <a:accent5>
        <a:srgbClr val="62ACC1"/>
      </a:accent5>
      <a:accent6>
        <a:srgbClr val="7090C9"/>
      </a:accent6>
      <a:hlink>
        <a:srgbClr val="7082B2"/>
      </a:hlink>
      <a:folHlink>
        <a:srgbClr val="848484"/>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SketchLinesVTI" id="{8C0B0F05-C8D0-4078-9615-83E590287484}" vid="{43A7BC57-C1E3-4EE6-BDBC-5422DD574AF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Документ" ma:contentTypeID="0x0101000E1303072A1AC246B5C433DD0ED3ADBB" ma:contentTypeVersion="0" ma:contentTypeDescription="Создание документа." ma:contentTypeScope="" ma:versionID="c22e34f055bc0e882c858975705e8a4d">
  <xsd:schema xmlns:xsd="http://www.w3.org/2001/XMLSchema" xmlns:xs="http://www.w3.org/2001/XMLSchema" xmlns:p="http://schemas.microsoft.com/office/2006/metadata/properties" targetNamespace="http://schemas.microsoft.com/office/2006/metadata/properties" ma:root="true" ma:fieldsID="82fabbfca08c602fc194a16e9198900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B1FFEA-B1E9-46EA-8FC1-6E661D4AE48D}">
  <ds:schemaRefs>
    <ds:schemaRef ds:uri="http://schemas.microsoft.com/office/2006/metadata/properties"/>
    <ds:schemaRef ds:uri="http://www.w3.org/2000/xmlns/"/>
    <ds:schemaRef ds:uri="http://schemas.microsoft.com/office/infopath/2007/PartnerControls"/>
  </ds:schemaRefs>
</ds:datastoreItem>
</file>

<file path=customXml/itemProps2.xml><?xml version="1.0" encoding="utf-8"?>
<ds:datastoreItem xmlns:ds="http://schemas.openxmlformats.org/officeDocument/2006/customXml" ds:itemID="{BDE80DA6-C5C5-4836-BAE2-1F80F894E46D}">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666DAFF-F075-4378-8E02-C15D91AEA05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161</TotalTime>
  <Words>1098</Words>
  <Application>Microsoft Office PowerPoint</Application>
  <PresentationFormat>Произвольный</PresentationFormat>
  <Paragraphs>37</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SketchLinesVTI</vt:lpstr>
      <vt:lpstr>№4 дәріс Психодиагностиканың даму тарихы</vt:lpstr>
      <vt:lpstr>Слайд 2</vt:lpstr>
      <vt:lpstr>ХХ ғасырға дейін тест әдістерінің пайда болуы</vt:lpstr>
      <vt:lpstr>ХХ ғасырға дейін тест әдістерінің пайда болуы</vt:lpstr>
      <vt:lpstr>ХХ ғасырдың басында психологиялық және педагогикалық тесттерді қолдану тәжірибесі </vt:lpstr>
      <vt:lpstr>Францияда (А. Бине, Симон) психодиагностикалық  әдістерді  қолдану  ерекшеліктері  </vt:lpstr>
      <vt:lpstr> </vt:lpstr>
      <vt:lpstr>Ресей және шет елдерінде психодиагностиканың даму тарихы</vt:lpstr>
      <vt:lpstr>Слайд 9</vt:lpstr>
      <vt:lpstr>Әр түрлі ғылыми бағыттарда психодиагностикалық амалдардың шығарылуы (контент-анализ, проективті әдістер, патопсихологиялық әдістер т.б.) </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Эксперименттік психологияның пәні мен міндеттері </dc:title>
  <dc:creator>Сагинов Кайрат Мырзабаевич</dc:creator>
  <cp:lastModifiedBy>ASUS</cp:lastModifiedBy>
  <cp:revision>17</cp:revision>
  <dcterms:created xsi:type="dcterms:W3CDTF">2020-09-07T07:46:50Z</dcterms:created>
  <dcterms:modified xsi:type="dcterms:W3CDTF">2024-09-18T18:42:48Z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0x0101000E1303072A1AC246B5C433DD0ED3ADBB</vt:lpwstr>
  </property>
</Properties>
</file>