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diagrams/quickStyle11.xml" ContentType="application/vnd.openxmlformats-officedocument.drawingml.diagramStyl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diagrams/drawing10.xml" ContentType="application/vnd.ms-office.drawingml.diagramDrawing+xml"/>
  <Override PartName="/ppt/diagrams/layout1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334" r:id="rId2"/>
    <p:sldId id="256" r:id="rId3"/>
    <p:sldId id="315" r:id="rId4"/>
    <p:sldId id="316" r:id="rId5"/>
    <p:sldId id="335" r:id="rId6"/>
    <p:sldId id="339" r:id="rId7"/>
    <p:sldId id="317" r:id="rId8"/>
    <p:sldId id="319" r:id="rId9"/>
    <p:sldId id="320" r:id="rId10"/>
    <p:sldId id="351" r:id="rId11"/>
    <p:sldId id="337" r:id="rId12"/>
    <p:sldId id="352" r:id="rId13"/>
    <p:sldId id="321" r:id="rId14"/>
    <p:sldId id="338" r:id="rId15"/>
    <p:sldId id="353" r:id="rId16"/>
    <p:sldId id="350" r:id="rId17"/>
    <p:sldId id="322" r:id="rId18"/>
    <p:sldId id="323" r:id="rId19"/>
    <p:sldId id="346" r:id="rId20"/>
    <p:sldId id="324" r:id="rId21"/>
    <p:sldId id="343" r:id="rId22"/>
    <p:sldId id="325" r:id="rId23"/>
    <p:sldId id="326" r:id="rId24"/>
    <p:sldId id="345" r:id="rId25"/>
    <p:sldId id="327" r:id="rId26"/>
    <p:sldId id="354" r:id="rId27"/>
    <p:sldId id="328" r:id="rId28"/>
    <p:sldId id="347" r:id="rId29"/>
    <p:sldId id="349" r:id="rId30"/>
    <p:sldId id="329" r:id="rId31"/>
    <p:sldId id="348" r:id="rId32"/>
    <p:sldId id="331" r:id="rId33"/>
    <p:sldId id="332" r:id="rId34"/>
    <p:sldId id="333" r:id="rId35"/>
    <p:sldId id="284" r:id="rId36"/>
    <p:sldId id="336" r:id="rId3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9" d="100"/>
          <a:sy n="59" d="100"/>
        </p:scale>
        <p:origin x="-1116" y="-27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33D056-A6A8-40B2-9B9E-1FF1E5261076}" type="doc">
      <dgm:prSet loTypeId="urn:microsoft.com/office/officeart/2005/8/layout/cycle8" loCatId="cycle" qsTypeId="urn:microsoft.com/office/officeart/2005/8/quickstyle/simple1" qsCatId="simple" csTypeId="urn:microsoft.com/office/officeart/2005/8/colors/accent1_2" csCatId="accent1" phldr="1"/>
      <dgm:spPr/>
    </dgm:pt>
    <dgm:pt modelId="{EB4804D4-4A91-4129-AA96-500BC73FE15D}">
      <dgm:prSet custT="1"/>
      <dgm:spPr/>
      <dgm:t>
        <a:bodyPr/>
        <a:lstStyle/>
        <a:p>
          <a:r>
            <a:rPr lang="ru-RU" sz="3200" dirty="0" err="1" smtClean="0">
              <a:solidFill>
                <a:schemeClr val="tx1">
                  <a:lumMod val="95000"/>
                  <a:lumOff val="5000"/>
                </a:schemeClr>
              </a:solidFill>
              <a:latin typeface="Times New Roman" panose="02020603050405020304" pitchFamily="18" charset="0"/>
              <a:cs typeface="Times New Roman" panose="02020603050405020304" pitchFamily="18" charset="0"/>
            </a:rPr>
            <a:t>Мазмұны</a:t>
          </a:r>
          <a:r>
            <a:rPr lang="ru-RU" sz="3200" dirty="0" smtClean="0">
              <a:solidFill>
                <a:schemeClr val="tx1">
                  <a:lumMod val="95000"/>
                  <a:lumOff val="5000"/>
                </a:schemeClr>
              </a:solidFill>
              <a:latin typeface="Times New Roman" panose="02020603050405020304" pitchFamily="18" charset="0"/>
              <a:cs typeface="Times New Roman" panose="02020603050405020304" pitchFamily="18" charset="0"/>
            </a:rPr>
            <a:t> </a:t>
          </a:r>
        </a:p>
      </dgm:t>
    </dgm:pt>
    <dgm:pt modelId="{5BDD3FF6-5AE0-4485-B920-209A52B7281A}" type="parTrans" cxnId="{E4579428-3DBF-4EF3-97FD-CEEBABB48B97}">
      <dgm:prSet/>
      <dgm:spPr/>
      <dgm:t>
        <a:bodyPr/>
        <a:lstStyle/>
        <a:p>
          <a:endParaRPr lang="ru-RU"/>
        </a:p>
      </dgm:t>
    </dgm:pt>
    <dgm:pt modelId="{A02FFE6B-D29A-4A5A-9E25-0CE1B9CC5C07}" type="sibTrans" cxnId="{E4579428-3DBF-4EF3-97FD-CEEBABB48B97}">
      <dgm:prSet/>
      <dgm:spPr/>
      <dgm:t>
        <a:bodyPr/>
        <a:lstStyle/>
        <a:p>
          <a:endParaRPr lang="ru-RU"/>
        </a:p>
      </dgm:t>
    </dgm:pt>
    <dgm:pt modelId="{2AD04E03-DE8A-4D80-9963-FDA818AB1D2D}">
      <dgm:prSet custT="1"/>
      <dgm:spPr/>
      <dgm:t>
        <a:bodyPr/>
        <a:lstStyle/>
        <a:p>
          <a:r>
            <a:rPr lang="ru-RU" sz="3600" dirty="0" err="1" smtClean="0">
              <a:solidFill>
                <a:schemeClr val="tx1">
                  <a:lumMod val="95000"/>
                  <a:lumOff val="5000"/>
                </a:schemeClr>
              </a:solidFill>
              <a:latin typeface="Times New Roman" panose="02020603050405020304" pitchFamily="18" charset="0"/>
              <a:cs typeface="Times New Roman" panose="02020603050405020304" pitchFamily="18" charset="0"/>
            </a:rPr>
            <a:t>Құралы</a:t>
          </a:r>
          <a:r>
            <a:rPr lang="ru-RU" sz="3600" dirty="0" smtClean="0">
              <a:solidFill>
                <a:schemeClr val="tx1">
                  <a:lumMod val="95000"/>
                  <a:lumOff val="5000"/>
                </a:schemeClr>
              </a:solidFill>
              <a:latin typeface="Times New Roman" panose="02020603050405020304" pitchFamily="18" charset="0"/>
              <a:cs typeface="Times New Roman" panose="02020603050405020304" pitchFamily="18" charset="0"/>
            </a:rPr>
            <a:t> </a:t>
          </a:r>
        </a:p>
      </dgm:t>
    </dgm:pt>
    <dgm:pt modelId="{1F8D99AD-FCB2-468C-98BF-4882CB35226A}" type="parTrans" cxnId="{903BAB05-F73A-4535-8DB7-EAF62966C37F}">
      <dgm:prSet/>
      <dgm:spPr/>
      <dgm:t>
        <a:bodyPr/>
        <a:lstStyle/>
        <a:p>
          <a:endParaRPr lang="ru-RU"/>
        </a:p>
      </dgm:t>
    </dgm:pt>
    <dgm:pt modelId="{5F49A9C9-1FA8-4A7B-94D9-72F391267F8D}" type="sibTrans" cxnId="{903BAB05-F73A-4535-8DB7-EAF62966C37F}">
      <dgm:prSet/>
      <dgm:spPr/>
      <dgm:t>
        <a:bodyPr/>
        <a:lstStyle/>
        <a:p>
          <a:endParaRPr lang="ru-RU"/>
        </a:p>
      </dgm:t>
    </dgm:pt>
    <dgm:pt modelId="{FB70AB29-96E6-46B7-9E9C-DC1C6C3767A9}">
      <dgm:prSet custT="1"/>
      <dgm:spPr/>
      <dgm:t>
        <a:bodyPr/>
        <a:lstStyle/>
        <a:p>
          <a:r>
            <a:rPr lang="ru-RU" sz="3600" dirty="0" err="1" smtClean="0">
              <a:solidFill>
                <a:schemeClr val="tx1">
                  <a:lumMod val="95000"/>
                  <a:lumOff val="5000"/>
                </a:schemeClr>
              </a:solidFill>
              <a:latin typeface="Times New Roman" panose="02020603050405020304" pitchFamily="18" charset="0"/>
              <a:cs typeface="Times New Roman" panose="02020603050405020304" pitchFamily="18" charset="0"/>
            </a:rPr>
            <a:t>Мақсаты</a:t>
          </a:r>
          <a:r>
            <a:rPr lang="ru-RU" sz="3600" dirty="0" smtClean="0">
              <a:solidFill>
                <a:schemeClr val="tx1">
                  <a:lumMod val="95000"/>
                  <a:lumOff val="5000"/>
                </a:schemeClr>
              </a:solidFill>
              <a:latin typeface="Times New Roman" panose="02020603050405020304" pitchFamily="18" charset="0"/>
              <a:cs typeface="Times New Roman" panose="02020603050405020304" pitchFamily="18" charset="0"/>
            </a:rPr>
            <a:t>  </a:t>
          </a:r>
        </a:p>
      </dgm:t>
    </dgm:pt>
    <dgm:pt modelId="{D00DF72D-5EFD-482F-B60E-D033663ED09E}" type="parTrans" cxnId="{CD5D72D1-E3F3-4D67-8EE9-063AA40117CF}">
      <dgm:prSet/>
      <dgm:spPr/>
      <dgm:t>
        <a:bodyPr/>
        <a:lstStyle/>
        <a:p>
          <a:endParaRPr lang="ru-RU"/>
        </a:p>
      </dgm:t>
    </dgm:pt>
    <dgm:pt modelId="{377EF0F4-7BA9-4FD7-8179-176F791F140B}" type="sibTrans" cxnId="{CD5D72D1-E3F3-4D67-8EE9-063AA40117CF}">
      <dgm:prSet/>
      <dgm:spPr/>
      <dgm:t>
        <a:bodyPr/>
        <a:lstStyle/>
        <a:p>
          <a:endParaRPr lang="ru-RU"/>
        </a:p>
      </dgm:t>
    </dgm:pt>
    <dgm:pt modelId="{F435A5C7-98D5-4458-B402-BEA641265CEF}" type="pres">
      <dgm:prSet presAssocID="{6233D056-A6A8-40B2-9B9E-1FF1E5261076}" presName="compositeShape" presStyleCnt="0">
        <dgm:presLayoutVars>
          <dgm:chMax val="7"/>
          <dgm:dir/>
          <dgm:resizeHandles val="exact"/>
        </dgm:presLayoutVars>
      </dgm:prSet>
      <dgm:spPr/>
    </dgm:pt>
    <dgm:pt modelId="{3DB30FC2-674B-4F68-8A83-066D39EF03AE}" type="pres">
      <dgm:prSet presAssocID="{6233D056-A6A8-40B2-9B9E-1FF1E5261076}" presName="wedge1" presStyleLbl="node1" presStyleIdx="0" presStyleCnt="3" custScaleX="93917"/>
      <dgm:spPr/>
      <dgm:t>
        <a:bodyPr/>
        <a:lstStyle/>
        <a:p>
          <a:endParaRPr lang="ru-RU"/>
        </a:p>
      </dgm:t>
    </dgm:pt>
    <dgm:pt modelId="{8776CCA0-AED3-457B-A26C-48F28BB6F91C}" type="pres">
      <dgm:prSet presAssocID="{6233D056-A6A8-40B2-9B9E-1FF1E5261076}" presName="dummy1a" presStyleCnt="0"/>
      <dgm:spPr/>
    </dgm:pt>
    <dgm:pt modelId="{3CB20C08-5BCD-420A-A6A3-F04C59963A63}" type="pres">
      <dgm:prSet presAssocID="{6233D056-A6A8-40B2-9B9E-1FF1E5261076}" presName="dummy1b" presStyleCnt="0"/>
      <dgm:spPr/>
    </dgm:pt>
    <dgm:pt modelId="{ADCF3FBF-0EBD-4EFA-876D-A327149F4F24}" type="pres">
      <dgm:prSet presAssocID="{6233D056-A6A8-40B2-9B9E-1FF1E5261076}" presName="wedge1Tx" presStyleLbl="node1" presStyleIdx="0" presStyleCnt="3">
        <dgm:presLayoutVars>
          <dgm:chMax val="0"/>
          <dgm:chPref val="0"/>
          <dgm:bulletEnabled val="1"/>
        </dgm:presLayoutVars>
      </dgm:prSet>
      <dgm:spPr/>
      <dgm:t>
        <a:bodyPr/>
        <a:lstStyle/>
        <a:p>
          <a:endParaRPr lang="ru-RU"/>
        </a:p>
      </dgm:t>
    </dgm:pt>
    <dgm:pt modelId="{B096590C-DD5D-4969-8767-11A324218A83}" type="pres">
      <dgm:prSet presAssocID="{6233D056-A6A8-40B2-9B9E-1FF1E5261076}" presName="wedge2" presStyleLbl="node1" presStyleIdx="1" presStyleCnt="3"/>
      <dgm:spPr/>
      <dgm:t>
        <a:bodyPr/>
        <a:lstStyle/>
        <a:p>
          <a:endParaRPr lang="ru-RU"/>
        </a:p>
      </dgm:t>
    </dgm:pt>
    <dgm:pt modelId="{1F4401E2-ED2A-4387-B2EB-5BF4D866CC17}" type="pres">
      <dgm:prSet presAssocID="{6233D056-A6A8-40B2-9B9E-1FF1E5261076}" presName="dummy2a" presStyleCnt="0"/>
      <dgm:spPr/>
    </dgm:pt>
    <dgm:pt modelId="{054891B7-84EA-491C-A493-850429E11ED0}" type="pres">
      <dgm:prSet presAssocID="{6233D056-A6A8-40B2-9B9E-1FF1E5261076}" presName="dummy2b" presStyleCnt="0"/>
      <dgm:spPr/>
    </dgm:pt>
    <dgm:pt modelId="{3B69F649-7CB0-4972-978A-367AB31548FB}" type="pres">
      <dgm:prSet presAssocID="{6233D056-A6A8-40B2-9B9E-1FF1E5261076}" presName="wedge2Tx" presStyleLbl="node1" presStyleIdx="1" presStyleCnt="3">
        <dgm:presLayoutVars>
          <dgm:chMax val="0"/>
          <dgm:chPref val="0"/>
          <dgm:bulletEnabled val="1"/>
        </dgm:presLayoutVars>
      </dgm:prSet>
      <dgm:spPr/>
      <dgm:t>
        <a:bodyPr/>
        <a:lstStyle/>
        <a:p>
          <a:endParaRPr lang="ru-RU"/>
        </a:p>
      </dgm:t>
    </dgm:pt>
    <dgm:pt modelId="{95C9EEE3-61AC-4C03-A4F8-0A0815139B5D}" type="pres">
      <dgm:prSet presAssocID="{6233D056-A6A8-40B2-9B9E-1FF1E5261076}" presName="wedge3" presStyleLbl="node1" presStyleIdx="2" presStyleCnt="3"/>
      <dgm:spPr/>
      <dgm:t>
        <a:bodyPr/>
        <a:lstStyle/>
        <a:p>
          <a:endParaRPr lang="ru-RU"/>
        </a:p>
      </dgm:t>
    </dgm:pt>
    <dgm:pt modelId="{93FC5A81-748D-49A8-8C52-EDEDF45534CA}" type="pres">
      <dgm:prSet presAssocID="{6233D056-A6A8-40B2-9B9E-1FF1E5261076}" presName="dummy3a" presStyleCnt="0"/>
      <dgm:spPr/>
    </dgm:pt>
    <dgm:pt modelId="{8E4BF55C-DB93-4123-B30B-C4E6A497B6CE}" type="pres">
      <dgm:prSet presAssocID="{6233D056-A6A8-40B2-9B9E-1FF1E5261076}" presName="dummy3b" presStyleCnt="0"/>
      <dgm:spPr/>
    </dgm:pt>
    <dgm:pt modelId="{B5E48E0D-D1CE-4D20-B764-702D46141C2E}" type="pres">
      <dgm:prSet presAssocID="{6233D056-A6A8-40B2-9B9E-1FF1E5261076}" presName="wedge3Tx" presStyleLbl="node1" presStyleIdx="2" presStyleCnt="3">
        <dgm:presLayoutVars>
          <dgm:chMax val="0"/>
          <dgm:chPref val="0"/>
          <dgm:bulletEnabled val="1"/>
        </dgm:presLayoutVars>
      </dgm:prSet>
      <dgm:spPr/>
      <dgm:t>
        <a:bodyPr/>
        <a:lstStyle/>
        <a:p>
          <a:endParaRPr lang="ru-RU"/>
        </a:p>
      </dgm:t>
    </dgm:pt>
    <dgm:pt modelId="{9A6EE47B-70C3-4BFB-9B31-D1DCBB84F06C}" type="pres">
      <dgm:prSet presAssocID="{5F49A9C9-1FA8-4A7B-94D9-72F391267F8D}" presName="arrowWedge1" presStyleLbl="fgSibTrans2D1" presStyleIdx="0" presStyleCnt="3"/>
      <dgm:spPr/>
    </dgm:pt>
    <dgm:pt modelId="{9A121780-D941-4648-9258-06A30BA68D7C}" type="pres">
      <dgm:prSet presAssocID="{377EF0F4-7BA9-4FD7-8179-176F791F140B}" presName="arrowWedge2" presStyleLbl="fgSibTrans2D1" presStyleIdx="1" presStyleCnt="3"/>
      <dgm:spPr/>
    </dgm:pt>
    <dgm:pt modelId="{7983A04A-0EC2-4227-97C5-24B2AA640204}" type="pres">
      <dgm:prSet presAssocID="{A02FFE6B-D29A-4A5A-9E25-0CE1B9CC5C07}" presName="arrowWedge3" presStyleLbl="fgSibTrans2D1" presStyleIdx="2" presStyleCnt="3"/>
      <dgm:spPr/>
    </dgm:pt>
  </dgm:ptLst>
  <dgm:cxnLst>
    <dgm:cxn modelId="{CD5D72D1-E3F3-4D67-8EE9-063AA40117CF}" srcId="{6233D056-A6A8-40B2-9B9E-1FF1E5261076}" destId="{FB70AB29-96E6-46B7-9E9C-DC1C6C3767A9}" srcOrd="1" destOrd="0" parTransId="{D00DF72D-5EFD-482F-B60E-D033663ED09E}" sibTransId="{377EF0F4-7BA9-4FD7-8179-176F791F140B}"/>
    <dgm:cxn modelId="{A577E238-DB86-4225-A753-F08C8A56B06E}" type="presOf" srcId="{FB70AB29-96E6-46B7-9E9C-DC1C6C3767A9}" destId="{3B69F649-7CB0-4972-978A-367AB31548FB}" srcOrd="1" destOrd="0" presId="urn:microsoft.com/office/officeart/2005/8/layout/cycle8"/>
    <dgm:cxn modelId="{88CF916D-38E2-44EC-89D1-109FD63896A3}" type="presOf" srcId="{2AD04E03-DE8A-4D80-9963-FDA818AB1D2D}" destId="{ADCF3FBF-0EBD-4EFA-876D-A327149F4F24}" srcOrd="1" destOrd="0" presId="urn:microsoft.com/office/officeart/2005/8/layout/cycle8"/>
    <dgm:cxn modelId="{C87CED1B-1EFC-47A1-B534-5DF9070D413D}" type="presOf" srcId="{EB4804D4-4A91-4129-AA96-500BC73FE15D}" destId="{B5E48E0D-D1CE-4D20-B764-702D46141C2E}" srcOrd="1" destOrd="0" presId="urn:microsoft.com/office/officeart/2005/8/layout/cycle8"/>
    <dgm:cxn modelId="{E5086A28-F65C-4082-83C0-6C76A9186A64}" type="presOf" srcId="{FB70AB29-96E6-46B7-9E9C-DC1C6C3767A9}" destId="{B096590C-DD5D-4969-8767-11A324218A83}" srcOrd="0" destOrd="0" presId="urn:microsoft.com/office/officeart/2005/8/layout/cycle8"/>
    <dgm:cxn modelId="{A4985C0E-ACA7-49A5-86FC-5225DA0A611A}" type="presOf" srcId="{EB4804D4-4A91-4129-AA96-500BC73FE15D}" destId="{95C9EEE3-61AC-4C03-A4F8-0A0815139B5D}" srcOrd="0" destOrd="0" presId="urn:microsoft.com/office/officeart/2005/8/layout/cycle8"/>
    <dgm:cxn modelId="{09E738D8-47EB-4777-9890-6755E68ECBD6}" type="presOf" srcId="{6233D056-A6A8-40B2-9B9E-1FF1E5261076}" destId="{F435A5C7-98D5-4458-B402-BEA641265CEF}" srcOrd="0" destOrd="0" presId="urn:microsoft.com/office/officeart/2005/8/layout/cycle8"/>
    <dgm:cxn modelId="{B5F23130-8833-4A1E-9A52-3BEFC502A54F}" type="presOf" srcId="{2AD04E03-DE8A-4D80-9963-FDA818AB1D2D}" destId="{3DB30FC2-674B-4F68-8A83-066D39EF03AE}" srcOrd="0" destOrd="0" presId="urn:microsoft.com/office/officeart/2005/8/layout/cycle8"/>
    <dgm:cxn modelId="{903BAB05-F73A-4535-8DB7-EAF62966C37F}" srcId="{6233D056-A6A8-40B2-9B9E-1FF1E5261076}" destId="{2AD04E03-DE8A-4D80-9963-FDA818AB1D2D}" srcOrd="0" destOrd="0" parTransId="{1F8D99AD-FCB2-468C-98BF-4882CB35226A}" sibTransId="{5F49A9C9-1FA8-4A7B-94D9-72F391267F8D}"/>
    <dgm:cxn modelId="{E4579428-3DBF-4EF3-97FD-CEEBABB48B97}" srcId="{6233D056-A6A8-40B2-9B9E-1FF1E5261076}" destId="{EB4804D4-4A91-4129-AA96-500BC73FE15D}" srcOrd="2" destOrd="0" parTransId="{5BDD3FF6-5AE0-4485-B920-209A52B7281A}" sibTransId="{A02FFE6B-D29A-4A5A-9E25-0CE1B9CC5C07}"/>
    <dgm:cxn modelId="{D63E8F35-F2B2-43CF-BCDB-536796447099}" type="presParOf" srcId="{F435A5C7-98D5-4458-B402-BEA641265CEF}" destId="{3DB30FC2-674B-4F68-8A83-066D39EF03AE}" srcOrd="0" destOrd="0" presId="urn:microsoft.com/office/officeart/2005/8/layout/cycle8"/>
    <dgm:cxn modelId="{BD1D3E0B-B07F-4CDA-A351-682C73361400}" type="presParOf" srcId="{F435A5C7-98D5-4458-B402-BEA641265CEF}" destId="{8776CCA0-AED3-457B-A26C-48F28BB6F91C}" srcOrd="1" destOrd="0" presId="urn:microsoft.com/office/officeart/2005/8/layout/cycle8"/>
    <dgm:cxn modelId="{88844FA6-46D3-41B6-8119-72A286FC8AB1}" type="presParOf" srcId="{F435A5C7-98D5-4458-B402-BEA641265CEF}" destId="{3CB20C08-5BCD-420A-A6A3-F04C59963A63}" srcOrd="2" destOrd="0" presId="urn:microsoft.com/office/officeart/2005/8/layout/cycle8"/>
    <dgm:cxn modelId="{20A1B2A1-1784-4284-B777-0ABBE3535B7E}" type="presParOf" srcId="{F435A5C7-98D5-4458-B402-BEA641265CEF}" destId="{ADCF3FBF-0EBD-4EFA-876D-A327149F4F24}" srcOrd="3" destOrd="0" presId="urn:microsoft.com/office/officeart/2005/8/layout/cycle8"/>
    <dgm:cxn modelId="{10BC3600-F990-400B-9AFC-D7B5336C5E7A}" type="presParOf" srcId="{F435A5C7-98D5-4458-B402-BEA641265CEF}" destId="{B096590C-DD5D-4969-8767-11A324218A83}" srcOrd="4" destOrd="0" presId="urn:microsoft.com/office/officeart/2005/8/layout/cycle8"/>
    <dgm:cxn modelId="{7233A80C-7A8F-448C-8BF6-CEAE1C86DF62}" type="presParOf" srcId="{F435A5C7-98D5-4458-B402-BEA641265CEF}" destId="{1F4401E2-ED2A-4387-B2EB-5BF4D866CC17}" srcOrd="5" destOrd="0" presId="urn:microsoft.com/office/officeart/2005/8/layout/cycle8"/>
    <dgm:cxn modelId="{B709F430-9F5D-4D08-A311-23FD383DE617}" type="presParOf" srcId="{F435A5C7-98D5-4458-B402-BEA641265CEF}" destId="{054891B7-84EA-491C-A493-850429E11ED0}" srcOrd="6" destOrd="0" presId="urn:microsoft.com/office/officeart/2005/8/layout/cycle8"/>
    <dgm:cxn modelId="{6CA3226E-F8D4-48FB-9E88-B5478F0B8ABE}" type="presParOf" srcId="{F435A5C7-98D5-4458-B402-BEA641265CEF}" destId="{3B69F649-7CB0-4972-978A-367AB31548FB}" srcOrd="7" destOrd="0" presId="urn:microsoft.com/office/officeart/2005/8/layout/cycle8"/>
    <dgm:cxn modelId="{09272A86-D042-49E9-BB85-BAF39F78CF47}" type="presParOf" srcId="{F435A5C7-98D5-4458-B402-BEA641265CEF}" destId="{95C9EEE3-61AC-4C03-A4F8-0A0815139B5D}" srcOrd="8" destOrd="0" presId="urn:microsoft.com/office/officeart/2005/8/layout/cycle8"/>
    <dgm:cxn modelId="{5F8194DC-6266-4A17-BAF1-6CFAAC309F1C}" type="presParOf" srcId="{F435A5C7-98D5-4458-B402-BEA641265CEF}" destId="{93FC5A81-748D-49A8-8C52-EDEDF45534CA}" srcOrd="9" destOrd="0" presId="urn:microsoft.com/office/officeart/2005/8/layout/cycle8"/>
    <dgm:cxn modelId="{323D3FAF-E25F-4151-BEAE-CECA63062C14}" type="presParOf" srcId="{F435A5C7-98D5-4458-B402-BEA641265CEF}" destId="{8E4BF55C-DB93-4123-B30B-C4E6A497B6CE}" srcOrd="10" destOrd="0" presId="urn:microsoft.com/office/officeart/2005/8/layout/cycle8"/>
    <dgm:cxn modelId="{2BDD5832-1263-4274-8D1E-81AAF6DEB813}" type="presParOf" srcId="{F435A5C7-98D5-4458-B402-BEA641265CEF}" destId="{B5E48E0D-D1CE-4D20-B764-702D46141C2E}" srcOrd="11" destOrd="0" presId="urn:microsoft.com/office/officeart/2005/8/layout/cycle8"/>
    <dgm:cxn modelId="{77F5A738-2E65-4A42-906E-24CA03FE9392}" type="presParOf" srcId="{F435A5C7-98D5-4458-B402-BEA641265CEF}" destId="{9A6EE47B-70C3-4BFB-9B31-D1DCBB84F06C}" srcOrd="12" destOrd="0" presId="urn:microsoft.com/office/officeart/2005/8/layout/cycle8"/>
    <dgm:cxn modelId="{668C7586-F496-4253-8DA7-3439525318D5}" type="presParOf" srcId="{F435A5C7-98D5-4458-B402-BEA641265CEF}" destId="{9A121780-D941-4648-9258-06A30BA68D7C}" srcOrd="13" destOrd="0" presId="urn:microsoft.com/office/officeart/2005/8/layout/cycle8"/>
    <dgm:cxn modelId="{1ED803CE-0DE7-4A45-AD83-3584BB37ABD7}" type="presParOf" srcId="{F435A5C7-98D5-4458-B402-BEA641265CEF}" destId="{7983A04A-0EC2-4227-97C5-24B2AA640204}" srcOrd="14" destOrd="0" presId="urn:microsoft.com/office/officeart/2005/8/layout/cycle8"/>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19591F0-91E7-4C0D-B50F-11E46E7C9ADC}" type="doc">
      <dgm:prSet loTypeId="urn:microsoft.com/office/officeart/2005/8/layout/hProcess7#1" loCatId="list" qsTypeId="urn:microsoft.com/office/officeart/2005/8/quickstyle/3d2#1" qsCatId="3D" csTypeId="urn:microsoft.com/office/officeart/2005/8/colors/colorful3" csCatId="colorful" phldr="1"/>
      <dgm:spPr/>
      <dgm:t>
        <a:bodyPr/>
        <a:lstStyle/>
        <a:p>
          <a:endParaRPr lang="ru-RU"/>
        </a:p>
      </dgm:t>
    </dgm:pt>
    <dgm:pt modelId="{AB914211-01B1-46C5-9B9F-F116907DB91A}">
      <dgm:prSet phldrT="[Текст]"/>
      <dgm:spPr>
        <a:solidFill>
          <a:srgbClr val="FFC000"/>
        </a:solidFill>
      </dgm:spPr>
      <dgm:t>
        <a:bodyPr/>
        <a:lstStyle/>
        <a:p>
          <a:r>
            <a:rPr lang="kk-KZ" dirty="0" smtClean="0">
              <a:solidFill>
                <a:schemeClr val="tx1"/>
              </a:solidFill>
              <a:latin typeface="Times New Roman" pitchFamily="18" charset="0"/>
              <a:cs typeface="Times New Roman" pitchFamily="18" charset="0"/>
            </a:rPr>
            <a:t>Менеджер </a:t>
          </a:r>
          <a:endParaRPr lang="ru-RU" dirty="0">
            <a:solidFill>
              <a:schemeClr val="tx1"/>
            </a:solidFill>
            <a:latin typeface="Times New Roman" pitchFamily="18" charset="0"/>
            <a:cs typeface="Times New Roman" pitchFamily="18" charset="0"/>
          </a:endParaRPr>
        </a:p>
      </dgm:t>
    </dgm:pt>
    <dgm:pt modelId="{40F48020-311B-4F88-A24C-DA0ED8056AA0}" type="parTrans" cxnId="{7EDEB5E2-01CE-4B97-83F0-31452ACE26B1}">
      <dgm:prSet/>
      <dgm:spPr/>
      <dgm:t>
        <a:bodyPr/>
        <a:lstStyle/>
        <a:p>
          <a:endParaRPr lang="ru-RU">
            <a:solidFill>
              <a:schemeClr val="tx1"/>
            </a:solidFill>
            <a:latin typeface="Times New Roman" pitchFamily="18" charset="0"/>
            <a:cs typeface="Times New Roman" pitchFamily="18" charset="0"/>
          </a:endParaRPr>
        </a:p>
      </dgm:t>
    </dgm:pt>
    <dgm:pt modelId="{18D625DF-EC7E-4357-BBA5-80A18EAF117A}" type="sibTrans" cxnId="{7EDEB5E2-01CE-4B97-83F0-31452ACE26B1}">
      <dgm:prSet/>
      <dgm:spPr/>
      <dgm:t>
        <a:bodyPr/>
        <a:lstStyle/>
        <a:p>
          <a:endParaRPr lang="ru-RU">
            <a:solidFill>
              <a:schemeClr val="tx1"/>
            </a:solidFill>
            <a:latin typeface="Times New Roman" pitchFamily="18" charset="0"/>
            <a:cs typeface="Times New Roman" pitchFamily="18" charset="0"/>
          </a:endParaRPr>
        </a:p>
      </dgm:t>
    </dgm:pt>
    <dgm:pt modelId="{514A29B5-7EF3-4699-A972-8911975BBDCE}">
      <dgm:prSet phldrT="[Текст]" custT="1"/>
      <dgm:spPr>
        <a:solidFill>
          <a:schemeClr val="bg2">
            <a:lumMod val="50000"/>
            <a:alpha val="36000"/>
          </a:schemeClr>
        </a:solidFill>
      </dgm:spPr>
      <dgm:t>
        <a:bodyPr/>
        <a:lstStyle/>
        <a:p>
          <a:r>
            <a:rPr lang="kk-KZ" sz="2000" dirty="0" smtClean="0">
              <a:solidFill>
                <a:schemeClr val="tx1"/>
              </a:solidFill>
              <a:latin typeface="Times New Roman" pitchFamily="18" charset="0"/>
              <a:cs typeface="Times New Roman" pitchFamily="18" charset="0"/>
            </a:rPr>
            <a:t>Администратор </a:t>
          </a:r>
        </a:p>
        <a:p>
          <a:r>
            <a:rPr lang="kk-KZ" sz="2000" dirty="0" smtClean="0">
              <a:solidFill>
                <a:schemeClr val="tx1"/>
              </a:solidFill>
              <a:latin typeface="Times New Roman" pitchFamily="18" charset="0"/>
              <a:cs typeface="Times New Roman" pitchFamily="18" charset="0"/>
            </a:rPr>
            <a:t>Міндеттейді</a:t>
          </a:r>
        </a:p>
        <a:p>
          <a:r>
            <a:rPr lang="kk-KZ" sz="2000" dirty="0" smtClean="0">
              <a:solidFill>
                <a:schemeClr val="tx1"/>
              </a:solidFill>
              <a:latin typeface="Times New Roman" pitchFamily="18" charset="0"/>
              <a:cs typeface="Times New Roman" pitchFamily="18" charset="0"/>
            </a:rPr>
            <a:t>Басқалардың мақсатымен жұмыс істейді</a:t>
          </a:r>
        </a:p>
        <a:p>
          <a:r>
            <a:rPr lang="kk-KZ" sz="2000" dirty="0" smtClean="0">
              <a:solidFill>
                <a:schemeClr val="tx1"/>
              </a:solidFill>
              <a:latin typeface="Times New Roman" pitchFamily="18" charset="0"/>
              <a:cs typeface="Times New Roman" pitchFamily="18" charset="0"/>
            </a:rPr>
            <a:t>Бақылайды </a:t>
          </a:r>
        </a:p>
        <a:p>
          <a:r>
            <a:rPr lang="kk-KZ" sz="2000" dirty="0" smtClean="0">
              <a:solidFill>
                <a:schemeClr val="tx1"/>
              </a:solidFill>
              <a:latin typeface="Times New Roman" pitchFamily="18" charset="0"/>
              <a:cs typeface="Times New Roman" pitchFamily="18" charset="0"/>
            </a:rPr>
            <a:t>Кәсіпқой </a:t>
          </a:r>
        </a:p>
        <a:p>
          <a:r>
            <a:rPr lang="kk-KZ" sz="2000" dirty="0" smtClean="0">
              <a:solidFill>
                <a:schemeClr val="tx1"/>
              </a:solidFill>
              <a:latin typeface="Times New Roman" pitchFamily="18" charset="0"/>
              <a:cs typeface="Times New Roman" pitchFamily="18" charset="0"/>
            </a:rPr>
            <a:t>Жүйеге сенеді</a:t>
          </a:r>
        </a:p>
        <a:p>
          <a:r>
            <a:rPr lang="kk-KZ" sz="2000" dirty="0" smtClean="0">
              <a:solidFill>
                <a:schemeClr val="tx1"/>
              </a:solidFill>
              <a:latin typeface="Times New Roman" pitchFamily="18" charset="0"/>
              <a:cs typeface="Times New Roman" pitchFamily="18" charset="0"/>
            </a:rPr>
            <a:t>Жұмысты дұрыс істейді</a:t>
          </a:r>
          <a:endParaRPr lang="ru-RU" sz="2000" dirty="0">
            <a:solidFill>
              <a:schemeClr val="tx1"/>
            </a:solidFill>
            <a:latin typeface="Times New Roman" pitchFamily="18" charset="0"/>
            <a:cs typeface="Times New Roman" pitchFamily="18" charset="0"/>
          </a:endParaRPr>
        </a:p>
      </dgm:t>
    </dgm:pt>
    <dgm:pt modelId="{ACBC627E-7753-4F00-B385-8181B1B1C4C3}" type="parTrans" cxnId="{C08D49B6-C7D1-47D1-A67A-4A72E2257B35}">
      <dgm:prSet/>
      <dgm:spPr/>
      <dgm:t>
        <a:bodyPr/>
        <a:lstStyle/>
        <a:p>
          <a:endParaRPr lang="ru-RU">
            <a:solidFill>
              <a:schemeClr val="tx1"/>
            </a:solidFill>
            <a:latin typeface="Times New Roman" pitchFamily="18" charset="0"/>
            <a:cs typeface="Times New Roman" pitchFamily="18" charset="0"/>
          </a:endParaRPr>
        </a:p>
      </dgm:t>
    </dgm:pt>
    <dgm:pt modelId="{8DA1AF7B-7A4E-4BF6-96A5-00B451F61E22}" type="sibTrans" cxnId="{C08D49B6-C7D1-47D1-A67A-4A72E2257B35}">
      <dgm:prSet/>
      <dgm:spPr/>
      <dgm:t>
        <a:bodyPr/>
        <a:lstStyle/>
        <a:p>
          <a:endParaRPr lang="ru-RU">
            <a:solidFill>
              <a:schemeClr val="tx1"/>
            </a:solidFill>
            <a:latin typeface="Times New Roman" pitchFamily="18" charset="0"/>
            <a:cs typeface="Times New Roman" pitchFamily="18" charset="0"/>
          </a:endParaRPr>
        </a:p>
      </dgm:t>
    </dgm:pt>
    <dgm:pt modelId="{BD7FC068-6C0E-4EBD-83BC-3D226EE800F8}">
      <dgm:prSet phldrT="[Текст]"/>
      <dgm:spPr>
        <a:solidFill>
          <a:srgbClr val="00B050"/>
        </a:solidFill>
      </dgm:spPr>
      <dgm:t>
        <a:bodyPr/>
        <a:lstStyle/>
        <a:p>
          <a:r>
            <a:rPr lang="kk-KZ" dirty="0" smtClean="0">
              <a:solidFill>
                <a:schemeClr val="tx1"/>
              </a:solidFill>
              <a:latin typeface="Times New Roman" pitchFamily="18" charset="0"/>
              <a:cs typeface="Times New Roman" pitchFamily="18" charset="0"/>
            </a:rPr>
            <a:t>Көшбасшы </a:t>
          </a:r>
          <a:endParaRPr lang="ru-RU" dirty="0">
            <a:solidFill>
              <a:schemeClr val="tx1"/>
            </a:solidFill>
            <a:latin typeface="Times New Roman" pitchFamily="18" charset="0"/>
            <a:cs typeface="Times New Roman" pitchFamily="18" charset="0"/>
          </a:endParaRPr>
        </a:p>
      </dgm:t>
    </dgm:pt>
    <dgm:pt modelId="{1C70C9A8-A8CF-4023-A1BC-05CA63CCD887}" type="parTrans" cxnId="{8B7D5D72-1489-4FB0-A939-7ED58168178C}">
      <dgm:prSet/>
      <dgm:spPr/>
      <dgm:t>
        <a:bodyPr/>
        <a:lstStyle/>
        <a:p>
          <a:endParaRPr lang="ru-RU">
            <a:solidFill>
              <a:schemeClr val="tx1"/>
            </a:solidFill>
            <a:latin typeface="Times New Roman" pitchFamily="18" charset="0"/>
            <a:cs typeface="Times New Roman" pitchFamily="18" charset="0"/>
          </a:endParaRPr>
        </a:p>
      </dgm:t>
    </dgm:pt>
    <dgm:pt modelId="{33A382AC-843A-47F3-83E0-153460DE30DB}" type="sibTrans" cxnId="{8B7D5D72-1489-4FB0-A939-7ED58168178C}">
      <dgm:prSet/>
      <dgm:spPr/>
      <dgm:t>
        <a:bodyPr/>
        <a:lstStyle/>
        <a:p>
          <a:endParaRPr lang="ru-RU">
            <a:solidFill>
              <a:schemeClr val="tx1"/>
            </a:solidFill>
            <a:latin typeface="Times New Roman" pitchFamily="18" charset="0"/>
            <a:cs typeface="Times New Roman" pitchFamily="18" charset="0"/>
          </a:endParaRPr>
        </a:p>
      </dgm:t>
    </dgm:pt>
    <dgm:pt modelId="{1C8C2712-0006-4D07-9311-2ED913977E76}">
      <dgm:prSet phldrT="[Текст]" custT="1"/>
      <dgm:spPr>
        <a:solidFill>
          <a:srgbClr val="FFC000"/>
        </a:solidFill>
      </dgm:spPr>
      <dgm:t>
        <a:bodyPr/>
        <a:lstStyle/>
        <a:p>
          <a:r>
            <a:rPr lang="kk-KZ" sz="2400" dirty="0" smtClean="0">
              <a:solidFill>
                <a:schemeClr val="tx1"/>
              </a:solidFill>
              <a:latin typeface="Times New Roman" pitchFamily="18" charset="0"/>
              <a:cs typeface="Times New Roman" pitchFamily="18" charset="0"/>
            </a:rPr>
            <a:t>Инноватор</a:t>
          </a:r>
        </a:p>
        <a:p>
          <a:r>
            <a:rPr lang="kk-KZ" sz="2400" dirty="0" smtClean="0">
              <a:solidFill>
                <a:schemeClr val="tx1"/>
              </a:solidFill>
              <a:latin typeface="Times New Roman" pitchFamily="18" charset="0"/>
              <a:cs typeface="Times New Roman" pitchFamily="18" charset="0"/>
            </a:rPr>
            <a:t>Шабыттандырады </a:t>
          </a:r>
        </a:p>
        <a:p>
          <a:r>
            <a:rPr lang="kk-KZ" sz="2400" dirty="0" smtClean="0">
              <a:solidFill>
                <a:schemeClr val="tx1"/>
              </a:solidFill>
              <a:latin typeface="Times New Roman" pitchFamily="18" charset="0"/>
              <a:cs typeface="Times New Roman" pitchFamily="18" charset="0"/>
            </a:rPr>
            <a:t>Өз мақсатымен жұмыс істейді</a:t>
          </a:r>
        </a:p>
        <a:p>
          <a:r>
            <a:rPr lang="kk-KZ" sz="2400" dirty="0" smtClean="0">
              <a:solidFill>
                <a:schemeClr val="tx1"/>
              </a:solidFill>
              <a:latin typeface="Times New Roman" pitchFamily="18" charset="0"/>
              <a:cs typeface="Times New Roman" pitchFamily="18" charset="0"/>
            </a:rPr>
            <a:t>Сенеді </a:t>
          </a:r>
        </a:p>
        <a:p>
          <a:r>
            <a:rPr lang="kk-KZ" sz="2400" dirty="0" smtClean="0">
              <a:solidFill>
                <a:schemeClr val="tx1"/>
              </a:solidFill>
              <a:latin typeface="Times New Roman" pitchFamily="18" charset="0"/>
              <a:cs typeface="Times New Roman" pitchFamily="18" charset="0"/>
            </a:rPr>
            <a:t>Энтуазист </a:t>
          </a:r>
        </a:p>
        <a:p>
          <a:r>
            <a:rPr lang="kk-KZ" sz="2400" dirty="0" smtClean="0">
              <a:solidFill>
                <a:schemeClr val="tx1"/>
              </a:solidFill>
              <a:latin typeface="Times New Roman" pitchFamily="18" charset="0"/>
              <a:cs typeface="Times New Roman" pitchFamily="18" charset="0"/>
            </a:rPr>
            <a:t>Адамдарға сенеді </a:t>
          </a:r>
        </a:p>
        <a:p>
          <a:r>
            <a:rPr lang="kk-KZ" sz="2400" dirty="0" smtClean="0">
              <a:solidFill>
                <a:schemeClr val="tx1"/>
              </a:solidFill>
              <a:latin typeface="Times New Roman" pitchFamily="18" charset="0"/>
              <a:cs typeface="Times New Roman" pitchFamily="18" charset="0"/>
            </a:rPr>
            <a:t>Дұрыс жұмыс істейді </a:t>
          </a:r>
          <a:endParaRPr lang="ru-RU" sz="2400" dirty="0">
            <a:solidFill>
              <a:schemeClr val="tx1"/>
            </a:solidFill>
            <a:latin typeface="Times New Roman" pitchFamily="18" charset="0"/>
            <a:cs typeface="Times New Roman" pitchFamily="18" charset="0"/>
          </a:endParaRPr>
        </a:p>
      </dgm:t>
    </dgm:pt>
    <dgm:pt modelId="{D276DA6D-3C36-4D86-B395-A38D82BD6BEC}" type="parTrans" cxnId="{66B5F3A1-D40B-4B37-9DE8-B53A7A9E287A}">
      <dgm:prSet/>
      <dgm:spPr/>
      <dgm:t>
        <a:bodyPr/>
        <a:lstStyle/>
        <a:p>
          <a:endParaRPr lang="ru-RU">
            <a:solidFill>
              <a:schemeClr val="tx1"/>
            </a:solidFill>
            <a:latin typeface="Times New Roman" pitchFamily="18" charset="0"/>
            <a:cs typeface="Times New Roman" pitchFamily="18" charset="0"/>
          </a:endParaRPr>
        </a:p>
      </dgm:t>
    </dgm:pt>
    <dgm:pt modelId="{ADD011ED-E73C-4AC5-8ED2-214667BA99E5}" type="sibTrans" cxnId="{66B5F3A1-D40B-4B37-9DE8-B53A7A9E287A}">
      <dgm:prSet/>
      <dgm:spPr/>
      <dgm:t>
        <a:bodyPr/>
        <a:lstStyle/>
        <a:p>
          <a:endParaRPr lang="ru-RU">
            <a:solidFill>
              <a:schemeClr val="tx1"/>
            </a:solidFill>
            <a:latin typeface="Times New Roman" pitchFamily="18" charset="0"/>
            <a:cs typeface="Times New Roman" pitchFamily="18" charset="0"/>
          </a:endParaRPr>
        </a:p>
      </dgm:t>
    </dgm:pt>
    <dgm:pt modelId="{F463701F-38EF-4BEB-A55A-A3AB8E11956E}" type="pres">
      <dgm:prSet presAssocID="{B19591F0-91E7-4C0D-B50F-11E46E7C9ADC}" presName="Name0" presStyleCnt="0">
        <dgm:presLayoutVars>
          <dgm:dir/>
          <dgm:animLvl val="lvl"/>
          <dgm:resizeHandles val="exact"/>
        </dgm:presLayoutVars>
      </dgm:prSet>
      <dgm:spPr/>
      <dgm:t>
        <a:bodyPr/>
        <a:lstStyle/>
        <a:p>
          <a:endParaRPr lang="ru-RU"/>
        </a:p>
      </dgm:t>
    </dgm:pt>
    <dgm:pt modelId="{39A540A0-D6C0-4432-B2C4-422AE378D2F8}" type="pres">
      <dgm:prSet presAssocID="{AB914211-01B1-46C5-9B9F-F116907DB91A}" presName="compositeNode" presStyleCnt="0">
        <dgm:presLayoutVars>
          <dgm:bulletEnabled val="1"/>
        </dgm:presLayoutVars>
      </dgm:prSet>
      <dgm:spPr/>
    </dgm:pt>
    <dgm:pt modelId="{D578DF9B-1DBC-492B-A040-490EA4D6516E}" type="pres">
      <dgm:prSet presAssocID="{AB914211-01B1-46C5-9B9F-F116907DB91A}" presName="bgRect" presStyleLbl="node1" presStyleIdx="0" presStyleCnt="2"/>
      <dgm:spPr/>
      <dgm:t>
        <a:bodyPr/>
        <a:lstStyle/>
        <a:p>
          <a:endParaRPr lang="ru-RU"/>
        </a:p>
      </dgm:t>
    </dgm:pt>
    <dgm:pt modelId="{A2E2FE7F-CFDF-45E9-A77F-C6C34C519534}" type="pres">
      <dgm:prSet presAssocID="{AB914211-01B1-46C5-9B9F-F116907DB91A}" presName="parentNode" presStyleLbl="node1" presStyleIdx="0" presStyleCnt="2">
        <dgm:presLayoutVars>
          <dgm:chMax val="0"/>
          <dgm:bulletEnabled val="1"/>
        </dgm:presLayoutVars>
      </dgm:prSet>
      <dgm:spPr/>
      <dgm:t>
        <a:bodyPr/>
        <a:lstStyle/>
        <a:p>
          <a:endParaRPr lang="ru-RU"/>
        </a:p>
      </dgm:t>
    </dgm:pt>
    <dgm:pt modelId="{ED61259B-DEC8-47D2-BCE4-8F78FBCE72B3}" type="pres">
      <dgm:prSet presAssocID="{AB914211-01B1-46C5-9B9F-F116907DB91A}" presName="childNode" presStyleLbl="node1" presStyleIdx="0" presStyleCnt="2">
        <dgm:presLayoutVars>
          <dgm:bulletEnabled val="1"/>
        </dgm:presLayoutVars>
      </dgm:prSet>
      <dgm:spPr/>
      <dgm:t>
        <a:bodyPr/>
        <a:lstStyle/>
        <a:p>
          <a:endParaRPr lang="ru-RU"/>
        </a:p>
      </dgm:t>
    </dgm:pt>
    <dgm:pt modelId="{6B2E0B66-3763-460F-96B6-43585ABC9FB6}" type="pres">
      <dgm:prSet presAssocID="{18D625DF-EC7E-4357-BBA5-80A18EAF117A}" presName="hSp" presStyleCnt="0"/>
      <dgm:spPr/>
    </dgm:pt>
    <dgm:pt modelId="{96482F39-55D3-4CD7-8E84-B6762B4A6814}" type="pres">
      <dgm:prSet presAssocID="{18D625DF-EC7E-4357-BBA5-80A18EAF117A}" presName="vProcSp" presStyleCnt="0"/>
      <dgm:spPr/>
    </dgm:pt>
    <dgm:pt modelId="{D71BF1CF-3451-43F9-A5C7-F97ABEFF790C}" type="pres">
      <dgm:prSet presAssocID="{18D625DF-EC7E-4357-BBA5-80A18EAF117A}" presName="vSp1" presStyleCnt="0"/>
      <dgm:spPr/>
    </dgm:pt>
    <dgm:pt modelId="{5F2721C8-9AD8-42AC-9AC3-D71B5B0CA7C9}" type="pres">
      <dgm:prSet presAssocID="{18D625DF-EC7E-4357-BBA5-80A18EAF117A}" presName="simulatedConn" presStyleLbl="solidFgAcc1" presStyleIdx="0" presStyleCnt="1"/>
      <dgm:spPr/>
    </dgm:pt>
    <dgm:pt modelId="{8E84A6C5-C969-4159-83C6-CE532FB0C1A1}" type="pres">
      <dgm:prSet presAssocID="{18D625DF-EC7E-4357-BBA5-80A18EAF117A}" presName="vSp2" presStyleCnt="0"/>
      <dgm:spPr/>
    </dgm:pt>
    <dgm:pt modelId="{38C9DE52-FCDE-4A1D-AC65-2576B26DF880}" type="pres">
      <dgm:prSet presAssocID="{18D625DF-EC7E-4357-BBA5-80A18EAF117A}" presName="sibTrans" presStyleCnt="0"/>
      <dgm:spPr/>
    </dgm:pt>
    <dgm:pt modelId="{654600DB-C595-42B0-8EE0-76500F77378F}" type="pres">
      <dgm:prSet presAssocID="{BD7FC068-6C0E-4EBD-83BC-3D226EE800F8}" presName="compositeNode" presStyleCnt="0">
        <dgm:presLayoutVars>
          <dgm:bulletEnabled val="1"/>
        </dgm:presLayoutVars>
      </dgm:prSet>
      <dgm:spPr/>
    </dgm:pt>
    <dgm:pt modelId="{E4BDDE72-790F-4F77-8943-762C135BD3DC}" type="pres">
      <dgm:prSet presAssocID="{BD7FC068-6C0E-4EBD-83BC-3D226EE800F8}" presName="bgRect" presStyleLbl="node1" presStyleIdx="1" presStyleCnt="2"/>
      <dgm:spPr/>
      <dgm:t>
        <a:bodyPr/>
        <a:lstStyle/>
        <a:p>
          <a:endParaRPr lang="ru-RU"/>
        </a:p>
      </dgm:t>
    </dgm:pt>
    <dgm:pt modelId="{7955EF6C-5880-4C70-B13A-82B9D62A61B7}" type="pres">
      <dgm:prSet presAssocID="{BD7FC068-6C0E-4EBD-83BC-3D226EE800F8}" presName="parentNode" presStyleLbl="node1" presStyleIdx="1" presStyleCnt="2">
        <dgm:presLayoutVars>
          <dgm:chMax val="0"/>
          <dgm:bulletEnabled val="1"/>
        </dgm:presLayoutVars>
      </dgm:prSet>
      <dgm:spPr/>
      <dgm:t>
        <a:bodyPr/>
        <a:lstStyle/>
        <a:p>
          <a:endParaRPr lang="ru-RU"/>
        </a:p>
      </dgm:t>
    </dgm:pt>
    <dgm:pt modelId="{2CB7ACED-CEDC-4238-8FCB-03C431616441}" type="pres">
      <dgm:prSet presAssocID="{BD7FC068-6C0E-4EBD-83BC-3D226EE800F8}" presName="childNode" presStyleLbl="node1" presStyleIdx="1" presStyleCnt="2">
        <dgm:presLayoutVars>
          <dgm:bulletEnabled val="1"/>
        </dgm:presLayoutVars>
      </dgm:prSet>
      <dgm:spPr/>
      <dgm:t>
        <a:bodyPr/>
        <a:lstStyle/>
        <a:p>
          <a:endParaRPr lang="ru-RU"/>
        </a:p>
      </dgm:t>
    </dgm:pt>
  </dgm:ptLst>
  <dgm:cxnLst>
    <dgm:cxn modelId="{C08D49B6-C7D1-47D1-A67A-4A72E2257B35}" srcId="{AB914211-01B1-46C5-9B9F-F116907DB91A}" destId="{514A29B5-7EF3-4699-A972-8911975BBDCE}" srcOrd="0" destOrd="0" parTransId="{ACBC627E-7753-4F00-B385-8181B1B1C4C3}" sibTransId="{8DA1AF7B-7A4E-4BF6-96A5-00B451F61E22}"/>
    <dgm:cxn modelId="{FDA41D74-2643-425E-B55E-8828F95880D0}" type="presOf" srcId="{AB914211-01B1-46C5-9B9F-F116907DB91A}" destId="{A2E2FE7F-CFDF-45E9-A77F-C6C34C519534}" srcOrd="1" destOrd="0" presId="urn:microsoft.com/office/officeart/2005/8/layout/hProcess7#1"/>
    <dgm:cxn modelId="{8B7D5D72-1489-4FB0-A939-7ED58168178C}" srcId="{B19591F0-91E7-4C0D-B50F-11E46E7C9ADC}" destId="{BD7FC068-6C0E-4EBD-83BC-3D226EE800F8}" srcOrd="1" destOrd="0" parTransId="{1C70C9A8-A8CF-4023-A1BC-05CA63CCD887}" sibTransId="{33A382AC-843A-47F3-83E0-153460DE30DB}"/>
    <dgm:cxn modelId="{7EDEB5E2-01CE-4B97-83F0-31452ACE26B1}" srcId="{B19591F0-91E7-4C0D-B50F-11E46E7C9ADC}" destId="{AB914211-01B1-46C5-9B9F-F116907DB91A}" srcOrd="0" destOrd="0" parTransId="{40F48020-311B-4F88-A24C-DA0ED8056AA0}" sibTransId="{18D625DF-EC7E-4357-BBA5-80A18EAF117A}"/>
    <dgm:cxn modelId="{66B5F3A1-D40B-4B37-9DE8-B53A7A9E287A}" srcId="{BD7FC068-6C0E-4EBD-83BC-3D226EE800F8}" destId="{1C8C2712-0006-4D07-9311-2ED913977E76}" srcOrd="0" destOrd="0" parTransId="{D276DA6D-3C36-4D86-B395-A38D82BD6BEC}" sibTransId="{ADD011ED-E73C-4AC5-8ED2-214667BA99E5}"/>
    <dgm:cxn modelId="{600EAE7D-91B1-4907-9EAE-D54BF29BADF6}" type="presOf" srcId="{514A29B5-7EF3-4699-A972-8911975BBDCE}" destId="{ED61259B-DEC8-47D2-BCE4-8F78FBCE72B3}" srcOrd="0" destOrd="0" presId="urn:microsoft.com/office/officeart/2005/8/layout/hProcess7#1"/>
    <dgm:cxn modelId="{A681019F-5E04-4A47-9FCE-70F42FF2E58A}" type="presOf" srcId="{BD7FC068-6C0E-4EBD-83BC-3D226EE800F8}" destId="{E4BDDE72-790F-4F77-8943-762C135BD3DC}" srcOrd="0" destOrd="0" presId="urn:microsoft.com/office/officeart/2005/8/layout/hProcess7#1"/>
    <dgm:cxn modelId="{7D065592-6DCE-499C-B466-3708B9EF43A5}" type="presOf" srcId="{1C8C2712-0006-4D07-9311-2ED913977E76}" destId="{2CB7ACED-CEDC-4238-8FCB-03C431616441}" srcOrd="0" destOrd="0" presId="urn:microsoft.com/office/officeart/2005/8/layout/hProcess7#1"/>
    <dgm:cxn modelId="{BD53361F-D7D2-4995-8F29-F44E0711770D}" type="presOf" srcId="{BD7FC068-6C0E-4EBD-83BC-3D226EE800F8}" destId="{7955EF6C-5880-4C70-B13A-82B9D62A61B7}" srcOrd="1" destOrd="0" presId="urn:microsoft.com/office/officeart/2005/8/layout/hProcess7#1"/>
    <dgm:cxn modelId="{7B029C4A-3E9D-46EC-8956-B85F2B1310FD}" type="presOf" srcId="{B19591F0-91E7-4C0D-B50F-11E46E7C9ADC}" destId="{F463701F-38EF-4BEB-A55A-A3AB8E11956E}" srcOrd="0" destOrd="0" presId="urn:microsoft.com/office/officeart/2005/8/layout/hProcess7#1"/>
    <dgm:cxn modelId="{DF5CAE4D-B7F4-4AD2-8DDB-6AE5AC55FF4B}" type="presOf" srcId="{AB914211-01B1-46C5-9B9F-F116907DB91A}" destId="{D578DF9B-1DBC-492B-A040-490EA4D6516E}" srcOrd="0" destOrd="0" presId="urn:microsoft.com/office/officeart/2005/8/layout/hProcess7#1"/>
    <dgm:cxn modelId="{C8AE7209-3785-4A59-8EA0-583B5959E576}" type="presParOf" srcId="{F463701F-38EF-4BEB-A55A-A3AB8E11956E}" destId="{39A540A0-D6C0-4432-B2C4-422AE378D2F8}" srcOrd="0" destOrd="0" presId="urn:microsoft.com/office/officeart/2005/8/layout/hProcess7#1"/>
    <dgm:cxn modelId="{2A85D87B-D0A4-4453-8180-B67401ACA2D2}" type="presParOf" srcId="{39A540A0-D6C0-4432-B2C4-422AE378D2F8}" destId="{D578DF9B-1DBC-492B-A040-490EA4D6516E}" srcOrd="0" destOrd="0" presId="urn:microsoft.com/office/officeart/2005/8/layout/hProcess7#1"/>
    <dgm:cxn modelId="{2BB5FA07-7111-46FE-88ED-73CF6020B7A0}" type="presParOf" srcId="{39A540A0-D6C0-4432-B2C4-422AE378D2F8}" destId="{A2E2FE7F-CFDF-45E9-A77F-C6C34C519534}" srcOrd="1" destOrd="0" presId="urn:microsoft.com/office/officeart/2005/8/layout/hProcess7#1"/>
    <dgm:cxn modelId="{9B5905A9-8C87-4AF6-8F56-E72B709EEAC4}" type="presParOf" srcId="{39A540A0-D6C0-4432-B2C4-422AE378D2F8}" destId="{ED61259B-DEC8-47D2-BCE4-8F78FBCE72B3}" srcOrd="2" destOrd="0" presId="urn:microsoft.com/office/officeart/2005/8/layout/hProcess7#1"/>
    <dgm:cxn modelId="{2C6BD548-8612-4C62-AC66-77162CC34B4E}" type="presParOf" srcId="{F463701F-38EF-4BEB-A55A-A3AB8E11956E}" destId="{6B2E0B66-3763-460F-96B6-43585ABC9FB6}" srcOrd="1" destOrd="0" presId="urn:microsoft.com/office/officeart/2005/8/layout/hProcess7#1"/>
    <dgm:cxn modelId="{1CB8FCD0-3B41-4CFA-82D4-1EA6CBAF8C54}" type="presParOf" srcId="{F463701F-38EF-4BEB-A55A-A3AB8E11956E}" destId="{96482F39-55D3-4CD7-8E84-B6762B4A6814}" srcOrd="2" destOrd="0" presId="urn:microsoft.com/office/officeart/2005/8/layout/hProcess7#1"/>
    <dgm:cxn modelId="{A645FF64-ED68-4FBD-A9B2-B38032547959}" type="presParOf" srcId="{96482F39-55D3-4CD7-8E84-B6762B4A6814}" destId="{D71BF1CF-3451-43F9-A5C7-F97ABEFF790C}" srcOrd="0" destOrd="0" presId="urn:microsoft.com/office/officeart/2005/8/layout/hProcess7#1"/>
    <dgm:cxn modelId="{F819F82F-671A-4B8E-8777-B3844D64B392}" type="presParOf" srcId="{96482F39-55D3-4CD7-8E84-B6762B4A6814}" destId="{5F2721C8-9AD8-42AC-9AC3-D71B5B0CA7C9}" srcOrd="1" destOrd="0" presId="urn:microsoft.com/office/officeart/2005/8/layout/hProcess7#1"/>
    <dgm:cxn modelId="{8FDCA9BD-74E1-4BF6-B7C0-95E0602B454C}" type="presParOf" srcId="{96482F39-55D3-4CD7-8E84-B6762B4A6814}" destId="{8E84A6C5-C969-4159-83C6-CE532FB0C1A1}" srcOrd="2" destOrd="0" presId="urn:microsoft.com/office/officeart/2005/8/layout/hProcess7#1"/>
    <dgm:cxn modelId="{0890DD6B-B64F-46EA-90A9-1C6D5F709315}" type="presParOf" srcId="{F463701F-38EF-4BEB-A55A-A3AB8E11956E}" destId="{38C9DE52-FCDE-4A1D-AC65-2576B26DF880}" srcOrd="3" destOrd="0" presId="urn:microsoft.com/office/officeart/2005/8/layout/hProcess7#1"/>
    <dgm:cxn modelId="{B87FD6B8-218E-425B-8D17-7D9079242E91}" type="presParOf" srcId="{F463701F-38EF-4BEB-A55A-A3AB8E11956E}" destId="{654600DB-C595-42B0-8EE0-76500F77378F}" srcOrd="4" destOrd="0" presId="urn:microsoft.com/office/officeart/2005/8/layout/hProcess7#1"/>
    <dgm:cxn modelId="{06E1E6CD-10AB-40E5-8F55-FE094DDD46B8}" type="presParOf" srcId="{654600DB-C595-42B0-8EE0-76500F77378F}" destId="{E4BDDE72-790F-4F77-8943-762C135BD3DC}" srcOrd="0" destOrd="0" presId="urn:microsoft.com/office/officeart/2005/8/layout/hProcess7#1"/>
    <dgm:cxn modelId="{C2ADB6A8-9BB5-48CD-8866-6628915A6710}" type="presParOf" srcId="{654600DB-C595-42B0-8EE0-76500F77378F}" destId="{7955EF6C-5880-4C70-B13A-82B9D62A61B7}" srcOrd="1" destOrd="0" presId="urn:microsoft.com/office/officeart/2005/8/layout/hProcess7#1"/>
    <dgm:cxn modelId="{DAF70E76-A556-488E-AC24-50425723C471}" type="presParOf" srcId="{654600DB-C595-42B0-8EE0-76500F77378F}" destId="{2CB7ACED-CEDC-4238-8FCB-03C431616441}" srcOrd="2" destOrd="0" presId="urn:microsoft.com/office/officeart/2005/8/layout/hProcess7#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19591F0-91E7-4C0D-B50F-11E46E7C9ADC}" type="doc">
      <dgm:prSet loTypeId="urn:microsoft.com/office/officeart/2005/8/layout/hProcess7#1" loCatId="list" qsTypeId="urn:microsoft.com/office/officeart/2005/8/quickstyle/3d2#1" qsCatId="3D" csTypeId="urn:microsoft.com/office/officeart/2005/8/colors/colorful3" csCatId="colorful" phldr="1"/>
      <dgm:spPr/>
      <dgm:t>
        <a:bodyPr/>
        <a:lstStyle/>
        <a:p>
          <a:endParaRPr lang="ru-RU"/>
        </a:p>
      </dgm:t>
    </dgm:pt>
    <dgm:pt modelId="{AB914211-01B1-46C5-9B9F-F116907DB91A}">
      <dgm:prSet phldrT="[Текст]"/>
      <dgm:spPr>
        <a:solidFill>
          <a:srgbClr val="FFC000"/>
        </a:solidFill>
      </dgm:spPr>
      <dgm:t>
        <a:bodyPr/>
        <a:lstStyle/>
        <a:p>
          <a:r>
            <a:rPr lang="kk-KZ" dirty="0" smtClean="0">
              <a:solidFill>
                <a:schemeClr val="tx1"/>
              </a:solidFill>
              <a:latin typeface="Times New Roman" pitchFamily="18" charset="0"/>
              <a:cs typeface="Times New Roman" pitchFamily="18" charset="0"/>
            </a:rPr>
            <a:t>Басшы  </a:t>
          </a:r>
          <a:endParaRPr lang="ru-RU" dirty="0">
            <a:solidFill>
              <a:schemeClr val="tx1"/>
            </a:solidFill>
            <a:latin typeface="Times New Roman" pitchFamily="18" charset="0"/>
            <a:cs typeface="Times New Roman" pitchFamily="18" charset="0"/>
          </a:endParaRPr>
        </a:p>
      </dgm:t>
    </dgm:pt>
    <dgm:pt modelId="{40F48020-311B-4F88-A24C-DA0ED8056AA0}" type="parTrans" cxnId="{7EDEB5E2-01CE-4B97-83F0-31452ACE26B1}">
      <dgm:prSet/>
      <dgm:spPr/>
      <dgm:t>
        <a:bodyPr/>
        <a:lstStyle/>
        <a:p>
          <a:endParaRPr lang="ru-RU">
            <a:solidFill>
              <a:schemeClr val="tx1"/>
            </a:solidFill>
            <a:latin typeface="Times New Roman" pitchFamily="18" charset="0"/>
            <a:cs typeface="Times New Roman" pitchFamily="18" charset="0"/>
          </a:endParaRPr>
        </a:p>
      </dgm:t>
    </dgm:pt>
    <dgm:pt modelId="{18D625DF-EC7E-4357-BBA5-80A18EAF117A}" type="sibTrans" cxnId="{7EDEB5E2-01CE-4B97-83F0-31452ACE26B1}">
      <dgm:prSet/>
      <dgm:spPr/>
      <dgm:t>
        <a:bodyPr/>
        <a:lstStyle/>
        <a:p>
          <a:endParaRPr lang="ru-RU">
            <a:solidFill>
              <a:schemeClr val="tx1"/>
            </a:solidFill>
            <a:latin typeface="Times New Roman" pitchFamily="18" charset="0"/>
            <a:cs typeface="Times New Roman" pitchFamily="18" charset="0"/>
          </a:endParaRPr>
        </a:p>
      </dgm:t>
    </dgm:pt>
    <dgm:pt modelId="{514A29B5-7EF3-4699-A972-8911975BBDCE}">
      <dgm:prSet phldrT="[Текст]" custT="1"/>
      <dgm:spPr>
        <a:solidFill>
          <a:schemeClr val="bg2">
            <a:lumMod val="50000"/>
            <a:alpha val="36000"/>
          </a:schemeClr>
        </a:solidFill>
      </dgm:spPr>
      <dgm:t>
        <a:bodyPr/>
        <a:lstStyle/>
        <a:p>
          <a:r>
            <a:rPr lang="kk-KZ" sz="2400" dirty="0" smtClean="0">
              <a:solidFill>
                <a:schemeClr val="tx1"/>
              </a:solidFill>
              <a:latin typeface="Times New Roman" pitchFamily="18" charset="0"/>
              <a:cs typeface="Times New Roman" pitchFamily="18" charset="0"/>
            </a:rPr>
            <a:t>Администратор </a:t>
          </a:r>
        </a:p>
        <a:p>
          <a:r>
            <a:rPr lang="kk-KZ" sz="2400" dirty="0" smtClean="0">
              <a:solidFill>
                <a:schemeClr val="tx1"/>
              </a:solidFill>
              <a:latin typeface="Times New Roman" pitchFamily="18" charset="0"/>
              <a:cs typeface="Times New Roman" pitchFamily="18" charset="0"/>
            </a:rPr>
            <a:t>Міндеттейді</a:t>
          </a:r>
        </a:p>
        <a:p>
          <a:r>
            <a:rPr lang="kk-KZ" sz="2400" dirty="0" smtClean="0">
              <a:solidFill>
                <a:schemeClr val="tx1"/>
              </a:solidFill>
              <a:latin typeface="Times New Roman" pitchFamily="18" charset="0"/>
              <a:cs typeface="Times New Roman" pitchFamily="18" charset="0"/>
            </a:rPr>
            <a:t>Басқалардың мақсатымен жұмыс істейді</a:t>
          </a:r>
        </a:p>
        <a:p>
          <a:r>
            <a:rPr lang="kk-KZ" sz="2400" dirty="0" smtClean="0">
              <a:solidFill>
                <a:schemeClr val="tx1"/>
              </a:solidFill>
              <a:latin typeface="Times New Roman" pitchFamily="18" charset="0"/>
              <a:cs typeface="Times New Roman" pitchFamily="18" charset="0"/>
            </a:rPr>
            <a:t>Бақылайды </a:t>
          </a:r>
        </a:p>
        <a:p>
          <a:r>
            <a:rPr lang="kk-KZ" sz="2400" dirty="0" smtClean="0">
              <a:solidFill>
                <a:schemeClr val="tx1"/>
              </a:solidFill>
              <a:latin typeface="Times New Roman" pitchFamily="18" charset="0"/>
              <a:cs typeface="Times New Roman" pitchFamily="18" charset="0"/>
            </a:rPr>
            <a:t>Кәсіпқой </a:t>
          </a:r>
        </a:p>
        <a:p>
          <a:r>
            <a:rPr lang="kk-KZ" sz="2400" dirty="0" smtClean="0">
              <a:solidFill>
                <a:schemeClr val="tx1"/>
              </a:solidFill>
              <a:latin typeface="Times New Roman" pitchFamily="18" charset="0"/>
              <a:cs typeface="Times New Roman" pitchFamily="18" charset="0"/>
            </a:rPr>
            <a:t>Жүйеге сенеді</a:t>
          </a:r>
        </a:p>
        <a:p>
          <a:r>
            <a:rPr lang="kk-KZ" sz="2400" dirty="0" smtClean="0">
              <a:solidFill>
                <a:schemeClr val="tx1"/>
              </a:solidFill>
              <a:latin typeface="Times New Roman" pitchFamily="18" charset="0"/>
              <a:cs typeface="Times New Roman" pitchFamily="18" charset="0"/>
            </a:rPr>
            <a:t>Жұмысты дұрыс істейді</a:t>
          </a:r>
          <a:endParaRPr lang="ru-RU" sz="2400" dirty="0">
            <a:solidFill>
              <a:schemeClr val="tx1"/>
            </a:solidFill>
            <a:latin typeface="Times New Roman" pitchFamily="18" charset="0"/>
            <a:cs typeface="Times New Roman" pitchFamily="18" charset="0"/>
          </a:endParaRPr>
        </a:p>
      </dgm:t>
    </dgm:pt>
    <dgm:pt modelId="{ACBC627E-7753-4F00-B385-8181B1B1C4C3}" type="parTrans" cxnId="{C08D49B6-C7D1-47D1-A67A-4A72E2257B35}">
      <dgm:prSet/>
      <dgm:spPr/>
      <dgm:t>
        <a:bodyPr/>
        <a:lstStyle/>
        <a:p>
          <a:endParaRPr lang="ru-RU">
            <a:solidFill>
              <a:schemeClr val="tx1"/>
            </a:solidFill>
            <a:latin typeface="Times New Roman" pitchFamily="18" charset="0"/>
            <a:cs typeface="Times New Roman" pitchFamily="18" charset="0"/>
          </a:endParaRPr>
        </a:p>
      </dgm:t>
    </dgm:pt>
    <dgm:pt modelId="{8DA1AF7B-7A4E-4BF6-96A5-00B451F61E22}" type="sibTrans" cxnId="{C08D49B6-C7D1-47D1-A67A-4A72E2257B35}">
      <dgm:prSet/>
      <dgm:spPr/>
      <dgm:t>
        <a:bodyPr/>
        <a:lstStyle/>
        <a:p>
          <a:endParaRPr lang="ru-RU">
            <a:solidFill>
              <a:schemeClr val="tx1"/>
            </a:solidFill>
            <a:latin typeface="Times New Roman" pitchFamily="18" charset="0"/>
            <a:cs typeface="Times New Roman" pitchFamily="18" charset="0"/>
          </a:endParaRPr>
        </a:p>
      </dgm:t>
    </dgm:pt>
    <dgm:pt modelId="{BD7FC068-6C0E-4EBD-83BC-3D226EE800F8}">
      <dgm:prSet phldrT="[Текст]"/>
      <dgm:spPr>
        <a:solidFill>
          <a:srgbClr val="00B050"/>
        </a:solidFill>
      </dgm:spPr>
      <dgm:t>
        <a:bodyPr/>
        <a:lstStyle/>
        <a:p>
          <a:r>
            <a:rPr lang="kk-KZ" dirty="0" smtClean="0">
              <a:solidFill>
                <a:schemeClr val="tx1"/>
              </a:solidFill>
              <a:latin typeface="Times New Roman" pitchFamily="18" charset="0"/>
              <a:cs typeface="Times New Roman" pitchFamily="18" charset="0"/>
            </a:rPr>
            <a:t>Көшбасшы </a:t>
          </a:r>
          <a:endParaRPr lang="ru-RU" dirty="0">
            <a:solidFill>
              <a:schemeClr val="tx1"/>
            </a:solidFill>
            <a:latin typeface="Times New Roman" pitchFamily="18" charset="0"/>
            <a:cs typeface="Times New Roman" pitchFamily="18" charset="0"/>
          </a:endParaRPr>
        </a:p>
      </dgm:t>
    </dgm:pt>
    <dgm:pt modelId="{1C70C9A8-A8CF-4023-A1BC-05CA63CCD887}" type="parTrans" cxnId="{8B7D5D72-1489-4FB0-A939-7ED58168178C}">
      <dgm:prSet/>
      <dgm:spPr/>
      <dgm:t>
        <a:bodyPr/>
        <a:lstStyle/>
        <a:p>
          <a:endParaRPr lang="ru-RU">
            <a:solidFill>
              <a:schemeClr val="tx1"/>
            </a:solidFill>
            <a:latin typeface="Times New Roman" pitchFamily="18" charset="0"/>
            <a:cs typeface="Times New Roman" pitchFamily="18" charset="0"/>
          </a:endParaRPr>
        </a:p>
      </dgm:t>
    </dgm:pt>
    <dgm:pt modelId="{33A382AC-843A-47F3-83E0-153460DE30DB}" type="sibTrans" cxnId="{8B7D5D72-1489-4FB0-A939-7ED58168178C}">
      <dgm:prSet/>
      <dgm:spPr/>
      <dgm:t>
        <a:bodyPr/>
        <a:lstStyle/>
        <a:p>
          <a:endParaRPr lang="ru-RU">
            <a:solidFill>
              <a:schemeClr val="tx1"/>
            </a:solidFill>
            <a:latin typeface="Times New Roman" pitchFamily="18" charset="0"/>
            <a:cs typeface="Times New Roman" pitchFamily="18" charset="0"/>
          </a:endParaRPr>
        </a:p>
      </dgm:t>
    </dgm:pt>
    <dgm:pt modelId="{1C8C2712-0006-4D07-9311-2ED913977E76}">
      <dgm:prSet phldrT="[Текст]" custT="1"/>
      <dgm:spPr>
        <a:solidFill>
          <a:srgbClr val="FFC000"/>
        </a:solidFill>
      </dgm:spPr>
      <dgm:t>
        <a:bodyPr/>
        <a:lstStyle/>
        <a:p>
          <a:r>
            <a:rPr lang="kk-KZ" sz="2400" dirty="0" smtClean="0">
              <a:solidFill>
                <a:schemeClr val="tx1"/>
              </a:solidFill>
              <a:latin typeface="Times New Roman" pitchFamily="18" charset="0"/>
              <a:cs typeface="Times New Roman" pitchFamily="18" charset="0"/>
            </a:rPr>
            <a:t>Инноватор</a:t>
          </a:r>
        </a:p>
        <a:p>
          <a:r>
            <a:rPr lang="kk-KZ" sz="2400" dirty="0" smtClean="0">
              <a:solidFill>
                <a:schemeClr val="tx1"/>
              </a:solidFill>
              <a:latin typeface="Times New Roman" pitchFamily="18" charset="0"/>
              <a:cs typeface="Times New Roman" pitchFamily="18" charset="0"/>
            </a:rPr>
            <a:t>Шабыттандырады </a:t>
          </a:r>
        </a:p>
        <a:p>
          <a:r>
            <a:rPr lang="kk-KZ" sz="2400" dirty="0" smtClean="0">
              <a:solidFill>
                <a:schemeClr val="tx1"/>
              </a:solidFill>
              <a:latin typeface="Times New Roman" pitchFamily="18" charset="0"/>
              <a:cs typeface="Times New Roman" pitchFamily="18" charset="0"/>
            </a:rPr>
            <a:t>Өз мақсатымен жұмыс істейді</a:t>
          </a:r>
        </a:p>
        <a:p>
          <a:r>
            <a:rPr lang="kk-KZ" sz="2400" dirty="0" smtClean="0">
              <a:solidFill>
                <a:schemeClr val="tx1"/>
              </a:solidFill>
              <a:latin typeface="Times New Roman" pitchFamily="18" charset="0"/>
              <a:cs typeface="Times New Roman" pitchFamily="18" charset="0"/>
            </a:rPr>
            <a:t>Сенеді </a:t>
          </a:r>
        </a:p>
        <a:p>
          <a:r>
            <a:rPr lang="kk-KZ" sz="2400" dirty="0" smtClean="0">
              <a:solidFill>
                <a:schemeClr val="tx1"/>
              </a:solidFill>
              <a:latin typeface="Times New Roman" pitchFamily="18" charset="0"/>
              <a:cs typeface="Times New Roman" pitchFamily="18" charset="0"/>
            </a:rPr>
            <a:t>Энтузиаст </a:t>
          </a:r>
        </a:p>
        <a:p>
          <a:r>
            <a:rPr lang="kk-KZ" sz="2400" dirty="0" smtClean="0">
              <a:solidFill>
                <a:schemeClr val="tx1"/>
              </a:solidFill>
              <a:latin typeface="Times New Roman" pitchFamily="18" charset="0"/>
              <a:cs typeface="Times New Roman" pitchFamily="18" charset="0"/>
            </a:rPr>
            <a:t>Адамдарға сенеді </a:t>
          </a:r>
        </a:p>
        <a:p>
          <a:r>
            <a:rPr lang="kk-KZ" sz="2400" dirty="0" smtClean="0">
              <a:solidFill>
                <a:schemeClr val="tx1"/>
              </a:solidFill>
              <a:latin typeface="Times New Roman" pitchFamily="18" charset="0"/>
              <a:cs typeface="Times New Roman" pitchFamily="18" charset="0"/>
            </a:rPr>
            <a:t>Дұрыс жұмыс істейді </a:t>
          </a:r>
          <a:endParaRPr lang="ru-RU" sz="2400" dirty="0">
            <a:solidFill>
              <a:schemeClr val="tx1"/>
            </a:solidFill>
            <a:latin typeface="Times New Roman" pitchFamily="18" charset="0"/>
            <a:cs typeface="Times New Roman" pitchFamily="18" charset="0"/>
          </a:endParaRPr>
        </a:p>
      </dgm:t>
    </dgm:pt>
    <dgm:pt modelId="{D276DA6D-3C36-4D86-B395-A38D82BD6BEC}" type="parTrans" cxnId="{66B5F3A1-D40B-4B37-9DE8-B53A7A9E287A}">
      <dgm:prSet/>
      <dgm:spPr/>
      <dgm:t>
        <a:bodyPr/>
        <a:lstStyle/>
        <a:p>
          <a:endParaRPr lang="ru-RU">
            <a:solidFill>
              <a:schemeClr val="tx1"/>
            </a:solidFill>
            <a:latin typeface="Times New Roman" pitchFamily="18" charset="0"/>
            <a:cs typeface="Times New Roman" pitchFamily="18" charset="0"/>
          </a:endParaRPr>
        </a:p>
      </dgm:t>
    </dgm:pt>
    <dgm:pt modelId="{ADD011ED-E73C-4AC5-8ED2-214667BA99E5}" type="sibTrans" cxnId="{66B5F3A1-D40B-4B37-9DE8-B53A7A9E287A}">
      <dgm:prSet/>
      <dgm:spPr/>
      <dgm:t>
        <a:bodyPr/>
        <a:lstStyle/>
        <a:p>
          <a:endParaRPr lang="ru-RU">
            <a:solidFill>
              <a:schemeClr val="tx1"/>
            </a:solidFill>
            <a:latin typeface="Times New Roman" pitchFamily="18" charset="0"/>
            <a:cs typeface="Times New Roman" pitchFamily="18" charset="0"/>
          </a:endParaRPr>
        </a:p>
      </dgm:t>
    </dgm:pt>
    <dgm:pt modelId="{F463701F-38EF-4BEB-A55A-A3AB8E11956E}" type="pres">
      <dgm:prSet presAssocID="{B19591F0-91E7-4C0D-B50F-11E46E7C9ADC}" presName="Name0" presStyleCnt="0">
        <dgm:presLayoutVars>
          <dgm:dir/>
          <dgm:animLvl val="lvl"/>
          <dgm:resizeHandles val="exact"/>
        </dgm:presLayoutVars>
      </dgm:prSet>
      <dgm:spPr/>
      <dgm:t>
        <a:bodyPr/>
        <a:lstStyle/>
        <a:p>
          <a:endParaRPr lang="ru-RU"/>
        </a:p>
      </dgm:t>
    </dgm:pt>
    <dgm:pt modelId="{39A540A0-D6C0-4432-B2C4-422AE378D2F8}" type="pres">
      <dgm:prSet presAssocID="{AB914211-01B1-46C5-9B9F-F116907DB91A}" presName="compositeNode" presStyleCnt="0">
        <dgm:presLayoutVars>
          <dgm:bulletEnabled val="1"/>
        </dgm:presLayoutVars>
      </dgm:prSet>
      <dgm:spPr/>
    </dgm:pt>
    <dgm:pt modelId="{D578DF9B-1DBC-492B-A040-490EA4D6516E}" type="pres">
      <dgm:prSet presAssocID="{AB914211-01B1-46C5-9B9F-F116907DB91A}" presName="bgRect" presStyleLbl="node1" presStyleIdx="0" presStyleCnt="2" custScaleY="87136"/>
      <dgm:spPr/>
      <dgm:t>
        <a:bodyPr/>
        <a:lstStyle/>
        <a:p>
          <a:endParaRPr lang="ru-RU"/>
        </a:p>
      </dgm:t>
    </dgm:pt>
    <dgm:pt modelId="{A2E2FE7F-CFDF-45E9-A77F-C6C34C519534}" type="pres">
      <dgm:prSet presAssocID="{AB914211-01B1-46C5-9B9F-F116907DB91A}" presName="parentNode" presStyleLbl="node1" presStyleIdx="0" presStyleCnt="2">
        <dgm:presLayoutVars>
          <dgm:chMax val="0"/>
          <dgm:bulletEnabled val="1"/>
        </dgm:presLayoutVars>
      </dgm:prSet>
      <dgm:spPr/>
      <dgm:t>
        <a:bodyPr/>
        <a:lstStyle/>
        <a:p>
          <a:endParaRPr lang="ru-RU"/>
        </a:p>
      </dgm:t>
    </dgm:pt>
    <dgm:pt modelId="{ED61259B-DEC8-47D2-BCE4-8F78FBCE72B3}" type="pres">
      <dgm:prSet presAssocID="{AB914211-01B1-46C5-9B9F-F116907DB91A}" presName="childNode" presStyleLbl="node1" presStyleIdx="0" presStyleCnt="2">
        <dgm:presLayoutVars>
          <dgm:bulletEnabled val="1"/>
        </dgm:presLayoutVars>
      </dgm:prSet>
      <dgm:spPr/>
      <dgm:t>
        <a:bodyPr/>
        <a:lstStyle/>
        <a:p>
          <a:endParaRPr lang="ru-RU"/>
        </a:p>
      </dgm:t>
    </dgm:pt>
    <dgm:pt modelId="{6B2E0B66-3763-460F-96B6-43585ABC9FB6}" type="pres">
      <dgm:prSet presAssocID="{18D625DF-EC7E-4357-BBA5-80A18EAF117A}" presName="hSp" presStyleCnt="0"/>
      <dgm:spPr/>
    </dgm:pt>
    <dgm:pt modelId="{96482F39-55D3-4CD7-8E84-B6762B4A6814}" type="pres">
      <dgm:prSet presAssocID="{18D625DF-EC7E-4357-BBA5-80A18EAF117A}" presName="vProcSp" presStyleCnt="0"/>
      <dgm:spPr/>
    </dgm:pt>
    <dgm:pt modelId="{D71BF1CF-3451-43F9-A5C7-F97ABEFF790C}" type="pres">
      <dgm:prSet presAssocID="{18D625DF-EC7E-4357-BBA5-80A18EAF117A}" presName="vSp1" presStyleCnt="0"/>
      <dgm:spPr/>
    </dgm:pt>
    <dgm:pt modelId="{5F2721C8-9AD8-42AC-9AC3-D71B5B0CA7C9}" type="pres">
      <dgm:prSet presAssocID="{18D625DF-EC7E-4357-BBA5-80A18EAF117A}" presName="simulatedConn" presStyleLbl="solidFgAcc1" presStyleIdx="0" presStyleCnt="1"/>
      <dgm:spPr/>
    </dgm:pt>
    <dgm:pt modelId="{8E84A6C5-C969-4159-83C6-CE532FB0C1A1}" type="pres">
      <dgm:prSet presAssocID="{18D625DF-EC7E-4357-BBA5-80A18EAF117A}" presName="vSp2" presStyleCnt="0"/>
      <dgm:spPr/>
    </dgm:pt>
    <dgm:pt modelId="{38C9DE52-FCDE-4A1D-AC65-2576B26DF880}" type="pres">
      <dgm:prSet presAssocID="{18D625DF-EC7E-4357-BBA5-80A18EAF117A}" presName="sibTrans" presStyleCnt="0"/>
      <dgm:spPr/>
    </dgm:pt>
    <dgm:pt modelId="{654600DB-C595-42B0-8EE0-76500F77378F}" type="pres">
      <dgm:prSet presAssocID="{BD7FC068-6C0E-4EBD-83BC-3D226EE800F8}" presName="compositeNode" presStyleCnt="0">
        <dgm:presLayoutVars>
          <dgm:bulletEnabled val="1"/>
        </dgm:presLayoutVars>
      </dgm:prSet>
      <dgm:spPr/>
    </dgm:pt>
    <dgm:pt modelId="{E4BDDE72-790F-4F77-8943-762C135BD3DC}" type="pres">
      <dgm:prSet presAssocID="{BD7FC068-6C0E-4EBD-83BC-3D226EE800F8}" presName="bgRect" presStyleLbl="node1" presStyleIdx="1" presStyleCnt="2" custScaleY="88228"/>
      <dgm:spPr/>
      <dgm:t>
        <a:bodyPr/>
        <a:lstStyle/>
        <a:p>
          <a:endParaRPr lang="ru-RU"/>
        </a:p>
      </dgm:t>
    </dgm:pt>
    <dgm:pt modelId="{7955EF6C-5880-4C70-B13A-82B9D62A61B7}" type="pres">
      <dgm:prSet presAssocID="{BD7FC068-6C0E-4EBD-83BC-3D226EE800F8}" presName="parentNode" presStyleLbl="node1" presStyleIdx="1" presStyleCnt="2">
        <dgm:presLayoutVars>
          <dgm:chMax val="0"/>
          <dgm:bulletEnabled val="1"/>
        </dgm:presLayoutVars>
      </dgm:prSet>
      <dgm:spPr/>
      <dgm:t>
        <a:bodyPr/>
        <a:lstStyle/>
        <a:p>
          <a:endParaRPr lang="ru-RU"/>
        </a:p>
      </dgm:t>
    </dgm:pt>
    <dgm:pt modelId="{2CB7ACED-CEDC-4238-8FCB-03C431616441}" type="pres">
      <dgm:prSet presAssocID="{BD7FC068-6C0E-4EBD-83BC-3D226EE800F8}" presName="childNode" presStyleLbl="node1" presStyleIdx="1" presStyleCnt="2">
        <dgm:presLayoutVars>
          <dgm:bulletEnabled val="1"/>
        </dgm:presLayoutVars>
      </dgm:prSet>
      <dgm:spPr/>
      <dgm:t>
        <a:bodyPr/>
        <a:lstStyle/>
        <a:p>
          <a:endParaRPr lang="ru-RU"/>
        </a:p>
      </dgm:t>
    </dgm:pt>
  </dgm:ptLst>
  <dgm:cxnLst>
    <dgm:cxn modelId="{C08D49B6-C7D1-47D1-A67A-4A72E2257B35}" srcId="{AB914211-01B1-46C5-9B9F-F116907DB91A}" destId="{514A29B5-7EF3-4699-A972-8911975BBDCE}" srcOrd="0" destOrd="0" parTransId="{ACBC627E-7753-4F00-B385-8181B1B1C4C3}" sibTransId="{8DA1AF7B-7A4E-4BF6-96A5-00B451F61E22}"/>
    <dgm:cxn modelId="{36669F48-9C37-4807-A157-C7897092BAF8}" type="presOf" srcId="{AB914211-01B1-46C5-9B9F-F116907DB91A}" destId="{A2E2FE7F-CFDF-45E9-A77F-C6C34C519534}" srcOrd="1" destOrd="0" presId="urn:microsoft.com/office/officeart/2005/8/layout/hProcess7#1"/>
    <dgm:cxn modelId="{8B7D5D72-1489-4FB0-A939-7ED58168178C}" srcId="{B19591F0-91E7-4C0D-B50F-11E46E7C9ADC}" destId="{BD7FC068-6C0E-4EBD-83BC-3D226EE800F8}" srcOrd="1" destOrd="0" parTransId="{1C70C9A8-A8CF-4023-A1BC-05CA63CCD887}" sibTransId="{33A382AC-843A-47F3-83E0-153460DE30DB}"/>
    <dgm:cxn modelId="{7EDEB5E2-01CE-4B97-83F0-31452ACE26B1}" srcId="{B19591F0-91E7-4C0D-B50F-11E46E7C9ADC}" destId="{AB914211-01B1-46C5-9B9F-F116907DB91A}" srcOrd="0" destOrd="0" parTransId="{40F48020-311B-4F88-A24C-DA0ED8056AA0}" sibTransId="{18D625DF-EC7E-4357-BBA5-80A18EAF117A}"/>
    <dgm:cxn modelId="{66B5F3A1-D40B-4B37-9DE8-B53A7A9E287A}" srcId="{BD7FC068-6C0E-4EBD-83BC-3D226EE800F8}" destId="{1C8C2712-0006-4D07-9311-2ED913977E76}" srcOrd="0" destOrd="0" parTransId="{D276DA6D-3C36-4D86-B395-A38D82BD6BEC}" sibTransId="{ADD011ED-E73C-4AC5-8ED2-214667BA99E5}"/>
    <dgm:cxn modelId="{0E7ECDA2-0AEC-4FFF-B841-EE13DFCCD736}" type="presOf" srcId="{BD7FC068-6C0E-4EBD-83BC-3D226EE800F8}" destId="{E4BDDE72-790F-4F77-8943-762C135BD3DC}" srcOrd="0" destOrd="0" presId="urn:microsoft.com/office/officeart/2005/8/layout/hProcess7#1"/>
    <dgm:cxn modelId="{02265128-A1FB-452C-A8D7-C6554348E3C3}" type="presOf" srcId="{B19591F0-91E7-4C0D-B50F-11E46E7C9ADC}" destId="{F463701F-38EF-4BEB-A55A-A3AB8E11956E}" srcOrd="0" destOrd="0" presId="urn:microsoft.com/office/officeart/2005/8/layout/hProcess7#1"/>
    <dgm:cxn modelId="{EB8F749A-CEAC-4802-8EE3-31DC1BD9A4C4}" type="presOf" srcId="{514A29B5-7EF3-4699-A972-8911975BBDCE}" destId="{ED61259B-DEC8-47D2-BCE4-8F78FBCE72B3}" srcOrd="0" destOrd="0" presId="urn:microsoft.com/office/officeart/2005/8/layout/hProcess7#1"/>
    <dgm:cxn modelId="{ECA6C829-7D79-42AE-8AFC-C037819071DC}" type="presOf" srcId="{AB914211-01B1-46C5-9B9F-F116907DB91A}" destId="{D578DF9B-1DBC-492B-A040-490EA4D6516E}" srcOrd="0" destOrd="0" presId="urn:microsoft.com/office/officeart/2005/8/layout/hProcess7#1"/>
    <dgm:cxn modelId="{C2D0EE3F-DB13-4309-8EFB-F5A3DCC7E273}" type="presOf" srcId="{1C8C2712-0006-4D07-9311-2ED913977E76}" destId="{2CB7ACED-CEDC-4238-8FCB-03C431616441}" srcOrd="0" destOrd="0" presId="urn:microsoft.com/office/officeart/2005/8/layout/hProcess7#1"/>
    <dgm:cxn modelId="{FCCBB615-D322-4564-879B-45A95F42501F}" type="presOf" srcId="{BD7FC068-6C0E-4EBD-83BC-3D226EE800F8}" destId="{7955EF6C-5880-4C70-B13A-82B9D62A61B7}" srcOrd="1" destOrd="0" presId="urn:microsoft.com/office/officeart/2005/8/layout/hProcess7#1"/>
    <dgm:cxn modelId="{5D9C1B6F-FE6C-4D7E-B84C-9C6A597E5092}" type="presParOf" srcId="{F463701F-38EF-4BEB-A55A-A3AB8E11956E}" destId="{39A540A0-D6C0-4432-B2C4-422AE378D2F8}" srcOrd="0" destOrd="0" presId="urn:microsoft.com/office/officeart/2005/8/layout/hProcess7#1"/>
    <dgm:cxn modelId="{D71DF473-896E-4EB2-AF89-BE74017C8BA8}" type="presParOf" srcId="{39A540A0-D6C0-4432-B2C4-422AE378D2F8}" destId="{D578DF9B-1DBC-492B-A040-490EA4D6516E}" srcOrd="0" destOrd="0" presId="urn:microsoft.com/office/officeart/2005/8/layout/hProcess7#1"/>
    <dgm:cxn modelId="{64C5F76A-0AB0-4B02-9D23-D197CD5AAA32}" type="presParOf" srcId="{39A540A0-D6C0-4432-B2C4-422AE378D2F8}" destId="{A2E2FE7F-CFDF-45E9-A77F-C6C34C519534}" srcOrd="1" destOrd="0" presId="urn:microsoft.com/office/officeart/2005/8/layout/hProcess7#1"/>
    <dgm:cxn modelId="{37CD7DD9-D931-4ABC-8F72-A203CE85E95C}" type="presParOf" srcId="{39A540A0-D6C0-4432-B2C4-422AE378D2F8}" destId="{ED61259B-DEC8-47D2-BCE4-8F78FBCE72B3}" srcOrd="2" destOrd="0" presId="urn:microsoft.com/office/officeart/2005/8/layout/hProcess7#1"/>
    <dgm:cxn modelId="{1D7F5052-5776-4ACC-BE51-516F044642FC}" type="presParOf" srcId="{F463701F-38EF-4BEB-A55A-A3AB8E11956E}" destId="{6B2E0B66-3763-460F-96B6-43585ABC9FB6}" srcOrd="1" destOrd="0" presId="urn:microsoft.com/office/officeart/2005/8/layout/hProcess7#1"/>
    <dgm:cxn modelId="{2C75644D-1347-4E0A-8A80-4725593284E8}" type="presParOf" srcId="{F463701F-38EF-4BEB-A55A-A3AB8E11956E}" destId="{96482F39-55D3-4CD7-8E84-B6762B4A6814}" srcOrd="2" destOrd="0" presId="urn:microsoft.com/office/officeart/2005/8/layout/hProcess7#1"/>
    <dgm:cxn modelId="{97C18491-1368-4D5A-B99C-FB8CF5A676DD}" type="presParOf" srcId="{96482F39-55D3-4CD7-8E84-B6762B4A6814}" destId="{D71BF1CF-3451-43F9-A5C7-F97ABEFF790C}" srcOrd="0" destOrd="0" presId="urn:microsoft.com/office/officeart/2005/8/layout/hProcess7#1"/>
    <dgm:cxn modelId="{613E938E-7189-435C-9440-34FBE483A4D5}" type="presParOf" srcId="{96482F39-55D3-4CD7-8E84-B6762B4A6814}" destId="{5F2721C8-9AD8-42AC-9AC3-D71B5B0CA7C9}" srcOrd="1" destOrd="0" presId="urn:microsoft.com/office/officeart/2005/8/layout/hProcess7#1"/>
    <dgm:cxn modelId="{FB27CB1E-EE78-47A4-B406-C0B003A02DDA}" type="presParOf" srcId="{96482F39-55D3-4CD7-8E84-B6762B4A6814}" destId="{8E84A6C5-C969-4159-83C6-CE532FB0C1A1}" srcOrd="2" destOrd="0" presId="urn:microsoft.com/office/officeart/2005/8/layout/hProcess7#1"/>
    <dgm:cxn modelId="{325D3F58-DA76-4212-9C8F-A0AE82995D1C}" type="presParOf" srcId="{F463701F-38EF-4BEB-A55A-A3AB8E11956E}" destId="{38C9DE52-FCDE-4A1D-AC65-2576B26DF880}" srcOrd="3" destOrd="0" presId="urn:microsoft.com/office/officeart/2005/8/layout/hProcess7#1"/>
    <dgm:cxn modelId="{F891E03C-AF9A-44B7-99F9-20E7941039E3}" type="presParOf" srcId="{F463701F-38EF-4BEB-A55A-A3AB8E11956E}" destId="{654600DB-C595-42B0-8EE0-76500F77378F}" srcOrd="4" destOrd="0" presId="urn:microsoft.com/office/officeart/2005/8/layout/hProcess7#1"/>
    <dgm:cxn modelId="{B36F87B2-3CE4-4BB3-8EFB-9E1014E30579}" type="presParOf" srcId="{654600DB-C595-42B0-8EE0-76500F77378F}" destId="{E4BDDE72-790F-4F77-8943-762C135BD3DC}" srcOrd="0" destOrd="0" presId="urn:microsoft.com/office/officeart/2005/8/layout/hProcess7#1"/>
    <dgm:cxn modelId="{40872EBF-CCFB-4D6B-981D-26AD48D88B60}" type="presParOf" srcId="{654600DB-C595-42B0-8EE0-76500F77378F}" destId="{7955EF6C-5880-4C70-B13A-82B9D62A61B7}" srcOrd="1" destOrd="0" presId="urn:microsoft.com/office/officeart/2005/8/layout/hProcess7#1"/>
    <dgm:cxn modelId="{B14BA16B-5671-4823-81D3-048A17A80187}" type="presParOf" srcId="{654600DB-C595-42B0-8EE0-76500F77378F}" destId="{2CB7ACED-CEDC-4238-8FCB-03C431616441}" srcOrd="2" destOrd="0" presId="urn:microsoft.com/office/officeart/2005/8/layout/hProcess7#1"/>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59A188-CF50-4365-A530-E83855F0530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1C9B7748-D617-4FED-A066-ED5B9B304D13}">
      <dgm:prSet phldrT="[Текст]" custT="1"/>
      <dgm:spPr/>
      <dgm:t>
        <a:bodyPr/>
        <a:lstStyle/>
        <a:p>
          <a:r>
            <a:rPr lang="ru-RU" sz="3200" b="1" dirty="0" err="1" smtClean="0">
              <a:latin typeface="Times New Roman" panose="02020603050405020304" pitchFamily="18" charset="0"/>
              <a:cs typeface="Times New Roman" panose="02020603050405020304" pitchFamily="18" charset="0"/>
            </a:rPr>
            <a:t>Қарапайым</a:t>
          </a:r>
          <a:r>
            <a:rPr lang="ru-RU" sz="3200" b="1" dirty="0" smtClean="0">
              <a:latin typeface="Times New Roman" panose="02020603050405020304" pitchFamily="18" charset="0"/>
              <a:cs typeface="Times New Roman" panose="02020603050405020304" pitchFamily="18" charset="0"/>
            </a:rPr>
            <a:t> </a:t>
          </a:r>
          <a:r>
            <a:rPr lang="ru-RU" sz="3200" b="1" dirty="0" err="1" smtClean="0">
              <a:latin typeface="Times New Roman" panose="02020603050405020304" pitchFamily="18" charset="0"/>
              <a:cs typeface="Times New Roman" panose="02020603050405020304" pitchFamily="18" charset="0"/>
            </a:rPr>
            <a:t>қарым-қатынас</a:t>
          </a:r>
          <a:endParaRPr lang="ru-RU" sz="3200" dirty="0"/>
        </a:p>
      </dgm:t>
    </dgm:pt>
    <dgm:pt modelId="{9E599D13-E55A-4188-8770-E6BB43305AE0}" type="parTrans" cxnId="{882D7A8A-2926-424F-AB31-590827E6B80A}">
      <dgm:prSet/>
      <dgm:spPr/>
      <dgm:t>
        <a:bodyPr/>
        <a:lstStyle/>
        <a:p>
          <a:endParaRPr lang="ru-RU"/>
        </a:p>
      </dgm:t>
    </dgm:pt>
    <dgm:pt modelId="{BA605B73-A915-478F-89CD-1671948908BD}" type="sibTrans" cxnId="{882D7A8A-2926-424F-AB31-590827E6B80A}">
      <dgm:prSet/>
      <dgm:spPr/>
      <dgm:t>
        <a:bodyPr/>
        <a:lstStyle/>
        <a:p>
          <a:endParaRPr lang="ru-RU"/>
        </a:p>
      </dgm:t>
    </dgm:pt>
    <dgm:pt modelId="{0A959FB3-DF3E-4126-93C2-197A745642BF}">
      <dgm:prSet custT="1"/>
      <dgm:spPr/>
      <dgm:t>
        <a:bodyPr/>
        <a:lstStyle/>
        <a:p>
          <a:r>
            <a:rPr lang="ru-RU" sz="3200" b="1" dirty="0" err="1" smtClean="0">
              <a:latin typeface="Times New Roman" panose="02020603050405020304" pitchFamily="18" charset="0"/>
              <a:cs typeface="Times New Roman" panose="02020603050405020304" pitchFamily="18" charset="0"/>
            </a:rPr>
            <a:t>Ресми</a:t>
          </a:r>
          <a:r>
            <a:rPr lang="ru-RU" sz="3200" b="1" dirty="0" smtClean="0">
              <a:latin typeface="Times New Roman" panose="02020603050405020304" pitchFamily="18" charset="0"/>
              <a:cs typeface="Times New Roman" panose="02020603050405020304" pitchFamily="18" charset="0"/>
            </a:rPr>
            <a:t> </a:t>
          </a:r>
          <a:r>
            <a:rPr lang="ru-RU" sz="3200" b="1" dirty="0" err="1" smtClean="0">
              <a:latin typeface="Times New Roman" panose="02020603050405020304" pitchFamily="18" charset="0"/>
              <a:cs typeface="Times New Roman" panose="02020603050405020304" pitchFamily="18" charset="0"/>
            </a:rPr>
            <a:t>рөлдік</a:t>
          </a:r>
          <a:endParaRPr lang="ru-RU" sz="3200" dirty="0" smtClean="0">
            <a:latin typeface="Times New Roman" panose="02020603050405020304" pitchFamily="18" charset="0"/>
            <a:cs typeface="Times New Roman" panose="02020603050405020304" pitchFamily="18" charset="0"/>
          </a:endParaRPr>
        </a:p>
      </dgm:t>
    </dgm:pt>
    <dgm:pt modelId="{65CE16DB-70E3-4089-8A75-9ABA274CF679}" type="parTrans" cxnId="{186F08C5-F2F3-480E-8198-E43498712935}">
      <dgm:prSet/>
      <dgm:spPr/>
      <dgm:t>
        <a:bodyPr/>
        <a:lstStyle/>
        <a:p>
          <a:endParaRPr lang="ru-RU"/>
        </a:p>
      </dgm:t>
    </dgm:pt>
    <dgm:pt modelId="{6E008E58-4642-4EB8-B722-C661AE6A503A}" type="sibTrans" cxnId="{186F08C5-F2F3-480E-8198-E43498712935}">
      <dgm:prSet/>
      <dgm:spPr/>
      <dgm:t>
        <a:bodyPr/>
        <a:lstStyle/>
        <a:p>
          <a:endParaRPr lang="ru-RU"/>
        </a:p>
      </dgm:t>
    </dgm:pt>
    <dgm:pt modelId="{AEC11754-9589-4F20-BAEE-065C6840C297}">
      <dgm:prSet phldrT="[Текст]" custT="1"/>
      <dgm:spPr/>
      <dgm:t>
        <a:bodyPr/>
        <a:lstStyle/>
        <a:p>
          <a:r>
            <a:rPr lang="kk-KZ" sz="2400" dirty="0" smtClean="0">
              <a:latin typeface="Times New Roman" panose="02020603050405020304" pitchFamily="18" charset="0"/>
              <a:cs typeface="Times New Roman" panose="02020603050405020304" pitchFamily="18" charset="0"/>
            </a:rPr>
            <a:t>басқа адамды керекті және бөгет жасайтын объект ретінде бағалау арқылы.</a:t>
          </a:r>
          <a:endParaRPr lang="ru-RU" sz="2400" dirty="0"/>
        </a:p>
      </dgm:t>
    </dgm:pt>
    <dgm:pt modelId="{BADB2201-C7CD-46EB-A920-89506E5C424D}" type="parTrans" cxnId="{CC994286-AFE3-4999-91FD-A8E4D813B6D6}">
      <dgm:prSet/>
      <dgm:spPr/>
      <dgm:t>
        <a:bodyPr/>
        <a:lstStyle/>
        <a:p>
          <a:endParaRPr lang="ru-RU"/>
        </a:p>
      </dgm:t>
    </dgm:pt>
    <dgm:pt modelId="{52C2FB8B-6867-4D1C-A7C0-98EED0047B6E}" type="sibTrans" cxnId="{CC994286-AFE3-4999-91FD-A8E4D813B6D6}">
      <dgm:prSet/>
      <dgm:spPr/>
      <dgm:t>
        <a:bodyPr/>
        <a:lstStyle/>
        <a:p>
          <a:endParaRPr lang="ru-RU"/>
        </a:p>
      </dgm:t>
    </dgm:pt>
    <dgm:pt modelId="{048DA926-78E9-4F1B-9858-3DDF90A9CF3A}">
      <dgm:prSet custT="1"/>
      <dgm:spPr/>
      <dgm:t>
        <a:bodyPr/>
        <a:lstStyle/>
        <a:p>
          <a:r>
            <a:rPr lang="kk-KZ" sz="2400" dirty="0" smtClean="0">
              <a:latin typeface="Times New Roman" panose="02020603050405020304" pitchFamily="18" charset="0"/>
              <a:cs typeface="Times New Roman" panose="02020603050405020304" pitchFamily="18" charset="0"/>
            </a:rPr>
            <a:t>қарым-қатынастың тәсілі мен мазмұны алдын-ала белгіленіп қойған әлеуметтік орнына қарай анықталады</a:t>
          </a:r>
          <a:endParaRPr lang="ru-RU" sz="2400" dirty="0" smtClean="0">
            <a:latin typeface="Times New Roman" panose="02020603050405020304" pitchFamily="18" charset="0"/>
            <a:cs typeface="Times New Roman" panose="02020603050405020304" pitchFamily="18" charset="0"/>
          </a:endParaRPr>
        </a:p>
      </dgm:t>
    </dgm:pt>
    <dgm:pt modelId="{B5027DC9-2D5E-4517-844D-48F87A96A9C7}" type="parTrans" cxnId="{F54E0A26-F7AC-4A9E-9F5F-817F84951F3F}">
      <dgm:prSet/>
      <dgm:spPr/>
      <dgm:t>
        <a:bodyPr/>
        <a:lstStyle/>
        <a:p>
          <a:endParaRPr lang="ru-RU"/>
        </a:p>
      </dgm:t>
    </dgm:pt>
    <dgm:pt modelId="{8E959744-3AD4-4200-B777-E12DE98B712F}" type="sibTrans" cxnId="{F54E0A26-F7AC-4A9E-9F5F-817F84951F3F}">
      <dgm:prSet/>
      <dgm:spPr/>
      <dgm:t>
        <a:bodyPr/>
        <a:lstStyle/>
        <a:p>
          <a:endParaRPr lang="ru-RU"/>
        </a:p>
      </dgm:t>
    </dgm:pt>
    <dgm:pt modelId="{7F8C54F0-331E-4849-B53F-7255EB1EB247}">
      <dgm:prSet custT="1"/>
      <dgm:spPr/>
      <dgm:t>
        <a:bodyPr/>
        <a:lstStyle/>
        <a:p>
          <a:r>
            <a:rPr lang="ru-RU" sz="3200" b="1" dirty="0" smtClean="0">
              <a:latin typeface="Times New Roman" panose="02020603050405020304" pitchFamily="18" charset="0"/>
              <a:cs typeface="Times New Roman" panose="02020603050405020304" pitchFamily="18" charset="0"/>
            </a:rPr>
            <a:t>«Маска </a:t>
          </a:r>
          <a:r>
            <a:rPr lang="ru-RU" sz="3200" b="1" dirty="0" err="1" smtClean="0">
              <a:latin typeface="Times New Roman" panose="02020603050405020304" pitchFamily="18" charset="0"/>
              <a:cs typeface="Times New Roman" panose="02020603050405020304" pitchFamily="18" charset="0"/>
            </a:rPr>
            <a:t>контактісі</a:t>
          </a:r>
          <a:r>
            <a:rPr lang="ru-RU" sz="3200" b="1" dirty="0" smtClean="0">
              <a:latin typeface="Times New Roman" panose="02020603050405020304" pitchFamily="18" charset="0"/>
              <a:cs typeface="Times New Roman" panose="02020603050405020304" pitchFamily="18" charset="0"/>
            </a:rPr>
            <a:t>»</a:t>
          </a:r>
          <a:endParaRPr lang="ru-RU" sz="3200" dirty="0" smtClean="0">
            <a:latin typeface="Times New Roman" panose="02020603050405020304" pitchFamily="18" charset="0"/>
            <a:cs typeface="Times New Roman" panose="02020603050405020304" pitchFamily="18" charset="0"/>
          </a:endParaRPr>
        </a:p>
      </dgm:t>
    </dgm:pt>
    <dgm:pt modelId="{754D0BAB-0DDA-480E-A9A0-42DB1B84B2CA}" type="parTrans" cxnId="{14FD2DA3-D71D-49E2-A661-3F4ACBE0E47B}">
      <dgm:prSet/>
      <dgm:spPr/>
      <dgm:t>
        <a:bodyPr/>
        <a:lstStyle/>
        <a:p>
          <a:endParaRPr lang="ru-RU"/>
        </a:p>
      </dgm:t>
    </dgm:pt>
    <dgm:pt modelId="{0C51EE3F-F2AF-4351-8764-1D3DC6193EB6}" type="sibTrans" cxnId="{14FD2DA3-D71D-49E2-A661-3F4ACBE0E47B}">
      <dgm:prSet/>
      <dgm:spPr/>
      <dgm:t>
        <a:bodyPr/>
        <a:lstStyle/>
        <a:p>
          <a:endParaRPr lang="ru-RU"/>
        </a:p>
      </dgm:t>
    </dgm:pt>
    <dgm:pt modelId="{B9792E5C-F466-4329-955B-14CB8A3E1FB8}">
      <dgm:prSet custT="1"/>
      <dgm:spPr/>
      <dgm:t>
        <a:bodyPr/>
        <a:lstStyle/>
        <a:p>
          <a:r>
            <a:rPr lang="kk-KZ" sz="2200" dirty="0" smtClean="0">
              <a:latin typeface="Times New Roman" panose="02020603050405020304" pitchFamily="18" charset="0"/>
              <a:cs typeface="Times New Roman" panose="02020603050405020304" pitchFamily="18" charset="0"/>
            </a:rPr>
            <a:t>формальді қарым-қатынас, шынайы емес, жасанды түрде, түсіністік танытпай жалған ілтипаттылық көрсету арқылы маска қолданылады. </a:t>
          </a:r>
          <a:endParaRPr lang="ru-RU" sz="2200" dirty="0" smtClean="0">
            <a:latin typeface="Times New Roman" panose="02020603050405020304" pitchFamily="18" charset="0"/>
            <a:cs typeface="Times New Roman" panose="02020603050405020304" pitchFamily="18" charset="0"/>
          </a:endParaRPr>
        </a:p>
      </dgm:t>
    </dgm:pt>
    <dgm:pt modelId="{BDE7C680-3FB1-4AF8-A2F9-7CE108612ABE}" type="parTrans" cxnId="{AC394AD2-26ED-43CE-ACED-CC272F178A08}">
      <dgm:prSet/>
      <dgm:spPr/>
      <dgm:t>
        <a:bodyPr/>
        <a:lstStyle/>
        <a:p>
          <a:endParaRPr lang="ru-RU"/>
        </a:p>
      </dgm:t>
    </dgm:pt>
    <dgm:pt modelId="{577BF855-FE87-4EE5-BE15-C4F8593102B1}" type="sibTrans" cxnId="{AC394AD2-26ED-43CE-ACED-CC272F178A08}">
      <dgm:prSet/>
      <dgm:spPr/>
      <dgm:t>
        <a:bodyPr/>
        <a:lstStyle/>
        <a:p>
          <a:endParaRPr lang="ru-RU"/>
        </a:p>
      </dgm:t>
    </dgm:pt>
    <dgm:pt modelId="{4BF737C5-26CA-4BC3-A14A-65EBAE7E9F30}" type="pres">
      <dgm:prSet presAssocID="{EB59A188-CF50-4365-A530-E83855F0530D}" presName="Name0" presStyleCnt="0">
        <dgm:presLayoutVars>
          <dgm:dir/>
          <dgm:animLvl val="lvl"/>
          <dgm:resizeHandles val="exact"/>
        </dgm:presLayoutVars>
      </dgm:prSet>
      <dgm:spPr/>
      <dgm:t>
        <a:bodyPr/>
        <a:lstStyle/>
        <a:p>
          <a:endParaRPr lang="ru-RU"/>
        </a:p>
      </dgm:t>
    </dgm:pt>
    <dgm:pt modelId="{52923AFC-9E19-457F-9A54-DBFF6664E1D8}" type="pres">
      <dgm:prSet presAssocID="{1C9B7748-D617-4FED-A066-ED5B9B304D13}" presName="linNode" presStyleCnt="0"/>
      <dgm:spPr/>
    </dgm:pt>
    <dgm:pt modelId="{89792911-550B-494B-9E97-68DAC721D2CC}" type="pres">
      <dgm:prSet presAssocID="{1C9B7748-D617-4FED-A066-ED5B9B304D13}" presName="parentText" presStyleLbl="node1" presStyleIdx="0" presStyleCnt="3">
        <dgm:presLayoutVars>
          <dgm:chMax val="1"/>
          <dgm:bulletEnabled val="1"/>
        </dgm:presLayoutVars>
      </dgm:prSet>
      <dgm:spPr/>
      <dgm:t>
        <a:bodyPr/>
        <a:lstStyle/>
        <a:p>
          <a:endParaRPr lang="ru-RU"/>
        </a:p>
      </dgm:t>
    </dgm:pt>
    <dgm:pt modelId="{8CCB8A0F-D081-4528-89A4-7A78AEB9CAFD}" type="pres">
      <dgm:prSet presAssocID="{1C9B7748-D617-4FED-A066-ED5B9B304D13}" presName="descendantText" presStyleLbl="alignAccFollowNode1" presStyleIdx="0" presStyleCnt="3">
        <dgm:presLayoutVars>
          <dgm:bulletEnabled val="1"/>
        </dgm:presLayoutVars>
      </dgm:prSet>
      <dgm:spPr/>
      <dgm:t>
        <a:bodyPr/>
        <a:lstStyle/>
        <a:p>
          <a:endParaRPr lang="ru-RU"/>
        </a:p>
      </dgm:t>
    </dgm:pt>
    <dgm:pt modelId="{121D7819-A177-41AF-AC63-BBE8E39448C5}" type="pres">
      <dgm:prSet presAssocID="{BA605B73-A915-478F-89CD-1671948908BD}" presName="sp" presStyleCnt="0"/>
      <dgm:spPr/>
    </dgm:pt>
    <dgm:pt modelId="{793C6D3A-5DEB-4025-A4A2-86D27C7F7683}" type="pres">
      <dgm:prSet presAssocID="{0A959FB3-DF3E-4126-93C2-197A745642BF}" presName="linNode" presStyleCnt="0"/>
      <dgm:spPr/>
    </dgm:pt>
    <dgm:pt modelId="{111336F6-0E6C-4125-9366-C384E4860392}" type="pres">
      <dgm:prSet presAssocID="{0A959FB3-DF3E-4126-93C2-197A745642BF}" presName="parentText" presStyleLbl="node1" presStyleIdx="1" presStyleCnt="3">
        <dgm:presLayoutVars>
          <dgm:chMax val="1"/>
          <dgm:bulletEnabled val="1"/>
        </dgm:presLayoutVars>
      </dgm:prSet>
      <dgm:spPr/>
      <dgm:t>
        <a:bodyPr/>
        <a:lstStyle/>
        <a:p>
          <a:endParaRPr lang="ru-RU"/>
        </a:p>
      </dgm:t>
    </dgm:pt>
    <dgm:pt modelId="{820DD088-3F4F-4A0E-B0EB-8596AAAE71F9}" type="pres">
      <dgm:prSet presAssocID="{0A959FB3-DF3E-4126-93C2-197A745642BF}" presName="descendantText" presStyleLbl="alignAccFollowNode1" presStyleIdx="1" presStyleCnt="3">
        <dgm:presLayoutVars>
          <dgm:bulletEnabled val="1"/>
        </dgm:presLayoutVars>
      </dgm:prSet>
      <dgm:spPr/>
      <dgm:t>
        <a:bodyPr/>
        <a:lstStyle/>
        <a:p>
          <a:endParaRPr lang="ru-RU"/>
        </a:p>
      </dgm:t>
    </dgm:pt>
    <dgm:pt modelId="{3D57453D-214D-4D92-8B18-C2EABE630D59}" type="pres">
      <dgm:prSet presAssocID="{6E008E58-4642-4EB8-B722-C661AE6A503A}" presName="sp" presStyleCnt="0"/>
      <dgm:spPr/>
    </dgm:pt>
    <dgm:pt modelId="{CB1923E4-6A35-481C-8731-370A711C418A}" type="pres">
      <dgm:prSet presAssocID="{7F8C54F0-331E-4849-B53F-7255EB1EB247}" presName="linNode" presStyleCnt="0"/>
      <dgm:spPr/>
    </dgm:pt>
    <dgm:pt modelId="{BB5FED35-6B90-4437-910E-F81F8B8C2853}" type="pres">
      <dgm:prSet presAssocID="{7F8C54F0-331E-4849-B53F-7255EB1EB247}" presName="parentText" presStyleLbl="node1" presStyleIdx="2" presStyleCnt="3">
        <dgm:presLayoutVars>
          <dgm:chMax val="1"/>
          <dgm:bulletEnabled val="1"/>
        </dgm:presLayoutVars>
      </dgm:prSet>
      <dgm:spPr/>
      <dgm:t>
        <a:bodyPr/>
        <a:lstStyle/>
        <a:p>
          <a:endParaRPr lang="ru-RU"/>
        </a:p>
      </dgm:t>
    </dgm:pt>
    <dgm:pt modelId="{27BF6FB6-9B2A-408D-9A90-32D6EF5E04B9}" type="pres">
      <dgm:prSet presAssocID="{7F8C54F0-331E-4849-B53F-7255EB1EB247}" presName="descendantText" presStyleLbl="alignAccFollowNode1" presStyleIdx="2" presStyleCnt="3">
        <dgm:presLayoutVars>
          <dgm:bulletEnabled val="1"/>
        </dgm:presLayoutVars>
      </dgm:prSet>
      <dgm:spPr/>
      <dgm:t>
        <a:bodyPr/>
        <a:lstStyle/>
        <a:p>
          <a:endParaRPr lang="ru-RU"/>
        </a:p>
      </dgm:t>
    </dgm:pt>
  </dgm:ptLst>
  <dgm:cxnLst>
    <dgm:cxn modelId="{C05F5605-1141-4C54-8CAD-40EE0F7AB28B}" type="presOf" srcId="{1C9B7748-D617-4FED-A066-ED5B9B304D13}" destId="{89792911-550B-494B-9E97-68DAC721D2CC}" srcOrd="0" destOrd="0" presId="urn:microsoft.com/office/officeart/2005/8/layout/vList5"/>
    <dgm:cxn modelId="{AC394AD2-26ED-43CE-ACED-CC272F178A08}" srcId="{7F8C54F0-331E-4849-B53F-7255EB1EB247}" destId="{B9792E5C-F466-4329-955B-14CB8A3E1FB8}" srcOrd="0" destOrd="0" parTransId="{BDE7C680-3FB1-4AF8-A2F9-7CE108612ABE}" sibTransId="{577BF855-FE87-4EE5-BE15-C4F8593102B1}"/>
    <dgm:cxn modelId="{F54E0A26-F7AC-4A9E-9F5F-817F84951F3F}" srcId="{0A959FB3-DF3E-4126-93C2-197A745642BF}" destId="{048DA926-78E9-4F1B-9858-3DDF90A9CF3A}" srcOrd="0" destOrd="0" parTransId="{B5027DC9-2D5E-4517-844D-48F87A96A9C7}" sibTransId="{8E959744-3AD4-4200-B777-E12DE98B712F}"/>
    <dgm:cxn modelId="{882D7A8A-2926-424F-AB31-590827E6B80A}" srcId="{EB59A188-CF50-4365-A530-E83855F0530D}" destId="{1C9B7748-D617-4FED-A066-ED5B9B304D13}" srcOrd="0" destOrd="0" parTransId="{9E599D13-E55A-4188-8770-E6BB43305AE0}" sibTransId="{BA605B73-A915-478F-89CD-1671948908BD}"/>
    <dgm:cxn modelId="{8E6E2D6A-0CA3-4FF6-9C21-E7F944BFB9F5}" type="presOf" srcId="{048DA926-78E9-4F1B-9858-3DDF90A9CF3A}" destId="{820DD088-3F4F-4A0E-B0EB-8596AAAE71F9}" srcOrd="0" destOrd="0" presId="urn:microsoft.com/office/officeart/2005/8/layout/vList5"/>
    <dgm:cxn modelId="{186F08C5-F2F3-480E-8198-E43498712935}" srcId="{EB59A188-CF50-4365-A530-E83855F0530D}" destId="{0A959FB3-DF3E-4126-93C2-197A745642BF}" srcOrd="1" destOrd="0" parTransId="{65CE16DB-70E3-4089-8A75-9ABA274CF679}" sibTransId="{6E008E58-4642-4EB8-B722-C661AE6A503A}"/>
    <dgm:cxn modelId="{70CE37E6-2C89-4FD6-BF71-8F509C3E7C9A}" type="presOf" srcId="{AEC11754-9589-4F20-BAEE-065C6840C297}" destId="{8CCB8A0F-D081-4528-89A4-7A78AEB9CAFD}" srcOrd="0" destOrd="0" presId="urn:microsoft.com/office/officeart/2005/8/layout/vList5"/>
    <dgm:cxn modelId="{86E86E2D-9A81-4950-AF5F-2BE7794F822D}" type="presOf" srcId="{7F8C54F0-331E-4849-B53F-7255EB1EB247}" destId="{BB5FED35-6B90-4437-910E-F81F8B8C2853}" srcOrd="0" destOrd="0" presId="urn:microsoft.com/office/officeart/2005/8/layout/vList5"/>
    <dgm:cxn modelId="{07A3BD12-8E37-4B95-AE08-9E3D809599BE}" type="presOf" srcId="{0A959FB3-DF3E-4126-93C2-197A745642BF}" destId="{111336F6-0E6C-4125-9366-C384E4860392}" srcOrd="0" destOrd="0" presId="urn:microsoft.com/office/officeart/2005/8/layout/vList5"/>
    <dgm:cxn modelId="{14FD2DA3-D71D-49E2-A661-3F4ACBE0E47B}" srcId="{EB59A188-CF50-4365-A530-E83855F0530D}" destId="{7F8C54F0-331E-4849-B53F-7255EB1EB247}" srcOrd="2" destOrd="0" parTransId="{754D0BAB-0DDA-480E-A9A0-42DB1B84B2CA}" sibTransId="{0C51EE3F-F2AF-4351-8764-1D3DC6193EB6}"/>
    <dgm:cxn modelId="{CC994286-AFE3-4999-91FD-A8E4D813B6D6}" srcId="{1C9B7748-D617-4FED-A066-ED5B9B304D13}" destId="{AEC11754-9589-4F20-BAEE-065C6840C297}" srcOrd="0" destOrd="0" parTransId="{BADB2201-C7CD-46EB-A920-89506E5C424D}" sibTransId="{52C2FB8B-6867-4D1C-A7C0-98EED0047B6E}"/>
    <dgm:cxn modelId="{C4719D03-B485-4BF3-BB6F-FFC6D546708E}" type="presOf" srcId="{B9792E5C-F466-4329-955B-14CB8A3E1FB8}" destId="{27BF6FB6-9B2A-408D-9A90-32D6EF5E04B9}" srcOrd="0" destOrd="0" presId="urn:microsoft.com/office/officeart/2005/8/layout/vList5"/>
    <dgm:cxn modelId="{14684FF0-BF3C-4C69-A0C9-C2BA773B1117}" type="presOf" srcId="{EB59A188-CF50-4365-A530-E83855F0530D}" destId="{4BF737C5-26CA-4BC3-A14A-65EBAE7E9F30}" srcOrd="0" destOrd="0" presId="urn:microsoft.com/office/officeart/2005/8/layout/vList5"/>
    <dgm:cxn modelId="{664D28BB-2A94-4B37-85FA-6F5785D50096}" type="presParOf" srcId="{4BF737C5-26CA-4BC3-A14A-65EBAE7E9F30}" destId="{52923AFC-9E19-457F-9A54-DBFF6664E1D8}" srcOrd="0" destOrd="0" presId="urn:microsoft.com/office/officeart/2005/8/layout/vList5"/>
    <dgm:cxn modelId="{BD058E15-EC3C-4784-9C6A-24BEFA3D1BB7}" type="presParOf" srcId="{52923AFC-9E19-457F-9A54-DBFF6664E1D8}" destId="{89792911-550B-494B-9E97-68DAC721D2CC}" srcOrd="0" destOrd="0" presId="urn:microsoft.com/office/officeart/2005/8/layout/vList5"/>
    <dgm:cxn modelId="{382D5116-E88D-42BC-A4D4-7A300C6082D0}" type="presParOf" srcId="{52923AFC-9E19-457F-9A54-DBFF6664E1D8}" destId="{8CCB8A0F-D081-4528-89A4-7A78AEB9CAFD}" srcOrd="1" destOrd="0" presId="urn:microsoft.com/office/officeart/2005/8/layout/vList5"/>
    <dgm:cxn modelId="{C8D17214-ECC7-4960-A17F-1810116C61B9}" type="presParOf" srcId="{4BF737C5-26CA-4BC3-A14A-65EBAE7E9F30}" destId="{121D7819-A177-41AF-AC63-BBE8E39448C5}" srcOrd="1" destOrd="0" presId="urn:microsoft.com/office/officeart/2005/8/layout/vList5"/>
    <dgm:cxn modelId="{748AB417-29DC-41F2-8761-FADD34E56EDD}" type="presParOf" srcId="{4BF737C5-26CA-4BC3-A14A-65EBAE7E9F30}" destId="{793C6D3A-5DEB-4025-A4A2-86D27C7F7683}" srcOrd="2" destOrd="0" presId="urn:microsoft.com/office/officeart/2005/8/layout/vList5"/>
    <dgm:cxn modelId="{E92C19BF-F1FE-456D-B2A9-42D4C594A292}" type="presParOf" srcId="{793C6D3A-5DEB-4025-A4A2-86D27C7F7683}" destId="{111336F6-0E6C-4125-9366-C384E4860392}" srcOrd="0" destOrd="0" presId="urn:microsoft.com/office/officeart/2005/8/layout/vList5"/>
    <dgm:cxn modelId="{31243899-767B-46AD-9504-8F0CE6BB76E3}" type="presParOf" srcId="{793C6D3A-5DEB-4025-A4A2-86D27C7F7683}" destId="{820DD088-3F4F-4A0E-B0EB-8596AAAE71F9}" srcOrd="1" destOrd="0" presId="urn:microsoft.com/office/officeart/2005/8/layout/vList5"/>
    <dgm:cxn modelId="{E9EBF023-7AE7-4BEC-9604-282AC78DA924}" type="presParOf" srcId="{4BF737C5-26CA-4BC3-A14A-65EBAE7E9F30}" destId="{3D57453D-214D-4D92-8B18-C2EABE630D59}" srcOrd="3" destOrd="0" presId="urn:microsoft.com/office/officeart/2005/8/layout/vList5"/>
    <dgm:cxn modelId="{79D7C25E-0CE9-411E-8922-65E27BC1C7FB}" type="presParOf" srcId="{4BF737C5-26CA-4BC3-A14A-65EBAE7E9F30}" destId="{CB1923E4-6A35-481C-8731-370A711C418A}" srcOrd="4" destOrd="0" presId="urn:microsoft.com/office/officeart/2005/8/layout/vList5"/>
    <dgm:cxn modelId="{F0D975B1-CAE1-4AB6-B3BC-557ED9997133}" type="presParOf" srcId="{CB1923E4-6A35-481C-8731-370A711C418A}" destId="{BB5FED35-6B90-4437-910E-F81F8B8C2853}" srcOrd="0" destOrd="0" presId="urn:microsoft.com/office/officeart/2005/8/layout/vList5"/>
    <dgm:cxn modelId="{C9E34220-6C2E-40E6-B1A9-AC8D10DEACAB}" type="presParOf" srcId="{CB1923E4-6A35-481C-8731-370A711C418A}" destId="{27BF6FB6-9B2A-408D-9A90-32D6EF5E04B9}"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AB42DB-F484-40C6-B54B-5A3438D8068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047AFF97-92F9-40E9-B3ED-B83FC6C63CF3}">
      <dgm:prSet phldrT="[Текст]"/>
      <dgm:spPr/>
      <dgm:t>
        <a:bodyPr/>
        <a:lstStyle/>
        <a:p>
          <a:r>
            <a:rPr lang="ru-RU" b="1" dirty="0" err="1" smtClean="0">
              <a:latin typeface="Times New Roman" panose="02020603050405020304" pitchFamily="18" charset="0"/>
              <a:cs typeface="Times New Roman" panose="02020603050405020304" pitchFamily="18" charset="0"/>
            </a:rPr>
            <a:t>Іскерлік</a:t>
          </a:r>
          <a:endParaRPr lang="ru-RU" dirty="0"/>
        </a:p>
      </dgm:t>
    </dgm:pt>
    <dgm:pt modelId="{BC2895D3-F5B1-42FC-8A80-4C99B112F630}" type="parTrans" cxnId="{998C70A5-417E-424E-A855-054E2D73E68D}">
      <dgm:prSet/>
      <dgm:spPr/>
      <dgm:t>
        <a:bodyPr/>
        <a:lstStyle/>
        <a:p>
          <a:endParaRPr lang="ru-RU"/>
        </a:p>
      </dgm:t>
    </dgm:pt>
    <dgm:pt modelId="{3CD84E41-39A7-4933-9977-020C7116F20A}" type="sibTrans" cxnId="{998C70A5-417E-424E-A855-054E2D73E68D}">
      <dgm:prSet/>
      <dgm:spPr/>
      <dgm:t>
        <a:bodyPr/>
        <a:lstStyle/>
        <a:p>
          <a:endParaRPr lang="ru-RU"/>
        </a:p>
      </dgm:t>
    </dgm:pt>
    <dgm:pt modelId="{3912DF82-C56B-4161-878D-E0D36E482537}">
      <dgm:prSet/>
      <dgm:spPr/>
      <dgm:t>
        <a:bodyPr/>
        <a:lstStyle/>
        <a:p>
          <a:r>
            <a:rPr lang="ru-RU" b="1" dirty="0" err="1" smtClean="0">
              <a:latin typeface="Times New Roman" panose="02020603050405020304" pitchFamily="18" charset="0"/>
              <a:cs typeface="Times New Roman" panose="02020603050405020304" pitchFamily="18" charset="0"/>
            </a:rPr>
            <a:t>Манипуляциялық</a:t>
          </a:r>
          <a:endParaRPr lang="ru-RU" dirty="0" smtClean="0">
            <a:latin typeface="Times New Roman" panose="02020603050405020304" pitchFamily="18" charset="0"/>
            <a:cs typeface="Times New Roman" panose="02020603050405020304" pitchFamily="18" charset="0"/>
          </a:endParaRPr>
        </a:p>
      </dgm:t>
    </dgm:pt>
    <dgm:pt modelId="{E203C4F5-66BA-4684-A1B7-2BD52945AD60}" type="parTrans" cxnId="{CEE38C86-6771-4449-BFB5-A2E214506C93}">
      <dgm:prSet/>
      <dgm:spPr/>
      <dgm:t>
        <a:bodyPr/>
        <a:lstStyle/>
        <a:p>
          <a:endParaRPr lang="ru-RU"/>
        </a:p>
      </dgm:t>
    </dgm:pt>
    <dgm:pt modelId="{A27BEAC3-B3A1-4DFC-9797-D06042E0FDD0}" type="sibTrans" cxnId="{CEE38C86-6771-4449-BFB5-A2E214506C93}">
      <dgm:prSet/>
      <dgm:spPr/>
      <dgm:t>
        <a:bodyPr/>
        <a:lstStyle/>
        <a:p>
          <a:endParaRPr lang="ru-RU"/>
        </a:p>
      </dgm:t>
    </dgm:pt>
    <dgm:pt modelId="{76A324A3-417B-43AA-8573-FD6CF5EBFF1B}">
      <dgm:prSet/>
      <dgm:spPr/>
      <dgm:t>
        <a:bodyPr/>
        <a:lstStyle/>
        <a:p>
          <a:r>
            <a:rPr lang="ru-RU" b="1" dirty="0" err="1" smtClean="0">
              <a:latin typeface="Times New Roman" panose="02020603050405020304" pitchFamily="18" charset="0"/>
              <a:cs typeface="Times New Roman" panose="02020603050405020304" pitchFamily="18" charset="0"/>
            </a:rPr>
            <a:t>Рухани</a:t>
          </a:r>
          <a:endParaRPr lang="ru-RU" dirty="0">
            <a:latin typeface="Times New Roman" panose="02020603050405020304" pitchFamily="18" charset="0"/>
            <a:cs typeface="Times New Roman" panose="02020603050405020304" pitchFamily="18" charset="0"/>
          </a:endParaRPr>
        </a:p>
      </dgm:t>
    </dgm:pt>
    <dgm:pt modelId="{BDBDC5E7-FF99-48BD-8E4B-1FF3257D6AD0}" type="parTrans" cxnId="{05079F00-E84E-4A10-986B-6897B8ECDB1D}">
      <dgm:prSet/>
      <dgm:spPr/>
      <dgm:t>
        <a:bodyPr/>
        <a:lstStyle/>
        <a:p>
          <a:endParaRPr lang="ru-RU"/>
        </a:p>
      </dgm:t>
    </dgm:pt>
    <dgm:pt modelId="{867E548F-F369-46BA-83DB-8DAE3BF437EF}" type="sibTrans" cxnId="{05079F00-E84E-4A10-986B-6897B8ECDB1D}">
      <dgm:prSet/>
      <dgm:spPr/>
      <dgm:t>
        <a:bodyPr/>
        <a:lstStyle/>
        <a:p>
          <a:endParaRPr lang="ru-RU"/>
        </a:p>
      </dgm:t>
    </dgm:pt>
    <dgm:pt modelId="{9C4CC07A-D996-4458-8DA5-B45CFC3F2B6E}">
      <dgm:prSet phldrT="[Текст]"/>
      <dgm:spPr/>
      <dgm:t>
        <a:bodyPr/>
        <a:lstStyle/>
        <a:p>
          <a:r>
            <a:rPr lang="ru-RU" dirty="0" err="1" smtClean="0">
              <a:latin typeface="Times New Roman" panose="02020603050405020304" pitchFamily="18" charset="0"/>
              <a:cs typeface="Times New Roman" panose="02020603050405020304" pitchFamily="18" charset="0"/>
            </a:rPr>
            <a:t>қандай</a:t>
          </a:r>
          <a:r>
            <a:rPr lang="ru-RU" dirty="0" smtClean="0">
              <a:latin typeface="Times New Roman" panose="02020603050405020304" pitchFamily="18" charset="0"/>
              <a:cs typeface="Times New Roman" panose="02020603050405020304" pitchFamily="18" charset="0"/>
            </a:rPr>
            <a:t> да </a:t>
          </a:r>
          <a:r>
            <a:rPr lang="ru-RU" dirty="0" err="1" smtClean="0">
              <a:latin typeface="Times New Roman" panose="02020603050405020304" pitchFamily="18" charset="0"/>
              <a:cs typeface="Times New Roman" panose="02020603050405020304" pitchFamily="18" charset="0"/>
            </a:rPr>
            <a:t>бір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мәселеге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іске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назар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аударады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Алға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қойылған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мақсатқа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жету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үшін</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әңгімелесушінін мінезі, жеке өзіне тән ерекшеліктері, жасы, оның көңіл күйі ескеріледі.</a:t>
          </a:r>
          <a:endParaRPr lang="ru-RU" dirty="0"/>
        </a:p>
      </dgm:t>
    </dgm:pt>
    <dgm:pt modelId="{00B556E0-4AC2-443C-B022-A2BCC9804A89}" type="parTrans" cxnId="{FD87303F-E867-45EA-9A0D-353CE36E5DE5}">
      <dgm:prSet/>
      <dgm:spPr/>
      <dgm:t>
        <a:bodyPr/>
        <a:lstStyle/>
        <a:p>
          <a:endParaRPr lang="ru-RU"/>
        </a:p>
      </dgm:t>
    </dgm:pt>
    <dgm:pt modelId="{CB7FE0E4-F227-42AC-AF05-A36C192244F2}" type="sibTrans" cxnId="{FD87303F-E867-45EA-9A0D-353CE36E5DE5}">
      <dgm:prSet/>
      <dgm:spPr/>
      <dgm:t>
        <a:bodyPr/>
        <a:lstStyle/>
        <a:p>
          <a:endParaRPr lang="ru-RU"/>
        </a:p>
      </dgm:t>
    </dgm:pt>
    <dgm:pt modelId="{8885F244-6A1E-405B-B80A-A35880D8241B}">
      <dgm:prSet/>
      <dgm:spPr/>
      <dgm:t>
        <a:bodyPr/>
        <a:lstStyle/>
        <a:p>
          <a:r>
            <a:rPr lang="kk-KZ" dirty="0" smtClean="0">
              <a:latin typeface="Times New Roman" panose="02020603050405020304" pitchFamily="18" charset="0"/>
              <a:cs typeface="Times New Roman" panose="02020603050405020304" pitchFamily="18" charset="0"/>
            </a:rPr>
            <a:t>әсер етудің әр түрлі әдіс-тәсілдер қолдану арқылы </a:t>
          </a:r>
          <a:r>
            <a:rPr lang="ru-RU" dirty="0" err="1" smtClean="0">
              <a:latin typeface="Times New Roman" panose="02020603050405020304" pitchFamily="18" charset="0"/>
              <a:cs typeface="Times New Roman" panose="02020603050405020304" pitchFamily="18" charset="0"/>
            </a:rPr>
            <a:t>сұхбаттасушыдан</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пайда алуға бағытталған қарым-қатынас түрі.</a:t>
          </a:r>
          <a:r>
            <a:rPr lang="ru-RU" dirty="0" smtClean="0">
              <a:latin typeface="Times New Roman" panose="02020603050405020304" pitchFamily="18" charset="0"/>
              <a:cs typeface="Times New Roman" panose="02020603050405020304" pitchFamily="18" charset="0"/>
            </a:rPr>
            <a:t> </a:t>
          </a:r>
        </a:p>
      </dgm:t>
    </dgm:pt>
    <dgm:pt modelId="{772834C4-5548-4AC5-8889-FC49445CDDC1}" type="parTrans" cxnId="{8D250764-3FED-487A-A7D7-C3D5031050E3}">
      <dgm:prSet/>
      <dgm:spPr/>
      <dgm:t>
        <a:bodyPr/>
        <a:lstStyle/>
        <a:p>
          <a:endParaRPr lang="ru-RU"/>
        </a:p>
      </dgm:t>
    </dgm:pt>
    <dgm:pt modelId="{F2AF2764-DB84-46AA-AB6B-DADB444BF88D}" type="sibTrans" cxnId="{8D250764-3FED-487A-A7D7-C3D5031050E3}">
      <dgm:prSet/>
      <dgm:spPr/>
      <dgm:t>
        <a:bodyPr/>
        <a:lstStyle/>
        <a:p>
          <a:endParaRPr lang="ru-RU"/>
        </a:p>
      </dgm:t>
    </dgm:pt>
    <dgm:pt modelId="{58E62FBD-5CA5-4B1A-9F27-D903584E3E0C}">
      <dgm:prSet/>
      <dgm:spPr/>
      <dgm:t>
        <a:bodyPr/>
        <a:lstStyle/>
        <a:p>
          <a:r>
            <a:rPr lang="ru-RU" dirty="0" err="1" smtClean="0">
              <a:latin typeface="Times New Roman" panose="02020603050405020304" pitchFamily="18" charset="0"/>
              <a:cs typeface="Times New Roman" panose="02020603050405020304" pitchFamily="18" charset="0"/>
            </a:rPr>
            <a:t>шынайы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көзқарастарын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білдірмейді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мәдениет</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деңгейінде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ғана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әңгімелесу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Мақсаты</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табысты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адамдармен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танысу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өзін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басқаша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етіп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көрсетуге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ниеттену</a:t>
          </a:r>
          <a:r>
            <a:rPr lang="ru-RU" dirty="0" smtClean="0">
              <a:latin typeface="Times New Roman" panose="02020603050405020304" pitchFamily="18" charset="0"/>
              <a:cs typeface="Times New Roman" panose="02020603050405020304" pitchFamily="18" charset="0"/>
            </a:rPr>
            <a:t>.</a:t>
          </a:r>
        </a:p>
      </dgm:t>
    </dgm:pt>
    <dgm:pt modelId="{2272EFCA-E77E-419C-96E5-F552631E2EE5}" type="parTrans" cxnId="{6525EC48-84CD-4CFD-971B-AB30A48A0796}">
      <dgm:prSet/>
      <dgm:spPr/>
      <dgm:t>
        <a:bodyPr/>
        <a:lstStyle/>
        <a:p>
          <a:endParaRPr lang="ru-RU"/>
        </a:p>
      </dgm:t>
    </dgm:pt>
    <dgm:pt modelId="{A10B189D-6B82-4F57-940F-D25C2A1E072C}" type="sibTrans" cxnId="{6525EC48-84CD-4CFD-971B-AB30A48A0796}">
      <dgm:prSet/>
      <dgm:spPr/>
      <dgm:t>
        <a:bodyPr/>
        <a:lstStyle/>
        <a:p>
          <a:endParaRPr lang="ru-RU"/>
        </a:p>
      </dgm:t>
    </dgm:pt>
    <dgm:pt modelId="{C335BCCD-925C-47DC-9757-F699C782313F}">
      <dgm:prSet/>
      <dgm:spPr/>
      <dgm:t>
        <a:bodyPr/>
        <a:lstStyle/>
        <a:p>
          <a:r>
            <a:rPr lang="ru-RU" dirty="0" err="1" smtClean="0">
              <a:latin typeface="Times New Roman" panose="02020603050405020304" pitchFamily="18" charset="0"/>
              <a:cs typeface="Times New Roman" panose="02020603050405020304" pitchFamily="18" charset="0"/>
            </a:rPr>
            <a:t>өзара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қызығушылықтары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артықшылықтары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ескеріледі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олар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сөздерге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сәйкес</a:t>
          </a:r>
          <a:r>
            <a:rPr lang="ru-RU" dirty="0" smtClean="0">
              <a:latin typeface="Times New Roman" panose="02020603050405020304" pitchFamily="18" charset="0"/>
              <a:cs typeface="Times New Roman" panose="02020603050405020304" pitchFamily="18" charset="0"/>
            </a:rPr>
            <a:t> реакция </a:t>
          </a:r>
          <a:r>
            <a:rPr lang="ru-RU" dirty="0" err="1" smtClean="0">
              <a:latin typeface="Times New Roman" panose="02020603050405020304" pitchFamily="18" charset="0"/>
              <a:cs typeface="Times New Roman" panose="02020603050405020304" pitchFamily="18" charset="0"/>
            </a:rPr>
            <a:t>білдіреді</a:t>
          </a:r>
          <a:r>
            <a:rPr lang="ru-RU" dirty="0" smtClean="0">
              <a:latin typeface="Times New Roman" panose="02020603050405020304" pitchFamily="18" charset="0"/>
              <a:cs typeface="Times New Roman" panose="02020603050405020304" pitchFamily="18" charset="0"/>
            </a:rPr>
            <a:t>.</a:t>
          </a:r>
          <a:r>
            <a:rPr lang="kk-KZ"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dgm:t>
    </dgm:pt>
    <dgm:pt modelId="{A4ACD36B-173C-47DA-8931-5CD38E1E1A75}" type="parTrans" cxnId="{662A925C-9C8C-475C-AC65-6BA58405F30B}">
      <dgm:prSet/>
      <dgm:spPr/>
      <dgm:t>
        <a:bodyPr/>
        <a:lstStyle/>
        <a:p>
          <a:endParaRPr lang="ru-RU"/>
        </a:p>
      </dgm:t>
    </dgm:pt>
    <dgm:pt modelId="{48C75481-7FC1-4EFF-8B57-E5BCB8CE8A90}" type="sibTrans" cxnId="{662A925C-9C8C-475C-AC65-6BA58405F30B}">
      <dgm:prSet/>
      <dgm:spPr/>
      <dgm:t>
        <a:bodyPr/>
        <a:lstStyle/>
        <a:p>
          <a:endParaRPr lang="ru-RU"/>
        </a:p>
      </dgm:t>
    </dgm:pt>
    <dgm:pt modelId="{3A119BA1-2CD0-4038-A71C-2A8067984518}">
      <dgm:prSet/>
      <dgm:spPr/>
      <dgm:t>
        <a:bodyPr/>
        <a:lstStyle/>
        <a:p>
          <a:r>
            <a:rPr lang="ru-RU" b="1" smtClean="0">
              <a:latin typeface="Times New Roman" panose="02020603050405020304" pitchFamily="18" charset="0"/>
              <a:cs typeface="Times New Roman" panose="02020603050405020304" pitchFamily="18" charset="0"/>
            </a:rPr>
            <a:t>Зайырлы</a:t>
          </a:r>
          <a:endParaRPr lang="ru-RU" dirty="0" smtClean="0">
            <a:latin typeface="Times New Roman" panose="02020603050405020304" pitchFamily="18" charset="0"/>
            <a:cs typeface="Times New Roman" panose="02020603050405020304" pitchFamily="18" charset="0"/>
          </a:endParaRPr>
        </a:p>
      </dgm:t>
    </dgm:pt>
    <dgm:pt modelId="{6D34B788-CF54-4690-AC0A-9D0E7C535996}" type="parTrans" cxnId="{1B84EFE4-E0E1-4569-BE67-C57376CA215D}">
      <dgm:prSet/>
      <dgm:spPr/>
      <dgm:t>
        <a:bodyPr/>
        <a:lstStyle/>
        <a:p>
          <a:endParaRPr lang="ru-RU"/>
        </a:p>
      </dgm:t>
    </dgm:pt>
    <dgm:pt modelId="{92FBB22E-4EA9-46FE-A866-8B545651FFA4}" type="sibTrans" cxnId="{1B84EFE4-E0E1-4569-BE67-C57376CA215D}">
      <dgm:prSet/>
      <dgm:spPr/>
      <dgm:t>
        <a:bodyPr/>
        <a:lstStyle/>
        <a:p>
          <a:endParaRPr lang="ru-RU"/>
        </a:p>
      </dgm:t>
    </dgm:pt>
    <dgm:pt modelId="{9C8BBA16-BF6D-4434-9B58-806BDDE961BD}" type="pres">
      <dgm:prSet presAssocID="{57AB42DB-F484-40C6-B54B-5A3438D80680}" presName="Name0" presStyleCnt="0">
        <dgm:presLayoutVars>
          <dgm:dir/>
          <dgm:animLvl val="lvl"/>
          <dgm:resizeHandles val="exact"/>
        </dgm:presLayoutVars>
      </dgm:prSet>
      <dgm:spPr/>
      <dgm:t>
        <a:bodyPr/>
        <a:lstStyle/>
        <a:p>
          <a:endParaRPr lang="ru-RU"/>
        </a:p>
      </dgm:t>
    </dgm:pt>
    <dgm:pt modelId="{4B06A7C5-E249-4D6B-B934-EE552A6BFF66}" type="pres">
      <dgm:prSet presAssocID="{047AFF97-92F9-40E9-B3ED-B83FC6C63CF3}" presName="linNode" presStyleCnt="0"/>
      <dgm:spPr/>
    </dgm:pt>
    <dgm:pt modelId="{4CD67DBF-2864-4A97-8A76-2E42C3C99004}" type="pres">
      <dgm:prSet presAssocID="{047AFF97-92F9-40E9-B3ED-B83FC6C63CF3}" presName="parentText" presStyleLbl="node1" presStyleIdx="0" presStyleCnt="4" custScaleX="82823">
        <dgm:presLayoutVars>
          <dgm:chMax val="1"/>
          <dgm:bulletEnabled val="1"/>
        </dgm:presLayoutVars>
      </dgm:prSet>
      <dgm:spPr/>
      <dgm:t>
        <a:bodyPr/>
        <a:lstStyle/>
        <a:p>
          <a:endParaRPr lang="ru-RU"/>
        </a:p>
      </dgm:t>
    </dgm:pt>
    <dgm:pt modelId="{A0C855FC-F8AD-4CCB-AB98-395F39BBC3B8}" type="pres">
      <dgm:prSet presAssocID="{047AFF97-92F9-40E9-B3ED-B83FC6C63CF3}" presName="descendantText" presStyleLbl="alignAccFollowNode1" presStyleIdx="0" presStyleCnt="4">
        <dgm:presLayoutVars>
          <dgm:bulletEnabled val="1"/>
        </dgm:presLayoutVars>
      </dgm:prSet>
      <dgm:spPr/>
      <dgm:t>
        <a:bodyPr/>
        <a:lstStyle/>
        <a:p>
          <a:endParaRPr lang="ru-RU"/>
        </a:p>
      </dgm:t>
    </dgm:pt>
    <dgm:pt modelId="{73D1902D-6585-4A59-9D10-9EB7F7E36A4C}" type="pres">
      <dgm:prSet presAssocID="{3CD84E41-39A7-4933-9977-020C7116F20A}" presName="sp" presStyleCnt="0"/>
      <dgm:spPr/>
    </dgm:pt>
    <dgm:pt modelId="{D85089B9-6948-4747-95B5-045CA91762A4}" type="pres">
      <dgm:prSet presAssocID="{3912DF82-C56B-4161-878D-E0D36E482537}" presName="linNode" presStyleCnt="0"/>
      <dgm:spPr/>
    </dgm:pt>
    <dgm:pt modelId="{60A9FFA2-4535-4AF7-94EE-E800F8CA8DDD}" type="pres">
      <dgm:prSet presAssocID="{3912DF82-C56B-4161-878D-E0D36E482537}" presName="parentText" presStyleLbl="node1" presStyleIdx="1" presStyleCnt="4" custScaleX="82823">
        <dgm:presLayoutVars>
          <dgm:chMax val="1"/>
          <dgm:bulletEnabled val="1"/>
        </dgm:presLayoutVars>
      </dgm:prSet>
      <dgm:spPr/>
      <dgm:t>
        <a:bodyPr/>
        <a:lstStyle/>
        <a:p>
          <a:endParaRPr lang="ru-RU"/>
        </a:p>
      </dgm:t>
    </dgm:pt>
    <dgm:pt modelId="{0AAA309E-40B0-4FB2-81F9-F3D7F561D972}" type="pres">
      <dgm:prSet presAssocID="{3912DF82-C56B-4161-878D-E0D36E482537}" presName="descendantText" presStyleLbl="alignAccFollowNode1" presStyleIdx="1" presStyleCnt="4">
        <dgm:presLayoutVars>
          <dgm:bulletEnabled val="1"/>
        </dgm:presLayoutVars>
      </dgm:prSet>
      <dgm:spPr/>
      <dgm:t>
        <a:bodyPr/>
        <a:lstStyle/>
        <a:p>
          <a:endParaRPr lang="ru-RU"/>
        </a:p>
      </dgm:t>
    </dgm:pt>
    <dgm:pt modelId="{EF9DACB2-74D7-4493-8E22-2D6271891E3C}" type="pres">
      <dgm:prSet presAssocID="{A27BEAC3-B3A1-4DFC-9797-D06042E0FDD0}" presName="sp" presStyleCnt="0"/>
      <dgm:spPr/>
    </dgm:pt>
    <dgm:pt modelId="{EE2C37C4-D0F3-424D-B64F-ADF104AA3427}" type="pres">
      <dgm:prSet presAssocID="{3A119BA1-2CD0-4038-A71C-2A8067984518}" presName="linNode" presStyleCnt="0"/>
      <dgm:spPr/>
    </dgm:pt>
    <dgm:pt modelId="{724D581A-4C76-4ACC-872C-68B05090E648}" type="pres">
      <dgm:prSet presAssocID="{3A119BA1-2CD0-4038-A71C-2A8067984518}" presName="parentText" presStyleLbl="node1" presStyleIdx="2" presStyleCnt="4" custScaleX="82751">
        <dgm:presLayoutVars>
          <dgm:chMax val="1"/>
          <dgm:bulletEnabled val="1"/>
        </dgm:presLayoutVars>
      </dgm:prSet>
      <dgm:spPr/>
      <dgm:t>
        <a:bodyPr/>
        <a:lstStyle/>
        <a:p>
          <a:endParaRPr lang="ru-RU"/>
        </a:p>
      </dgm:t>
    </dgm:pt>
    <dgm:pt modelId="{5DC6DC51-D22D-43A5-B9FE-5E60DFD52FF4}" type="pres">
      <dgm:prSet presAssocID="{3A119BA1-2CD0-4038-A71C-2A8067984518}" presName="descendantText" presStyleLbl="alignAccFollowNode1" presStyleIdx="2" presStyleCnt="4">
        <dgm:presLayoutVars>
          <dgm:bulletEnabled val="1"/>
        </dgm:presLayoutVars>
      </dgm:prSet>
      <dgm:spPr/>
      <dgm:t>
        <a:bodyPr/>
        <a:lstStyle/>
        <a:p>
          <a:endParaRPr lang="ru-RU"/>
        </a:p>
      </dgm:t>
    </dgm:pt>
    <dgm:pt modelId="{D3AAD1A3-C31C-44D8-9406-9A24FB5214F9}" type="pres">
      <dgm:prSet presAssocID="{92FBB22E-4EA9-46FE-A866-8B545651FFA4}" presName="sp" presStyleCnt="0"/>
      <dgm:spPr/>
    </dgm:pt>
    <dgm:pt modelId="{D3E43A61-2E7C-4375-9D19-C97A70C60A6F}" type="pres">
      <dgm:prSet presAssocID="{76A324A3-417B-43AA-8573-FD6CF5EBFF1B}" presName="linNode" presStyleCnt="0"/>
      <dgm:spPr/>
    </dgm:pt>
    <dgm:pt modelId="{CE95FE8B-8E46-4F28-B634-78F3A5CAAB2F}" type="pres">
      <dgm:prSet presAssocID="{76A324A3-417B-43AA-8573-FD6CF5EBFF1B}" presName="parentText" presStyleLbl="node1" presStyleIdx="3" presStyleCnt="4" custScaleX="82823">
        <dgm:presLayoutVars>
          <dgm:chMax val="1"/>
          <dgm:bulletEnabled val="1"/>
        </dgm:presLayoutVars>
      </dgm:prSet>
      <dgm:spPr/>
      <dgm:t>
        <a:bodyPr/>
        <a:lstStyle/>
        <a:p>
          <a:endParaRPr lang="ru-RU"/>
        </a:p>
      </dgm:t>
    </dgm:pt>
    <dgm:pt modelId="{FEB3D3F2-E3A5-41E6-8405-C2A0162DDE9E}" type="pres">
      <dgm:prSet presAssocID="{76A324A3-417B-43AA-8573-FD6CF5EBFF1B}" presName="descendantText" presStyleLbl="alignAccFollowNode1" presStyleIdx="3" presStyleCnt="4">
        <dgm:presLayoutVars>
          <dgm:bulletEnabled val="1"/>
        </dgm:presLayoutVars>
      </dgm:prSet>
      <dgm:spPr/>
      <dgm:t>
        <a:bodyPr/>
        <a:lstStyle/>
        <a:p>
          <a:endParaRPr lang="ru-RU"/>
        </a:p>
      </dgm:t>
    </dgm:pt>
  </dgm:ptLst>
  <dgm:cxnLst>
    <dgm:cxn modelId="{662A925C-9C8C-475C-AC65-6BA58405F30B}" srcId="{76A324A3-417B-43AA-8573-FD6CF5EBFF1B}" destId="{C335BCCD-925C-47DC-9757-F699C782313F}" srcOrd="0" destOrd="0" parTransId="{A4ACD36B-173C-47DA-8931-5CD38E1E1A75}" sibTransId="{48C75481-7FC1-4EFF-8B57-E5BCB8CE8A90}"/>
    <dgm:cxn modelId="{E09EBD5C-C38A-40A2-97BE-0E4EDFC2C40B}" type="presOf" srcId="{047AFF97-92F9-40E9-B3ED-B83FC6C63CF3}" destId="{4CD67DBF-2864-4A97-8A76-2E42C3C99004}" srcOrd="0" destOrd="0" presId="urn:microsoft.com/office/officeart/2005/8/layout/vList5"/>
    <dgm:cxn modelId="{FBFDDE54-5BA8-4EE9-84D6-835C314207DD}" type="presOf" srcId="{9C4CC07A-D996-4458-8DA5-B45CFC3F2B6E}" destId="{A0C855FC-F8AD-4CCB-AB98-395F39BBC3B8}" srcOrd="0" destOrd="0" presId="urn:microsoft.com/office/officeart/2005/8/layout/vList5"/>
    <dgm:cxn modelId="{FD87303F-E867-45EA-9A0D-353CE36E5DE5}" srcId="{047AFF97-92F9-40E9-B3ED-B83FC6C63CF3}" destId="{9C4CC07A-D996-4458-8DA5-B45CFC3F2B6E}" srcOrd="0" destOrd="0" parTransId="{00B556E0-4AC2-443C-B022-A2BCC9804A89}" sibTransId="{CB7FE0E4-F227-42AC-AF05-A36C192244F2}"/>
    <dgm:cxn modelId="{E241B0E6-D56B-4E29-8B60-CC3ACEC18092}" type="presOf" srcId="{57AB42DB-F484-40C6-B54B-5A3438D80680}" destId="{9C8BBA16-BF6D-4434-9B58-806BDDE961BD}" srcOrd="0" destOrd="0" presId="urn:microsoft.com/office/officeart/2005/8/layout/vList5"/>
    <dgm:cxn modelId="{6AC806E8-9133-41BD-B287-09E7281FE8C8}" type="presOf" srcId="{3A119BA1-2CD0-4038-A71C-2A8067984518}" destId="{724D581A-4C76-4ACC-872C-68B05090E648}" srcOrd="0" destOrd="0" presId="urn:microsoft.com/office/officeart/2005/8/layout/vList5"/>
    <dgm:cxn modelId="{6C7FD208-1ABC-4D4A-B6DA-A3C5AA344829}" type="presOf" srcId="{76A324A3-417B-43AA-8573-FD6CF5EBFF1B}" destId="{CE95FE8B-8E46-4F28-B634-78F3A5CAAB2F}" srcOrd="0" destOrd="0" presId="urn:microsoft.com/office/officeart/2005/8/layout/vList5"/>
    <dgm:cxn modelId="{1B84EFE4-E0E1-4569-BE67-C57376CA215D}" srcId="{57AB42DB-F484-40C6-B54B-5A3438D80680}" destId="{3A119BA1-2CD0-4038-A71C-2A8067984518}" srcOrd="2" destOrd="0" parTransId="{6D34B788-CF54-4690-AC0A-9D0E7C535996}" sibTransId="{92FBB22E-4EA9-46FE-A866-8B545651FFA4}"/>
    <dgm:cxn modelId="{8D250764-3FED-487A-A7D7-C3D5031050E3}" srcId="{3912DF82-C56B-4161-878D-E0D36E482537}" destId="{8885F244-6A1E-405B-B80A-A35880D8241B}" srcOrd="0" destOrd="0" parTransId="{772834C4-5548-4AC5-8889-FC49445CDDC1}" sibTransId="{F2AF2764-DB84-46AA-AB6B-DADB444BF88D}"/>
    <dgm:cxn modelId="{CEE38C86-6771-4449-BFB5-A2E214506C93}" srcId="{57AB42DB-F484-40C6-B54B-5A3438D80680}" destId="{3912DF82-C56B-4161-878D-E0D36E482537}" srcOrd="1" destOrd="0" parTransId="{E203C4F5-66BA-4684-A1B7-2BD52945AD60}" sibTransId="{A27BEAC3-B3A1-4DFC-9797-D06042E0FDD0}"/>
    <dgm:cxn modelId="{998C70A5-417E-424E-A855-054E2D73E68D}" srcId="{57AB42DB-F484-40C6-B54B-5A3438D80680}" destId="{047AFF97-92F9-40E9-B3ED-B83FC6C63CF3}" srcOrd="0" destOrd="0" parTransId="{BC2895D3-F5B1-42FC-8A80-4C99B112F630}" sibTransId="{3CD84E41-39A7-4933-9977-020C7116F20A}"/>
    <dgm:cxn modelId="{7E53C0FA-8B03-4ACF-94B8-CACC0E9842CA}" type="presOf" srcId="{3912DF82-C56B-4161-878D-E0D36E482537}" destId="{60A9FFA2-4535-4AF7-94EE-E800F8CA8DDD}" srcOrd="0" destOrd="0" presId="urn:microsoft.com/office/officeart/2005/8/layout/vList5"/>
    <dgm:cxn modelId="{CE7A2640-C47D-40A9-B04F-B0A555202EAC}" type="presOf" srcId="{8885F244-6A1E-405B-B80A-A35880D8241B}" destId="{0AAA309E-40B0-4FB2-81F9-F3D7F561D972}" srcOrd="0" destOrd="0" presId="urn:microsoft.com/office/officeart/2005/8/layout/vList5"/>
    <dgm:cxn modelId="{05079F00-E84E-4A10-986B-6897B8ECDB1D}" srcId="{57AB42DB-F484-40C6-B54B-5A3438D80680}" destId="{76A324A3-417B-43AA-8573-FD6CF5EBFF1B}" srcOrd="3" destOrd="0" parTransId="{BDBDC5E7-FF99-48BD-8E4B-1FF3257D6AD0}" sibTransId="{867E548F-F369-46BA-83DB-8DAE3BF437EF}"/>
    <dgm:cxn modelId="{D5226B71-7D78-448F-BFAC-68D9EEE05F54}" type="presOf" srcId="{58E62FBD-5CA5-4B1A-9F27-D903584E3E0C}" destId="{5DC6DC51-D22D-43A5-B9FE-5E60DFD52FF4}" srcOrd="0" destOrd="0" presId="urn:microsoft.com/office/officeart/2005/8/layout/vList5"/>
    <dgm:cxn modelId="{7089E03B-C318-4C7F-A076-4F44F7CA6D3B}" type="presOf" srcId="{C335BCCD-925C-47DC-9757-F699C782313F}" destId="{FEB3D3F2-E3A5-41E6-8405-C2A0162DDE9E}" srcOrd="0" destOrd="0" presId="urn:microsoft.com/office/officeart/2005/8/layout/vList5"/>
    <dgm:cxn modelId="{6525EC48-84CD-4CFD-971B-AB30A48A0796}" srcId="{3A119BA1-2CD0-4038-A71C-2A8067984518}" destId="{58E62FBD-5CA5-4B1A-9F27-D903584E3E0C}" srcOrd="0" destOrd="0" parTransId="{2272EFCA-E77E-419C-96E5-F552631E2EE5}" sibTransId="{A10B189D-6B82-4F57-940F-D25C2A1E072C}"/>
    <dgm:cxn modelId="{E5E18E98-FD4A-46A9-8A3E-F0690C468034}" type="presParOf" srcId="{9C8BBA16-BF6D-4434-9B58-806BDDE961BD}" destId="{4B06A7C5-E249-4D6B-B934-EE552A6BFF66}" srcOrd="0" destOrd="0" presId="urn:microsoft.com/office/officeart/2005/8/layout/vList5"/>
    <dgm:cxn modelId="{3BA8BF83-C88B-4AFE-8BDF-27403C43A79A}" type="presParOf" srcId="{4B06A7C5-E249-4D6B-B934-EE552A6BFF66}" destId="{4CD67DBF-2864-4A97-8A76-2E42C3C99004}" srcOrd="0" destOrd="0" presId="urn:microsoft.com/office/officeart/2005/8/layout/vList5"/>
    <dgm:cxn modelId="{60C0A277-7AF2-4B48-A170-FD9A54D3EA79}" type="presParOf" srcId="{4B06A7C5-E249-4D6B-B934-EE552A6BFF66}" destId="{A0C855FC-F8AD-4CCB-AB98-395F39BBC3B8}" srcOrd="1" destOrd="0" presId="urn:microsoft.com/office/officeart/2005/8/layout/vList5"/>
    <dgm:cxn modelId="{8D28D09F-6867-4DE0-9200-1AEC1EB1EAB6}" type="presParOf" srcId="{9C8BBA16-BF6D-4434-9B58-806BDDE961BD}" destId="{73D1902D-6585-4A59-9D10-9EB7F7E36A4C}" srcOrd="1" destOrd="0" presId="urn:microsoft.com/office/officeart/2005/8/layout/vList5"/>
    <dgm:cxn modelId="{32D42A59-E6A7-4CF4-A41B-986DE6E9E141}" type="presParOf" srcId="{9C8BBA16-BF6D-4434-9B58-806BDDE961BD}" destId="{D85089B9-6948-4747-95B5-045CA91762A4}" srcOrd="2" destOrd="0" presId="urn:microsoft.com/office/officeart/2005/8/layout/vList5"/>
    <dgm:cxn modelId="{9B117EC8-9F43-4D6B-A3FC-02398165493E}" type="presParOf" srcId="{D85089B9-6948-4747-95B5-045CA91762A4}" destId="{60A9FFA2-4535-4AF7-94EE-E800F8CA8DDD}" srcOrd="0" destOrd="0" presId="urn:microsoft.com/office/officeart/2005/8/layout/vList5"/>
    <dgm:cxn modelId="{6DA737A6-37BB-401E-9A27-0CBB18D3E4E1}" type="presParOf" srcId="{D85089B9-6948-4747-95B5-045CA91762A4}" destId="{0AAA309E-40B0-4FB2-81F9-F3D7F561D972}" srcOrd="1" destOrd="0" presId="urn:microsoft.com/office/officeart/2005/8/layout/vList5"/>
    <dgm:cxn modelId="{B7EBC8E1-A70D-442D-8AD3-1127961CDE45}" type="presParOf" srcId="{9C8BBA16-BF6D-4434-9B58-806BDDE961BD}" destId="{EF9DACB2-74D7-4493-8E22-2D6271891E3C}" srcOrd="3" destOrd="0" presId="urn:microsoft.com/office/officeart/2005/8/layout/vList5"/>
    <dgm:cxn modelId="{DEE3A9FC-ADE9-440D-9EA8-5F130F4E249A}" type="presParOf" srcId="{9C8BBA16-BF6D-4434-9B58-806BDDE961BD}" destId="{EE2C37C4-D0F3-424D-B64F-ADF104AA3427}" srcOrd="4" destOrd="0" presId="urn:microsoft.com/office/officeart/2005/8/layout/vList5"/>
    <dgm:cxn modelId="{22FBA669-02EC-4D16-A942-39623A483409}" type="presParOf" srcId="{EE2C37C4-D0F3-424D-B64F-ADF104AA3427}" destId="{724D581A-4C76-4ACC-872C-68B05090E648}" srcOrd="0" destOrd="0" presId="urn:microsoft.com/office/officeart/2005/8/layout/vList5"/>
    <dgm:cxn modelId="{464799BD-5D4E-4B42-9591-D046DF40055E}" type="presParOf" srcId="{EE2C37C4-D0F3-424D-B64F-ADF104AA3427}" destId="{5DC6DC51-D22D-43A5-B9FE-5E60DFD52FF4}" srcOrd="1" destOrd="0" presId="urn:microsoft.com/office/officeart/2005/8/layout/vList5"/>
    <dgm:cxn modelId="{140A9D96-B0F4-46FE-80AC-070879B04A0B}" type="presParOf" srcId="{9C8BBA16-BF6D-4434-9B58-806BDDE961BD}" destId="{D3AAD1A3-C31C-44D8-9406-9A24FB5214F9}" srcOrd="5" destOrd="0" presId="urn:microsoft.com/office/officeart/2005/8/layout/vList5"/>
    <dgm:cxn modelId="{2EFA0CBA-104C-4780-B8E4-ADC02558CD9D}" type="presParOf" srcId="{9C8BBA16-BF6D-4434-9B58-806BDDE961BD}" destId="{D3E43A61-2E7C-4375-9D19-C97A70C60A6F}" srcOrd="6" destOrd="0" presId="urn:microsoft.com/office/officeart/2005/8/layout/vList5"/>
    <dgm:cxn modelId="{BCCF58B8-C912-4324-A0A9-FA1829EA46EB}" type="presParOf" srcId="{D3E43A61-2E7C-4375-9D19-C97A70C60A6F}" destId="{CE95FE8B-8E46-4F28-B634-78F3A5CAAB2F}" srcOrd="0" destOrd="0" presId="urn:microsoft.com/office/officeart/2005/8/layout/vList5"/>
    <dgm:cxn modelId="{94EA2617-4B1B-4586-920F-6B07563B4258}" type="presParOf" srcId="{D3E43A61-2E7C-4375-9D19-C97A70C60A6F}" destId="{FEB3D3F2-E3A5-41E6-8405-C2A0162DDE9E}"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0CF6340-99A4-4DDD-8CCB-A26E4A7F5CB2}"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ru-RU"/>
        </a:p>
      </dgm:t>
    </dgm:pt>
    <dgm:pt modelId="{93FBE1C5-F44C-446C-9EDB-612898B563A6}">
      <dgm:prSet phldrT="[Текст]" custT="1"/>
      <dgm:spPr/>
      <dgm:t>
        <a:bodyPr/>
        <a:lstStyle/>
        <a:p>
          <a:r>
            <a:rPr lang="kk-KZ" sz="3200" b="1" dirty="0" smtClean="0">
              <a:latin typeface="Times New Roman" panose="02020603050405020304" pitchFamily="18" charset="0"/>
              <a:cs typeface="Times New Roman" panose="02020603050405020304" pitchFamily="18" charset="0"/>
            </a:rPr>
            <a:t>Тікелей қарым-қатынас</a:t>
          </a:r>
          <a:endParaRPr lang="ru-RU" sz="3200" dirty="0"/>
        </a:p>
      </dgm:t>
    </dgm:pt>
    <dgm:pt modelId="{82A65E22-4965-4B42-ACB8-87FB236B2F58}" type="parTrans" cxnId="{29D02A42-656C-42D3-9D02-E8B5071C43FC}">
      <dgm:prSet/>
      <dgm:spPr/>
      <dgm:t>
        <a:bodyPr/>
        <a:lstStyle/>
        <a:p>
          <a:endParaRPr lang="ru-RU"/>
        </a:p>
      </dgm:t>
    </dgm:pt>
    <dgm:pt modelId="{3A631C7D-57BF-4C66-971B-2EFA83EC4F9E}" type="sibTrans" cxnId="{29D02A42-656C-42D3-9D02-E8B5071C43FC}">
      <dgm:prSet/>
      <dgm:spPr/>
      <dgm:t>
        <a:bodyPr/>
        <a:lstStyle/>
        <a:p>
          <a:endParaRPr lang="ru-RU"/>
        </a:p>
      </dgm:t>
    </dgm:pt>
    <dgm:pt modelId="{D80CBE82-BBC9-41DD-9C58-832CE496A691}">
      <dgm:prSet phldrT="[Текст]" custT="1"/>
      <dgm:spPr/>
      <dgm:t>
        <a:bodyPr/>
        <a:lstStyle/>
        <a:p>
          <a:r>
            <a:rPr lang="kk-KZ" sz="2800" b="1" dirty="0" smtClean="0">
              <a:latin typeface="Times New Roman" panose="02020603050405020304" pitchFamily="18" charset="0"/>
              <a:cs typeface="Times New Roman" panose="02020603050405020304" pitchFamily="18" charset="0"/>
            </a:rPr>
            <a:t>Вертуалды қарым-қатынас</a:t>
          </a:r>
          <a:endParaRPr lang="ru-RU" sz="2800" b="1" dirty="0"/>
        </a:p>
      </dgm:t>
    </dgm:pt>
    <dgm:pt modelId="{728E1948-D248-49EE-BF5D-DF07C29CE73F}" type="parTrans" cxnId="{FD8913F4-FF1F-49B7-8905-E40C26AA3F6C}">
      <dgm:prSet/>
      <dgm:spPr/>
      <dgm:t>
        <a:bodyPr/>
        <a:lstStyle/>
        <a:p>
          <a:endParaRPr lang="ru-RU"/>
        </a:p>
      </dgm:t>
    </dgm:pt>
    <dgm:pt modelId="{656CAE5F-3D23-4B64-A311-8C1147421394}" type="sibTrans" cxnId="{FD8913F4-FF1F-49B7-8905-E40C26AA3F6C}">
      <dgm:prSet/>
      <dgm:spPr/>
      <dgm:t>
        <a:bodyPr/>
        <a:lstStyle/>
        <a:p>
          <a:endParaRPr lang="ru-RU"/>
        </a:p>
      </dgm:t>
    </dgm:pt>
    <dgm:pt modelId="{20E218C7-3062-43D2-BA67-A39881E9136F}">
      <dgm:prSet custT="1"/>
      <dgm:spPr/>
      <dgm:t>
        <a:bodyPr/>
        <a:lstStyle/>
        <a:p>
          <a:r>
            <a:rPr lang="kk-KZ" sz="3200" b="1" dirty="0" smtClean="0">
              <a:latin typeface="Times New Roman" panose="02020603050405020304" pitchFamily="18" charset="0"/>
              <a:cs typeface="Times New Roman" panose="02020603050405020304" pitchFamily="18" charset="0"/>
            </a:rPr>
            <a:t>Жанама  қарым-қатынас</a:t>
          </a:r>
          <a:endParaRPr lang="kk-KZ" sz="3200" dirty="0" smtClean="0">
            <a:latin typeface="Times New Roman" panose="02020603050405020304" pitchFamily="18" charset="0"/>
            <a:cs typeface="Times New Roman" panose="02020603050405020304" pitchFamily="18" charset="0"/>
          </a:endParaRPr>
        </a:p>
      </dgm:t>
    </dgm:pt>
    <dgm:pt modelId="{F0758471-5CFF-4BDE-AEE2-3E8E4B4CE348}" type="parTrans" cxnId="{DDA35E37-91DD-40CF-BFEC-C165D957D331}">
      <dgm:prSet/>
      <dgm:spPr/>
      <dgm:t>
        <a:bodyPr/>
        <a:lstStyle/>
        <a:p>
          <a:endParaRPr lang="ru-RU"/>
        </a:p>
      </dgm:t>
    </dgm:pt>
    <dgm:pt modelId="{A5860FE1-8E21-4928-A5A5-5A97AB569B78}" type="sibTrans" cxnId="{DDA35E37-91DD-40CF-BFEC-C165D957D331}">
      <dgm:prSet/>
      <dgm:spPr/>
      <dgm:t>
        <a:bodyPr/>
        <a:lstStyle/>
        <a:p>
          <a:endParaRPr lang="ru-RU"/>
        </a:p>
      </dgm:t>
    </dgm:pt>
    <dgm:pt modelId="{5A6E7701-5863-496C-82F5-3BE8286DC5E5}">
      <dgm:prSet phldrT="[Текст]" custT="1"/>
      <dgm:spPr/>
      <dgm:t>
        <a:bodyPr/>
        <a:lstStyle/>
        <a:p>
          <a:r>
            <a:rPr lang="kk-KZ" sz="1800" dirty="0" smtClean="0">
              <a:latin typeface="Times New Roman" panose="02020603050405020304" pitchFamily="18" charset="0"/>
              <a:cs typeface="Times New Roman" panose="02020603050405020304" pitchFamily="18" charset="0"/>
            </a:rPr>
            <a:t>табиғи бетпе-бет, сөздік және сөздік емес (ым, қимыл) құралдар көмегімен жасалынатын тікелей психологиялық контакт, кері байланыс бір мезгілде өтеді. </a:t>
          </a:r>
          <a:endParaRPr lang="ru-RU" sz="1800" dirty="0"/>
        </a:p>
      </dgm:t>
    </dgm:pt>
    <dgm:pt modelId="{31B217CA-C889-46F7-AC47-BC0F8D83AFBF}" type="parTrans" cxnId="{335D8F2F-2394-4A2F-A28B-AC8BAA4FB757}">
      <dgm:prSet/>
      <dgm:spPr/>
      <dgm:t>
        <a:bodyPr/>
        <a:lstStyle/>
        <a:p>
          <a:endParaRPr lang="ru-RU"/>
        </a:p>
      </dgm:t>
    </dgm:pt>
    <dgm:pt modelId="{D4B83ED0-0AD4-4A38-9854-FE4A7F8C591A}" type="sibTrans" cxnId="{335D8F2F-2394-4A2F-A28B-AC8BAA4FB757}">
      <dgm:prSet/>
      <dgm:spPr/>
      <dgm:t>
        <a:bodyPr/>
        <a:lstStyle/>
        <a:p>
          <a:endParaRPr lang="ru-RU"/>
        </a:p>
      </dgm:t>
    </dgm:pt>
    <dgm:pt modelId="{AFBD44B7-AB38-4C81-936D-0E654EC06B8E}">
      <dgm:prSet custT="1"/>
      <dgm:spPr/>
      <dgm:t>
        <a:bodyPr/>
        <a:lstStyle/>
        <a:p>
          <a:r>
            <a:rPr lang="kk-KZ" sz="1800" dirty="0" smtClean="0">
              <a:latin typeface="Times New Roman" panose="02020603050405020304" pitchFamily="18" charset="0"/>
              <a:cs typeface="Times New Roman" panose="02020603050405020304" pitchFamily="18" charset="0"/>
            </a:rPr>
            <a:t>қатысушылардың кері байланыс уақытын ұзартатын, не кешіктіретін, жазу және техника құралдары арқылы жасалынатын толымсыз психологиялык контакт. </a:t>
          </a:r>
        </a:p>
      </dgm:t>
    </dgm:pt>
    <dgm:pt modelId="{B2E2A906-65F1-4A98-B364-EED0F4EEFBDA}" type="parTrans" cxnId="{7F93D519-544F-4108-83A3-697648EA28C4}">
      <dgm:prSet/>
      <dgm:spPr/>
      <dgm:t>
        <a:bodyPr/>
        <a:lstStyle/>
        <a:p>
          <a:endParaRPr lang="ru-RU"/>
        </a:p>
      </dgm:t>
    </dgm:pt>
    <dgm:pt modelId="{6F47F964-8445-44D9-B47C-72F533DEBC04}" type="sibTrans" cxnId="{7F93D519-544F-4108-83A3-697648EA28C4}">
      <dgm:prSet/>
      <dgm:spPr/>
      <dgm:t>
        <a:bodyPr/>
        <a:lstStyle/>
        <a:p>
          <a:endParaRPr lang="ru-RU"/>
        </a:p>
      </dgm:t>
    </dgm:pt>
    <dgm:pt modelId="{0560B10C-5EB5-400B-8C71-33F6FDE99E2B}">
      <dgm:prSet phldrT="[Текст]" custT="1"/>
      <dgm:spPr/>
      <dgm:t>
        <a:bodyPr/>
        <a:lstStyle/>
        <a:p>
          <a:r>
            <a:rPr lang="kk-KZ" sz="1600" dirty="0" smtClean="0">
              <a:latin typeface="Times New Roman" panose="02020603050405020304" pitchFamily="18" charset="0"/>
              <a:cs typeface="Times New Roman" panose="02020603050405020304" pitchFamily="18" charset="0"/>
            </a:rPr>
            <a:t>ғаламтор желілерінде вертуалды жандармен байланысқа түсу формасы. Ғаламтор желілеріндегі диалог қызығырақ, жеңіл, оңайырақ, ыңғайлырақ. Желілер арқылы тәндік зиян келмейтінін бейсаналы түрде ұғына отырып, қауіпсіздігін түсінеді. </a:t>
          </a:r>
          <a:endParaRPr lang="ru-RU" sz="1600" dirty="0"/>
        </a:p>
      </dgm:t>
    </dgm:pt>
    <dgm:pt modelId="{FC8A63D1-0762-41B0-BA90-AA3C483F3FE6}" type="parTrans" cxnId="{579DC4DB-287C-484F-A5FC-EA51E5558F8F}">
      <dgm:prSet/>
      <dgm:spPr/>
      <dgm:t>
        <a:bodyPr/>
        <a:lstStyle/>
        <a:p>
          <a:endParaRPr lang="ru-RU"/>
        </a:p>
      </dgm:t>
    </dgm:pt>
    <dgm:pt modelId="{ADF54B9A-4C52-47A6-98C6-8E40023D0F55}" type="sibTrans" cxnId="{579DC4DB-287C-484F-A5FC-EA51E5558F8F}">
      <dgm:prSet/>
      <dgm:spPr/>
      <dgm:t>
        <a:bodyPr/>
        <a:lstStyle/>
        <a:p>
          <a:endParaRPr lang="ru-RU"/>
        </a:p>
      </dgm:t>
    </dgm:pt>
    <dgm:pt modelId="{ACB1486A-A2AC-43CD-B3EA-F3241D1375E9}" type="pres">
      <dgm:prSet presAssocID="{F0CF6340-99A4-4DDD-8CCB-A26E4A7F5CB2}" presName="Name0" presStyleCnt="0">
        <dgm:presLayoutVars>
          <dgm:chMax val="7"/>
          <dgm:dir/>
          <dgm:animLvl val="lvl"/>
          <dgm:resizeHandles val="exact"/>
        </dgm:presLayoutVars>
      </dgm:prSet>
      <dgm:spPr/>
      <dgm:t>
        <a:bodyPr/>
        <a:lstStyle/>
        <a:p>
          <a:endParaRPr lang="ru-RU"/>
        </a:p>
      </dgm:t>
    </dgm:pt>
    <dgm:pt modelId="{CBAAC1A5-6868-4207-BAAD-9B3679ED149A}" type="pres">
      <dgm:prSet presAssocID="{93FBE1C5-F44C-446C-9EDB-612898B563A6}" presName="circle1" presStyleLbl="node1" presStyleIdx="0" presStyleCnt="3"/>
      <dgm:spPr/>
    </dgm:pt>
    <dgm:pt modelId="{58C2DB29-7917-47BC-9ABE-40FF302B9872}" type="pres">
      <dgm:prSet presAssocID="{93FBE1C5-F44C-446C-9EDB-612898B563A6}" presName="space" presStyleCnt="0"/>
      <dgm:spPr/>
    </dgm:pt>
    <dgm:pt modelId="{5F7AF335-5C06-4DCB-AEEF-BE5DDE836580}" type="pres">
      <dgm:prSet presAssocID="{93FBE1C5-F44C-446C-9EDB-612898B563A6}" presName="rect1" presStyleLbl="alignAcc1" presStyleIdx="0" presStyleCnt="3"/>
      <dgm:spPr/>
      <dgm:t>
        <a:bodyPr/>
        <a:lstStyle/>
        <a:p>
          <a:endParaRPr lang="ru-RU"/>
        </a:p>
      </dgm:t>
    </dgm:pt>
    <dgm:pt modelId="{71128225-AA82-4E40-A9EC-34F5B6D900FF}" type="pres">
      <dgm:prSet presAssocID="{20E218C7-3062-43D2-BA67-A39881E9136F}" presName="vertSpace2" presStyleLbl="node1" presStyleIdx="0" presStyleCnt="3"/>
      <dgm:spPr/>
    </dgm:pt>
    <dgm:pt modelId="{065FE864-E86B-4743-9520-5907EE62A817}" type="pres">
      <dgm:prSet presAssocID="{20E218C7-3062-43D2-BA67-A39881E9136F}" presName="circle2" presStyleLbl="node1" presStyleIdx="1" presStyleCnt="3"/>
      <dgm:spPr/>
    </dgm:pt>
    <dgm:pt modelId="{920A33A1-B55F-4104-97ED-53AE3B5E2C2A}" type="pres">
      <dgm:prSet presAssocID="{20E218C7-3062-43D2-BA67-A39881E9136F}" presName="rect2" presStyleLbl="alignAcc1" presStyleIdx="1" presStyleCnt="3"/>
      <dgm:spPr/>
      <dgm:t>
        <a:bodyPr/>
        <a:lstStyle/>
        <a:p>
          <a:endParaRPr lang="ru-RU"/>
        </a:p>
      </dgm:t>
    </dgm:pt>
    <dgm:pt modelId="{5491ED54-DC90-4E75-9091-7C36925D6D4A}" type="pres">
      <dgm:prSet presAssocID="{D80CBE82-BBC9-41DD-9C58-832CE496A691}" presName="vertSpace3" presStyleLbl="node1" presStyleIdx="1" presStyleCnt="3"/>
      <dgm:spPr/>
    </dgm:pt>
    <dgm:pt modelId="{AD3B4FD9-42B0-43C8-8260-95AB4D8247FE}" type="pres">
      <dgm:prSet presAssocID="{D80CBE82-BBC9-41DD-9C58-832CE496A691}" presName="circle3" presStyleLbl="node1" presStyleIdx="2" presStyleCnt="3" custScaleY="82405"/>
      <dgm:spPr/>
    </dgm:pt>
    <dgm:pt modelId="{40157277-DE88-44BD-9651-7A3C71665980}" type="pres">
      <dgm:prSet presAssocID="{D80CBE82-BBC9-41DD-9C58-832CE496A691}" presName="rect3" presStyleLbl="alignAcc1" presStyleIdx="2" presStyleCnt="3"/>
      <dgm:spPr/>
      <dgm:t>
        <a:bodyPr/>
        <a:lstStyle/>
        <a:p>
          <a:endParaRPr lang="ru-RU"/>
        </a:p>
      </dgm:t>
    </dgm:pt>
    <dgm:pt modelId="{BED47C8C-F1AE-4D2C-B927-7A72A21D5784}" type="pres">
      <dgm:prSet presAssocID="{93FBE1C5-F44C-446C-9EDB-612898B563A6}" presName="rect1ParTx" presStyleLbl="alignAcc1" presStyleIdx="2" presStyleCnt="3">
        <dgm:presLayoutVars>
          <dgm:chMax val="1"/>
          <dgm:bulletEnabled val="1"/>
        </dgm:presLayoutVars>
      </dgm:prSet>
      <dgm:spPr/>
      <dgm:t>
        <a:bodyPr/>
        <a:lstStyle/>
        <a:p>
          <a:endParaRPr lang="ru-RU"/>
        </a:p>
      </dgm:t>
    </dgm:pt>
    <dgm:pt modelId="{B4FA7EDF-0520-4C49-BFB9-54674CE4AF79}" type="pres">
      <dgm:prSet presAssocID="{93FBE1C5-F44C-446C-9EDB-612898B563A6}" presName="rect1ChTx" presStyleLbl="alignAcc1" presStyleIdx="2" presStyleCnt="3" custScaleX="105239" custLinFactNeighborX="-10994" custLinFactNeighborY="-725">
        <dgm:presLayoutVars>
          <dgm:bulletEnabled val="1"/>
        </dgm:presLayoutVars>
      </dgm:prSet>
      <dgm:spPr/>
      <dgm:t>
        <a:bodyPr/>
        <a:lstStyle/>
        <a:p>
          <a:endParaRPr lang="ru-RU"/>
        </a:p>
      </dgm:t>
    </dgm:pt>
    <dgm:pt modelId="{0099E70F-C8C3-4EA8-B10F-56FBEFC5E71C}" type="pres">
      <dgm:prSet presAssocID="{20E218C7-3062-43D2-BA67-A39881E9136F}" presName="rect2ParTx" presStyleLbl="alignAcc1" presStyleIdx="2" presStyleCnt="3">
        <dgm:presLayoutVars>
          <dgm:chMax val="1"/>
          <dgm:bulletEnabled val="1"/>
        </dgm:presLayoutVars>
      </dgm:prSet>
      <dgm:spPr/>
      <dgm:t>
        <a:bodyPr/>
        <a:lstStyle/>
        <a:p>
          <a:endParaRPr lang="ru-RU"/>
        </a:p>
      </dgm:t>
    </dgm:pt>
    <dgm:pt modelId="{7E961581-C731-4175-915F-98943CD13C2A}" type="pres">
      <dgm:prSet presAssocID="{20E218C7-3062-43D2-BA67-A39881E9136F}" presName="rect2ChTx" presStyleLbl="alignAcc1" presStyleIdx="2" presStyleCnt="3" custScaleX="112329" custLinFactNeighborX="-8377" custLinFactNeighborY="1747">
        <dgm:presLayoutVars>
          <dgm:bulletEnabled val="1"/>
        </dgm:presLayoutVars>
      </dgm:prSet>
      <dgm:spPr/>
      <dgm:t>
        <a:bodyPr/>
        <a:lstStyle/>
        <a:p>
          <a:endParaRPr lang="ru-RU"/>
        </a:p>
      </dgm:t>
    </dgm:pt>
    <dgm:pt modelId="{0E95BE59-774F-4089-BDB4-5FE5F7090AD6}" type="pres">
      <dgm:prSet presAssocID="{D80CBE82-BBC9-41DD-9C58-832CE496A691}" presName="rect3ParTx" presStyleLbl="alignAcc1" presStyleIdx="2" presStyleCnt="3">
        <dgm:presLayoutVars>
          <dgm:chMax val="1"/>
          <dgm:bulletEnabled val="1"/>
        </dgm:presLayoutVars>
      </dgm:prSet>
      <dgm:spPr/>
      <dgm:t>
        <a:bodyPr/>
        <a:lstStyle/>
        <a:p>
          <a:endParaRPr lang="ru-RU"/>
        </a:p>
      </dgm:t>
    </dgm:pt>
    <dgm:pt modelId="{99EDD56D-FA6E-4917-A519-3F2BB14CB956}" type="pres">
      <dgm:prSet presAssocID="{D80CBE82-BBC9-41DD-9C58-832CE496A691}" presName="rect3ChTx" presStyleLbl="alignAcc1" presStyleIdx="2" presStyleCnt="3" custScaleX="118019" custLinFactNeighborX="-4670" custLinFactNeighborY="-904">
        <dgm:presLayoutVars>
          <dgm:bulletEnabled val="1"/>
        </dgm:presLayoutVars>
      </dgm:prSet>
      <dgm:spPr/>
      <dgm:t>
        <a:bodyPr/>
        <a:lstStyle/>
        <a:p>
          <a:endParaRPr lang="ru-RU"/>
        </a:p>
      </dgm:t>
    </dgm:pt>
  </dgm:ptLst>
  <dgm:cxnLst>
    <dgm:cxn modelId="{93EF5E73-BAF3-4706-975B-5399A76998FE}" type="presOf" srcId="{93FBE1C5-F44C-446C-9EDB-612898B563A6}" destId="{5F7AF335-5C06-4DCB-AEEF-BE5DDE836580}" srcOrd="0" destOrd="0" presId="urn:microsoft.com/office/officeart/2005/8/layout/target3"/>
    <dgm:cxn modelId="{579DC4DB-287C-484F-A5FC-EA51E5558F8F}" srcId="{D80CBE82-BBC9-41DD-9C58-832CE496A691}" destId="{0560B10C-5EB5-400B-8C71-33F6FDE99E2B}" srcOrd="0" destOrd="0" parTransId="{FC8A63D1-0762-41B0-BA90-AA3C483F3FE6}" sibTransId="{ADF54B9A-4C52-47A6-98C6-8E40023D0F55}"/>
    <dgm:cxn modelId="{DDA35E37-91DD-40CF-BFEC-C165D957D331}" srcId="{F0CF6340-99A4-4DDD-8CCB-A26E4A7F5CB2}" destId="{20E218C7-3062-43D2-BA67-A39881E9136F}" srcOrd="1" destOrd="0" parTransId="{F0758471-5CFF-4BDE-AEE2-3E8E4B4CE348}" sibTransId="{A5860FE1-8E21-4928-A5A5-5A97AB569B78}"/>
    <dgm:cxn modelId="{E7A6ECB9-A522-4EFF-88FB-4055BEFEEE86}" type="presOf" srcId="{20E218C7-3062-43D2-BA67-A39881E9136F}" destId="{0099E70F-C8C3-4EA8-B10F-56FBEFC5E71C}" srcOrd="1" destOrd="0" presId="urn:microsoft.com/office/officeart/2005/8/layout/target3"/>
    <dgm:cxn modelId="{29D02A42-656C-42D3-9D02-E8B5071C43FC}" srcId="{F0CF6340-99A4-4DDD-8CCB-A26E4A7F5CB2}" destId="{93FBE1C5-F44C-446C-9EDB-612898B563A6}" srcOrd="0" destOrd="0" parTransId="{82A65E22-4965-4B42-ACB8-87FB236B2F58}" sibTransId="{3A631C7D-57BF-4C66-971B-2EFA83EC4F9E}"/>
    <dgm:cxn modelId="{DE88DE47-6D46-43C8-B432-603AEC4DE36A}" type="presOf" srcId="{AFBD44B7-AB38-4C81-936D-0E654EC06B8E}" destId="{7E961581-C731-4175-915F-98943CD13C2A}" srcOrd="0" destOrd="0" presId="urn:microsoft.com/office/officeart/2005/8/layout/target3"/>
    <dgm:cxn modelId="{73C16E4A-1718-473A-AD11-F90EFB79D4D9}" type="presOf" srcId="{5A6E7701-5863-496C-82F5-3BE8286DC5E5}" destId="{B4FA7EDF-0520-4C49-BFB9-54674CE4AF79}" srcOrd="0" destOrd="0" presId="urn:microsoft.com/office/officeart/2005/8/layout/target3"/>
    <dgm:cxn modelId="{72484068-DD3C-4D64-82E3-A3237A2AA1C8}" type="presOf" srcId="{F0CF6340-99A4-4DDD-8CCB-A26E4A7F5CB2}" destId="{ACB1486A-A2AC-43CD-B3EA-F3241D1375E9}" srcOrd="0" destOrd="0" presId="urn:microsoft.com/office/officeart/2005/8/layout/target3"/>
    <dgm:cxn modelId="{73420F9A-121F-43BF-B8B8-FD671190F049}" type="presOf" srcId="{20E218C7-3062-43D2-BA67-A39881E9136F}" destId="{920A33A1-B55F-4104-97ED-53AE3B5E2C2A}" srcOrd="0" destOrd="0" presId="urn:microsoft.com/office/officeart/2005/8/layout/target3"/>
    <dgm:cxn modelId="{FD8913F4-FF1F-49B7-8905-E40C26AA3F6C}" srcId="{F0CF6340-99A4-4DDD-8CCB-A26E4A7F5CB2}" destId="{D80CBE82-BBC9-41DD-9C58-832CE496A691}" srcOrd="2" destOrd="0" parTransId="{728E1948-D248-49EE-BF5D-DF07C29CE73F}" sibTransId="{656CAE5F-3D23-4B64-A311-8C1147421394}"/>
    <dgm:cxn modelId="{2D12A267-1AD9-464D-9F11-43CA1A43B8F7}" type="presOf" srcId="{D80CBE82-BBC9-41DD-9C58-832CE496A691}" destId="{0E95BE59-774F-4089-BDB4-5FE5F7090AD6}" srcOrd="1" destOrd="0" presId="urn:microsoft.com/office/officeart/2005/8/layout/target3"/>
    <dgm:cxn modelId="{7F93D519-544F-4108-83A3-697648EA28C4}" srcId="{20E218C7-3062-43D2-BA67-A39881E9136F}" destId="{AFBD44B7-AB38-4C81-936D-0E654EC06B8E}" srcOrd="0" destOrd="0" parTransId="{B2E2A906-65F1-4A98-B364-EED0F4EEFBDA}" sibTransId="{6F47F964-8445-44D9-B47C-72F533DEBC04}"/>
    <dgm:cxn modelId="{60F62DD9-4413-47EA-9CF8-8CF00D7CD043}" type="presOf" srcId="{0560B10C-5EB5-400B-8C71-33F6FDE99E2B}" destId="{99EDD56D-FA6E-4917-A519-3F2BB14CB956}" srcOrd="0" destOrd="0" presId="urn:microsoft.com/office/officeart/2005/8/layout/target3"/>
    <dgm:cxn modelId="{4069EE94-4FBB-4297-80C3-74602A199DF9}" type="presOf" srcId="{93FBE1C5-F44C-446C-9EDB-612898B563A6}" destId="{BED47C8C-F1AE-4D2C-B927-7A72A21D5784}" srcOrd="1" destOrd="0" presId="urn:microsoft.com/office/officeart/2005/8/layout/target3"/>
    <dgm:cxn modelId="{0394316C-9B34-41FE-8683-257F93E3FB8C}" type="presOf" srcId="{D80CBE82-BBC9-41DD-9C58-832CE496A691}" destId="{40157277-DE88-44BD-9651-7A3C71665980}" srcOrd="0" destOrd="0" presId="urn:microsoft.com/office/officeart/2005/8/layout/target3"/>
    <dgm:cxn modelId="{335D8F2F-2394-4A2F-A28B-AC8BAA4FB757}" srcId="{93FBE1C5-F44C-446C-9EDB-612898B563A6}" destId="{5A6E7701-5863-496C-82F5-3BE8286DC5E5}" srcOrd="0" destOrd="0" parTransId="{31B217CA-C889-46F7-AC47-BC0F8D83AFBF}" sibTransId="{D4B83ED0-0AD4-4A38-9854-FE4A7F8C591A}"/>
    <dgm:cxn modelId="{9E0A63C1-BB31-4F98-99A2-6CE90977BB21}" type="presParOf" srcId="{ACB1486A-A2AC-43CD-B3EA-F3241D1375E9}" destId="{CBAAC1A5-6868-4207-BAAD-9B3679ED149A}" srcOrd="0" destOrd="0" presId="urn:microsoft.com/office/officeart/2005/8/layout/target3"/>
    <dgm:cxn modelId="{75F862FE-E850-4EC5-A59A-20BD5FEB27EE}" type="presParOf" srcId="{ACB1486A-A2AC-43CD-B3EA-F3241D1375E9}" destId="{58C2DB29-7917-47BC-9ABE-40FF302B9872}" srcOrd="1" destOrd="0" presId="urn:microsoft.com/office/officeart/2005/8/layout/target3"/>
    <dgm:cxn modelId="{DA356B99-520D-4AF4-8C50-04DFFAB0E103}" type="presParOf" srcId="{ACB1486A-A2AC-43CD-B3EA-F3241D1375E9}" destId="{5F7AF335-5C06-4DCB-AEEF-BE5DDE836580}" srcOrd="2" destOrd="0" presId="urn:microsoft.com/office/officeart/2005/8/layout/target3"/>
    <dgm:cxn modelId="{15B54278-301A-4B73-9A1F-F48D8FF8AE98}" type="presParOf" srcId="{ACB1486A-A2AC-43CD-B3EA-F3241D1375E9}" destId="{71128225-AA82-4E40-A9EC-34F5B6D900FF}" srcOrd="3" destOrd="0" presId="urn:microsoft.com/office/officeart/2005/8/layout/target3"/>
    <dgm:cxn modelId="{F333CBDA-A87C-439A-BBE4-12BD51C5E2F0}" type="presParOf" srcId="{ACB1486A-A2AC-43CD-B3EA-F3241D1375E9}" destId="{065FE864-E86B-4743-9520-5907EE62A817}" srcOrd="4" destOrd="0" presId="urn:microsoft.com/office/officeart/2005/8/layout/target3"/>
    <dgm:cxn modelId="{F293A7E0-774D-4D54-8E77-52F212D2F704}" type="presParOf" srcId="{ACB1486A-A2AC-43CD-B3EA-F3241D1375E9}" destId="{920A33A1-B55F-4104-97ED-53AE3B5E2C2A}" srcOrd="5" destOrd="0" presId="urn:microsoft.com/office/officeart/2005/8/layout/target3"/>
    <dgm:cxn modelId="{35610B43-B03A-4686-8369-2F9A4271C4D6}" type="presParOf" srcId="{ACB1486A-A2AC-43CD-B3EA-F3241D1375E9}" destId="{5491ED54-DC90-4E75-9091-7C36925D6D4A}" srcOrd="6" destOrd="0" presId="urn:microsoft.com/office/officeart/2005/8/layout/target3"/>
    <dgm:cxn modelId="{FDC3E8A4-7545-4217-B2D0-2B900CADF750}" type="presParOf" srcId="{ACB1486A-A2AC-43CD-B3EA-F3241D1375E9}" destId="{AD3B4FD9-42B0-43C8-8260-95AB4D8247FE}" srcOrd="7" destOrd="0" presId="urn:microsoft.com/office/officeart/2005/8/layout/target3"/>
    <dgm:cxn modelId="{D2DF6725-3FB9-4CD3-AE87-62828F8D95BA}" type="presParOf" srcId="{ACB1486A-A2AC-43CD-B3EA-F3241D1375E9}" destId="{40157277-DE88-44BD-9651-7A3C71665980}" srcOrd="8" destOrd="0" presId="urn:microsoft.com/office/officeart/2005/8/layout/target3"/>
    <dgm:cxn modelId="{C674C3BA-9E1F-4182-9D42-E44DBBF4DF63}" type="presParOf" srcId="{ACB1486A-A2AC-43CD-B3EA-F3241D1375E9}" destId="{BED47C8C-F1AE-4D2C-B927-7A72A21D5784}" srcOrd="9" destOrd="0" presId="urn:microsoft.com/office/officeart/2005/8/layout/target3"/>
    <dgm:cxn modelId="{34427D3D-C4F7-4278-8196-B8EF7A085592}" type="presParOf" srcId="{ACB1486A-A2AC-43CD-B3EA-F3241D1375E9}" destId="{B4FA7EDF-0520-4C49-BFB9-54674CE4AF79}" srcOrd="10" destOrd="0" presId="urn:microsoft.com/office/officeart/2005/8/layout/target3"/>
    <dgm:cxn modelId="{EDF06E5C-D1DA-4B25-8729-631B52F24E9A}" type="presParOf" srcId="{ACB1486A-A2AC-43CD-B3EA-F3241D1375E9}" destId="{0099E70F-C8C3-4EA8-B10F-56FBEFC5E71C}" srcOrd="11" destOrd="0" presId="urn:microsoft.com/office/officeart/2005/8/layout/target3"/>
    <dgm:cxn modelId="{9996B8C4-1895-428A-87F6-07363ADF3A65}" type="presParOf" srcId="{ACB1486A-A2AC-43CD-B3EA-F3241D1375E9}" destId="{7E961581-C731-4175-915F-98943CD13C2A}" srcOrd="12" destOrd="0" presId="urn:microsoft.com/office/officeart/2005/8/layout/target3"/>
    <dgm:cxn modelId="{B47C8B63-F345-467C-9AF9-346AC84120C3}" type="presParOf" srcId="{ACB1486A-A2AC-43CD-B3EA-F3241D1375E9}" destId="{0E95BE59-774F-4089-BDB4-5FE5F7090AD6}" srcOrd="13" destOrd="0" presId="urn:microsoft.com/office/officeart/2005/8/layout/target3"/>
    <dgm:cxn modelId="{B4A968CE-9CCB-4FE2-B86B-4A5FD38C1FEC}" type="presParOf" srcId="{ACB1486A-A2AC-43CD-B3EA-F3241D1375E9}" destId="{99EDD56D-FA6E-4917-A519-3F2BB14CB956}" srcOrd="14"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4D12431-67DE-437B-B0D4-9D81BBCDF2EE}"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A3AA0529-EAEF-44A3-AB86-69F2C7BC57B3}">
      <dgm:prSet phldrT="[Текст]" custT="1"/>
      <dgm:spPr/>
      <dgm:t>
        <a:bodyPr/>
        <a:lstStyle/>
        <a:p>
          <a:r>
            <a:rPr lang="ru-RU" sz="2400" dirty="0" err="1" smtClean="0">
              <a:solidFill>
                <a:schemeClr val="tx1"/>
              </a:solidFill>
              <a:latin typeface="Times New Roman" panose="02020603050405020304" pitchFamily="18" charset="0"/>
              <a:cs typeface="Times New Roman" panose="02020603050405020304" pitchFamily="18" charset="0"/>
            </a:rPr>
            <a:t>Ақпараттық</a:t>
          </a:r>
          <a:r>
            <a:rPr lang="ru-RU" sz="2400" dirty="0" smtClean="0">
              <a:solidFill>
                <a:schemeClr val="tx1"/>
              </a:solidFill>
              <a:latin typeface="Times New Roman" panose="02020603050405020304" pitchFamily="18" charset="0"/>
              <a:cs typeface="Times New Roman" panose="02020603050405020304" pitchFamily="18" charset="0"/>
            </a:rPr>
            <a:t> </a:t>
          </a:r>
        </a:p>
      </dgm:t>
    </dgm:pt>
    <dgm:pt modelId="{BFFF676C-EFA9-4EE0-B161-21A9618B12C7}" type="parTrans" cxnId="{CF02CF29-C9EE-4EA9-B8FF-A70923006031}">
      <dgm:prSet/>
      <dgm:spPr/>
      <dgm:t>
        <a:bodyPr/>
        <a:lstStyle/>
        <a:p>
          <a:endParaRPr lang="ru-RU"/>
        </a:p>
      </dgm:t>
    </dgm:pt>
    <dgm:pt modelId="{C6F6E259-5D48-49CC-A118-E0377C594C8E}" type="sibTrans" cxnId="{CF02CF29-C9EE-4EA9-B8FF-A70923006031}">
      <dgm:prSet/>
      <dgm:spPr/>
      <dgm:t>
        <a:bodyPr/>
        <a:lstStyle/>
        <a:p>
          <a:endParaRPr lang="ru-RU"/>
        </a:p>
      </dgm:t>
    </dgm:pt>
    <dgm:pt modelId="{A58FE111-9949-4566-9F8A-9F4DFAEA3F87}">
      <dgm:prSet custT="1"/>
      <dgm:spPr/>
      <dgm:t>
        <a:bodyPr/>
        <a:lstStyle/>
        <a:p>
          <a:r>
            <a:rPr lang="ru-RU" sz="2400" dirty="0" err="1" smtClean="0">
              <a:solidFill>
                <a:schemeClr val="tx1"/>
              </a:solidFill>
              <a:latin typeface="Times New Roman" panose="02020603050405020304" pitchFamily="18" charset="0"/>
              <a:cs typeface="Times New Roman" panose="02020603050405020304" pitchFamily="18" charset="0"/>
            </a:rPr>
            <a:t>Экспрессивті</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немесе</a:t>
          </a:r>
          <a:r>
            <a:rPr lang="ru-RU" sz="2400" dirty="0" smtClean="0">
              <a:solidFill>
                <a:schemeClr val="tx1"/>
              </a:solidFill>
              <a:latin typeface="Times New Roman" panose="02020603050405020304" pitchFamily="18" charset="0"/>
              <a:cs typeface="Times New Roman" panose="02020603050405020304" pitchFamily="18" charset="0"/>
            </a:rPr>
            <a:t> </a:t>
          </a:r>
          <a:r>
            <a:rPr lang="kk-KZ" sz="2400" dirty="0" smtClean="0">
              <a:solidFill>
                <a:schemeClr val="tx1"/>
              </a:solidFill>
              <a:latin typeface="Times New Roman" panose="02020603050405020304" pitchFamily="18" charset="0"/>
              <a:cs typeface="Times New Roman" panose="02020603050405020304" pitchFamily="18" charset="0"/>
            </a:rPr>
            <a:t>эмоциялық қатынастарды ұйымдастыру</a:t>
          </a:r>
          <a:endParaRPr lang="ru-RU" sz="2400" dirty="0" smtClean="0">
            <a:solidFill>
              <a:schemeClr val="tx1"/>
            </a:solidFill>
            <a:latin typeface="Times New Roman" panose="02020603050405020304" pitchFamily="18" charset="0"/>
            <a:cs typeface="Times New Roman" panose="02020603050405020304" pitchFamily="18" charset="0"/>
          </a:endParaRPr>
        </a:p>
      </dgm:t>
    </dgm:pt>
    <dgm:pt modelId="{1CF9EC78-5F9D-451A-84D5-AFDC578C46AA}" type="parTrans" cxnId="{459F852E-BAF9-4005-8A5C-9D387C357F03}">
      <dgm:prSet/>
      <dgm:spPr/>
      <dgm:t>
        <a:bodyPr/>
        <a:lstStyle/>
        <a:p>
          <a:endParaRPr lang="ru-RU"/>
        </a:p>
      </dgm:t>
    </dgm:pt>
    <dgm:pt modelId="{38AF7D1E-9A98-4BB7-A2A8-C7AA5D3FB8A7}" type="sibTrans" cxnId="{459F852E-BAF9-4005-8A5C-9D387C357F03}">
      <dgm:prSet/>
      <dgm:spPr/>
      <dgm:t>
        <a:bodyPr/>
        <a:lstStyle/>
        <a:p>
          <a:endParaRPr lang="ru-RU"/>
        </a:p>
      </dgm:t>
    </dgm:pt>
    <dgm:pt modelId="{B18301D5-7F07-4EE1-84BE-EC570D019FCE}">
      <dgm:prSet custT="1"/>
      <dgm:spPr/>
      <dgm:t>
        <a:bodyPr/>
        <a:lstStyle/>
        <a:p>
          <a:r>
            <a:rPr lang="ru-RU" sz="2400" dirty="0" err="1" smtClean="0">
              <a:solidFill>
                <a:schemeClr val="tx1"/>
              </a:solidFill>
              <a:latin typeface="Times New Roman" panose="02020603050405020304" pitchFamily="18" charset="0"/>
              <a:cs typeface="Times New Roman" panose="02020603050405020304" pitchFamily="18" charset="0"/>
            </a:rPr>
            <a:t>Әлеуметтену</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немесе</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байланыстырушы</a:t>
          </a:r>
          <a:endParaRPr lang="ru-RU" sz="2400" dirty="0">
            <a:solidFill>
              <a:schemeClr val="tx1"/>
            </a:solidFill>
            <a:latin typeface="Times New Roman" panose="02020603050405020304" pitchFamily="18" charset="0"/>
            <a:cs typeface="Times New Roman" panose="02020603050405020304" pitchFamily="18" charset="0"/>
          </a:endParaRPr>
        </a:p>
      </dgm:t>
    </dgm:pt>
    <dgm:pt modelId="{51DA5C50-42DC-4063-9A42-908780FDCC91}" type="parTrans" cxnId="{F5F81136-2C35-46AD-A6A1-BC44DF5E426C}">
      <dgm:prSet/>
      <dgm:spPr/>
      <dgm:t>
        <a:bodyPr/>
        <a:lstStyle/>
        <a:p>
          <a:endParaRPr lang="ru-RU"/>
        </a:p>
      </dgm:t>
    </dgm:pt>
    <dgm:pt modelId="{8BD28527-5B09-4063-864C-167EF9DDD939}" type="sibTrans" cxnId="{F5F81136-2C35-46AD-A6A1-BC44DF5E426C}">
      <dgm:prSet/>
      <dgm:spPr/>
      <dgm:t>
        <a:bodyPr/>
        <a:lstStyle/>
        <a:p>
          <a:endParaRPr lang="ru-RU"/>
        </a:p>
      </dgm:t>
    </dgm:pt>
    <dgm:pt modelId="{85BF62F3-66CC-42AF-B6CC-E9BD07D20F15}">
      <dgm:prSet custT="1"/>
      <dgm:spPr/>
      <dgm:t>
        <a:bodyPr/>
        <a:lstStyle/>
        <a:p>
          <a:r>
            <a:rPr lang="ru-RU" sz="2400" dirty="0" err="1" smtClean="0">
              <a:solidFill>
                <a:schemeClr val="tx1"/>
              </a:solidFill>
              <a:latin typeface="Times New Roman" panose="02020603050405020304" pitchFamily="18" charset="0"/>
              <a:cs typeface="Times New Roman" panose="02020603050405020304" pitchFamily="18" charset="0"/>
            </a:rPr>
            <a:t>Әлеуметтік</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бақылау</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немесе</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растау</a:t>
          </a:r>
          <a:r>
            <a:rPr lang="ru-RU" sz="2400" dirty="0" smtClean="0">
              <a:solidFill>
                <a:schemeClr val="tx1"/>
              </a:solidFill>
              <a:latin typeface="Times New Roman" panose="02020603050405020304" pitchFamily="18" charset="0"/>
              <a:cs typeface="Times New Roman" panose="02020603050405020304" pitchFamily="18" charset="0"/>
            </a:rPr>
            <a:t> </a:t>
          </a:r>
          <a:endParaRPr lang="ru-RU" sz="2400" dirty="0">
            <a:solidFill>
              <a:schemeClr val="tx1"/>
            </a:solidFill>
            <a:latin typeface="Times New Roman" panose="02020603050405020304" pitchFamily="18" charset="0"/>
            <a:cs typeface="Times New Roman" panose="02020603050405020304" pitchFamily="18" charset="0"/>
          </a:endParaRPr>
        </a:p>
      </dgm:t>
    </dgm:pt>
    <dgm:pt modelId="{11741A9A-6EA7-400A-839E-9A2F971264D8}" type="parTrans" cxnId="{9AB8E134-887F-4AF1-8B06-FFEB2FAF93EC}">
      <dgm:prSet/>
      <dgm:spPr/>
      <dgm:t>
        <a:bodyPr/>
        <a:lstStyle/>
        <a:p>
          <a:endParaRPr lang="ru-RU"/>
        </a:p>
      </dgm:t>
    </dgm:pt>
    <dgm:pt modelId="{4F15AAEE-26F8-4821-9A97-7A480224276A}" type="sibTrans" cxnId="{9AB8E134-887F-4AF1-8B06-FFEB2FAF93EC}">
      <dgm:prSet/>
      <dgm:spPr/>
      <dgm:t>
        <a:bodyPr/>
        <a:lstStyle/>
        <a:p>
          <a:endParaRPr lang="ru-RU"/>
        </a:p>
      </dgm:t>
    </dgm:pt>
    <dgm:pt modelId="{60095E80-42EF-4386-A7A4-D8851944AECF}">
      <dgm:prSet custT="1"/>
      <dgm:spPr/>
      <dgm:t>
        <a:bodyPr/>
        <a:lstStyle/>
        <a:p>
          <a:r>
            <a:rPr lang="ru-RU" sz="2400" dirty="0" err="1" smtClean="0">
              <a:solidFill>
                <a:schemeClr val="tx1"/>
              </a:solidFill>
              <a:latin typeface="Times New Roman" panose="02020603050405020304" pitchFamily="18" charset="0"/>
              <a:cs typeface="Times New Roman" panose="02020603050405020304" pitchFamily="18" charset="0"/>
            </a:rPr>
            <a:t>Реттеуші</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немесе</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калыптастырушы</a:t>
          </a:r>
          <a:endParaRPr lang="ru-RU" sz="2400" dirty="0">
            <a:solidFill>
              <a:schemeClr val="tx1"/>
            </a:solidFill>
            <a:latin typeface="Times New Roman" panose="02020603050405020304" pitchFamily="18" charset="0"/>
            <a:cs typeface="Times New Roman" panose="02020603050405020304" pitchFamily="18" charset="0"/>
          </a:endParaRPr>
        </a:p>
      </dgm:t>
    </dgm:pt>
    <dgm:pt modelId="{3A7D46CB-2B6B-4346-AB8D-B48764AC03C7}" type="parTrans" cxnId="{860C8702-DDDD-4365-8280-B1BD445C2F51}">
      <dgm:prSet/>
      <dgm:spPr/>
      <dgm:t>
        <a:bodyPr/>
        <a:lstStyle/>
        <a:p>
          <a:endParaRPr lang="ru-RU"/>
        </a:p>
      </dgm:t>
    </dgm:pt>
    <dgm:pt modelId="{9AB070AF-0A1B-427A-9152-6788085BFDCF}" type="sibTrans" cxnId="{860C8702-DDDD-4365-8280-B1BD445C2F51}">
      <dgm:prSet/>
      <dgm:spPr/>
      <dgm:t>
        <a:bodyPr/>
        <a:lstStyle/>
        <a:p>
          <a:endParaRPr lang="ru-RU"/>
        </a:p>
      </dgm:t>
    </dgm:pt>
    <dgm:pt modelId="{C6656E04-F341-44E2-84F0-EABC220C4A12}" type="pres">
      <dgm:prSet presAssocID="{F4D12431-67DE-437B-B0D4-9D81BBCDF2EE}" presName="Name0" presStyleCnt="0">
        <dgm:presLayoutVars>
          <dgm:dir/>
          <dgm:resizeHandles val="exact"/>
        </dgm:presLayoutVars>
      </dgm:prSet>
      <dgm:spPr/>
      <dgm:t>
        <a:bodyPr/>
        <a:lstStyle/>
        <a:p>
          <a:endParaRPr lang="ru-RU"/>
        </a:p>
      </dgm:t>
    </dgm:pt>
    <dgm:pt modelId="{4E151E16-E0BD-4957-BD60-DEFDC6B05087}" type="pres">
      <dgm:prSet presAssocID="{A3AA0529-EAEF-44A3-AB86-69F2C7BC57B3}" presName="node" presStyleLbl="node1" presStyleIdx="0" presStyleCnt="5">
        <dgm:presLayoutVars>
          <dgm:bulletEnabled val="1"/>
        </dgm:presLayoutVars>
      </dgm:prSet>
      <dgm:spPr/>
      <dgm:t>
        <a:bodyPr/>
        <a:lstStyle/>
        <a:p>
          <a:endParaRPr lang="ru-RU"/>
        </a:p>
      </dgm:t>
    </dgm:pt>
    <dgm:pt modelId="{9070B3B8-C178-440A-9CE2-20248690B22B}" type="pres">
      <dgm:prSet presAssocID="{C6F6E259-5D48-49CC-A118-E0377C594C8E}" presName="sibTrans" presStyleCnt="0"/>
      <dgm:spPr/>
    </dgm:pt>
    <dgm:pt modelId="{960A5803-5AB2-41DD-B8C0-1E096BC89A07}" type="pres">
      <dgm:prSet presAssocID="{A58FE111-9949-4566-9F8A-9F4DFAEA3F87}" presName="node" presStyleLbl="node1" presStyleIdx="1" presStyleCnt="5">
        <dgm:presLayoutVars>
          <dgm:bulletEnabled val="1"/>
        </dgm:presLayoutVars>
      </dgm:prSet>
      <dgm:spPr/>
      <dgm:t>
        <a:bodyPr/>
        <a:lstStyle/>
        <a:p>
          <a:endParaRPr lang="ru-RU"/>
        </a:p>
      </dgm:t>
    </dgm:pt>
    <dgm:pt modelId="{52335706-1AA8-4F5F-A88C-85A63D0953CE}" type="pres">
      <dgm:prSet presAssocID="{38AF7D1E-9A98-4BB7-A2A8-C7AA5D3FB8A7}" presName="sibTrans" presStyleCnt="0"/>
      <dgm:spPr/>
    </dgm:pt>
    <dgm:pt modelId="{C0CF403D-3720-43B8-882E-B52782C65A92}" type="pres">
      <dgm:prSet presAssocID="{60095E80-42EF-4386-A7A4-D8851944AECF}" presName="node" presStyleLbl="node1" presStyleIdx="2" presStyleCnt="5">
        <dgm:presLayoutVars>
          <dgm:bulletEnabled val="1"/>
        </dgm:presLayoutVars>
      </dgm:prSet>
      <dgm:spPr/>
      <dgm:t>
        <a:bodyPr/>
        <a:lstStyle/>
        <a:p>
          <a:endParaRPr lang="ru-RU"/>
        </a:p>
      </dgm:t>
    </dgm:pt>
    <dgm:pt modelId="{3638226C-8477-4739-892C-A9A6BBF64BCD}" type="pres">
      <dgm:prSet presAssocID="{9AB070AF-0A1B-427A-9152-6788085BFDCF}" presName="sibTrans" presStyleCnt="0"/>
      <dgm:spPr/>
    </dgm:pt>
    <dgm:pt modelId="{3F017F29-D195-4C44-A6A3-113E46E9297F}" type="pres">
      <dgm:prSet presAssocID="{85BF62F3-66CC-42AF-B6CC-E9BD07D20F15}" presName="node" presStyleLbl="node1" presStyleIdx="3" presStyleCnt="5">
        <dgm:presLayoutVars>
          <dgm:bulletEnabled val="1"/>
        </dgm:presLayoutVars>
      </dgm:prSet>
      <dgm:spPr/>
      <dgm:t>
        <a:bodyPr/>
        <a:lstStyle/>
        <a:p>
          <a:endParaRPr lang="ru-RU"/>
        </a:p>
      </dgm:t>
    </dgm:pt>
    <dgm:pt modelId="{86263B24-6027-4965-938F-A2EC8031C9DE}" type="pres">
      <dgm:prSet presAssocID="{4F15AAEE-26F8-4821-9A97-7A480224276A}" presName="sibTrans" presStyleCnt="0"/>
      <dgm:spPr/>
    </dgm:pt>
    <dgm:pt modelId="{137BBD0D-2F8A-4CDA-9330-431DBD8D9F33}" type="pres">
      <dgm:prSet presAssocID="{B18301D5-7F07-4EE1-84BE-EC570D019FCE}" presName="node" presStyleLbl="node1" presStyleIdx="4" presStyleCnt="5">
        <dgm:presLayoutVars>
          <dgm:bulletEnabled val="1"/>
        </dgm:presLayoutVars>
      </dgm:prSet>
      <dgm:spPr/>
      <dgm:t>
        <a:bodyPr/>
        <a:lstStyle/>
        <a:p>
          <a:endParaRPr lang="ru-RU"/>
        </a:p>
      </dgm:t>
    </dgm:pt>
  </dgm:ptLst>
  <dgm:cxnLst>
    <dgm:cxn modelId="{3F06E095-4418-41A0-BF2C-A8D61312F4A7}" type="presOf" srcId="{A3AA0529-EAEF-44A3-AB86-69F2C7BC57B3}" destId="{4E151E16-E0BD-4957-BD60-DEFDC6B05087}" srcOrd="0" destOrd="0" presId="urn:microsoft.com/office/officeart/2005/8/layout/hList6"/>
    <dgm:cxn modelId="{D433F210-D4C1-4FCE-BA5F-9F84FF3428D5}" type="presOf" srcId="{A58FE111-9949-4566-9F8A-9F4DFAEA3F87}" destId="{960A5803-5AB2-41DD-B8C0-1E096BC89A07}" srcOrd="0" destOrd="0" presId="urn:microsoft.com/office/officeart/2005/8/layout/hList6"/>
    <dgm:cxn modelId="{08934618-713C-4117-B372-F78257485828}" type="presOf" srcId="{60095E80-42EF-4386-A7A4-D8851944AECF}" destId="{C0CF403D-3720-43B8-882E-B52782C65A92}" srcOrd="0" destOrd="0" presId="urn:microsoft.com/office/officeart/2005/8/layout/hList6"/>
    <dgm:cxn modelId="{F5F81136-2C35-46AD-A6A1-BC44DF5E426C}" srcId="{F4D12431-67DE-437B-B0D4-9D81BBCDF2EE}" destId="{B18301D5-7F07-4EE1-84BE-EC570D019FCE}" srcOrd="4" destOrd="0" parTransId="{51DA5C50-42DC-4063-9A42-908780FDCC91}" sibTransId="{8BD28527-5B09-4063-864C-167EF9DDD939}"/>
    <dgm:cxn modelId="{213B820C-8075-4926-855B-7390107F0DD1}" type="presOf" srcId="{85BF62F3-66CC-42AF-B6CC-E9BD07D20F15}" destId="{3F017F29-D195-4C44-A6A3-113E46E9297F}" srcOrd="0" destOrd="0" presId="urn:microsoft.com/office/officeart/2005/8/layout/hList6"/>
    <dgm:cxn modelId="{9AB8E134-887F-4AF1-8B06-FFEB2FAF93EC}" srcId="{F4D12431-67DE-437B-B0D4-9D81BBCDF2EE}" destId="{85BF62F3-66CC-42AF-B6CC-E9BD07D20F15}" srcOrd="3" destOrd="0" parTransId="{11741A9A-6EA7-400A-839E-9A2F971264D8}" sibTransId="{4F15AAEE-26F8-4821-9A97-7A480224276A}"/>
    <dgm:cxn modelId="{31BF5D45-96AB-42F2-88A0-D25652689853}" type="presOf" srcId="{F4D12431-67DE-437B-B0D4-9D81BBCDF2EE}" destId="{C6656E04-F341-44E2-84F0-EABC220C4A12}" srcOrd="0" destOrd="0" presId="urn:microsoft.com/office/officeart/2005/8/layout/hList6"/>
    <dgm:cxn modelId="{CF02CF29-C9EE-4EA9-B8FF-A70923006031}" srcId="{F4D12431-67DE-437B-B0D4-9D81BBCDF2EE}" destId="{A3AA0529-EAEF-44A3-AB86-69F2C7BC57B3}" srcOrd="0" destOrd="0" parTransId="{BFFF676C-EFA9-4EE0-B161-21A9618B12C7}" sibTransId="{C6F6E259-5D48-49CC-A118-E0377C594C8E}"/>
    <dgm:cxn modelId="{459F852E-BAF9-4005-8A5C-9D387C357F03}" srcId="{F4D12431-67DE-437B-B0D4-9D81BBCDF2EE}" destId="{A58FE111-9949-4566-9F8A-9F4DFAEA3F87}" srcOrd="1" destOrd="0" parTransId="{1CF9EC78-5F9D-451A-84D5-AFDC578C46AA}" sibTransId="{38AF7D1E-9A98-4BB7-A2A8-C7AA5D3FB8A7}"/>
    <dgm:cxn modelId="{860C8702-DDDD-4365-8280-B1BD445C2F51}" srcId="{F4D12431-67DE-437B-B0D4-9D81BBCDF2EE}" destId="{60095E80-42EF-4386-A7A4-D8851944AECF}" srcOrd="2" destOrd="0" parTransId="{3A7D46CB-2B6B-4346-AB8D-B48764AC03C7}" sibTransId="{9AB070AF-0A1B-427A-9152-6788085BFDCF}"/>
    <dgm:cxn modelId="{3A1F0265-3F44-4B1E-8C80-C67033BEA3ED}" type="presOf" srcId="{B18301D5-7F07-4EE1-84BE-EC570D019FCE}" destId="{137BBD0D-2F8A-4CDA-9330-431DBD8D9F33}" srcOrd="0" destOrd="0" presId="urn:microsoft.com/office/officeart/2005/8/layout/hList6"/>
    <dgm:cxn modelId="{FB24A99B-C54E-4693-9285-B30EEBD4E70F}" type="presParOf" srcId="{C6656E04-F341-44E2-84F0-EABC220C4A12}" destId="{4E151E16-E0BD-4957-BD60-DEFDC6B05087}" srcOrd="0" destOrd="0" presId="urn:microsoft.com/office/officeart/2005/8/layout/hList6"/>
    <dgm:cxn modelId="{55705112-DFCE-48BE-A4D2-A0D5F1DBA62D}" type="presParOf" srcId="{C6656E04-F341-44E2-84F0-EABC220C4A12}" destId="{9070B3B8-C178-440A-9CE2-20248690B22B}" srcOrd="1" destOrd="0" presId="urn:microsoft.com/office/officeart/2005/8/layout/hList6"/>
    <dgm:cxn modelId="{A751E1D0-9CD7-4572-8C40-03D90F06CAB2}" type="presParOf" srcId="{C6656E04-F341-44E2-84F0-EABC220C4A12}" destId="{960A5803-5AB2-41DD-B8C0-1E096BC89A07}" srcOrd="2" destOrd="0" presId="urn:microsoft.com/office/officeart/2005/8/layout/hList6"/>
    <dgm:cxn modelId="{1D0B416E-2A62-40E2-81E7-EBFBBF374B72}" type="presParOf" srcId="{C6656E04-F341-44E2-84F0-EABC220C4A12}" destId="{52335706-1AA8-4F5F-A88C-85A63D0953CE}" srcOrd="3" destOrd="0" presId="urn:microsoft.com/office/officeart/2005/8/layout/hList6"/>
    <dgm:cxn modelId="{393BB5A6-C021-47C9-A8C6-A7BA79C7FDA1}" type="presParOf" srcId="{C6656E04-F341-44E2-84F0-EABC220C4A12}" destId="{C0CF403D-3720-43B8-882E-B52782C65A92}" srcOrd="4" destOrd="0" presId="urn:microsoft.com/office/officeart/2005/8/layout/hList6"/>
    <dgm:cxn modelId="{9CA7F8E3-6ED3-4454-B6DC-B4FCDAC4A486}" type="presParOf" srcId="{C6656E04-F341-44E2-84F0-EABC220C4A12}" destId="{3638226C-8477-4739-892C-A9A6BBF64BCD}" srcOrd="5" destOrd="0" presId="urn:microsoft.com/office/officeart/2005/8/layout/hList6"/>
    <dgm:cxn modelId="{AA0222A0-A6BA-44B6-B980-DE2D0BF06C77}" type="presParOf" srcId="{C6656E04-F341-44E2-84F0-EABC220C4A12}" destId="{3F017F29-D195-4C44-A6A3-113E46E9297F}" srcOrd="6" destOrd="0" presId="urn:microsoft.com/office/officeart/2005/8/layout/hList6"/>
    <dgm:cxn modelId="{B77547E2-F0EE-4F61-8F0E-29C341199291}" type="presParOf" srcId="{C6656E04-F341-44E2-84F0-EABC220C4A12}" destId="{86263B24-6027-4965-938F-A2EC8031C9DE}" srcOrd="7" destOrd="0" presId="urn:microsoft.com/office/officeart/2005/8/layout/hList6"/>
    <dgm:cxn modelId="{C30E5E86-CB23-42C5-871B-186CE48E34FF}" type="presParOf" srcId="{C6656E04-F341-44E2-84F0-EABC220C4A12}" destId="{137BBD0D-2F8A-4CDA-9330-431DBD8D9F33}" srcOrd="8" destOrd="0" presId="urn:microsoft.com/office/officeart/2005/8/layout/h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AC376E9-366B-4810-9E76-DB60705F38A1}"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ru-RU"/>
        </a:p>
      </dgm:t>
    </dgm:pt>
    <dgm:pt modelId="{889995A8-F86C-4F4B-8C30-C8B81122C2BF}">
      <dgm:prSet phldrT="[Текст]" custT="1"/>
      <dgm:spPr/>
      <dgm:t>
        <a:bodyPr/>
        <a:lstStyle/>
        <a:p>
          <a:r>
            <a:rPr lang="kk-KZ" sz="2000" dirty="0" smtClean="0">
              <a:solidFill>
                <a:schemeClr val="tx1"/>
              </a:solidFill>
              <a:latin typeface="Times New Roman" panose="02020603050405020304" pitchFamily="18" charset="0"/>
              <a:cs typeface="Times New Roman" panose="02020603050405020304" pitchFamily="18" charset="0"/>
            </a:rPr>
            <a:t>коммуникация</a:t>
          </a:r>
          <a:endParaRPr lang="ru-RU" sz="2000" dirty="0">
            <a:solidFill>
              <a:schemeClr val="tx1"/>
            </a:solidFill>
            <a:latin typeface="Times New Roman" panose="02020603050405020304" pitchFamily="18" charset="0"/>
            <a:cs typeface="Times New Roman" panose="02020603050405020304" pitchFamily="18" charset="0"/>
          </a:endParaRPr>
        </a:p>
      </dgm:t>
    </dgm:pt>
    <dgm:pt modelId="{8E2D949C-19A6-4B77-897D-D7B385957F95}" type="parTrans" cxnId="{ED299FA1-015D-42DA-B317-8D0AF1A41FA2}">
      <dgm:prSet/>
      <dgm:spPr/>
      <dgm:t>
        <a:bodyPr/>
        <a:lstStyle/>
        <a:p>
          <a:endParaRPr lang="ru-RU"/>
        </a:p>
      </dgm:t>
    </dgm:pt>
    <dgm:pt modelId="{5D495BBD-4F06-4979-802D-B9875CF99365}" type="sibTrans" cxnId="{ED299FA1-015D-42DA-B317-8D0AF1A41FA2}">
      <dgm:prSet/>
      <dgm:spPr/>
      <dgm:t>
        <a:bodyPr/>
        <a:lstStyle/>
        <a:p>
          <a:endParaRPr lang="ru-RU"/>
        </a:p>
      </dgm:t>
    </dgm:pt>
    <dgm:pt modelId="{70F940FC-B1FA-4443-B662-24647C40660A}">
      <dgm:prSet phldrT="[Текст]" custT="1"/>
      <dgm:spPr/>
      <dgm:t>
        <a:bodyPr/>
        <a:lstStyle/>
        <a:p>
          <a:r>
            <a:rPr lang="kk-KZ" sz="2000" dirty="0" smtClean="0">
              <a:solidFill>
                <a:schemeClr val="tx1"/>
              </a:solidFill>
              <a:latin typeface="Times New Roman" panose="02020603050405020304" pitchFamily="18" charset="0"/>
              <a:cs typeface="Times New Roman" panose="02020603050405020304" pitchFamily="18" charset="0"/>
            </a:rPr>
            <a:t>перцепция</a:t>
          </a:r>
          <a:endParaRPr lang="ru-RU" sz="2000" dirty="0">
            <a:solidFill>
              <a:schemeClr val="tx1"/>
            </a:solidFill>
            <a:latin typeface="Times New Roman" panose="02020603050405020304" pitchFamily="18" charset="0"/>
            <a:cs typeface="Times New Roman" panose="02020603050405020304" pitchFamily="18" charset="0"/>
          </a:endParaRPr>
        </a:p>
      </dgm:t>
    </dgm:pt>
    <dgm:pt modelId="{4C747651-02D1-4EAB-91D8-DC4AEE091AA9}" type="parTrans" cxnId="{592F07D4-9A56-44AC-B276-2C9139E83E3D}">
      <dgm:prSet/>
      <dgm:spPr/>
      <dgm:t>
        <a:bodyPr/>
        <a:lstStyle/>
        <a:p>
          <a:endParaRPr lang="ru-RU"/>
        </a:p>
      </dgm:t>
    </dgm:pt>
    <dgm:pt modelId="{A9DDC7B1-CFFC-4261-8EA8-020DCB512310}" type="sibTrans" cxnId="{592F07D4-9A56-44AC-B276-2C9139E83E3D}">
      <dgm:prSet/>
      <dgm:spPr/>
      <dgm:t>
        <a:bodyPr/>
        <a:lstStyle/>
        <a:p>
          <a:endParaRPr lang="ru-RU"/>
        </a:p>
      </dgm:t>
    </dgm:pt>
    <dgm:pt modelId="{5B451969-E02E-4B9C-BB59-3F0F5AFB3675}">
      <dgm:prSet phldrT="[Текст]" custT="1"/>
      <dgm:spPr/>
      <dgm:t>
        <a:bodyPr/>
        <a:lstStyle/>
        <a:p>
          <a:r>
            <a:rPr lang="kk-KZ" sz="2000" dirty="0" smtClean="0">
              <a:solidFill>
                <a:schemeClr val="tx1"/>
              </a:solidFill>
              <a:latin typeface="Times New Roman" panose="02020603050405020304" pitchFamily="18" charset="0"/>
              <a:cs typeface="Times New Roman" panose="02020603050405020304" pitchFamily="18" charset="0"/>
            </a:rPr>
            <a:t>интеракция</a:t>
          </a:r>
          <a:endParaRPr lang="ru-RU" sz="2000" dirty="0">
            <a:solidFill>
              <a:schemeClr val="tx1"/>
            </a:solidFill>
            <a:latin typeface="Times New Roman" panose="02020603050405020304" pitchFamily="18" charset="0"/>
            <a:cs typeface="Times New Roman" panose="02020603050405020304" pitchFamily="18" charset="0"/>
          </a:endParaRPr>
        </a:p>
      </dgm:t>
    </dgm:pt>
    <dgm:pt modelId="{3149174F-18C5-4DAC-80BC-D7CEDE6EEE1B}" type="parTrans" cxnId="{8535DA8C-271B-4A83-B773-0979F058C6E6}">
      <dgm:prSet/>
      <dgm:spPr/>
      <dgm:t>
        <a:bodyPr/>
        <a:lstStyle/>
        <a:p>
          <a:endParaRPr lang="ru-RU"/>
        </a:p>
      </dgm:t>
    </dgm:pt>
    <dgm:pt modelId="{93D53CAF-BBED-4CDA-92E5-7AC32D0DC5D4}" type="sibTrans" cxnId="{8535DA8C-271B-4A83-B773-0979F058C6E6}">
      <dgm:prSet/>
      <dgm:spPr/>
      <dgm:t>
        <a:bodyPr/>
        <a:lstStyle/>
        <a:p>
          <a:endParaRPr lang="ru-RU"/>
        </a:p>
      </dgm:t>
    </dgm:pt>
    <dgm:pt modelId="{3C7CA6FC-A13D-4210-BEB7-6A7DE08003AC}">
      <dgm:prSet phldrT="[Текст]"/>
      <dgm:spPr/>
      <dgm:t>
        <a:bodyPr/>
        <a:lstStyle/>
        <a:p>
          <a:r>
            <a:rPr lang="kk-KZ" dirty="0" smtClean="0">
              <a:latin typeface="Times New Roman" panose="02020603050405020304" pitchFamily="18" charset="0"/>
              <a:cs typeface="Times New Roman" panose="02020603050405020304" pitchFamily="18" charset="0"/>
            </a:rPr>
            <a:t>Қарым-қатынас</a:t>
          </a:r>
          <a:endParaRPr lang="ru-RU" dirty="0">
            <a:latin typeface="Times New Roman" panose="02020603050405020304" pitchFamily="18" charset="0"/>
            <a:cs typeface="Times New Roman" panose="02020603050405020304" pitchFamily="18" charset="0"/>
          </a:endParaRPr>
        </a:p>
      </dgm:t>
    </dgm:pt>
    <dgm:pt modelId="{6B6A6FC5-0F1A-4BC7-819B-9D21F4ECB888}" type="parTrans" cxnId="{04FBFE57-09E9-4989-AA4D-29D6239241A7}">
      <dgm:prSet/>
      <dgm:spPr/>
      <dgm:t>
        <a:bodyPr/>
        <a:lstStyle/>
        <a:p>
          <a:endParaRPr lang="ru-RU"/>
        </a:p>
      </dgm:t>
    </dgm:pt>
    <dgm:pt modelId="{326CF9CD-2BD0-4744-B21A-D83D4465BA14}" type="sibTrans" cxnId="{04FBFE57-09E9-4989-AA4D-29D6239241A7}">
      <dgm:prSet/>
      <dgm:spPr/>
      <dgm:t>
        <a:bodyPr/>
        <a:lstStyle/>
        <a:p>
          <a:endParaRPr lang="ru-RU"/>
        </a:p>
      </dgm:t>
    </dgm:pt>
    <dgm:pt modelId="{8C52B65C-A9C4-44A7-A142-9238344760F0}" type="pres">
      <dgm:prSet presAssocID="{BAC376E9-366B-4810-9E76-DB60705F38A1}" presName="Name0" presStyleCnt="0">
        <dgm:presLayoutVars>
          <dgm:chMax val="4"/>
          <dgm:resizeHandles val="exact"/>
        </dgm:presLayoutVars>
      </dgm:prSet>
      <dgm:spPr/>
      <dgm:t>
        <a:bodyPr/>
        <a:lstStyle/>
        <a:p>
          <a:endParaRPr lang="ru-RU"/>
        </a:p>
      </dgm:t>
    </dgm:pt>
    <dgm:pt modelId="{2C3EE333-2FD1-479E-88FD-133A336FC4B9}" type="pres">
      <dgm:prSet presAssocID="{BAC376E9-366B-4810-9E76-DB60705F38A1}" presName="ellipse" presStyleLbl="trBgShp" presStyleIdx="0" presStyleCnt="1"/>
      <dgm:spPr/>
    </dgm:pt>
    <dgm:pt modelId="{1830074E-0A75-42BE-94E3-2CEB03DB1E94}" type="pres">
      <dgm:prSet presAssocID="{BAC376E9-366B-4810-9E76-DB60705F38A1}" presName="arrow1" presStyleLbl="fgShp" presStyleIdx="0" presStyleCnt="1"/>
      <dgm:spPr/>
    </dgm:pt>
    <dgm:pt modelId="{299E7F4A-0D55-4687-A335-94D8F7132CDE}" type="pres">
      <dgm:prSet presAssocID="{BAC376E9-366B-4810-9E76-DB60705F38A1}" presName="rectangle" presStyleLbl="revTx" presStyleIdx="0" presStyleCnt="1">
        <dgm:presLayoutVars>
          <dgm:bulletEnabled val="1"/>
        </dgm:presLayoutVars>
      </dgm:prSet>
      <dgm:spPr/>
      <dgm:t>
        <a:bodyPr/>
        <a:lstStyle/>
        <a:p>
          <a:endParaRPr lang="ru-RU"/>
        </a:p>
      </dgm:t>
    </dgm:pt>
    <dgm:pt modelId="{25818559-31B7-4D9F-8A54-0F9178656292}" type="pres">
      <dgm:prSet presAssocID="{70F940FC-B1FA-4443-B662-24647C40660A}" presName="item1" presStyleLbl="node1" presStyleIdx="0" presStyleCnt="3">
        <dgm:presLayoutVars>
          <dgm:bulletEnabled val="1"/>
        </dgm:presLayoutVars>
      </dgm:prSet>
      <dgm:spPr/>
      <dgm:t>
        <a:bodyPr/>
        <a:lstStyle/>
        <a:p>
          <a:endParaRPr lang="ru-RU"/>
        </a:p>
      </dgm:t>
    </dgm:pt>
    <dgm:pt modelId="{60C9ED63-424B-4496-8B4B-3FFDA9D9E1FF}" type="pres">
      <dgm:prSet presAssocID="{5B451969-E02E-4B9C-BB59-3F0F5AFB3675}" presName="item2" presStyleLbl="node1" presStyleIdx="1" presStyleCnt="3">
        <dgm:presLayoutVars>
          <dgm:bulletEnabled val="1"/>
        </dgm:presLayoutVars>
      </dgm:prSet>
      <dgm:spPr/>
      <dgm:t>
        <a:bodyPr/>
        <a:lstStyle/>
        <a:p>
          <a:endParaRPr lang="ru-RU"/>
        </a:p>
      </dgm:t>
    </dgm:pt>
    <dgm:pt modelId="{A9C7DBA3-D885-44E8-8866-38A05E4EFAA6}" type="pres">
      <dgm:prSet presAssocID="{3C7CA6FC-A13D-4210-BEB7-6A7DE08003AC}" presName="item3" presStyleLbl="node1" presStyleIdx="2" presStyleCnt="3">
        <dgm:presLayoutVars>
          <dgm:bulletEnabled val="1"/>
        </dgm:presLayoutVars>
      </dgm:prSet>
      <dgm:spPr/>
      <dgm:t>
        <a:bodyPr/>
        <a:lstStyle/>
        <a:p>
          <a:endParaRPr lang="ru-RU"/>
        </a:p>
      </dgm:t>
    </dgm:pt>
    <dgm:pt modelId="{93CDDE11-4621-4F1C-902F-6EF5FE5B050C}" type="pres">
      <dgm:prSet presAssocID="{BAC376E9-366B-4810-9E76-DB60705F38A1}" presName="funnel" presStyleLbl="trAlignAcc1" presStyleIdx="0" presStyleCnt="1"/>
      <dgm:spPr/>
    </dgm:pt>
  </dgm:ptLst>
  <dgm:cxnLst>
    <dgm:cxn modelId="{592F07D4-9A56-44AC-B276-2C9139E83E3D}" srcId="{BAC376E9-366B-4810-9E76-DB60705F38A1}" destId="{70F940FC-B1FA-4443-B662-24647C40660A}" srcOrd="1" destOrd="0" parTransId="{4C747651-02D1-4EAB-91D8-DC4AEE091AA9}" sibTransId="{A9DDC7B1-CFFC-4261-8EA8-020DCB512310}"/>
    <dgm:cxn modelId="{ED299FA1-015D-42DA-B317-8D0AF1A41FA2}" srcId="{BAC376E9-366B-4810-9E76-DB60705F38A1}" destId="{889995A8-F86C-4F4B-8C30-C8B81122C2BF}" srcOrd="0" destOrd="0" parTransId="{8E2D949C-19A6-4B77-897D-D7B385957F95}" sibTransId="{5D495BBD-4F06-4979-802D-B9875CF99365}"/>
    <dgm:cxn modelId="{1940B99D-E6C4-4A2C-8997-0278615AC5E9}" type="presOf" srcId="{5B451969-E02E-4B9C-BB59-3F0F5AFB3675}" destId="{25818559-31B7-4D9F-8A54-0F9178656292}" srcOrd="0" destOrd="0" presId="urn:microsoft.com/office/officeart/2005/8/layout/funnel1"/>
    <dgm:cxn modelId="{8535DA8C-271B-4A83-B773-0979F058C6E6}" srcId="{BAC376E9-366B-4810-9E76-DB60705F38A1}" destId="{5B451969-E02E-4B9C-BB59-3F0F5AFB3675}" srcOrd="2" destOrd="0" parTransId="{3149174F-18C5-4DAC-80BC-D7CEDE6EEE1B}" sibTransId="{93D53CAF-BBED-4CDA-92E5-7AC32D0DC5D4}"/>
    <dgm:cxn modelId="{C70DB4C0-F1BC-4CD9-9969-B5BB177ED4F3}" type="presOf" srcId="{3C7CA6FC-A13D-4210-BEB7-6A7DE08003AC}" destId="{299E7F4A-0D55-4687-A335-94D8F7132CDE}" srcOrd="0" destOrd="0" presId="urn:microsoft.com/office/officeart/2005/8/layout/funnel1"/>
    <dgm:cxn modelId="{B7E02A84-35BA-4409-B44A-7AC02CCBAD7E}" type="presOf" srcId="{BAC376E9-366B-4810-9E76-DB60705F38A1}" destId="{8C52B65C-A9C4-44A7-A142-9238344760F0}" srcOrd="0" destOrd="0" presId="urn:microsoft.com/office/officeart/2005/8/layout/funnel1"/>
    <dgm:cxn modelId="{9ED880E9-3319-4398-9433-18D3332C6E07}" type="presOf" srcId="{889995A8-F86C-4F4B-8C30-C8B81122C2BF}" destId="{A9C7DBA3-D885-44E8-8866-38A05E4EFAA6}" srcOrd="0" destOrd="0" presId="urn:microsoft.com/office/officeart/2005/8/layout/funnel1"/>
    <dgm:cxn modelId="{04FBFE57-09E9-4989-AA4D-29D6239241A7}" srcId="{BAC376E9-366B-4810-9E76-DB60705F38A1}" destId="{3C7CA6FC-A13D-4210-BEB7-6A7DE08003AC}" srcOrd="3" destOrd="0" parTransId="{6B6A6FC5-0F1A-4BC7-819B-9D21F4ECB888}" sibTransId="{326CF9CD-2BD0-4744-B21A-D83D4465BA14}"/>
    <dgm:cxn modelId="{8A788FD7-7403-46D2-A575-60D74CC1BCB6}" type="presOf" srcId="{70F940FC-B1FA-4443-B662-24647C40660A}" destId="{60C9ED63-424B-4496-8B4B-3FFDA9D9E1FF}" srcOrd="0" destOrd="0" presId="urn:microsoft.com/office/officeart/2005/8/layout/funnel1"/>
    <dgm:cxn modelId="{DAB1D593-A02B-48A4-BFFD-763011A9A576}" type="presParOf" srcId="{8C52B65C-A9C4-44A7-A142-9238344760F0}" destId="{2C3EE333-2FD1-479E-88FD-133A336FC4B9}" srcOrd="0" destOrd="0" presId="urn:microsoft.com/office/officeart/2005/8/layout/funnel1"/>
    <dgm:cxn modelId="{1D031CFC-0CD5-48D7-9B41-B6D7F1EADACB}" type="presParOf" srcId="{8C52B65C-A9C4-44A7-A142-9238344760F0}" destId="{1830074E-0A75-42BE-94E3-2CEB03DB1E94}" srcOrd="1" destOrd="0" presId="urn:microsoft.com/office/officeart/2005/8/layout/funnel1"/>
    <dgm:cxn modelId="{F2D67294-318F-4192-B31D-7378BC8957EC}" type="presParOf" srcId="{8C52B65C-A9C4-44A7-A142-9238344760F0}" destId="{299E7F4A-0D55-4687-A335-94D8F7132CDE}" srcOrd="2" destOrd="0" presId="urn:microsoft.com/office/officeart/2005/8/layout/funnel1"/>
    <dgm:cxn modelId="{320F7CDB-27B2-4D36-83F8-471DEFE4792B}" type="presParOf" srcId="{8C52B65C-A9C4-44A7-A142-9238344760F0}" destId="{25818559-31B7-4D9F-8A54-0F9178656292}" srcOrd="3" destOrd="0" presId="urn:microsoft.com/office/officeart/2005/8/layout/funnel1"/>
    <dgm:cxn modelId="{03F3DCC9-598B-45FE-8E3F-FCBB2F3A8300}" type="presParOf" srcId="{8C52B65C-A9C4-44A7-A142-9238344760F0}" destId="{60C9ED63-424B-4496-8B4B-3FFDA9D9E1FF}" srcOrd="4" destOrd="0" presId="urn:microsoft.com/office/officeart/2005/8/layout/funnel1"/>
    <dgm:cxn modelId="{6E429811-D25C-46C6-9469-5DEDD13B20BD}" type="presParOf" srcId="{8C52B65C-A9C4-44A7-A142-9238344760F0}" destId="{A9C7DBA3-D885-44E8-8866-38A05E4EFAA6}" srcOrd="5" destOrd="0" presId="urn:microsoft.com/office/officeart/2005/8/layout/funnel1"/>
    <dgm:cxn modelId="{0B46F219-43DF-40C4-8BD5-5EF2DE0A34A7}" type="presParOf" srcId="{8C52B65C-A9C4-44A7-A142-9238344760F0}" destId="{93CDDE11-4621-4F1C-902F-6EF5FE5B050C}" srcOrd="6" destOrd="0" presId="urn:microsoft.com/office/officeart/2005/8/layout/funne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1BC6A45-49EC-472F-AAA2-DB4970CAA08E}" type="doc">
      <dgm:prSet loTypeId="urn:microsoft.com/office/officeart/2005/8/layout/pyramid2" loCatId="list" qsTypeId="urn:microsoft.com/office/officeart/2005/8/quickstyle/simple1" qsCatId="simple" csTypeId="urn:microsoft.com/office/officeart/2005/8/colors/accent1_2" csCatId="accent1" phldr="1"/>
      <dgm:spPr/>
    </dgm:pt>
    <dgm:pt modelId="{936A6D30-5BAF-4278-B6F6-49A007849F2B}">
      <dgm:prSet custT="1"/>
      <dgm:spPr/>
      <dgm:t>
        <a:bodyPr/>
        <a:lstStyle/>
        <a:p>
          <a:r>
            <a:rPr lang="ru-RU" sz="2000" dirty="0" err="1" smtClean="0">
              <a:latin typeface="Times New Roman" panose="02020603050405020304" pitchFamily="18" charset="0"/>
              <a:cs typeface="Times New Roman" panose="02020603050405020304" pitchFamily="18" charset="0"/>
            </a:rPr>
            <a:t>тұлғааралық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байланыс</a:t>
          </a:r>
          <a:r>
            <a:rPr lang="ru-RU" sz="2000" dirty="0" smtClean="0">
              <a:latin typeface="Times New Roman" panose="02020603050405020304" pitchFamily="18" charset="0"/>
              <a:cs typeface="Times New Roman" panose="02020603050405020304" pitchFamily="18" charset="0"/>
            </a:rPr>
            <a:t> - </a:t>
          </a:r>
          <a:r>
            <a:rPr lang="ru-RU" sz="2000" dirty="0" err="1" smtClean="0">
              <a:latin typeface="Times New Roman" panose="02020603050405020304" pitchFamily="18" charset="0"/>
              <a:cs typeface="Times New Roman" panose="02020603050405020304" pitchFamily="18" charset="0"/>
            </a:rPr>
            <a:t>серіктестердің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бір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әлеуметтік</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тұтастыққа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бірігу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дәрежесі</a:t>
          </a:r>
          <a:endParaRPr lang="ru-RU" sz="2000" dirty="0">
            <a:latin typeface="Times New Roman" panose="02020603050405020304" pitchFamily="18" charset="0"/>
            <a:cs typeface="Times New Roman" panose="02020603050405020304" pitchFamily="18" charset="0"/>
          </a:endParaRPr>
        </a:p>
      </dgm:t>
    </dgm:pt>
    <dgm:pt modelId="{0BF1BF1B-20DC-4DE6-9BBC-00B237A628EC}" type="parTrans" cxnId="{91622560-ED5D-41D2-8BD4-D6E26E92DFF8}">
      <dgm:prSet/>
      <dgm:spPr/>
      <dgm:t>
        <a:bodyPr/>
        <a:lstStyle/>
        <a:p>
          <a:endParaRPr lang="ru-RU"/>
        </a:p>
      </dgm:t>
    </dgm:pt>
    <dgm:pt modelId="{0213952D-2D5E-46D2-9710-AF8D6579BBA0}" type="sibTrans" cxnId="{91622560-ED5D-41D2-8BD4-D6E26E92DFF8}">
      <dgm:prSet/>
      <dgm:spPr/>
      <dgm:t>
        <a:bodyPr/>
        <a:lstStyle/>
        <a:p>
          <a:endParaRPr lang="ru-RU"/>
        </a:p>
      </dgm:t>
    </dgm:pt>
    <dgm:pt modelId="{4C76614E-3414-4D34-9544-8CE0791BF573}">
      <dgm:prSet custT="1"/>
      <dgm:spPr/>
      <dgm:t>
        <a:bodyPr/>
        <a:lstStyle/>
        <a:p>
          <a:r>
            <a:rPr lang="ru-RU" sz="1800" dirty="0" err="1" smtClean="0">
              <a:latin typeface="Times New Roman" panose="02020603050405020304" pitchFamily="18" charset="0"/>
              <a:cs typeface="Times New Roman" panose="02020603050405020304" pitchFamily="18" charset="0"/>
            </a:rPr>
            <a:t>тұлғааралық</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қатынас</a:t>
          </a:r>
          <a:r>
            <a:rPr lang="ru-RU" sz="1800" dirty="0" smtClean="0">
              <a:latin typeface="Times New Roman" panose="02020603050405020304" pitchFamily="18" charset="0"/>
              <a:cs typeface="Times New Roman" panose="02020603050405020304" pitchFamily="18" charset="0"/>
            </a:rPr>
            <a:t> - </a:t>
          </a:r>
          <a:r>
            <a:rPr lang="ru-RU" sz="1800" dirty="0" err="1" smtClean="0">
              <a:latin typeface="Times New Roman" panose="02020603050405020304" pitchFamily="18" charset="0"/>
              <a:cs typeface="Times New Roman" panose="02020603050405020304" pitchFamily="18" charset="0"/>
            </a:rPr>
            <a:t>бұл</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байланыс</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серіктестері</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арасындағы</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ақпарат</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алмасу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процестерінің</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бірлігі</a:t>
          </a:r>
          <a:r>
            <a:rPr lang="ru-RU"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245FB9EC-4DBC-4028-A41B-CEC140EC94F3}" type="parTrans" cxnId="{218D11BA-0232-459A-9254-8AD197AC4476}">
      <dgm:prSet/>
      <dgm:spPr/>
      <dgm:t>
        <a:bodyPr/>
        <a:lstStyle/>
        <a:p>
          <a:endParaRPr lang="ru-RU"/>
        </a:p>
      </dgm:t>
    </dgm:pt>
    <dgm:pt modelId="{B9105017-6FAC-4360-B75E-30B6040AB710}" type="sibTrans" cxnId="{218D11BA-0232-459A-9254-8AD197AC4476}">
      <dgm:prSet/>
      <dgm:spPr/>
      <dgm:t>
        <a:bodyPr/>
        <a:lstStyle/>
        <a:p>
          <a:endParaRPr lang="ru-RU"/>
        </a:p>
      </dgm:t>
    </dgm:pt>
    <dgm:pt modelId="{B5B23110-AED3-4606-80B4-782EB25A4005}">
      <dgm:prSet custT="1"/>
      <dgm:spPr/>
      <dgm:t>
        <a:bodyPr/>
        <a:lstStyle/>
        <a:p>
          <a:r>
            <a:rPr lang="ru-RU" sz="1800" dirty="0" err="1" smtClean="0">
              <a:latin typeface="Times New Roman" panose="02020603050405020304" pitchFamily="18" charset="0"/>
              <a:cs typeface="Times New Roman" panose="02020603050405020304" pitchFamily="18" charset="0"/>
            </a:rPr>
            <a:t>тұлғааралық</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өзара</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әрекеттесу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негізіндегі</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мақсаттардың</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өзара</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келісімде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көрінуі</a:t>
          </a:r>
          <a:endParaRPr lang="ru-RU" sz="1800" dirty="0">
            <a:latin typeface="Times New Roman" panose="02020603050405020304" pitchFamily="18" charset="0"/>
            <a:cs typeface="Times New Roman" panose="02020603050405020304" pitchFamily="18" charset="0"/>
          </a:endParaRPr>
        </a:p>
      </dgm:t>
    </dgm:pt>
    <dgm:pt modelId="{D826BA13-5B16-4B9E-8452-EB920E995FE8}" type="parTrans" cxnId="{07E84F17-29E9-4587-900D-7FD3A46688A1}">
      <dgm:prSet/>
      <dgm:spPr/>
      <dgm:t>
        <a:bodyPr/>
        <a:lstStyle/>
        <a:p>
          <a:endParaRPr lang="ru-RU"/>
        </a:p>
      </dgm:t>
    </dgm:pt>
    <dgm:pt modelId="{EA8C62E8-A790-4EAF-B9CE-CD7B60E54842}" type="sibTrans" cxnId="{07E84F17-29E9-4587-900D-7FD3A46688A1}">
      <dgm:prSet/>
      <dgm:spPr/>
      <dgm:t>
        <a:bodyPr/>
        <a:lstStyle/>
        <a:p>
          <a:endParaRPr lang="ru-RU"/>
        </a:p>
      </dgm:t>
    </dgm:pt>
    <dgm:pt modelId="{6B6FA68A-7D4B-497A-96D6-93D6B2DDEA0B}">
      <dgm:prSet custT="1"/>
      <dgm:spPr/>
      <dgm:t>
        <a:bodyPr/>
        <a:lstStyle/>
        <a:p>
          <a:r>
            <a:rPr lang="ru-RU" sz="1800" dirty="0" err="1" smtClean="0">
              <a:latin typeface="Times New Roman" panose="02020603050405020304" pitchFamily="18" charset="0"/>
              <a:cs typeface="Times New Roman" panose="02020603050405020304" pitchFamily="18" charset="0"/>
            </a:rPr>
            <a:t>тұлғааралық</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қатынастар</a:t>
          </a:r>
          <a:r>
            <a:rPr lang="ru-RU" sz="1800" dirty="0" smtClean="0">
              <a:latin typeface="Times New Roman" panose="02020603050405020304" pitchFamily="18" charset="0"/>
              <a:cs typeface="Times New Roman" panose="02020603050405020304" pitchFamily="18" charset="0"/>
            </a:rPr>
            <a:t> - </a:t>
          </a:r>
          <a:r>
            <a:rPr lang="ru-RU" sz="1800" dirty="0" err="1" smtClean="0">
              <a:latin typeface="Times New Roman" panose="02020603050405020304" pitchFamily="18" charset="0"/>
              <a:cs typeface="Times New Roman" panose="02020603050405020304" pitchFamily="18" charset="0"/>
            </a:rPr>
            <a:t>белгілі</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бір</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уақыт</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аралығында</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екі</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немесе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одан</a:t>
          </a:r>
          <a:r>
            <a:rPr lang="ru-RU" sz="1800" dirty="0" smtClean="0">
              <a:latin typeface="Times New Roman" panose="02020603050405020304" pitchFamily="18" charset="0"/>
              <a:cs typeface="Times New Roman" panose="02020603050405020304" pitchFamily="18" charset="0"/>
            </a:rPr>
            <a:t> да </a:t>
          </a:r>
          <a:r>
            <a:rPr lang="ru-RU" sz="1800" dirty="0" err="1" smtClean="0">
              <a:latin typeface="Times New Roman" panose="02020603050405020304" pitchFamily="18" charset="0"/>
              <a:cs typeface="Times New Roman" panose="02020603050405020304" pitchFamily="18" charset="0"/>
            </a:rPr>
            <a:t>көп</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адамдардың</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біршама</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тұрақты</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қарым-қатынас</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сипаттамалары</a:t>
          </a:r>
          <a:endParaRPr lang="ru-RU" sz="1800" dirty="0">
            <a:latin typeface="Times New Roman" panose="02020603050405020304" pitchFamily="18" charset="0"/>
            <a:cs typeface="Times New Roman" panose="02020603050405020304" pitchFamily="18" charset="0"/>
          </a:endParaRPr>
        </a:p>
      </dgm:t>
    </dgm:pt>
    <dgm:pt modelId="{33944A42-35DB-4F42-AC4A-76AE36469719}" type="parTrans" cxnId="{EC77E91D-F15D-4533-BC98-A7D61C850363}">
      <dgm:prSet/>
      <dgm:spPr/>
      <dgm:t>
        <a:bodyPr/>
        <a:lstStyle/>
        <a:p>
          <a:endParaRPr lang="ru-RU"/>
        </a:p>
      </dgm:t>
    </dgm:pt>
    <dgm:pt modelId="{B0B03BCD-B94C-4038-8A0F-0FAC6C79D158}" type="sibTrans" cxnId="{EC77E91D-F15D-4533-BC98-A7D61C850363}">
      <dgm:prSet/>
      <dgm:spPr/>
      <dgm:t>
        <a:bodyPr/>
        <a:lstStyle/>
        <a:p>
          <a:endParaRPr lang="ru-RU"/>
        </a:p>
      </dgm:t>
    </dgm:pt>
    <dgm:pt modelId="{0F7E1953-7624-486C-9910-85FF81C59B6C}" type="pres">
      <dgm:prSet presAssocID="{C1BC6A45-49EC-472F-AAA2-DB4970CAA08E}" presName="compositeShape" presStyleCnt="0">
        <dgm:presLayoutVars>
          <dgm:dir/>
          <dgm:resizeHandles/>
        </dgm:presLayoutVars>
      </dgm:prSet>
      <dgm:spPr/>
    </dgm:pt>
    <dgm:pt modelId="{90F6D024-F23F-4EFE-BE29-5E7A4E5EDD6C}" type="pres">
      <dgm:prSet presAssocID="{C1BC6A45-49EC-472F-AAA2-DB4970CAA08E}" presName="pyramid" presStyleLbl="node1" presStyleIdx="0" presStyleCnt="1" custLinFactNeighborX="490" custLinFactNeighborY="-733"/>
      <dgm:spPr/>
    </dgm:pt>
    <dgm:pt modelId="{D78096CE-186D-4F24-9ABC-9538A5FCF843}" type="pres">
      <dgm:prSet presAssocID="{C1BC6A45-49EC-472F-AAA2-DB4970CAA08E}" presName="theList" presStyleCnt="0"/>
      <dgm:spPr/>
    </dgm:pt>
    <dgm:pt modelId="{B2D3A3C3-8867-43F9-9530-C2129BBBCD91}" type="pres">
      <dgm:prSet presAssocID="{936A6D30-5BAF-4278-B6F6-49A007849F2B}" presName="aNode" presStyleLbl="fgAcc1" presStyleIdx="0" presStyleCnt="4" custScaleX="135477">
        <dgm:presLayoutVars>
          <dgm:bulletEnabled val="1"/>
        </dgm:presLayoutVars>
      </dgm:prSet>
      <dgm:spPr/>
      <dgm:t>
        <a:bodyPr/>
        <a:lstStyle/>
        <a:p>
          <a:endParaRPr lang="ru-RU"/>
        </a:p>
      </dgm:t>
    </dgm:pt>
    <dgm:pt modelId="{B4960535-EEAD-434F-AC98-82A6AA419E73}" type="pres">
      <dgm:prSet presAssocID="{936A6D30-5BAF-4278-B6F6-49A007849F2B}" presName="aSpace" presStyleCnt="0"/>
      <dgm:spPr/>
    </dgm:pt>
    <dgm:pt modelId="{14F6FD68-6C01-461A-8FAC-6E3CAA197DB5}" type="pres">
      <dgm:prSet presAssocID="{4C76614E-3414-4D34-9544-8CE0791BF573}" presName="aNode" presStyleLbl="fgAcc1" presStyleIdx="1" presStyleCnt="4" custScaleX="135913">
        <dgm:presLayoutVars>
          <dgm:bulletEnabled val="1"/>
        </dgm:presLayoutVars>
      </dgm:prSet>
      <dgm:spPr/>
      <dgm:t>
        <a:bodyPr/>
        <a:lstStyle/>
        <a:p>
          <a:endParaRPr lang="ru-RU"/>
        </a:p>
      </dgm:t>
    </dgm:pt>
    <dgm:pt modelId="{CE7C3D57-ECAF-473E-B3A2-364411D884F0}" type="pres">
      <dgm:prSet presAssocID="{4C76614E-3414-4D34-9544-8CE0791BF573}" presName="aSpace" presStyleCnt="0"/>
      <dgm:spPr/>
    </dgm:pt>
    <dgm:pt modelId="{436DE638-9813-4995-8746-BFD5DD87F18C}" type="pres">
      <dgm:prSet presAssocID="{6B6FA68A-7D4B-497A-96D6-93D6B2DDEA0B}" presName="aNode" presStyleLbl="fgAcc1" presStyleIdx="2" presStyleCnt="4" custScaleX="136131">
        <dgm:presLayoutVars>
          <dgm:bulletEnabled val="1"/>
        </dgm:presLayoutVars>
      </dgm:prSet>
      <dgm:spPr/>
      <dgm:t>
        <a:bodyPr/>
        <a:lstStyle/>
        <a:p>
          <a:endParaRPr lang="ru-RU"/>
        </a:p>
      </dgm:t>
    </dgm:pt>
    <dgm:pt modelId="{ADC6C23F-9F74-4B77-83CE-65C76810722D}" type="pres">
      <dgm:prSet presAssocID="{6B6FA68A-7D4B-497A-96D6-93D6B2DDEA0B}" presName="aSpace" presStyleCnt="0"/>
      <dgm:spPr/>
    </dgm:pt>
    <dgm:pt modelId="{664AB7DB-58C2-445B-BE32-5CD5B49FEBFC}" type="pres">
      <dgm:prSet presAssocID="{B5B23110-AED3-4606-80B4-782EB25A4005}" presName="aNode" presStyleLbl="fgAcc1" presStyleIdx="3" presStyleCnt="4" custScaleX="135488">
        <dgm:presLayoutVars>
          <dgm:bulletEnabled val="1"/>
        </dgm:presLayoutVars>
      </dgm:prSet>
      <dgm:spPr/>
      <dgm:t>
        <a:bodyPr/>
        <a:lstStyle/>
        <a:p>
          <a:endParaRPr lang="ru-RU"/>
        </a:p>
      </dgm:t>
    </dgm:pt>
    <dgm:pt modelId="{730459B0-67E7-4C9D-90D7-9228A552B8A4}" type="pres">
      <dgm:prSet presAssocID="{B5B23110-AED3-4606-80B4-782EB25A4005}" presName="aSpace" presStyleCnt="0"/>
      <dgm:spPr/>
    </dgm:pt>
  </dgm:ptLst>
  <dgm:cxnLst>
    <dgm:cxn modelId="{218D11BA-0232-459A-9254-8AD197AC4476}" srcId="{C1BC6A45-49EC-472F-AAA2-DB4970CAA08E}" destId="{4C76614E-3414-4D34-9544-8CE0791BF573}" srcOrd="1" destOrd="0" parTransId="{245FB9EC-4DBC-4028-A41B-CEC140EC94F3}" sibTransId="{B9105017-6FAC-4360-B75E-30B6040AB710}"/>
    <dgm:cxn modelId="{EC77E91D-F15D-4533-BC98-A7D61C850363}" srcId="{C1BC6A45-49EC-472F-AAA2-DB4970CAA08E}" destId="{6B6FA68A-7D4B-497A-96D6-93D6B2DDEA0B}" srcOrd="2" destOrd="0" parTransId="{33944A42-35DB-4F42-AC4A-76AE36469719}" sibTransId="{B0B03BCD-B94C-4038-8A0F-0FAC6C79D158}"/>
    <dgm:cxn modelId="{344ACE4E-13BA-4391-836E-996F3CB1B835}" type="presOf" srcId="{6B6FA68A-7D4B-497A-96D6-93D6B2DDEA0B}" destId="{436DE638-9813-4995-8746-BFD5DD87F18C}" srcOrd="0" destOrd="0" presId="urn:microsoft.com/office/officeart/2005/8/layout/pyramid2"/>
    <dgm:cxn modelId="{07E84F17-29E9-4587-900D-7FD3A46688A1}" srcId="{C1BC6A45-49EC-472F-AAA2-DB4970CAA08E}" destId="{B5B23110-AED3-4606-80B4-782EB25A4005}" srcOrd="3" destOrd="0" parTransId="{D826BA13-5B16-4B9E-8452-EB920E995FE8}" sibTransId="{EA8C62E8-A790-4EAF-B9CE-CD7B60E54842}"/>
    <dgm:cxn modelId="{9022995D-E8B6-47D1-8B4F-2297ABA63670}" type="presOf" srcId="{B5B23110-AED3-4606-80B4-782EB25A4005}" destId="{664AB7DB-58C2-445B-BE32-5CD5B49FEBFC}" srcOrd="0" destOrd="0" presId="urn:microsoft.com/office/officeart/2005/8/layout/pyramid2"/>
    <dgm:cxn modelId="{19D3BB76-9A98-4358-9A32-92F4B6A657AE}" type="presOf" srcId="{C1BC6A45-49EC-472F-AAA2-DB4970CAA08E}" destId="{0F7E1953-7624-486C-9910-85FF81C59B6C}" srcOrd="0" destOrd="0" presId="urn:microsoft.com/office/officeart/2005/8/layout/pyramid2"/>
    <dgm:cxn modelId="{91622560-ED5D-41D2-8BD4-D6E26E92DFF8}" srcId="{C1BC6A45-49EC-472F-AAA2-DB4970CAA08E}" destId="{936A6D30-5BAF-4278-B6F6-49A007849F2B}" srcOrd="0" destOrd="0" parTransId="{0BF1BF1B-20DC-4DE6-9BBC-00B237A628EC}" sibTransId="{0213952D-2D5E-46D2-9710-AF8D6579BBA0}"/>
    <dgm:cxn modelId="{5003B66F-ADD9-44B4-9189-84CBD666F689}" type="presOf" srcId="{4C76614E-3414-4D34-9544-8CE0791BF573}" destId="{14F6FD68-6C01-461A-8FAC-6E3CAA197DB5}" srcOrd="0" destOrd="0" presId="urn:microsoft.com/office/officeart/2005/8/layout/pyramid2"/>
    <dgm:cxn modelId="{CBD06A38-F919-484B-A9B5-FC768E70CC4C}" type="presOf" srcId="{936A6D30-5BAF-4278-B6F6-49A007849F2B}" destId="{B2D3A3C3-8867-43F9-9530-C2129BBBCD91}" srcOrd="0" destOrd="0" presId="urn:microsoft.com/office/officeart/2005/8/layout/pyramid2"/>
    <dgm:cxn modelId="{C49EA5C3-6D01-4C52-BD5D-83EC684D2FCB}" type="presParOf" srcId="{0F7E1953-7624-486C-9910-85FF81C59B6C}" destId="{90F6D024-F23F-4EFE-BE29-5E7A4E5EDD6C}" srcOrd="0" destOrd="0" presId="urn:microsoft.com/office/officeart/2005/8/layout/pyramid2"/>
    <dgm:cxn modelId="{A6F54BDD-4B36-423A-A89B-728F84054ABD}" type="presParOf" srcId="{0F7E1953-7624-486C-9910-85FF81C59B6C}" destId="{D78096CE-186D-4F24-9ABC-9538A5FCF843}" srcOrd="1" destOrd="0" presId="urn:microsoft.com/office/officeart/2005/8/layout/pyramid2"/>
    <dgm:cxn modelId="{AE5A7836-70CE-4DE3-A9C3-3E721F31BDD7}" type="presParOf" srcId="{D78096CE-186D-4F24-9ABC-9538A5FCF843}" destId="{B2D3A3C3-8867-43F9-9530-C2129BBBCD91}" srcOrd="0" destOrd="0" presId="urn:microsoft.com/office/officeart/2005/8/layout/pyramid2"/>
    <dgm:cxn modelId="{AFA8BA2F-7502-4073-AC0A-C4F229326553}" type="presParOf" srcId="{D78096CE-186D-4F24-9ABC-9538A5FCF843}" destId="{B4960535-EEAD-434F-AC98-82A6AA419E73}" srcOrd="1" destOrd="0" presId="urn:microsoft.com/office/officeart/2005/8/layout/pyramid2"/>
    <dgm:cxn modelId="{8C17AB84-70F4-4CB8-9D63-404C2F4CAF0D}" type="presParOf" srcId="{D78096CE-186D-4F24-9ABC-9538A5FCF843}" destId="{14F6FD68-6C01-461A-8FAC-6E3CAA197DB5}" srcOrd="2" destOrd="0" presId="urn:microsoft.com/office/officeart/2005/8/layout/pyramid2"/>
    <dgm:cxn modelId="{D050FBDC-3213-4192-A051-B25EDA756E32}" type="presParOf" srcId="{D78096CE-186D-4F24-9ABC-9538A5FCF843}" destId="{CE7C3D57-ECAF-473E-B3A2-364411D884F0}" srcOrd="3" destOrd="0" presId="urn:microsoft.com/office/officeart/2005/8/layout/pyramid2"/>
    <dgm:cxn modelId="{058F3107-647A-4189-8B2D-463B5043BCEB}" type="presParOf" srcId="{D78096CE-186D-4F24-9ABC-9538A5FCF843}" destId="{436DE638-9813-4995-8746-BFD5DD87F18C}" srcOrd="4" destOrd="0" presId="urn:microsoft.com/office/officeart/2005/8/layout/pyramid2"/>
    <dgm:cxn modelId="{68CF99D5-AF68-4917-8707-7120E7C17D9F}" type="presParOf" srcId="{D78096CE-186D-4F24-9ABC-9538A5FCF843}" destId="{ADC6C23F-9F74-4B77-83CE-65C76810722D}" srcOrd="5" destOrd="0" presId="urn:microsoft.com/office/officeart/2005/8/layout/pyramid2"/>
    <dgm:cxn modelId="{ED1E9E1B-FD4B-4EF2-BC96-816F36612E9B}" type="presParOf" srcId="{D78096CE-186D-4F24-9ABC-9538A5FCF843}" destId="{664AB7DB-58C2-445B-BE32-5CD5B49FEBFC}" srcOrd="6" destOrd="0" presId="urn:microsoft.com/office/officeart/2005/8/layout/pyramid2"/>
    <dgm:cxn modelId="{9B4FD162-9C48-4F11-AECF-707EE82B3700}" type="presParOf" srcId="{D78096CE-186D-4F24-9ABC-9538A5FCF843}" destId="{730459B0-67E7-4C9D-90D7-9228A552B8A4}" srcOrd="7"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AA532B4-E47E-4C0C-9C6B-7BA058D9838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22BA114B-25E4-4E34-8A1C-877192B7017A}">
      <dgm:prSet phldrT="[Текст]" phldr="1"/>
      <dgm:spPr/>
      <dgm:t>
        <a:bodyPr/>
        <a:lstStyle/>
        <a:p>
          <a:endParaRPr lang="ru-RU" dirty="0"/>
        </a:p>
      </dgm:t>
    </dgm:pt>
    <dgm:pt modelId="{FCA6FD27-1D8C-48E9-92E5-801F1F92F9E4}" type="parTrans" cxnId="{934FBDC6-9C0E-4153-8D91-97DC1BD23910}">
      <dgm:prSet/>
      <dgm:spPr/>
      <dgm:t>
        <a:bodyPr/>
        <a:lstStyle/>
        <a:p>
          <a:endParaRPr lang="ru-RU"/>
        </a:p>
      </dgm:t>
    </dgm:pt>
    <dgm:pt modelId="{2DF4CB0E-FA12-4244-B0CE-BDC6D331F3AA}" type="sibTrans" cxnId="{934FBDC6-9C0E-4153-8D91-97DC1BD23910}">
      <dgm:prSet/>
      <dgm:spPr/>
      <dgm:t>
        <a:bodyPr/>
        <a:lstStyle/>
        <a:p>
          <a:endParaRPr lang="ru-RU"/>
        </a:p>
      </dgm:t>
    </dgm:pt>
    <dgm:pt modelId="{99F75EB9-4CFF-40B2-93F9-59D34180D586}">
      <dgm:prSet phldrT="[Текст]" custT="1"/>
      <dgm:spPr>
        <a:solidFill>
          <a:schemeClr val="accent1">
            <a:lumMod val="75000"/>
            <a:alpha val="90000"/>
          </a:schemeClr>
        </a:solidFill>
      </dgm:spPr>
      <dgm:t>
        <a:bodyPr/>
        <a:lstStyle/>
        <a:p>
          <a:r>
            <a:rPr lang="ru-RU" sz="2800" b="1" dirty="0" err="1" smtClean="0">
              <a:solidFill>
                <a:schemeClr val="bg1"/>
              </a:solidFill>
              <a:latin typeface="Times New Roman" panose="02020603050405020304" pitchFamily="18" charset="0"/>
              <a:cs typeface="Times New Roman" panose="02020603050405020304" pitchFamily="18" charset="0"/>
            </a:rPr>
            <a:t>Авторитарлық</a:t>
          </a:r>
          <a:endParaRPr lang="ru-RU" sz="2800" b="1" dirty="0">
            <a:solidFill>
              <a:schemeClr val="bg1"/>
            </a:solidFill>
            <a:latin typeface="Times New Roman" panose="02020603050405020304" pitchFamily="18" charset="0"/>
            <a:cs typeface="Times New Roman" panose="02020603050405020304" pitchFamily="18" charset="0"/>
          </a:endParaRPr>
        </a:p>
      </dgm:t>
    </dgm:pt>
    <dgm:pt modelId="{DF377E0A-07B4-4B9A-91A2-754DBFDA178E}" type="parTrans" cxnId="{092CDE31-64EA-4A06-9209-E2F4948007D2}">
      <dgm:prSet/>
      <dgm:spPr/>
      <dgm:t>
        <a:bodyPr/>
        <a:lstStyle/>
        <a:p>
          <a:endParaRPr lang="ru-RU"/>
        </a:p>
      </dgm:t>
    </dgm:pt>
    <dgm:pt modelId="{0D01989B-3692-4C7E-9967-80073A018556}" type="sibTrans" cxnId="{092CDE31-64EA-4A06-9209-E2F4948007D2}">
      <dgm:prSet/>
      <dgm:spPr/>
      <dgm:t>
        <a:bodyPr/>
        <a:lstStyle/>
        <a:p>
          <a:endParaRPr lang="ru-RU"/>
        </a:p>
      </dgm:t>
    </dgm:pt>
    <dgm:pt modelId="{6F2B49CC-EE7B-421D-98A2-1952875CD717}">
      <dgm:prSet phldrT="[Текст]" phldr="1" custT="1"/>
      <dgm:spPr/>
      <dgm:t>
        <a:bodyPr/>
        <a:lstStyle/>
        <a:p>
          <a:endParaRPr lang="ru-RU" sz="6000" dirty="0">
            <a:solidFill>
              <a:schemeClr val="bg1"/>
            </a:solidFill>
            <a:latin typeface="Times New Roman" panose="02020603050405020304" pitchFamily="18" charset="0"/>
            <a:cs typeface="Times New Roman" panose="02020603050405020304" pitchFamily="18" charset="0"/>
          </a:endParaRPr>
        </a:p>
      </dgm:t>
    </dgm:pt>
    <dgm:pt modelId="{CEAD6831-F07A-4E76-B303-9CD8631809DE}" type="parTrans" cxnId="{537D544C-F9FF-435B-A2E9-C7DA77565635}">
      <dgm:prSet/>
      <dgm:spPr/>
      <dgm:t>
        <a:bodyPr/>
        <a:lstStyle/>
        <a:p>
          <a:endParaRPr lang="ru-RU"/>
        </a:p>
      </dgm:t>
    </dgm:pt>
    <dgm:pt modelId="{755D75CF-4B09-4FA3-B49A-8B6866834E21}" type="sibTrans" cxnId="{537D544C-F9FF-435B-A2E9-C7DA77565635}">
      <dgm:prSet/>
      <dgm:spPr/>
      <dgm:t>
        <a:bodyPr/>
        <a:lstStyle/>
        <a:p>
          <a:endParaRPr lang="ru-RU"/>
        </a:p>
      </dgm:t>
    </dgm:pt>
    <dgm:pt modelId="{11B35D2C-39F5-4C1F-BC29-44EA1624320D}">
      <dgm:prSet phldrT="[Текст]" custT="1"/>
      <dgm:spPr>
        <a:solidFill>
          <a:schemeClr val="accent1">
            <a:lumMod val="75000"/>
            <a:alpha val="90000"/>
          </a:schemeClr>
        </a:solidFill>
      </dgm:spPr>
      <dgm:t>
        <a:bodyPr/>
        <a:lstStyle/>
        <a:p>
          <a:r>
            <a:rPr lang="ru-RU" sz="2800" b="1" dirty="0" err="1" smtClean="0">
              <a:solidFill>
                <a:schemeClr val="bg1"/>
              </a:solidFill>
              <a:latin typeface="Times New Roman" panose="02020603050405020304" pitchFamily="18" charset="0"/>
              <a:cs typeface="Times New Roman" panose="02020603050405020304" pitchFamily="18" charset="0"/>
            </a:rPr>
            <a:t>Демократиялық</a:t>
          </a:r>
          <a:endParaRPr lang="ru-RU" sz="2800" b="1" dirty="0">
            <a:solidFill>
              <a:schemeClr val="bg1"/>
            </a:solidFill>
            <a:latin typeface="Times New Roman" panose="02020603050405020304" pitchFamily="18" charset="0"/>
            <a:cs typeface="Times New Roman" panose="02020603050405020304" pitchFamily="18" charset="0"/>
          </a:endParaRPr>
        </a:p>
      </dgm:t>
    </dgm:pt>
    <dgm:pt modelId="{F2DC973C-F7E7-47DE-ACF1-2B40E5D47C46}" type="parTrans" cxnId="{5297B73F-93D7-40F8-9F83-50B642AE86C0}">
      <dgm:prSet/>
      <dgm:spPr/>
      <dgm:t>
        <a:bodyPr/>
        <a:lstStyle/>
        <a:p>
          <a:endParaRPr lang="ru-RU"/>
        </a:p>
      </dgm:t>
    </dgm:pt>
    <dgm:pt modelId="{721F0392-D0ED-4A93-87C7-9E77DAAACE34}" type="sibTrans" cxnId="{5297B73F-93D7-40F8-9F83-50B642AE86C0}">
      <dgm:prSet/>
      <dgm:spPr/>
      <dgm:t>
        <a:bodyPr/>
        <a:lstStyle/>
        <a:p>
          <a:endParaRPr lang="ru-RU"/>
        </a:p>
      </dgm:t>
    </dgm:pt>
    <dgm:pt modelId="{6155FEE1-BD96-482B-8AC5-0E6D8688763A}">
      <dgm:prSet phldrT="[Текст]" phldr="1" custT="1"/>
      <dgm:spPr/>
      <dgm:t>
        <a:bodyPr/>
        <a:lstStyle/>
        <a:p>
          <a:endParaRPr lang="ru-RU" sz="6000" dirty="0">
            <a:solidFill>
              <a:schemeClr val="bg1"/>
            </a:solidFill>
            <a:latin typeface="Times New Roman" panose="02020603050405020304" pitchFamily="18" charset="0"/>
            <a:cs typeface="Times New Roman" panose="02020603050405020304" pitchFamily="18" charset="0"/>
          </a:endParaRPr>
        </a:p>
      </dgm:t>
    </dgm:pt>
    <dgm:pt modelId="{8439140F-C66E-457A-B120-9DC60C2B7B0F}" type="parTrans" cxnId="{53A9B37C-876B-49AA-B9C3-1D2F7308CF19}">
      <dgm:prSet/>
      <dgm:spPr/>
      <dgm:t>
        <a:bodyPr/>
        <a:lstStyle/>
        <a:p>
          <a:endParaRPr lang="ru-RU"/>
        </a:p>
      </dgm:t>
    </dgm:pt>
    <dgm:pt modelId="{DDC7171E-0018-486C-99CD-28BA5A865C87}" type="sibTrans" cxnId="{53A9B37C-876B-49AA-B9C3-1D2F7308CF19}">
      <dgm:prSet/>
      <dgm:spPr/>
      <dgm:t>
        <a:bodyPr/>
        <a:lstStyle/>
        <a:p>
          <a:endParaRPr lang="ru-RU"/>
        </a:p>
      </dgm:t>
    </dgm:pt>
    <dgm:pt modelId="{06438D80-D643-4047-8835-7032E76104F2}">
      <dgm:prSet phldrT="[Текст]" custT="1"/>
      <dgm:spPr>
        <a:solidFill>
          <a:schemeClr val="accent1">
            <a:lumMod val="75000"/>
            <a:alpha val="90000"/>
          </a:schemeClr>
        </a:solidFill>
      </dgm:spPr>
      <dgm:t>
        <a:bodyPr/>
        <a:lstStyle/>
        <a:p>
          <a:r>
            <a:rPr lang="ru-RU" sz="3200" b="1" dirty="0" err="1" smtClean="0">
              <a:solidFill>
                <a:schemeClr val="bg1"/>
              </a:solidFill>
              <a:latin typeface="Times New Roman" panose="02020603050405020304" pitchFamily="18" charset="0"/>
              <a:cs typeface="Times New Roman" panose="02020603050405020304" pitchFamily="18" charset="0"/>
            </a:rPr>
            <a:t>Либералды</a:t>
          </a:r>
          <a:endParaRPr lang="ru-RU" sz="3200" b="1" dirty="0">
            <a:solidFill>
              <a:schemeClr val="bg1"/>
            </a:solidFill>
            <a:latin typeface="Times New Roman" panose="02020603050405020304" pitchFamily="18" charset="0"/>
            <a:cs typeface="Times New Roman" panose="02020603050405020304" pitchFamily="18" charset="0"/>
          </a:endParaRPr>
        </a:p>
      </dgm:t>
    </dgm:pt>
    <dgm:pt modelId="{CBE6FFCB-75C6-4290-8D39-AF919F44CD8E}" type="parTrans" cxnId="{7C6CA78A-F066-4E23-BDA0-F496C61A19A4}">
      <dgm:prSet/>
      <dgm:spPr/>
      <dgm:t>
        <a:bodyPr/>
        <a:lstStyle/>
        <a:p>
          <a:endParaRPr lang="ru-RU"/>
        </a:p>
      </dgm:t>
    </dgm:pt>
    <dgm:pt modelId="{7B733460-2F18-49D1-B1DA-45D5F449B74A}" type="sibTrans" cxnId="{7C6CA78A-F066-4E23-BDA0-F496C61A19A4}">
      <dgm:prSet/>
      <dgm:spPr/>
      <dgm:t>
        <a:bodyPr/>
        <a:lstStyle/>
        <a:p>
          <a:endParaRPr lang="ru-RU"/>
        </a:p>
      </dgm:t>
    </dgm:pt>
    <dgm:pt modelId="{FFD776DF-9B38-480B-AB90-CD98244C49A3}" type="pres">
      <dgm:prSet presAssocID="{EAA532B4-E47E-4C0C-9C6B-7BA058D98389}" presName="Name0" presStyleCnt="0">
        <dgm:presLayoutVars>
          <dgm:dir/>
          <dgm:animLvl val="lvl"/>
          <dgm:resizeHandles val="exact"/>
        </dgm:presLayoutVars>
      </dgm:prSet>
      <dgm:spPr/>
      <dgm:t>
        <a:bodyPr/>
        <a:lstStyle/>
        <a:p>
          <a:endParaRPr lang="ru-RU"/>
        </a:p>
      </dgm:t>
    </dgm:pt>
    <dgm:pt modelId="{48E581B5-E54F-4197-9A73-C0A0A8D2A48A}" type="pres">
      <dgm:prSet presAssocID="{22BA114B-25E4-4E34-8A1C-877192B7017A}" presName="linNode" presStyleCnt="0"/>
      <dgm:spPr/>
    </dgm:pt>
    <dgm:pt modelId="{68C577CD-DA8D-4A9A-9D27-F49127E27DFF}" type="pres">
      <dgm:prSet presAssocID="{22BA114B-25E4-4E34-8A1C-877192B7017A}" presName="parentText" presStyleLbl="node1" presStyleIdx="0" presStyleCnt="3" custScaleX="65102" custScaleY="96427">
        <dgm:presLayoutVars>
          <dgm:chMax val="1"/>
          <dgm:bulletEnabled val="1"/>
        </dgm:presLayoutVars>
      </dgm:prSet>
      <dgm:spPr/>
      <dgm:t>
        <a:bodyPr/>
        <a:lstStyle/>
        <a:p>
          <a:endParaRPr lang="ru-RU"/>
        </a:p>
      </dgm:t>
    </dgm:pt>
    <dgm:pt modelId="{64365E6C-742F-4564-B9E0-D9BF43DD0CE3}" type="pres">
      <dgm:prSet presAssocID="{22BA114B-25E4-4E34-8A1C-877192B7017A}" presName="descendantText" presStyleLbl="alignAccFollowNode1" presStyleIdx="0" presStyleCnt="3">
        <dgm:presLayoutVars>
          <dgm:bulletEnabled val="1"/>
        </dgm:presLayoutVars>
      </dgm:prSet>
      <dgm:spPr/>
      <dgm:t>
        <a:bodyPr/>
        <a:lstStyle/>
        <a:p>
          <a:endParaRPr lang="ru-RU"/>
        </a:p>
      </dgm:t>
    </dgm:pt>
    <dgm:pt modelId="{A29C93AA-9A45-4A87-B853-30D042962224}" type="pres">
      <dgm:prSet presAssocID="{2DF4CB0E-FA12-4244-B0CE-BDC6D331F3AA}" presName="sp" presStyleCnt="0"/>
      <dgm:spPr/>
    </dgm:pt>
    <dgm:pt modelId="{DC094C0A-9911-41ED-8199-4846027B2DD5}" type="pres">
      <dgm:prSet presAssocID="{6F2B49CC-EE7B-421D-98A2-1952875CD717}" presName="linNode" presStyleCnt="0"/>
      <dgm:spPr/>
    </dgm:pt>
    <dgm:pt modelId="{00777976-E051-45BA-B02A-EA5BEACEAEE3}" type="pres">
      <dgm:prSet presAssocID="{6F2B49CC-EE7B-421D-98A2-1952875CD717}" presName="parentText" presStyleLbl="node1" presStyleIdx="1" presStyleCnt="3" custScaleX="63271" custScaleY="95583">
        <dgm:presLayoutVars>
          <dgm:chMax val="1"/>
          <dgm:bulletEnabled val="1"/>
        </dgm:presLayoutVars>
      </dgm:prSet>
      <dgm:spPr/>
      <dgm:t>
        <a:bodyPr/>
        <a:lstStyle/>
        <a:p>
          <a:endParaRPr lang="ru-RU"/>
        </a:p>
      </dgm:t>
    </dgm:pt>
    <dgm:pt modelId="{B42DE411-5B0B-443A-987B-F0D44AEE34A8}" type="pres">
      <dgm:prSet presAssocID="{6F2B49CC-EE7B-421D-98A2-1952875CD717}" presName="descendantText" presStyleLbl="alignAccFollowNode1" presStyleIdx="1" presStyleCnt="3">
        <dgm:presLayoutVars>
          <dgm:bulletEnabled val="1"/>
        </dgm:presLayoutVars>
      </dgm:prSet>
      <dgm:spPr/>
      <dgm:t>
        <a:bodyPr/>
        <a:lstStyle/>
        <a:p>
          <a:endParaRPr lang="ru-RU"/>
        </a:p>
      </dgm:t>
    </dgm:pt>
    <dgm:pt modelId="{015130B3-F5D8-4F41-B4E1-7A55CD63E47A}" type="pres">
      <dgm:prSet presAssocID="{755D75CF-4B09-4FA3-B49A-8B6866834E21}" presName="sp" presStyleCnt="0"/>
      <dgm:spPr/>
    </dgm:pt>
    <dgm:pt modelId="{5FEF2517-0AF4-4C66-B0BE-083EFCB0A600}" type="pres">
      <dgm:prSet presAssocID="{6155FEE1-BD96-482B-8AC5-0E6D8688763A}" presName="linNode" presStyleCnt="0"/>
      <dgm:spPr/>
    </dgm:pt>
    <dgm:pt modelId="{32B4A4D9-CF73-46A3-B251-D0A4EDC07880}" type="pres">
      <dgm:prSet presAssocID="{6155FEE1-BD96-482B-8AC5-0E6D8688763A}" presName="parentText" presStyleLbl="node1" presStyleIdx="2" presStyleCnt="3" custScaleX="64111" custScaleY="95980">
        <dgm:presLayoutVars>
          <dgm:chMax val="1"/>
          <dgm:bulletEnabled val="1"/>
        </dgm:presLayoutVars>
      </dgm:prSet>
      <dgm:spPr/>
      <dgm:t>
        <a:bodyPr/>
        <a:lstStyle/>
        <a:p>
          <a:endParaRPr lang="ru-RU"/>
        </a:p>
      </dgm:t>
    </dgm:pt>
    <dgm:pt modelId="{D901F1B0-B5AD-43E0-8CAA-402C20E94FA3}" type="pres">
      <dgm:prSet presAssocID="{6155FEE1-BD96-482B-8AC5-0E6D8688763A}" presName="descendantText" presStyleLbl="alignAccFollowNode1" presStyleIdx="2" presStyleCnt="3">
        <dgm:presLayoutVars>
          <dgm:bulletEnabled val="1"/>
        </dgm:presLayoutVars>
      </dgm:prSet>
      <dgm:spPr/>
      <dgm:t>
        <a:bodyPr/>
        <a:lstStyle/>
        <a:p>
          <a:endParaRPr lang="ru-RU"/>
        </a:p>
      </dgm:t>
    </dgm:pt>
  </dgm:ptLst>
  <dgm:cxnLst>
    <dgm:cxn modelId="{092CDE31-64EA-4A06-9209-E2F4948007D2}" srcId="{22BA114B-25E4-4E34-8A1C-877192B7017A}" destId="{99F75EB9-4CFF-40B2-93F9-59D34180D586}" srcOrd="0" destOrd="0" parTransId="{DF377E0A-07B4-4B9A-91A2-754DBFDA178E}" sibTransId="{0D01989B-3692-4C7E-9967-80073A018556}"/>
    <dgm:cxn modelId="{53A9B37C-876B-49AA-B9C3-1D2F7308CF19}" srcId="{EAA532B4-E47E-4C0C-9C6B-7BA058D98389}" destId="{6155FEE1-BD96-482B-8AC5-0E6D8688763A}" srcOrd="2" destOrd="0" parTransId="{8439140F-C66E-457A-B120-9DC60C2B7B0F}" sibTransId="{DDC7171E-0018-486C-99CD-28BA5A865C87}"/>
    <dgm:cxn modelId="{8F5D8F21-D9E4-4548-93B9-CB088BCAA5EE}" type="presOf" srcId="{06438D80-D643-4047-8835-7032E76104F2}" destId="{D901F1B0-B5AD-43E0-8CAA-402C20E94FA3}" srcOrd="0" destOrd="0" presId="urn:microsoft.com/office/officeart/2005/8/layout/vList5"/>
    <dgm:cxn modelId="{2DAA3C67-FA6F-44D4-8798-07C0CDFBFFFA}" type="presOf" srcId="{6F2B49CC-EE7B-421D-98A2-1952875CD717}" destId="{00777976-E051-45BA-B02A-EA5BEACEAEE3}" srcOrd="0" destOrd="0" presId="urn:microsoft.com/office/officeart/2005/8/layout/vList5"/>
    <dgm:cxn modelId="{2392CFAC-0730-49CF-86C7-3F17FD2C6FFB}" type="presOf" srcId="{22BA114B-25E4-4E34-8A1C-877192B7017A}" destId="{68C577CD-DA8D-4A9A-9D27-F49127E27DFF}" srcOrd="0" destOrd="0" presId="urn:microsoft.com/office/officeart/2005/8/layout/vList5"/>
    <dgm:cxn modelId="{5297B73F-93D7-40F8-9F83-50B642AE86C0}" srcId="{6F2B49CC-EE7B-421D-98A2-1952875CD717}" destId="{11B35D2C-39F5-4C1F-BC29-44EA1624320D}" srcOrd="0" destOrd="0" parTransId="{F2DC973C-F7E7-47DE-ACF1-2B40E5D47C46}" sibTransId="{721F0392-D0ED-4A93-87C7-9E77DAAACE34}"/>
    <dgm:cxn modelId="{E1CAD158-6F4C-4D1A-AC67-92DC9D63D7F6}" type="presOf" srcId="{6155FEE1-BD96-482B-8AC5-0E6D8688763A}" destId="{32B4A4D9-CF73-46A3-B251-D0A4EDC07880}" srcOrd="0" destOrd="0" presId="urn:microsoft.com/office/officeart/2005/8/layout/vList5"/>
    <dgm:cxn modelId="{EAE14FAE-4FF3-4043-8146-2FC82D556E4C}" type="presOf" srcId="{99F75EB9-4CFF-40B2-93F9-59D34180D586}" destId="{64365E6C-742F-4564-B9E0-D9BF43DD0CE3}" srcOrd="0" destOrd="0" presId="urn:microsoft.com/office/officeart/2005/8/layout/vList5"/>
    <dgm:cxn modelId="{537D544C-F9FF-435B-A2E9-C7DA77565635}" srcId="{EAA532B4-E47E-4C0C-9C6B-7BA058D98389}" destId="{6F2B49CC-EE7B-421D-98A2-1952875CD717}" srcOrd="1" destOrd="0" parTransId="{CEAD6831-F07A-4E76-B303-9CD8631809DE}" sibTransId="{755D75CF-4B09-4FA3-B49A-8B6866834E21}"/>
    <dgm:cxn modelId="{71F0823F-D525-41D6-B269-594C358E0EE8}" type="presOf" srcId="{11B35D2C-39F5-4C1F-BC29-44EA1624320D}" destId="{B42DE411-5B0B-443A-987B-F0D44AEE34A8}" srcOrd="0" destOrd="0" presId="urn:microsoft.com/office/officeart/2005/8/layout/vList5"/>
    <dgm:cxn modelId="{7C6CA78A-F066-4E23-BDA0-F496C61A19A4}" srcId="{6155FEE1-BD96-482B-8AC5-0E6D8688763A}" destId="{06438D80-D643-4047-8835-7032E76104F2}" srcOrd="0" destOrd="0" parTransId="{CBE6FFCB-75C6-4290-8D39-AF919F44CD8E}" sibTransId="{7B733460-2F18-49D1-B1DA-45D5F449B74A}"/>
    <dgm:cxn modelId="{68FF2093-82FD-4247-9E32-ED5DE81F6B51}" type="presOf" srcId="{EAA532B4-E47E-4C0C-9C6B-7BA058D98389}" destId="{FFD776DF-9B38-480B-AB90-CD98244C49A3}" srcOrd="0" destOrd="0" presId="urn:microsoft.com/office/officeart/2005/8/layout/vList5"/>
    <dgm:cxn modelId="{934FBDC6-9C0E-4153-8D91-97DC1BD23910}" srcId="{EAA532B4-E47E-4C0C-9C6B-7BA058D98389}" destId="{22BA114B-25E4-4E34-8A1C-877192B7017A}" srcOrd="0" destOrd="0" parTransId="{FCA6FD27-1D8C-48E9-92E5-801F1F92F9E4}" sibTransId="{2DF4CB0E-FA12-4244-B0CE-BDC6D331F3AA}"/>
    <dgm:cxn modelId="{1CE696F3-616A-4BC1-A4A3-F45D97AE1086}" type="presParOf" srcId="{FFD776DF-9B38-480B-AB90-CD98244C49A3}" destId="{48E581B5-E54F-4197-9A73-C0A0A8D2A48A}" srcOrd="0" destOrd="0" presId="urn:microsoft.com/office/officeart/2005/8/layout/vList5"/>
    <dgm:cxn modelId="{8F8EFCB1-AFD4-42A8-935E-0F9ABCC2A458}" type="presParOf" srcId="{48E581B5-E54F-4197-9A73-C0A0A8D2A48A}" destId="{68C577CD-DA8D-4A9A-9D27-F49127E27DFF}" srcOrd="0" destOrd="0" presId="urn:microsoft.com/office/officeart/2005/8/layout/vList5"/>
    <dgm:cxn modelId="{41D7B230-2816-44E6-9944-EE5B71915EF8}" type="presParOf" srcId="{48E581B5-E54F-4197-9A73-C0A0A8D2A48A}" destId="{64365E6C-742F-4564-B9E0-D9BF43DD0CE3}" srcOrd="1" destOrd="0" presId="urn:microsoft.com/office/officeart/2005/8/layout/vList5"/>
    <dgm:cxn modelId="{7A9F9894-32B0-44B4-81D8-1BB68FC6A5E4}" type="presParOf" srcId="{FFD776DF-9B38-480B-AB90-CD98244C49A3}" destId="{A29C93AA-9A45-4A87-B853-30D042962224}" srcOrd="1" destOrd="0" presId="urn:microsoft.com/office/officeart/2005/8/layout/vList5"/>
    <dgm:cxn modelId="{D6315CCA-B6A2-4A51-BD06-B19EF0D63105}" type="presParOf" srcId="{FFD776DF-9B38-480B-AB90-CD98244C49A3}" destId="{DC094C0A-9911-41ED-8199-4846027B2DD5}" srcOrd="2" destOrd="0" presId="urn:microsoft.com/office/officeart/2005/8/layout/vList5"/>
    <dgm:cxn modelId="{6D5FD288-BC4A-4F4B-B7E4-568C619FE378}" type="presParOf" srcId="{DC094C0A-9911-41ED-8199-4846027B2DD5}" destId="{00777976-E051-45BA-B02A-EA5BEACEAEE3}" srcOrd="0" destOrd="0" presId="urn:microsoft.com/office/officeart/2005/8/layout/vList5"/>
    <dgm:cxn modelId="{099CF1D6-5601-4995-9A70-929B9D48DABC}" type="presParOf" srcId="{DC094C0A-9911-41ED-8199-4846027B2DD5}" destId="{B42DE411-5B0B-443A-987B-F0D44AEE34A8}" srcOrd="1" destOrd="0" presId="urn:microsoft.com/office/officeart/2005/8/layout/vList5"/>
    <dgm:cxn modelId="{C8B1CCCF-E45E-4CE5-82D0-B666862DF0C9}" type="presParOf" srcId="{FFD776DF-9B38-480B-AB90-CD98244C49A3}" destId="{015130B3-F5D8-4F41-B4E1-7A55CD63E47A}" srcOrd="3" destOrd="0" presId="urn:microsoft.com/office/officeart/2005/8/layout/vList5"/>
    <dgm:cxn modelId="{CB18AD02-DE1A-4BA8-80C4-112319F81E9F}" type="presParOf" srcId="{FFD776DF-9B38-480B-AB90-CD98244C49A3}" destId="{5FEF2517-0AF4-4C66-B0BE-083EFCB0A600}" srcOrd="4" destOrd="0" presId="urn:microsoft.com/office/officeart/2005/8/layout/vList5"/>
    <dgm:cxn modelId="{EA4EC866-4824-4DFC-8670-212337CF9F49}" type="presParOf" srcId="{5FEF2517-0AF4-4C66-B0BE-083EFCB0A600}" destId="{32B4A4D9-CF73-46A3-B251-D0A4EDC07880}" srcOrd="0" destOrd="0" presId="urn:microsoft.com/office/officeart/2005/8/layout/vList5"/>
    <dgm:cxn modelId="{2D450A25-A67F-45F6-8080-5CA98A310434}" type="presParOf" srcId="{5FEF2517-0AF4-4C66-B0BE-083EFCB0A600}" destId="{D901F1B0-B5AD-43E0-8CAA-402C20E94FA3}"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F6527D4-8639-4E6A-886D-656A946C5195}"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ru-RU"/>
        </a:p>
      </dgm:t>
    </dgm:pt>
    <dgm:pt modelId="{CA075950-AE6F-48E1-9CFE-5DD6F10520E7}">
      <dgm:prSet custT="1"/>
      <dgm:spPr/>
      <dgm:t>
        <a:bodyPr/>
        <a:lstStyle/>
        <a:p>
          <a:r>
            <a:rPr lang="ru-RU" sz="2400" dirty="0" err="1" smtClean="0">
              <a:solidFill>
                <a:schemeClr val="tx1"/>
              </a:solidFill>
              <a:latin typeface="Times New Roman" panose="02020603050405020304" pitchFamily="18" charset="0"/>
              <a:cs typeface="Times New Roman" panose="02020603050405020304" pitchFamily="18" charset="0"/>
            </a:rPr>
            <a:t>көшбасшы</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тұлғааралық</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қатынастарды</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басшы</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ресми</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қатынастарын</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реттейді</a:t>
          </a:r>
          <a:endParaRPr lang="ru-RU" sz="2400" dirty="0">
            <a:solidFill>
              <a:schemeClr val="tx1"/>
            </a:solidFill>
            <a:latin typeface="Times New Roman" panose="02020603050405020304" pitchFamily="18" charset="0"/>
            <a:cs typeface="Times New Roman" panose="02020603050405020304" pitchFamily="18" charset="0"/>
          </a:endParaRPr>
        </a:p>
      </dgm:t>
    </dgm:pt>
    <dgm:pt modelId="{AAB0FB23-674D-4B9F-BF47-1480D260750B}" type="parTrans" cxnId="{239DB984-1403-4031-A80E-6ECFF66D1C80}">
      <dgm:prSet/>
      <dgm:spPr/>
      <dgm:t>
        <a:bodyPr/>
        <a:lstStyle/>
        <a:p>
          <a:endParaRPr lang="ru-RU"/>
        </a:p>
      </dgm:t>
    </dgm:pt>
    <dgm:pt modelId="{29F6B888-D0CA-4335-87A5-2CE51FB16C26}" type="sibTrans" cxnId="{239DB984-1403-4031-A80E-6ECFF66D1C80}">
      <dgm:prSet/>
      <dgm:spPr/>
      <dgm:t>
        <a:bodyPr/>
        <a:lstStyle/>
        <a:p>
          <a:endParaRPr lang="ru-RU"/>
        </a:p>
      </dgm:t>
    </dgm:pt>
    <dgm:pt modelId="{F7D5F267-4362-4E5A-B6CB-2EF69A1B601F}">
      <dgm:prSet custT="1"/>
      <dgm:spPr/>
      <dgm:t>
        <a:bodyPr/>
        <a:lstStyle/>
        <a:p>
          <a:r>
            <a:rPr lang="ru-RU" sz="2400" dirty="0" err="1" smtClean="0">
              <a:solidFill>
                <a:schemeClr val="tx1"/>
              </a:solidFill>
              <a:latin typeface="Times New Roman" panose="02020603050405020304" pitchFamily="18" charset="0"/>
              <a:cs typeface="Times New Roman" panose="02020603050405020304" pitchFamily="18" charset="0"/>
            </a:rPr>
            <a:t>көшбасшылық</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өздігінен</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пайда</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болады</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басшы</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тағайындалады</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тұрақты</a:t>
          </a:r>
          <a:endParaRPr lang="ru-RU" sz="2400" dirty="0">
            <a:solidFill>
              <a:schemeClr val="tx1"/>
            </a:solidFill>
            <a:latin typeface="Times New Roman" panose="02020603050405020304" pitchFamily="18" charset="0"/>
            <a:cs typeface="Times New Roman" panose="02020603050405020304" pitchFamily="18" charset="0"/>
          </a:endParaRPr>
        </a:p>
      </dgm:t>
    </dgm:pt>
    <dgm:pt modelId="{6C9B8E28-E758-4A5C-B09D-D00A1B55B6ED}" type="parTrans" cxnId="{57F93A1E-D6B8-4E11-AD6A-E1B230793B27}">
      <dgm:prSet/>
      <dgm:spPr/>
      <dgm:t>
        <a:bodyPr/>
        <a:lstStyle/>
        <a:p>
          <a:endParaRPr lang="ru-RU"/>
        </a:p>
      </dgm:t>
    </dgm:pt>
    <dgm:pt modelId="{524D94F0-D405-4820-853F-83E18C65AC4F}" type="sibTrans" cxnId="{57F93A1E-D6B8-4E11-AD6A-E1B230793B27}">
      <dgm:prSet/>
      <dgm:spPr/>
      <dgm:t>
        <a:bodyPr/>
        <a:lstStyle/>
        <a:p>
          <a:endParaRPr lang="ru-RU"/>
        </a:p>
      </dgm:t>
    </dgm:pt>
    <dgm:pt modelId="{29A0BD99-D232-4545-8E45-1C38279D9097}">
      <dgm:prSet custT="1"/>
      <dgm:spPr/>
      <dgm:t>
        <a:bodyPr/>
        <a:lstStyle/>
        <a:p>
          <a:r>
            <a:rPr lang="ru-RU" sz="2400" dirty="0" err="1" smtClean="0">
              <a:solidFill>
                <a:schemeClr val="tx1"/>
              </a:solidFill>
              <a:latin typeface="Times New Roman" panose="02020603050405020304" pitchFamily="18" charset="0"/>
              <a:cs typeface="Times New Roman" panose="02020603050405020304" pitchFamily="18" charset="0"/>
            </a:rPr>
            <a:t>көшбасшылық</a:t>
          </a:r>
          <a:r>
            <a:rPr lang="ru-RU" sz="2400" dirty="0" smtClean="0">
              <a:solidFill>
                <a:schemeClr val="tx1"/>
              </a:solidFill>
              <a:latin typeface="Times New Roman" panose="02020603050405020304" pitchFamily="18" charset="0"/>
              <a:cs typeface="Times New Roman" panose="02020603050405020304" pitchFamily="18" charset="0"/>
            </a:rPr>
            <a:t> микро орта  </a:t>
          </a:r>
          <a:r>
            <a:rPr lang="ru-RU" sz="2400" dirty="0" err="1" smtClean="0">
              <a:solidFill>
                <a:schemeClr val="tx1"/>
              </a:solidFill>
              <a:latin typeface="Times New Roman" panose="02020603050405020304" pitchFamily="18" charset="0"/>
              <a:cs typeface="Times New Roman" panose="02020603050405020304" pitchFamily="18" charset="0"/>
            </a:rPr>
            <a:t>жағдайында</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туындайды</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басшылық</a:t>
          </a:r>
          <a:r>
            <a:rPr lang="ru-RU" sz="2400" dirty="0" smtClean="0">
              <a:solidFill>
                <a:schemeClr val="tx1"/>
              </a:solidFill>
              <a:latin typeface="Times New Roman" panose="02020603050405020304" pitchFamily="18" charset="0"/>
              <a:cs typeface="Times New Roman" panose="02020603050405020304" pitchFamily="18" charset="0"/>
            </a:rPr>
            <a:t> – макро-орта </a:t>
          </a:r>
          <a:r>
            <a:rPr lang="ru-RU" sz="2400" dirty="0" err="1" smtClean="0">
              <a:solidFill>
                <a:schemeClr val="tx1"/>
              </a:solidFill>
              <a:latin typeface="Times New Roman" panose="02020603050405020304" pitchFamily="18" charset="0"/>
              <a:cs typeface="Times New Roman" panose="02020603050405020304" pitchFamily="18" charset="0"/>
            </a:rPr>
            <a:t>элементі</a:t>
          </a:r>
          <a:endParaRPr lang="ru-RU" sz="2400" dirty="0">
            <a:solidFill>
              <a:schemeClr val="tx1"/>
            </a:solidFill>
            <a:latin typeface="Times New Roman" panose="02020603050405020304" pitchFamily="18" charset="0"/>
            <a:cs typeface="Times New Roman" panose="02020603050405020304" pitchFamily="18" charset="0"/>
          </a:endParaRPr>
        </a:p>
      </dgm:t>
    </dgm:pt>
    <dgm:pt modelId="{C8D1DF30-FAA7-4E57-99ED-5062BBFF87F3}" type="parTrans" cxnId="{42D95DE7-B663-4D33-82FF-6C0C61617066}">
      <dgm:prSet/>
      <dgm:spPr/>
      <dgm:t>
        <a:bodyPr/>
        <a:lstStyle/>
        <a:p>
          <a:endParaRPr lang="ru-RU"/>
        </a:p>
      </dgm:t>
    </dgm:pt>
    <dgm:pt modelId="{CC0DB461-83D7-4ED1-9B66-9AC1FAC84D9C}" type="sibTrans" cxnId="{42D95DE7-B663-4D33-82FF-6C0C61617066}">
      <dgm:prSet/>
      <dgm:spPr/>
      <dgm:t>
        <a:bodyPr/>
        <a:lstStyle/>
        <a:p>
          <a:endParaRPr lang="ru-RU"/>
        </a:p>
      </dgm:t>
    </dgm:pt>
    <dgm:pt modelId="{6396EEA2-D7A0-4636-9905-C3637948F244}">
      <dgm:prSet custT="1"/>
      <dgm:spPr/>
      <dgm:t>
        <a:bodyPr/>
        <a:lstStyle/>
        <a:p>
          <a:r>
            <a:rPr lang="ru-RU" sz="2400" dirty="0" err="1" smtClean="0">
              <a:solidFill>
                <a:schemeClr val="tx1"/>
              </a:solidFill>
              <a:latin typeface="Times New Roman" panose="02020603050405020304" pitchFamily="18" charset="0"/>
              <a:cs typeface="Times New Roman" panose="02020603050405020304" pitchFamily="18" charset="0"/>
            </a:rPr>
            <a:t>басшының</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шешім</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қабылдау</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ресми</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жағдайға</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тәуелді</a:t>
          </a:r>
          <a:r>
            <a:rPr lang="ru-RU" sz="2400" dirty="0" smtClean="0">
              <a:solidFill>
                <a:schemeClr val="tx1"/>
              </a:solidFill>
              <a:latin typeface="Times New Roman" panose="02020603050405020304" pitchFamily="18" charset="0"/>
              <a:cs typeface="Times New Roman" panose="02020603050405020304" pitchFamily="18" charset="0"/>
            </a:rPr>
            <a:t>, ал </a:t>
          </a:r>
          <a:r>
            <a:rPr lang="ru-RU" sz="2400" dirty="0" err="1" smtClean="0">
              <a:solidFill>
                <a:schemeClr val="tx1"/>
              </a:solidFill>
              <a:latin typeface="Times New Roman" panose="02020603050405020304" pitchFamily="18" charset="0"/>
              <a:cs typeface="Times New Roman" panose="02020603050405020304" pitchFamily="18" charset="0"/>
            </a:rPr>
            <a:t>көшбасшы</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тікелей</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шешімдер</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қабылдайды</a:t>
          </a:r>
          <a:endParaRPr lang="ru-RU" sz="2400" dirty="0">
            <a:solidFill>
              <a:schemeClr val="tx1"/>
            </a:solidFill>
            <a:latin typeface="Times New Roman" panose="02020603050405020304" pitchFamily="18" charset="0"/>
            <a:cs typeface="Times New Roman" panose="02020603050405020304" pitchFamily="18" charset="0"/>
          </a:endParaRPr>
        </a:p>
      </dgm:t>
    </dgm:pt>
    <dgm:pt modelId="{02619323-7FCD-4279-BE27-FE3D1133261C}" type="parTrans" cxnId="{4E497C8F-E70F-4E0E-AAE3-2E2CE8E8A774}">
      <dgm:prSet/>
      <dgm:spPr/>
      <dgm:t>
        <a:bodyPr/>
        <a:lstStyle/>
        <a:p>
          <a:endParaRPr lang="ru-RU"/>
        </a:p>
      </dgm:t>
    </dgm:pt>
    <dgm:pt modelId="{033D8F2E-748A-4624-A961-F08633CE4DAF}" type="sibTrans" cxnId="{4E497C8F-E70F-4E0E-AAE3-2E2CE8E8A774}">
      <dgm:prSet/>
      <dgm:spPr/>
      <dgm:t>
        <a:bodyPr/>
        <a:lstStyle/>
        <a:p>
          <a:endParaRPr lang="ru-RU"/>
        </a:p>
      </dgm:t>
    </dgm:pt>
    <dgm:pt modelId="{01A2A5DA-6FD2-4247-A613-9965918071DD}">
      <dgm:prSet custT="1"/>
      <dgm:spPr/>
      <dgm:t>
        <a:bodyPr/>
        <a:lstStyle/>
        <a:p>
          <a:r>
            <a:rPr lang="ru-RU" sz="2800" dirty="0" err="1" smtClean="0">
              <a:solidFill>
                <a:schemeClr val="tx1"/>
              </a:solidFill>
              <a:latin typeface="Times New Roman" panose="02020603050405020304" pitchFamily="18" charset="0"/>
              <a:cs typeface="Times New Roman" panose="02020603050405020304" pitchFamily="18" charset="0"/>
            </a:rPr>
            <a:t>басшы</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белгілі</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бір</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жүйеде</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бағынушыларды</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нақты</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басқаруға</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иелік</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етеді</a:t>
          </a:r>
          <a:endParaRPr lang="ru-RU" sz="2800" dirty="0">
            <a:solidFill>
              <a:schemeClr val="tx1"/>
            </a:solidFill>
            <a:latin typeface="Times New Roman" panose="02020603050405020304" pitchFamily="18" charset="0"/>
            <a:cs typeface="Times New Roman" panose="02020603050405020304" pitchFamily="18" charset="0"/>
          </a:endParaRPr>
        </a:p>
      </dgm:t>
    </dgm:pt>
    <dgm:pt modelId="{C4874506-B552-4711-972C-226C79542BE1}" type="parTrans" cxnId="{9858E9DC-1639-4E58-BDB4-35FD7EA5362A}">
      <dgm:prSet/>
      <dgm:spPr/>
      <dgm:t>
        <a:bodyPr/>
        <a:lstStyle/>
        <a:p>
          <a:endParaRPr lang="ru-RU"/>
        </a:p>
      </dgm:t>
    </dgm:pt>
    <dgm:pt modelId="{9759B8C3-F22E-4B9E-8F37-04D8A5E95223}" type="sibTrans" cxnId="{9858E9DC-1639-4E58-BDB4-35FD7EA5362A}">
      <dgm:prSet/>
      <dgm:spPr/>
      <dgm:t>
        <a:bodyPr/>
        <a:lstStyle/>
        <a:p>
          <a:endParaRPr lang="ru-RU"/>
        </a:p>
      </dgm:t>
    </dgm:pt>
    <dgm:pt modelId="{669309A3-ABDB-42C1-B4D9-7BF9BBAA9CB7}" type="pres">
      <dgm:prSet presAssocID="{AF6527D4-8639-4E6A-886D-656A946C5195}" presName="diagram" presStyleCnt="0">
        <dgm:presLayoutVars>
          <dgm:dir/>
          <dgm:resizeHandles val="exact"/>
        </dgm:presLayoutVars>
      </dgm:prSet>
      <dgm:spPr/>
      <dgm:t>
        <a:bodyPr/>
        <a:lstStyle/>
        <a:p>
          <a:endParaRPr lang="ru-RU"/>
        </a:p>
      </dgm:t>
    </dgm:pt>
    <dgm:pt modelId="{855248D7-3800-4525-859E-89E8003EE527}" type="pres">
      <dgm:prSet presAssocID="{CA075950-AE6F-48E1-9CFE-5DD6F10520E7}" presName="node" presStyleLbl="node1" presStyleIdx="0" presStyleCnt="5">
        <dgm:presLayoutVars>
          <dgm:bulletEnabled val="1"/>
        </dgm:presLayoutVars>
      </dgm:prSet>
      <dgm:spPr/>
      <dgm:t>
        <a:bodyPr/>
        <a:lstStyle/>
        <a:p>
          <a:endParaRPr lang="ru-RU"/>
        </a:p>
      </dgm:t>
    </dgm:pt>
    <dgm:pt modelId="{60DEA9AB-C6AB-451D-9E83-17164DF8D60A}" type="pres">
      <dgm:prSet presAssocID="{29F6B888-D0CA-4335-87A5-2CE51FB16C26}" presName="sibTrans" presStyleCnt="0"/>
      <dgm:spPr/>
    </dgm:pt>
    <dgm:pt modelId="{C03BD0DD-380F-4407-BB8B-28463EAA77B8}" type="pres">
      <dgm:prSet presAssocID="{F7D5F267-4362-4E5A-B6CB-2EF69A1B601F}" presName="node" presStyleLbl="node1" presStyleIdx="1" presStyleCnt="5" custScaleX="108565">
        <dgm:presLayoutVars>
          <dgm:bulletEnabled val="1"/>
        </dgm:presLayoutVars>
      </dgm:prSet>
      <dgm:spPr/>
      <dgm:t>
        <a:bodyPr/>
        <a:lstStyle/>
        <a:p>
          <a:endParaRPr lang="ru-RU"/>
        </a:p>
      </dgm:t>
    </dgm:pt>
    <dgm:pt modelId="{36776401-175A-4388-A939-B67CD0F01133}" type="pres">
      <dgm:prSet presAssocID="{524D94F0-D405-4820-853F-83E18C65AC4F}" presName="sibTrans" presStyleCnt="0"/>
      <dgm:spPr/>
    </dgm:pt>
    <dgm:pt modelId="{C4C0883E-A2DA-4563-BAB0-8E79AF4A187A}" type="pres">
      <dgm:prSet presAssocID="{29A0BD99-D232-4545-8E45-1C38279D9097}" presName="node" presStyleLbl="node1" presStyleIdx="2" presStyleCnt="5">
        <dgm:presLayoutVars>
          <dgm:bulletEnabled val="1"/>
        </dgm:presLayoutVars>
      </dgm:prSet>
      <dgm:spPr/>
      <dgm:t>
        <a:bodyPr/>
        <a:lstStyle/>
        <a:p>
          <a:endParaRPr lang="ru-RU"/>
        </a:p>
      </dgm:t>
    </dgm:pt>
    <dgm:pt modelId="{EDF8CAAC-FDAD-42ED-AF44-046C89CF2225}" type="pres">
      <dgm:prSet presAssocID="{CC0DB461-83D7-4ED1-9B66-9AC1FAC84D9C}" presName="sibTrans" presStyleCnt="0"/>
      <dgm:spPr/>
    </dgm:pt>
    <dgm:pt modelId="{0F29DBF5-829A-4050-92D4-A2BB0D8A4F26}" type="pres">
      <dgm:prSet presAssocID="{6396EEA2-D7A0-4636-9905-C3637948F244}" presName="node" presStyleLbl="node1" presStyleIdx="3" presStyleCnt="5">
        <dgm:presLayoutVars>
          <dgm:bulletEnabled val="1"/>
        </dgm:presLayoutVars>
      </dgm:prSet>
      <dgm:spPr/>
      <dgm:t>
        <a:bodyPr/>
        <a:lstStyle/>
        <a:p>
          <a:endParaRPr lang="ru-RU"/>
        </a:p>
      </dgm:t>
    </dgm:pt>
    <dgm:pt modelId="{1717F0DD-1BB0-4931-B451-0D2DD865DAB9}" type="pres">
      <dgm:prSet presAssocID="{033D8F2E-748A-4624-A961-F08633CE4DAF}" presName="sibTrans" presStyleCnt="0"/>
      <dgm:spPr/>
    </dgm:pt>
    <dgm:pt modelId="{E01D5C4A-A2A3-4E15-8566-796ABBE94243}" type="pres">
      <dgm:prSet presAssocID="{01A2A5DA-6FD2-4247-A613-9965918071DD}" presName="node" presStyleLbl="node1" presStyleIdx="4" presStyleCnt="5">
        <dgm:presLayoutVars>
          <dgm:bulletEnabled val="1"/>
        </dgm:presLayoutVars>
      </dgm:prSet>
      <dgm:spPr/>
      <dgm:t>
        <a:bodyPr/>
        <a:lstStyle/>
        <a:p>
          <a:endParaRPr lang="ru-RU"/>
        </a:p>
      </dgm:t>
    </dgm:pt>
  </dgm:ptLst>
  <dgm:cxnLst>
    <dgm:cxn modelId="{35129A85-DDBB-4394-96CD-FC818596ACB7}" type="presOf" srcId="{AF6527D4-8639-4E6A-886D-656A946C5195}" destId="{669309A3-ABDB-42C1-B4D9-7BF9BBAA9CB7}" srcOrd="0" destOrd="0" presId="urn:microsoft.com/office/officeart/2005/8/layout/default#1"/>
    <dgm:cxn modelId="{E6BAA03B-7D42-4F70-A17A-DDED2AA89CF2}" type="presOf" srcId="{6396EEA2-D7A0-4636-9905-C3637948F244}" destId="{0F29DBF5-829A-4050-92D4-A2BB0D8A4F26}" srcOrd="0" destOrd="0" presId="urn:microsoft.com/office/officeart/2005/8/layout/default#1"/>
    <dgm:cxn modelId="{F9C15019-2986-485C-BAD2-D449606E65BA}" type="presOf" srcId="{01A2A5DA-6FD2-4247-A613-9965918071DD}" destId="{E01D5C4A-A2A3-4E15-8566-796ABBE94243}" srcOrd="0" destOrd="0" presId="urn:microsoft.com/office/officeart/2005/8/layout/default#1"/>
    <dgm:cxn modelId="{239DB984-1403-4031-A80E-6ECFF66D1C80}" srcId="{AF6527D4-8639-4E6A-886D-656A946C5195}" destId="{CA075950-AE6F-48E1-9CFE-5DD6F10520E7}" srcOrd="0" destOrd="0" parTransId="{AAB0FB23-674D-4B9F-BF47-1480D260750B}" sibTransId="{29F6B888-D0CA-4335-87A5-2CE51FB16C26}"/>
    <dgm:cxn modelId="{57F93A1E-D6B8-4E11-AD6A-E1B230793B27}" srcId="{AF6527D4-8639-4E6A-886D-656A946C5195}" destId="{F7D5F267-4362-4E5A-B6CB-2EF69A1B601F}" srcOrd="1" destOrd="0" parTransId="{6C9B8E28-E758-4A5C-B09D-D00A1B55B6ED}" sibTransId="{524D94F0-D405-4820-853F-83E18C65AC4F}"/>
    <dgm:cxn modelId="{5DE575AC-FDA5-4166-A9C4-8DD986149BFB}" type="presOf" srcId="{CA075950-AE6F-48E1-9CFE-5DD6F10520E7}" destId="{855248D7-3800-4525-859E-89E8003EE527}" srcOrd="0" destOrd="0" presId="urn:microsoft.com/office/officeart/2005/8/layout/default#1"/>
    <dgm:cxn modelId="{4E497C8F-E70F-4E0E-AAE3-2E2CE8E8A774}" srcId="{AF6527D4-8639-4E6A-886D-656A946C5195}" destId="{6396EEA2-D7A0-4636-9905-C3637948F244}" srcOrd="3" destOrd="0" parTransId="{02619323-7FCD-4279-BE27-FE3D1133261C}" sibTransId="{033D8F2E-748A-4624-A961-F08633CE4DAF}"/>
    <dgm:cxn modelId="{42D95DE7-B663-4D33-82FF-6C0C61617066}" srcId="{AF6527D4-8639-4E6A-886D-656A946C5195}" destId="{29A0BD99-D232-4545-8E45-1C38279D9097}" srcOrd="2" destOrd="0" parTransId="{C8D1DF30-FAA7-4E57-99ED-5062BBFF87F3}" sibTransId="{CC0DB461-83D7-4ED1-9B66-9AC1FAC84D9C}"/>
    <dgm:cxn modelId="{1674374A-1EAC-4303-8805-BF72A1348099}" type="presOf" srcId="{F7D5F267-4362-4E5A-B6CB-2EF69A1B601F}" destId="{C03BD0DD-380F-4407-BB8B-28463EAA77B8}" srcOrd="0" destOrd="0" presId="urn:microsoft.com/office/officeart/2005/8/layout/default#1"/>
    <dgm:cxn modelId="{4FF40895-3571-4396-8BE1-B905262E0BCE}" type="presOf" srcId="{29A0BD99-D232-4545-8E45-1C38279D9097}" destId="{C4C0883E-A2DA-4563-BAB0-8E79AF4A187A}" srcOrd="0" destOrd="0" presId="urn:microsoft.com/office/officeart/2005/8/layout/default#1"/>
    <dgm:cxn modelId="{9858E9DC-1639-4E58-BDB4-35FD7EA5362A}" srcId="{AF6527D4-8639-4E6A-886D-656A946C5195}" destId="{01A2A5DA-6FD2-4247-A613-9965918071DD}" srcOrd="4" destOrd="0" parTransId="{C4874506-B552-4711-972C-226C79542BE1}" sibTransId="{9759B8C3-F22E-4B9E-8F37-04D8A5E95223}"/>
    <dgm:cxn modelId="{BAE7F00C-C030-4521-B9B2-88E2A5C31EC7}" type="presParOf" srcId="{669309A3-ABDB-42C1-B4D9-7BF9BBAA9CB7}" destId="{855248D7-3800-4525-859E-89E8003EE527}" srcOrd="0" destOrd="0" presId="urn:microsoft.com/office/officeart/2005/8/layout/default#1"/>
    <dgm:cxn modelId="{D1A77A22-C17B-4BBE-9FE6-443765E8B900}" type="presParOf" srcId="{669309A3-ABDB-42C1-B4D9-7BF9BBAA9CB7}" destId="{60DEA9AB-C6AB-451D-9E83-17164DF8D60A}" srcOrd="1" destOrd="0" presId="urn:microsoft.com/office/officeart/2005/8/layout/default#1"/>
    <dgm:cxn modelId="{985A0529-464B-4AAE-817B-489F57269290}" type="presParOf" srcId="{669309A3-ABDB-42C1-B4D9-7BF9BBAA9CB7}" destId="{C03BD0DD-380F-4407-BB8B-28463EAA77B8}" srcOrd="2" destOrd="0" presId="urn:microsoft.com/office/officeart/2005/8/layout/default#1"/>
    <dgm:cxn modelId="{D57FDFF7-DE44-415D-8B7E-D178B7F6E858}" type="presParOf" srcId="{669309A3-ABDB-42C1-B4D9-7BF9BBAA9CB7}" destId="{36776401-175A-4388-A939-B67CD0F01133}" srcOrd="3" destOrd="0" presId="urn:microsoft.com/office/officeart/2005/8/layout/default#1"/>
    <dgm:cxn modelId="{9DD75312-5247-4238-8EC9-C274134E5D04}" type="presParOf" srcId="{669309A3-ABDB-42C1-B4D9-7BF9BBAA9CB7}" destId="{C4C0883E-A2DA-4563-BAB0-8E79AF4A187A}" srcOrd="4" destOrd="0" presId="urn:microsoft.com/office/officeart/2005/8/layout/default#1"/>
    <dgm:cxn modelId="{B350A707-B4B8-406A-9AF8-41F1E4650A48}" type="presParOf" srcId="{669309A3-ABDB-42C1-B4D9-7BF9BBAA9CB7}" destId="{EDF8CAAC-FDAD-42ED-AF44-046C89CF2225}" srcOrd="5" destOrd="0" presId="urn:microsoft.com/office/officeart/2005/8/layout/default#1"/>
    <dgm:cxn modelId="{E1604E9A-DFF8-40FE-A59C-37961104567C}" type="presParOf" srcId="{669309A3-ABDB-42C1-B4D9-7BF9BBAA9CB7}" destId="{0F29DBF5-829A-4050-92D4-A2BB0D8A4F26}" srcOrd="6" destOrd="0" presId="urn:microsoft.com/office/officeart/2005/8/layout/default#1"/>
    <dgm:cxn modelId="{EEFB41A3-D739-4C8F-9ACE-4E486BBC05DC}" type="presParOf" srcId="{669309A3-ABDB-42C1-B4D9-7BF9BBAA9CB7}" destId="{1717F0DD-1BB0-4931-B451-0D2DD865DAB9}" srcOrd="7" destOrd="0" presId="urn:microsoft.com/office/officeart/2005/8/layout/default#1"/>
    <dgm:cxn modelId="{4F12A3C0-57BB-4D80-8B4D-76EC782D1EF1}" type="presParOf" srcId="{669309A3-ABDB-42C1-B4D9-7BF9BBAA9CB7}" destId="{E01D5C4A-A2A3-4E15-8566-796ABBE94243}" srcOrd="8"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DB30FC2-674B-4F68-8A83-066D39EF03AE}">
      <dsp:nvSpPr>
        <dsp:cNvPr id="0" name=""/>
        <dsp:cNvSpPr/>
      </dsp:nvSpPr>
      <dsp:spPr>
        <a:xfrm>
          <a:off x="4251163" y="382785"/>
          <a:ext cx="4645855" cy="4946767"/>
        </a:xfrm>
        <a:prstGeom prst="pie">
          <a:avLst>
            <a:gd name="adj1" fmla="val 16200000"/>
            <a:gd name="adj2" fmla="val 180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ru-RU" sz="3600" kern="1200" dirty="0" err="1" smtClean="0">
              <a:solidFill>
                <a:schemeClr val="tx1">
                  <a:lumMod val="95000"/>
                  <a:lumOff val="5000"/>
                </a:schemeClr>
              </a:solidFill>
              <a:latin typeface="Times New Roman" panose="02020603050405020304" pitchFamily="18" charset="0"/>
              <a:cs typeface="Times New Roman" panose="02020603050405020304" pitchFamily="18" charset="0"/>
            </a:rPr>
            <a:t>Құралы</a:t>
          </a:r>
          <a:r>
            <a:rPr lang="ru-RU" sz="3600" kern="1200" dirty="0" smtClean="0">
              <a:solidFill>
                <a:schemeClr val="tx1">
                  <a:lumMod val="95000"/>
                  <a:lumOff val="5000"/>
                </a:schemeClr>
              </a:solidFill>
              <a:latin typeface="Times New Roman" panose="02020603050405020304" pitchFamily="18" charset="0"/>
              <a:cs typeface="Times New Roman" panose="02020603050405020304" pitchFamily="18" charset="0"/>
            </a:rPr>
            <a:t> </a:t>
          </a:r>
        </a:p>
      </dsp:txBody>
      <dsp:txXfrm>
        <a:off x="6699640" y="1431029"/>
        <a:ext cx="1659234" cy="1472252"/>
      </dsp:txXfrm>
    </dsp:sp>
    <dsp:sp modelId="{B096590C-DD5D-4969-8767-11A324218A83}">
      <dsp:nvSpPr>
        <dsp:cNvPr id="0" name=""/>
        <dsp:cNvSpPr/>
      </dsp:nvSpPr>
      <dsp:spPr>
        <a:xfrm>
          <a:off x="3998827" y="559455"/>
          <a:ext cx="4946767" cy="4946767"/>
        </a:xfrm>
        <a:prstGeom prst="pie">
          <a:avLst>
            <a:gd name="adj1" fmla="val 1800000"/>
            <a:gd name="adj2" fmla="val 900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ru-RU" sz="3600" kern="1200" dirty="0" err="1" smtClean="0">
              <a:solidFill>
                <a:schemeClr val="tx1">
                  <a:lumMod val="95000"/>
                  <a:lumOff val="5000"/>
                </a:schemeClr>
              </a:solidFill>
              <a:latin typeface="Times New Roman" panose="02020603050405020304" pitchFamily="18" charset="0"/>
              <a:cs typeface="Times New Roman" panose="02020603050405020304" pitchFamily="18" charset="0"/>
            </a:rPr>
            <a:t>Мақсаты</a:t>
          </a:r>
          <a:r>
            <a:rPr lang="ru-RU" sz="3600" kern="1200" dirty="0" smtClean="0">
              <a:solidFill>
                <a:schemeClr val="tx1">
                  <a:lumMod val="95000"/>
                  <a:lumOff val="5000"/>
                </a:schemeClr>
              </a:solidFill>
              <a:latin typeface="Times New Roman" panose="02020603050405020304" pitchFamily="18" charset="0"/>
              <a:cs typeface="Times New Roman" panose="02020603050405020304" pitchFamily="18" charset="0"/>
            </a:rPr>
            <a:t>  </a:t>
          </a:r>
        </a:p>
      </dsp:txBody>
      <dsp:txXfrm>
        <a:off x="5176629" y="3768965"/>
        <a:ext cx="2650054" cy="1295581"/>
      </dsp:txXfrm>
    </dsp:sp>
    <dsp:sp modelId="{95C9EEE3-61AC-4C03-A4F8-0A0815139B5D}">
      <dsp:nvSpPr>
        <dsp:cNvPr id="0" name=""/>
        <dsp:cNvSpPr/>
      </dsp:nvSpPr>
      <dsp:spPr>
        <a:xfrm>
          <a:off x="3896947" y="382785"/>
          <a:ext cx="4946767" cy="4946767"/>
        </a:xfrm>
        <a:prstGeom prst="pie">
          <a:avLst>
            <a:gd name="adj1" fmla="val 9000000"/>
            <a:gd name="adj2" fmla="val 1620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ru-RU" sz="3200" kern="1200" dirty="0" err="1" smtClean="0">
              <a:solidFill>
                <a:schemeClr val="tx1">
                  <a:lumMod val="95000"/>
                  <a:lumOff val="5000"/>
                </a:schemeClr>
              </a:solidFill>
              <a:latin typeface="Times New Roman" panose="02020603050405020304" pitchFamily="18" charset="0"/>
              <a:cs typeface="Times New Roman" panose="02020603050405020304" pitchFamily="18" charset="0"/>
            </a:rPr>
            <a:t>Мазмұны</a:t>
          </a:r>
          <a:r>
            <a:rPr lang="ru-RU" sz="3200" kern="1200" dirty="0" smtClean="0">
              <a:solidFill>
                <a:schemeClr val="tx1">
                  <a:lumMod val="95000"/>
                  <a:lumOff val="5000"/>
                </a:schemeClr>
              </a:solidFill>
              <a:latin typeface="Times New Roman" panose="02020603050405020304" pitchFamily="18" charset="0"/>
              <a:cs typeface="Times New Roman" panose="02020603050405020304" pitchFamily="18" charset="0"/>
            </a:rPr>
            <a:t> </a:t>
          </a:r>
        </a:p>
      </dsp:txBody>
      <dsp:txXfrm>
        <a:off x="4469948" y="1431029"/>
        <a:ext cx="1766702" cy="1472252"/>
      </dsp:txXfrm>
    </dsp:sp>
    <dsp:sp modelId="{9A6EE47B-70C3-4BFB-9B31-D1DCBB84F06C}">
      <dsp:nvSpPr>
        <dsp:cNvPr id="0" name=""/>
        <dsp:cNvSpPr/>
      </dsp:nvSpPr>
      <dsp:spPr>
        <a:xfrm>
          <a:off x="3795982" y="76557"/>
          <a:ext cx="5559224" cy="5559224"/>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121780-D941-4648-9258-06A30BA68D7C}">
      <dsp:nvSpPr>
        <dsp:cNvPr id="0" name=""/>
        <dsp:cNvSpPr/>
      </dsp:nvSpPr>
      <dsp:spPr>
        <a:xfrm>
          <a:off x="3692599" y="252914"/>
          <a:ext cx="5559224" cy="5559224"/>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983A04A-0EC2-4227-97C5-24B2AA640204}">
      <dsp:nvSpPr>
        <dsp:cNvPr id="0" name=""/>
        <dsp:cNvSpPr/>
      </dsp:nvSpPr>
      <dsp:spPr>
        <a:xfrm>
          <a:off x="3590311" y="76557"/>
          <a:ext cx="5559224" cy="5559224"/>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78DF9B-1DBC-492B-A040-490EA4D6516E}">
      <dsp:nvSpPr>
        <dsp:cNvPr id="0" name=""/>
        <dsp:cNvSpPr/>
      </dsp:nvSpPr>
      <dsp:spPr>
        <a:xfrm>
          <a:off x="1666" y="0"/>
          <a:ext cx="4244534" cy="4608512"/>
        </a:xfrm>
        <a:prstGeom prst="roundRect">
          <a:avLst>
            <a:gd name="adj" fmla="val 5000"/>
          </a:avLst>
        </a:prstGeom>
        <a:solidFill>
          <a:srgbClr val="FFC000"/>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74879" rIns="226695" bIns="0" numCol="1" spcCol="1270" anchor="t" anchorCtr="0">
          <a:noAutofit/>
        </a:bodyPr>
        <a:lstStyle/>
        <a:p>
          <a:pPr lvl="0" algn="r" defTabSz="2266950">
            <a:lnSpc>
              <a:spcPct val="90000"/>
            </a:lnSpc>
            <a:spcBef>
              <a:spcPct val="0"/>
            </a:spcBef>
            <a:spcAft>
              <a:spcPct val="35000"/>
            </a:spcAft>
          </a:pPr>
          <a:r>
            <a:rPr lang="kk-KZ" sz="5100" kern="1200" dirty="0" smtClean="0">
              <a:solidFill>
                <a:schemeClr val="tx1"/>
              </a:solidFill>
              <a:latin typeface="Times New Roman" pitchFamily="18" charset="0"/>
              <a:cs typeface="Times New Roman" pitchFamily="18" charset="0"/>
            </a:rPr>
            <a:t>Менеджер </a:t>
          </a:r>
          <a:endParaRPr lang="ru-RU" sz="5100" kern="1200" dirty="0">
            <a:solidFill>
              <a:schemeClr val="tx1"/>
            </a:solidFill>
            <a:latin typeface="Times New Roman" pitchFamily="18" charset="0"/>
            <a:cs typeface="Times New Roman" pitchFamily="18" charset="0"/>
          </a:endParaRPr>
        </a:p>
      </dsp:txBody>
      <dsp:txXfrm rot="16200000">
        <a:off x="-1463369" y="1465036"/>
        <a:ext cx="3778979" cy="848906"/>
      </dsp:txXfrm>
    </dsp:sp>
    <dsp:sp modelId="{ED61259B-DEC8-47D2-BCE4-8F78FBCE72B3}">
      <dsp:nvSpPr>
        <dsp:cNvPr id="0" name=""/>
        <dsp:cNvSpPr/>
      </dsp:nvSpPr>
      <dsp:spPr>
        <a:xfrm>
          <a:off x="850573" y="0"/>
          <a:ext cx="3162177" cy="4608512"/>
        </a:xfrm>
        <a:prstGeom prst="rect">
          <a:avLst/>
        </a:prstGeom>
        <a:noFill/>
        <a:ln>
          <a:noFill/>
        </a:ln>
        <a:effectLst>
          <a:outerShdw blurRad="50800" dist="25400" dir="5400000" rotWithShape="0">
            <a:srgbClr val="000000">
              <a:alpha val="45000"/>
            </a:srgbClr>
          </a:outerShdw>
        </a:effectLst>
        <a:scene3d>
          <a:camera prst="orthographicFront"/>
          <a:lightRig rig="threePt" dir="t">
            <a:rot lat="0" lon="0" rev="7500000"/>
          </a:lightRig>
        </a:scene3d>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0" bIns="0" numCol="1" spcCol="1270" anchor="t" anchorCtr="0">
          <a:noAutofit/>
        </a:bodyPr>
        <a:lstStyle/>
        <a:p>
          <a:pPr lvl="0" algn="l" defTabSz="889000">
            <a:lnSpc>
              <a:spcPct val="90000"/>
            </a:lnSpc>
            <a:spcBef>
              <a:spcPct val="0"/>
            </a:spcBef>
            <a:spcAft>
              <a:spcPct val="35000"/>
            </a:spcAft>
          </a:pPr>
          <a:r>
            <a:rPr lang="kk-KZ" sz="2000" kern="1200" dirty="0" smtClean="0">
              <a:solidFill>
                <a:schemeClr val="tx1"/>
              </a:solidFill>
              <a:latin typeface="Times New Roman" pitchFamily="18" charset="0"/>
              <a:cs typeface="Times New Roman" pitchFamily="18" charset="0"/>
            </a:rPr>
            <a:t>Администратор </a:t>
          </a:r>
        </a:p>
        <a:p>
          <a:pPr lvl="0" algn="l" defTabSz="889000">
            <a:lnSpc>
              <a:spcPct val="90000"/>
            </a:lnSpc>
            <a:spcBef>
              <a:spcPct val="0"/>
            </a:spcBef>
            <a:spcAft>
              <a:spcPct val="35000"/>
            </a:spcAft>
          </a:pPr>
          <a:r>
            <a:rPr lang="kk-KZ" sz="2000" kern="1200" dirty="0" smtClean="0">
              <a:solidFill>
                <a:schemeClr val="tx1"/>
              </a:solidFill>
              <a:latin typeface="Times New Roman" pitchFamily="18" charset="0"/>
              <a:cs typeface="Times New Roman" pitchFamily="18" charset="0"/>
            </a:rPr>
            <a:t>Міндеттейді</a:t>
          </a:r>
        </a:p>
        <a:p>
          <a:pPr lvl="0" algn="l" defTabSz="889000">
            <a:lnSpc>
              <a:spcPct val="90000"/>
            </a:lnSpc>
            <a:spcBef>
              <a:spcPct val="0"/>
            </a:spcBef>
            <a:spcAft>
              <a:spcPct val="35000"/>
            </a:spcAft>
          </a:pPr>
          <a:r>
            <a:rPr lang="kk-KZ" sz="2000" kern="1200" dirty="0" smtClean="0">
              <a:solidFill>
                <a:schemeClr val="tx1"/>
              </a:solidFill>
              <a:latin typeface="Times New Roman" pitchFamily="18" charset="0"/>
              <a:cs typeface="Times New Roman" pitchFamily="18" charset="0"/>
            </a:rPr>
            <a:t>Басқалардың мақсатымен жұмыс істейді</a:t>
          </a:r>
        </a:p>
        <a:p>
          <a:pPr lvl="0" algn="l" defTabSz="889000">
            <a:lnSpc>
              <a:spcPct val="90000"/>
            </a:lnSpc>
            <a:spcBef>
              <a:spcPct val="0"/>
            </a:spcBef>
            <a:spcAft>
              <a:spcPct val="35000"/>
            </a:spcAft>
          </a:pPr>
          <a:r>
            <a:rPr lang="kk-KZ" sz="2000" kern="1200" dirty="0" smtClean="0">
              <a:solidFill>
                <a:schemeClr val="tx1"/>
              </a:solidFill>
              <a:latin typeface="Times New Roman" pitchFamily="18" charset="0"/>
              <a:cs typeface="Times New Roman" pitchFamily="18" charset="0"/>
            </a:rPr>
            <a:t>Бақылайды </a:t>
          </a:r>
        </a:p>
        <a:p>
          <a:pPr lvl="0" algn="l" defTabSz="889000">
            <a:lnSpc>
              <a:spcPct val="90000"/>
            </a:lnSpc>
            <a:spcBef>
              <a:spcPct val="0"/>
            </a:spcBef>
            <a:spcAft>
              <a:spcPct val="35000"/>
            </a:spcAft>
          </a:pPr>
          <a:r>
            <a:rPr lang="kk-KZ" sz="2000" kern="1200" dirty="0" smtClean="0">
              <a:solidFill>
                <a:schemeClr val="tx1"/>
              </a:solidFill>
              <a:latin typeface="Times New Roman" pitchFamily="18" charset="0"/>
              <a:cs typeface="Times New Roman" pitchFamily="18" charset="0"/>
            </a:rPr>
            <a:t>Кәсіпқой </a:t>
          </a:r>
        </a:p>
        <a:p>
          <a:pPr lvl="0" algn="l" defTabSz="889000">
            <a:lnSpc>
              <a:spcPct val="90000"/>
            </a:lnSpc>
            <a:spcBef>
              <a:spcPct val="0"/>
            </a:spcBef>
            <a:spcAft>
              <a:spcPct val="35000"/>
            </a:spcAft>
          </a:pPr>
          <a:r>
            <a:rPr lang="kk-KZ" sz="2000" kern="1200" dirty="0" smtClean="0">
              <a:solidFill>
                <a:schemeClr val="tx1"/>
              </a:solidFill>
              <a:latin typeface="Times New Roman" pitchFamily="18" charset="0"/>
              <a:cs typeface="Times New Roman" pitchFamily="18" charset="0"/>
            </a:rPr>
            <a:t>Жүйеге сенеді</a:t>
          </a:r>
        </a:p>
        <a:p>
          <a:pPr lvl="0" algn="l" defTabSz="889000">
            <a:lnSpc>
              <a:spcPct val="90000"/>
            </a:lnSpc>
            <a:spcBef>
              <a:spcPct val="0"/>
            </a:spcBef>
            <a:spcAft>
              <a:spcPct val="35000"/>
            </a:spcAft>
          </a:pPr>
          <a:r>
            <a:rPr lang="kk-KZ" sz="2000" kern="1200" dirty="0" smtClean="0">
              <a:solidFill>
                <a:schemeClr val="tx1"/>
              </a:solidFill>
              <a:latin typeface="Times New Roman" pitchFamily="18" charset="0"/>
              <a:cs typeface="Times New Roman" pitchFamily="18" charset="0"/>
            </a:rPr>
            <a:t>Жұмысты дұрыс істейді</a:t>
          </a:r>
          <a:endParaRPr lang="ru-RU" sz="2000" kern="1200" dirty="0">
            <a:solidFill>
              <a:schemeClr val="tx1"/>
            </a:solidFill>
            <a:latin typeface="Times New Roman" pitchFamily="18" charset="0"/>
            <a:cs typeface="Times New Roman" pitchFamily="18" charset="0"/>
          </a:endParaRPr>
        </a:p>
      </dsp:txBody>
      <dsp:txXfrm>
        <a:off x="850573" y="0"/>
        <a:ext cx="3162177" cy="4608512"/>
      </dsp:txXfrm>
    </dsp:sp>
    <dsp:sp modelId="{E4BDDE72-790F-4F77-8943-762C135BD3DC}">
      <dsp:nvSpPr>
        <dsp:cNvPr id="0" name=""/>
        <dsp:cNvSpPr/>
      </dsp:nvSpPr>
      <dsp:spPr>
        <a:xfrm>
          <a:off x="4394759" y="0"/>
          <a:ext cx="4244534" cy="4608512"/>
        </a:xfrm>
        <a:prstGeom prst="roundRect">
          <a:avLst>
            <a:gd name="adj" fmla="val 5000"/>
          </a:avLst>
        </a:prstGeom>
        <a:solidFill>
          <a:srgbClr val="00B050"/>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74879" rIns="226695" bIns="0" numCol="1" spcCol="1270" anchor="t" anchorCtr="0">
          <a:noAutofit/>
        </a:bodyPr>
        <a:lstStyle/>
        <a:p>
          <a:pPr lvl="0" algn="r" defTabSz="2266950">
            <a:lnSpc>
              <a:spcPct val="90000"/>
            </a:lnSpc>
            <a:spcBef>
              <a:spcPct val="0"/>
            </a:spcBef>
            <a:spcAft>
              <a:spcPct val="35000"/>
            </a:spcAft>
          </a:pPr>
          <a:r>
            <a:rPr lang="kk-KZ" sz="5100" kern="1200" dirty="0" smtClean="0">
              <a:solidFill>
                <a:schemeClr val="tx1"/>
              </a:solidFill>
              <a:latin typeface="Times New Roman" pitchFamily="18" charset="0"/>
              <a:cs typeface="Times New Roman" pitchFamily="18" charset="0"/>
            </a:rPr>
            <a:t>Көшбасшы </a:t>
          </a:r>
          <a:endParaRPr lang="ru-RU" sz="5100" kern="1200" dirty="0">
            <a:solidFill>
              <a:schemeClr val="tx1"/>
            </a:solidFill>
            <a:latin typeface="Times New Roman" pitchFamily="18" charset="0"/>
            <a:cs typeface="Times New Roman" pitchFamily="18" charset="0"/>
          </a:endParaRPr>
        </a:p>
      </dsp:txBody>
      <dsp:txXfrm rot="16200000">
        <a:off x="2929722" y="1465036"/>
        <a:ext cx="3778979" cy="848906"/>
      </dsp:txXfrm>
    </dsp:sp>
    <dsp:sp modelId="{5F2721C8-9AD8-42AC-9AC3-D71B5B0CA7C9}">
      <dsp:nvSpPr>
        <dsp:cNvPr id="0" name=""/>
        <dsp:cNvSpPr/>
      </dsp:nvSpPr>
      <dsp:spPr>
        <a:xfrm rot="5400000">
          <a:off x="4077389" y="3631903"/>
          <a:ext cx="677184" cy="636680"/>
        </a:xfrm>
        <a:prstGeom prst="flowChartExtract">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2CB7ACED-CEDC-4238-8FCB-03C431616441}">
      <dsp:nvSpPr>
        <dsp:cNvPr id="0" name=""/>
        <dsp:cNvSpPr/>
      </dsp:nvSpPr>
      <dsp:spPr>
        <a:xfrm>
          <a:off x="5243666" y="0"/>
          <a:ext cx="3162177" cy="4608512"/>
        </a:xfrm>
        <a:prstGeom prst="rect">
          <a:avLst/>
        </a:prstGeom>
        <a:noFill/>
        <a:ln>
          <a:noFill/>
        </a:ln>
        <a:effectLst>
          <a:outerShdw blurRad="50800" dist="25400" dir="5400000" rotWithShape="0">
            <a:srgbClr val="000000">
              <a:alpha val="45000"/>
            </a:srgbClr>
          </a:outerShdw>
        </a:effectLst>
        <a:scene3d>
          <a:camera prst="orthographicFront"/>
          <a:lightRig rig="threePt" dir="t">
            <a:rot lat="0" lon="0" rev="7500000"/>
          </a:lightRig>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0" bIns="0" numCol="1" spcCol="1270" anchor="t" anchorCtr="0">
          <a:noAutofit/>
        </a:bodyPr>
        <a:lstStyle/>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Инноватор</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Шабыттандырады </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Өз мақсатымен жұмыс істейді</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Сенеді </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Энтуазист </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Адамдарға сенеді </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Дұрыс жұмыс істейді </a:t>
          </a:r>
          <a:endParaRPr lang="ru-RU" sz="2400" kern="1200" dirty="0">
            <a:solidFill>
              <a:schemeClr val="tx1"/>
            </a:solidFill>
            <a:latin typeface="Times New Roman" pitchFamily="18" charset="0"/>
            <a:cs typeface="Times New Roman" pitchFamily="18" charset="0"/>
          </a:endParaRPr>
        </a:p>
      </dsp:txBody>
      <dsp:txXfrm>
        <a:off x="5243666" y="0"/>
        <a:ext cx="3162177" cy="4608512"/>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78DF9B-1DBC-492B-A040-490EA4D6516E}">
      <dsp:nvSpPr>
        <dsp:cNvPr id="0" name=""/>
        <dsp:cNvSpPr/>
      </dsp:nvSpPr>
      <dsp:spPr>
        <a:xfrm>
          <a:off x="1666" y="1828"/>
          <a:ext cx="4244534" cy="4015673"/>
        </a:xfrm>
        <a:prstGeom prst="roundRect">
          <a:avLst>
            <a:gd name="adj" fmla="val 5000"/>
          </a:avLst>
        </a:prstGeom>
        <a:solidFill>
          <a:srgbClr val="FFC000"/>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74879" rIns="226695" bIns="0" numCol="1" spcCol="1270" anchor="t" anchorCtr="0">
          <a:noAutofit/>
        </a:bodyPr>
        <a:lstStyle/>
        <a:p>
          <a:pPr lvl="0" algn="r" defTabSz="2266950">
            <a:lnSpc>
              <a:spcPct val="90000"/>
            </a:lnSpc>
            <a:spcBef>
              <a:spcPct val="0"/>
            </a:spcBef>
            <a:spcAft>
              <a:spcPct val="35000"/>
            </a:spcAft>
          </a:pPr>
          <a:r>
            <a:rPr lang="kk-KZ" sz="5100" kern="1200" dirty="0" smtClean="0">
              <a:solidFill>
                <a:schemeClr val="tx1"/>
              </a:solidFill>
              <a:latin typeface="Times New Roman" pitchFamily="18" charset="0"/>
              <a:cs typeface="Times New Roman" pitchFamily="18" charset="0"/>
            </a:rPr>
            <a:t>Басшы  </a:t>
          </a:r>
          <a:endParaRPr lang="ru-RU" sz="5100" kern="1200" dirty="0">
            <a:solidFill>
              <a:schemeClr val="tx1"/>
            </a:solidFill>
            <a:latin typeface="Times New Roman" pitchFamily="18" charset="0"/>
            <a:cs typeface="Times New Roman" pitchFamily="18" charset="0"/>
          </a:endParaRPr>
        </a:p>
      </dsp:txBody>
      <dsp:txXfrm rot="16200000">
        <a:off x="-1220305" y="1223800"/>
        <a:ext cx="3292851" cy="848906"/>
      </dsp:txXfrm>
    </dsp:sp>
    <dsp:sp modelId="{ED61259B-DEC8-47D2-BCE4-8F78FBCE72B3}">
      <dsp:nvSpPr>
        <dsp:cNvPr id="0" name=""/>
        <dsp:cNvSpPr/>
      </dsp:nvSpPr>
      <dsp:spPr>
        <a:xfrm>
          <a:off x="850573" y="1828"/>
          <a:ext cx="3162177" cy="4015673"/>
        </a:xfrm>
        <a:prstGeom prst="rect">
          <a:avLst/>
        </a:prstGeom>
        <a:noFill/>
        <a:ln>
          <a:noFill/>
        </a:ln>
        <a:effectLst>
          <a:outerShdw blurRad="50800" dist="25400" dir="5400000" rotWithShape="0">
            <a:srgbClr val="000000">
              <a:alpha val="45000"/>
            </a:srgbClr>
          </a:outerShdw>
        </a:effectLst>
        <a:scene3d>
          <a:camera prst="orthographicFront"/>
          <a:lightRig rig="threePt" dir="t">
            <a:rot lat="0" lon="0" rev="7500000"/>
          </a:lightRig>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0" bIns="0" numCol="1" spcCol="1270" anchor="t" anchorCtr="0">
          <a:noAutofit/>
        </a:bodyPr>
        <a:lstStyle/>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Администратор </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Міндеттейді</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Басқалардың мақсатымен жұмыс істейді</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Бақылайды </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Кәсіпқой </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Жүйеге сенеді</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Жұмысты дұрыс істейді</a:t>
          </a:r>
          <a:endParaRPr lang="ru-RU" sz="2400" kern="1200" dirty="0">
            <a:solidFill>
              <a:schemeClr val="tx1"/>
            </a:solidFill>
            <a:latin typeface="Times New Roman" pitchFamily="18" charset="0"/>
            <a:cs typeface="Times New Roman" pitchFamily="18" charset="0"/>
          </a:endParaRPr>
        </a:p>
      </dsp:txBody>
      <dsp:txXfrm>
        <a:off x="850573" y="1828"/>
        <a:ext cx="3162177" cy="4015673"/>
      </dsp:txXfrm>
    </dsp:sp>
    <dsp:sp modelId="{E4BDDE72-790F-4F77-8943-762C135BD3DC}">
      <dsp:nvSpPr>
        <dsp:cNvPr id="0" name=""/>
        <dsp:cNvSpPr/>
      </dsp:nvSpPr>
      <dsp:spPr>
        <a:xfrm>
          <a:off x="4394759" y="1828"/>
          <a:ext cx="4244534" cy="4065997"/>
        </a:xfrm>
        <a:prstGeom prst="roundRect">
          <a:avLst>
            <a:gd name="adj" fmla="val 5000"/>
          </a:avLst>
        </a:prstGeom>
        <a:solidFill>
          <a:srgbClr val="00B050"/>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74879" rIns="226695" bIns="0" numCol="1" spcCol="1270" anchor="t" anchorCtr="0">
          <a:noAutofit/>
        </a:bodyPr>
        <a:lstStyle/>
        <a:p>
          <a:pPr lvl="0" algn="r" defTabSz="2266950">
            <a:lnSpc>
              <a:spcPct val="90000"/>
            </a:lnSpc>
            <a:spcBef>
              <a:spcPct val="0"/>
            </a:spcBef>
            <a:spcAft>
              <a:spcPct val="35000"/>
            </a:spcAft>
          </a:pPr>
          <a:r>
            <a:rPr lang="kk-KZ" sz="5100" kern="1200" dirty="0" smtClean="0">
              <a:solidFill>
                <a:schemeClr val="tx1"/>
              </a:solidFill>
              <a:latin typeface="Times New Roman" pitchFamily="18" charset="0"/>
              <a:cs typeface="Times New Roman" pitchFamily="18" charset="0"/>
            </a:rPr>
            <a:t>Көшбасшы </a:t>
          </a:r>
          <a:endParaRPr lang="ru-RU" sz="5100" kern="1200" dirty="0">
            <a:solidFill>
              <a:schemeClr val="tx1"/>
            </a:solidFill>
            <a:latin typeface="Times New Roman" pitchFamily="18" charset="0"/>
            <a:cs typeface="Times New Roman" pitchFamily="18" charset="0"/>
          </a:endParaRPr>
        </a:p>
      </dsp:txBody>
      <dsp:txXfrm rot="16200000">
        <a:off x="3152153" y="1244434"/>
        <a:ext cx="3334118" cy="848906"/>
      </dsp:txXfrm>
    </dsp:sp>
    <dsp:sp modelId="{5F2721C8-9AD8-42AC-9AC3-D71B5B0CA7C9}">
      <dsp:nvSpPr>
        <dsp:cNvPr id="0" name=""/>
        <dsp:cNvSpPr/>
      </dsp:nvSpPr>
      <dsp:spPr>
        <a:xfrm rot="5400000">
          <a:off x="4077389" y="3633731"/>
          <a:ext cx="677184" cy="636680"/>
        </a:xfrm>
        <a:prstGeom prst="flowChartExtract">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2CB7ACED-CEDC-4238-8FCB-03C431616441}">
      <dsp:nvSpPr>
        <dsp:cNvPr id="0" name=""/>
        <dsp:cNvSpPr/>
      </dsp:nvSpPr>
      <dsp:spPr>
        <a:xfrm>
          <a:off x="5243666" y="1828"/>
          <a:ext cx="3162177" cy="4065997"/>
        </a:xfrm>
        <a:prstGeom prst="rect">
          <a:avLst/>
        </a:prstGeom>
        <a:noFill/>
        <a:ln>
          <a:noFill/>
        </a:ln>
        <a:effectLst>
          <a:outerShdw blurRad="50800" dist="25400" dir="5400000" rotWithShape="0">
            <a:srgbClr val="000000">
              <a:alpha val="45000"/>
            </a:srgbClr>
          </a:outerShdw>
        </a:effectLst>
        <a:scene3d>
          <a:camera prst="orthographicFront"/>
          <a:lightRig rig="threePt" dir="t">
            <a:rot lat="0" lon="0" rev="7500000"/>
          </a:lightRig>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0" bIns="0" numCol="1" spcCol="1270" anchor="t" anchorCtr="0">
          <a:noAutofit/>
        </a:bodyPr>
        <a:lstStyle/>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Инноватор</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Шабыттандырады </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Өз мақсатымен жұмыс істейді</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Сенеді </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Энтузиаст </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Адамдарға сенеді </a:t>
          </a:r>
        </a:p>
        <a:p>
          <a:pPr lvl="0" algn="l" defTabSz="1066800">
            <a:lnSpc>
              <a:spcPct val="90000"/>
            </a:lnSpc>
            <a:spcBef>
              <a:spcPct val="0"/>
            </a:spcBef>
            <a:spcAft>
              <a:spcPct val="35000"/>
            </a:spcAft>
          </a:pPr>
          <a:r>
            <a:rPr lang="kk-KZ" sz="2400" kern="1200" dirty="0" smtClean="0">
              <a:solidFill>
                <a:schemeClr val="tx1"/>
              </a:solidFill>
              <a:latin typeface="Times New Roman" pitchFamily="18" charset="0"/>
              <a:cs typeface="Times New Roman" pitchFamily="18" charset="0"/>
            </a:rPr>
            <a:t>Дұрыс жұмыс істейді </a:t>
          </a:r>
          <a:endParaRPr lang="ru-RU" sz="2400" kern="1200" dirty="0">
            <a:solidFill>
              <a:schemeClr val="tx1"/>
            </a:solidFill>
            <a:latin typeface="Times New Roman" pitchFamily="18" charset="0"/>
            <a:cs typeface="Times New Roman" pitchFamily="18" charset="0"/>
          </a:endParaRPr>
        </a:p>
      </dsp:txBody>
      <dsp:txXfrm>
        <a:off x="5243666" y="1828"/>
        <a:ext cx="3162177" cy="406599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CB8A0F-D081-4528-89A4-7A78AEB9CAFD}">
      <dsp:nvSpPr>
        <dsp:cNvPr id="0" name=""/>
        <dsp:cNvSpPr/>
      </dsp:nvSpPr>
      <dsp:spPr>
        <a:xfrm rot="5400000">
          <a:off x="6337907" y="-2539082"/>
          <a:ext cx="1132438" cy="6498001"/>
        </a:xfrm>
        <a:prstGeom prst="round2SameRect">
          <a:avLst/>
        </a:prstGeom>
        <a:solidFill>
          <a:schemeClr val="accent1">
            <a:alpha val="90000"/>
            <a:tint val="40000"/>
            <a:hueOff val="0"/>
            <a:satOff val="0"/>
            <a:lumOff val="0"/>
            <a:alphaOff val="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kk-KZ" sz="2400" kern="1200" dirty="0" smtClean="0">
              <a:latin typeface="Times New Roman" panose="02020603050405020304" pitchFamily="18" charset="0"/>
              <a:cs typeface="Times New Roman" panose="02020603050405020304" pitchFamily="18" charset="0"/>
            </a:rPr>
            <a:t>басқа адамды керекті және бөгет жасайтын объект ретінде бағалау арқылы.</a:t>
          </a:r>
          <a:endParaRPr lang="ru-RU" sz="2400" kern="1200" dirty="0"/>
        </a:p>
      </dsp:txBody>
      <dsp:txXfrm rot="5400000">
        <a:off x="6337907" y="-2539082"/>
        <a:ext cx="1132438" cy="6498001"/>
      </dsp:txXfrm>
    </dsp:sp>
    <dsp:sp modelId="{89792911-550B-494B-9E97-68DAC721D2CC}">
      <dsp:nvSpPr>
        <dsp:cNvPr id="0" name=""/>
        <dsp:cNvSpPr/>
      </dsp:nvSpPr>
      <dsp:spPr>
        <a:xfrm>
          <a:off x="0" y="2144"/>
          <a:ext cx="3655126" cy="1415548"/>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err="1" smtClean="0">
              <a:latin typeface="Times New Roman" panose="02020603050405020304" pitchFamily="18" charset="0"/>
              <a:cs typeface="Times New Roman" panose="02020603050405020304" pitchFamily="18" charset="0"/>
            </a:rPr>
            <a:t>Қарапайым</a:t>
          </a:r>
          <a:r>
            <a:rPr lang="ru-RU" sz="3200" b="1" kern="1200" dirty="0" smtClean="0">
              <a:latin typeface="Times New Roman" panose="02020603050405020304" pitchFamily="18" charset="0"/>
              <a:cs typeface="Times New Roman" panose="02020603050405020304" pitchFamily="18" charset="0"/>
            </a:rPr>
            <a:t> </a:t>
          </a:r>
          <a:r>
            <a:rPr lang="ru-RU" sz="3200" b="1" kern="1200" dirty="0" err="1" smtClean="0">
              <a:latin typeface="Times New Roman" panose="02020603050405020304" pitchFamily="18" charset="0"/>
              <a:cs typeface="Times New Roman" panose="02020603050405020304" pitchFamily="18" charset="0"/>
            </a:rPr>
            <a:t>қарым-қатынас</a:t>
          </a:r>
          <a:endParaRPr lang="ru-RU" sz="3200" kern="1200" dirty="0"/>
        </a:p>
      </dsp:txBody>
      <dsp:txXfrm>
        <a:off x="0" y="2144"/>
        <a:ext cx="3655126" cy="1415548"/>
      </dsp:txXfrm>
    </dsp:sp>
    <dsp:sp modelId="{820DD088-3F4F-4A0E-B0EB-8596AAAE71F9}">
      <dsp:nvSpPr>
        <dsp:cNvPr id="0" name=""/>
        <dsp:cNvSpPr/>
      </dsp:nvSpPr>
      <dsp:spPr>
        <a:xfrm rot="5400000">
          <a:off x="6337907" y="-1052756"/>
          <a:ext cx="1132438" cy="6498001"/>
        </a:xfrm>
        <a:prstGeom prst="round2SameRect">
          <a:avLst/>
        </a:prstGeom>
        <a:solidFill>
          <a:schemeClr val="accent1">
            <a:alpha val="90000"/>
            <a:tint val="40000"/>
            <a:hueOff val="0"/>
            <a:satOff val="0"/>
            <a:lumOff val="0"/>
            <a:alphaOff val="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kk-KZ" sz="2400" kern="1200" dirty="0" smtClean="0">
              <a:latin typeface="Times New Roman" panose="02020603050405020304" pitchFamily="18" charset="0"/>
              <a:cs typeface="Times New Roman" panose="02020603050405020304" pitchFamily="18" charset="0"/>
            </a:rPr>
            <a:t>қарым-қатынастың тәсілі мен мазмұны алдын-ала белгіленіп қойған әлеуметтік орнына қарай анықталады</a:t>
          </a:r>
          <a:endParaRPr lang="ru-RU" sz="2400" kern="1200" dirty="0" smtClean="0">
            <a:latin typeface="Times New Roman" panose="02020603050405020304" pitchFamily="18" charset="0"/>
            <a:cs typeface="Times New Roman" panose="02020603050405020304" pitchFamily="18" charset="0"/>
          </a:endParaRPr>
        </a:p>
      </dsp:txBody>
      <dsp:txXfrm rot="5400000">
        <a:off x="6337907" y="-1052756"/>
        <a:ext cx="1132438" cy="6498001"/>
      </dsp:txXfrm>
    </dsp:sp>
    <dsp:sp modelId="{111336F6-0E6C-4125-9366-C384E4860392}">
      <dsp:nvSpPr>
        <dsp:cNvPr id="0" name=""/>
        <dsp:cNvSpPr/>
      </dsp:nvSpPr>
      <dsp:spPr>
        <a:xfrm>
          <a:off x="0" y="1488470"/>
          <a:ext cx="3655126" cy="1415548"/>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err="1" smtClean="0">
              <a:latin typeface="Times New Roman" panose="02020603050405020304" pitchFamily="18" charset="0"/>
              <a:cs typeface="Times New Roman" panose="02020603050405020304" pitchFamily="18" charset="0"/>
            </a:rPr>
            <a:t>Ресми</a:t>
          </a:r>
          <a:r>
            <a:rPr lang="ru-RU" sz="3200" b="1" kern="1200" dirty="0" smtClean="0">
              <a:latin typeface="Times New Roman" panose="02020603050405020304" pitchFamily="18" charset="0"/>
              <a:cs typeface="Times New Roman" panose="02020603050405020304" pitchFamily="18" charset="0"/>
            </a:rPr>
            <a:t> </a:t>
          </a:r>
          <a:r>
            <a:rPr lang="ru-RU" sz="3200" b="1" kern="1200" dirty="0" err="1" smtClean="0">
              <a:latin typeface="Times New Roman" panose="02020603050405020304" pitchFamily="18" charset="0"/>
              <a:cs typeface="Times New Roman" panose="02020603050405020304" pitchFamily="18" charset="0"/>
            </a:rPr>
            <a:t>рөлдік</a:t>
          </a:r>
          <a:endParaRPr lang="ru-RU" sz="3200" kern="1200" dirty="0" smtClean="0">
            <a:latin typeface="Times New Roman" panose="02020603050405020304" pitchFamily="18" charset="0"/>
            <a:cs typeface="Times New Roman" panose="02020603050405020304" pitchFamily="18" charset="0"/>
          </a:endParaRPr>
        </a:p>
      </dsp:txBody>
      <dsp:txXfrm>
        <a:off x="0" y="1488470"/>
        <a:ext cx="3655126" cy="1415548"/>
      </dsp:txXfrm>
    </dsp:sp>
    <dsp:sp modelId="{27BF6FB6-9B2A-408D-9A90-32D6EF5E04B9}">
      <dsp:nvSpPr>
        <dsp:cNvPr id="0" name=""/>
        <dsp:cNvSpPr/>
      </dsp:nvSpPr>
      <dsp:spPr>
        <a:xfrm rot="5400000">
          <a:off x="6337907" y="433569"/>
          <a:ext cx="1132438" cy="6498001"/>
        </a:xfrm>
        <a:prstGeom prst="round2SameRect">
          <a:avLst/>
        </a:prstGeom>
        <a:solidFill>
          <a:schemeClr val="accent1">
            <a:alpha val="90000"/>
            <a:tint val="40000"/>
            <a:hueOff val="0"/>
            <a:satOff val="0"/>
            <a:lumOff val="0"/>
            <a:alphaOff val="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Char char="••"/>
          </a:pPr>
          <a:r>
            <a:rPr lang="kk-KZ" sz="2200" kern="1200" dirty="0" smtClean="0">
              <a:latin typeface="Times New Roman" panose="02020603050405020304" pitchFamily="18" charset="0"/>
              <a:cs typeface="Times New Roman" panose="02020603050405020304" pitchFamily="18" charset="0"/>
            </a:rPr>
            <a:t>формальді қарым-қатынас, шынайы емес, жасанды түрде, түсіністік танытпай жалған ілтипаттылық көрсету арқылы маска қолданылады. </a:t>
          </a:r>
          <a:endParaRPr lang="ru-RU" sz="2200" kern="1200" dirty="0" smtClean="0">
            <a:latin typeface="Times New Roman" panose="02020603050405020304" pitchFamily="18" charset="0"/>
            <a:cs typeface="Times New Roman" panose="02020603050405020304" pitchFamily="18" charset="0"/>
          </a:endParaRPr>
        </a:p>
      </dsp:txBody>
      <dsp:txXfrm rot="5400000">
        <a:off x="6337907" y="433569"/>
        <a:ext cx="1132438" cy="6498001"/>
      </dsp:txXfrm>
    </dsp:sp>
    <dsp:sp modelId="{BB5FED35-6B90-4437-910E-F81F8B8C2853}">
      <dsp:nvSpPr>
        <dsp:cNvPr id="0" name=""/>
        <dsp:cNvSpPr/>
      </dsp:nvSpPr>
      <dsp:spPr>
        <a:xfrm>
          <a:off x="0" y="2974796"/>
          <a:ext cx="3655126" cy="1415548"/>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anose="02020603050405020304" pitchFamily="18" charset="0"/>
              <a:cs typeface="Times New Roman" panose="02020603050405020304" pitchFamily="18" charset="0"/>
            </a:rPr>
            <a:t>«Маска </a:t>
          </a:r>
          <a:r>
            <a:rPr lang="ru-RU" sz="3200" b="1" kern="1200" dirty="0" err="1" smtClean="0">
              <a:latin typeface="Times New Roman" panose="02020603050405020304" pitchFamily="18" charset="0"/>
              <a:cs typeface="Times New Roman" panose="02020603050405020304" pitchFamily="18" charset="0"/>
            </a:rPr>
            <a:t>контактісі</a:t>
          </a:r>
          <a:r>
            <a:rPr lang="ru-RU" sz="3200" b="1" kern="1200" dirty="0" smtClean="0">
              <a:latin typeface="Times New Roman" panose="02020603050405020304" pitchFamily="18" charset="0"/>
              <a:cs typeface="Times New Roman" panose="02020603050405020304" pitchFamily="18" charset="0"/>
            </a:rPr>
            <a:t>»</a:t>
          </a:r>
          <a:endParaRPr lang="ru-RU" sz="3200" kern="1200" dirty="0" smtClean="0">
            <a:latin typeface="Times New Roman" panose="02020603050405020304" pitchFamily="18" charset="0"/>
            <a:cs typeface="Times New Roman" panose="02020603050405020304" pitchFamily="18" charset="0"/>
          </a:endParaRPr>
        </a:p>
      </dsp:txBody>
      <dsp:txXfrm>
        <a:off x="0" y="2974796"/>
        <a:ext cx="3655126" cy="141554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0C855FC-F8AD-4CCB-AB98-395F39BBC3B8}">
      <dsp:nvSpPr>
        <dsp:cNvPr id="0" name=""/>
        <dsp:cNvSpPr/>
      </dsp:nvSpPr>
      <dsp:spPr>
        <a:xfrm rot="5400000">
          <a:off x="7012212" y="-3064536"/>
          <a:ext cx="1029963" cy="7421880"/>
        </a:xfrm>
        <a:prstGeom prst="round2SameRect">
          <a:avLst/>
        </a:prstGeom>
        <a:solidFill>
          <a:schemeClr val="accent1">
            <a:alpha val="90000"/>
            <a:tint val="40000"/>
            <a:hueOff val="0"/>
            <a:satOff val="0"/>
            <a:lumOff val="0"/>
            <a:alphaOff val="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ru-RU" sz="2100" kern="1200" dirty="0" err="1" smtClean="0">
              <a:latin typeface="Times New Roman" panose="02020603050405020304" pitchFamily="18" charset="0"/>
              <a:cs typeface="Times New Roman" panose="02020603050405020304" pitchFamily="18" charset="0"/>
            </a:rPr>
            <a:t>қандай</a:t>
          </a:r>
          <a:r>
            <a:rPr lang="ru-RU" sz="2100" kern="1200" dirty="0" smtClean="0">
              <a:latin typeface="Times New Roman" panose="02020603050405020304" pitchFamily="18" charset="0"/>
              <a:cs typeface="Times New Roman" panose="02020603050405020304" pitchFamily="18" charset="0"/>
            </a:rPr>
            <a:t> да </a:t>
          </a:r>
          <a:r>
            <a:rPr lang="ru-RU" sz="2100" kern="1200" dirty="0" err="1" smtClean="0">
              <a:latin typeface="Times New Roman" panose="02020603050405020304" pitchFamily="18" charset="0"/>
              <a:cs typeface="Times New Roman" panose="02020603050405020304" pitchFamily="18" charset="0"/>
            </a:rPr>
            <a:t>бір</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мәселеге</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іске</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назар</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аударады</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Алға</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қойылған</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мақсатқа</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жету</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үшін</a:t>
          </a:r>
          <a:r>
            <a:rPr lang="ru-RU" sz="2100" kern="1200" dirty="0" smtClean="0">
              <a:latin typeface="Times New Roman" panose="02020603050405020304" pitchFamily="18" charset="0"/>
              <a:cs typeface="Times New Roman" panose="02020603050405020304" pitchFamily="18" charset="0"/>
            </a:rPr>
            <a:t>, </a:t>
          </a:r>
          <a:r>
            <a:rPr lang="kk-KZ" sz="2100" kern="1200" dirty="0" smtClean="0">
              <a:latin typeface="Times New Roman" panose="02020603050405020304" pitchFamily="18" charset="0"/>
              <a:cs typeface="Times New Roman" panose="02020603050405020304" pitchFamily="18" charset="0"/>
            </a:rPr>
            <a:t>әңгімелесушінін мінезі, жеке өзіне тән ерекшеліктері, жасы, оның көңіл күйі ескеріледі.</a:t>
          </a:r>
          <a:endParaRPr lang="ru-RU" sz="2100" kern="1200" dirty="0"/>
        </a:p>
      </dsp:txBody>
      <dsp:txXfrm rot="5400000">
        <a:off x="7012212" y="-3064536"/>
        <a:ext cx="1029963" cy="7421880"/>
      </dsp:txXfrm>
    </dsp:sp>
    <dsp:sp modelId="{4CD67DBF-2864-4A97-8A76-2E42C3C99004}">
      <dsp:nvSpPr>
        <dsp:cNvPr id="0" name=""/>
        <dsp:cNvSpPr/>
      </dsp:nvSpPr>
      <dsp:spPr>
        <a:xfrm>
          <a:off x="358553" y="2676"/>
          <a:ext cx="3457700" cy="1287453"/>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ru-RU" sz="2700" b="1" kern="1200" dirty="0" err="1" smtClean="0">
              <a:latin typeface="Times New Roman" panose="02020603050405020304" pitchFamily="18" charset="0"/>
              <a:cs typeface="Times New Roman" panose="02020603050405020304" pitchFamily="18" charset="0"/>
            </a:rPr>
            <a:t>Іскерлік</a:t>
          </a:r>
          <a:endParaRPr lang="ru-RU" sz="2700" kern="1200" dirty="0"/>
        </a:p>
      </dsp:txBody>
      <dsp:txXfrm>
        <a:off x="358553" y="2676"/>
        <a:ext cx="3457700" cy="1287453"/>
      </dsp:txXfrm>
    </dsp:sp>
    <dsp:sp modelId="{0AAA309E-40B0-4FB2-81F9-F3D7F561D972}">
      <dsp:nvSpPr>
        <dsp:cNvPr id="0" name=""/>
        <dsp:cNvSpPr/>
      </dsp:nvSpPr>
      <dsp:spPr>
        <a:xfrm rot="5400000">
          <a:off x="7012212" y="-1712709"/>
          <a:ext cx="1029963" cy="7421880"/>
        </a:xfrm>
        <a:prstGeom prst="round2SameRect">
          <a:avLst/>
        </a:prstGeom>
        <a:solidFill>
          <a:schemeClr val="accent1">
            <a:alpha val="90000"/>
            <a:tint val="40000"/>
            <a:hueOff val="0"/>
            <a:satOff val="0"/>
            <a:lumOff val="0"/>
            <a:alphaOff val="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kk-KZ" sz="2100" kern="1200" dirty="0" smtClean="0">
              <a:latin typeface="Times New Roman" panose="02020603050405020304" pitchFamily="18" charset="0"/>
              <a:cs typeface="Times New Roman" panose="02020603050405020304" pitchFamily="18" charset="0"/>
            </a:rPr>
            <a:t>әсер етудің әр түрлі әдіс-тәсілдер қолдану арқылы </a:t>
          </a:r>
          <a:r>
            <a:rPr lang="ru-RU" sz="2100" kern="1200" dirty="0" err="1" smtClean="0">
              <a:latin typeface="Times New Roman" panose="02020603050405020304" pitchFamily="18" charset="0"/>
              <a:cs typeface="Times New Roman" panose="02020603050405020304" pitchFamily="18" charset="0"/>
            </a:rPr>
            <a:t>сұхбаттасушыдан</a:t>
          </a:r>
          <a:r>
            <a:rPr lang="ru-RU" sz="2100" kern="1200" dirty="0" smtClean="0">
              <a:latin typeface="Times New Roman" panose="02020603050405020304" pitchFamily="18" charset="0"/>
              <a:cs typeface="Times New Roman" panose="02020603050405020304" pitchFamily="18" charset="0"/>
            </a:rPr>
            <a:t> </a:t>
          </a:r>
          <a:r>
            <a:rPr lang="kk-KZ" sz="2100" kern="1200" dirty="0" smtClean="0">
              <a:latin typeface="Times New Roman" panose="02020603050405020304" pitchFamily="18" charset="0"/>
              <a:cs typeface="Times New Roman" panose="02020603050405020304" pitchFamily="18" charset="0"/>
            </a:rPr>
            <a:t>пайда алуға бағытталған қарым-қатынас түрі.</a:t>
          </a:r>
          <a:r>
            <a:rPr lang="ru-RU" sz="2100" kern="1200" dirty="0" smtClean="0">
              <a:latin typeface="Times New Roman" panose="02020603050405020304" pitchFamily="18" charset="0"/>
              <a:cs typeface="Times New Roman" panose="02020603050405020304" pitchFamily="18" charset="0"/>
            </a:rPr>
            <a:t> </a:t>
          </a:r>
        </a:p>
      </dsp:txBody>
      <dsp:txXfrm rot="5400000">
        <a:off x="7012212" y="-1712709"/>
        <a:ext cx="1029963" cy="7421880"/>
      </dsp:txXfrm>
    </dsp:sp>
    <dsp:sp modelId="{60A9FFA2-4535-4AF7-94EE-E800F8CA8DDD}">
      <dsp:nvSpPr>
        <dsp:cNvPr id="0" name=""/>
        <dsp:cNvSpPr/>
      </dsp:nvSpPr>
      <dsp:spPr>
        <a:xfrm>
          <a:off x="358553" y="1354503"/>
          <a:ext cx="3457700" cy="1287453"/>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ru-RU" sz="2700" b="1" kern="1200" dirty="0" err="1" smtClean="0">
              <a:latin typeface="Times New Roman" panose="02020603050405020304" pitchFamily="18" charset="0"/>
              <a:cs typeface="Times New Roman" panose="02020603050405020304" pitchFamily="18" charset="0"/>
            </a:rPr>
            <a:t>Манипуляциялық</a:t>
          </a:r>
          <a:endParaRPr lang="ru-RU" sz="2700" kern="1200" dirty="0" smtClean="0">
            <a:latin typeface="Times New Roman" panose="02020603050405020304" pitchFamily="18" charset="0"/>
            <a:cs typeface="Times New Roman" panose="02020603050405020304" pitchFamily="18" charset="0"/>
          </a:endParaRPr>
        </a:p>
      </dsp:txBody>
      <dsp:txXfrm>
        <a:off x="358553" y="1354503"/>
        <a:ext cx="3457700" cy="1287453"/>
      </dsp:txXfrm>
    </dsp:sp>
    <dsp:sp modelId="{5DC6DC51-D22D-43A5-B9FE-5E60DFD52FF4}">
      <dsp:nvSpPr>
        <dsp:cNvPr id="0" name=""/>
        <dsp:cNvSpPr/>
      </dsp:nvSpPr>
      <dsp:spPr>
        <a:xfrm rot="5400000">
          <a:off x="7009207" y="-360883"/>
          <a:ext cx="1029963" cy="7421880"/>
        </a:xfrm>
        <a:prstGeom prst="round2SameRect">
          <a:avLst/>
        </a:prstGeom>
        <a:solidFill>
          <a:schemeClr val="accent1">
            <a:alpha val="90000"/>
            <a:tint val="40000"/>
            <a:hueOff val="0"/>
            <a:satOff val="0"/>
            <a:lumOff val="0"/>
            <a:alphaOff val="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ru-RU" sz="2100" kern="1200" dirty="0" err="1" smtClean="0">
              <a:latin typeface="Times New Roman" panose="02020603050405020304" pitchFamily="18" charset="0"/>
              <a:cs typeface="Times New Roman" panose="02020603050405020304" pitchFamily="18" charset="0"/>
            </a:rPr>
            <a:t>шынайы</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көзқарастарын</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білдірмейді</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мәдениет</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деңгейінде</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жай</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ғана</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әңгімелесу</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Мақсаты</a:t>
          </a:r>
          <a:r>
            <a:rPr lang="ru-RU" sz="2100" kern="1200" dirty="0" smtClean="0">
              <a:latin typeface="Times New Roman" panose="02020603050405020304" pitchFamily="18" charset="0"/>
              <a:cs typeface="Times New Roman" panose="02020603050405020304" pitchFamily="18" charset="0"/>
            </a:rPr>
            <a:t> - </a:t>
          </a:r>
          <a:r>
            <a:rPr lang="ru-RU" sz="2100" kern="1200" dirty="0" err="1" smtClean="0">
              <a:latin typeface="Times New Roman" panose="02020603050405020304" pitchFamily="18" charset="0"/>
              <a:cs typeface="Times New Roman" panose="02020603050405020304" pitchFamily="18" charset="0"/>
            </a:rPr>
            <a:t>табысты</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адамдармен</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танысу</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өзін</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басқаша</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етіп</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көрсетуге</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ниеттену</a:t>
          </a:r>
          <a:r>
            <a:rPr lang="ru-RU" sz="2100" kern="1200" dirty="0" smtClean="0">
              <a:latin typeface="Times New Roman" panose="02020603050405020304" pitchFamily="18" charset="0"/>
              <a:cs typeface="Times New Roman" panose="02020603050405020304" pitchFamily="18" charset="0"/>
            </a:rPr>
            <a:t>.</a:t>
          </a:r>
        </a:p>
      </dsp:txBody>
      <dsp:txXfrm rot="5400000">
        <a:off x="7009207" y="-360883"/>
        <a:ext cx="1029963" cy="7421880"/>
      </dsp:txXfrm>
    </dsp:sp>
    <dsp:sp modelId="{724D581A-4C76-4ACC-872C-68B05090E648}">
      <dsp:nvSpPr>
        <dsp:cNvPr id="0" name=""/>
        <dsp:cNvSpPr/>
      </dsp:nvSpPr>
      <dsp:spPr>
        <a:xfrm>
          <a:off x="358553" y="2706329"/>
          <a:ext cx="3454695" cy="1287453"/>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ru-RU" sz="2700" b="1" kern="1200" smtClean="0">
              <a:latin typeface="Times New Roman" panose="02020603050405020304" pitchFamily="18" charset="0"/>
              <a:cs typeface="Times New Roman" panose="02020603050405020304" pitchFamily="18" charset="0"/>
            </a:rPr>
            <a:t>Зайырлы</a:t>
          </a:r>
          <a:endParaRPr lang="ru-RU" sz="2700" kern="1200" dirty="0" smtClean="0">
            <a:latin typeface="Times New Roman" panose="02020603050405020304" pitchFamily="18" charset="0"/>
            <a:cs typeface="Times New Roman" panose="02020603050405020304" pitchFamily="18" charset="0"/>
          </a:endParaRPr>
        </a:p>
      </dsp:txBody>
      <dsp:txXfrm>
        <a:off x="358553" y="2706329"/>
        <a:ext cx="3454695" cy="1287453"/>
      </dsp:txXfrm>
    </dsp:sp>
    <dsp:sp modelId="{FEB3D3F2-E3A5-41E6-8405-C2A0162DDE9E}">
      <dsp:nvSpPr>
        <dsp:cNvPr id="0" name=""/>
        <dsp:cNvSpPr/>
      </dsp:nvSpPr>
      <dsp:spPr>
        <a:xfrm rot="5400000">
          <a:off x="7012212" y="990943"/>
          <a:ext cx="1029963" cy="7421880"/>
        </a:xfrm>
        <a:prstGeom prst="round2SameRect">
          <a:avLst/>
        </a:prstGeom>
        <a:solidFill>
          <a:schemeClr val="accent1">
            <a:alpha val="90000"/>
            <a:tint val="40000"/>
            <a:hueOff val="0"/>
            <a:satOff val="0"/>
            <a:lumOff val="0"/>
            <a:alphaOff val="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ru-RU" sz="2100" kern="1200" dirty="0" err="1" smtClean="0">
              <a:latin typeface="Times New Roman" panose="02020603050405020304" pitchFamily="18" charset="0"/>
              <a:cs typeface="Times New Roman" panose="02020603050405020304" pitchFamily="18" charset="0"/>
            </a:rPr>
            <a:t>өзара</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қызығушылықтары</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артықшылықтары</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ескеріледі</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олар</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сөздерге</a:t>
          </a:r>
          <a:r>
            <a:rPr lang="ru-RU" sz="2100" kern="1200" dirty="0" smtClean="0">
              <a:latin typeface="Times New Roman" panose="02020603050405020304" pitchFamily="18" charset="0"/>
              <a:cs typeface="Times New Roman" panose="02020603050405020304" pitchFamily="18" charset="0"/>
            </a:rPr>
            <a:t> </a:t>
          </a:r>
          <a:r>
            <a:rPr lang="ru-RU" sz="2100" kern="1200" dirty="0" err="1" smtClean="0">
              <a:latin typeface="Times New Roman" panose="02020603050405020304" pitchFamily="18" charset="0"/>
              <a:cs typeface="Times New Roman" panose="02020603050405020304" pitchFamily="18" charset="0"/>
            </a:rPr>
            <a:t>сәйкес</a:t>
          </a:r>
          <a:r>
            <a:rPr lang="ru-RU" sz="2100" kern="1200" dirty="0" smtClean="0">
              <a:latin typeface="Times New Roman" panose="02020603050405020304" pitchFamily="18" charset="0"/>
              <a:cs typeface="Times New Roman" panose="02020603050405020304" pitchFamily="18" charset="0"/>
            </a:rPr>
            <a:t> реакция </a:t>
          </a:r>
          <a:r>
            <a:rPr lang="ru-RU" sz="2100" kern="1200" dirty="0" err="1" smtClean="0">
              <a:latin typeface="Times New Roman" panose="02020603050405020304" pitchFamily="18" charset="0"/>
              <a:cs typeface="Times New Roman" panose="02020603050405020304" pitchFamily="18" charset="0"/>
            </a:rPr>
            <a:t>білдіреді</a:t>
          </a:r>
          <a:r>
            <a:rPr lang="ru-RU" sz="2100" kern="1200" dirty="0" smtClean="0">
              <a:latin typeface="Times New Roman" panose="02020603050405020304" pitchFamily="18" charset="0"/>
              <a:cs typeface="Times New Roman" panose="02020603050405020304" pitchFamily="18" charset="0"/>
            </a:rPr>
            <a:t>.</a:t>
          </a:r>
          <a:r>
            <a:rPr lang="kk-KZ" sz="2100" kern="1200" dirty="0" smtClean="0">
              <a:latin typeface="Times New Roman" panose="02020603050405020304" pitchFamily="18" charset="0"/>
              <a:cs typeface="Times New Roman" panose="02020603050405020304" pitchFamily="18" charset="0"/>
            </a:rPr>
            <a:t> </a:t>
          </a:r>
          <a:endParaRPr lang="ru-RU" sz="2100" kern="1200" dirty="0">
            <a:latin typeface="Times New Roman" panose="02020603050405020304" pitchFamily="18" charset="0"/>
            <a:cs typeface="Times New Roman" panose="02020603050405020304" pitchFamily="18" charset="0"/>
          </a:endParaRPr>
        </a:p>
      </dsp:txBody>
      <dsp:txXfrm rot="5400000">
        <a:off x="7012212" y="990943"/>
        <a:ext cx="1029963" cy="7421880"/>
      </dsp:txXfrm>
    </dsp:sp>
    <dsp:sp modelId="{CE95FE8B-8E46-4F28-B634-78F3A5CAAB2F}">
      <dsp:nvSpPr>
        <dsp:cNvPr id="0" name=""/>
        <dsp:cNvSpPr/>
      </dsp:nvSpPr>
      <dsp:spPr>
        <a:xfrm>
          <a:off x="358553" y="4058156"/>
          <a:ext cx="3457700" cy="1287453"/>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ru-RU" sz="2700" b="1" kern="1200" dirty="0" err="1" smtClean="0">
              <a:latin typeface="Times New Roman" panose="02020603050405020304" pitchFamily="18" charset="0"/>
              <a:cs typeface="Times New Roman" panose="02020603050405020304" pitchFamily="18" charset="0"/>
            </a:rPr>
            <a:t>Рухани</a:t>
          </a:r>
          <a:endParaRPr lang="ru-RU" sz="2700" kern="1200" dirty="0">
            <a:latin typeface="Times New Roman" panose="02020603050405020304" pitchFamily="18" charset="0"/>
            <a:cs typeface="Times New Roman" panose="02020603050405020304" pitchFamily="18" charset="0"/>
          </a:endParaRPr>
        </a:p>
      </dsp:txBody>
      <dsp:txXfrm>
        <a:off x="358553" y="4058156"/>
        <a:ext cx="3457700" cy="1287453"/>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BAAC1A5-6868-4207-BAAD-9B3679ED149A}">
      <dsp:nvSpPr>
        <dsp:cNvPr id="0" name=""/>
        <dsp:cNvSpPr/>
      </dsp:nvSpPr>
      <dsp:spPr>
        <a:xfrm>
          <a:off x="-208374" y="0"/>
          <a:ext cx="4684711" cy="4684711"/>
        </a:xfrm>
        <a:prstGeom prst="pie">
          <a:avLst>
            <a:gd name="adj1" fmla="val 5400000"/>
            <a:gd name="adj2" fmla="val 1620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sp>
    <dsp:sp modelId="{5F7AF335-5C06-4DCB-AEEF-BE5DDE836580}">
      <dsp:nvSpPr>
        <dsp:cNvPr id="0" name=""/>
        <dsp:cNvSpPr/>
      </dsp:nvSpPr>
      <dsp:spPr>
        <a:xfrm>
          <a:off x="2133981" y="0"/>
          <a:ext cx="9251329" cy="4684711"/>
        </a:xfrm>
        <a:prstGeom prst="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kk-KZ" sz="3200" b="1" kern="1200" dirty="0" smtClean="0">
              <a:latin typeface="Times New Roman" panose="02020603050405020304" pitchFamily="18" charset="0"/>
              <a:cs typeface="Times New Roman" panose="02020603050405020304" pitchFamily="18" charset="0"/>
            </a:rPr>
            <a:t>Тікелей қарым-қатынас</a:t>
          </a:r>
          <a:endParaRPr lang="ru-RU" sz="3200" kern="1200" dirty="0"/>
        </a:p>
      </dsp:txBody>
      <dsp:txXfrm>
        <a:off x="2133981" y="0"/>
        <a:ext cx="4625664" cy="1405416"/>
      </dsp:txXfrm>
    </dsp:sp>
    <dsp:sp modelId="{065FE864-E86B-4743-9520-5907EE62A817}">
      <dsp:nvSpPr>
        <dsp:cNvPr id="0" name=""/>
        <dsp:cNvSpPr/>
      </dsp:nvSpPr>
      <dsp:spPr>
        <a:xfrm>
          <a:off x="611451" y="1405416"/>
          <a:ext cx="3045059" cy="3045059"/>
        </a:xfrm>
        <a:prstGeom prst="pie">
          <a:avLst>
            <a:gd name="adj1" fmla="val 5400000"/>
            <a:gd name="adj2" fmla="val 1620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sp>
    <dsp:sp modelId="{920A33A1-B55F-4104-97ED-53AE3B5E2C2A}">
      <dsp:nvSpPr>
        <dsp:cNvPr id="0" name=""/>
        <dsp:cNvSpPr/>
      </dsp:nvSpPr>
      <dsp:spPr>
        <a:xfrm>
          <a:off x="2133981" y="1405416"/>
          <a:ext cx="9251329" cy="3045059"/>
        </a:xfrm>
        <a:prstGeom prst="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kk-KZ" sz="3200" b="1" kern="1200" dirty="0" smtClean="0">
              <a:latin typeface="Times New Roman" panose="02020603050405020304" pitchFamily="18" charset="0"/>
              <a:cs typeface="Times New Roman" panose="02020603050405020304" pitchFamily="18" charset="0"/>
            </a:rPr>
            <a:t>Жанама  қарым-қатынас</a:t>
          </a:r>
          <a:endParaRPr lang="kk-KZ" sz="3200" kern="1200" dirty="0" smtClean="0">
            <a:latin typeface="Times New Roman" panose="02020603050405020304" pitchFamily="18" charset="0"/>
            <a:cs typeface="Times New Roman" panose="02020603050405020304" pitchFamily="18" charset="0"/>
          </a:endParaRPr>
        </a:p>
      </dsp:txBody>
      <dsp:txXfrm>
        <a:off x="2133981" y="1405416"/>
        <a:ext cx="4625664" cy="1405411"/>
      </dsp:txXfrm>
    </dsp:sp>
    <dsp:sp modelId="{AD3B4FD9-42B0-43C8-8260-95AB4D8247FE}">
      <dsp:nvSpPr>
        <dsp:cNvPr id="0" name=""/>
        <dsp:cNvSpPr/>
      </dsp:nvSpPr>
      <dsp:spPr>
        <a:xfrm>
          <a:off x="1431275" y="2810828"/>
          <a:ext cx="1405412" cy="1158129"/>
        </a:xfrm>
        <a:prstGeom prst="pie">
          <a:avLst>
            <a:gd name="adj1" fmla="val 5400000"/>
            <a:gd name="adj2" fmla="val 1620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sp>
    <dsp:sp modelId="{40157277-DE88-44BD-9651-7A3C71665980}">
      <dsp:nvSpPr>
        <dsp:cNvPr id="0" name=""/>
        <dsp:cNvSpPr/>
      </dsp:nvSpPr>
      <dsp:spPr>
        <a:xfrm>
          <a:off x="2133981" y="2810828"/>
          <a:ext cx="9251329" cy="1405412"/>
        </a:xfrm>
        <a:prstGeom prst="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kk-KZ" sz="2800" b="1" kern="1200" dirty="0" smtClean="0">
              <a:latin typeface="Times New Roman" panose="02020603050405020304" pitchFamily="18" charset="0"/>
              <a:cs typeface="Times New Roman" panose="02020603050405020304" pitchFamily="18" charset="0"/>
            </a:rPr>
            <a:t>Вертуалды қарым-қатынас</a:t>
          </a:r>
          <a:endParaRPr lang="ru-RU" sz="2800" b="1" kern="1200" dirty="0"/>
        </a:p>
      </dsp:txBody>
      <dsp:txXfrm>
        <a:off x="2133981" y="2810828"/>
        <a:ext cx="4625664" cy="1405412"/>
      </dsp:txXfrm>
    </dsp:sp>
    <dsp:sp modelId="{B4FA7EDF-0520-4C49-BFB9-54674CE4AF79}">
      <dsp:nvSpPr>
        <dsp:cNvPr id="0" name=""/>
        <dsp:cNvSpPr/>
      </dsp:nvSpPr>
      <dsp:spPr>
        <a:xfrm>
          <a:off x="6129931" y="0"/>
          <a:ext cx="4868003" cy="1405416"/>
        </a:xfrm>
        <a:prstGeom prst="rect">
          <a:avLst/>
        </a:prstGeom>
        <a:noFill/>
        <a:ln w="11429" cap="flat" cmpd="sng" algn="ctr">
          <a:noFill/>
          <a:prstDash val="sysDash"/>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800100">
            <a:lnSpc>
              <a:spcPct val="90000"/>
            </a:lnSpc>
            <a:spcBef>
              <a:spcPct val="0"/>
            </a:spcBef>
            <a:spcAft>
              <a:spcPct val="15000"/>
            </a:spcAft>
            <a:buChar char="••"/>
          </a:pPr>
          <a:r>
            <a:rPr lang="kk-KZ" sz="1800" kern="1200" dirty="0" smtClean="0">
              <a:latin typeface="Times New Roman" panose="02020603050405020304" pitchFamily="18" charset="0"/>
              <a:cs typeface="Times New Roman" panose="02020603050405020304" pitchFamily="18" charset="0"/>
            </a:rPr>
            <a:t>табиғи бетпе-бет, сөздік және сөздік емес (ым, қимыл) құралдар көмегімен жасалынатын тікелей психологиялық контакт, кері байланыс бір мезгілде өтеді. </a:t>
          </a:r>
          <a:endParaRPr lang="ru-RU" sz="1800" kern="1200" dirty="0"/>
        </a:p>
      </dsp:txBody>
      <dsp:txXfrm>
        <a:off x="6129931" y="0"/>
        <a:ext cx="4868003" cy="1405416"/>
      </dsp:txXfrm>
    </dsp:sp>
    <dsp:sp modelId="{7E961581-C731-4175-915F-98943CD13C2A}">
      <dsp:nvSpPr>
        <dsp:cNvPr id="0" name=""/>
        <dsp:cNvSpPr/>
      </dsp:nvSpPr>
      <dsp:spPr>
        <a:xfrm>
          <a:off x="6087004" y="1429969"/>
          <a:ext cx="5195962" cy="1405411"/>
        </a:xfrm>
        <a:prstGeom prst="rect">
          <a:avLst/>
        </a:prstGeom>
        <a:noFill/>
        <a:ln w="11429" cap="flat" cmpd="sng" algn="ctr">
          <a:noFill/>
          <a:prstDash val="sysDash"/>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800100">
            <a:lnSpc>
              <a:spcPct val="90000"/>
            </a:lnSpc>
            <a:spcBef>
              <a:spcPct val="0"/>
            </a:spcBef>
            <a:spcAft>
              <a:spcPct val="15000"/>
            </a:spcAft>
            <a:buChar char="••"/>
          </a:pPr>
          <a:r>
            <a:rPr lang="kk-KZ" sz="1800" kern="1200" dirty="0" smtClean="0">
              <a:latin typeface="Times New Roman" panose="02020603050405020304" pitchFamily="18" charset="0"/>
              <a:cs typeface="Times New Roman" panose="02020603050405020304" pitchFamily="18" charset="0"/>
            </a:rPr>
            <a:t>қатысушылардың кері байланыс уақытын ұзартатын, не кешіктіретін, жазу және техника құралдары арқылы жасалынатын толымсыз психологиялык контакт. </a:t>
          </a:r>
        </a:p>
      </dsp:txBody>
      <dsp:txXfrm>
        <a:off x="6087004" y="1429969"/>
        <a:ext cx="5195962" cy="1405411"/>
      </dsp:txXfrm>
    </dsp:sp>
    <dsp:sp modelId="{99EDD56D-FA6E-4917-A519-3F2BB14CB956}">
      <dsp:nvSpPr>
        <dsp:cNvPr id="0" name=""/>
        <dsp:cNvSpPr/>
      </dsp:nvSpPr>
      <dsp:spPr>
        <a:xfrm>
          <a:off x="6126878" y="2798123"/>
          <a:ext cx="5459162" cy="1405412"/>
        </a:xfrm>
        <a:prstGeom prst="rect">
          <a:avLst/>
        </a:prstGeom>
        <a:noFill/>
        <a:ln w="11429" cap="flat" cmpd="sng" algn="ctr">
          <a:noFill/>
          <a:prstDash val="sysDash"/>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711200">
            <a:lnSpc>
              <a:spcPct val="90000"/>
            </a:lnSpc>
            <a:spcBef>
              <a:spcPct val="0"/>
            </a:spcBef>
            <a:spcAft>
              <a:spcPct val="15000"/>
            </a:spcAft>
            <a:buChar char="••"/>
          </a:pPr>
          <a:r>
            <a:rPr lang="kk-KZ" sz="1600" kern="1200" dirty="0" smtClean="0">
              <a:latin typeface="Times New Roman" panose="02020603050405020304" pitchFamily="18" charset="0"/>
              <a:cs typeface="Times New Roman" panose="02020603050405020304" pitchFamily="18" charset="0"/>
            </a:rPr>
            <a:t>ғаламтор желілерінде вертуалды жандармен байланысқа түсу формасы. Ғаламтор желілеріндегі диалог қызығырақ, жеңіл, оңайырақ, ыңғайлырақ. Желілер арқылы тәндік зиян келмейтінін бейсаналы түрде ұғына отырып, қауіпсіздігін түсінеді. </a:t>
          </a:r>
          <a:endParaRPr lang="ru-RU" sz="1600" kern="1200" dirty="0"/>
        </a:p>
      </dsp:txBody>
      <dsp:txXfrm>
        <a:off x="6126878" y="2798123"/>
        <a:ext cx="5459162" cy="140541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E151E16-E0BD-4957-BD60-DEFDC6B05087}">
      <dsp:nvSpPr>
        <dsp:cNvPr id="0" name=""/>
        <dsp:cNvSpPr/>
      </dsp:nvSpPr>
      <dsp:spPr>
        <a:xfrm rot="16200000">
          <a:off x="-1652670" y="1658696"/>
          <a:ext cx="5431808" cy="2114416"/>
        </a:xfrm>
        <a:prstGeom prst="flowChartManualOperation">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ru-RU" sz="2400" kern="1200" dirty="0" err="1" smtClean="0">
              <a:solidFill>
                <a:schemeClr val="tx1"/>
              </a:solidFill>
              <a:latin typeface="Times New Roman" panose="02020603050405020304" pitchFamily="18" charset="0"/>
              <a:cs typeface="Times New Roman" panose="02020603050405020304" pitchFamily="18" charset="0"/>
            </a:rPr>
            <a:t>Ақпараттық</a:t>
          </a:r>
          <a:r>
            <a:rPr lang="ru-RU" sz="2400" kern="1200" dirty="0" smtClean="0">
              <a:solidFill>
                <a:schemeClr val="tx1"/>
              </a:solidFill>
              <a:latin typeface="Times New Roman" panose="02020603050405020304" pitchFamily="18" charset="0"/>
              <a:cs typeface="Times New Roman" panose="02020603050405020304" pitchFamily="18" charset="0"/>
            </a:rPr>
            <a:t> </a:t>
          </a:r>
        </a:p>
      </dsp:txBody>
      <dsp:txXfrm rot="16200000">
        <a:off x="-1652670" y="1658696"/>
        <a:ext cx="5431808" cy="2114416"/>
      </dsp:txXfrm>
    </dsp:sp>
    <dsp:sp modelId="{960A5803-5AB2-41DD-B8C0-1E096BC89A07}">
      <dsp:nvSpPr>
        <dsp:cNvPr id="0" name=""/>
        <dsp:cNvSpPr/>
      </dsp:nvSpPr>
      <dsp:spPr>
        <a:xfrm rot="16200000">
          <a:off x="620326" y="1658696"/>
          <a:ext cx="5431808" cy="2114416"/>
        </a:xfrm>
        <a:prstGeom prst="flowChartManualOperation">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ru-RU" sz="2400" kern="1200" dirty="0" err="1" smtClean="0">
              <a:solidFill>
                <a:schemeClr val="tx1"/>
              </a:solidFill>
              <a:latin typeface="Times New Roman" panose="02020603050405020304" pitchFamily="18" charset="0"/>
              <a:cs typeface="Times New Roman" panose="02020603050405020304" pitchFamily="18" charset="0"/>
            </a:rPr>
            <a:t>Экспрессивті</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немесе</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kk-KZ" sz="2400" kern="1200" dirty="0" smtClean="0">
              <a:solidFill>
                <a:schemeClr val="tx1"/>
              </a:solidFill>
              <a:latin typeface="Times New Roman" panose="02020603050405020304" pitchFamily="18" charset="0"/>
              <a:cs typeface="Times New Roman" panose="02020603050405020304" pitchFamily="18" charset="0"/>
            </a:rPr>
            <a:t>эмоциялық қатынастарды ұйымдастыру</a:t>
          </a:r>
          <a:endParaRPr lang="ru-RU" sz="2400" kern="1200" dirty="0" smtClean="0">
            <a:solidFill>
              <a:schemeClr val="tx1"/>
            </a:solidFill>
            <a:latin typeface="Times New Roman" panose="02020603050405020304" pitchFamily="18" charset="0"/>
            <a:cs typeface="Times New Roman" panose="02020603050405020304" pitchFamily="18" charset="0"/>
          </a:endParaRPr>
        </a:p>
      </dsp:txBody>
      <dsp:txXfrm rot="16200000">
        <a:off x="620326" y="1658696"/>
        <a:ext cx="5431808" cy="2114416"/>
      </dsp:txXfrm>
    </dsp:sp>
    <dsp:sp modelId="{C0CF403D-3720-43B8-882E-B52782C65A92}">
      <dsp:nvSpPr>
        <dsp:cNvPr id="0" name=""/>
        <dsp:cNvSpPr/>
      </dsp:nvSpPr>
      <dsp:spPr>
        <a:xfrm rot="16200000">
          <a:off x="2893324" y="1658696"/>
          <a:ext cx="5431808" cy="2114416"/>
        </a:xfrm>
        <a:prstGeom prst="flowChartManualOperation">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ru-RU" sz="2400" kern="1200" dirty="0" err="1" smtClean="0">
              <a:solidFill>
                <a:schemeClr val="tx1"/>
              </a:solidFill>
              <a:latin typeface="Times New Roman" panose="02020603050405020304" pitchFamily="18" charset="0"/>
              <a:cs typeface="Times New Roman" panose="02020603050405020304" pitchFamily="18" charset="0"/>
            </a:rPr>
            <a:t>Реттеуші</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немесе</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калыптастырушы</a:t>
          </a:r>
          <a:endParaRPr lang="ru-RU" sz="2400" kern="1200" dirty="0">
            <a:solidFill>
              <a:schemeClr val="tx1"/>
            </a:solidFill>
            <a:latin typeface="Times New Roman" panose="02020603050405020304" pitchFamily="18" charset="0"/>
            <a:cs typeface="Times New Roman" panose="02020603050405020304" pitchFamily="18" charset="0"/>
          </a:endParaRPr>
        </a:p>
      </dsp:txBody>
      <dsp:txXfrm rot="16200000">
        <a:off x="2893324" y="1658696"/>
        <a:ext cx="5431808" cy="2114416"/>
      </dsp:txXfrm>
    </dsp:sp>
    <dsp:sp modelId="{3F017F29-D195-4C44-A6A3-113E46E9297F}">
      <dsp:nvSpPr>
        <dsp:cNvPr id="0" name=""/>
        <dsp:cNvSpPr/>
      </dsp:nvSpPr>
      <dsp:spPr>
        <a:xfrm rot="16200000">
          <a:off x="5166322" y="1658696"/>
          <a:ext cx="5431808" cy="2114416"/>
        </a:xfrm>
        <a:prstGeom prst="flowChartManualOperation">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ru-RU" sz="2400" kern="1200" dirty="0" err="1" smtClean="0">
              <a:solidFill>
                <a:schemeClr val="tx1"/>
              </a:solidFill>
              <a:latin typeface="Times New Roman" panose="02020603050405020304" pitchFamily="18" charset="0"/>
              <a:cs typeface="Times New Roman" panose="02020603050405020304" pitchFamily="18" charset="0"/>
            </a:rPr>
            <a:t>Әлеуметтік</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бақылау</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немесе</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растау</a:t>
          </a:r>
          <a:r>
            <a:rPr lang="ru-RU" sz="2400" kern="1200" dirty="0" smtClean="0">
              <a:solidFill>
                <a:schemeClr val="tx1"/>
              </a:solidFill>
              <a:latin typeface="Times New Roman" panose="02020603050405020304" pitchFamily="18" charset="0"/>
              <a:cs typeface="Times New Roman" panose="02020603050405020304" pitchFamily="18" charset="0"/>
            </a:rPr>
            <a:t> </a:t>
          </a:r>
          <a:endParaRPr lang="ru-RU" sz="2400" kern="1200" dirty="0">
            <a:solidFill>
              <a:schemeClr val="tx1"/>
            </a:solidFill>
            <a:latin typeface="Times New Roman" panose="02020603050405020304" pitchFamily="18" charset="0"/>
            <a:cs typeface="Times New Roman" panose="02020603050405020304" pitchFamily="18" charset="0"/>
          </a:endParaRPr>
        </a:p>
      </dsp:txBody>
      <dsp:txXfrm rot="16200000">
        <a:off x="5166322" y="1658696"/>
        <a:ext cx="5431808" cy="2114416"/>
      </dsp:txXfrm>
    </dsp:sp>
    <dsp:sp modelId="{137BBD0D-2F8A-4CDA-9330-431DBD8D9F33}">
      <dsp:nvSpPr>
        <dsp:cNvPr id="0" name=""/>
        <dsp:cNvSpPr/>
      </dsp:nvSpPr>
      <dsp:spPr>
        <a:xfrm rot="16200000">
          <a:off x="7439319" y="1658696"/>
          <a:ext cx="5431808" cy="2114416"/>
        </a:xfrm>
        <a:prstGeom prst="flowChartManualOperation">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ru-RU" sz="2400" kern="1200" dirty="0" err="1" smtClean="0">
              <a:solidFill>
                <a:schemeClr val="tx1"/>
              </a:solidFill>
              <a:latin typeface="Times New Roman" panose="02020603050405020304" pitchFamily="18" charset="0"/>
              <a:cs typeface="Times New Roman" panose="02020603050405020304" pitchFamily="18" charset="0"/>
            </a:rPr>
            <a:t>Әлеуметтену</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немесе</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байланыстырушы</a:t>
          </a:r>
          <a:endParaRPr lang="ru-RU" sz="2400" kern="1200" dirty="0">
            <a:solidFill>
              <a:schemeClr val="tx1"/>
            </a:solidFill>
            <a:latin typeface="Times New Roman" panose="02020603050405020304" pitchFamily="18" charset="0"/>
            <a:cs typeface="Times New Roman" panose="02020603050405020304" pitchFamily="18" charset="0"/>
          </a:endParaRPr>
        </a:p>
      </dsp:txBody>
      <dsp:txXfrm rot="16200000">
        <a:off x="7439319" y="1658696"/>
        <a:ext cx="5431808" cy="2114416"/>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C3EE333-2FD1-479E-88FD-133A336FC4B9}">
      <dsp:nvSpPr>
        <dsp:cNvPr id="0" name=""/>
        <dsp:cNvSpPr/>
      </dsp:nvSpPr>
      <dsp:spPr>
        <a:xfrm>
          <a:off x="1275666" y="190146"/>
          <a:ext cx="3773669" cy="1310545"/>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30074E-0A75-42BE-94E3-2CEB03DB1E94}">
      <dsp:nvSpPr>
        <dsp:cNvPr id="0" name=""/>
        <dsp:cNvSpPr/>
      </dsp:nvSpPr>
      <dsp:spPr>
        <a:xfrm>
          <a:off x="2802686" y="3399227"/>
          <a:ext cx="731331" cy="468052"/>
        </a:xfrm>
        <a:prstGeom prst="downArrow">
          <a:avLst/>
        </a:prstGeom>
        <a:solidFill>
          <a:schemeClr val="accent1">
            <a:tint val="6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299E7F4A-0D55-4687-A335-94D8F7132CDE}">
      <dsp:nvSpPr>
        <dsp:cNvPr id="0" name=""/>
        <dsp:cNvSpPr/>
      </dsp:nvSpPr>
      <dsp:spPr>
        <a:xfrm>
          <a:off x="1413156" y="3773669"/>
          <a:ext cx="3510390" cy="877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kk-KZ" sz="3200" kern="1200" dirty="0" smtClean="0">
              <a:latin typeface="Times New Roman" panose="02020603050405020304" pitchFamily="18" charset="0"/>
              <a:cs typeface="Times New Roman" panose="02020603050405020304" pitchFamily="18" charset="0"/>
            </a:rPr>
            <a:t>Қарым-қатынас</a:t>
          </a:r>
          <a:endParaRPr lang="ru-RU" sz="3200" kern="1200" dirty="0">
            <a:latin typeface="Times New Roman" panose="02020603050405020304" pitchFamily="18" charset="0"/>
            <a:cs typeface="Times New Roman" panose="02020603050405020304" pitchFamily="18" charset="0"/>
          </a:endParaRPr>
        </a:p>
      </dsp:txBody>
      <dsp:txXfrm>
        <a:off x="1413156" y="3773669"/>
        <a:ext cx="3510390" cy="877597"/>
      </dsp:txXfrm>
    </dsp:sp>
    <dsp:sp modelId="{25818559-31B7-4D9F-8A54-0F9178656292}">
      <dsp:nvSpPr>
        <dsp:cNvPr id="0" name=""/>
        <dsp:cNvSpPr/>
      </dsp:nvSpPr>
      <dsp:spPr>
        <a:xfrm>
          <a:off x="2647644" y="1601907"/>
          <a:ext cx="1316396" cy="1316396"/>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kk-KZ" sz="2000" kern="1200" dirty="0" smtClean="0">
              <a:solidFill>
                <a:schemeClr val="tx1"/>
              </a:solidFill>
              <a:latin typeface="Times New Roman" panose="02020603050405020304" pitchFamily="18" charset="0"/>
              <a:cs typeface="Times New Roman" panose="02020603050405020304" pitchFamily="18" charset="0"/>
            </a:rPr>
            <a:t>интеракция</a:t>
          </a:r>
          <a:endParaRPr lang="ru-RU" sz="2000" kern="1200" dirty="0">
            <a:solidFill>
              <a:schemeClr val="tx1"/>
            </a:solidFill>
            <a:latin typeface="Times New Roman" panose="02020603050405020304" pitchFamily="18" charset="0"/>
            <a:cs typeface="Times New Roman" panose="02020603050405020304" pitchFamily="18" charset="0"/>
          </a:endParaRPr>
        </a:p>
      </dsp:txBody>
      <dsp:txXfrm>
        <a:off x="2647644" y="1601907"/>
        <a:ext cx="1316396" cy="1316396"/>
      </dsp:txXfrm>
    </dsp:sp>
    <dsp:sp modelId="{60C9ED63-424B-4496-8B4B-3FFDA9D9E1FF}">
      <dsp:nvSpPr>
        <dsp:cNvPr id="0" name=""/>
        <dsp:cNvSpPr/>
      </dsp:nvSpPr>
      <dsp:spPr>
        <a:xfrm>
          <a:off x="1705689" y="614318"/>
          <a:ext cx="1316396" cy="1316396"/>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kk-KZ" sz="2000" kern="1200" dirty="0" smtClean="0">
              <a:solidFill>
                <a:schemeClr val="tx1"/>
              </a:solidFill>
              <a:latin typeface="Times New Roman" panose="02020603050405020304" pitchFamily="18" charset="0"/>
              <a:cs typeface="Times New Roman" panose="02020603050405020304" pitchFamily="18" charset="0"/>
            </a:rPr>
            <a:t>перцепция</a:t>
          </a:r>
          <a:endParaRPr lang="ru-RU" sz="2000" kern="1200" dirty="0">
            <a:solidFill>
              <a:schemeClr val="tx1"/>
            </a:solidFill>
            <a:latin typeface="Times New Roman" panose="02020603050405020304" pitchFamily="18" charset="0"/>
            <a:cs typeface="Times New Roman" panose="02020603050405020304" pitchFamily="18" charset="0"/>
          </a:endParaRPr>
        </a:p>
      </dsp:txBody>
      <dsp:txXfrm>
        <a:off x="1705689" y="614318"/>
        <a:ext cx="1316396" cy="1316396"/>
      </dsp:txXfrm>
    </dsp:sp>
    <dsp:sp modelId="{A9C7DBA3-D885-44E8-8866-38A05E4EFAA6}">
      <dsp:nvSpPr>
        <dsp:cNvPr id="0" name=""/>
        <dsp:cNvSpPr/>
      </dsp:nvSpPr>
      <dsp:spPr>
        <a:xfrm>
          <a:off x="3051339" y="296042"/>
          <a:ext cx="1316396" cy="1316396"/>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kk-KZ" sz="2000" kern="1200" dirty="0" smtClean="0">
              <a:solidFill>
                <a:schemeClr val="tx1"/>
              </a:solidFill>
              <a:latin typeface="Times New Roman" panose="02020603050405020304" pitchFamily="18" charset="0"/>
              <a:cs typeface="Times New Roman" panose="02020603050405020304" pitchFamily="18" charset="0"/>
            </a:rPr>
            <a:t>коммуникация</a:t>
          </a:r>
          <a:endParaRPr lang="ru-RU" sz="2000" kern="1200" dirty="0">
            <a:solidFill>
              <a:schemeClr val="tx1"/>
            </a:solidFill>
            <a:latin typeface="Times New Roman" panose="02020603050405020304" pitchFamily="18" charset="0"/>
            <a:cs typeface="Times New Roman" panose="02020603050405020304" pitchFamily="18" charset="0"/>
          </a:endParaRPr>
        </a:p>
      </dsp:txBody>
      <dsp:txXfrm>
        <a:off x="3051339" y="296042"/>
        <a:ext cx="1316396" cy="1316396"/>
      </dsp:txXfrm>
    </dsp:sp>
    <dsp:sp modelId="{93CDDE11-4621-4F1C-902F-6EF5FE5B050C}">
      <dsp:nvSpPr>
        <dsp:cNvPr id="0" name=""/>
        <dsp:cNvSpPr/>
      </dsp:nvSpPr>
      <dsp:spPr>
        <a:xfrm>
          <a:off x="1120624" y="29253"/>
          <a:ext cx="4095455" cy="3276364"/>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0F6D024-F23F-4EFE-BE29-5E7A4E5EDD6C}">
      <dsp:nvSpPr>
        <dsp:cNvPr id="0" name=""/>
        <dsp:cNvSpPr/>
      </dsp:nvSpPr>
      <dsp:spPr>
        <a:xfrm>
          <a:off x="1519208" y="0"/>
          <a:ext cx="5581934" cy="5581934"/>
        </a:xfrm>
        <a:prstGeom prst="triangl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sp>
    <dsp:sp modelId="{B2D3A3C3-8867-43F9-9530-C2129BBBCD91}">
      <dsp:nvSpPr>
        <dsp:cNvPr id="0" name=""/>
        <dsp:cNvSpPr/>
      </dsp:nvSpPr>
      <dsp:spPr>
        <a:xfrm>
          <a:off x="3639225" y="558738"/>
          <a:ext cx="4915453" cy="992101"/>
        </a:xfrm>
        <a:prstGeom prst="round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err="1" smtClean="0">
              <a:latin typeface="Times New Roman" panose="02020603050405020304" pitchFamily="18" charset="0"/>
              <a:cs typeface="Times New Roman" panose="02020603050405020304" pitchFamily="18" charset="0"/>
            </a:rPr>
            <a:t>тұлғааралық</a:t>
          </a:r>
          <a:r>
            <a:rPr lang="ru-RU" sz="2000" kern="1200" dirty="0" smtClean="0">
              <a:latin typeface="Times New Roman" panose="02020603050405020304" pitchFamily="18" charset="0"/>
              <a:cs typeface="Times New Roman" panose="02020603050405020304" pitchFamily="18" charset="0"/>
            </a:rPr>
            <a:t> </a:t>
          </a:r>
          <a:r>
            <a:rPr lang="ru-RU" sz="2000" kern="1200" dirty="0" err="1" smtClean="0">
              <a:latin typeface="Times New Roman" panose="02020603050405020304" pitchFamily="18" charset="0"/>
              <a:cs typeface="Times New Roman" panose="02020603050405020304" pitchFamily="18" charset="0"/>
            </a:rPr>
            <a:t>байланыс</a:t>
          </a:r>
          <a:r>
            <a:rPr lang="ru-RU" sz="2000" kern="1200" dirty="0" smtClean="0">
              <a:latin typeface="Times New Roman" panose="02020603050405020304" pitchFamily="18" charset="0"/>
              <a:cs typeface="Times New Roman" panose="02020603050405020304" pitchFamily="18" charset="0"/>
            </a:rPr>
            <a:t> - </a:t>
          </a:r>
          <a:r>
            <a:rPr lang="ru-RU" sz="2000" kern="1200" dirty="0" err="1" smtClean="0">
              <a:latin typeface="Times New Roman" panose="02020603050405020304" pitchFamily="18" charset="0"/>
              <a:cs typeface="Times New Roman" panose="02020603050405020304" pitchFamily="18" charset="0"/>
            </a:rPr>
            <a:t>серіктестердің</a:t>
          </a:r>
          <a:r>
            <a:rPr lang="ru-RU" sz="2000" kern="1200" dirty="0" smtClean="0">
              <a:latin typeface="Times New Roman" panose="02020603050405020304" pitchFamily="18" charset="0"/>
              <a:cs typeface="Times New Roman" panose="02020603050405020304" pitchFamily="18" charset="0"/>
            </a:rPr>
            <a:t> </a:t>
          </a:r>
          <a:r>
            <a:rPr lang="ru-RU" sz="2000" kern="1200" dirty="0" err="1" smtClean="0">
              <a:latin typeface="Times New Roman" panose="02020603050405020304" pitchFamily="18" charset="0"/>
              <a:cs typeface="Times New Roman" panose="02020603050405020304" pitchFamily="18" charset="0"/>
            </a:rPr>
            <a:t>бір</a:t>
          </a:r>
          <a:r>
            <a:rPr lang="ru-RU" sz="2000" kern="1200" dirty="0" smtClean="0">
              <a:latin typeface="Times New Roman" panose="02020603050405020304" pitchFamily="18" charset="0"/>
              <a:cs typeface="Times New Roman" panose="02020603050405020304" pitchFamily="18" charset="0"/>
            </a:rPr>
            <a:t> </a:t>
          </a:r>
          <a:r>
            <a:rPr lang="ru-RU" sz="2000" kern="1200" dirty="0" err="1" smtClean="0">
              <a:latin typeface="Times New Roman" panose="02020603050405020304" pitchFamily="18" charset="0"/>
              <a:cs typeface="Times New Roman" panose="02020603050405020304" pitchFamily="18" charset="0"/>
            </a:rPr>
            <a:t>әлеуметтік</a:t>
          </a:r>
          <a:r>
            <a:rPr lang="ru-RU" sz="2000" kern="1200" dirty="0" smtClean="0">
              <a:latin typeface="Times New Roman" panose="02020603050405020304" pitchFamily="18" charset="0"/>
              <a:cs typeface="Times New Roman" panose="02020603050405020304" pitchFamily="18" charset="0"/>
            </a:rPr>
            <a:t> </a:t>
          </a:r>
          <a:r>
            <a:rPr lang="ru-RU" sz="2000" kern="1200" dirty="0" err="1" smtClean="0">
              <a:latin typeface="Times New Roman" panose="02020603050405020304" pitchFamily="18" charset="0"/>
              <a:cs typeface="Times New Roman" panose="02020603050405020304" pitchFamily="18" charset="0"/>
            </a:rPr>
            <a:t>тұтастыққа</a:t>
          </a:r>
          <a:r>
            <a:rPr lang="ru-RU" sz="2000" kern="1200" dirty="0" smtClean="0">
              <a:latin typeface="Times New Roman" panose="02020603050405020304" pitchFamily="18" charset="0"/>
              <a:cs typeface="Times New Roman" panose="02020603050405020304" pitchFamily="18" charset="0"/>
            </a:rPr>
            <a:t> </a:t>
          </a:r>
          <a:r>
            <a:rPr lang="ru-RU" sz="2000" kern="1200" dirty="0" err="1" smtClean="0">
              <a:latin typeface="Times New Roman" panose="02020603050405020304" pitchFamily="18" charset="0"/>
              <a:cs typeface="Times New Roman" panose="02020603050405020304" pitchFamily="18" charset="0"/>
            </a:rPr>
            <a:t>бірігу</a:t>
          </a:r>
          <a:r>
            <a:rPr lang="ru-RU" sz="2000" kern="1200" dirty="0" smtClean="0">
              <a:latin typeface="Times New Roman" panose="02020603050405020304" pitchFamily="18" charset="0"/>
              <a:cs typeface="Times New Roman" panose="02020603050405020304" pitchFamily="18" charset="0"/>
            </a:rPr>
            <a:t> </a:t>
          </a:r>
          <a:r>
            <a:rPr lang="ru-RU" sz="2000" kern="1200" dirty="0" err="1" smtClean="0">
              <a:latin typeface="Times New Roman" panose="02020603050405020304" pitchFamily="18" charset="0"/>
              <a:cs typeface="Times New Roman" panose="02020603050405020304" pitchFamily="18" charset="0"/>
            </a:rPr>
            <a:t>дәрежесі</a:t>
          </a:r>
          <a:endParaRPr lang="ru-RU" sz="2000" kern="1200" dirty="0">
            <a:latin typeface="Times New Roman" panose="02020603050405020304" pitchFamily="18" charset="0"/>
            <a:cs typeface="Times New Roman" panose="02020603050405020304" pitchFamily="18" charset="0"/>
          </a:endParaRPr>
        </a:p>
      </dsp:txBody>
      <dsp:txXfrm>
        <a:off x="3639225" y="558738"/>
        <a:ext cx="4915453" cy="992101"/>
      </dsp:txXfrm>
    </dsp:sp>
    <dsp:sp modelId="{14F6FD68-6C01-461A-8FAC-6E3CAA197DB5}">
      <dsp:nvSpPr>
        <dsp:cNvPr id="0" name=""/>
        <dsp:cNvSpPr/>
      </dsp:nvSpPr>
      <dsp:spPr>
        <a:xfrm>
          <a:off x="3631315" y="1674852"/>
          <a:ext cx="4931273" cy="992101"/>
        </a:xfrm>
        <a:prstGeom prst="round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err="1" smtClean="0">
              <a:latin typeface="Times New Roman" panose="02020603050405020304" pitchFamily="18" charset="0"/>
              <a:cs typeface="Times New Roman" panose="02020603050405020304" pitchFamily="18" charset="0"/>
            </a:rPr>
            <a:t>тұлғааралық</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қатынас</a:t>
          </a:r>
          <a:r>
            <a:rPr lang="ru-RU" sz="1800" kern="1200" dirty="0" smtClean="0">
              <a:latin typeface="Times New Roman" panose="02020603050405020304" pitchFamily="18" charset="0"/>
              <a:cs typeface="Times New Roman" panose="02020603050405020304" pitchFamily="18" charset="0"/>
            </a:rPr>
            <a:t> - </a:t>
          </a:r>
          <a:r>
            <a:rPr lang="ru-RU" sz="1800" kern="1200" dirty="0" err="1" smtClean="0">
              <a:latin typeface="Times New Roman" panose="02020603050405020304" pitchFamily="18" charset="0"/>
              <a:cs typeface="Times New Roman" panose="02020603050405020304" pitchFamily="18" charset="0"/>
            </a:rPr>
            <a:t>бұл</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байланыс</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серіктестері</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арасындағы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ақпарат</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алмасу</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процестерінің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бірлігі</a:t>
          </a:r>
          <a:r>
            <a:rPr lang="ru-RU"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a:off x="3631315" y="1674852"/>
        <a:ext cx="4931273" cy="992101"/>
      </dsp:txXfrm>
    </dsp:sp>
    <dsp:sp modelId="{436DE638-9813-4995-8746-BFD5DD87F18C}">
      <dsp:nvSpPr>
        <dsp:cNvPr id="0" name=""/>
        <dsp:cNvSpPr/>
      </dsp:nvSpPr>
      <dsp:spPr>
        <a:xfrm>
          <a:off x="3627360" y="2790967"/>
          <a:ext cx="4939182" cy="992101"/>
        </a:xfrm>
        <a:prstGeom prst="round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err="1" smtClean="0">
              <a:latin typeface="Times New Roman" panose="02020603050405020304" pitchFamily="18" charset="0"/>
              <a:cs typeface="Times New Roman" panose="02020603050405020304" pitchFamily="18" charset="0"/>
            </a:rPr>
            <a:t>тұлғааралық</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қатынастар</a:t>
          </a:r>
          <a:r>
            <a:rPr lang="ru-RU" sz="1800" kern="1200" dirty="0" smtClean="0">
              <a:latin typeface="Times New Roman" panose="02020603050405020304" pitchFamily="18" charset="0"/>
              <a:cs typeface="Times New Roman" panose="02020603050405020304" pitchFamily="18" charset="0"/>
            </a:rPr>
            <a:t> - </a:t>
          </a:r>
          <a:r>
            <a:rPr lang="ru-RU" sz="1800" kern="1200" dirty="0" err="1" smtClean="0">
              <a:latin typeface="Times New Roman" panose="02020603050405020304" pitchFamily="18" charset="0"/>
              <a:cs typeface="Times New Roman" panose="02020603050405020304" pitchFamily="18" charset="0"/>
            </a:rPr>
            <a:t>белгілі</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бір</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уақыт</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аралығында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екі</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немесе</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одан</a:t>
          </a:r>
          <a:r>
            <a:rPr lang="ru-RU" sz="1800" kern="1200" dirty="0" smtClean="0">
              <a:latin typeface="Times New Roman" panose="02020603050405020304" pitchFamily="18" charset="0"/>
              <a:cs typeface="Times New Roman" panose="02020603050405020304" pitchFamily="18" charset="0"/>
            </a:rPr>
            <a:t> да </a:t>
          </a:r>
          <a:r>
            <a:rPr lang="ru-RU" sz="1800" kern="1200" dirty="0" err="1" smtClean="0">
              <a:latin typeface="Times New Roman" panose="02020603050405020304" pitchFamily="18" charset="0"/>
              <a:cs typeface="Times New Roman" panose="02020603050405020304" pitchFamily="18" charset="0"/>
            </a:rPr>
            <a:t>көп</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адамдардың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біршама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тұрақты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қарым-қатынас</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сипаттамалары</a:t>
          </a:r>
          <a:endParaRPr lang="ru-RU" sz="1800" kern="1200" dirty="0">
            <a:latin typeface="Times New Roman" panose="02020603050405020304" pitchFamily="18" charset="0"/>
            <a:cs typeface="Times New Roman" panose="02020603050405020304" pitchFamily="18" charset="0"/>
          </a:endParaRPr>
        </a:p>
      </dsp:txBody>
      <dsp:txXfrm>
        <a:off x="3627360" y="2790967"/>
        <a:ext cx="4939182" cy="992101"/>
      </dsp:txXfrm>
    </dsp:sp>
    <dsp:sp modelId="{664AB7DB-58C2-445B-BE32-5CD5B49FEBFC}">
      <dsp:nvSpPr>
        <dsp:cNvPr id="0" name=""/>
        <dsp:cNvSpPr/>
      </dsp:nvSpPr>
      <dsp:spPr>
        <a:xfrm>
          <a:off x="3639025" y="3907081"/>
          <a:ext cx="4915852" cy="992101"/>
        </a:xfrm>
        <a:prstGeom prst="round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err="1" smtClean="0">
              <a:latin typeface="Times New Roman" panose="02020603050405020304" pitchFamily="18" charset="0"/>
              <a:cs typeface="Times New Roman" panose="02020603050405020304" pitchFamily="18" charset="0"/>
            </a:rPr>
            <a:t>тұлғааралық</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өзара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әрекеттесу</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негізіндегі</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мақсаттардың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өзара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келісімде</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көрінуі</a:t>
          </a:r>
          <a:endParaRPr lang="ru-RU" sz="1800" kern="1200" dirty="0">
            <a:latin typeface="Times New Roman" panose="02020603050405020304" pitchFamily="18" charset="0"/>
            <a:cs typeface="Times New Roman" panose="02020603050405020304" pitchFamily="18" charset="0"/>
          </a:endParaRPr>
        </a:p>
      </dsp:txBody>
      <dsp:txXfrm>
        <a:off x="3639025" y="3907081"/>
        <a:ext cx="4915852" cy="992101"/>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4365E6C-742F-4564-B9E0-D9BF43DD0CE3}">
      <dsp:nvSpPr>
        <dsp:cNvPr id="0" name=""/>
        <dsp:cNvSpPr/>
      </dsp:nvSpPr>
      <dsp:spPr>
        <a:xfrm rot="5400000">
          <a:off x="6266564" y="-2790407"/>
          <a:ext cx="1332824" cy="7189278"/>
        </a:xfrm>
        <a:prstGeom prst="round2SameRect">
          <a:avLst/>
        </a:prstGeom>
        <a:solidFill>
          <a:schemeClr val="accent1">
            <a:lumMod val="75000"/>
            <a:alpha val="9000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ru-RU" sz="2800" b="1" kern="1200" dirty="0" err="1" smtClean="0">
              <a:solidFill>
                <a:schemeClr val="bg1"/>
              </a:solidFill>
              <a:latin typeface="Times New Roman" panose="02020603050405020304" pitchFamily="18" charset="0"/>
              <a:cs typeface="Times New Roman" panose="02020603050405020304" pitchFamily="18" charset="0"/>
            </a:rPr>
            <a:t>Авторитарлық</a:t>
          </a:r>
          <a:endParaRPr lang="ru-RU" sz="2800" b="1" kern="1200" dirty="0">
            <a:solidFill>
              <a:schemeClr val="bg1"/>
            </a:solidFill>
            <a:latin typeface="Times New Roman" panose="02020603050405020304" pitchFamily="18" charset="0"/>
            <a:cs typeface="Times New Roman" panose="02020603050405020304" pitchFamily="18" charset="0"/>
          </a:endParaRPr>
        </a:p>
      </dsp:txBody>
      <dsp:txXfrm rot="5400000">
        <a:off x="6266564" y="-2790407"/>
        <a:ext cx="1332824" cy="7189278"/>
      </dsp:txXfrm>
    </dsp:sp>
    <dsp:sp modelId="{68C577CD-DA8D-4A9A-9D27-F49127E27DFF}">
      <dsp:nvSpPr>
        <dsp:cNvPr id="0" name=""/>
        <dsp:cNvSpPr/>
      </dsp:nvSpPr>
      <dsp:spPr>
        <a:xfrm>
          <a:off x="705632" y="980"/>
          <a:ext cx="2632704" cy="1606503"/>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lvl="0" algn="ctr" defTabSz="2089150">
            <a:lnSpc>
              <a:spcPct val="90000"/>
            </a:lnSpc>
            <a:spcBef>
              <a:spcPct val="0"/>
            </a:spcBef>
            <a:spcAft>
              <a:spcPct val="35000"/>
            </a:spcAft>
          </a:pPr>
          <a:endParaRPr lang="ru-RU" sz="4700" kern="1200" dirty="0"/>
        </a:p>
      </dsp:txBody>
      <dsp:txXfrm>
        <a:off x="705632" y="980"/>
        <a:ext cx="2632704" cy="1606503"/>
      </dsp:txXfrm>
    </dsp:sp>
    <dsp:sp modelId="{B42DE411-5B0B-443A-987B-F0D44AEE34A8}">
      <dsp:nvSpPr>
        <dsp:cNvPr id="0" name=""/>
        <dsp:cNvSpPr/>
      </dsp:nvSpPr>
      <dsp:spPr>
        <a:xfrm rot="5400000">
          <a:off x="6192519" y="-1107632"/>
          <a:ext cx="1332824" cy="7189278"/>
        </a:xfrm>
        <a:prstGeom prst="round2SameRect">
          <a:avLst/>
        </a:prstGeom>
        <a:solidFill>
          <a:schemeClr val="accent1">
            <a:lumMod val="75000"/>
            <a:alpha val="9000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ru-RU" sz="2800" b="1" kern="1200" dirty="0" err="1" smtClean="0">
              <a:solidFill>
                <a:schemeClr val="bg1"/>
              </a:solidFill>
              <a:latin typeface="Times New Roman" panose="02020603050405020304" pitchFamily="18" charset="0"/>
              <a:cs typeface="Times New Roman" panose="02020603050405020304" pitchFamily="18" charset="0"/>
            </a:rPr>
            <a:t>Демократиялық</a:t>
          </a:r>
          <a:endParaRPr lang="ru-RU" sz="2800" b="1" kern="1200" dirty="0">
            <a:solidFill>
              <a:schemeClr val="bg1"/>
            </a:solidFill>
            <a:latin typeface="Times New Roman" panose="02020603050405020304" pitchFamily="18" charset="0"/>
            <a:cs typeface="Times New Roman" panose="02020603050405020304" pitchFamily="18" charset="0"/>
          </a:endParaRPr>
        </a:p>
      </dsp:txBody>
      <dsp:txXfrm rot="5400000">
        <a:off x="6192519" y="-1107632"/>
        <a:ext cx="1332824" cy="7189278"/>
      </dsp:txXfrm>
    </dsp:sp>
    <dsp:sp modelId="{00777976-E051-45BA-B02A-EA5BEACEAEE3}">
      <dsp:nvSpPr>
        <dsp:cNvPr id="0" name=""/>
        <dsp:cNvSpPr/>
      </dsp:nvSpPr>
      <dsp:spPr>
        <a:xfrm>
          <a:off x="705632" y="1690785"/>
          <a:ext cx="2558659" cy="1592442"/>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114300" rIns="228600" bIns="114300" numCol="1" spcCol="1270" anchor="ctr" anchorCtr="0">
          <a:noAutofit/>
        </a:bodyPr>
        <a:lstStyle/>
        <a:p>
          <a:pPr lvl="0" algn="ctr" defTabSz="2667000">
            <a:lnSpc>
              <a:spcPct val="90000"/>
            </a:lnSpc>
            <a:spcBef>
              <a:spcPct val="0"/>
            </a:spcBef>
            <a:spcAft>
              <a:spcPct val="35000"/>
            </a:spcAft>
          </a:pPr>
          <a:endParaRPr lang="ru-RU" sz="6000" kern="1200" dirty="0">
            <a:solidFill>
              <a:schemeClr val="bg1"/>
            </a:solidFill>
            <a:latin typeface="Times New Roman" panose="02020603050405020304" pitchFamily="18" charset="0"/>
            <a:cs typeface="Times New Roman" panose="02020603050405020304" pitchFamily="18" charset="0"/>
          </a:endParaRPr>
        </a:p>
      </dsp:txBody>
      <dsp:txXfrm>
        <a:off x="705632" y="1690785"/>
        <a:ext cx="2558659" cy="1592442"/>
      </dsp:txXfrm>
    </dsp:sp>
    <dsp:sp modelId="{D901F1B0-B5AD-43E0-8CAA-402C20E94FA3}">
      <dsp:nvSpPr>
        <dsp:cNvPr id="0" name=""/>
        <dsp:cNvSpPr/>
      </dsp:nvSpPr>
      <dsp:spPr>
        <a:xfrm rot="5400000">
          <a:off x="6226488" y="571417"/>
          <a:ext cx="1332824" cy="7189278"/>
        </a:xfrm>
        <a:prstGeom prst="round2SameRect">
          <a:avLst/>
        </a:prstGeom>
        <a:solidFill>
          <a:schemeClr val="accent1">
            <a:lumMod val="75000"/>
            <a:alpha val="90000"/>
          </a:schemeClr>
        </a:solidFill>
        <a:ln w="11429" cap="flat" cmpd="sng" algn="ctr">
          <a:solidFill>
            <a:schemeClr val="accent1">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422400">
            <a:lnSpc>
              <a:spcPct val="90000"/>
            </a:lnSpc>
            <a:spcBef>
              <a:spcPct val="0"/>
            </a:spcBef>
            <a:spcAft>
              <a:spcPct val="15000"/>
            </a:spcAft>
            <a:buChar char="••"/>
          </a:pPr>
          <a:r>
            <a:rPr lang="ru-RU" sz="3200" b="1" kern="1200" dirty="0" err="1" smtClean="0">
              <a:solidFill>
                <a:schemeClr val="bg1"/>
              </a:solidFill>
              <a:latin typeface="Times New Roman" panose="02020603050405020304" pitchFamily="18" charset="0"/>
              <a:cs typeface="Times New Roman" panose="02020603050405020304" pitchFamily="18" charset="0"/>
            </a:rPr>
            <a:t>Либералды</a:t>
          </a:r>
          <a:endParaRPr lang="ru-RU" sz="3200" b="1" kern="1200" dirty="0">
            <a:solidFill>
              <a:schemeClr val="bg1"/>
            </a:solidFill>
            <a:latin typeface="Times New Roman" panose="02020603050405020304" pitchFamily="18" charset="0"/>
            <a:cs typeface="Times New Roman" panose="02020603050405020304" pitchFamily="18" charset="0"/>
          </a:endParaRPr>
        </a:p>
      </dsp:txBody>
      <dsp:txXfrm rot="5400000">
        <a:off x="6226488" y="571417"/>
        <a:ext cx="1332824" cy="7189278"/>
      </dsp:txXfrm>
    </dsp:sp>
    <dsp:sp modelId="{32B4A4D9-CF73-46A3-B251-D0A4EDC07880}">
      <dsp:nvSpPr>
        <dsp:cNvPr id="0" name=""/>
        <dsp:cNvSpPr/>
      </dsp:nvSpPr>
      <dsp:spPr>
        <a:xfrm>
          <a:off x="705632" y="3366529"/>
          <a:ext cx="2592629" cy="1599056"/>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114300" rIns="228600" bIns="114300" numCol="1" spcCol="1270" anchor="ctr" anchorCtr="0">
          <a:noAutofit/>
        </a:bodyPr>
        <a:lstStyle/>
        <a:p>
          <a:pPr lvl="0" algn="ctr" defTabSz="2667000">
            <a:lnSpc>
              <a:spcPct val="90000"/>
            </a:lnSpc>
            <a:spcBef>
              <a:spcPct val="0"/>
            </a:spcBef>
            <a:spcAft>
              <a:spcPct val="35000"/>
            </a:spcAft>
          </a:pPr>
          <a:endParaRPr lang="ru-RU" sz="6000" kern="1200" dirty="0">
            <a:solidFill>
              <a:schemeClr val="bg1"/>
            </a:solidFill>
            <a:latin typeface="Times New Roman" panose="02020603050405020304" pitchFamily="18" charset="0"/>
            <a:cs typeface="Times New Roman" panose="02020603050405020304" pitchFamily="18" charset="0"/>
          </a:endParaRPr>
        </a:p>
      </dsp:txBody>
      <dsp:txXfrm>
        <a:off x="705632" y="3366529"/>
        <a:ext cx="2592629" cy="1599056"/>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55248D7-3800-4525-859E-89E8003EE527}">
      <dsp:nvSpPr>
        <dsp:cNvPr id="0" name=""/>
        <dsp:cNvSpPr/>
      </dsp:nvSpPr>
      <dsp:spPr>
        <a:xfrm>
          <a:off x="1687279" y="392993"/>
          <a:ext cx="3326820" cy="1996092"/>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err="1" smtClean="0">
              <a:solidFill>
                <a:schemeClr val="tx1"/>
              </a:solidFill>
              <a:latin typeface="Times New Roman" panose="02020603050405020304" pitchFamily="18" charset="0"/>
              <a:cs typeface="Times New Roman" panose="02020603050405020304" pitchFamily="18" charset="0"/>
            </a:rPr>
            <a:t>көшбасшы</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тұлғааралық</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қатынастарды</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басшы</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ресми</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қатынастарын</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реттейді</a:t>
          </a:r>
          <a:endParaRPr lang="ru-RU" sz="2400" kern="1200" dirty="0">
            <a:solidFill>
              <a:schemeClr val="tx1"/>
            </a:solidFill>
            <a:latin typeface="Times New Roman" panose="02020603050405020304" pitchFamily="18" charset="0"/>
            <a:cs typeface="Times New Roman" panose="02020603050405020304" pitchFamily="18" charset="0"/>
          </a:endParaRPr>
        </a:p>
      </dsp:txBody>
      <dsp:txXfrm>
        <a:off x="1687279" y="392993"/>
        <a:ext cx="3326820" cy="1996092"/>
      </dsp:txXfrm>
    </dsp:sp>
    <dsp:sp modelId="{C03BD0DD-380F-4407-BB8B-28463EAA77B8}">
      <dsp:nvSpPr>
        <dsp:cNvPr id="0" name=""/>
        <dsp:cNvSpPr/>
      </dsp:nvSpPr>
      <dsp:spPr>
        <a:xfrm>
          <a:off x="5346781" y="392993"/>
          <a:ext cx="3611762" cy="1996092"/>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err="1" smtClean="0">
              <a:solidFill>
                <a:schemeClr val="tx1"/>
              </a:solidFill>
              <a:latin typeface="Times New Roman" panose="02020603050405020304" pitchFamily="18" charset="0"/>
              <a:cs typeface="Times New Roman" panose="02020603050405020304" pitchFamily="18" charset="0"/>
            </a:rPr>
            <a:t>көшбасшылық</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өздігінен</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пайда</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болады</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басшы</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тағайындалады</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тұрақты</a:t>
          </a:r>
          <a:endParaRPr lang="ru-RU" sz="2400" kern="1200" dirty="0">
            <a:solidFill>
              <a:schemeClr val="tx1"/>
            </a:solidFill>
            <a:latin typeface="Times New Roman" panose="02020603050405020304" pitchFamily="18" charset="0"/>
            <a:cs typeface="Times New Roman" panose="02020603050405020304" pitchFamily="18" charset="0"/>
          </a:endParaRPr>
        </a:p>
      </dsp:txBody>
      <dsp:txXfrm>
        <a:off x="5346781" y="392993"/>
        <a:ext cx="3611762" cy="1996092"/>
      </dsp:txXfrm>
    </dsp:sp>
    <dsp:sp modelId="{C4C0883E-A2DA-4563-BAB0-8E79AF4A187A}">
      <dsp:nvSpPr>
        <dsp:cNvPr id="0" name=""/>
        <dsp:cNvSpPr/>
      </dsp:nvSpPr>
      <dsp:spPr>
        <a:xfrm>
          <a:off x="0" y="2721767"/>
          <a:ext cx="3326820" cy="1996092"/>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err="1" smtClean="0">
              <a:solidFill>
                <a:schemeClr val="tx1"/>
              </a:solidFill>
              <a:latin typeface="Times New Roman" panose="02020603050405020304" pitchFamily="18" charset="0"/>
              <a:cs typeface="Times New Roman" panose="02020603050405020304" pitchFamily="18" charset="0"/>
            </a:rPr>
            <a:t>көшбасшылық</a:t>
          </a:r>
          <a:r>
            <a:rPr lang="ru-RU" sz="2400" kern="1200" dirty="0" smtClean="0">
              <a:solidFill>
                <a:schemeClr val="tx1"/>
              </a:solidFill>
              <a:latin typeface="Times New Roman" panose="02020603050405020304" pitchFamily="18" charset="0"/>
              <a:cs typeface="Times New Roman" panose="02020603050405020304" pitchFamily="18" charset="0"/>
            </a:rPr>
            <a:t> микро орта  </a:t>
          </a:r>
          <a:r>
            <a:rPr lang="ru-RU" sz="2400" kern="1200" dirty="0" err="1" smtClean="0">
              <a:solidFill>
                <a:schemeClr val="tx1"/>
              </a:solidFill>
              <a:latin typeface="Times New Roman" panose="02020603050405020304" pitchFamily="18" charset="0"/>
              <a:cs typeface="Times New Roman" panose="02020603050405020304" pitchFamily="18" charset="0"/>
            </a:rPr>
            <a:t>жағдайында</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туындайды</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басшылық</a:t>
          </a:r>
          <a:r>
            <a:rPr lang="ru-RU" sz="2400" kern="1200" dirty="0" smtClean="0">
              <a:solidFill>
                <a:schemeClr val="tx1"/>
              </a:solidFill>
              <a:latin typeface="Times New Roman" panose="02020603050405020304" pitchFamily="18" charset="0"/>
              <a:cs typeface="Times New Roman" panose="02020603050405020304" pitchFamily="18" charset="0"/>
            </a:rPr>
            <a:t> – макро-орта </a:t>
          </a:r>
          <a:r>
            <a:rPr lang="ru-RU" sz="2400" kern="1200" dirty="0" err="1" smtClean="0">
              <a:solidFill>
                <a:schemeClr val="tx1"/>
              </a:solidFill>
              <a:latin typeface="Times New Roman" panose="02020603050405020304" pitchFamily="18" charset="0"/>
              <a:cs typeface="Times New Roman" panose="02020603050405020304" pitchFamily="18" charset="0"/>
            </a:rPr>
            <a:t>элементі</a:t>
          </a:r>
          <a:endParaRPr lang="ru-RU" sz="2400" kern="1200" dirty="0">
            <a:solidFill>
              <a:schemeClr val="tx1"/>
            </a:solidFill>
            <a:latin typeface="Times New Roman" panose="02020603050405020304" pitchFamily="18" charset="0"/>
            <a:cs typeface="Times New Roman" panose="02020603050405020304" pitchFamily="18" charset="0"/>
          </a:endParaRPr>
        </a:p>
      </dsp:txBody>
      <dsp:txXfrm>
        <a:off x="0" y="2721767"/>
        <a:ext cx="3326820" cy="1996092"/>
      </dsp:txXfrm>
    </dsp:sp>
    <dsp:sp modelId="{0F29DBF5-829A-4050-92D4-A2BB0D8A4F26}">
      <dsp:nvSpPr>
        <dsp:cNvPr id="0" name=""/>
        <dsp:cNvSpPr/>
      </dsp:nvSpPr>
      <dsp:spPr>
        <a:xfrm>
          <a:off x="3659501" y="2721767"/>
          <a:ext cx="3326820" cy="1996092"/>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err="1" smtClean="0">
              <a:solidFill>
                <a:schemeClr val="tx1"/>
              </a:solidFill>
              <a:latin typeface="Times New Roman" panose="02020603050405020304" pitchFamily="18" charset="0"/>
              <a:cs typeface="Times New Roman" panose="02020603050405020304" pitchFamily="18" charset="0"/>
            </a:rPr>
            <a:t>басшының</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шешім</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қабылдау</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ресми</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жағдайға</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тәуелді</a:t>
          </a:r>
          <a:r>
            <a:rPr lang="ru-RU" sz="2400" kern="1200" dirty="0" smtClean="0">
              <a:solidFill>
                <a:schemeClr val="tx1"/>
              </a:solidFill>
              <a:latin typeface="Times New Roman" panose="02020603050405020304" pitchFamily="18" charset="0"/>
              <a:cs typeface="Times New Roman" panose="02020603050405020304" pitchFamily="18" charset="0"/>
            </a:rPr>
            <a:t>, ал </a:t>
          </a:r>
          <a:r>
            <a:rPr lang="ru-RU" sz="2400" kern="1200" dirty="0" err="1" smtClean="0">
              <a:solidFill>
                <a:schemeClr val="tx1"/>
              </a:solidFill>
              <a:latin typeface="Times New Roman" panose="02020603050405020304" pitchFamily="18" charset="0"/>
              <a:cs typeface="Times New Roman" panose="02020603050405020304" pitchFamily="18" charset="0"/>
            </a:rPr>
            <a:t>көшбасшы</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тікелей</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шешімдер</a:t>
          </a:r>
          <a:r>
            <a:rPr lang="ru-RU" sz="2400" kern="1200" dirty="0" smtClean="0">
              <a:solidFill>
                <a:schemeClr val="tx1"/>
              </a:solidFill>
              <a:latin typeface="Times New Roman" panose="02020603050405020304" pitchFamily="18" charset="0"/>
              <a:cs typeface="Times New Roman" panose="02020603050405020304" pitchFamily="18" charset="0"/>
            </a:rPr>
            <a:t> </a:t>
          </a:r>
          <a:r>
            <a:rPr lang="ru-RU" sz="2400" kern="1200" dirty="0" err="1" smtClean="0">
              <a:solidFill>
                <a:schemeClr val="tx1"/>
              </a:solidFill>
              <a:latin typeface="Times New Roman" panose="02020603050405020304" pitchFamily="18" charset="0"/>
              <a:cs typeface="Times New Roman" panose="02020603050405020304" pitchFamily="18" charset="0"/>
            </a:rPr>
            <a:t>қабылдайды</a:t>
          </a:r>
          <a:endParaRPr lang="ru-RU" sz="2400" kern="1200" dirty="0">
            <a:solidFill>
              <a:schemeClr val="tx1"/>
            </a:solidFill>
            <a:latin typeface="Times New Roman" panose="02020603050405020304" pitchFamily="18" charset="0"/>
            <a:cs typeface="Times New Roman" panose="02020603050405020304" pitchFamily="18" charset="0"/>
          </a:endParaRPr>
        </a:p>
      </dsp:txBody>
      <dsp:txXfrm>
        <a:off x="3659501" y="2721767"/>
        <a:ext cx="3326820" cy="1996092"/>
      </dsp:txXfrm>
    </dsp:sp>
    <dsp:sp modelId="{E01D5C4A-A2A3-4E15-8566-796ABBE94243}">
      <dsp:nvSpPr>
        <dsp:cNvPr id="0" name=""/>
        <dsp:cNvSpPr/>
      </dsp:nvSpPr>
      <dsp:spPr>
        <a:xfrm>
          <a:off x="7319003" y="2721767"/>
          <a:ext cx="3326820" cy="1996092"/>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kern="1200" dirty="0" err="1" smtClean="0">
              <a:solidFill>
                <a:schemeClr val="tx1"/>
              </a:solidFill>
              <a:latin typeface="Times New Roman" panose="02020603050405020304" pitchFamily="18" charset="0"/>
              <a:cs typeface="Times New Roman" panose="02020603050405020304" pitchFamily="18" charset="0"/>
            </a:rPr>
            <a:t>басшы</a:t>
          </a:r>
          <a:r>
            <a:rPr lang="ru-RU" sz="2800" kern="1200" dirty="0" smtClean="0">
              <a:solidFill>
                <a:schemeClr val="tx1"/>
              </a:solidFill>
              <a:latin typeface="Times New Roman" panose="02020603050405020304" pitchFamily="18" charset="0"/>
              <a:cs typeface="Times New Roman" panose="02020603050405020304" pitchFamily="18" charset="0"/>
            </a:rPr>
            <a:t> </a:t>
          </a:r>
          <a:r>
            <a:rPr lang="ru-RU" sz="2800" kern="1200" dirty="0" err="1" smtClean="0">
              <a:solidFill>
                <a:schemeClr val="tx1"/>
              </a:solidFill>
              <a:latin typeface="Times New Roman" panose="02020603050405020304" pitchFamily="18" charset="0"/>
              <a:cs typeface="Times New Roman" panose="02020603050405020304" pitchFamily="18" charset="0"/>
            </a:rPr>
            <a:t>белгілі</a:t>
          </a:r>
          <a:r>
            <a:rPr lang="ru-RU" sz="2800" kern="1200" dirty="0" smtClean="0">
              <a:solidFill>
                <a:schemeClr val="tx1"/>
              </a:solidFill>
              <a:latin typeface="Times New Roman" panose="02020603050405020304" pitchFamily="18" charset="0"/>
              <a:cs typeface="Times New Roman" panose="02020603050405020304" pitchFamily="18" charset="0"/>
            </a:rPr>
            <a:t> </a:t>
          </a:r>
          <a:r>
            <a:rPr lang="ru-RU" sz="2800" kern="1200" dirty="0" err="1" smtClean="0">
              <a:solidFill>
                <a:schemeClr val="tx1"/>
              </a:solidFill>
              <a:latin typeface="Times New Roman" panose="02020603050405020304" pitchFamily="18" charset="0"/>
              <a:cs typeface="Times New Roman" panose="02020603050405020304" pitchFamily="18" charset="0"/>
            </a:rPr>
            <a:t>бір</a:t>
          </a:r>
          <a:r>
            <a:rPr lang="ru-RU" sz="2800" kern="1200" dirty="0" smtClean="0">
              <a:solidFill>
                <a:schemeClr val="tx1"/>
              </a:solidFill>
              <a:latin typeface="Times New Roman" panose="02020603050405020304" pitchFamily="18" charset="0"/>
              <a:cs typeface="Times New Roman" panose="02020603050405020304" pitchFamily="18" charset="0"/>
            </a:rPr>
            <a:t> </a:t>
          </a:r>
          <a:r>
            <a:rPr lang="ru-RU" sz="2800" kern="1200" dirty="0" err="1" smtClean="0">
              <a:solidFill>
                <a:schemeClr val="tx1"/>
              </a:solidFill>
              <a:latin typeface="Times New Roman" panose="02020603050405020304" pitchFamily="18" charset="0"/>
              <a:cs typeface="Times New Roman" panose="02020603050405020304" pitchFamily="18" charset="0"/>
            </a:rPr>
            <a:t>жүйеде</a:t>
          </a:r>
          <a:r>
            <a:rPr lang="ru-RU" sz="2800" kern="1200" dirty="0" smtClean="0">
              <a:solidFill>
                <a:schemeClr val="tx1"/>
              </a:solidFill>
              <a:latin typeface="Times New Roman" panose="02020603050405020304" pitchFamily="18" charset="0"/>
              <a:cs typeface="Times New Roman" panose="02020603050405020304" pitchFamily="18" charset="0"/>
            </a:rPr>
            <a:t> </a:t>
          </a:r>
          <a:r>
            <a:rPr lang="ru-RU" sz="2800" kern="1200" dirty="0" err="1" smtClean="0">
              <a:solidFill>
                <a:schemeClr val="tx1"/>
              </a:solidFill>
              <a:latin typeface="Times New Roman" panose="02020603050405020304" pitchFamily="18" charset="0"/>
              <a:cs typeface="Times New Roman" panose="02020603050405020304" pitchFamily="18" charset="0"/>
            </a:rPr>
            <a:t>бағынушыларды</a:t>
          </a:r>
          <a:r>
            <a:rPr lang="ru-RU" sz="2800" kern="1200" dirty="0" smtClean="0">
              <a:solidFill>
                <a:schemeClr val="tx1"/>
              </a:solidFill>
              <a:latin typeface="Times New Roman" panose="02020603050405020304" pitchFamily="18" charset="0"/>
              <a:cs typeface="Times New Roman" panose="02020603050405020304" pitchFamily="18" charset="0"/>
            </a:rPr>
            <a:t> </a:t>
          </a:r>
          <a:r>
            <a:rPr lang="ru-RU" sz="2800" kern="1200" dirty="0" err="1" smtClean="0">
              <a:solidFill>
                <a:schemeClr val="tx1"/>
              </a:solidFill>
              <a:latin typeface="Times New Roman" panose="02020603050405020304" pitchFamily="18" charset="0"/>
              <a:cs typeface="Times New Roman" panose="02020603050405020304" pitchFamily="18" charset="0"/>
            </a:rPr>
            <a:t>нақты</a:t>
          </a:r>
          <a:r>
            <a:rPr lang="ru-RU" sz="2800" kern="1200" dirty="0" smtClean="0">
              <a:solidFill>
                <a:schemeClr val="tx1"/>
              </a:solidFill>
              <a:latin typeface="Times New Roman" panose="02020603050405020304" pitchFamily="18" charset="0"/>
              <a:cs typeface="Times New Roman" panose="02020603050405020304" pitchFamily="18" charset="0"/>
            </a:rPr>
            <a:t> </a:t>
          </a:r>
          <a:r>
            <a:rPr lang="ru-RU" sz="2800" kern="1200" dirty="0" err="1" smtClean="0">
              <a:solidFill>
                <a:schemeClr val="tx1"/>
              </a:solidFill>
              <a:latin typeface="Times New Roman" panose="02020603050405020304" pitchFamily="18" charset="0"/>
              <a:cs typeface="Times New Roman" panose="02020603050405020304" pitchFamily="18" charset="0"/>
            </a:rPr>
            <a:t>басқаруға</a:t>
          </a:r>
          <a:r>
            <a:rPr lang="ru-RU" sz="2800" kern="1200" dirty="0" smtClean="0">
              <a:solidFill>
                <a:schemeClr val="tx1"/>
              </a:solidFill>
              <a:latin typeface="Times New Roman" panose="02020603050405020304" pitchFamily="18" charset="0"/>
              <a:cs typeface="Times New Roman" panose="02020603050405020304" pitchFamily="18" charset="0"/>
            </a:rPr>
            <a:t> </a:t>
          </a:r>
          <a:r>
            <a:rPr lang="ru-RU" sz="2800" kern="1200" dirty="0" err="1" smtClean="0">
              <a:solidFill>
                <a:schemeClr val="tx1"/>
              </a:solidFill>
              <a:latin typeface="Times New Roman" panose="02020603050405020304" pitchFamily="18" charset="0"/>
              <a:cs typeface="Times New Roman" panose="02020603050405020304" pitchFamily="18" charset="0"/>
            </a:rPr>
            <a:t>иелік</a:t>
          </a:r>
          <a:r>
            <a:rPr lang="ru-RU" sz="2800" kern="1200" dirty="0" smtClean="0">
              <a:solidFill>
                <a:schemeClr val="tx1"/>
              </a:solidFill>
              <a:latin typeface="Times New Roman" panose="02020603050405020304" pitchFamily="18" charset="0"/>
              <a:cs typeface="Times New Roman" panose="02020603050405020304" pitchFamily="18" charset="0"/>
            </a:rPr>
            <a:t> </a:t>
          </a:r>
          <a:r>
            <a:rPr lang="ru-RU" sz="2800" kern="1200" dirty="0" err="1" smtClean="0">
              <a:solidFill>
                <a:schemeClr val="tx1"/>
              </a:solidFill>
              <a:latin typeface="Times New Roman" panose="02020603050405020304" pitchFamily="18" charset="0"/>
              <a:cs typeface="Times New Roman" panose="02020603050405020304" pitchFamily="18" charset="0"/>
            </a:rPr>
            <a:t>етеді</a:t>
          </a:r>
          <a:endParaRPr lang="ru-RU" sz="2800" kern="1200" dirty="0">
            <a:solidFill>
              <a:schemeClr val="tx1"/>
            </a:solidFill>
            <a:latin typeface="Times New Roman" panose="02020603050405020304" pitchFamily="18" charset="0"/>
            <a:cs typeface="Times New Roman" panose="02020603050405020304" pitchFamily="18" charset="0"/>
          </a:endParaRPr>
        </a:p>
      </dsp:txBody>
      <dsp:txXfrm>
        <a:off x="7319003" y="2721767"/>
        <a:ext cx="3326820" cy="1996092"/>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1A240B-C9AB-4BB5-99DC-41E303B5ED98}" type="datetimeFigureOut">
              <a:rPr lang="ru-RU" smtClean="0"/>
              <a:pPr/>
              <a:t>09.06.2023</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CF0B26-7A14-4ADF-A51F-DC521AC39245}" type="slidenum">
              <a:rPr lang="ru-RU" smtClean="0"/>
              <a:pPr/>
              <a:t>‹#›</a:t>
            </a:fld>
            <a:endParaRPr lang="ru-RU"/>
          </a:p>
        </p:txBody>
      </p:sp>
    </p:spTree>
    <p:extLst>
      <p:ext uri="{BB962C8B-B14F-4D97-AF65-F5344CB8AC3E}">
        <p14:creationId xmlns:p14="http://schemas.microsoft.com/office/powerpoint/2010/main" xmlns="" val="2398118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7CF0B26-7A14-4ADF-A51F-DC521AC39245}" type="slidenum">
              <a:rPr lang="ru-RU" smtClean="0"/>
              <a:pPr/>
              <a:t>17</a:t>
            </a:fld>
            <a:endParaRPr lang="ru-RU"/>
          </a:p>
        </p:txBody>
      </p:sp>
    </p:spTree>
    <p:extLst>
      <p:ext uri="{BB962C8B-B14F-4D97-AF65-F5344CB8AC3E}">
        <p14:creationId xmlns:p14="http://schemas.microsoft.com/office/powerpoint/2010/main" xmlns="" val="4038979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DFF69D4-9B99-47D1-A21A-F0100ADD6A33}" type="slidenum">
              <a:rPr lang="ru-RU" smtClean="0"/>
              <a:pPr/>
              <a:t>25</a:t>
            </a:fld>
            <a:endParaRPr lang="ru-RU"/>
          </a:p>
        </p:txBody>
      </p:sp>
    </p:spTree>
    <p:extLst>
      <p:ext uri="{BB962C8B-B14F-4D97-AF65-F5344CB8AC3E}">
        <p14:creationId xmlns:p14="http://schemas.microsoft.com/office/powerpoint/2010/main" xmlns="" val="3921901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Прямоугольник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Прямоугольник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2" name="Прямоугольник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Подзаголовок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2681452-B392-434A-A539-B7B772EEAB66}" type="datetimeFigureOut">
              <a:rPr lang="ru-RU" smtClean="0"/>
              <a:pPr/>
              <a:t>09.06.2023</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0" name="Прямоугольник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3" name="Овал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Овал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Номер слайда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6F97E134-467E-4DC1-ACCC-E5EE93377201}" type="slidenum">
              <a:rPr lang="ru-RU" smtClean="0"/>
              <a:pPr/>
              <a:t>‹#›</a:t>
            </a:fld>
            <a:endParaRPr lang="ru-RU"/>
          </a:p>
        </p:txBody>
      </p:sp>
      <p:sp>
        <p:nvSpPr>
          <p:cNvPr id="8" name="Заголовок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2681452-B392-434A-A539-B7B772EEAB66}" type="datetimeFigureOut">
              <a:rPr lang="ru-RU" smtClean="0"/>
              <a:pPr/>
              <a:t>09.06.2023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97E134-467E-4DC1-ACCC-E5EE9337720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8" name="Прямоугольник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Прямоугольник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0" name="Прямоугольник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1" name="Прямоугольник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2" name="Прямоугольник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3" name="Прямая соединительная линия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4" name="Овал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5" name="Овал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Номер слайда 5"/>
          <p:cNvSpPr>
            <a:spLocks noGrp="1"/>
          </p:cNvSpPr>
          <p:nvPr>
            <p:ph type="sldNum" sz="quarter" idx="12"/>
          </p:nvPr>
        </p:nvSpPr>
        <p:spPr>
          <a:xfrm>
            <a:off x="9221216" y="3009902"/>
            <a:ext cx="609600" cy="441325"/>
          </a:xfrm>
        </p:spPr>
        <p:txBody>
          <a:bodyPr/>
          <a:lstStyle/>
          <a:p>
            <a:fld id="{6F97E134-467E-4DC1-ACCC-E5EE93377201}" type="slidenum">
              <a:rPr lang="ru-RU" smtClean="0"/>
              <a:pPr/>
              <a:t>‹#›</a:t>
            </a:fld>
            <a:endParaRPr lang="ru-RU"/>
          </a:p>
        </p:txBody>
      </p:sp>
      <p:sp>
        <p:nvSpPr>
          <p:cNvPr id="3" name="Вертикальный текст 2"/>
          <p:cNvSpPr>
            <a:spLocks noGrp="1"/>
          </p:cNvSpPr>
          <p:nvPr>
            <p:ph type="body" orient="vert" idx="1"/>
          </p:nvPr>
        </p:nvSpPr>
        <p:spPr>
          <a:xfrm>
            <a:off x="406400" y="304800"/>
            <a:ext cx="87376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2681452-B392-434A-A539-B7B772EEAB66}" type="datetimeFigureOut">
              <a:rPr lang="ru-RU" smtClean="0"/>
              <a:pPr/>
              <a:t>09.06.2023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9855200" y="304802"/>
            <a:ext cx="19304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2681452-B392-434A-A539-B7B772EEAB66}" type="datetimeFigureOut">
              <a:rPr lang="ru-RU" smtClean="0"/>
              <a:pPr/>
              <a:t>09.06.2023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5815584" y="1026373"/>
            <a:ext cx="609600" cy="441325"/>
          </a:xfrm>
        </p:spPr>
        <p:txBody>
          <a:bodyPr/>
          <a:lstStyle/>
          <a:p>
            <a:fld id="{6F97E134-467E-4DC1-ACCC-E5EE93377201}" type="slidenum">
              <a:rPr lang="ru-RU" smtClean="0"/>
              <a:pPr/>
              <a:t>‹#›</a:t>
            </a:fld>
            <a:endParaRPr lang="ru-RU"/>
          </a:p>
        </p:txBody>
      </p:sp>
      <p:sp>
        <p:nvSpPr>
          <p:cNvPr id="8" name="Объект 7"/>
          <p:cNvSpPr>
            <a:spLocks noGrp="1"/>
          </p:cNvSpPr>
          <p:nvPr>
            <p:ph sz="quarter" idx="1"/>
          </p:nvPr>
        </p:nvSpPr>
        <p:spPr>
          <a:xfrm>
            <a:off x="402336" y="1527048"/>
            <a:ext cx="1133856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Прямоугольник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Прямоугольник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Прямоугольник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2" name="Прямоугольник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3" name="Текст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4" name="Прямоугольник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52681452-B392-434A-A539-B7B772EEAB66}" type="datetimeFigureOut">
              <a:rPr lang="ru-RU" smtClean="0"/>
              <a:pPr/>
              <a:t>09.06.2023</a:t>
            </a:fld>
            <a:endParaRPr lang="ru-RU"/>
          </a:p>
        </p:txBody>
      </p:sp>
      <p:sp>
        <p:nvSpPr>
          <p:cNvPr id="8" name="Прямая соединительная линия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0" name="Овал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Овал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Номер слайда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6F97E134-467E-4DC1-ACCC-E5EE93377201}" type="slidenum">
              <a:rPr lang="ru-RU" smtClean="0"/>
              <a:pPr/>
              <a:t>‹#›</a:t>
            </a:fld>
            <a:endParaRPr lang="ru-RU"/>
          </a:p>
        </p:txBody>
      </p:sp>
      <p:sp>
        <p:nvSpPr>
          <p:cNvPr id="2" name="Заголовок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2336" y="228600"/>
            <a:ext cx="113792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7721600" y="6409944"/>
            <a:ext cx="4059936" cy="365760"/>
          </a:xfrm>
        </p:spPr>
        <p:txBody>
          <a:bodyPr/>
          <a:lstStyle/>
          <a:p>
            <a:fld id="{52681452-B392-434A-A539-B7B772EEAB66}" type="datetimeFigureOut">
              <a:rPr lang="ru-RU" smtClean="0"/>
              <a:pPr/>
              <a:t>09.06.2023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97E134-467E-4DC1-ACCC-E5EE93377201}" type="slidenum">
              <a:rPr lang="ru-RU" smtClean="0"/>
              <a:pPr/>
              <a:t>‹#›</a:t>
            </a:fld>
            <a:endParaRPr lang="ru-RU"/>
          </a:p>
        </p:txBody>
      </p:sp>
      <p:sp>
        <p:nvSpPr>
          <p:cNvPr id="8" name="Прямая соединительная линия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0" name="Объект 9"/>
          <p:cNvSpPr>
            <a:spLocks noGrp="1"/>
          </p:cNvSpPr>
          <p:nvPr>
            <p:ph sz="half" idx="1"/>
          </p:nvPr>
        </p:nvSpPr>
        <p:spPr>
          <a:xfrm>
            <a:off x="402336" y="1371600"/>
            <a:ext cx="53848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Объект 11"/>
          <p:cNvSpPr>
            <a:spLocks noGrp="1"/>
          </p:cNvSpPr>
          <p:nvPr>
            <p:ph sz="half" idx="2"/>
          </p:nvPr>
        </p:nvSpPr>
        <p:spPr>
          <a:xfrm>
            <a:off x="6400800" y="1371600"/>
            <a:ext cx="53848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20" name="Прямоугольник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Прямоугольник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21" name="Прямоугольник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22" name="Прямоугольник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1" name="Прямоугольник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Прямоугольник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3" name="Текст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2681452-B392-434A-A539-B7B772EEAB66}" type="datetimeFigureOut">
              <a:rPr lang="ru-RU" smtClean="0"/>
              <a:pPr/>
              <a:t>09.06.2023</a:t>
            </a:fld>
            <a:endParaRPr lang="ru-RU"/>
          </a:p>
        </p:txBody>
      </p:sp>
      <p:sp>
        <p:nvSpPr>
          <p:cNvPr id="8" name="Нижний колонтитул 7"/>
          <p:cNvSpPr>
            <a:spLocks noGrp="1"/>
          </p:cNvSpPr>
          <p:nvPr>
            <p:ph type="ftr" sz="quarter" idx="11"/>
          </p:nvPr>
        </p:nvSpPr>
        <p:spPr>
          <a:xfrm>
            <a:off x="406400" y="6409944"/>
            <a:ext cx="4775200" cy="365760"/>
          </a:xfrm>
        </p:spPr>
        <p:txBody>
          <a:bodyPr/>
          <a:lstStyle/>
          <a:p>
            <a:endParaRPr lang="ru-RU"/>
          </a:p>
        </p:txBody>
      </p:sp>
      <p:sp>
        <p:nvSpPr>
          <p:cNvPr id="15" name="Прямая соединительная линия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8" name="Прямоугольник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4" name="Объект 23"/>
          <p:cNvSpPr>
            <a:spLocks noGrp="1"/>
          </p:cNvSpPr>
          <p:nvPr>
            <p:ph sz="quarter" idx="2"/>
          </p:nvPr>
        </p:nvSpPr>
        <p:spPr>
          <a:xfrm>
            <a:off x="402336" y="2471383"/>
            <a:ext cx="5388864"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Объект 25"/>
          <p:cNvSpPr>
            <a:spLocks noGrp="1"/>
          </p:cNvSpPr>
          <p:nvPr>
            <p:ph sz="quarter" idx="4"/>
          </p:nvPr>
        </p:nvSpPr>
        <p:spPr>
          <a:xfrm>
            <a:off x="6400800" y="2471383"/>
            <a:ext cx="53848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7" name="Овал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Номер слайда 8"/>
          <p:cNvSpPr>
            <a:spLocks noGrp="1"/>
          </p:cNvSpPr>
          <p:nvPr>
            <p:ph type="sldNum" sz="quarter" idx="12"/>
          </p:nvPr>
        </p:nvSpPr>
        <p:spPr>
          <a:xfrm>
            <a:off x="5791200" y="1042417"/>
            <a:ext cx="609600" cy="441325"/>
          </a:xfrm>
        </p:spPr>
        <p:txBody>
          <a:bodyPr/>
          <a:lstStyle>
            <a:lvl1pPr algn="ctr">
              <a:defRPr/>
            </a:lvl1pPr>
          </a:lstStyle>
          <a:p>
            <a:fld id="{6F97E134-467E-4DC1-ACCC-E5EE93377201}"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2681452-B392-434A-A539-B7B772EEAB66}" type="datetimeFigureOut">
              <a:rPr lang="ru-RU" smtClean="0"/>
              <a:pPr/>
              <a:t>09.06.2023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5791200" y="1036021"/>
            <a:ext cx="609600" cy="441325"/>
          </a:xfrm>
        </p:spPr>
        <p:txBody>
          <a:bodyPr/>
          <a:lstStyle/>
          <a:p>
            <a:fld id="{6F97E134-467E-4DC1-ACCC-E5EE9337720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8" name="Прямоугольник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0" name="Прямоугольник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Прямоугольник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5" name="Прямоугольник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6" name="Прямоугольник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 name="Дата 1"/>
          <p:cNvSpPr>
            <a:spLocks noGrp="1"/>
          </p:cNvSpPr>
          <p:nvPr>
            <p:ph type="dt" sz="half" idx="10"/>
          </p:nvPr>
        </p:nvSpPr>
        <p:spPr/>
        <p:txBody>
          <a:bodyPr/>
          <a:lstStyle/>
          <a:p>
            <a:fld id="{52681452-B392-434A-A539-B7B772EEAB66}" type="datetimeFigureOut">
              <a:rPr lang="ru-RU" smtClean="0"/>
              <a:pPr/>
              <a:t>09.06.2023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5689600" y="6324600"/>
            <a:ext cx="812800" cy="441324"/>
          </a:xfrm>
        </p:spPr>
        <p:txBody>
          <a:bodyPr/>
          <a:lstStyle>
            <a:lvl1pPr>
              <a:defRPr>
                <a:solidFill>
                  <a:srgbClr val="FFFFFF"/>
                </a:solidFill>
              </a:defRPr>
            </a:lvl1pPr>
          </a:lstStyle>
          <a:p>
            <a:fld id="{6F97E134-467E-4DC1-ACCC-E5EE9337720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Прямоугольник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Прямоугольник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7" name="Прямоугольник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3" name="Прямоугольник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Заголовок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9" name="Прямая соединительная линия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20" name="Объект 19"/>
          <p:cNvSpPr>
            <a:spLocks noGrp="1"/>
          </p:cNvSpPr>
          <p:nvPr>
            <p:ph sz="quarter" idx="1"/>
          </p:nvPr>
        </p:nvSpPr>
        <p:spPr>
          <a:xfrm>
            <a:off x="4165600" y="685800"/>
            <a:ext cx="75184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Овал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Номер слайда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6F97E134-467E-4DC1-ACCC-E5EE93377201}" type="slidenum">
              <a:rPr lang="ru-RU" smtClean="0"/>
              <a:pPr/>
              <a:t>‹#›</a:t>
            </a:fld>
            <a:endParaRPr lang="ru-RU"/>
          </a:p>
        </p:txBody>
      </p:sp>
      <p:sp>
        <p:nvSpPr>
          <p:cNvPr id="21" name="Прямоугольник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5" name="Дата 4"/>
          <p:cNvSpPr>
            <a:spLocks noGrp="1"/>
          </p:cNvSpPr>
          <p:nvPr>
            <p:ph type="dt" sz="half" idx="10"/>
          </p:nvPr>
        </p:nvSpPr>
        <p:spPr/>
        <p:txBody>
          <a:bodyPr/>
          <a:lstStyle/>
          <a:p>
            <a:fld id="{52681452-B392-434A-A539-B7B772EEAB66}" type="datetimeFigureOut">
              <a:rPr lang="ru-RU" smtClean="0"/>
              <a:pPr/>
              <a:t>09.06.2023</a:t>
            </a:fld>
            <a:endParaRPr lang="ru-RU"/>
          </a:p>
        </p:txBody>
      </p:sp>
      <p:sp>
        <p:nvSpPr>
          <p:cNvPr id="6" name="Нижний колонтитул 5"/>
          <p:cNvSpPr>
            <a:spLocks noGrp="1"/>
          </p:cNvSpPr>
          <p:nvPr>
            <p:ph type="ftr" sz="quarter" idx="11"/>
          </p:nvPr>
        </p:nvSpPr>
        <p:spPr>
          <a:xfrm>
            <a:off x="402336" y="6410848"/>
            <a:ext cx="451104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9" name="Прямоугольник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Прямоугольник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7" name="Прямоугольник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0" name="Прямоугольник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8" name="Прямоугольник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5" name="Прямоугольник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Овал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Овал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Номер слайда 6"/>
          <p:cNvSpPr>
            <a:spLocks noGrp="1"/>
          </p:cNvSpPr>
          <p:nvPr>
            <p:ph type="sldNum" sz="quarter" idx="12"/>
          </p:nvPr>
        </p:nvSpPr>
        <p:spPr>
          <a:xfrm>
            <a:off x="1828800" y="312739"/>
            <a:ext cx="609600" cy="441325"/>
          </a:xfrm>
        </p:spPr>
        <p:txBody>
          <a:bodyPr/>
          <a:lstStyle/>
          <a:p>
            <a:fld id="{6F97E134-467E-4DC1-ACCC-E5EE93377201}" type="slidenum">
              <a:rPr lang="ru-RU" smtClean="0"/>
              <a:pPr/>
              <a:t>‹#›</a:t>
            </a:fld>
            <a:endParaRPr lang="ru-RU"/>
          </a:p>
        </p:txBody>
      </p:sp>
      <p:sp>
        <p:nvSpPr>
          <p:cNvPr id="2" name="Заголовок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00500" y="609600"/>
            <a:ext cx="78232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5" name="Дата 4"/>
          <p:cNvSpPr>
            <a:spLocks noGrp="1"/>
          </p:cNvSpPr>
          <p:nvPr>
            <p:ph type="dt" sz="half" idx="10"/>
          </p:nvPr>
        </p:nvSpPr>
        <p:spPr>
          <a:xfrm>
            <a:off x="7717536" y="6404984"/>
            <a:ext cx="4059936" cy="365760"/>
          </a:xfrm>
        </p:spPr>
        <p:txBody>
          <a:bodyPr/>
          <a:lstStyle/>
          <a:p>
            <a:fld id="{52681452-B392-434A-A539-B7B772EEAB66}" type="datetimeFigureOut">
              <a:rPr lang="ru-RU" smtClean="0"/>
              <a:pPr/>
              <a:t>09.06.2023</a:t>
            </a:fld>
            <a:endParaRPr lang="ru-RU"/>
          </a:p>
        </p:txBody>
      </p:sp>
      <p:sp>
        <p:nvSpPr>
          <p:cNvPr id="6" name="Нижний колонтитул 5"/>
          <p:cNvSpPr>
            <a:spLocks noGrp="1"/>
          </p:cNvSpPr>
          <p:nvPr>
            <p:ph type="ftr" sz="quarter" idx="11"/>
          </p:nvPr>
        </p:nvSpPr>
        <p:spPr>
          <a:xfrm>
            <a:off x="402336" y="6410848"/>
            <a:ext cx="4779264"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Прямоугольник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Прямоугольник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Прямоугольник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4" name="Дата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fld id="{52681452-B392-434A-A539-B7B772EEAB66}" type="datetimeFigureOut">
              <a:rPr lang="ru-RU" smtClean="0"/>
              <a:pPr/>
              <a:t>09.06.2023</a:t>
            </a:fld>
            <a:endParaRPr lang="ru-RU"/>
          </a:p>
        </p:txBody>
      </p:sp>
      <p:sp>
        <p:nvSpPr>
          <p:cNvPr id="3" name="Нижний колонтитул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0" name="Прямая соединительная линия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2" name="Овал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5" name="Овал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3" name="Номер слайда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F97E134-467E-4DC1-ACCC-E5EE93377201}" type="slidenum">
              <a:rPr lang="ru-RU" smtClean="0"/>
              <a:pPr/>
              <a:t>‹#›</a:t>
            </a:fld>
            <a:endParaRPr lang="ru-RU"/>
          </a:p>
        </p:txBody>
      </p:sp>
      <p:sp>
        <p:nvSpPr>
          <p:cNvPr id="22" name="Заголовок 21"/>
          <p:cNvSpPr>
            <a:spLocks noGrp="1"/>
          </p:cNvSpPr>
          <p:nvPr>
            <p:ph type="title"/>
          </p:nvPr>
        </p:nvSpPr>
        <p:spPr>
          <a:xfrm>
            <a:off x="402336" y="228600"/>
            <a:ext cx="113792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7.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2" Type="http://schemas.openxmlformats.org/officeDocument/2006/relationships/hyperlink" Target="https://www.youtube.com/watch?time_continue=18&amp;v=V5ZeEqEPngI&amp;feature=emb_logo"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10" Type="http://schemas.openxmlformats.org/officeDocument/2006/relationships/image" Target="../media/image10.jpeg"/><Relationship Id="rId4" Type="http://schemas.openxmlformats.org/officeDocument/2006/relationships/diagramLayout" Target="../diagrams/layout8.xml"/><Relationship Id="rId9" Type="http://schemas.openxmlformats.org/officeDocument/2006/relationships/image" Target="../media/image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1.xml.rels><?xml version="1.0" encoding="UTF-8" standalone="yes"?>
<Relationships xmlns="http://schemas.openxmlformats.org/package/2006/relationships"><Relationship Id="rId8" Type="http://schemas.openxmlformats.org/officeDocument/2006/relationships/image" Target="../media/image14.jpeg"/><Relationship Id="rId13" Type="http://schemas.microsoft.com/office/2007/relationships/diagramDrawing" Target="../diagrams/drawing11.xml"/><Relationship Id="rId3" Type="http://schemas.openxmlformats.org/officeDocument/2006/relationships/diagramLayout" Target="../diagrams/layout10.xml"/><Relationship Id="rId7" Type="http://schemas.openxmlformats.org/officeDocument/2006/relationships/image" Target="../media/image13.jpeg"/><Relationship Id="rId12" Type="http://schemas.openxmlformats.org/officeDocument/2006/relationships/diagramColors" Target="../diagrams/colors11.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11" Type="http://schemas.openxmlformats.org/officeDocument/2006/relationships/diagramQuickStyle" Target="../diagrams/quickStyle11.xml"/><Relationship Id="rId5" Type="http://schemas.openxmlformats.org/officeDocument/2006/relationships/diagramColors" Target="../diagrams/colors10.xml"/><Relationship Id="rId10" Type="http://schemas.openxmlformats.org/officeDocument/2006/relationships/diagramLayout" Target="../diagrams/layout11.xml"/><Relationship Id="rId4" Type="http://schemas.openxmlformats.org/officeDocument/2006/relationships/diagramQuickStyle" Target="../diagrams/quickStyle10.xml"/><Relationship Id="rId9" Type="http://schemas.openxmlformats.org/officeDocument/2006/relationships/diagramData" Target="../diagrams/data11.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mailto:bibianar.bayzhumanova.70@mail.r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4181761" y="3525011"/>
            <a:ext cx="3834051" cy="0"/>
          </a:xfrm>
          <a:custGeom>
            <a:avLst/>
            <a:gdLst/>
            <a:ahLst/>
            <a:cxnLst/>
            <a:rect l="l" t="t" r="r" b="b"/>
            <a:pathLst>
              <a:path w="6816090">
                <a:moveTo>
                  <a:pt x="0" y="0"/>
                </a:moveTo>
                <a:lnTo>
                  <a:pt x="6815709" y="0"/>
                </a:lnTo>
              </a:path>
            </a:pathLst>
          </a:custGeom>
          <a:ln w="15240">
            <a:solidFill>
              <a:srgbClr val="83992A"/>
            </a:solidFill>
          </a:ln>
        </p:spPr>
        <p:txBody>
          <a:bodyPr wrap="square" lIns="0" tIns="0" rIns="0" bIns="0" rtlCol="0"/>
          <a:lstStyle/>
          <a:p>
            <a:endParaRPr>
              <a:latin typeface="Times New Roman" panose="02020603050405020304" pitchFamily="18" charset="0"/>
              <a:cs typeface="Times New Roman" panose="02020603050405020304" pitchFamily="18" charset="0"/>
            </a:endParaRPr>
          </a:p>
        </p:txBody>
      </p:sp>
      <p:sp>
        <p:nvSpPr>
          <p:cNvPr id="7" name="object 7"/>
          <p:cNvSpPr txBox="1"/>
          <p:nvPr/>
        </p:nvSpPr>
        <p:spPr>
          <a:xfrm>
            <a:off x="479376" y="1958957"/>
            <a:ext cx="11017224" cy="843821"/>
          </a:xfrm>
          <a:prstGeom prst="rect">
            <a:avLst/>
          </a:prstGeom>
        </p:spPr>
        <p:txBody>
          <a:bodyPr vert="horz" wrap="square" lIns="0" tIns="12700" rIns="0" bIns="0" rtlCol="0">
            <a:spAutoFit/>
          </a:bodyPr>
          <a:lstStyle/>
          <a:p>
            <a:pPr marL="12700" marR="5080" indent="213360" algn="ctr">
              <a:spcBef>
                <a:spcPts val="100"/>
              </a:spcBef>
            </a:pPr>
            <a:r>
              <a:rPr lang="ru-RU" sz="5400" spc="-5" dirty="0" err="1" smtClean="0">
                <a:solidFill>
                  <a:srgbClr val="252525"/>
                </a:solidFill>
                <a:latin typeface="Times New Roman" panose="02020603050405020304" pitchFamily="18" charset="0"/>
                <a:cs typeface="Times New Roman" panose="02020603050405020304" pitchFamily="18" charset="0"/>
              </a:rPr>
              <a:t>Танымдық</a:t>
            </a:r>
            <a:r>
              <a:rPr lang="ru-RU" sz="5400" spc="-5" dirty="0" smtClean="0">
                <a:solidFill>
                  <a:srgbClr val="252525"/>
                </a:solidFill>
                <a:latin typeface="Times New Roman" panose="02020603050405020304" pitchFamily="18" charset="0"/>
                <a:cs typeface="Times New Roman" panose="02020603050405020304" pitchFamily="18" charset="0"/>
              </a:rPr>
              <a:t> </a:t>
            </a:r>
            <a:r>
              <a:rPr lang="ru-RU" sz="5400" spc="-5" dirty="0" err="1" smtClean="0">
                <a:solidFill>
                  <a:srgbClr val="252525"/>
                </a:solidFill>
                <a:latin typeface="Times New Roman" panose="02020603050405020304" pitchFamily="18" charset="0"/>
                <a:cs typeface="Times New Roman" panose="02020603050405020304" pitchFamily="18" charset="0"/>
              </a:rPr>
              <a:t>процестер</a:t>
            </a:r>
            <a:r>
              <a:rPr lang="ru-RU" sz="5400" spc="-5" dirty="0" smtClean="0">
                <a:solidFill>
                  <a:srgbClr val="252525"/>
                </a:solidFill>
                <a:latin typeface="Times New Roman" panose="02020603050405020304" pitchFamily="18" charset="0"/>
                <a:cs typeface="Times New Roman" panose="02020603050405020304" pitchFamily="18" charset="0"/>
              </a:rPr>
              <a:t> </a:t>
            </a:r>
            <a:r>
              <a:rPr lang="ru-RU" sz="5400" spc="-5" dirty="0" err="1" smtClean="0">
                <a:solidFill>
                  <a:srgbClr val="252525"/>
                </a:solidFill>
                <a:latin typeface="Times New Roman" panose="02020603050405020304" pitchFamily="18" charset="0"/>
                <a:cs typeface="Times New Roman" panose="02020603050405020304" pitchFamily="18" charset="0"/>
              </a:rPr>
              <a:t>психологиясы</a:t>
            </a:r>
            <a:endParaRPr sz="5400" dirty="0">
              <a:latin typeface="Times New Roman" panose="02020603050405020304" pitchFamily="18" charset="0"/>
              <a:cs typeface="Times New Roman" panose="02020603050405020304" pitchFamily="18" charset="0"/>
            </a:endParaRPr>
          </a:p>
        </p:txBody>
      </p:sp>
      <p:sp>
        <p:nvSpPr>
          <p:cNvPr id="8" name="object 8"/>
          <p:cNvSpPr txBox="1"/>
          <p:nvPr/>
        </p:nvSpPr>
        <p:spPr>
          <a:xfrm>
            <a:off x="3863752" y="3717032"/>
            <a:ext cx="7314838" cy="868828"/>
          </a:xfrm>
          <a:prstGeom prst="rect">
            <a:avLst/>
          </a:prstGeom>
        </p:spPr>
        <p:txBody>
          <a:bodyPr vert="horz" wrap="square" lIns="0" tIns="118745" rIns="0" bIns="0" rtlCol="0">
            <a:spAutoFit/>
          </a:bodyPr>
          <a:lstStyle/>
          <a:p>
            <a:pPr marL="12700" algn="r">
              <a:spcBef>
                <a:spcPts val="840"/>
              </a:spcBef>
            </a:pPr>
            <a:endParaRPr lang="kk-KZ" sz="2100" spc="5" dirty="0">
              <a:latin typeface="Times New Roman" panose="02020603050405020304" pitchFamily="18" charset="0"/>
              <a:cs typeface="Times New Roman" panose="02020603050405020304" pitchFamily="18" charset="0"/>
            </a:endParaRPr>
          </a:p>
          <a:p>
            <a:pPr marL="12700" algn="r">
              <a:spcBef>
                <a:spcPts val="840"/>
              </a:spcBef>
            </a:pPr>
            <a:endParaRPr lang="kk-KZ" sz="2100" spc="5" dirty="0">
              <a:latin typeface="Times New Roman" panose="02020603050405020304" pitchFamily="18" charset="0"/>
              <a:cs typeface="Times New Roman" panose="02020603050405020304" pitchFamily="18" charset="0"/>
            </a:endParaRPr>
          </a:p>
        </p:txBody>
      </p:sp>
      <p:sp>
        <p:nvSpPr>
          <p:cNvPr id="10" name="object 10"/>
          <p:cNvSpPr txBox="1">
            <a:spLocks noGrp="1"/>
          </p:cNvSpPr>
          <p:nvPr>
            <p:ph type="title"/>
          </p:nvPr>
        </p:nvSpPr>
        <p:spPr>
          <a:xfrm>
            <a:off x="2279576" y="314565"/>
            <a:ext cx="7704856" cy="382156"/>
          </a:xfrm>
          <a:prstGeom prst="rect">
            <a:avLst/>
          </a:prstGeom>
        </p:spPr>
        <p:txBody>
          <a:bodyPr vert="horz" wrap="square" lIns="0" tIns="12700" rIns="0" bIns="0" rtlCol="0" anchor="b">
            <a:spAutoFit/>
          </a:bodyPr>
          <a:lstStyle/>
          <a:p>
            <a:pPr marL="12700">
              <a:spcBef>
                <a:spcPts val="100"/>
              </a:spcBef>
            </a:pPr>
            <a:r>
              <a:rPr lang="kk-KZ" sz="2400" b="1" dirty="0">
                <a:solidFill>
                  <a:schemeClr val="tx1"/>
                </a:solidFill>
                <a:latin typeface="Times New Roman" panose="02020603050405020304" pitchFamily="18" charset="0"/>
                <a:cs typeface="Times New Roman" panose="02020603050405020304" pitchFamily="18" charset="0"/>
              </a:rPr>
              <a:t>Л.Н. Гумилев атындағы Еуразия Ұлттық университеті</a:t>
            </a:r>
            <a:endParaRPr sz="2400" b="1" dirty="0">
              <a:solidFill>
                <a:schemeClr val="tx1"/>
              </a:solidFill>
              <a:latin typeface="Times New Roman" panose="02020603050405020304" pitchFamily="18" charset="0"/>
              <a:cs typeface="Times New Roman" panose="02020603050405020304" pitchFamily="18" charset="0"/>
            </a:endParaRPr>
          </a:p>
        </p:txBody>
      </p:sp>
      <p:pic>
        <p:nvPicPr>
          <p:cNvPr id="9"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80560" t="16614" r="3866" b="55556"/>
          <a:stretch/>
        </p:blipFill>
        <p:spPr bwMode="auto">
          <a:xfrm>
            <a:off x="5267276" y="3921860"/>
            <a:ext cx="2017487" cy="2035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5167728" y="2983860"/>
            <a:ext cx="2216583" cy="523220"/>
          </a:xfrm>
          <a:prstGeom prst="rect">
            <a:avLst/>
          </a:prstGeom>
        </p:spPr>
        <p:txBody>
          <a:bodyPr wrap="square">
            <a:spAutoFit/>
          </a:bodyPr>
          <a:lstStyle/>
          <a:p>
            <a:pPr marL="108000" lvl="0" algn="ctr">
              <a:spcBef>
                <a:spcPts val="935"/>
              </a:spcBef>
            </a:pPr>
            <a:r>
              <a:rPr lang="ru-RU" sz="2800" b="1" spc="-5" dirty="0" smtClean="0">
                <a:solidFill>
                  <a:prstClr val="black"/>
                </a:solidFill>
                <a:latin typeface="Times New Roman" panose="02020603050405020304" pitchFamily="18" charset="0"/>
                <a:cs typeface="Times New Roman" panose="02020603050405020304" pitchFamily="18" charset="0"/>
              </a:rPr>
              <a:t>15-д</a:t>
            </a:r>
            <a:r>
              <a:rPr lang="ru-RU" sz="2800" b="1" spc="5" dirty="0" smtClean="0">
                <a:solidFill>
                  <a:prstClr val="black"/>
                </a:solidFill>
                <a:latin typeface="Times New Roman" panose="02020603050405020304" pitchFamily="18" charset="0"/>
                <a:cs typeface="Times New Roman" panose="02020603050405020304" pitchFamily="18" charset="0"/>
              </a:rPr>
              <a:t>әріс</a:t>
            </a:r>
            <a:endParaRPr lang="ru-RU" sz="28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2839014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9456" y="332656"/>
            <a:ext cx="10058400" cy="692696"/>
          </a:xfrm>
        </p:spPr>
        <p:txBody>
          <a:bodyPr>
            <a:normAutofit/>
          </a:bodyPr>
          <a:lstStyle/>
          <a:p>
            <a:r>
              <a:rPr lang="ru-RU" sz="3600" b="1" dirty="0" err="1">
                <a:latin typeface="Times New Roman" panose="02020603050405020304" pitchFamily="18" charset="0"/>
                <a:cs typeface="Times New Roman" panose="02020603050405020304" pitchFamily="18" charset="0"/>
              </a:rPr>
              <a:t>Қарым-қатынас</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түрлері</a:t>
            </a:r>
            <a:endParaRPr lang="ru-RU" sz="3600"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965399663"/>
              </p:ext>
            </p:extLst>
          </p:nvPr>
        </p:nvGraphicFramePr>
        <p:xfrm>
          <a:off x="1055440" y="1844823"/>
          <a:ext cx="10153128" cy="43924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07170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9456" y="332656"/>
            <a:ext cx="10058400" cy="692696"/>
          </a:xfrm>
        </p:spPr>
        <p:txBody>
          <a:bodyPr>
            <a:normAutofit/>
          </a:bodyPr>
          <a:lstStyle/>
          <a:p>
            <a:r>
              <a:rPr lang="ru-RU" sz="3600" b="1" dirty="0" err="1">
                <a:latin typeface="Times New Roman" panose="02020603050405020304" pitchFamily="18" charset="0"/>
                <a:cs typeface="Times New Roman" panose="02020603050405020304" pitchFamily="18" charset="0"/>
              </a:rPr>
              <a:t>Қарым-қатынас</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түрлері</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63352" y="1340768"/>
            <a:ext cx="11596551" cy="5348558"/>
          </a:xfrm>
        </p:spPr>
        <p:txBody>
          <a:bodyPr>
            <a:noAutofit/>
          </a:bodyPr>
          <a:lstStyle/>
          <a:p>
            <a:r>
              <a:rPr lang="ru-RU" sz="2400" b="1" dirty="0" err="1" smtClean="0">
                <a:latin typeface="Times New Roman" panose="02020603050405020304" pitchFamily="18" charset="0"/>
                <a:cs typeface="Times New Roman" panose="02020603050405020304" pitchFamily="18" charset="0"/>
              </a:rPr>
              <a:t>Іскерлік</a:t>
            </a:r>
            <a:r>
              <a:rPr lang="ru-RU" sz="2400" dirty="0" smtClean="0">
                <a:latin typeface="Times New Roman" panose="02020603050405020304" pitchFamily="18" charset="0"/>
                <a:cs typeface="Times New Roman" panose="02020603050405020304" pitchFamily="18" charset="0"/>
              </a:rPr>
              <a:t> – </a:t>
            </a:r>
            <a:r>
              <a:rPr lang="ru-RU" sz="2400" dirty="0" err="1" smtClean="0">
                <a:latin typeface="Times New Roman" panose="02020603050405020304" pitchFamily="18" charset="0"/>
                <a:cs typeface="Times New Roman" panose="02020603050405020304" pitchFamily="18" charset="0"/>
              </a:rPr>
              <a:t>әңгіме</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барысында</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адамдар</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қандай</a:t>
            </a:r>
            <a:r>
              <a:rPr lang="ru-RU" sz="2400" dirty="0" smtClean="0">
                <a:latin typeface="Times New Roman" panose="02020603050405020304" pitchFamily="18" charset="0"/>
                <a:cs typeface="Times New Roman" panose="02020603050405020304" pitchFamily="18" charset="0"/>
              </a:rPr>
              <a:t> да </a:t>
            </a:r>
            <a:r>
              <a:rPr lang="ru-RU" sz="2400" dirty="0" err="1" smtClean="0">
                <a:latin typeface="Times New Roman" panose="02020603050405020304" pitchFamily="18" charset="0"/>
                <a:cs typeface="Times New Roman" panose="02020603050405020304" pitchFamily="18" charset="0"/>
              </a:rPr>
              <a:t>бір</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мәселеге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іске</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назар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аударады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қойылған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мақсатқа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жету</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үшін</a:t>
            </a:r>
            <a:r>
              <a:rPr lang="ru-RU" sz="2400" dirty="0" smtClean="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онда әңгімелесушінін мінезі, жеке өзіне тән ерекшеліктері, жасы, оның көңіл күйі </a:t>
            </a:r>
            <a:r>
              <a:rPr lang="kk-KZ" sz="2400" dirty="0" smtClean="0">
                <a:latin typeface="Times New Roman" panose="02020603050405020304" pitchFamily="18" charset="0"/>
                <a:cs typeface="Times New Roman" panose="02020603050405020304" pitchFamily="18" charset="0"/>
              </a:rPr>
              <a:t>ескеріледі.</a:t>
            </a:r>
          </a:p>
          <a:p>
            <a:r>
              <a:rPr lang="ru-RU" sz="2400" b="1" dirty="0" err="1" smtClean="0">
                <a:latin typeface="Times New Roman" panose="02020603050405020304" pitchFamily="18" charset="0"/>
                <a:cs typeface="Times New Roman" panose="02020603050405020304" pitchFamily="18" charset="0"/>
              </a:rPr>
              <a:t>Манипуляциялық</a:t>
            </a:r>
            <a:r>
              <a:rPr lang="ru-RU" sz="2400" b="1"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әсер етудің әр </a:t>
            </a:r>
            <a:r>
              <a:rPr lang="kk-KZ" sz="2400" dirty="0">
                <a:latin typeface="Times New Roman" panose="02020603050405020304" pitchFamily="18" charset="0"/>
                <a:cs typeface="Times New Roman" panose="02020603050405020304" pitchFamily="18" charset="0"/>
              </a:rPr>
              <a:t>түрлі әдіс-тәсілдер қолдану </a:t>
            </a:r>
            <a:r>
              <a:rPr lang="kk-KZ" sz="2400" dirty="0" smtClean="0">
                <a:latin typeface="Times New Roman" panose="02020603050405020304" pitchFamily="18" charset="0"/>
                <a:cs typeface="Times New Roman" panose="02020603050405020304" pitchFamily="18" charset="0"/>
              </a:rPr>
              <a:t>арқылы </a:t>
            </a:r>
            <a:r>
              <a:rPr lang="ru-RU" sz="2400" dirty="0" err="1" smtClean="0">
                <a:latin typeface="Times New Roman" panose="02020603050405020304" pitchFamily="18" charset="0"/>
                <a:cs typeface="Times New Roman" panose="02020603050405020304" pitchFamily="18" charset="0"/>
              </a:rPr>
              <a:t>сұхбаттасушыдан</a:t>
            </a:r>
            <a:r>
              <a:rPr lang="ru-RU" sz="24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пайда алуға </a:t>
            </a:r>
            <a:r>
              <a:rPr lang="kk-KZ" sz="2400" dirty="0">
                <a:latin typeface="Times New Roman" panose="02020603050405020304" pitchFamily="18" charset="0"/>
                <a:cs typeface="Times New Roman" panose="02020603050405020304" pitchFamily="18" charset="0"/>
              </a:rPr>
              <a:t>бағытталған қарым-қатынас түрі</a:t>
            </a:r>
            <a:r>
              <a:rPr lang="kk-KZ" sz="2400" dirty="0" smtClean="0">
                <a:latin typeface="Times New Roman" panose="02020603050405020304" pitchFamily="18" charset="0"/>
                <a:cs typeface="Times New Roman" panose="02020603050405020304" pitchFamily="18" charset="0"/>
              </a:rPr>
              <a:t>.</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көрнекті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немқұрайлылық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асығыстық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беделді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білдіру</a:t>
            </a:r>
            <a:r>
              <a:rPr lang="ru-RU" sz="2400" dirty="0" smtClean="0">
                <a:latin typeface="Times New Roman" panose="02020603050405020304" pitchFamily="18" charset="0"/>
                <a:cs typeface="Times New Roman" panose="02020603050405020304" pitchFamily="18" charset="0"/>
              </a:rPr>
              <a:t>).</a:t>
            </a:r>
          </a:p>
          <a:p>
            <a:r>
              <a:rPr lang="ru-RU" sz="2400" b="1" dirty="0" err="1">
                <a:latin typeface="Times New Roman" panose="02020603050405020304" pitchFamily="18" charset="0"/>
                <a:cs typeface="Times New Roman" panose="02020603050405020304" pitchFamily="18" charset="0"/>
              </a:rPr>
              <a:t>Зайырлы</a:t>
            </a:r>
            <a:r>
              <a:rPr lang="ru-RU" sz="2400" b="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адамдар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өздерінің</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шынайы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көзқарастарын</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білдірмейді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жай</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ғана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әңгімелесуді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жүзеге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асырады</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Әдетте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мұндай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әңгімелесудің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мақсаты</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табысты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адамдармен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танысу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өзін</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басқаша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етіп</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көрсетуге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ниеттену</a:t>
            </a:r>
            <a:r>
              <a:rPr lang="ru-RU" sz="2400" dirty="0" smtClean="0">
                <a:latin typeface="Times New Roman" panose="02020603050405020304" pitchFamily="18" charset="0"/>
                <a:cs typeface="Times New Roman" panose="02020603050405020304" pitchFamily="18" charset="0"/>
              </a:rPr>
              <a:t>.</a:t>
            </a:r>
          </a:p>
          <a:p>
            <a:r>
              <a:rPr lang="ru-RU" sz="2400" b="1" dirty="0" err="1">
                <a:latin typeface="Times New Roman" panose="02020603050405020304" pitchFamily="18" charset="0"/>
                <a:cs typeface="Times New Roman" panose="02020603050405020304" pitchFamily="18" charset="0"/>
              </a:rPr>
              <a:t>Рухани</a:t>
            </a:r>
            <a:r>
              <a:rPr lang="ru-RU" sz="2400" b="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әңгімелесушілер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бір-бірінің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ерекшеліктерін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жақсы</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біле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отырып</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өзара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қызығушылықтары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артықшылықтары</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ескеріледі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сөздерге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сәйкес</a:t>
            </a:r>
            <a:r>
              <a:rPr lang="ru-RU" sz="2400" dirty="0" smtClean="0">
                <a:latin typeface="Times New Roman" panose="02020603050405020304" pitchFamily="18" charset="0"/>
                <a:cs typeface="Times New Roman" panose="02020603050405020304" pitchFamily="18" charset="0"/>
              </a:rPr>
              <a:t> реакция </a:t>
            </a:r>
            <a:r>
              <a:rPr lang="ru-RU" sz="2400" dirty="0" err="1" smtClean="0">
                <a:latin typeface="Times New Roman" panose="02020603050405020304" pitchFamily="18" charset="0"/>
                <a:cs typeface="Times New Roman" panose="02020603050405020304" pitchFamily="18" charset="0"/>
              </a:rPr>
              <a:t>білдіреді</a:t>
            </a:r>
            <a:r>
              <a:rPr lang="ru-RU" sz="2400" dirty="0" smtClean="0">
                <a:latin typeface="Times New Roman" panose="02020603050405020304" pitchFamily="18" charset="0"/>
                <a:cs typeface="Times New Roman" panose="02020603050405020304" pitchFamily="18" charset="0"/>
              </a:rPr>
              <a:t>.</a:t>
            </a:r>
            <a:r>
              <a:rPr lang="kk-KZ" sz="2400" dirty="0" smtClean="0">
                <a:latin typeface="Times New Roman" panose="02020603050405020304" pitchFamily="18" charset="0"/>
                <a:cs typeface="Times New Roman" panose="02020603050405020304" pitchFamily="18" charset="0"/>
              </a:rPr>
              <a:t> Мұнда </a:t>
            </a:r>
            <a:r>
              <a:rPr lang="kk-KZ" sz="2400" dirty="0">
                <a:latin typeface="Times New Roman" panose="02020603050405020304" pitchFamily="18" charset="0"/>
                <a:cs typeface="Times New Roman" panose="02020603050405020304" pitchFamily="18" charset="0"/>
              </a:rPr>
              <a:t>кез-келген </a:t>
            </a:r>
            <a:r>
              <a:rPr lang="kk-KZ" sz="2400" dirty="0" smtClean="0">
                <a:latin typeface="Times New Roman" panose="02020603050405020304" pitchFamily="18" charset="0"/>
                <a:cs typeface="Times New Roman" panose="02020603050405020304" pitchFamily="18" charset="0"/>
              </a:rPr>
              <a:t>тақырыпта </a:t>
            </a:r>
            <a:r>
              <a:rPr lang="kk-KZ" sz="2400" dirty="0">
                <a:latin typeface="Times New Roman" panose="02020603050405020304" pitchFamily="18" charset="0"/>
                <a:cs typeface="Times New Roman" panose="02020603050405020304" pitchFamily="18" charset="0"/>
              </a:rPr>
              <a:t>әңгімелесуге болады және тек ғана сөзбен емес, бір-бірін бет әлпеті, қозғалысы, интонациясы арқылы-ақ ұғады.</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775978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9456" y="332656"/>
            <a:ext cx="10058400" cy="692696"/>
          </a:xfrm>
        </p:spPr>
        <p:txBody>
          <a:bodyPr>
            <a:normAutofit/>
          </a:bodyPr>
          <a:lstStyle/>
          <a:p>
            <a:r>
              <a:rPr lang="ru-RU" sz="3600" b="1" dirty="0" err="1">
                <a:latin typeface="Times New Roman" panose="02020603050405020304" pitchFamily="18" charset="0"/>
                <a:cs typeface="Times New Roman" panose="02020603050405020304" pitchFamily="18" charset="0"/>
              </a:rPr>
              <a:t>Қарым-қатынас</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түрлері</a:t>
            </a:r>
            <a:endParaRPr lang="ru-RU" sz="3600"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631681970"/>
              </p:ext>
            </p:extLst>
          </p:nvPr>
        </p:nvGraphicFramePr>
        <p:xfrm>
          <a:off x="263525" y="1341438"/>
          <a:ext cx="11596688" cy="5348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8913033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416" y="188640"/>
            <a:ext cx="10058400" cy="805927"/>
          </a:xfrm>
        </p:spPr>
        <p:txBody>
          <a:bodyPr>
            <a:noAutofit/>
          </a:bodyPr>
          <a:lstStyle/>
          <a:p>
            <a:r>
              <a:rPr lang="ru-RU" sz="4800" b="1" dirty="0" err="1">
                <a:latin typeface="Times New Roman" panose="02020603050405020304" pitchFamily="18" charset="0"/>
                <a:cs typeface="Times New Roman" panose="02020603050405020304" pitchFamily="18" charset="0"/>
              </a:rPr>
              <a:t>Қарым-қатынас</a:t>
            </a:r>
            <a:r>
              <a:rPr lang="ru-RU" sz="4800" b="1" dirty="0">
                <a:latin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cs typeface="Times New Roman" panose="02020603050405020304" pitchFamily="18" charset="0"/>
              </a:rPr>
              <a:t>формалары</a:t>
            </a:r>
            <a:endParaRPr lang="ru-RU" sz="4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35361" y="1351128"/>
            <a:ext cx="11156054" cy="4683912"/>
          </a:xfrm>
        </p:spPr>
        <p:txBody>
          <a:bodyPr>
            <a:noAutofit/>
          </a:bodyPr>
          <a:lstStyle/>
          <a:p>
            <a:r>
              <a:rPr lang="ru-RU" sz="2400" b="1" dirty="0" err="1" smtClean="0">
                <a:latin typeface="Times New Roman" panose="02020603050405020304" pitchFamily="18" charset="0"/>
                <a:cs typeface="Times New Roman" panose="02020603050405020304" pitchFamily="18" charset="0"/>
              </a:rPr>
              <a:t>Функционалды</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рөлдік</a:t>
            </a:r>
            <a:r>
              <a:rPr lang="ru-RU" sz="2400" b="1"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белгілі </a:t>
            </a:r>
            <a:r>
              <a:rPr lang="kk-KZ" sz="2400" dirty="0">
                <a:latin typeface="Times New Roman" panose="02020603050405020304" pitchFamily="18" charset="0"/>
                <a:cs typeface="Times New Roman" panose="02020603050405020304" pitchFamily="18" charset="0"/>
              </a:rPr>
              <a:t>әлеуметтік рөлдерді орындаушылардың психологиялық </a:t>
            </a:r>
            <a:r>
              <a:rPr lang="kk-KZ" sz="2400" dirty="0" smtClean="0">
                <a:latin typeface="Times New Roman" panose="02020603050405020304" pitchFamily="18" charset="0"/>
                <a:cs typeface="Times New Roman" panose="02020603050405020304" pitchFamily="18" charset="0"/>
              </a:rPr>
              <a:t>байланыстары</a:t>
            </a:r>
            <a:r>
              <a:rPr lang="kk-KZ" sz="2400" dirty="0">
                <a:latin typeface="Times New Roman" panose="02020603050405020304" pitchFamily="18" charset="0"/>
                <a:cs typeface="Times New Roman" panose="02020603050405020304" pitchFamily="18" charset="0"/>
              </a:rPr>
              <a:t>, мысалы, </a:t>
            </a:r>
            <a:r>
              <a:rPr lang="kk-KZ" sz="2400" dirty="0" smtClean="0">
                <a:latin typeface="Times New Roman" panose="02020603050405020304" pitchFamily="18" charset="0"/>
                <a:cs typeface="Times New Roman" panose="02020603050405020304" pitchFamily="18" charset="0"/>
              </a:rPr>
              <a:t>оқушы-оқытушы</a:t>
            </a:r>
            <a:r>
              <a:rPr lang="kk-KZ" sz="2400" dirty="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әке-бала</a:t>
            </a:r>
            <a:r>
              <a:rPr lang="kk-KZ" sz="2400" dirty="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сатушы-алушы</a:t>
            </a:r>
            <a:r>
              <a:rPr lang="kk-KZ" sz="2400" dirty="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дәрігер-ауру</a:t>
            </a:r>
            <a:r>
              <a:rPr lang="kk-KZ" sz="2400" dirty="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бастық-бағынушы</a:t>
            </a:r>
            <a:r>
              <a:rPr lang="kk-KZ" sz="2400" dirty="0">
                <a:latin typeface="Times New Roman" panose="02020603050405020304" pitchFamily="18" charset="0"/>
                <a:cs typeface="Times New Roman" panose="02020603050405020304" pitchFamily="18" charset="0"/>
              </a:rPr>
              <a:t>. Әрбір адам әр сәтте әртүрлі рөлдерді орындайды, сол рөлдерге байланысты қоғамда өз орнын табады</a:t>
            </a:r>
            <a:r>
              <a:rPr lang="kk-KZ" sz="2400" dirty="0" smtClean="0">
                <a:latin typeface="Times New Roman" panose="02020603050405020304" pitchFamily="18" charset="0"/>
                <a:cs typeface="Times New Roman" panose="02020603050405020304" pitchFamily="18" charset="0"/>
              </a:rPr>
              <a:t>.</a:t>
            </a:r>
          </a:p>
          <a:p>
            <a:r>
              <a:rPr lang="ru-RU" sz="2400" b="1" dirty="0" err="1" smtClean="0">
                <a:latin typeface="Times New Roman" panose="02020603050405020304" pitchFamily="18" charset="0"/>
                <a:cs typeface="Times New Roman" panose="02020603050405020304" pitchFamily="18" charset="0"/>
              </a:rPr>
              <a:t>Бейресми</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қарым-қатынас</a:t>
            </a:r>
            <a:r>
              <a:rPr lang="ru-RU" sz="2400" b="1"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бұл</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бейресми</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атмосферадағы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адамдар</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арасындағы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байланыс</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Қарапайым</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мысал</a:t>
            </a:r>
            <a:r>
              <a:rPr lang="ru-RU" sz="2400" dirty="0" smtClean="0">
                <a:latin typeface="Times New Roman" panose="02020603050405020304" pitchFamily="18" charset="0"/>
                <a:cs typeface="Times New Roman" panose="02020603050405020304" pitchFamily="18" charset="0"/>
              </a:rPr>
              <a:t> – </a:t>
            </a:r>
            <a:r>
              <a:rPr lang="ru-RU" sz="2400" dirty="0" err="1" smtClean="0">
                <a:latin typeface="Times New Roman" panose="02020603050405020304" pitchFamily="18" charset="0"/>
                <a:cs typeface="Times New Roman" panose="02020603050405020304" pitchFamily="18" charset="0"/>
              </a:rPr>
              <a:t>туыстардың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достардың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ерлі-зайыптылардың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немесе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сүйіктілерінің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көршілердің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өзара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қарым-қатынасы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Әріптестер арасында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түскі асқа бірге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шығып, әртүрлі тақырыптарда еркін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сөйлескен кезде</a:t>
            </a:r>
            <a:r>
              <a:rPr lang="ru-RU" sz="2400" dirty="0" smtClean="0">
                <a:latin typeface="Times New Roman" panose="02020603050405020304" pitchFamily="18" charset="0"/>
                <a:cs typeface="Times New Roman" panose="02020603050405020304" pitchFamily="18" charset="0"/>
              </a:rPr>
              <a:t> де </a:t>
            </a:r>
            <a:r>
              <a:rPr lang="ru-RU" sz="2400" dirty="0" err="1" smtClean="0">
                <a:latin typeface="Times New Roman" panose="02020603050405020304" pitchFamily="18" charset="0"/>
                <a:cs typeface="Times New Roman" panose="02020603050405020304" pitchFamily="18" charset="0"/>
              </a:rPr>
              <a:t>болуы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мүмкін</a:t>
            </a:r>
            <a:r>
              <a:rPr lang="ru-RU" sz="2400" dirty="0" smtClean="0">
                <a:latin typeface="Times New Roman" panose="02020603050405020304" pitchFamily="18" charset="0"/>
                <a:cs typeface="Times New Roman" panose="02020603050405020304" pitchFamily="18" charset="0"/>
              </a:rPr>
              <a:t>.</a:t>
            </a:r>
          </a:p>
          <a:p>
            <a:r>
              <a:rPr lang="ru-RU" sz="2400" b="1" dirty="0" err="1" smtClean="0">
                <a:latin typeface="Times New Roman" panose="02020603050405020304" pitchFamily="18" charset="0"/>
                <a:cs typeface="Times New Roman" panose="02020603050405020304" pitchFamily="18" charset="0"/>
              </a:rPr>
              <a:t>Анонимді</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бұқаралық</a:t>
            </a:r>
            <a:r>
              <a:rPr lang="ru-RU" sz="2400" b="1"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кездейсоқ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байланысқа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түсетін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адамдар</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арасында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ақпарат</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алмасу</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Бұл</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жағдайда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өзі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туралы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ақпарат</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беруге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шектеу</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жасайды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Бұл</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бейтаныс</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адамдар</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қоғамдық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көлікте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суреттер</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көрмесінде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лифтте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кинотеатрда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байланысқа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түсуден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көрінеді</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726669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416" y="188640"/>
            <a:ext cx="10058400" cy="805927"/>
          </a:xfrm>
        </p:spPr>
        <p:txBody>
          <a:bodyPr>
            <a:noAutofit/>
          </a:bodyPr>
          <a:lstStyle/>
          <a:p>
            <a:r>
              <a:rPr lang="ru-RU" sz="4800" b="1" dirty="0" err="1">
                <a:latin typeface="Times New Roman" panose="02020603050405020304" pitchFamily="18" charset="0"/>
                <a:cs typeface="Times New Roman" panose="02020603050405020304" pitchFamily="18" charset="0"/>
              </a:rPr>
              <a:t>Қарым-қатынас</a:t>
            </a:r>
            <a:r>
              <a:rPr lang="ru-RU" sz="4800" b="1" dirty="0">
                <a:latin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cs typeface="Times New Roman" panose="02020603050405020304" pitchFamily="18" charset="0"/>
              </a:rPr>
              <a:t>формалары</a:t>
            </a:r>
            <a:endParaRPr lang="ru-RU" sz="4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35361" y="1351128"/>
            <a:ext cx="11156054" cy="4683912"/>
          </a:xfrm>
        </p:spPr>
        <p:txBody>
          <a:bodyPr>
            <a:noAutofit/>
          </a:bodyPr>
          <a:lstStyle/>
          <a:p>
            <a:r>
              <a:rPr lang="kk-KZ" sz="2800" b="1" dirty="0">
                <a:latin typeface="Times New Roman" panose="02020603050405020304" pitchFamily="18" charset="0"/>
                <a:cs typeface="Times New Roman" panose="02020603050405020304" pitchFamily="18" charset="0"/>
              </a:rPr>
              <a:t>Тікелей қарым-қатынас -</a:t>
            </a:r>
            <a:r>
              <a:rPr lang="kk-KZ" sz="2800" dirty="0">
                <a:latin typeface="Times New Roman" panose="02020603050405020304" pitchFamily="18" charset="0"/>
                <a:cs typeface="Times New Roman" panose="02020603050405020304" pitchFamily="18" charset="0"/>
              </a:rPr>
              <a:t> табиғи бетпе-бет, сөздік және </a:t>
            </a:r>
            <a:r>
              <a:rPr lang="kk-KZ" sz="2800" dirty="0" smtClean="0">
                <a:latin typeface="Times New Roman" panose="02020603050405020304" pitchFamily="18" charset="0"/>
                <a:cs typeface="Times New Roman" panose="02020603050405020304" pitchFamily="18" charset="0"/>
              </a:rPr>
              <a:t>сөздік емес </a:t>
            </a:r>
            <a:r>
              <a:rPr lang="kk-KZ" sz="2800" dirty="0">
                <a:latin typeface="Times New Roman" panose="02020603050405020304" pitchFamily="18" charset="0"/>
                <a:cs typeface="Times New Roman" panose="02020603050405020304" pitchFamily="18" charset="0"/>
              </a:rPr>
              <a:t>(ым, қимыл) құралдар көмегімен жасалынатын </a:t>
            </a:r>
            <a:r>
              <a:rPr lang="kk-KZ" sz="2800" dirty="0" smtClean="0">
                <a:latin typeface="Times New Roman" panose="02020603050405020304" pitchFamily="18" charset="0"/>
                <a:cs typeface="Times New Roman" panose="02020603050405020304" pitchFamily="18" charset="0"/>
              </a:rPr>
              <a:t>тікелей психологиялық </a:t>
            </a:r>
            <a:r>
              <a:rPr lang="kk-KZ" sz="2800" dirty="0">
                <a:latin typeface="Times New Roman" panose="02020603050405020304" pitchFamily="18" charset="0"/>
                <a:cs typeface="Times New Roman" panose="02020603050405020304" pitchFamily="18" charset="0"/>
              </a:rPr>
              <a:t>контакт, кері байланыс бір мезгілде өтеді. Бұл </a:t>
            </a:r>
            <a:r>
              <a:rPr lang="kk-KZ" sz="2800" dirty="0" smtClean="0">
                <a:latin typeface="Times New Roman" panose="02020603050405020304" pitchFamily="18" charset="0"/>
                <a:cs typeface="Times New Roman" panose="02020603050405020304" pitchFamily="18" charset="0"/>
              </a:rPr>
              <a:t>– адамдардың </a:t>
            </a:r>
            <a:r>
              <a:rPr lang="kk-KZ" sz="2800" dirty="0">
                <a:latin typeface="Times New Roman" panose="02020603050405020304" pitchFamily="18" charset="0"/>
                <a:cs typeface="Times New Roman" panose="02020603050405020304" pitchFamily="18" charset="0"/>
              </a:rPr>
              <a:t>бір-бірімен қатынас жасау тарихындағы бірінші формасы.</a:t>
            </a:r>
            <a:endParaRPr lang="ru-RU" sz="2800" dirty="0">
              <a:latin typeface="Times New Roman" panose="02020603050405020304" pitchFamily="18" charset="0"/>
              <a:cs typeface="Times New Roman" panose="02020603050405020304" pitchFamily="18" charset="0"/>
            </a:endParaRPr>
          </a:p>
          <a:p>
            <a:r>
              <a:rPr lang="kk-KZ" sz="2800" b="1" dirty="0">
                <a:latin typeface="Times New Roman" panose="02020603050405020304" pitchFamily="18" charset="0"/>
                <a:cs typeface="Times New Roman" panose="02020603050405020304" pitchFamily="18" charset="0"/>
              </a:rPr>
              <a:t>Жанама  қарым-қатынас </a:t>
            </a:r>
            <a:r>
              <a:rPr lang="kk-KZ" sz="2800" dirty="0">
                <a:latin typeface="Times New Roman" panose="02020603050405020304" pitchFamily="18" charset="0"/>
                <a:cs typeface="Times New Roman" panose="02020603050405020304" pitchFamily="18" charset="0"/>
              </a:rPr>
              <a:t>– қатысушылардың кері байланыс уақытын ұзартатын, не </a:t>
            </a:r>
            <a:r>
              <a:rPr lang="kk-KZ" sz="2800" dirty="0" smtClean="0">
                <a:latin typeface="Times New Roman" panose="02020603050405020304" pitchFamily="18" charset="0"/>
                <a:cs typeface="Times New Roman" panose="02020603050405020304" pitchFamily="18" charset="0"/>
              </a:rPr>
              <a:t>кешіктіретін, </a:t>
            </a:r>
            <a:r>
              <a:rPr lang="kk-KZ" sz="2800" dirty="0">
                <a:latin typeface="Times New Roman" panose="02020603050405020304" pitchFamily="18" charset="0"/>
                <a:cs typeface="Times New Roman" panose="02020603050405020304" pitchFamily="18" charset="0"/>
              </a:rPr>
              <a:t>жазу және техника құралдары арқылы жасалынатын толымсыз психологиялык контакт. Хат жазу, кітап шығару, радиодан </a:t>
            </a:r>
            <a:r>
              <a:rPr lang="kk-KZ" sz="2800" dirty="0" smtClean="0">
                <a:latin typeface="Times New Roman" panose="02020603050405020304" pitchFamily="18" charset="0"/>
                <a:cs typeface="Times New Roman" panose="02020603050405020304" pitchFamily="18" charset="0"/>
              </a:rPr>
              <a:t>сөйлеу т.с.с. </a:t>
            </a:r>
            <a:r>
              <a:rPr lang="kk-KZ" sz="2800" dirty="0">
                <a:latin typeface="Times New Roman" panose="02020603050405020304" pitchFamily="18" charset="0"/>
                <a:cs typeface="Times New Roman" panose="02020603050405020304" pitchFamily="18" charset="0"/>
              </a:rPr>
              <a:t>адами </a:t>
            </a:r>
            <a:r>
              <a:rPr lang="kk-KZ" sz="2800" dirty="0" smtClean="0">
                <a:latin typeface="Times New Roman" panose="02020603050405020304" pitchFamily="18" charset="0"/>
                <a:cs typeface="Times New Roman" panose="02020603050405020304" pitchFamily="18" charset="0"/>
              </a:rPr>
              <a:t>қарым-қатынасты күрделендіріп </a:t>
            </a:r>
            <a:r>
              <a:rPr lang="kk-KZ" sz="2800" dirty="0">
                <a:latin typeface="Times New Roman" panose="02020603050405020304" pitchFamily="18" charset="0"/>
                <a:cs typeface="Times New Roman" panose="02020603050405020304" pitchFamily="18" charset="0"/>
              </a:rPr>
              <a:t>жіберді</a:t>
            </a:r>
            <a:r>
              <a:rPr lang="kk-KZ" sz="2800" dirty="0" smtClean="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7606133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416" y="188640"/>
            <a:ext cx="10058400" cy="805927"/>
          </a:xfrm>
        </p:spPr>
        <p:txBody>
          <a:bodyPr>
            <a:noAutofit/>
          </a:bodyPr>
          <a:lstStyle/>
          <a:p>
            <a:r>
              <a:rPr lang="ru-RU" sz="4800" b="1" dirty="0" err="1">
                <a:latin typeface="Times New Roman" panose="02020603050405020304" pitchFamily="18" charset="0"/>
                <a:cs typeface="Times New Roman" panose="02020603050405020304" pitchFamily="18" charset="0"/>
              </a:rPr>
              <a:t>Қарым-қатынас</a:t>
            </a:r>
            <a:r>
              <a:rPr lang="ru-RU" sz="4800" b="1" dirty="0">
                <a:latin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cs typeface="Times New Roman" panose="02020603050405020304" pitchFamily="18" charset="0"/>
              </a:rPr>
              <a:t>формалары</a:t>
            </a:r>
            <a:endParaRPr lang="ru-RU" sz="4800"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1144322488"/>
              </p:ext>
            </p:extLst>
          </p:nvPr>
        </p:nvGraphicFramePr>
        <p:xfrm>
          <a:off x="191344" y="1340768"/>
          <a:ext cx="11593685" cy="4684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9480953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416" y="188640"/>
            <a:ext cx="10058400" cy="805927"/>
          </a:xfrm>
        </p:spPr>
        <p:txBody>
          <a:bodyPr>
            <a:noAutofit/>
          </a:bodyPr>
          <a:lstStyle/>
          <a:p>
            <a:r>
              <a:rPr lang="ru-RU" sz="4800" b="1" dirty="0" err="1">
                <a:latin typeface="Times New Roman" panose="02020603050405020304" pitchFamily="18" charset="0"/>
                <a:cs typeface="Times New Roman" panose="02020603050405020304" pitchFamily="18" charset="0"/>
              </a:rPr>
              <a:t>Қарым-қатынас</a:t>
            </a:r>
            <a:r>
              <a:rPr lang="ru-RU" sz="4800" b="1" dirty="0">
                <a:latin typeface="Times New Roman" panose="02020603050405020304" pitchFamily="18" charset="0"/>
                <a:cs typeface="Times New Roman" panose="02020603050405020304" pitchFamily="18" charset="0"/>
              </a:rPr>
              <a:t> </a:t>
            </a:r>
            <a:r>
              <a:rPr lang="ru-RU" sz="4800" b="1" dirty="0" err="1">
                <a:latin typeface="Times New Roman" panose="02020603050405020304" pitchFamily="18" charset="0"/>
                <a:cs typeface="Times New Roman" panose="02020603050405020304" pitchFamily="18" charset="0"/>
              </a:rPr>
              <a:t>формалары</a:t>
            </a:r>
            <a:endParaRPr lang="ru-RU" sz="4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35361" y="1351128"/>
            <a:ext cx="11156054" cy="4683912"/>
          </a:xfrm>
        </p:spPr>
        <p:txBody>
          <a:bodyPr>
            <a:noAutofit/>
          </a:bodyPr>
          <a:lstStyle/>
          <a:p>
            <a:r>
              <a:rPr lang="kk-KZ" sz="2800" dirty="0" smtClean="0">
                <a:latin typeface="Times New Roman" panose="02020603050405020304" pitchFamily="18" charset="0"/>
                <a:cs typeface="Times New Roman" panose="02020603050405020304" pitchFamily="18" charset="0"/>
              </a:rPr>
              <a:t>Вертуалды қарым-қатынас – ғаламтор желілерінде вертуалды жандармен байланысқа түсу формасы. Мұнда өзінің шын мәнінде кім екенін жасыруға көмекші құралы. Ғаламтор желілеріндегі диалог қызығырақ, жеңіл, оңайырақ, ыңғайлырақ. Желілер арқылы тәндік зиян келмейтінін бейсаналы түрде ұғына отырып, қауіпсіздігін түсінеміз. өз қиялында жасап алған ойша образдағы </a:t>
            </a:r>
          </a:p>
          <a:p>
            <a:endParaRPr lang="ru-RU" sz="2800"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8021330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7408" y="4337"/>
            <a:ext cx="10058400" cy="976391"/>
          </a:xfrm>
        </p:spPr>
        <p:txBody>
          <a:bodyPr>
            <a:normAutofit/>
          </a:bodyPr>
          <a:lstStyle/>
          <a:p>
            <a:r>
              <a:rPr lang="ru-RU" sz="4400" b="1" dirty="0" err="1" smtClean="0">
                <a:latin typeface="Times New Roman" panose="02020603050405020304" pitchFamily="18" charset="0"/>
                <a:cs typeface="Times New Roman" panose="02020603050405020304" pitchFamily="18" charset="0"/>
              </a:rPr>
              <a:t>Қарым-қатынас</a:t>
            </a:r>
            <a:r>
              <a:rPr lang="ru-RU" sz="4400" b="1" dirty="0" smtClean="0">
                <a:latin typeface="Times New Roman" panose="02020603050405020304" pitchFamily="18" charset="0"/>
                <a:cs typeface="Times New Roman" panose="02020603050405020304" pitchFamily="18" charset="0"/>
              </a:rPr>
              <a:t> </a:t>
            </a:r>
            <a:r>
              <a:rPr lang="ru-RU" sz="4400" b="1" dirty="0" err="1" smtClean="0">
                <a:latin typeface="Times New Roman" panose="02020603050405020304" pitchFamily="18" charset="0"/>
                <a:cs typeface="Times New Roman" panose="02020603050405020304" pitchFamily="18" charset="0"/>
              </a:rPr>
              <a:t>функциялары</a:t>
            </a:r>
            <a:endParaRPr lang="ru-RU" sz="4400"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835735479"/>
              </p:ext>
            </p:extLst>
          </p:nvPr>
        </p:nvGraphicFramePr>
        <p:xfrm>
          <a:off x="477673" y="1241946"/>
          <a:ext cx="11218458" cy="5431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7264991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344" y="228600"/>
            <a:ext cx="11590192" cy="758952"/>
          </a:xfrm>
        </p:spPr>
        <p:txBody>
          <a:bodyPr>
            <a:noAutofit/>
          </a:bodyPr>
          <a:lstStyle/>
          <a:p>
            <a:pPr algn="ctr"/>
            <a:r>
              <a:rPr lang="ru-RU" sz="3200" b="1" dirty="0" err="1">
                <a:latin typeface="Times New Roman" panose="02020603050405020304" pitchFamily="18" charset="0"/>
                <a:cs typeface="Times New Roman" panose="02020603050405020304" pitchFamily="18" charset="0"/>
              </a:rPr>
              <a:t>Тұлғааралық</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қарым-қатынас</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ғылыми</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білімнің</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пәні</a:t>
            </a:r>
            <a:r>
              <a:rPr lang="ru-RU" sz="3200" b="1" dirty="0">
                <a:latin typeface="Times New Roman" panose="02020603050405020304" pitchFamily="18" charset="0"/>
                <a:cs typeface="Times New Roman" panose="02020603050405020304" pitchFamily="18" charset="0"/>
              </a:rPr>
              <a:t> </a:t>
            </a:r>
            <a:r>
              <a:rPr lang="ru-RU" sz="3200" b="1" dirty="0" err="1" smtClean="0">
                <a:latin typeface="Times New Roman" panose="02020603050405020304" pitchFamily="18" charset="0"/>
                <a:cs typeface="Times New Roman" panose="02020603050405020304" pitchFamily="18" charset="0"/>
              </a:rPr>
              <a:t>ретінде</a:t>
            </a:r>
            <a:endParaRPr lang="ru-RU" sz="3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9416" y="1844824"/>
            <a:ext cx="10285784" cy="4476819"/>
          </a:xfrm>
        </p:spPr>
        <p:txBody>
          <a:bodyPr>
            <a:normAutofit/>
          </a:bodyPr>
          <a:lstStyle/>
          <a:p>
            <a:pPr marL="0" indent="0" algn="just">
              <a:buNone/>
            </a:pPr>
            <a:r>
              <a:rPr lang="ru-RU" sz="3200" b="1" dirty="0" err="1" smtClean="0">
                <a:latin typeface="Times New Roman" panose="02020603050405020304" pitchFamily="18" charset="0"/>
                <a:cs typeface="Times New Roman" panose="02020603050405020304" pitchFamily="18" charset="0"/>
              </a:rPr>
              <a:t>Тұлғааралық</a:t>
            </a:r>
            <a:r>
              <a:rPr lang="ru-RU" sz="3200" b="1" dirty="0" smtClean="0">
                <a:latin typeface="Times New Roman" panose="02020603050405020304" pitchFamily="18" charset="0"/>
                <a:cs typeface="Times New Roman" panose="02020603050405020304" pitchFamily="18" charset="0"/>
              </a:rPr>
              <a:t> </a:t>
            </a:r>
            <a:r>
              <a:rPr lang="ru-RU" sz="3200" b="1" dirty="0" err="1" smtClean="0">
                <a:latin typeface="Times New Roman" panose="02020603050405020304" pitchFamily="18" charset="0"/>
                <a:cs typeface="Times New Roman" panose="02020603050405020304" pitchFamily="18" charset="0"/>
              </a:rPr>
              <a:t>қарым-қатынас</a:t>
            </a:r>
            <a:r>
              <a:rPr lang="ru-RU" sz="3200" b="1" dirty="0" smtClean="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бұл</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өзара</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білім</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алмасуға</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қарым-қатынасты</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орнатуға</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және</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дамытуға</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бағытталған</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және</a:t>
            </a:r>
            <a:r>
              <a:rPr lang="ru-RU" sz="3200" dirty="0" smtClean="0">
                <a:latin typeface="Times New Roman" panose="02020603050405020304" pitchFamily="18" charset="0"/>
                <a:cs typeface="Times New Roman" panose="02020603050405020304" pitchFamily="18" charset="0"/>
              </a:rPr>
              <a:t> осы </a:t>
            </a:r>
            <a:r>
              <a:rPr lang="ru-RU" sz="3200" dirty="0" err="1" smtClean="0">
                <a:latin typeface="Times New Roman" panose="02020603050405020304" pitchFamily="18" charset="0"/>
                <a:cs typeface="Times New Roman" panose="02020603050405020304" pitchFamily="18" charset="0"/>
              </a:rPr>
              <a:t>процеске</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қатысушылардың</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бірлескен</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іс-әрекетін</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белгілі</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бір</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күйге</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көзқарасқа</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мінез-құлыққа</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және</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реттеуге</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өзара</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әсер</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етуді</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көздейтін</a:t>
            </a:r>
            <a:r>
              <a:rPr lang="ru-RU" sz="3200" dirty="0" smtClean="0">
                <a:latin typeface="Times New Roman" panose="02020603050405020304" pitchFamily="18" charset="0"/>
                <a:cs typeface="Times New Roman" panose="02020603050405020304" pitchFamily="18" charset="0"/>
              </a:rPr>
              <a:t> кем </a:t>
            </a:r>
            <a:r>
              <a:rPr lang="ru-RU" sz="3200" dirty="0" err="1" smtClean="0">
                <a:latin typeface="Times New Roman" panose="02020603050405020304" pitchFamily="18" charset="0"/>
                <a:cs typeface="Times New Roman" panose="02020603050405020304" pitchFamily="18" charset="0"/>
              </a:rPr>
              <a:t>дегенде</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екі</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адамның</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өзара</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әрекеттесу</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процесі</a:t>
            </a:r>
            <a:r>
              <a:rPr lang="ru-RU"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3707629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b="1" dirty="0" smtClean="0">
                <a:latin typeface="Times New Roman" panose="02020603050405020304" pitchFamily="18" charset="0"/>
                <a:cs typeface="Times New Roman" panose="02020603050405020304" pitchFamily="18" charset="0"/>
              </a:rPr>
              <a:t>Тұлғааралық қарым-қатынас сипаты</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402336" y="2636912"/>
            <a:ext cx="11338560" cy="3462136"/>
          </a:xfrm>
        </p:spPr>
        <p:txBody>
          <a:bodyPr/>
          <a:lstStyle/>
          <a:p>
            <a:pPr marL="0" indent="0">
              <a:buNone/>
            </a:pPr>
            <a:r>
              <a:rPr lang="kk-KZ" sz="2800" dirty="0" smtClean="0">
                <a:latin typeface="Times New Roman" panose="02020603050405020304" pitchFamily="18" charset="0"/>
                <a:cs typeface="Times New Roman" panose="02020603050405020304" pitchFamily="18" charset="0"/>
              </a:rPr>
              <a:t>Тұлғааралық қарым-қатынастардың </a:t>
            </a:r>
            <a:r>
              <a:rPr lang="kk-KZ" sz="2800" dirty="0">
                <a:latin typeface="Times New Roman" panose="02020603050405020304" pitchFamily="18" charset="0"/>
                <a:cs typeface="Times New Roman" panose="02020603050405020304" pitchFamily="18" charset="0"/>
              </a:rPr>
              <a:t>ерекшелігі олардың эмоционалды болуында. </a:t>
            </a:r>
            <a:r>
              <a:rPr lang="kk-KZ" sz="2800" dirty="0" smtClean="0">
                <a:latin typeface="Times New Roman" panose="02020603050405020304" pitchFamily="18" charset="0"/>
                <a:cs typeface="Times New Roman" panose="02020603050405020304" pitchFamily="18" charset="0"/>
              </a:rPr>
              <a:t>Адамдар өзара бір-біріне деген сезімдері </a:t>
            </a:r>
            <a:r>
              <a:rPr lang="kk-KZ" sz="2800" dirty="0">
                <a:latin typeface="Times New Roman" panose="02020603050405020304" pitchFamily="18" charset="0"/>
                <a:cs typeface="Times New Roman" panose="02020603050405020304" pitchFamily="18" charset="0"/>
              </a:rPr>
              <a:t>мен </a:t>
            </a:r>
            <a:r>
              <a:rPr lang="kk-KZ" sz="2800" dirty="0" smtClean="0">
                <a:latin typeface="Times New Roman" panose="02020603050405020304" pitchFamily="18" charset="0"/>
                <a:cs typeface="Times New Roman" panose="02020603050405020304" pitchFamily="18" charset="0"/>
              </a:rPr>
              <a:t>ықыластарын білдіріп жатады. Тұлғааралық қарым-қатынастар</a:t>
            </a:r>
            <a:r>
              <a:rPr lang="kk-KZ" sz="2800" dirty="0">
                <a:latin typeface="Times New Roman" panose="02020603050405020304" pitchFamily="18" charset="0"/>
                <a:cs typeface="Times New Roman" panose="02020603050405020304" pitchFamily="18" charset="0"/>
              </a:rPr>
              <a:t>, әдетте, субъективті сипатта болып, әр адамның шын мәніндегі тұлғалық оң не теріс қасиеттеріне сай келе </a:t>
            </a:r>
            <a:r>
              <a:rPr lang="kk-KZ" sz="2800" dirty="0" smtClean="0">
                <a:latin typeface="Times New Roman" panose="02020603050405020304" pitchFamily="18" charset="0"/>
                <a:cs typeface="Times New Roman" panose="02020603050405020304" pitchFamily="18" charset="0"/>
              </a:rPr>
              <a:t>бермейді. </a:t>
            </a:r>
          </a:p>
          <a:p>
            <a:endParaRPr lang="ru-RU" dirty="0"/>
          </a:p>
        </p:txBody>
      </p:sp>
    </p:spTree>
    <p:extLst>
      <p:ext uri="{BB962C8B-B14F-4D97-AF65-F5344CB8AC3E}">
        <p14:creationId xmlns:p14="http://schemas.microsoft.com/office/powerpoint/2010/main" xmlns="" val="37386930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207568" y="2636912"/>
            <a:ext cx="7560840" cy="3672408"/>
          </a:xfrm>
        </p:spPr>
        <p:txBody>
          <a:bodyPr>
            <a:normAutofit/>
          </a:bodyPr>
          <a:lstStyle/>
          <a:p>
            <a:r>
              <a:rPr lang="kk-KZ" sz="2800" dirty="0" smtClean="0">
                <a:solidFill>
                  <a:schemeClr val="tx1"/>
                </a:solidFill>
                <a:latin typeface="Times New Roman" panose="02020603050405020304" pitchFamily="18" charset="0"/>
                <a:cs typeface="Times New Roman" panose="02020603050405020304" pitchFamily="18" charset="0"/>
              </a:rPr>
              <a:t>қарым</a:t>
            </a:r>
            <a:r>
              <a:rPr lang="en-US" sz="2800" dirty="0">
                <a:solidFill>
                  <a:schemeClr val="tx1"/>
                </a:solidFill>
                <a:latin typeface="Times New Roman" panose="02020603050405020304" pitchFamily="18" charset="0"/>
                <a:cs typeface="Times New Roman" panose="02020603050405020304" pitchFamily="18" charset="0"/>
              </a:rPr>
              <a:t>-</a:t>
            </a:r>
            <a:r>
              <a:rPr lang="kk-KZ" sz="2800" dirty="0" smtClean="0">
                <a:solidFill>
                  <a:schemeClr val="tx1"/>
                </a:solidFill>
                <a:latin typeface="Times New Roman" panose="02020603050405020304" pitchFamily="18" charset="0"/>
                <a:cs typeface="Times New Roman" panose="02020603050405020304" pitchFamily="18" charset="0"/>
              </a:rPr>
              <a:t>қатынас танымдық әрекет ретінде </a:t>
            </a:r>
            <a:endParaRPr lang="ru-RU" sz="2800"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935760" y="3613139"/>
            <a:ext cx="4261648" cy="2696181"/>
          </a:xfrm>
          <a:prstGeom prst="rect">
            <a:avLst/>
          </a:prstGeom>
        </p:spPr>
      </p:pic>
      <p:sp>
        <p:nvSpPr>
          <p:cNvPr id="2" name="Прямоугольник 1"/>
          <p:cNvSpPr/>
          <p:nvPr/>
        </p:nvSpPr>
        <p:spPr>
          <a:xfrm>
            <a:off x="5735960" y="5373216"/>
            <a:ext cx="6096000" cy="933589"/>
          </a:xfrm>
          <a:prstGeom prst="rect">
            <a:avLst/>
          </a:prstGeom>
        </p:spPr>
        <p:txBody>
          <a:bodyPr>
            <a:spAutoFit/>
          </a:bodyPr>
          <a:lstStyle/>
          <a:p>
            <a:pPr marL="12700" algn="r">
              <a:spcBef>
                <a:spcPts val="840"/>
              </a:spcBef>
            </a:pPr>
            <a:r>
              <a:rPr lang="ru-RU" sz="2400" spc="5" dirty="0">
                <a:latin typeface="Times New Roman" panose="02020603050405020304" pitchFamily="18" charset="0"/>
                <a:cs typeface="Times New Roman" panose="02020603050405020304" pitchFamily="18" charset="0"/>
              </a:rPr>
              <a:t>Б.Ш. </a:t>
            </a:r>
            <a:r>
              <a:rPr lang="ru-RU" sz="2400" spc="5" dirty="0" err="1">
                <a:latin typeface="Times New Roman" panose="02020603050405020304" pitchFamily="18" charset="0"/>
                <a:cs typeface="Times New Roman" panose="02020603050405020304" pitchFamily="18" charset="0"/>
              </a:rPr>
              <a:t>Байжуманова</a:t>
            </a:r>
            <a:endParaRPr lang="ru-RU" sz="2400" spc="5" dirty="0">
              <a:latin typeface="Times New Roman" panose="02020603050405020304" pitchFamily="18" charset="0"/>
              <a:cs typeface="Times New Roman" panose="02020603050405020304" pitchFamily="18" charset="0"/>
            </a:endParaRPr>
          </a:p>
          <a:p>
            <a:pPr marL="12700" algn="r">
              <a:spcBef>
                <a:spcPts val="840"/>
              </a:spcBef>
            </a:pPr>
            <a:r>
              <a:rPr lang="ru-RU" sz="2400" spc="5" dirty="0" err="1">
                <a:latin typeface="Times New Roman" panose="02020603050405020304" pitchFamily="18" charset="0"/>
                <a:cs typeface="Times New Roman" panose="02020603050405020304" pitchFamily="18" charset="0"/>
              </a:rPr>
              <a:t>пс.ғ.к</a:t>
            </a:r>
            <a:r>
              <a:rPr lang="ru-RU" sz="2400" spc="5" dirty="0">
                <a:latin typeface="Times New Roman" panose="02020603050405020304" pitchFamily="18" charset="0"/>
                <a:cs typeface="Times New Roman" panose="02020603050405020304" pitchFamily="18" charset="0"/>
              </a:rPr>
              <a:t>., психология </a:t>
            </a:r>
            <a:r>
              <a:rPr lang="ru-RU" sz="2400" spc="5" dirty="0" err="1">
                <a:latin typeface="Times New Roman" panose="02020603050405020304" pitchFamily="18" charset="0"/>
                <a:cs typeface="Times New Roman" panose="02020603050405020304" pitchFamily="18" charset="0"/>
              </a:rPr>
              <a:t>кафедрасының</a:t>
            </a:r>
            <a:r>
              <a:rPr lang="ru-RU" sz="2400" spc="5" dirty="0">
                <a:latin typeface="Times New Roman" panose="02020603050405020304" pitchFamily="18" charset="0"/>
                <a:cs typeface="Times New Roman" panose="02020603050405020304" pitchFamily="18" charset="0"/>
              </a:rPr>
              <a:t> </a:t>
            </a:r>
            <a:r>
              <a:rPr lang="ru-RU" sz="2400" spc="5" dirty="0" err="1">
                <a:latin typeface="Times New Roman" panose="02020603050405020304" pitchFamily="18" charset="0"/>
                <a:cs typeface="Times New Roman" panose="02020603050405020304" pitchFamily="18" charset="0"/>
              </a:rPr>
              <a:t>доценті</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314091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5360" y="328696"/>
            <a:ext cx="11377264" cy="652032"/>
          </a:xfrm>
        </p:spPr>
        <p:txBody>
          <a:bodyPr>
            <a:noAutofit/>
          </a:bodyPr>
          <a:lstStyle/>
          <a:p>
            <a:pPr algn="ctr"/>
            <a:r>
              <a:rPr lang="ru-RU" sz="3600" b="1" dirty="0" err="1" smtClean="0">
                <a:latin typeface="Times New Roman" panose="02020603050405020304" pitchFamily="18" charset="0"/>
                <a:cs typeface="Times New Roman" panose="02020603050405020304" pitchFamily="18" charset="0"/>
              </a:rPr>
              <a:t>Қарым-қатынастың</a:t>
            </a:r>
            <a:r>
              <a:rPr lang="ru-RU" sz="3600" b="1" dirty="0" smtClean="0">
                <a:latin typeface="Times New Roman" panose="02020603050405020304" pitchFamily="18" charset="0"/>
                <a:cs typeface="Times New Roman" panose="02020603050405020304" pitchFamily="18" charset="0"/>
              </a:rPr>
              <a:t> 3 </a:t>
            </a:r>
            <a:r>
              <a:rPr lang="ru-RU" sz="3600" b="1" dirty="0" err="1" smtClean="0">
                <a:latin typeface="Times New Roman" panose="02020603050405020304" pitchFamily="18" charset="0"/>
                <a:cs typeface="Times New Roman" panose="02020603050405020304" pitchFamily="18" charset="0"/>
              </a:rPr>
              <a:t>жағы</a:t>
            </a:r>
            <a:r>
              <a:rPr lang="ru-RU" sz="3600" b="1"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сипаттамасы</a:t>
            </a:r>
            <a:r>
              <a:rPr lang="ru-RU" sz="3600" b="1" dirty="0" smtClean="0">
                <a:latin typeface="Times New Roman" panose="02020603050405020304" pitchFamily="18" charset="0"/>
                <a:cs typeface="Times New Roman" panose="02020603050405020304" pitchFamily="18" charset="0"/>
              </a:rPr>
              <a:t> </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79882" y="1422074"/>
            <a:ext cx="11818960" cy="4911829"/>
          </a:xfrm>
        </p:spPr>
        <p:txBody>
          <a:bodyPr>
            <a:noAutofit/>
          </a:bodyPr>
          <a:lstStyle/>
          <a:p>
            <a:pPr algn="just">
              <a:buNone/>
            </a:pPr>
            <a:r>
              <a:rPr lang="kk-KZ" dirty="0" smtClean="0"/>
              <a:t>	</a:t>
            </a:r>
            <a:endParaRPr lang="ru-RU" dirty="0" smtClean="0">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xmlns="" val="3881543191"/>
              </p:ext>
            </p:extLst>
          </p:nvPr>
        </p:nvGraphicFramePr>
        <p:xfrm>
          <a:off x="2927648" y="1628800"/>
          <a:ext cx="6336704"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3207543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5360" y="328696"/>
            <a:ext cx="11377264" cy="652032"/>
          </a:xfrm>
        </p:spPr>
        <p:txBody>
          <a:bodyPr>
            <a:noAutofit/>
          </a:bodyPr>
          <a:lstStyle/>
          <a:p>
            <a:pPr algn="ctr"/>
            <a:r>
              <a:rPr lang="ru-RU" sz="3600" b="1" dirty="0" err="1">
                <a:latin typeface="Times New Roman" panose="02020603050405020304" pitchFamily="18" charset="0"/>
                <a:cs typeface="Times New Roman" panose="02020603050405020304" pitchFamily="18" charset="0"/>
              </a:rPr>
              <a:t>Тұлғааралық</a:t>
            </a:r>
            <a:r>
              <a:rPr lang="ru-RU" sz="3600" b="1" dirty="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қарым-қатынастың</a:t>
            </a:r>
            <a:r>
              <a:rPr lang="ru-RU" sz="3600" b="1"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сипаттамасы</a:t>
            </a:r>
            <a:r>
              <a:rPr lang="ru-RU" sz="3600" b="1" dirty="0" smtClean="0">
                <a:latin typeface="Times New Roman" panose="02020603050405020304" pitchFamily="18" charset="0"/>
                <a:cs typeface="Times New Roman" panose="02020603050405020304" pitchFamily="18" charset="0"/>
              </a:rPr>
              <a:t> </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95400" y="1422074"/>
            <a:ext cx="10873208" cy="4911829"/>
          </a:xfrm>
        </p:spPr>
        <p:txBody>
          <a:bodyPr>
            <a:noAutofit/>
          </a:bodyPr>
          <a:lstStyle/>
          <a:p>
            <a:pPr algn="ctr">
              <a:buNone/>
            </a:pPr>
            <a:r>
              <a:rPr lang="kk-KZ" dirty="0"/>
              <a:t>Қарым-қатынас </a:t>
            </a:r>
            <a:r>
              <a:rPr lang="kk-KZ" dirty="0" smtClean="0"/>
              <a:t>– өте </a:t>
            </a:r>
            <a:r>
              <a:rPr lang="kk-KZ" dirty="0"/>
              <a:t>күрделі феномен. </a:t>
            </a:r>
            <a:endParaRPr lang="kk-KZ" dirty="0" smtClean="0"/>
          </a:p>
          <a:p>
            <a:pPr marL="0" algn="just">
              <a:spcBef>
                <a:spcPts val="0"/>
              </a:spcBef>
              <a:buNone/>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Диалогтық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немесе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ашық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қарым-қатынас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тең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өзара</a:t>
            </a:r>
            <a:r>
              <a:rPr lang="ru-RU" dirty="0" smtClean="0">
                <a:latin typeface="Times New Roman" panose="02020603050405020304" pitchFamily="18" charset="0"/>
                <a:cs typeface="Times New Roman" panose="02020603050405020304" pitchFamily="18" charset="0"/>
              </a:rPr>
              <a:t>);</a:t>
            </a:r>
          </a:p>
          <a:p>
            <a:pPr marL="0" algn="just">
              <a:spcBef>
                <a:spcPts val="0"/>
              </a:spcBef>
              <a:buNone/>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Монологтық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тең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емес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императивті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немесе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манипулятивті</a:t>
            </a:r>
            <a:r>
              <a:rPr lang="ru-RU" dirty="0" smtClean="0">
                <a:latin typeface="Times New Roman" panose="02020603050405020304" pitchFamily="18" charset="0"/>
                <a:cs typeface="Times New Roman" panose="02020603050405020304" pitchFamily="18" charset="0"/>
              </a:rPr>
              <a:t>).</a:t>
            </a:r>
          </a:p>
          <a:p>
            <a:pPr marL="0" algn="just">
              <a:spcBef>
                <a:spcPts val="0"/>
              </a:spcBef>
              <a:buNone/>
            </a:pPr>
            <a:r>
              <a:rPr lang="ru-RU" dirty="0" err="1" smtClean="0">
                <a:latin typeface="Times New Roman" panose="02020603050405020304" pitchFamily="18" charset="0"/>
                <a:cs typeface="Times New Roman" panose="02020603050405020304" pitchFamily="18" charset="0"/>
              </a:rPr>
              <a:t>Императивті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қарым-қатынас</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авторитарлық</a:t>
            </a:r>
            <a:r>
              <a:rPr lang="ru-RU" dirty="0" smtClean="0">
                <a:latin typeface="Times New Roman" panose="02020603050405020304" pitchFamily="18" charset="0"/>
                <a:cs typeface="Times New Roman" panose="02020603050405020304" pitchFamily="18" charset="0"/>
              </a:rPr>
              <a:t> стиль, </a:t>
            </a:r>
            <a:r>
              <a:rPr lang="ru-RU" dirty="0" err="1" smtClean="0">
                <a:latin typeface="Times New Roman" panose="02020603050405020304" pitchFamily="18" charset="0"/>
                <a:cs typeface="Times New Roman" panose="02020603050405020304" pitchFamily="18" charset="0"/>
              </a:rPr>
              <a:t>оның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мінез-құлқын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көзқарасын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ойларын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бақылауға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қол</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жеткізу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және</a:t>
            </a:r>
            <a:r>
              <a:rPr lang="ru-RU" dirty="0" smtClean="0">
                <a:latin typeface="Times New Roman" panose="02020603050405020304" pitchFamily="18" charset="0"/>
                <a:cs typeface="Times New Roman" panose="02020603050405020304" pitchFamily="18" charset="0"/>
              </a:rPr>
              <a:t> оны </a:t>
            </a:r>
            <a:r>
              <a:rPr lang="ru-RU" dirty="0" err="1" smtClean="0">
                <a:latin typeface="Times New Roman" panose="02020603050405020304" pitchFamily="18" charset="0"/>
                <a:cs typeface="Times New Roman" panose="02020603050405020304" pitchFamily="18" charset="0"/>
              </a:rPr>
              <a:t>белгілі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бір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әрекеттерге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немесе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шешімдерге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мәжбүрлеу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мақсатында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серіктеспен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өзара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әрекеттесудің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директивті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формасы</a:t>
            </a:r>
            <a:r>
              <a:rPr lang="ru-RU" dirty="0" smtClean="0">
                <a:latin typeface="Times New Roman" panose="02020603050405020304" pitchFamily="18" charset="0"/>
                <a:cs typeface="Times New Roman" panose="02020603050405020304" pitchFamily="18" charset="0"/>
              </a:rPr>
              <a:t>.</a:t>
            </a:r>
          </a:p>
          <a:p>
            <a:pPr marL="0" algn="just">
              <a:spcBef>
                <a:spcPts val="0"/>
              </a:spcBef>
              <a:buNone/>
            </a:pPr>
            <a:r>
              <a:rPr lang="kk-KZ" dirty="0" smtClean="0">
                <a:latin typeface="Times New Roman" panose="02020603050405020304" pitchFamily="18" charset="0"/>
                <a:cs typeface="Times New Roman" panose="02020603050405020304" pitchFamily="18" charset="0"/>
              </a:rPr>
              <a:t>Манипулятивті қарым-қатынас – әр </a:t>
            </a:r>
            <a:r>
              <a:rPr lang="kk-KZ" dirty="0">
                <a:latin typeface="Times New Roman" panose="02020603050405020304" pitchFamily="18" charset="0"/>
                <a:cs typeface="Times New Roman" panose="02020603050405020304" pitchFamily="18" charset="0"/>
              </a:rPr>
              <a:t>түрлі </a:t>
            </a:r>
            <a:r>
              <a:rPr lang="kk-KZ" dirty="0" smtClean="0">
                <a:latin typeface="Times New Roman" panose="02020603050405020304" pitchFamily="18" charset="0"/>
                <a:cs typeface="Times New Roman" panose="02020603050405020304" pitchFamily="18" charset="0"/>
              </a:rPr>
              <a:t>айла әдіс-тәсілдерді </a:t>
            </a:r>
            <a:r>
              <a:rPr lang="kk-KZ" dirty="0">
                <a:latin typeface="Times New Roman" panose="02020603050405020304" pitchFamily="18" charset="0"/>
                <a:cs typeface="Times New Roman" panose="02020603050405020304" pitchFamily="18" charset="0"/>
              </a:rPr>
              <a:t>қолдану арқылы </a:t>
            </a:r>
            <a:r>
              <a:rPr lang="kk-KZ" dirty="0" smtClean="0">
                <a:latin typeface="Times New Roman" panose="02020603050405020304" pitchFamily="18" charset="0"/>
                <a:cs typeface="Times New Roman" panose="02020603050405020304" pitchFamily="18" charset="0"/>
              </a:rPr>
              <a:t>әңгімелесушінің қалауынан тыс, тәуелді көнуге бағытталған </a:t>
            </a:r>
            <a:r>
              <a:rPr lang="kk-KZ" dirty="0">
                <a:latin typeface="Times New Roman" panose="02020603050405020304" pitchFamily="18" charset="0"/>
                <a:cs typeface="Times New Roman" panose="02020603050405020304" pitchFamily="18" charset="0"/>
              </a:rPr>
              <a:t>қарым-қатынас </a:t>
            </a:r>
            <a:r>
              <a:rPr lang="kk-KZ" dirty="0" smtClean="0">
                <a:latin typeface="Times New Roman" panose="02020603050405020304" pitchFamily="18" charset="0"/>
                <a:cs typeface="Times New Roman" panose="02020603050405020304" pitchFamily="18" charset="0"/>
              </a:rPr>
              <a:t>формасы.</a:t>
            </a:r>
            <a:endParaRPr lang="ru-RU" dirty="0">
              <a:latin typeface="Times New Roman" panose="02020603050405020304" pitchFamily="18" charset="0"/>
              <a:cs typeface="Times New Roman" panose="02020603050405020304" pitchFamily="18" charset="0"/>
            </a:endParaRPr>
          </a:p>
          <a:p>
            <a:pPr algn="just">
              <a:buNone/>
            </a:pPr>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6599225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3332" y="116632"/>
            <a:ext cx="11641540" cy="792088"/>
          </a:xfrm>
        </p:spPr>
        <p:txBody>
          <a:bodyPr>
            <a:normAutofit/>
          </a:bodyPr>
          <a:lstStyle/>
          <a:p>
            <a:r>
              <a:rPr lang="ru-RU" sz="3600" b="1" dirty="0" err="1">
                <a:latin typeface="Times New Roman" panose="02020603050405020304" pitchFamily="18" charset="0"/>
                <a:cs typeface="Times New Roman" panose="02020603050405020304" pitchFamily="18" charset="0"/>
              </a:rPr>
              <a:t>Тұлғааралық</a:t>
            </a:r>
            <a:r>
              <a:rPr lang="ru-RU" sz="3600" b="1" dirty="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қатынастың</a:t>
            </a:r>
            <a:r>
              <a:rPr lang="ru-RU" sz="3600" b="1"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сипаттамалары</a:t>
            </a:r>
            <a:endParaRPr lang="ru-RU" sz="3600"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109688445"/>
              </p:ext>
            </p:extLst>
          </p:nvPr>
        </p:nvGraphicFramePr>
        <p:xfrm>
          <a:off x="-516340" y="1050877"/>
          <a:ext cx="10058400" cy="5581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8202305" y="3192071"/>
            <a:ext cx="3762304" cy="3426098"/>
          </a:xfrm>
          <a:prstGeom prst="rect">
            <a:avLst/>
          </a:prstGeom>
        </p:spPr>
      </p:pic>
    </p:spTree>
    <p:extLst>
      <p:ext uri="{BB962C8B-B14F-4D97-AF65-F5344CB8AC3E}">
        <p14:creationId xmlns:p14="http://schemas.microsoft.com/office/powerpoint/2010/main" xmlns="" val="38989202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3352" y="188640"/>
            <a:ext cx="11737075" cy="836712"/>
          </a:xfrm>
        </p:spPr>
        <p:txBody>
          <a:bodyPr>
            <a:noAutofit/>
          </a:bodyPr>
          <a:lstStyle/>
          <a:p>
            <a:pPr algn="ctr"/>
            <a:r>
              <a:rPr lang="ru-RU" sz="3600" b="1" dirty="0" err="1">
                <a:latin typeface="Times New Roman" panose="02020603050405020304" pitchFamily="18" charset="0"/>
                <a:cs typeface="Times New Roman" panose="02020603050405020304" pitchFamily="18" charset="0"/>
              </a:rPr>
              <a:t>Топаралық</a:t>
            </a:r>
            <a:r>
              <a:rPr lang="ru-RU" sz="3600" b="1" dirty="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қатынас</a:t>
            </a:r>
            <a:r>
              <a:rPr lang="ru-RU" sz="3600" b="1"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ерекшеліктері</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95400" y="1988840"/>
            <a:ext cx="10873208" cy="3070170"/>
          </a:xfrm>
        </p:spPr>
        <p:txBody>
          <a:bodyPr>
            <a:noAutofit/>
          </a:bodyPr>
          <a:lstStyle/>
          <a:p>
            <a:pPr marL="0" indent="0" algn="just">
              <a:buNone/>
            </a:pPr>
            <a:r>
              <a:rPr lang="ru-RU" sz="2800" dirty="0" err="1" smtClean="0">
                <a:latin typeface="Times New Roman" panose="02020603050405020304" pitchFamily="18" charset="0"/>
                <a:cs typeface="Times New Roman" panose="02020603050405020304" pitchFamily="18" charset="0"/>
              </a:rPr>
              <a:t>Топаралық</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қарым-қатынас</a:t>
            </a:r>
            <a:r>
              <a:rPr lang="ru-RU" sz="2800" dirty="0" smtClean="0">
                <a:latin typeface="Times New Roman" panose="02020603050405020304" pitchFamily="18" charset="0"/>
                <a:cs typeface="Times New Roman" panose="02020603050405020304" pitchFamily="18" charset="0"/>
              </a:rPr>
              <a:t> – </a:t>
            </a:r>
            <a:r>
              <a:rPr lang="ru-RU" sz="2800" dirty="0" err="1" smtClean="0">
                <a:latin typeface="Times New Roman" panose="02020603050405020304" pitchFamily="18" charset="0"/>
                <a:cs typeface="Times New Roman" panose="02020603050405020304" pitchFamily="18" charset="0"/>
              </a:rPr>
              <a:t>топтың</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әрқайсысы</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өз</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ұстанымын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қорғайтын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өзіне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қол</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жеткізуге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тырысатын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екі</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қауымдастықтың</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қатысуы</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арқылы</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топтық</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мақсаттар</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немесе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екі</a:t>
            </a:r>
            <a:r>
              <a:rPr lang="ru-RU" sz="2800" dirty="0" smtClean="0">
                <a:latin typeface="Times New Roman" panose="02020603050405020304" pitchFamily="18" charset="0"/>
                <a:cs typeface="Times New Roman" panose="02020603050405020304" pitchFamily="18" charset="0"/>
              </a:rPr>
              <a:t> топ </a:t>
            </a:r>
            <a:r>
              <a:rPr lang="ru-RU" sz="2800" dirty="0" err="1" smtClean="0">
                <a:latin typeface="Times New Roman" panose="02020603050405020304" pitchFamily="18" charset="0"/>
                <a:cs typeface="Times New Roman" panose="02020603050405020304" pitchFamily="18" charset="0"/>
              </a:rPr>
              <a:t>белгілі</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бір</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мәселе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бойынша</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келісімге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келуге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консенсусқа</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қол</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жеткізуге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тырысатын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қарым-қатынас</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сипаты</a:t>
            </a:r>
            <a:r>
              <a:rPr lang="ru-RU" sz="2800" dirty="0" smtClean="0">
                <a:latin typeface="Times New Roman" panose="02020603050405020304" pitchFamily="18" charset="0"/>
                <a:cs typeface="Times New Roman" panose="02020603050405020304" pitchFamily="18" charset="0"/>
              </a:rPr>
              <a:t>.</a:t>
            </a:r>
          </a:p>
          <a:p>
            <a:pPr algn="just"/>
            <a:endParaRPr lang="ru-RU" sz="2000" dirty="0" smtClean="0">
              <a:latin typeface="Times New Roman" panose="02020603050405020304" pitchFamily="18" charset="0"/>
              <a:cs typeface="Times New Roman" panose="02020603050405020304" pitchFamily="18" charset="0"/>
            </a:endParaRPr>
          </a:p>
          <a:p>
            <a:pPr marL="0" indent="0" algn="just">
              <a:buNone/>
            </a:pPr>
            <a:r>
              <a:rPr lang="kk-KZ" sz="2000" dirty="0" smtClean="0">
                <a:latin typeface="Times New Roman" panose="02020603050405020304" pitchFamily="18" charset="0"/>
                <a:cs typeface="Times New Roman" panose="02020603050405020304" pitchFamily="18" charset="0"/>
              </a:rPr>
              <a:t>                                                         </a:t>
            </a:r>
          </a:p>
          <a:p>
            <a:pPr marL="0" indent="0" algn="just">
              <a:buNone/>
            </a:pPr>
            <a:r>
              <a:rPr lang="kk-KZ" sz="2400" dirty="0" smtClean="0">
                <a:latin typeface="Times New Roman" panose="02020603050405020304" pitchFamily="18" charset="0"/>
                <a:cs typeface="Times New Roman" panose="02020603050405020304" pitchFamily="18" charset="0"/>
              </a:rPr>
              <a:t>Қарым-қатынас ережелері</a:t>
            </a:r>
            <a:endParaRPr lang="ru-RU" sz="24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hlinkClick r:id="rId2"/>
              </a:rPr>
              <a:t>https</a:t>
            </a:r>
            <a:r>
              <a:rPr lang="en-US" sz="2000" dirty="0">
                <a:latin typeface="Times New Roman" panose="02020603050405020304" pitchFamily="18" charset="0"/>
                <a:cs typeface="Times New Roman" panose="02020603050405020304" pitchFamily="18" charset="0"/>
                <a:hlinkClick r:id="rId2"/>
              </a:rPr>
              <a:t>://</a:t>
            </a:r>
            <a:r>
              <a:rPr lang="en-US" sz="2000" dirty="0" smtClean="0">
                <a:latin typeface="Times New Roman" panose="02020603050405020304" pitchFamily="18" charset="0"/>
                <a:cs typeface="Times New Roman" panose="02020603050405020304" pitchFamily="18" charset="0"/>
                <a:hlinkClick r:id="rId2"/>
              </a:rPr>
              <a:t>www.youtube.com/watch?time_continue=18&amp;v=V5ZeEqEPngI&amp;feature=emb_logo</a:t>
            </a:r>
            <a:r>
              <a:rPr lang="kk-KZ"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232503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3352" y="188640"/>
            <a:ext cx="11737075" cy="836712"/>
          </a:xfrm>
        </p:spPr>
        <p:txBody>
          <a:bodyPr>
            <a:noAutofit/>
          </a:bodyPr>
          <a:lstStyle/>
          <a:p>
            <a:pPr algn="ctr"/>
            <a:r>
              <a:rPr lang="ru-RU" sz="4000" b="1" dirty="0" err="1" smtClean="0">
                <a:latin typeface="Times New Roman" panose="02020603050405020304" pitchFamily="18" charset="0"/>
                <a:cs typeface="Times New Roman" panose="02020603050405020304" pitchFamily="18" charset="0"/>
              </a:rPr>
              <a:t>Ұлтаралық</a:t>
            </a:r>
            <a:r>
              <a:rPr lang="ru-RU" sz="4000" b="1" dirty="0" smtClean="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қатынас</a:t>
            </a:r>
            <a:r>
              <a:rPr lang="ru-RU" sz="4000" b="1" dirty="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ерекшеліктері</a:t>
            </a:r>
            <a:endParaRPr lang="ru-RU" sz="4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79376" y="1412776"/>
            <a:ext cx="11305256" cy="4968552"/>
          </a:xfrm>
        </p:spPr>
        <p:txBody>
          <a:bodyPr>
            <a:noAutofit/>
          </a:bodyPr>
          <a:lstStyle/>
          <a:p>
            <a:pPr algn="just"/>
            <a:endParaRPr lang="ru-RU" sz="2000" dirty="0" smtClean="0">
              <a:latin typeface="Times New Roman" panose="02020603050405020304" pitchFamily="18" charset="0"/>
              <a:cs typeface="Times New Roman" panose="02020603050405020304" pitchFamily="18" charset="0"/>
            </a:endParaRPr>
          </a:p>
          <a:p>
            <a:pPr algn="just"/>
            <a:r>
              <a:rPr lang="ru-RU" sz="2400" dirty="0" err="1" smtClean="0">
                <a:latin typeface="Times New Roman" panose="02020603050405020304" pitchFamily="18" charset="0"/>
                <a:cs typeface="Times New Roman" panose="02020603050405020304" pitchFamily="18" charset="0"/>
              </a:rPr>
              <a:t>Ұлтаралық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қарым-қатынас</a:t>
            </a:r>
            <a:r>
              <a:rPr lang="ru-RU" sz="2400" dirty="0" smtClean="0">
                <a:latin typeface="Times New Roman" panose="02020603050405020304" pitchFamily="18" charset="0"/>
                <a:cs typeface="Times New Roman" panose="02020603050405020304" pitchFamily="18" charset="0"/>
              </a:rPr>
              <a:t> – </a:t>
            </a:r>
            <a:r>
              <a:rPr lang="ru-RU" sz="2400" dirty="0" err="1" smtClean="0">
                <a:latin typeface="Times New Roman" panose="02020603050405020304" pitchFamily="18" charset="0"/>
                <a:cs typeface="Times New Roman" panose="02020603050405020304" pitchFamily="18" charset="0"/>
              </a:rPr>
              <a:t>әртүрлі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ұлт</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өкілдерінің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қарым-қатынасын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өзара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іс-әрекетін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көрсетудің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нақты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нысаны</a:t>
            </a:r>
            <a:r>
              <a:rPr lang="ru-RU" sz="2400" dirty="0" smtClean="0">
                <a:latin typeface="Times New Roman" panose="02020603050405020304" pitchFamily="18" charset="0"/>
                <a:cs typeface="Times New Roman" panose="02020603050405020304" pitchFamily="18" charset="0"/>
              </a:rPr>
              <a:t>, </a:t>
            </a:r>
            <a:r>
              <a:rPr lang="kk-KZ" sz="2400" dirty="0"/>
              <a:t>қоғамда қабылданған мінез-құлық </a:t>
            </a:r>
            <a:r>
              <a:rPr lang="kk-KZ" sz="2400" dirty="0" smtClean="0"/>
              <a:t>үлгілері. </a:t>
            </a:r>
            <a:r>
              <a:rPr lang="ru-RU" sz="2400" dirty="0" err="1" smtClean="0">
                <a:latin typeface="Times New Roman" panose="02020603050405020304" pitchFamily="18" charset="0"/>
                <a:cs typeface="Times New Roman" panose="02020603050405020304" pitchFamily="18" charset="0"/>
              </a:rPr>
              <a:t>Мұндай</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қарым-қатынасқа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түсе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отырып</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адам</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ұлттық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сезімінің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ұлттық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санасының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тілдің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мәдениеттің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тасымалдаушысы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ретінде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әрекет</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етеді</a:t>
            </a:r>
            <a:r>
              <a:rPr lang="ru-RU" sz="2400" dirty="0" smtClean="0">
                <a:latin typeface="Times New Roman" panose="02020603050405020304" pitchFamily="18" charset="0"/>
                <a:cs typeface="Times New Roman" panose="02020603050405020304" pitchFamily="18" charset="0"/>
              </a:rPr>
              <a:t>.</a:t>
            </a:r>
          </a:p>
          <a:p>
            <a:pPr algn="just"/>
            <a:r>
              <a:rPr lang="ru-RU" sz="2400" dirty="0" err="1" smtClean="0">
                <a:latin typeface="Times New Roman" panose="02020603050405020304" pitchFamily="18" charset="0"/>
                <a:cs typeface="Times New Roman" panose="02020603050405020304" pitchFamily="18" charset="0"/>
              </a:rPr>
              <a:t>Ұлтаралық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қарым-қатынас</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бірнеше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деңгейде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жүзеге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асырылады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мемлекетаралық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бір</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мемлекет</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ішінде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топтар</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арасында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тұлғааралық</a:t>
            </a:r>
            <a:r>
              <a:rPr lang="ru-RU" sz="2400" dirty="0" smtClean="0">
                <a:latin typeface="Times New Roman" panose="02020603050405020304" pitchFamily="18" charset="0"/>
                <a:cs typeface="Times New Roman" panose="02020603050405020304" pitchFamily="18" charset="0"/>
              </a:rPr>
              <a:t>.</a:t>
            </a:r>
          </a:p>
          <a:p>
            <a:pPr marL="0" indent="0" algn="just">
              <a:buNone/>
            </a:pPr>
            <a:r>
              <a:rPr lang="ru-RU" sz="2400" dirty="0" err="1" smtClean="0">
                <a:latin typeface="Times New Roman" panose="02020603050405020304" pitchFamily="18" charset="0"/>
                <a:cs typeface="Times New Roman" panose="02020603050405020304" pitchFamily="18" charset="0"/>
              </a:rPr>
              <a:t>Этносаралық</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қатынастардың</a:t>
            </a:r>
            <a:r>
              <a:rPr lang="ru-RU" sz="2400" dirty="0">
                <a:latin typeface="Times New Roman" panose="02020603050405020304" pitchFamily="18" charset="0"/>
                <a:cs typeface="Times New Roman" panose="02020603050405020304" pitchFamily="18" charset="0"/>
              </a:rPr>
              <a:t> 3 </a:t>
            </a:r>
            <a:r>
              <a:rPr lang="ru-RU" sz="2400" dirty="0" err="1" smtClean="0">
                <a:latin typeface="Times New Roman" panose="02020603050405020304" pitchFamily="18" charset="0"/>
                <a:cs typeface="Times New Roman" panose="02020603050405020304" pitchFamily="18" charset="0"/>
              </a:rPr>
              <a:t>сипаты</a:t>
            </a:r>
            <a:r>
              <a:rPr lang="ru-RU" sz="2400" dirty="0" smtClean="0">
                <a:latin typeface="Times New Roman" panose="02020603050405020304" pitchFamily="18" charset="0"/>
                <a:cs typeface="Times New Roman" panose="02020603050405020304" pitchFamily="18" charset="0"/>
              </a:rPr>
              <a:t>:</a:t>
            </a:r>
          </a:p>
          <a:p>
            <a:pPr marL="0" indent="0" algn="just">
              <a:buNone/>
            </a:pPr>
            <a:r>
              <a:rPr lang="ru-RU" sz="2400" dirty="0" smtClean="0">
                <a:latin typeface="Times New Roman" panose="02020603050405020304" pitchFamily="18" charset="0"/>
                <a:cs typeface="Times New Roman" panose="02020603050405020304" pitchFamily="18" charset="0"/>
              </a:rPr>
              <a:t>	- </a:t>
            </a:r>
            <a:r>
              <a:rPr lang="ru-RU" sz="2400" dirty="0" err="1" smtClean="0">
                <a:latin typeface="Times New Roman" panose="02020603050405020304" pitchFamily="18" charset="0"/>
                <a:cs typeface="Times New Roman" panose="02020603050405020304" pitchFamily="18" charset="0"/>
              </a:rPr>
              <a:t>достық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сипатта</a:t>
            </a:r>
            <a:endParaRPr lang="ru-RU" sz="2400" dirty="0" smtClean="0">
              <a:latin typeface="Times New Roman" panose="02020603050405020304" pitchFamily="18" charset="0"/>
              <a:cs typeface="Times New Roman" panose="02020603050405020304" pitchFamily="18" charset="0"/>
            </a:endParaRPr>
          </a:p>
          <a:p>
            <a:pPr marL="0" indent="0" algn="just">
              <a:buNone/>
            </a:pPr>
            <a:r>
              <a:rPr lang="ru-RU" sz="2400" dirty="0" smtClean="0">
                <a:latin typeface="Times New Roman" panose="02020603050405020304" pitchFamily="18" charset="0"/>
                <a:cs typeface="Times New Roman" panose="02020603050405020304" pitchFamily="18" charset="0"/>
              </a:rPr>
              <a:t>	- </a:t>
            </a:r>
            <a:r>
              <a:rPr lang="ru-RU" sz="2400" dirty="0" err="1" smtClean="0">
                <a:latin typeface="Times New Roman" panose="02020603050405020304" pitchFamily="18" charset="0"/>
                <a:cs typeface="Times New Roman" panose="02020603050405020304" pitchFamily="18" charset="0"/>
              </a:rPr>
              <a:t>бейтараптық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тұрғыда</a:t>
            </a:r>
            <a:endParaRPr lang="ru-RU" sz="2400" dirty="0" smtClean="0">
              <a:latin typeface="Times New Roman" panose="02020603050405020304" pitchFamily="18" charset="0"/>
              <a:cs typeface="Times New Roman" panose="02020603050405020304" pitchFamily="18" charset="0"/>
            </a:endParaRPr>
          </a:p>
          <a:p>
            <a:pPr marL="0" indent="0" algn="just">
              <a:buNone/>
            </a:pPr>
            <a:r>
              <a:rPr lang="ru-RU" sz="2400" dirty="0" smtClean="0">
                <a:latin typeface="Times New Roman" panose="02020603050405020304" pitchFamily="18" charset="0"/>
                <a:cs typeface="Times New Roman" panose="02020603050405020304" pitchFamily="18" charset="0"/>
              </a:rPr>
              <a:t>	- </a:t>
            </a:r>
            <a:r>
              <a:rPr lang="ru-RU" sz="2400" dirty="0" err="1" smtClean="0">
                <a:latin typeface="Times New Roman" panose="02020603050405020304" pitchFamily="18" charset="0"/>
                <a:cs typeface="Times New Roman" panose="02020603050405020304" pitchFamily="18" charset="0"/>
              </a:rPr>
              <a:t>конфликтілі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жағдайда</a:t>
            </a:r>
            <a:endParaRPr lang="ru-RU" sz="2400" dirty="0" smtClean="0">
              <a:latin typeface="Times New Roman" panose="02020603050405020304" pitchFamily="18" charset="0"/>
              <a:cs typeface="Times New Roman" panose="02020603050405020304" pitchFamily="18" charset="0"/>
            </a:endParaRPr>
          </a:p>
          <a:p>
            <a:pPr marL="0" indent="0" algn="just">
              <a:buNone/>
            </a:pPr>
            <a:r>
              <a:rPr lang="kk-KZ" sz="2000" dirty="0">
                <a:latin typeface="Times New Roman" panose="02020603050405020304" pitchFamily="18" charset="0"/>
                <a:cs typeface="Times New Roman" panose="02020603050405020304" pitchFamily="18" charset="0"/>
              </a:rPr>
              <a:t> </a:t>
            </a:r>
            <a:r>
              <a:rPr lang="kk-KZ" sz="2000"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10070082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2336" y="228600"/>
            <a:ext cx="11379200" cy="896144"/>
          </a:xfrm>
        </p:spPr>
        <p:txBody>
          <a:bodyPr>
            <a:noAutofit/>
          </a:bodyPr>
          <a:lstStyle/>
          <a:p>
            <a:pPr algn="ctr"/>
            <a:r>
              <a:rPr lang="kk-KZ" sz="2800" b="1" dirty="0" smtClean="0">
                <a:latin typeface="Times New Roman" panose="02020603050405020304" pitchFamily="18" charset="0"/>
                <a:cs typeface="Times New Roman" panose="02020603050405020304" pitchFamily="18" charset="0"/>
              </a:rPr>
              <a:t>Қарым-қатынас </a:t>
            </a:r>
            <a:r>
              <a:rPr lang="kk-KZ" sz="2800" b="1" dirty="0">
                <a:latin typeface="Times New Roman" panose="02020603050405020304" pitchFamily="18" charset="0"/>
                <a:cs typeface="Times New Roman" panose="02020603050405020304" pitchFamily="18" charset="0"/>
              </a:rPr>
              <a:t>стильдері</a:t>
            </a:r>
            <a:br>
              <a:rPr lang="kk-KZ" sz="2800" b="1" dirty="0">
                <a:latin typeface="Times New Roman" panose="02020603050405020304" pitchFamily="18" charset="0"/>
                <a:cs typeface="Times New Roman" panose="02020603050405020304" pitchFamily="18" charset="0"/>
              </a:rPr>
            </a:br>
            <a:r>
              <a:rPr lang="kk-KZ" sz="2800" b="1" dirty="0">
                <a:latin typeface="Times New Roman" panose="02020603050405020304" pitchFamily="18" charset="0"/>
                <a:cs typeface="Times New Roman" panose="02020603050405020304" pitchFamily="18" charset="0"/>
              </a:rPr>
              <a:t>Көшбасшылықтың үш стилін анықтаған К</a:t>
            </a:r>
            <a:r>
              <a:rPr lang="kk-KZ" sz="2800" b="1" dirty="0" smtClean="0">
                <a:latin typeface="Times New Roman" panose="02020603050405020304" pitchFamily="18" charset="0"/>
                <a:cs typeface="Times New Roman" panose="02020603050405020304" pitchFamily="18" charset="0"/>
              </a:rPr>
              <a:t>. Левиннің </a:t>
            </a:r>
            <a:r>
              <a:rPr lang="kk-KZ" sz="2800" b="1" dirty="0">
                <a:latin typeface="Times New Roman" panose="02020603050405020304" pitchFamily="18" charset="0"/>
                <a:cs typeface="Times New Roman" panose="02020603050405020304" pitchFamily="18" charset="0"/>
              </a:rPr>
              <a:t>жіктемесі</a:t>
            </a:r>
            <a:endParaRPr lang="ru-RU" sz="2800"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652966612"/>
              </p:ext>
            </p:extLst>
          </p:nvPr>
        </p:nvGraphicFramePr>
        <p:xfrm>
          <a:off x="407369" y="1474282"/>
          <a:ext cx="11233248" cy="496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Рисунок 4"/>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343472" y="1556792"/>
            <a:ext cx="2129051" cy="1356802"/>
          </a:xfrm>
          <a:prstGeom prst="rect">
            <a:avLst/>
          </a:prstGeom>
        </p:spPr>
      </p:pic>
      <p:pic>
        <p:nvPicPr>
          <p:cNvPr id="6" name="Рисунок 5"/>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1329529" y="3284984"/>
            <a:ext cx="2156936" cy="1436553"/>
          </a:xfrm>
          <a:prstGeom prst="rect">
            <a:avLst/>
          </a:prstGeom>
        </p:spPr>
      </p:pic>
      <p:pic>
        <p:nvPicPr>
          <p:cNvPr id="7" name="Рисунок 6"/>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1345069" y="4941168"/>
            <a:ext cx="2179548" cy="1346694"/>
          </a:xfrm>
          <a:prstGeom prst="rect">
            <a:avLst/>
          </a:prstGeom>
        </p:spPr>
      </p:pic>
    </p:spTree>
    <p:extLst>
      <p:ext uri="{BB962C8B-B14F-4D97-AF65-F5344CB8AC3E}">
        <p14:creationId xmlns:p14="http://schemas.microsoft.com/office/powerpoint/2010/main" xmlns="" val="20897198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
            <p:extLst>
              <p:ext uri="{D42A27DB-BD31-4B8C-83A1-F6EECF244321}">
                <p14:modId xmlns:p14="http://schemas.microsoft.com/office/powerpoint/2010/main" xmlns="" val="105942587"/>
              </p:ext>
            </p:extLst>
          </p:nvPr>
        </p:nvGraphicFramePr>
        <p:xfrm>
          <a:off x="767408" y="1484784"/>
          <a:ext cx="10729192" cy="4896544"/>
        </p:xfrm>
        <a:graphic>
          <a:graphicData uri="http://schemas.openxmlformats.org/drawingml/2006/table">
            <a:tbl>
              <a:tblPr>
                <a:tableStyleId>{5C22544A-7EE6-4342-B048-85BDC9FD1C3A}</a:tableStyleId>
              </a:tblPr>
              <a:tblGrid>
                <a:gridCol w="10531321"/>
                <a:gridCol w="197871"/>
              </a:tblGrid>
              <a:tr h="225425">
                <a:tc gridSpan="2">
                  <a:txBody>
                    <a:bodyPr/>
                    <a:lstStyle/>
                    <a:p>
                      <a:pPr algn="ctr" hangingPunct="0">
                        <a:spcAft>
                          <a:spcPts val="0"/>
                        </a:spcAft>
                      </a:pPr>
                      <a:r>
                        <a:rPr lang="ru-RU" sz="2400" b="1" dirty="0" err="1" smtClean="0">
                          <a:effectLst/>
                        </a:rPr>
                        <a:t>Авторитарлы</a:t>
                      </a:r>
                      <a:r>
                        <a:rPr lang="ru-RU" sz="2400" b="1" dirty="0" smtClean="0">
                          <a:effectLst/>
                        </a:rPr>
                        <a:t> стиль</a:t>
                      </a:r>
                      <a:endParaRPr lang="ru-RU" sz="2400" b="1" dirty="0">
                        <a:effectLst/>
                        <a:latin typeface="Courier New"/>
                        <a:ea typeface="Times New Roman"/>
                        <a:cs typeface="Times New Roman"/>
                      </a:endParaRPr>
                    </a:p>
                  </a:txBody>
                  <a:tcPr marL="33867" marR="33867" marT="0" marB="0"/>
                </a:tc>
                <a:tc hMerge="1">
                  <a:txBody>
                    <a:bodyPr/>
                    <a:lstStyle/>
                    <a:p>
                      <a:endParaRPr lang="ru-RU"/>
                    </a:p>
                  </a:txBody>
                  <a:tcPr/>
                </a:tc>
              </a:tr>
              <a:tr h="1412875">
                <a:tc>
                  <a:txBody>
                    <a:bodyPr/>
                    <a:lstStyle/>
                    <a:p>
                      <a:pPr algn="l" hangingPunct="0">
                        <a:spcAft>
                          <a:spcPts val="0"/>
                        </a:spcAft>
                      </a:pPr>
                      <a:r>
                        <a:rPr lang="ru-RU" sz="2400" dirty="0" err="1" smtClean="0">
                          <a:effectLst/>
                          <a:latin typeface="Times New Roman" panose="02020603050405020304" pitchFamily="18" charset="0"/>
                          <a:cs typeface="Times New Roman" panose="02020603050405020304" pitchFamily="18" charset="0"/>
                        </a:rPr>
                        <a:t>Іскерлік</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қысқа</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бұйрықтар</a:t>
                      </a:r>
                      <a:r>
                        <a:rPr lang="ru-RU" sz="2400" dirty="0" smtClean="0">
                          <a:effectLst/>
                          <a:latin typeface="Times New Roman" panose="02020603050405020304" pitchFamily="18" charset="0"/>
                          <a:cs typeface="Times New Roman" panose="02020603050405020304" pitchFamily="18" charset="0"/>
                        </a:rPr>
                        <a:t>,</a:t>
                      </a:r>
                      <a:r>
                        <a:rPr lang="ru-RU" sz="2400" baseline="0" dirty="0" smtClean="0">
                          <a:effectLst/>
                          <a:latin typeface="Times New Roman" panose="02020603050405020304" pitchFamily="18" charset="0"/>
                          <a:cs typeface="Times New Roman" panose="02020603050405020304" pitchFamily="18" charset="0"/>
                        </a:rPr>
                        <a:t> </a:t>
                      </a:r>
                      <a:r>
                        <a:rPr lang="kk-KZ" sz="2400" dirty="0" smtClean="0">
                          <a:effectLst/>
                          <a:latin typeface="Times New Roman" panose="02020603050405020304" pitchFamily="18" charset="0"/>
                          <a:cs typeface="Times New Roman" panose="02020603050405020304" pitchFamily="18" charset="0"/>
                        </a:rPr>
                        <a:t>Еш нәрсеге</a:t>
                      </a:r>
                      <a:r>
                        <a:rPr lang="kk-KZ" sz="2400" baseline="0" dirty="0" smtClean="0">
                          <a:effectLst/>
                          <a:latin typeface="Times New Roman" panose="02020603050405020304" pitchFamily="18" charset="0"/>
                          <a:cs typeface="Times New Roman" panose="02020603050405020304" pitchFamily="18" charset="0"/>
                        </a:rPr>
                        <a:t> қарамастан, қорқыта отырып тыйым салынады, </a:t>
                      </a:r>
                      <a:r>
                        <a:rPr lang="ru-RU" sz="2400" dirty="0" err="1" smtClean="0">
                          <a:effectLst/>
                          <a:latin typeface="Times New Roman" panose="02020603050405020304" pitchFamily="18" charset="0"/>
                          <a:cs typeface="Times New Roman" panose="02020603050405020304" pitchFamily="18" charset="0"/>
                        </a:rPr>
                        <a:t>Анық</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сөйлеу</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суық</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амандасу</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Мадақтау</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және</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жазалау</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субьективті</a:t>
                      </a:r>
                      <a:endParaRPr lang="ru-RU" sz="2400" dirty="0">
                        <a:effectLst/>
                        <a:latin typeface="Times New Roman" panose="02020603050405020304" pitchFamily="18" charset="0"/>
                        <a:cs typeface="Times New Roman" panose="02020603050405020304" pitchFamily="18" charset="0"/>
                      </a:endParaRPr>
                    </a:p>
                    <a:p>
                      <a:pPr algn="l" hangingPunct="0">
                        <a:spcAft>
                          <a:spcPts val="0"/>
                        </a:spcAft>
                      </a:pPr>
                      <a:r>
                        <a:rPr lang="ru-RU" sz="2400" dirty="0" smtClean="0">
                          <a:effectLst/>
                          <a:latin typeface="Times New Roman" panose="02020603050405020304" pitchFamily="18" charset="0"/>
                          <a:cs typeface="Times New Roman" panose="02020603050405020304" pitchFamily="18" charset="0"/>
                        </a:rPr>
                        <a:t>Эмоция </a:t>
                      </a:r>
                      <a:r>
                        <a:rPr lang="ru-RU" sz="2400" dirty="0" err="1" smtClean="0">
                          <a:effectLst/>
                          <a:latin typeface="Times New Roman" panose="02020603050405020304" pitchFamily="18" charset="0"/>
                          <a:cs typeface="Times New Roman" panose="02020603050405020304" pitchFamily="18" charset="0"/>
                        </a:rPr>
                        <a:t>есепке</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алынбайды</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дауыс</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ырғағы</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шешім</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қабылданатындай</a:t>
                      </a:r>
                      <a:r>
                        <a:rPr lang="ru-RU" sz="2400" dirty="0" smtClean="0">
                          <a:effectLst/>
                          <a:latin typeface="Times New Roman" panose="02020603050405020304" pitchFamily="18" charset="0"/>
                          <a:cs typeface="Times New Roman" panose="02020603050405020304" pitchFamily="18" charset="0"/>
                        </a:rPr>
                        <a:t> </a:t>
                      </a:r>
                    </a:p>
                    <a:p>
                      <a:pPr algn="l" hangingPunct="0">
                        <a:spcAft>
                          <a:spcPts val="0"/>
                        </a:spcAft>
                      </a:pPr>
                      <a:r>
                        <a:rPr lang="ru-RU" sz="2400" dirty="0" smtClean="0">
                          <a:effectLst/>
                          <a:latin typeface="Times New Roman" panose="02020603050405020304" pitchFamily="18" charset="0"/>
                          <a:cs typeface="Times New Roman" panose="02020603050405020304" pitchFamily="18" charset="0"/>
                        </a:rPr>
                        <a:t>Лидер </a:t>
                      </a:r>
                      <a:r>
                        <a:rPr lang="ru-RU" sz="2400" dirty="0" err="1" smtClean="0">
                          <a:effectLst/>
                          <a:latin typeface="Times New Roman" panose="02020603050405020304" pitchFamily="18" charset="0"/>
                          <a:cs typeface="Times New Roman" panose="02020603050405020304" pitchFamily="18" charset="0"/>
                        </a:rPr>
                        <a:t>позициясы</a:t>
                      </a:r>
                      <a:r>
                        <a:rPr lang="ru-RU" sz="2400" baseline="0" dirty="0" smtClean="0">
                          <a:effectLst/>
                          <a:latin typeface="Times New Roman" panose="02020603050405020304" pitchFamily="18" charset="0"/>
                          <a:cs typeface="Times New Roman" panose="02020603050405020304" pitchFamily="18" charset="0"/>
                        </a:rPr>
                        <a:t> – </a:t>
                      </a:r>
                      <a:r>
                        <a:rPr lang="ru-RU" sz="2400" baseline="0" dirty="0" err="1" smtClean="0">
                          <a:effectLst/>
                          <a:latin typeface="Times New Roman" panose="02020603050405020304" pitchFamily="18" charset="0"/>
                          <a:cs typeface="Times New Roman" panose="02020603050405020304" pitchFamily="18" charset="0"/>
                        </a:rPr>
                        <a:t>топтан</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тыс</a:t>
                      </a:r>
                      <a:r>
                        <a:rPr lang="ru-RU" sz="2400" baseline="0" dirty="0" smtClean="0">
                          <a:effectLst/>
                          <a:latin typeface="Times New Roman" panose="02020603050405020304" pitchFamily="18" charset="0"/>
                          <a:cs typeface="Times New Roman" panose="02020603050405020304" pitchFamily="18" charset="0"/>
                        </a:rPr>
                        <a:t> </a:t>
                      </a:r>
                    </a:p>
                  </a:txBody>
                  <a:tcPr marL="33867" marR="33867" marT="0" marB="0"/>
                </a:tc>
                <a:tc>
                  <a:txBody>
                    <a:bodyPr/>
                    <a:lstStyle/>
                    <a:p>
                      <a:endParaRPr lang="ru-RU" dirty="0"/>
                    </a:p>
                  </a:txBody>
                  <a:tcPr marL="33867" marR="33867" marT="0" marB="0"/>
                </a:tc>
              </a:tr>
              <a:tr h="231775">
                <a:tc gridSpan="2">
                  <a:txBody>
                    <a:bodyPr/>
                    <a:lstStyle/>
                    <a:p>
                      <a:pPr algn="ctr" hangingPunct="0">
                        <a:spcAft>
                          <a:spcPts val="0"/>
                        </a:spcAft>
                      </a:pPr>
                      <a:r>
                        <a:rPr lang="ru-RU" sz="2400" b="1" dirty="0" err="1" smtClean="0">
                          <a:effectLst/>
                          <a:latin typeface="Times New Roman" panose="02020603050405020304" pitchFamily="18" charset="0"/>
                          <a:cs typeface="Times New Roman" panose="02020603050405020304" pitchFamily="18" charset="0"/>
                        </a:rPr>
                        <a:t>Демократиялық</a:t>
                      </a:r>
                      <a:r>
                        <a:rPr lang="ru-RU" sz="2400" b="1" dirty="0" smtClean="0">
                          <a:effectLst/>
                          <a:latin typeface="Times New Roman" panose="02020603050405020304" pitchFamily="18" charset="0"/>
                          <a:cs typeface="Times New Roman" panose="02020603050405020304" pitchFamily="18" charset="0"/>
                        </a:rPr>
                        <a:t> стиль </a:t>
                      </a:r>
                      <a:endParaRPr lang="ru-RU" sz="2400" b="1" dirty="0">
                        <a:effectLst/>
                        <a:latin typeface="Times New Roman" panose="02020603050405020304" pitchFamily="18" charset="0"/>
                        <a:ea typeface="Times New Roman"/>
                        <a:cs typeface="Times New Roman" panose="02020603050405020304" pitchFamily="18" charset="0"/>
                      </a:endParaRPr>
                    </a:p>
                  </a:txBody>
                  <a:tcPr marL="33867" marR="33867" marT="0" marB="0"/>
                </a:tc>
                <a:tc hMerge="1">
                  <a:txBody>
                    <a:bodyPr/>
                    <a:lstStyle/>
                    <a:p>
                      <a:endParaRPr lang="ru-RU"/>
                    </a:p>
                  </a:txBody>
                  <a:tcPr/>
                </a:tc>
              </a:tr>
              <a:tr h="918805">
                <a:tc>
                  <a:txBody>
                    <a:bodyPr/>
                    <a:lstStyle/>
                    <a:p>
                      <a:pPr algn="l" hangingPunct="0">
                        <a:spcAft>
                          <a:spcPts val="0"/>
                        </a:spcAft>
                      </a:pPr>
                      <a:r>
                        <a:rPr lang="ru-RU" sz="2400" dirty="0" err="1" smtClean="0">
                          <a:effectLst/>
                          <a:latin typeface="Times New Roman" panose="02020603050405020304" pitchFamily="18" charset="0"/>
                          <a:cs typeface="Times New Roman" panose="02020603050405020304" pitchFamily="18" charset="0"/>
                        </a:rPr>
                        <a:t>Бұйрықтар</a:t>
                      </a:r>
                      <a:r>
                        <a:rPr lang="ru-RU" sz="2400" dirty="0" smtClean="0">
                          <a:effectLst/>
                          <a:latin typeface="Times New Roman" panose="02020603050405020304" pitchFamily="18" charset="0"/>
                          <a:cs typeface="Times New Roman" panose="02020603050405020304" pitchFamily="18" charset="0"/>
                        </a:rPr>
                        <a:t> мен </a:t>
                      </a:r>
                      <a:r>
                        <a:rPr lang="ru-RU" sz="2400" dirty="0" err="1" smtClean="0">
                          <a:effectLst/>
                          <a:latin typeface="Times New Roman" panose="02020603050405020304" pitchFamily="18" charset="0"/>
                          <a:cs typeface="Times New Roman" panose="02020603050405020304" pitchFamily="18" charset="0"/>
                        </a:rPr>
                        <a:t>тыйымдар</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кеңесе</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отырып</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қабылданады</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Іс-шаралар</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алдын</a:t>
                      </a:r>
                      <a:r>
                        <a:rPr lang="ru-RU" sz="2400" dirty="0" smtClean="0">
                          <a:effectLst/>
                          <a:latin typeface="Times New Roman" panose="02020603050405020304" pitchFamily="18" charset="0"/>
                          <a:cs typeface="Times New Roman" panose="02020603050405020304" pitchFamily="18" charset="0"/>
                        </a:rPr>
                        <a:t> ала </a:t>
                      </a:r>
                      <a:r>
                        <a:rPr lang="ru-RU" sz="2400" dirty="0" err="1" smtClean="0">
                          <a:effectLst/>
                          <a:latin typeface="Times New Roman" panose="02020603050405020304" pitchFamily="18" charset="0"/>
                          <a:cs typeface="Times New Roman" panose="02020603050405020304" pitchFamily="18" charset="0"/>
                        </a:rPr>
                        <a:t>емес</a:t>
                      </a:r>
                      <a:r>
                        <a:rPr lang="ru-RU" sz="2400" dirty="0" smtClean="0">
                          <a:effectLst/>
                          <a:latin typeface="Times New Roman" panose="02020603050405020304" pitchFamily="18" charset="0"/>
                          <a:cs typeface="Times New Roman" panose="02020603050405020304" pitchFamily="18" charset="0"/>
                        </a:rPr>
                        <a:t>,</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топта</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жоспарланады</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Ұсыныс</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шешімдердің</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жүзеге</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асуына</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барлығы</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жауапты</a:t>
                      </a:r>
                      <a:r>
                        <a:rPr lang="ru-RU" sz="2400" baseline="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Көсбасшы</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позициясы</a:t>
                      </a:r>
                      <a:r>
                        <a:rPr lang="ru-RU" sz="2400" baseline="0" dirty="0" smtClean="0">
                          <a:effectLst/>
                          <a:latin typeface="Times New Roman" panose="02020603050405020304" pitchFamily="18" charset="0"/>
                          <a:cs typeface="Times New Roman" panose="02020603050405020304" pitchFamily="18" charset="0"/>
                        </a:rPr>
                        <a:t> – </a:t>
                      </a:r>
                      <a:r>
                        <a:rPr lang="ru-RU" sz="2400" baseline="0" dirty="0" err="1" smtClean="0">
                          <a:effectLst/>
                          <a:latin typeface="Times New Roman" panose="02020603050405020304" pitchFamily="18" charset="0"/>
                          <a:cs typeface="Times New Roman" panose="02020603050405020304" pitchFamily="18" charset="0"/>
                        </a:rPr>
                        <a:t>топішілік</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Алқалық</a:t>
                      </a:r>
                      <a:r>
                        <a:rPr lang="ru-RU" sz="2400" baseline="0" dirty="0" smtClean="0">
                          <a:effectLst/>
                          <a:latin typeface="Times New Roman" panose="02020603050405020304" pitchFamily="18" charset="0"/>
                          <a:cs typeface="Times New Roman" panose="02020603050405020304" pitchFamily="18" charset="0"/>
                        </a:rPr>
                        <a:t>.</a:t>
                      </a:r>
                    </a:p>
                  </a:txBody>
                  <a:tcPr marL="33867" marR="33867" marT="0" marB="0"/>
                </a:tc>
                <a:tc>
                  <a:txBody>
                    <a:bodyPr/>
                    <a:lstStyle/>
                    <a:p>
                      <a:endParaRPr lang="ru-RU" dirty="0"/>
                    </a:p>
                  </a:txBody>
                  <a:tcPr marL="33867" marR="33867" marT="0" marB="0"/>
                </a:tc>
              </a:tr>
              <a:tr h="231775">
                <a:tc gridSpan="2">
                  <a:txBody>
                    <a:bodyPr/>
                    <a:lstStyle/>
                    <a:p>
                      <a:pPr algn="ctr" hangingPunct="0">
                        <a:spcAft>
                          <a:spcPts val="0"/>
                        </a:spcAft>
                      </a:pPr>
                      <a:r>
                        <a:rPr lang="ru-RU" sz="2400" b="1" dirty="0" err="1" smtClean="0">
                          <a:effectLst/>
                          <a:latin typeface="Times New Roman" panose="02020603050405020304" pitchFamily="18" charset="0"/>
                          <a:cs typeface="Times New Roman" panose="02020603050405020304" pitchFamily="18" charset="0"/>
                        </a:rPr>
                        <a:t>Либеральды</a:t>
                      </a:r>
                      <a:r>
                        <a:rPr lang="ru-RU" sz="2400" b="1" dirty="0" smtClean="0">
                          <a:effectLst/>
                          <a:latin typeface="Times New Roman" panose="02020603050405020304" pitchFamily="18" charset="0"/>
                          <a:cs typeface="Times New Roman" panose="02020603050405020304" pitchFamily="18" charset="0"/>
                        </a:rPr>
                        <a:t>  стиль</a:t>
                      </a:r>
                      <a:endParaRPr lang="ru-RU" sz="2400" b="1" dirty="0">
                        <a:effectLst/>
                        <a:latin typeface="Times New Roman" panose="02020603050405020304" pitchFamily="18" charset="0"/>
                        <a:ea typeface="Times New Roman"/>
                        <a:cs typeface="Times New Roman" panose="02020603050405020304" pitchFamily="18" charset="0"/>
                      </a:endParaRPr>
                    </a:p>
                  </a:txBody>
                  <a:tcPr marL="33867" marR="33867" marT="0" marB="0"/>
                </a:tc>
                <a:tc hMerge="1">
                  <a:txBody>
                    <a:bodyPr/>
                    <a:lstStyle/>
                    <a:p>
                      <a:endParaRPr lang="ru-RU"/>
                    </a:p>
                  </a:txBody>
                  <a:tcPr/>
                </a:tc>
              </a:tr>
              <a:tr h="1238944">
                <a:tc>
                  <a:txBody>
                    <a:bodyPr/>
                    <a:lstStyle/>
                    <a:p>
                      <a:pPr marL="0" marR="0" indent="0" algn="l" defTabSz="914400" rtl="0" eaLnBrk="1" fontAlgn="auto" latinLnBrk="0" hangingPunct="0">
                        <a:lnSpc>
                          <a:spcPct val="100000"/>
                        </a:lnSpc>
                        <a:spcBef>
                          <a:spcPts val="0"/>
                        </a:spcBef>
                        <a:spcAft>
                          <a:spcPts val="0"/>
                        </a:spcAft>
                        <a:buClrTx/>
                        <a:buSzTx/>
                        <a:buFontTx/>
                        <a:buNone/>
                        <a:tabLst/>
                        <a:defRPr/>
                      </a:pPr>
                      <a:r>
                        <a:rPr lang="ru-RU" sz="2400" dirty="0" err="1" smtClean="0">
                          <a:effectLst/>
                          <a:latin typeface="Times New Roman" panose="02020603050405020304" pitchFamily="18" charset="0"/>
                          <a:cs typeface="Times New Roman" panose="02020603050405020304" pitchFamily="18" charset="0"/>
                        </a:rPr>
                        <a:t>Топтағы</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жұмыс</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өздігінен</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жүре</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береді</a:t>
                      </a:r>
                      <a:r>
                        <a:rPr lang="ru-RU" sz="2400" dirty="0" smtClean="0">
                          <a:effectLst/>
                          <a:latin typeface="Times New Roman" panose="02020603050405020304" pitchFamily="18" charset="0"/>
                          <a:cs typeface="Times New Roman" panose="02020603050405020304" pitchFamily="18" charset="0"/>
                        </a:rPr>
                        <a:t>,</a:t>
                      </a:r>
                      <a:r>
                        <a:rPr lang="ru-RU" sz="2400" baseline="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Мадақтаулар</a:t>
                      </a:r>
                      <a:r>
                        <a:rPr lang="ru-RU" sz="2400" baseline="0" dirty="0" smtClean="0">
                          <a:effectLst/>
                          <a:latin typeface="Times New Roman" panose="02020603050405020304" pitchFamily="18" charset="0"/>
                          <a:cs typeface="Times New Roman" panose="02020603050405020304" pitchFamily="18" charset="0"/>
                        </a:rPr>
                        <a:t> мен </a:t>
                      </a:r>
                      <a:r>
                        <a:rPr lang="ru-RU" sz="2400" baseline="0" dirty="0" err="1" smtClean="0">
                          <a:effectLst/>
                          <a:latin typeface="Times New Roman" panose="02020603050405020304" pitchFamily="18" charset="0"/>
                          <a:cs typeface="Times New Roman" panose="02020603050405020304" pitchFamily="18" charset="0"/>
                        </a:rPr>
                        <a:t>сөгіс</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болмайды</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Әрекеттестік</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жоқ</a:t>
                      </a:r>
                      <a:r>
                        <a:rPr lang="ru-RU" sz="2400" baseline="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Көсбасшы</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бұйрық</a:t>
                      </a:r>
                      <a:r>
                        <a:rPr lang="ru-RU" sz="2400" dirty="0" smtClean="0">
                          <a:effectLst/>
                          <a:latin typeface="Times New Roman" panose="02020603050405020304" pitchFamily="18" charset="0"/>
                          <a:cs typeface="Times New Roman" panose="02020603050405020304" pitchFamily="18" charset="0"/>
                        </a:rPr>
                        <a:t> </a:t>
                      </a:r>
                      <a:r>
                        <a:rPr lang="ru-RU" sz="2400" dirty="0" err="1" smtClean="0">
                          <a:effectLst/>
                          <a:latin typeface="Times New Roman" panose="02020603050405020304" pitchFamily="18" charset="0"/>
                          <a:cs typeface="Times New Roman" panose="02020603050405020304" pitchFamily="18" charset="0"/>
                        </a:rPr>
                        <a:t>бермейді</a:t>
                      </a:r>
                      <a:r>
                        <a:rPr lang="ru-RU" sz="240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Көсбасшы</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позициясы</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топтан</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тыс</a:t>
                      </a:r>
                      <a:r>
                        <a:rPr lang="ru-RU" sz="2400" baseline="0" dirty="0" smtClean="0">
                          <a:effectLst/>
                          <a:latin typeface="Times New Roman" panose="02020603050405020304" pitchFamily="18" charset="0"/>
                          <a:cs typeface="Times New Roman" panose="02020603050405020304" pitchFamily="18" charset="0"/>
                        </a:rPr>
                        <a:t>, </a:t>
                      </a:r>
                      <a:r>
                        <a:rPr lang="ru-RU" sz="2400" baseline="0" dirty="0" err="1" smtClean="0">
                          <a:effectLst/>
                          <a:latin typeface="Times New Roman" panose="02020603050405020304" pitchFamily="18" charset="0"/>
                          <a:cs typeface="Times New Roman" panose="02020603050405020304" pitchFamily="18" charset="0"/>
                        </a:rPr>
                        <a:t>байқалмайды</a:t>
                      </a:r>
                      <a:r>
                        <a:rPr lang="ru-RU" sz="2400" baseline="0" dirty="0" smtClean="0">
                          <a:effectLst/>
                          <a:latin typeface="Times New Roman" panose="02020603050405020304" pitchFamily="18" charset="0"/>
                          <a:cs typeface="Times New Roman" panose="02020603050405020304" pitchFamily="18" charset="0"/>
                        </a:rPr>
                        <a:t>. </a:t>
                      </a:r>
                    </a:p>
                  </a:txBody>
                  <a:tcPr marL="33867" marR="33867" marT="0" marB="0"/>
                </a:tc>
                <a:tc>
                  <a:txBody>
                    <a:bodyPr/>
                    <a:lstStyle/>
                    <a:p>
                      <a:endParaRPr lang="ru-RU" dirty="0"/>
                    </a:p>
                  </a:txBody>
                  <a:tcPr marL="33867" marR="33867" marT="0" marB="0"/>
                </a:tc>
              </a:tr>
            </a:tbl>
          </a:graphicData>
        </a:graphic>
      </p:graphicFrame>
      <p:sp>
        <p:nvSpPr>
          <p:cNvPr id="6" name="Rectangle 1"/>
          <p:cNvSpPr>
            <a:spLocks noGrp="1" noChangeArrowheads="1"/>
          </p:cNvSpPr>
          <p:nvPr>
            <p:ph type="title"/>
          </p:nvPr>
        </p:nvSpPr>
        <p:spPr bwMode="auto">
          <a:xfrm>
            <a:off x="239349" y="229871"/>
            <a:ext cx="11724680"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pPr>
            <a:r>
              <a:rPr kumimoji="0" lang="ru-RU" altLang="ru-RU" sz="32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Қарым-қатынас</a:t>
            </a:r>
            <a:r>
              <a:rPr kumimoji="0" lang="ru-RU" altLang="ru-RU"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ru-RU" altLang="ru-RU" sz="32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стильдеріне</a:t>
            </a:r>
            <a:r>
              <a:rPr kumimoji="0" lang="ru-RU" altLang="ru-RU" sz="32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a:t>
            </a:r>
            <a:r>
              <a:rPr kumimoji="0" lang="ru-RU" altLang="ru-RU" sz="32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сипаттама</a:t>
            </a:r>
            <a:endParaRPr kumimoji="0" lang="ru-RU" altLang="ru-RU" sz="3600" b="1" i="0" u="none" strike="noStrike" cap="none" normalizeH="0" baseline="0" dirty="0" smtClean="0">
              <a:ln>
                <a:noFill/>
              </a:ln>
              <a:solidFill>
                <a:srgbClr val="FF0000"/>
              </a:solidFill>
              <a:effectLst/>
              <a:latin typeface="Arial" pitchFamily="34" charset="0"/>
              <a:cs typeface="Arial" pitchFamily="34" charset="0"/>
            </a:endParaRPr>
          </a:p>
        </p:txBody>
      </p:sp>
    </p:spTree>
    <p:extLst>
      <p:ext uri="{BB962C8B-B14F-4D97-AF65-F5344CB8AC3E}">
        <p14:creationId xmlns:p14="http://schemas.microsoft.com/office/powerpoint/2010/main" xmlns="" val="4863776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err="1">
                <a:latin typeface="Times New Roman" panose="02020603050405020304" pitchFamily="18" charset="0"/>
                <a:cs typeface="Times New Roman" panose="02020603050405020304" pitchFamily="18" charset="0"/>
              </a:rPr>
              <a:t>Көшбасшылық</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және</a:t>
            </a:r>
            <a:r>
              <a:rPr lang="ru-RU" sz="3600" b="1" dirty="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басшылық</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30072" y="2103121"/>
            <a:ext cx="6439469" cy="3931920"/>
          </a:xfrm>
        </p:spPr>
        <p:txBody>
          <a:bodyPr>
            <a:normAutofit fontScale="92500" lnSpcReduction="20000"/>
          </a:bodyPr>
          <a:lstStyle/>
          <a:p>
            <a:r>
              <a:rPr lang="ru-RU" sz="3600" b="1" dirty="0" err="1">
                <a:latin typeface="Times New Roman" panose="02020603050405020304" pitchFamily="18" charset="0"/>
                <a:cs typeface="Times New Roman" panose="02020603050405020304" pitchFamily="18" charset="0"/>
              </a:rPr>
              <a:t>Көшбасшылық</a:t>
            </a:r>
            <a:r>
              <a:rPr lang="ru-RU" sz="3600" dirty="0">
                <a:latin typeface="Times New Roman" panose="02020603050405020304" pitchFamily="18" charset="0"/>
                <a:cs typeface="Times New Roman" panose="02020603050405020304" pitchFamily="18" charset="0"/>
              </a:rPr>
              <a:t> </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бұл</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бейресми</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қатынастар</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жүйесінен</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туындайтын</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адамдарға</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әсер</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ету</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процесі</a:t>
            </a:r>
            <a:r>
              <a:rPr lang="ru-RU" sz="3600" dirty="0" smtClean="0">
                <a:latin typeface="Times New Roman" panose="02020603050405020304" pitchFamily="18" charset="0"/>
                <a:cs typeface="Times New Roman" panose="02020603050405020304" pitchFamily="18" charset="0"/>
              </a:rPr>
              <a:t>.</a:t>
            </a:r>
          </a:p>
          <a:p>
            <a:r>
              <a:rPr lang="ru-RU" sz="3600" b="1" dirty="0" err="1">
                <a:latin typeface="Times New Roman" panose="02020603050405020304" pitchFamily="18" charset="0"/>
                <a:cs typeface="Times New Roman" panose="02020603050405020304" pitchFamily="18" charset="0"/>
              </a:rPr>
              <a:t>Б</a:t>
            </a:r>
            <a:r>
              <a:rPr lang="ru-RU" sz="3600" b="1" dirty="0" err="1" smtClean="0">
                <a:latin typeface="Times New Roman" panose="02020603050405020304" pitchFamily="18" charset="0"/>
                <a:cs typeface="Times New Roman" panose="02020603050405020304" pitchFamily="18" charset="0"/>
              </a:rPr>
              <a:t>асшылық</a:t>
            </a:r>
            <a:r>
              <a:rPr lang="ru-RU" sz="3600" b="1" dirty="0" smtClean="0">
                <a:latin typeface="Times New Roman" panose="02020603050405020304" pitchFamily="18" charset="0"/>
                <a:cs typeface="Times New Roman" panose="02020603050405020304" pitchFamily="18" charset="0"/>
              </a:rPr>
              <a:t> </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құрылымдалған</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ресми</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ресми</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қатынастардың</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болуы</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және</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оның</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жүзеге</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асырылуын</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қамтамасыз</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ету</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процесі</a:t>
            </a:r>
            <a:r>
              <a:rPr lang="ru-RU" sz="3600" dirty="0" smtClean="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974006" y="2103121"/>
            <a:ext cx="4804757" cy="3178564"/>
          </a:xfrm>
          <a:prstGeom prst="rect">
            <a:avLst/>
          </a:prstGeom>
        </p:spPr>
      </p:pic>
    </p:spTree>
    <p:extLst>
      <p:ext uri="{BB962C8B-B14F-4D97-AF65-F5344CB8AC3E}">
        <p14:creationId xmlns:p14="http://schemas.microsoft.com/office/powerpoint/2010/main" xmlns="" val="29523732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одним вырезанным углом 3"/>
          <p:cNvSpPr/>
          <p:nvPr/>
        </p:nvSpPr>
        <p:spPr>
          <a:xfrm>
            <a:off x="779409" y="548680"/>
            <a:ext cx="10711077" cy="1656184"/>
          </a:xfrm>
          <a:prstGeom prst="snip1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dirty="0" err="1" smtClean="0">
                <a:solidFill>
                  <a:schemeClr val="tx1"/>
                </a:solidFill>
                <a:latin typeface="Times New Roman" pitchFamily="18" charset="0"/>
                <a:cs typeface="Times New Roman" pitchFamily="18" charset="0"/>
              </a:rPr>
              <a:t>Көшбасшы</a:t>
            </a:r>
            <a:r>
              <a:rPr lang="ru-RU" sz="2400" dirty="0" smtClean="0">
                <a:solidFill>
                  <a:schemeClr val="tx1"/>
                </a:solidFill>
                <a:latin typeface="Times New Roman" pitchFamily="18" charset="0"/>
                <a:cs typeface="Times New Roman" pitchFamily="18" charset="0"/>
              </a:rPr>
              <a:t> – </a:t>
            </a:r>
            <a:r>
              <a:rPr lang="ru-RU" sz="2400" dirty="0" err="1" smtClean="0">
                <a:solidFill>
                  <a:schemeClr val="tx1"/>
                </a:solidFill>
                <a:latin typeface="Times New Roman" pitchFamily="18" charset="0"/>
                <a:cs typeface="Times New Roman" pitchFamily="18" charset="0"/>
              </a:rPr>
              <a:t>өзара</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әрекетке</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итермелеуші</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немесе</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айналасына</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топтың</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мүддесіне</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сай</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құндылығы</a:t>
            </a:r>
            <a:r>
              <a:rPr lang="ru-RU" sz="2400" dirty="0" smtClean="0">
                <a:solidFill>
                  <a:schemeClr val="tx1"/>
                </a:solidFill>
                <a:latin typeface="Times New Roman" pitchFamily="18" charset="0"/>
                <a:cs typeface="Times New Roman" pitchFamily="18" charset="0"/>
              </a:rPr>
              <a:t> мен </a:t>
            </a:r>
            <a:r>
              <a:rPr lang="ru-RU" sz="2400" dirty="0" err="1" smtClean="0">
                <a:solidFill>
                  <a:schemeClr val="tx1"/>
                </a:solidFill>
                <a:latin typeface="Times New Roman" pitchFamily="18" charset="0"/>
                <a:cs typeface="Times New Roman" pitchFamily="18" charset="0"/>
              </a:rPr>
              <a:t>белгілі</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бір</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қалпын</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сақтай</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отырып</a:t>
            </a:r>
            <a:r>
              <a:rPr lang="ru-RU" sz="2400" dirty="0" smtClean="0">
                <a:solidFill>
                  <a:schemeClr val="tx1"/>
                </a:solidFill>
                <a:latin typeface="Times New Roman" pitchFamily="18" charset="0"/>
                <a:cs typeface="Times New Roman" pitchFamily="18" charset="0"/>
              </a:rPr>
              <a:t> топ </a:t>
            </a:r>
            <a:r>
              <a:rPr lang="ru-RU" sz="2400" dirty="0" err="1" smtClean="0">
                <a:solidFill>
                  <a:schemeClr val="tx1"/>
                </a:solidFill>
                <a:latin typeface="Times New Roman" pitchFamily="18" charset="0"/>
                <a:cs typeface="Times New Roman" pitchFamily="18" charset="0"/>
              </a:rPr>
              <a:t>құрып</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сол</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топтың</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қойылған</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ортақ</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мақсатына</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жету</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жолында</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ұйымдастыру</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және</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басшылық</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жасау</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қабілетіне</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ие</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шағын</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топты</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ұйымдастырушы</a:t>
            </a:r>
            <a:r>
              <a:rPr lang="ru-RU" sz="2400" dirty="0" smtClean="0">
                <a:solidFill>
                  <a:schemeClr val="tx1"/>
                </a:solidFill>
                <a:latin typeface="Times New Roman" pitchFamily="18" charset="0"/>
                <a:cs typeface="Times New Roman" pitchFamily="18" charset="0"/>
              </a:rPr>
              <a:t>.</a:t>
            </a:r>
            <a:r>
              <a:rPr lang="ru-RU" dirty="0" smtClean="0"/>
              <a:t> </a:t>
            </a:r>
            <a:endParaRPr lang="ru-RU" dirty="0"/>
          </a:p>
        </p:txBody>
      </p:sp>
      <p:grpSp>
        <p:nvGrpSpPr>
          <p:cNvPr id="5" name="Группа 4"/>
          <p:cNvGrpSpPr/>
          <p:nvPr/>
        </p:nvGrpSpPr>
        <p:grpSpPr>
          <a:xfrm>
            <a:off x="527382" y="3894261"/>
            <a:ext cx="1998109" cy="1814601"/>
            <a:chOff x="0" y="1140718"/>
            <a:chExt cx="1498582" cy="1814601"/>
          </a:xfrm>
          <a:scene3d>
            <a:camera prst="orthographicFront"/>
            <a:lightRig rig="flat" dir="t"/>
          </a:scene3d>
        </p:grpSpPr>
        <p:sp>
          <p:nvSpPr>
            <p:cNvPr id="6" name="Скругленный прямоугольник 5"/>
            <p:cNvSpPr/>
            <p:nvPr/>
          </p:nvSpPr>
          <p:spPr>
            <a:xfrm>
              <a:off x="0" y="1140718"/>
              <a:ext cx="1498582" cy="1814601"/>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7" name="Скругленный прямоугольник 4"/>
            <p:cNvSpPr/>
            <p:nvPr/>
          </p:nvSpPr>
          <p:spPr>
            <a:xfrm>
              <a:off x="73155" y="1264839"/>
              <a:ext cx="1352272" cy="166829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1" kern="1200" dirty="0" smtClean="0">
                  <a:solidFill>
                    <a:schemeClr val="tx1"/>
                  </a:solidFill>
                  <a:latin typeface="Times New Roman" pitchFamily="18" charset="0"/>
                  <a:cs typeface="Times New Roman" pitchFamily="18" charset="0"/>
                </a:rPr>
                <a:t>Ұжымды соңынан ергізе алу</a:t>
              </a:r>
              <a:endParaRPr lang="ru-RU" sz="2000" b="1" kern="1200" dirty="0">
                <a:solidFill>
                  <a:schemeClr val="tx1"/>
                </a:solidFill>
                <a:latin typeface="Times New Roman" pitchFamily="18" charset="0"/>
                <a:cs typeface="Times New Roman" pitchFamily="18" charset="0"/>
              </a:endParaRPr>
            </a:p>
          </p:txBody>
        </p:sp>
      </p:grpSp>
      <p:grpSp>
        <p:nvGrpSpPr>
          <p:cNvPr id="9" name="Группа 8"/>
          <p:cNvGrpSpPr/>
          <p:nvPr/>
        </p:nvGrpSpPr>
        <p:grpSpPr>
          <a:xfrm>
            <a:off x="2735627" y="3429000"/>
            <a:ext cx="1998109" cy="1814601"/>
            <a:chOff x="1750835" y="1360951"/>
            <a:chExt cx="1498582" cy="1814601"/>
          </a:xfrm>
          <a:scene3d>
            <a:camera prst="orthographicFront"/>
            <a:lightRig rig="flat" dir="t"/>
          </a:scene3d>
        </p:grpSpPr>
        <p:sp>
          <p:nvSpPr>
            <p:cNvPr id="10" name="Скругленный прямоугольник 9"/>
            <p:cNvSpPr/>
            <p:nvPr/>
          </p:nvSpPr>
          <p:spPr>
            <a:xfrm>
              <a:off x="1750835" y="1360951"/>
              <a:ext cx="1498582" cy="1814601"/>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5">
                <a:hueOff val="-2483469"/>
                <a:satOff val="9953"/>
                <a:lumOff val="2157"/>
                <a:alphaOff val="0"/>
              </a:schemeClr>
            </a:fillRef>
            <a:effectRef idx="2">
              <a:schemeClr val="accent5">
                <a:hueOff val="-2483469"/>
                <a:satOff val="9953"/>
                <a:lumOff val="2157"/>
                <a:alphaOff val="0"/>
              </a:schemeClr>
            </a:effectRef>
            <a:fontRef idx="minor">
              <a:schemeClr val="lt1"/>
            </a:fontRef>
          </p:style>
        </p:sp>
        <p:sp>
          <p:nvSpPr>
            <p:cNvPr id="11" name="Скругленный прямоугольник 4"/>
            <p:cNvSpPr/>
            <p:nvPr/>
          </p:nvSpPr>
          <p:spPr>
            <a:xfrm>
              <a:off x="1823990" y="1434106"/>
              <a:ext cx="1352272" cy="166829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1" kern="1200" dirty="0" smtClean="0">
                  <a:solidFill>
                    <a:schemeClr val="tx1"/>
                  </a:solidFill>
                  <a:latin typeface="Times New Roman" pitchFamily="18" charset="0"/>
                  <a:cs typeface="Times New Roman" pitchFamily="18" charset="0"/>
                </a:rPr>
                <a:t>Басқаларға әсер ете алу</a:t>
              </a:r>
              <a:endParaRPr lang="ru-RU" sz="2000" b="1" kern="1200" dirty="0">
                <a:solidFill>
                  <a:schemeClr val="tx1"/>
                </a:solidFill>
                <a:latin typeface="Times New Roman" pitchFamily="18" charset="0"/>
                <a:cs typeface="Times New Roman" pitchFamily="18" charset="0"/>
              </a:endParaRPr>
            </a:p>
          </p:txBody>
        </p:sp>
      </p:grpSp>
      <p:grpSp>
        <p:nvGrpSpPr>
          <p:cNvPr id="12" name="Группа 11"/>
          <p:cNvGrpSpPr/>
          <p:nvPr/>
        </p:nvGrpSpPr>
        <p:grpSpPr>
          <a:xfrm>
            <a:off x="5135894" y="3073937"/>
            <a:ext cx="1998109" cy="1800200"/>
            <a:chOff x="3499180" y="1360951"/>
            <a:chExt cx="1498582" cy="1814601"/>
          </a:xfrm>
          <a:scene3d>
            <a:camera prst="orthographicFront"/>
            <a:lightRig rig="flat" dir="t"/>
          </a:scene3d>
        </p:grpSpPr>
        <p:sp>
          <p:nvSpPr>
            <p:cNvPr id="13" name="Скругленный прямоугольник 12"/>
            <p:cNvSpPr/>
            <p:nvPr/>
          </p:nvSpPr>
          <p:spPr>
            <a:xfrm>
              <a:off x="3499180" y="1360951"/>
              <a:ext cx="1498582" cy="1814601"/>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5">
                <a:hueOff val="-4966938"/>
                <a:satOff val="19906"/>
                <a:lumOff val="4314"/>
                <a:alphaOff val="0"/>
              </a:schemeClr>
            </a:fillRef>
            <a:effectRef idx="2">
              <a:schemeClr val="accent5">
                <a:hueOff val="-4966938"/>
                <a:satOff val="19906"/>
                <a:lumOff val="4314"/>
                <a:alphaOff val="0"/>
              </a:schemeClr>
            </a:effectRef>
            <a:fontRef idx="minor">
              <a:schemeClr val="lt1"/>
            </a:fontRef>
          </p:style>
        </p:sp>
        <p:sp>
          <p:nvSpPr>
            <p:cNvPr id="14" name="Скругленный прямоугольник 4"/>
            <p:cNvSpPr/>
            <p:nvPr/>
          </p:nvSpPr>
          <p:spPr>
            <a:xfrm>
              <a:off x="3572335" y="1434106"/>
              <a:ext cx="1352272" cy="166829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1" kern="1200" dirty="0" smtClean="0">
                  <a:solidFill>
                    <a:schemeClr val="tx1"/>
                  </a:solidFill>
                  <a:latin typeface="Times New Roman" pitchFamily="18" charset="0"/>
                  <a:cs typeface="Times New Roman" pitchFamily="18" charset="0"/>
                </a:rPr>
                <a:t>Жағдаятты басқару</a:t>
              </a:r>
              <a:endParaRPr lang="ru-RU" sz="2000" b="1" kern="1200" dirty="0">
                <a:solidFill>
                  <a:schemeClr val="tx1"/>
                </a:solidFill>
                <a:latin typeface="Times New Roman" pitchFamily="18" charset="0"/>
                <a:cs typeface="Times New Roman" pitchFamily="18" charset="0"/>
              </a:endParaRPr>
            </a:p>
          </p:txBody>
        </p:sp>
      </p:grpSp>
      <p:grpSp>
        <p:nvGrpSpPr>
          <p:cNvPr id="15" name="Группа 14"/>
          <p:cNvGrpSpPr/>
          <p:nvPr/>
        </p:nvGrpSpPr>
        <p:grpSpPr>
          <a:xfrm>
            <a:off x="7435070" y="3333656"/>
            <a:ext cx="1998109" cy="1814601"/>
            <a:chOff x="5315724" y="1769662"/>
            <a:chExt cx="1498582" cy="1814601"/>
          </a:xfrm>
          <a:scene3d>
            <a:camera prst="orthographicFront"/>
            <a:lightRig rig="flat" dir="t"/>
          </a:scene3d>
        </p:grpSpPr>
        <p:sp>
          <p:nvSpPr>
            <p:cNvPr id="16" name="Скругленный прямоугольник 15"/>
            <p:cNvSpPr/>
            <p:nvPr/>
          </p:nvSpPr>
          <p:spPr>
            <a:xfrm>
              <a:off x="5315724" y="1769662"/>
              <a:ext cx="1498582" cy="1814601"/>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5">
                <a:hueOff val="-7450407"/>
                <a:satOff val="29858"/>
                <a:lumOff val="6471"/>
                <a:alphaOff val="0"/>
              </a:schemeClr>
            </a:fillRef>
            <a:effectRef idx="2">
              <a:schemeClr val="accent5">
                <a:hueOff val="-7450407"/>
                <a:satOff val="29858"/>
                <a:lumOff val="6471"/>
                <a:alphaOff val="0"/>
              </a:schemeClr>
            </a:effectRef>
            <a:fontRef idx="minor">
              <a:schemeClr val="lt1"/>
            </a:fontRef>
          </p:style>
        </p:sp>
        <p:sp>
          <p:nvSpPr>
            <p:cNvPr id="17" name="Скругленный прямоугольник 4"/>
            <p:cNvSpPr/>
            <p:nvPr/>
          </p:nvSpPr>
          <p:spPr>
            <a:xfrm>
              <a:off x="5388878" y="1842816"/>
              <a:ext cx="1352272" cy="166829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1" kern="1200" dirty="0" smtClean="0">
                  <a:solidFill>
                    <a:schemeClr val="tx1"/>
                  </a:solidFill>
                  <a:latin typeface="Times New Roman" pitchFamily="18" charset="0"/>
                  <a:cs typeface="Times New Roman" pitchFamily="18" charset="0"/>
                </a:rPr>
                <a:t>Мақсатты қою, қабылдау</a:t>
              </a:r>
              <a:endParaRPr lang="ru-RU" sz="2000" b="1" kern="1200" dirty="0">
                <a:solidFill>
                  <a:schemeClr val="tx1"/>
                </a:solidFill>
                <a:latin typeface="Times New Roman" pitchFamily="18" charset="0"/>
                <a:cs typeface="Times New Roman" pitchFamily="18" charset="0"/>
              </a:endParaRPr>
            </a:p>
          </p:txBody>
        </p:sp>
      </p:grpSp>
      <p:grpSp>
        <p:nvGrpSpPr>
          <p:cNvPr id="18" name="Группа 17"/>
          <p:cNvGrpSpPr/>
          <p:nvPr/>
        </p:nvGrpSpPr>
        <p:grpSpPr>
          <a:xfrm>
            <a:off x="9552384" y="3805805"/>
            <a:ext cx="1998109" cy="1814601"/>
            <a:chOff x="6995872" y="1360951"/>
            <a:chExt cx="1498582" cy="1814601"/>
          </a:xfrm>
          <a:scene3d>
            <a:camera prst="orthographicFront"/>
            <a:lightRig rig="flat" dir="t"/>
          </a:scene3d>
        </p:grpSpPr>
        <p:sp>
          <p:nvSpPr>
            <p:cNvPr id="19" name="Скругленный прямоугольник 18"/>
            <p:cNvSpPr/>
            <p:nvPr/>
          </p:nvSpPr>
          <p:spPr>
            <a:xfrm>
              <a:off x="6995872" y="1360951"/>
              <a:ext cx="1498582" cy="1814601"/>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5">
                <a:hueOff val="-9933876"/>
                <a:satOff val="39811"/>
                <a:lumOff val="8628"/>
                <a:alphaOff val="0"/>
              </a:schemeClr>
            </a:fillRef>
            <a:effectRef idx="2">
              <a:schemeClr val="accent5">
                <a:hueOff val="-9933876"/>
                <a:satOff val="39811"/>
                <a:lumOff val="8628"/>
                <a:alphaOff val="0"/>
              </a:schemeClr>
            </a:effectRef>
            <a:fontRef idx="minor">
              <a:schemeClr val="lt1"/>
            </a:fontRef>
          </p:style>
        </p:sp>
        <p:sp>
          <p:nvSpPr>
            <p:cNvPr id="20" name="Скругленный прямоугольник 4"/>
            <p:cNvSpPr/>
            <p:nvPr/>
          </p:nvSpPr>
          <p:spPr>
            <a:xfrm>
              <a:off x="7069027" y="1434106"/>
              <a:ext cx="1352272" cy="166829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1" kern="1200" dirty="0" smtClean="0">
                  <a:solidFill>
                    <a:schemeClr val="tx1"/>
                  </a:solidFill>
                  <a:latin typeface="Times New Roman" pitchFamily="18" charset="0"/>
                  <a:cs typeface="Times New Roman" pitchFamily="18" charset="0"/>
                </a:rPr>
                <a:t>Мақсатқа ұжыммен бірге жету</a:t>
              </a:r>
              <a:endParaRPr lang="ru-RU" sz="2000" b="1" kern="1200" dirty="0">
                <a:solidFill>
                  <a:schemeClr val="tx1"/>
                </a:solidFill>
                <a:latin typeface="Times New Roman" pitchFamily="18" charset="0"/>
                <a:cs typeface="Times New Roman" pitchFamily="18" charset="0"/>
              </a:endParaRPr>
            </a:p>
          </p:txBody>
        </p:sp>
      </p:grpSp>
      <p:sp>
        <p:nvSpPr>
          <p:cNvPr id="21" name="Выноска со стрелкой вниз 20"/>
          <p:cNvSpPr/>
          <p:nvPr/>
        </p:nvSpPr>
        <p:spPr>
          <a:xfrm>
            <a:off x="4502765" y="2350028"/>
            <a:ext cx="3264363" cy="648072"/>
          </a:xfrm>
          <a:prstGeom prst="downArrowCallou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29774262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1371" y="548681"/>
            <a:ext cx="11521280" cy="954107"/>
          </a:xfrm>
          <a:prstGeom prst="rect">
            <a:avLst/>
          </a:prstGeom>
          <a:noFill/>
        </p:spPr>
        <p:txBody>
          <a:bodyPr wrap="square" rtlCol="0">
            <a:spAutoFit/>
          </a:bodyPr>
          <a:lstStyle/>
          <a:p>
            <a:pPr algn="ctr"/>
            <a:r>
              <a:rPr lang="kk-KZ" sz="2800" b="1" dirty="0" smtClean="0">
                <a:latin typeface="Times New Roman" pitchFamily="18" charset="0"/>
                <a:cs typeface="Times New Roman" pitchFamily="18" charset="0"/>
              </a:rPr>
              <a:t>Лидер – бұл манипулятор емес,  лидер – бұл мотиватор. Оның негізгі  іс-әрекеті  басқа адамдардың өркендеуіне бағытталған.</a:t>
            </a:r>
            <a:endParaRPr lang="ru-RU" sz="2800" b="1" dirty="0">
              <a:latin typeface="Times New Roman" pitchFamily="18" charset="0"/>
              <a:cs typeface="Times New Roman" pitchFamily="18" charset="0"/>
            </a:endParaRPr>
          </a:p>
        </p:txBody>
      </p:sp>
      <p:sp>
        <p:nvSpPr>
          <p:cNvPr id="23554" name="AutoShape 2" descr="Картинки по запросу ЛИДЕРСТВО"/>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3556" name="AutoShape 4" descr="Картинки по запросу ЛИДЕРСТВО"/>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3558" name="AutoShape 6" descr="Картинки по запросу ЛИДЕРСТВО"/>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3560" name="AutoShape 8" descr="Картинки по запросу ЛИДЕРСТВО"/>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3562" name="AutoShape 10" descr="Картинки по запросу ЛИДЕРСТВО"/>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3564" name="AutoShape 12" descr="Картинки по запросу ЛИДЕРСТВО"/>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3565" name="Picture 13" descr="C:\Users\1\Desktop\1.jpg"/>
          <p:cNvPicPr>
            <a:picLocks noChangeAspect="1" noChangeArrowheads="1"/>
          </p:cNvPicPr>
          <p:nvPr/>
        </p:nvPicPr>
        <p:blipFill>
          <a:blip r:embed="rId2" cstate="print"/>
          <a:srcRect/>
          <a:stretch>
            <a:fillRect/>
          </a:stretch>
        </p:blipFill>
        <p:spPr bwMode="auto">
          <a:xfrm>
            <a:off x="2639617" y="1844824"/>
            <a:ext cx="7200800" cy="4536504"/>
          </a:xfrm>
          <a:prstGeom prst="rect">
            <a:avLst/>
          </a:prstGeom>
          <a:noFill/>
        </p:spPr>
      </p:pic>
    </p:spTree>
    <p:extLst>
      <p:ext uri="{BB962C8B-B14F-4D97-AF65-F5344CB8AC3E}">
        <p14:creationId xmlns:p14="http://schemas.microsoft.com/office/powerpoint/2010/main" xmlns="" val="8814684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5400" b="1" dirty="0" smtClean="0">
                <a:latin typeface="Times New Roman" panose="02020603050405020304" pitchFamily="18" charset="0"/>
                <a:cs typeface="Times New Roman" panose="02020603050405020304" pitchFamily="18" charset="0"/>
              </a:rPr>
              <a:t>Тақырыптар</a:t>
            </a:r>
            <a:endParaRPr lang="ru-RU" sz="5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9416" y="1556792"/>
            <a:ext cx="10901480" cy="4896544"/>
          </a:xfrm>
        </p:spPr>
        <p:txBody>
          <a:bodyPr>
            <a:normAutofit/>
          </a:bodyPr>
          <a:lstStyle/>
          <a:p>
            <a:pPr marL="0" indent="0">
              <a:buNone/>
            </a:pPr>
            <a:r>
              <a:rPr lang="ru-RU" sz="2800" dirty="0" smtClean="0">
                <a:latin typeface="Times New Roman" panose="02020603050405020304" pitchFamily="18" charset="0"/>
                <a:cs typeface="Times New Roman" panose="02020603050405020304" pitchFamily="18" charset="0"/>
              </a:rPr>
              <a:t>1. </a:t>
            </a:r>
            <a:r>
              <a:rPr lang="ru-RU" sz="2800" dirty="0" err="1" smtClean="0">
                <a:latin typeface="Times New Roman" panose="02020603050405020304" pitchFamily="18" charset="0"/>
                <a:cs typeface="Times New Roman" panose="02020603050405020304" pitchFamily="18" charset="0"/>
              </a:rPr>
              <a:t>Қарым-қатынас түсінігі.</a:t>
            </a:r>
            <a:endParaRPr lang="ru-RU" sz="2800" dirty="0" smtClean="0">
              <a:latin typeface="Times New Roman" panose="02020603050405020304" pitchFamily="18" charset="0"/>
              <a:cs typeface="Times New Roman" panose="02020603050405020304" pitchFamily="18" charset="0"/>
            </a:endParaRPr>
          </a:p>
          <a:p>
            <a:pPr marL="0" indent="0">
              <a:buNone/>
            </a:pPr>
            <a:r>
              <a:rPr lang="ru-RU" sz="2800" dirty="0" smtClean="0">
                <a:latin typeface="Times New Roman" panose="02020603050405020304" pitchFamily="18" charset="0"/>
                <a:cs typeface="Times New Roman" panose="02020603050405020304" pitchFamily="18" charset="0"/>
              </a:rPr>
              <a:t>2. </a:t>
            </a:r>
            <a:r>
              <a:rPr lang="ru-RU" sz="2800" dirty="0" err="1" smtClean="0">
                <a:latin typeface="Times New Roman" panose="02020603050405020304" pitchFamily="18" charset="0"/>
                <a:cs typeface="Times New Roman" panose="02020603050405020304" pitchFamily="18" charset="0"/>
              </a:rPr>
              <a:t>Қарым-қатынас</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түрлері</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формалары</a:t>
            </a:r>
            <a:r>
              <a:rPr lang="ru-RU" sz="2800" dirty="0" smtClean="0">
                <a:latin typeface="Times New Roman" panose="02020603050405020304" pitchFamily="18" charset="0"/>
                <a:cs typeface="Times New Roman" panose="02020603050405020304" pitchFamily="18" charset="0"/>
              </a:rPr>
              <a:t> мен </a:t>
            </a:r>
            <a:r>
              <a:rPr lang="kk-KZ" sz="2800" dirty="0">
                <a:latin typeface="Times New Roman" panose="02020603050405020304" pitchFamily="18" charset="0"/>
                <a:cs typeface="Times New Roman" panose="02020603050405020304" pitchFamily="18" charset="0"/>
              </a:rPr>
              <a:t> </a:t>
            </a:r>
            <a:r>
              <a:rPr lang="kk-KZ" sz="2800" dirty="0" smtClean="0">
                <a:latin typeface="Times New Roman" panose="02020603050405020304" pitchFamily="18" charset="0"/>
                <a:cs typeface="Times New Roman" panose="02020603050405020304" pitchFamily="18" charset="0"/>
              </a:rPr>
              <a:t>қызметтері</a:t>
            </a:r>
            <a:r>
              <a:rPr lang="ru-RU" sz="2800" dirty="0" smtClean="0">
                <a:latin typeface="Times New Roman" panose="02020603050405020304" pitchFamily="18" charset="0"/>
                <a:cs typeface="Times New Roman" panose="02020603050405020304" pitchFamily="18" charset="0"/>
              </a:rPr>
              <a:t>.</a:t>
            </a:r>
          </a:p>
          <a:p>
            <a:pPr marL="0" indent="0">
              <a:buNone/>
            </a:pPr>
            <a:r>
              <a:rPr lang="ru-RU" sz="2800" dirty="0" smtClean="0">
                <a:latin typeface="Times New Roman" panose="02020603050405020304" pitchFamily="18" charset="0"/>
                <a:cs typeface="Times New Roman" panose="02020603050405020304" pitchFamily="18" charset="0"/>
              </a:rPr>
              <a:t>3. </a:t>
            </a:r>
            <a:r>
              <a:rPr lang="ru-RU" sz="2800" dirty="0" err="1" smtClean="0">
                <a:latin typeface="Times New Roman" panose="02020603050405020304" pitchFamily="18" charset="0"/>
                <a:cs typeface="Times New Roman" panose="02020603050405020304" pitchFamily="18" charset="0"/>
              </a:rPr>
              <a:t>Тұлғааралық</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қарым-қатынас</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ғылыми</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білімнің</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пәні</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ретінде</a:t>
            </a:r>
            <a:r>
              <a:rPr lang="ru-RU" sz="2800" dirty="0" smtClean="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Тұлғааралық</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қарым-қатынастың</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сипаттамасы</a:t>
            </a:r>
            <a:r>
              <a:rPr lang="ru-RU" sz="2800" dirty="0" smtClean="0">
                <a:latin typeface="Times New Roman" panose="02020603050405020304" pitchFamily="18" charset="0"/>
                <a:cs typeface="Times New Roman" panose="02020603050405020304" pitchFamily="18" charset="0"/>
              </a:rPr>
              <a:t>.</a:t>
            </a:r>
          </a:p>
          <a:p>
            <a:pPr marL="0" indent="0">
              <a:buNone/>
            </a:pPr>
            <a:r>
              <a:rPr lang="ru-RU" sz="2800" dirty="0" smtClean="0">
                <a:latin typeface="Times New Roman" panose="02020603050405020304" pitchFamily="18" charset="0"/>
                <a:cs typeface="Times New Roman" panose="02020603050405020304" pitchFamily="18" charset="0"/>
              </a:rPr>
              <a:t>4. </a:t>
            </a:r>
            <a:r>
              <a:rPr lang="ru-RU" sz="2800" dirty="0" err="1" smtClean="0">
                <a:latin typeface="Times New Roman" panose="02020603050405020304" pitchFamily="18" charset="0"/>
                <a:cs typeface="Times New Roman" panose="02020603050405020304" pitchFamily="18" charset="0"/>
              </a:rPr>
              <a:t>Топаралық</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және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ұлтаралық</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қарым-қатынас</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ерекшеліктері</a:t>
            </a:r>
            <a:r>
              <a:rPr lang="ru-RU" sz="2800" dirty="0" smtClean="0">
                <a:latin typeface="Times New Roman" panose="02020603050405020304" pitchFamily="18" charset="0"/>
                <a:cs typeface="Times New Roman" panose="02020603050405020304" pitchFamily="18" charset="0"/>
              </a:rPr>
              <a:t>.</a:t>
            </a:r>
          </a:p>
          <a:p>
            <a:pPr marL="0" indent="0">
              <a:buNone/>
            </a:pPr>
            <a:r>
              <a:rPr lang="ru-RU" sz="2800" dirty="0" smtClean="0">
                <a:latin typeface="Times New Roman" panose="02020603050405020304" pitchFamily="18" charset="0"/>
                <a:cs typeface="Times New Roman" panose="02020603050405020304" pitchFamily="18" charset="0"/>
              </a:rPr>
              <a:t>5. </a:t>
            </a:r>
            <a:r>
              <a:rPr lang="ru-RU" sz="2800" dirty="0" err="1" smtClean="0">
                <a:latin typeface="Times New Roman" panose="02020603050405020304" pitchFamily="18" charset="0"/>
                <a:cs typeface="Times New Roman" panose="02020603050405020304" pitchFamily="18" charset="0"/>
              </a:rPr>
              <a:t>Қарым-қатынас стильдері</a:t>
            </a:r>
            <a:r>
              <a:rPr lang="ru-RU" sz="2800" dirty="0" smtClean="0">
                <a:latin typeface="Times New Roman" panose="02020603050405020304" pitchFamily="18" charset="0"/>
                <a:cs typeface="Times New Roman" panose="02020603050405020304" pitchFamily="18" charset="0"/>
              </a:rPr>
              <a:t>.</a:t>
            </a:r>
          </a:p>
          <a:p>
            <a:pPr marL="0" indent="0">
              <a:buNone/>
            </a:pPr>
            <a:r>
              <a:rPr lang="ru-RU" sz="2800" dirty="0" smtClean="0">
                <a:latin typeface="Times New Roman" panose="02020603050405020304" pitchFamily="18" charset="0"/>
                <a:cs typeface="Times New Roman" panose="02020603050405020304" pitchFamily="18" charset="0"/>
              </a:rPr>
              <a:t>6. </a:t>
            </a:r>
            <a:r>
              <a:rPr lang="ru-RU" sz="2800" dirty="0" err="1" smtClean="0">
                <a:latin typeface="Times New Roman" panose="02020603050405020304" pitchFamily="18" charset="0"/>
                <a:cs typeface="Times New Roman" panose="02020603050405020304" pitchFamily="18" charset="0"/>
              </a:rPr>
              <a:t>Көшбасшылық</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және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жетекшілік</a:t>
            </a:r>
            <a:r>
              <a:rPr lang="ru-RU" sz="28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xmlns="" val="30325464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1194" y="328695"/>
            <a:ext cx="11587454" cy="652033"/>
          </a:xfrm>
        </p:spPr>
        <p:txBody>
          <a:bodyPr>
            <a:normAutofit/>
          </a:bodyPr>
          <a:lstStyle/>
          <a:p>
            <a:pPr algn="ctr"/>
            <a:r>
              <a:rPr lang="ru-RU" sz="2800" b="1" dirty="0" err="1">
                <a:latin typeface="Times New Roman" panose="02020603050405020304" pitchFamily="18" charset="0"/>
                <a:cs typeface="Times New Roman" panose="02020603050405020304" pitchFamily="18" charset="0"/>
              </a:rPr>
              <a:t>Көшбасшылық</a:t>
            </a:r>
            <a:r>
              <a:rPr lang="ru-RU" sz="2800" b="1" dirty="0">
                <a:latin typeface="Times New Roman" panose="02020603050405020304" pitchFamily="18" charset="0"/>
                <a:cs typeface="Times New Roman" panose="02020603050405020304" pitchFamily="18" charset="0"/>
              </a:rPr>
              <a:t> пен </a:t>
            </a:r>
            <a:r>
              <a:rPr lang="ru-RU" sz="2800" b="1" dirty="0" err="1" smtClean="0">
                <a:latin typeface="Times New Roman" panose="02020603050405020304" pitchFamily="18" charset="0"/>
                <a:cs typeface="Times New Roman" panose="02020603050405020304" pitchFamily="18" charset="0"/>
              </a:rPr>
              <a:t>басшылық</a:t>
            </a:r>
            <a:r>
              <a:rPr lang="ru-RU" sz="2800" b="1" dirty="0" smtClean="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арасындағы</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негізгі</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айырмашылықтар</a:t>
            </a:r>
            <a:endParaRPr lang="ru-RU" sz="2800"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1036715020"/>
              </p:ext>
            </p:extLst>
          </p:nvPr>
        </p:nvGraphicFramePr>
        <p:xfrm>
          <a:off x="695400" y="1412776"/>
          <a:ext cx="10645824" cy="51108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3514136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xmlns="" val="1484281060"/>
              </p:ext>
            </p:extLst>
          </p:nvPr>
        </p:nvGraphicFramePr>
        <p:xfrm>
          <a:off x="1967541" y="1988840"/>
          <a:ext cx="8640960"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Похожее изображение"/>
          <p:cNvPicPr>
            <a:picLocks noChangeAspect="1" noChangeArrowheads="1"/>
          </p:cNvPicPr>
          <p:nvPr/>
        </p:nvPicPr>
        <p:blipFill>
          <a:blip r:embed="rId7" cstate="print"/>
          <a:srcRect/>
          <a:stretch>
            <a:fillRect/>
          </a:stretch>
        </p:blipFill>
        <p:spPr bwMode="auto">
          <a:xfrm>
            <a:off x="207433" y="0"/>
            <a:ext cx="5120482" cy="2276872"/>
          </a:xfrm>
          <a:prstGeom prst="rect">
            <a:avLst/>
          </a:prstGeom>
          <a:noFill/>
        </p:spPr>
      </p:pic>
      <p:sp>
        <p:nvSpPr>
          <p:cNvPr id="2052" name="AutoShape 4" descr="Картинки по запросу лидер"/>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54" name="AutoShape 6" descr="Картинки по запросу лидер"/>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56" name="AutoShape 8" descr="Картинки по запросу лидер"/>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58" name="AutoShape 10" descr="Картинки по запросу лидер"/>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60" name="AutoShape 12" descr="Картинки по запросу лидер"/>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62" name="AutoShape 14" descr="Картинки по запросу лидер"/>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64" name="Picture 16" descr="Картинки по запросу лидер"/>
          <p:cNvPicPr>
            <a:picLocks noChangeAspect="1" noChangeArrowheads="1"/>
          </p:cNvPicPr>
          <p:nvPr/>
        </p:nvPicPr>
        <p:blipFill>
          <a:blip r:embed="rId8" cstate="print"/>
          <a:srcRect/>
          <a:stretch>
            <a:fillRect/>
          </a:stretch>
        </p:blipFill>
        <p:spPr bwMode="auto">
          <a:xfrm>
            <a:off x="6023992" y="0"/>
            <a:ext cx="5638978" cy="2276872"/>
          </a:xfrm>
          <a:prstGeom prst="rect">
            <a:avLst/>
          </a:prstGeom>
          <a:noFill/>
        </p:spPr>
      </p:pic>
      <p:graphicFrame>
        <p:nvGraphicFramePr>
          <p:cNvPr id="11" name="Схема 10"/>
          <p:cNvGraphicFramePr/>
          <p:nvPr>
            <p:extLst>
              <p:ext uri="{D42A27DB-BD31-4B8C-83A1-F6EECF244321}">
                <p14:modId xmlns:p14="http://schemas.microsoft.com/office/powerpoint/2010/main" xmlns="" val="2176680089"/>
              </p:ext>
            </p:extLst>
          </p:nvPr>
        </p:nvGraphicFramePr>
        <p:xfrm>
          <a:off x="2170741" y="2141240"/>
          <a:ext cx="8640960" cy="46085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xmlns="" val="27698395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141493" y="1768534"/>
            <a:ext cx="5406787" cy="4198180"/>
          </a:xfrm>
          <a:prstGeom prst="rect">
            <a:avLst/>
          </a:prstGeom>
        </p:spPr>
      </p:pic>
      <p:sp>
        <p:nvSpPr>
          <p:cNvPr id="2" name="Заголовок 1"/>
          <p:cNvSpPr>
            <a:spLocks noGrp="1"/>
          </p:cNvSpPr>
          <p:nvPr>
            <p:ph type="title"/>
          </p:nvPr>
        </p:nvSpPr>
        <p:spPr>
          <a:xfrm>
            <a:off x="1489880" y="396934"/>
            <a:ext cx="10058400" cy="727810"/>
          </a:xfrm>
        </p:spPr>
        <p:txBody>
          <a:bodyPr>
            <a:normAutofit/>
          </a:bodyPr>
          <a:lstStyle/>
          <a:p>
            <a:r>
              <a:rPr lang="ru-RU" sz="4000" b="1" dirty="0" err="1">
                <a:latin typeface="Times New Roman" panose="02020603050405020304" pitchFamily="18" charset="0"/>
                <a:cs typeface="Times New Roman" panose="02020603050405020304" pitchFamily="18" charset="0"/>
              </a:rPr>
              <a:t>Тиімді</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көшбасшылық</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қасиеттер</a:t>
            </a:r>
            <a:endParaRPr lang="ru-RU" sz="4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95400" y="1759950"/>
            <a:ext cx="10058400" cy="3931920"/>
          </a:xfrm>
        </p:spPr>
        <p:txBody>
          <a:bodyPr>
            <a:normAutofit/>
          </a:bodyPr>
          <a:lstStyle/>
          <a:p>
            <a:r>
              <a:rPr lang="ru-RU" sz="2400" dirty="0" smtClean="0">
                <a:latin typeface="Times New Roman" panose="02020603050405020304" pitchFamily="18" charset="0"/>
                <a:cs typeface="Times New Roman" panose="02020603050405020304" pitchFamily="18" charset="0"/>
              </a:rPr>
              <a:t>Динамизм</a:t>
            </a:r>
          </a:p>
          <a:p>
            <a:r>
              <a:rPr lang="ru-RU" sz="2400" dirty="0" err="1" smtClean="0">
                <a:latin typeface="Times New Roman" panose="02020603050405020304" pitchFamily="18" charset="0"/>
                <a:cs typeface="Times New Roman" panose="02020603050405020304" pitchFamily="18" charset="0"/>
              </a:rPr>
              <a:t>Көпміндеттілік</a:t>
            </a:r>
            <a:endParaRPr lang="ru-RU" sz="2400" dirty="0" smtClean="0">
              <a:latin typeface="Times New Roman" panose="02020603050405020304" pitchFamily="18" charset="0"/>
              <a:cs typeface="Times New Roman" panose="02020603050405020304" pitchFamily="18" charset="0"/>
            </a:endParaRPr>
          </a:p>
          <a:p>
            <a:r>
              <a:rPr lang="ru-RU" sz="2400" dirty="0" err="1" smtClean="0">
                <a:latin typeface="Times New Roman" panose="02020603050405020304" pitchFamily="18" charset="0"/>
                <a:cs typeface="Times New Roman" panose="02020603050405020304" pitchFamily="18" charset="0"/>
              </a:rPr>
              <a:t>Сенімді</a:t>
            </a:r>
            <a:endParaRPr lang="ru-RU" sz="2400" dirty="0" smtClean="0">
              <a:latin typeface="Times New Roman" panose="02020603050405020304" pitchFamily="18" charset="0"/>
              <a:cs typeface="Times New Roman" panose="02020603050405020304" pitchFamily="18" charset="0"/>
            </a:endParaRPr>
          </a:p>
          <a:p>
            <a:r>
              <a:rPr lang="ru-RU" sz="2400" dirty="0" err="1" smtClean="0">
                <a:latin typeface="Times New Roman" panose="02020603050405020304" pitchFamily="18" charset="0"/>
                <a:cs typeface="Times New Roman" panose="02020603050405020304" pitchFamily="18" charset="0"/>
              </a:rPr>
              <a:t>Көпшіл</a:t>
            </a:r>
            <a:endParaRPr lang="ru-RU" sz="2400" dirty="0" smtClean="0">
              <a:latin typeface="Times New Roman" panose="02020603050405020304" pitchFamily="18" charset="0"/>
              <a:cs typeface="Times New Roman" panose="02020603050405020304" pitchFamily="18" charset="0"/>
            </a:endParaRPr>
          </a:p>
          <a:p>
            <a:r>
              <a:rPr lang="ru-RU" sz="2400" dirty="0" err="1" smtClean="0">
                <a:latin typeface="Times New Roman" panose="02020603050405020304" pitchFamily="18" charset="0"/>
                <a:cs typeface="Times New Roman" panose="02020603050405020304" pitchFamily="18" charset="0"/>
              </a:rPr>
              <a:t>Сезімтал</a:t>
            </a:r>
            <a:endParaRPr lang="ru-RU" sz="2400" dirty="0" smtClean="0">
              <a:latin typeface="Times New Roman" panose="02020603050405020304" pitchFamily="18" charset="0"/>
              <a:cs typeface="Times New Roman" panose="02020603050405020304" pitchFamily="18" charset="0"/>
            </a:endParaRPr>
          </a:p>
          <a:p>
            <a:r>
              <a:rPr lang="ru-RU" sz="2400" dirty="0" err="1" smtClean="0">
                <a:latin typeface="Times New Roman" panose="02020603050405020304" pitchFamily="18" charset="0"/>
                <a:cs typeface="Times New Roman" panose="02020603050405020304" pitchFamily="18" charset="0"/>
              </a:rPr>
              <a:t>Ынтымақтастыққа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дайын</a:t>
            </a:r>
            <a:endParaRPr lang="ru-RU" sz="2400" dirty="0" smtClean="0">
              <a:latin typeface="Times New Roman" panose="02020603050405020304" pitchFamily="18" charset="0"/>
              <a:cs typeface="Times New Roman" panose="02020603050405020304" pitchFamily="18" charset="0"/>
            </a:endParaRPr>
          </a:p>
          <a:p>
            <a:r>
              <a:rPr lang="ru-RU" sz="2400" dirty="0" err="1" smtClean="0">
                <a:latin typeface="Times New Roman" panose="02020603050405020304" pitchFamily="18" charset="0"/>
                <a:cs typeface="Times New Roman" panose="02020603050405020304" pitchFamily="18" charset="0"/>
              </a:rPr>
              <a:t>Аналитикалық</a:t>
            </a:r>
            <a:r>
              <a:rPr lang="ru-RU" sz="24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ақыл-ой</a:t>
            </a:r>
            <a:endParaRPr lang="en-US" sz="2400" dirty="0" smtClean="0">
              <a:latin typeface="Times New Roman" panose="02020603050405020304" pitchFamily="18" charset="0"/>
              <a:cs typeface="Times New Roman" panose="02020603050405020304" pitchFamily="18" charset="0"/>
            </a:endParaRPr>
          </a:p>
          <a:p>
            <a:r>
              <a:rPr lang="ru-RU" sz="2400" dirty="0" err="1" smtClean="0">
                <a:latin typeface="Times New Roman" panose="02020603050405020304" pitchFamily="18" charset="0"/>
                <a:cs typeface="Times New Roman" panose="02020603050405020304" pitchFamily="18" charset="0"/>
              </a:rPr>
              <a:t>Эмоциялық</a:t>
            </a:r>
            <a:r>
              <a:rPr lang="ru-RU" sz="2400" dirty="0" smtClean="0">
                <a:latin typeface="Times New Roman" panose="02020603050405020304" pitchFamily="18" charset="0"/>
                <a:cs typeface="Times New Roman" panose="02020603050405020304" pitchFamily="18" charset="0"/>
              </a:rPr>
              <a:t> интеллект</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347323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344" y="369639"/>
            <a:ext cx="11875552" cy="539081"/>
          </a:xfrm>
        </p:spPr>
        <p:txBody>
          <a:bodyPr>
            <a:noAutofit/>
          </a:bodyPr>
          <a:lstStyle/>
          <a:p>
            <a:r>
              <a:rPr lang="ru-RU" sz="3600" b="1" dirty="0" err="1" smtClean="0">
                <a:latin typeface="Times New Roman" panose="02020603050405020304" pitchFamily="18" charset="0"/>
                <a:cs typeface="Times New Roman" panose="02020603050405020304" pitchFamily="18" charset="0"/>
              </a:rPr>
              <a:t>Цифровизация</a:t>
            </a:r>
            <a:r>
              <a:rPr lang="ru-RU" sz="3600" b="1"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жағдайындағы</a:t>
            </a:r>
            <a:r>
              <a:rPr lang="ru-RU" sz="3600" b="1"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эффективті</a:t>
            </a:r>
            <a:r>
              <a:rPr lang="ru-RU" sz="3600" b="1"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көшбасшы</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79375" y="1484785"/>
            <a:ext cx="8496945" cy="4970606"/>
          </a:xfrm>
        </p:spPr>
        <p:txBody>
          <a:bodyPr>
            <a:normAutofit/>
          </a:bodyPr>
          <a:lstStyle/>
          <a:p>
            <a:pPr marL="0" indent="0">
              <a:buNone/>
            </a:pPr>
            <a:r>
              <a:rPr lang="ru-RU" sz="2400" dirty="0" err="1" smtClean="0">
                <a:latin typeface="Times New Roman" panose="02020603050405020304" pitchFamily="18" charset="0"/>
                <a:cs typeface="Times New Roman" panose="02020603050405020304" pitchFamily="18" charset="0"/>
              </a:rPr>
              <a:t>Цифрлық</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ақпарат</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ортасында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оның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жаһандануымен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ашықтығымен</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жердің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кез-келген</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түкпіріне</a:t>
            </a:r>
            <a:r>
              <a:rPr lang="ru-RU" sz="2400" dirty="0">
                <a:latin typeface="Times New Roman" panose="02020603050405020304" pitchFamily="18" charset="0"/>
                <a:cs typeface="Times New Roman" panose="02020603050405020304" pitchFamily="18" charset="0"/>
              </a:rPr>
              <a:t> интернет </a:t>
            </a:r>
            <a:r>
              <a:rPr lang="ru-RU" sz="2400" dirty="0" err="1">
                <a:latin typeface="Times New Roman" panose="02020603050405020304" pitchFamily="18" charset="0"/>
                <a:cs typeface="Times New Roman" panose="02020603050405020304" pitchFamily="18" charset="0"/>
              </a:rPr>
              <a:t>арқылы</a:t>
            </a:r>
            <a:r>
              <a:rPr lang="ru-RU" sz="2400" dirty="0">
                <a:latin typeface="Times New Roman" panose="02020603050405020304" pitchFamily="18" charset="0"/>
                <a:cs typeface="Times New Roman" panose="02020603050405020304" pitchFamily="18" charset="0"/>
              </a:rPr>
              <a:t> аса </a:t>
            </a:r>
            <a:r>
              <a:rPr lang="ru-RU" sz="2400" dirty="0" err="1" smtClean="0">
                <a:latin typeface="Times New Roman" panose="02020603050405020304" pitchFamily="18" charset="0"/>
                <a:cs typeface="Times New Roman" panose="02020603050405020304" pitchFamily="18" charset="0"/>
              </a:rPr>
              <a:t>жылдамдықпен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ақпарат</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таратумен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өмір</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сүретін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жаңа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буын</a:t>
            </a:r>
            <a:r>
              <a:rPr lang="ru-RU" sz="2400" dirty="0" smtClean="0">
                <a:latin typeface="Times New Roman" panose="02020603050405020304" pitchFamily="18" charset="0"/>
                <a:cs typeface="Times New Roman" panose="02020603050405020304" pitchFamily="18" charset="0"/>
              </a:rPr>
              <a:t>.</a:t>
            </a:r>
            <a:endParaRPr lang="kk-KZ" sz="2400" dirty="0">
              <a:latin typeface="Times New Roman" panose="02020603050405020304" pitchFamily="18" charset="0"/>
              <a:cs typeface="Times New Roman" panose="02020603050405020304" pitchFamily="18" charset="0"/>
            </a:endParaRPr>
          </a:p>
          <a:p>
            <a:pPr marL="0" indent="0" algn="just">
              <a:buNone/>
            </a:pPr>
            <a:r>
              <a:rPr lang="ru-RU" sz="2400" dirty="0" err="1" smtClean="0">
                <a:solidFill>
                  <a:srgbClr val="FF0000"/>
                </a:solidFill>
                <a:latin typeface="Times New Roman" panose="02020603050405020304" pitchFamily="18" charset="0"/>
                <a:cs typeface="Times New Roman" panose="02020603050405020304" pitchFamily="18" charset="0"/>
              </a:rPr>
              <a:t>Ситрин</a:t>
            </a:r>
            <a:r>
              <a:rPr lang="ru-RU" sz="2400" dirty="0" smtClean="0">
                <a:solidFill>
                  <a:srgbClr val="FF0000"/>
                </a:solidFill>
                <a:latin typeface="Times New Roman" panose="02020603050405020304" pitchFamily="18" charset="0"/>
                <a:cs typeface="Times New Roman" panose="02020603050405020304" pitchFamily="18" charset="0"/>
              </a:rPr>
              <a:t> </a:t>
            </a:r>
            <a:r>
              <a:rPr lang="ru-RU" sz="2400" dirty="0">
                <a:solidFill>
                  <a:srgbClr val="FF0000"/>
                </a:solidFill>
                <a:latin typeface="Times New Roman" panose="02020603050405020304" pitchFamily="18" charset="0"/>
                <a:cs typeface="Times New Roman" panose="02020603050405020304" pitchFamily="18" charset="0"/>
              </a:rPr>
              <a:t>мен </a:t>
            </a:r>
            <a:r>
              <a:rPr lang="ru-RU" sz="2400" dirty="0" err="1">
                <a:solidFill>
                  <a:srgbClr val="FF0000"/>
                </a:solidFill>
                <a:latin typeface="Times New Roman" panose="02020603050405020304" pitchFamily="18" charset="0"/>
                <a:cs typeface="Times New Roman" panose="02020603050405020304" pitchFamily="18" charset="0"/>
              </a:rPr>
              <a:t>Нефф</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smtClean="0">
                <a:solidFill>
                  <a:srgbClr val="FF0000"/>
                </a:solidFill>
                <a:latin typeface="Times New Roman" panose="02020603050405020304" pitchFamily="18" charset="0"/>
                <a:cs typeface="Times New Roman" panose="02020603050405020304" pitchFamily="18" charset="0"/>
              </a:rPr>
              <a:t>цифрлық</a:t>
            </a:r>
            <a:r>
              <a:rPr lang="ru-RU" sz="2400" dirty="0" smtClean="0">
                <a:solidFill>
                  <a:srgbClr val="FF0000"/>
                </a:solidFill>
                <a:latin typeface="Times New Roman" panose="02020603050405020304" pitchFamily="18" charset="0"/>
                <a:cs typeface="Times New Roman" panose="02020603050405020304" pitchFamily="18" charset="0"/>
              </a:rPr>
              <a:t> </a:t>
            </a:r>
            <a:r>
              <a:rPr lang="ru-RU" sz="2400" dirty="0" err="1" smtClean="0">
                <a:solidFill>
                  <a:srgbClr val="FF0000"/>
                </a:solidFill>
                <a:latin typeface="Times New Roman" panose="02020603050405020304" pitchFamily="18" charset="0"/>
                <a:cs typeface="Times New Roman" panose="02020603050405020304" pitchFamily="18" charset="0"/>
              </a:rPr>
              <a:t>дәуірдегі</a:t>
            </a:r>
            <a:r>
              <a:rPr lang="ru-RU" sz="2400" dirty="0" smtClean="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көшбасшының</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smtClean="0">
                <a:solidFill>
                  <a:srgbClr val="FF0000"/>
                </a:solidFill>
                <a:latin typeface="Times New Roman" panose="02020603050405020304" pitchFamily="18" charset="0"/>
                <a:cs typeface="Times New Roman" panose="02020603050405020304" pitchFamily="18" charset="0"/>
              </a:rPr>
              <a:t>заманауи</a:t>
            </a:r>
            <a:r>
              <a:rPr lang="ru-RU" sz="2400" dirty="0" smtClean="0">
                <a:solidFill>
                  <a:srgbClr val="FF0000"/>
                </a:solidFill>
                <a:latin typeface="Times New Roman" panose="02020603050405020304" pitchFamily="18" charset="0"/>
                <a:cs typeface="Times New Roman" panose="02020603050405020304" pitchFamily="18" charset="0"/>
              </a:rPr>
              <a:t> 6 </a:t>
            </a:r>
            <a:r>
              <a:rPr lang="ru-RU" sz="2400" dirty="0" err="1" smtClean="0">
                <a:solidFill>
                  <a:srgbClr val="FF0000"/>
                </a:solidFill>
                <a:latin typeface="Times New Roman" panose="02020603050405020304" pitchFamily="18" charset="0"/>
                <a:cs typeface="Times New Roman" panose="02020603050405020304" pitchFamily="18" charset="0"/>
              </a:rPr>
              <a:t>қасиетін</a:t>
            </a:r>
            <a:r>
              <a:rPr lang="ru-RU" sz="2400" dirty="0" smtClean="0">
                <a:solidFill>
                  <a:srgbClr val="FF0000"/>
                </a:solidFill>
                <a:latin typeface="Times New Roman" panose="02020603050405020304" pitchFamily="18" charset="0"/>
                <a:cs typeface="Times New Roman" panose="02020603050405020304" pitchFamily="18" charset="0"/>
              </a:rPr>
              <a:t> </a:t>
            </a:r>
            <a:r>
              <a:rPr lang="ru-RU" sz="2400" dirty="0" err="1" smtClean="0">
                <a:solidFill>
                  <a:srgbClr val="FF0000"/>
                </a:solidFill>
                <a:latin typeface="Times New Roman" panose="02020603050405020304" pitchFamily="18" charset="0"/>
                <a:cs typeface="Times New Roman" panose="02020603050405020304" pitchFamily="18" charset="0"/>
              </a:rPr>
              <a:t>көрсетеді</a:t>
            </a:r>
            <a:r>
              <a:rPr lang="ru-RU" sz="2400" dirty="0" smtClean="0">
                <a:solidFill>
                  <a:srgbClr val="FF0000"/>
                </a:solidFill>
                <a:latin typeface="Times New Roman" panose="02020603050405020304" pitchFamily="18" charset="0"/>
                <a:cs typeface="Times New Roman" panose="02020603050405020304" pitchFamily="18" charset="0"/>
              </a:rPr>
              <a:t>: </a:t>
            </a:r>
            <a:endParaRPr lang="ru-RU" sz="2400" dirty="0">
              <a:solidFill>
                <a:srgbClr val="FF0000"/>
              </a:solidFill>
              <a:latin typeface="Times New Roman" panose="02020603050405020304" pitchFamily="18" charset="0"/>
              <a:cs typeface="Times New Roman" panose="02020603050405020304" pitchFamily="18" charset="0"/>
            </a:endParaRPr>
          </a:p>
          <a:p>
            <a:pPr marL="0" indent="0" algn="just">
              <a:buNone/>
            </a:pPr>
            <a:r>
              <a:rPr lang="kk-KZ" sz="2200" dirty="0" smtClean="0">
                <a:latin typeface="Times New Roman" panose="02020603050405020304" pitchFamily="18" charset="0"/>
                <a:cs typeface="Times New Roman" panose="02020603050405020304" pitchFamily="18" charset="0"/>
              </a:rPr>
              <a:t>1.</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Клиенттің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мүдделеріне</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ерекше</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зейін</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қоя</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білу</a:t>
            </a:r>
            <a:r>
              <a:rPr lang="ru-RU" sz="2200" dirty="0" smtClean="0">
                <a:latin typeface="Times New Roman" panose="02020603050405020304" pitchFamily="18" charset="0"/>
                <a:cs typeface="Times New Roman" panose="02020603050405020304" pitchFamily="18" charset="0"/>
              </a:rPr>
              <a:t>;</a:t>
            </a:r>
          </a:p>
          <a:p>
            <a:pPr marL="0" indent="0" algn="just">
              <a:buNone/>
            </a:pPr>
            <a:r>
              <a:rPr lang="ru-RU" sz="2200" dirty="0">
                <a:latin typeface="Times New Roman" panose="02020603050405020304" pitchFamily="18" charset="0"/>
                <a:cs typeface="Times New Roman" panose="02020603050405020304" pitchFamily="18" charset="0"/>
              </a:rPr>
              <a:t>2. </a:t>
            </a:r>
            <a:r>
              <a:rPr lang="ru-RU" sz="2200" dirty="0" err="1">
                <a:latin typeface="Times New Roman" panose="02020603050405020304" pitchFamily="18" charset="0"/>
                <a:cs typeface="Times New Roman" panose="02020603050405020304" pitchFamily="18" charset="0"/>
              </a:rPr>
              <a:t>Ұйым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құрылымындағы</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иерархиялық</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қағиданы</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жеңілдету</a:t>
            </a:r>
            <a:r>
              <a:rPr lang="ru-RU" sz="2200" dirty="0" smtClean="0">
                <a:latin typeface="Times New Roman" panose="02020603050405020304" pitchFamily="18" charset="0"/>
                <a:cs typeface="Times New Roman" panose="02020603050405020304" pitchFamily="18" charset="0"/>
              </a:rPr>
              <a:t>;</a:t>
            </a:r>
          </a:p>
          <a:p>
            <a:pPr marL="0" indent="0" algn="just">
              <a:buNone/>
            </a:pPr>
            <a:r>
              <a:rPr lang="ru-RU" sz="2200" dirty="0">
                <a:latin typeface="Times New Roman" panose="02020603050405020304" pitchFamily="18" charset="0"/>
                <a:cs typeface="Times New Roman" panose="02020603050405020304" pitchFamily="18" charset="0"/>
              </a:rPr>
              <a:t>3. </a:t>
            </a:r>
            <a:r>
              <a:rPr lang="ru-RU" sz="2200" dirty="0" smtClean="0">
                <a:latin typeface="Times New Roman" panose="02020603050405020304" pitchFamily="18" charset="0"/>
                <a:cs typeface="Times New Roman" panose="02020603050405020304" pitchFamily="18" charset="0"/>
              </a:rPr>
              <a:t>Бизнес-</a:t>
            </a:r>
            <a:r>
              <a:rPr lang="ru-RU" sz="2200" dirty="0" err="1" smtClean="0">
                <a:latin typeface="Times New Roman" panose="02020603050405020304" pitchFamily="18" charset="0"/>
                <a:cs typeface="Times New Roman" panose="02020603050405020304" pitchFamily="18" charset="0"/>
              </a:rPr>
              <a:t>модельдерді</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қолдана</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отырып</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басқару</a:t>
            </a:r>
            <a:r>
              <a:rPr lang="ru-RU" sz="2200" dirty="0" smtClean="0">
                <a:latin typeface="Times New Roman" panose="02020603050405020304" pitchFamily="18" charset="0"/>
                <a:cs typeface="Times New Roman" panose="02020603050405020304" pitchFamily="18" charset="0"/>
              </a:rPr>
              <a:t>;</a:t>
            </a:r>
          </a:p>
          <a:p>
            <a:pPr marL="0" indent="0" algn="just">
              <a:buNone/>
            </a:pPr>
            <a:r>
              <a:rPr lang="ru-RU" sz="2200" dirty="0" smtClean="0">
                <a:latin typeface="Times New Roman" panose="02020603050405020304" pitchFamily="18" charset="0"/>
                <a:cs typeface="Times New Roman" panose="02020603050405020304" pitchFamily="18" charset="0"/>
              </a:rPr>
              <a:t>4. </a:t>
            </a:r>
            <a:r>
              <a:rPr lang="ru-RU" sz="2200" dirty="0" err="1" smtClean="0">
                <a:latin typeface="Times New Roman" panose="02020603050405020304" pitchFamily="18" charset="0"/>
                <a:cs typeface="Times New Roman" panose="02020603050405020304" pitchFamily="18" charset="0"/>
              </a:rPr>
              <a:t>Компанияға</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қолайлы</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бағыт</a:t>
            </a:r>
            <a:r>
              <a:rPr lang="ru-RU" sz="2200" dirty="0" smtClean="0">
                <a:latin typeface="Times New Roman" panose="02020603050405020304" pitchFamily="18" charset="0"/>
                <a:cs typeface="Times New Roman" panose="02020603050405020304" pitchFamily="18" charset="0"/>
              </a:rPr>
              <a:t> пен </a:t>
            </a:r>
            <a:r>
              <a:rPr lang="ru-RU" sz="2200" dirty="0" err="1">
                <a:latin typeface="Times New Roman" panose="02020603050405020304" pitchFamily="18" charset="0"/>
                <a:cs typeface="Times New Roman" panose="02020603050405020304" pitchFamily="18" charset="0"/>
              </a:rPr>
              <a:t>идеологияларды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құру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және</a:t>
            </a:r>
            <a:r>
              <a:rPr lang="ru-RU" sz="2200" dirty="0">
                <a:latin typeface="Times New Roman" panose="02020603050405020304" pitchFamily="18" charset="0"/>
                <a:cs typeface="Times New Roman" panose="02020603050405020304" pitchFamily="18" charset="0"/>
              </a:rPr>
              <a:t> </a:t>
            </a:r>
            <a:r>
              <a:rPr lang="kk-KZ" sz="2200" dirty="0" smtClean="0">
                <a:latin typeface="Times New Roman" panose="02020603050405020304" pitchFamily="18" charset="0"/>
                <a:cs typeface="Times New Roman" panose="02020603050405020304" pitchFamily="18" charset="0"/>
              </a:rPr>
              <a:t>ендіру;</a:t>
            </a:r>
          </a:p>
          <a:p>
            <a:pPr marL="0" indent="0" algn="just">
              <a:buNone/>
            </a:pPr>
            <a:r>
              <a:rPr lang="kk-KZ" sz="2200" dirty="0" smtClean="0">
                <a:latin typeface="Times New Roman" panose="02020603050405020304" pitchFamily="18" charset="0"/>
                <a:cs typeface="Times New Roman" panose="02020603050405020304" pitchFamily="18" charset="0"/>
              </a:rPr>
              <a:t>5</a:t>
            </a:r>
            <a:r>
              <a:rPr lang="kk-KZ" sz="2200" dirty="0">
                <a:latin typeface="Times New Roman" panose="02020603050405020304" pitchFamily="18" charset="0"/>
                <a:cs typeface="Times New Roman" panose="02020603050405020304" pitchFamily="18" charset="0"/>
              </a:rPr>
              <a:t>. Тәуекелге баруға </a:t>
            </a:r>
            <a:r>
              <a:rPr lang="kk-KZ" sz="2200" dirty="0" smtClean="0">
                <a:latin typeface="Times New Roman" panose="02020603050405020304" pitchFamily="18" charset="0"/>
                <a:cs typeface="Times New Roman" panose="02020603050405020304" pitchFamily="18" charset="0"/>
              </a:rPr>
              <a:t>даярлығы; </a:t>
            </a:r>
          </a:p>
          <a:p>
            <a:pPr marL="0" indent="0" algn="just">
              <a:buNone/>
            </a:pPr>
            <a:r>
              <a:rPr lang="kk-KZ" sz="2200" dirty="0" smtClean="0">
                <a:latin typeface="Times New Roman" panose="02020603050405020304" pitchFamily="18" charset="0"/>
                <a:cs typeface="Times New Roman" panose="02020603050405020304" pitchFamily="18" charset="0"/>
              </a:rPr>
              <a:t>6</a:t>
            </a:r>
            <a:r>
              <a:rPr lang="kk-KZ" sz="2200" dirty="0">
                <a:latin typeface="Times New Roman" panose="02020603050405020304" pitchFamily="18" charset="0"/>
                <a:cs typeface="Times New Roman" panose="02020603050405020304" pitchFamily="18" charset="0"/>
              </a:rPr>
              <a:t>. Бәсекелестерге қарағанда </a:t>
            </a:r>
            <a:r>
              <a:rPr lang="kk-KZ" sz="2200" dirty="0" smtClean="0">
                <a:latin typeface="Times New Roman" panose="02020603050405020304" pitchFamily="18" charset="0"/>
                <a:cs typeface="Times New Roman" panose="02020603050405020304" pitchFamily="18" charset="0"/>
              </a:rPr>
              <a:t>көбірек </a:t>
            </a:r>
            <a:r>
              <a:rPr lang="kk-KZ" sz="2200" dirty="0">
                <a:latin typeface="Times New Roman" panose="02020603050405020304" pitchFamily="18" charset="0"/>
                <a:cs typeface="Times New Roman" panose="02020603050405020304" pitchFamily="18" charset="0"/>
              </a:rPr>
              <a:t>және тиімді жұмыс істеуге дайын </a:t>
            </a:r>
            <a:r>
              <a:rPr lang="kk-KZ" sz="2200" dirty="0" smtClean="0">
                <a:latin typeface="Times New Roman" panose="02020603050405020304" pitchFamily="18" charset="0"/>
                <a:cs typeface="Times New Roman" panose="02020603050405020304" pitchFamily="18" charset="0"/>
              </a:rPr>
              <a:t>болу.</a:t>
            </a:r>
            <a:endParaRPr lang="ru-RU" sz="22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048328" y="1484784"/>
            <a:ext cx="2912704" cy="467489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9313962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Бақылау</a:t>
            </a:r>
            <a:r>
              <a:rPr lang="ru-RU" sz="3600" b="1" dirty="0" smtClean="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сұрақтары</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35360" y="1527048"/>
            <a:ext cx="11405536" cy="4572000"/>
          </a:xfrm>
        </p:spPr>
        <p:txBody>
          <a:bodyPr>
            <a:normAutofit/>
          </a:bodyPr>
          <a:lstStyle/>
          <a:p>
            <a:pPr marL="720000" lvl="6"/>
            <a:r>
              <a:rPr lang="kk-KZ" sz="2400" dirty="0">
                <a:latin typeface="Times New Roman" panose="02020603050405020304" pitchFamily="18" charset="0"/>
                <a:cs typeface="Times New Roman" panose="02020603050405020304" pitchFamily="18" charset="0"/>
              </a:rPr>
              <a:t>Әлеуметтік ортада индивидтің алатын рөлі мен орнын айқындаңыз. </a:t>
            </a:r>
            <a:endParaRPr lang="ru-RU" sz="2400" dirty="0">
              <a:latin typeface="Times New Roman" panose="02020603050405020304" pitchFamily="18" charset="0"/>
              <a:cs typeface="Times New Roman" panose="02020603050405020304" pitchFamily="18" charset="0"/>
            </a:endParaRPr>
          </a:p>
          <a:p>
            <a:pPr marL="720000" lvl="6"/>
            <a:r>
              <a:rPr lang="kk-KZ" sz="2400" dirty="0" smtClean="0">
                <a:latin typeface="Times New Roman" panose="02020603050405020304" pitchFamily="18" charset="0"/>
                <a:cs typeface="Times New Roman" panose="02020603050405020304" pitchFamily="18" charset="0"/>
              </a:rPr>
              <a:t>Тұлғааралық </a:t>
            </a:r>
            <a:r>
              <a:rPr lang="kk-KZ" sz="2400" dirty="0">
                <a:latin typeface="Times New Roman" panose="02020603050405020304" pitchFamily="18" charset="0"/>
                <a:cs typeface="Times New Roman" panose="02020603050405020304" pitchFamily="18" charset="0"/>
              </a:rPr>
              <a:t>сыйымдылықты қалай түсіндіруге болады және оның классификациясын көрсетіңіз. </a:t>
            </a:r>
            <a:endParaRPr lang="ru-RU" sz="2400" dirty="0">
              <a:latin typeface="Times New Roman" panose="02020603050405020304" pitchFamily="18" charset="0"/>
              <a:cs typeface="Times New Roman" panose="02020603050405020304" pitchFamily="18" charset="0"/>
            </a:endParaRPr>
          </a:p>
          <a:p>
            <a:pPr marL="720000" lvl="6"/>
            <a:r>
              <a:rPr lang="kk-KZ" sz="2400" dirty="0">
                <a:latin typeface="Times New Roman" panose="02020603050405020304" pitchFamily="18" charset="0"/>
                <a:cs typeface="Times New Roman" panose="02020603050405020304" pitchFamily="18" charset="0"/>
              </a:rPr>
              <a:t>Ұлтаралық қарым-қатынасты әлеуметтік-психологиялық құбылыс ретінде түсіндіріңіз.</a:t>
            </a:r>
            <a:endParaRPr lang="ru-RU" sz="2400" dirty="0">
              <a:latin typeface="Times New Roman" panose="02020603050405020304" pitchFamily="18" charset="0"/>
              <a:cs typeface="Times New Roman" panose="02020603050405020304" pitchFamily="18" charset="0"/>
            </a:endParaRPr>
          </a:p>
          <a:p>
            <a:pPr marL="720000" lvl="6"/>
            <a:r>
              <a:rPr lang="kk-KZ" sz="2400" dirty="0">
                <a:latin typeface="Times New Roman" panose="02020603050405020304" pitchFamily="18" charset="0"/>
                <a:cs typeface="Times New Roman" panose="02020603050405020304" pitchFamily="18" charset="0"/>
              </a:rPr>
              <a:t>Қарым-қатынас мәдениеті мен коммуникативтілік қабілеттің өзара байланысын ашып беріңіз.</a:t>
            </a:r>
            <a:endParaRPr lang="ru-RU" sz="2400" dirty="0">
              <a:latin typeface="Times New Roman" panose="02020603050405020304" pitchFamily="18" charset="0"/>
              <a:cs typeface="Times New Roman" panose="02020603050405020304" pitchFamily="18" charset="0"/>
            </a:endParaRPr>
          </a:p>
          <a:p>
            <a:pPr marL="720000" lvl="6"/>
            <a:r>
              <a:rPr lang="kk-KZ" sz="2400" dirty="0">
                <a:latin typeface="Times New Roman" panose="02020603050405020304" pitchFamily="18" charset="0"/>
                <a:cs typeface="Times New Roman" panose="02020603050405020304" pitchFamily="18" charset="0"/>
              </a:rPr>
              <a:t>Гендерлік қарым-қатынас ерекшеліктерін сипаттаңыз.</a:t>
            </a:r>
            <a:endParaRPr lang="ru-RU" sz="2400" dirty="0">
              <a:latin typeface="Times New Roman" panose="02020603050405020304" pitchFamily="18" charset="0"/>
              <a:cs typeface="Times New Roman" panose="02020603050405020304" pitchFamily="18" charset="0"/>
            </a:endParaRPr>
          </a:p>
          <a:p>
            <a:pPr marL="720000" lvl="6"/>
            <a:r>
              <a:rPr lang="kk-KZ" sz="2400" dirty="0">
                <a:latin typeface="Times New Roman" panose="02020603050405020304" pitchFamily="18" charset="0"/>
                <a:cs typeface="Times New Roman" panose="02020603050405020304" pitchFamily="18" charset="0"/>
              </a:rPr>
              <a:t>Отбасылық қарым-қатынастың өзіне тән ерекшелігі мен туыстық құрылымына қарай қарым-қатынас сипатын ашып түсіндіріңіз.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5578555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atin typeface="Times New Roman" panose="02020603050405020304" pitchFamily="18" charset="0"/>
                <a:cs typeface="Times New Roman" panose="02020603050405020304" pitchFamily="18" charset="0"/>
              </a:rPr>
              <a:t>Пайдаланылған әдебиеттер тізімі</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335360" y="1340768"/>
            <a:ext cx="11405536" cy="5184576"/>
          </a:xfrm>
        </p:spPr>
        <p:txBody>
          <a:bodyPr>
            <a:noAutofit/>
          </a:bodyPr>
          <a:lstStyle/>
          <a:p>
            <a:pPr marL="0" indent="0">
              <a:buNone/>
            </a:pPr>
            <a:r>
              <a:rPr lang="ru-RU" sz="2000" dirty="0" smtClean="0">
                <a:latin typeface="Times New Roman" panose="02020603050405020304" pitchFamily="18" charset="0"/>
                <a:cs typeface="Times New Roman" panose="02020603050405020304" pitchFamily="18" charset="0"/>
              </a:rPr>
              <a:t>Андреева </a:t>
            </a:r>
            <a:r>
              <a:rPr lang="ru-RU" sz="2000" dirty="0">
                <a:latin typeface="Times New Roman" panose="02020603050405020304" pitchFamily="18" charset="0"/>
                <a:cs typeface="Times New Roman" panose="02020603050405020304" pitchFamily="18" charset="0"/>
              </a:rPr>
              <a:t>Г.М., Социальная психология: Учебник для высших учебных заведений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Андреева Г.М. -М</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Аспект Пресс, 2017. -363 с. </a:t>
            </a:r>
          </a:p>
          <a:p>
            <a:pPr marL="0" indent="0">
              <a:buNone/>
            </a:pPr>
            <a:r>
              <a:rPr lang="ru-RU" sz="2000" dirty="0">
                <a:latin typeface="Times New Roman" panose="02020603050405020304" pitchFamily="18" charset="0"/>
                <a:cs typeface="Times New Roman" panose="02020603050405020304" pitchFamily="18" charset="0"/>
              </a:rPr>
              <a:t>Аронсон Э.  </a:t>
            </a:r>
            <a:r>
              <a:rPr lang="ru-RU" sz="2000" dirty="0" err="1" smtClean="0">
                <a:latin typeface="Times New Roman" panose="02020603050405020304" pitchFamily="18" charset="0"/>
                <a:cs typeface="Times New Roman" panose="02020603050405020304" pitchFamily="18" charset="0"/>
              </a:rPr>
              <a:t>Көпке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ұмтылған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жалғыз</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Мәтін</a:t>
            </a:r>
            <a:r>
              <a:rPr lang="ru-RU" sz="2000" dirty="0">
                <a:latin typeface="Times New Roman" panose="02020603050405020304" pitchFamily="18" charset="0"/>
                <a:cs typeface="Times New Roman" panose="02020603050405020304" pitchFamily="18" charset="0"/>
              </a:rPr>
              <a:t>] = </a:t>
            </a:r>
            <a:r>
              <a:rPr lang="en-US" sz="2000" dirty="0" smtClean="0">
                <a:latin typeface="Times New Roman" panose="02020603050405020304" pitchFamily="18" charset="0"/>
                <a:cs typeface="Times New Roman" panose="02020603050405020304" pitchFamily="18" charset="0"/>
              </a:rPr>
              <a:t>The</a:t>
            </a:r>
            <a:r>
              <a:rPr lang="kk-KZ"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Social</a:t>
            </a:r>
            <a:r>
              <a:rPr lang="kk-KZ"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Animal:</a:t>
            </a:r>
            <a:r>
              <a:rPr lang="kk-KZ"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әлеуметтік</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психологияға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кіріспе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оқулық</a:t>
            </a:r>
            <a:r>
              <a:rPr lang="ru-RU" sz="2000" dirty="0">
                <a:latin typeface="Times New Roman" panose="02020603050405020304" pitchFamily="18" charset="0"/>
                <a:cs typeface="Times New Roman" panose="02020603050405020304" pitchFamily="18" charset="0"/>
              </a:rPr>
              <a:t>] / Э. </a:t>
            </a:r>
            <a:r>
              <a:rPr lang="ru-RU" sz="2000" dirty="0" smtClean="0">
                <a:latin typeface="Times New Roman" panose="02020603050405020304" pitchFamily="18" charset="0"/>
                <a:cs typeface="Times New Roman" panose="02020603050405020304" pitchFamily="18" charset="0"/>
              </a:rPr>
              <a:t>Аронсон; </a:t>
            </a:r>
            <a:r>
              <a:rPr lang="ru-RU" sz="2000" dirty="0">
                <a:latin typeface="Times New Roman" panose="02020603050405020304" pitchFamily="18" charset="0"/>
                <a:cs typeface="Times New Roman" panose="02020603050405020304" pitchFamily="18" charset="0"/>
              </a:rPr>
              <a:t>ауд. Д. Д. </a:t>
            </a:r>
            <a:r>
              <a:rPr lang="ru-RU" sz="2000" dirty="0" err="1" smtClean="0">
                <a:latin typeface="Times New Roman" panose="02020603050405020304" pitchFamily="18" charset="0"/>
                <a:cs typeface="Times New Roman" panose="02020603050405020304" pitchFamily="18" charset="0"/>
              </a:rPr>
              <a:t>Дүйсенбеков</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жәнет</a:t>
            </a:r>
            <a:r>
              <a:rPr lang="ru-RU" sz="2000" dirty="0">
                <a:latin typeface="Times New Roman" panose="02020603050405020304" pitchFamily="18" charset="0"/>
                <a:cs typeface="Times New Roman" panose="02020603050405020304" pitchFamily="18" charset="0"/>
              </a:rPr>
              <a:t>. б.]. -11-бас. -Астана: "</a:t>
            </a:r>
            <a:r>
              <a:rPr lang="ru-RU" sz="2000" dirty="0" err="1" smtClean="0">
                <a:latin typeface="Times New Roman" panose="02020603050405020304" pitchFamily="18" charset="0"/>
                <a:cs typeface="Times New Roman" panose="02020603050405020304" pitchFamily="18" charset="0"/>
              </a:rPr>
              <a:t>Ұлттық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аударма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бюросы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қоғамдық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қоры</a:t>
            </a:r>
            <a:r>
              <a:rPr lang="ru-RU" sz="2000" dirty="0">
                <a:latin typeface="Times New Roman" panose="02020603050405020304" pitchFamily="18" charset="0"/>
                <a:cs typeface="Times New Roman" panose="02020603050405020304" pitchFamily="18" charset="0"/>
              </a:rPr>
              <a:t>, 2018. -407, [2] б. -(</a:t>
            </a:r>
            <a:r>
              <a:rPr lang="ru-RU" sz="2000" dirty="0" err="1" smtClean="0">
                <a:latin typeface="Times New Roman" panose="02020603050405020304" pitchFamily="18" charset="0"/>
                <a:cs typeface="Times New Roman" panose="02020603050405020304" pitchFamily="18" charset="0"/>
              </a:rPr>
              <a:t>Рухани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жаңғыру</a:t>
            </a:r>
            <a:r>
              <a:rPr lang="ru-RU" sz="2000" dirty="0">
                <a:latin typeface="Times New Roman" panose="02020603050405020304" pitchFamily="18" charset="0"/>
                <a:cs typeface="Times New Roman" panose="02020603050405020304" pitchFamily="18" charset="0"/>
              </a:rPr>
              <a:t>). </a:t>
            </a:r>
          </a:p>
          <a:p>
            <a:pPr marL="0" indent="0">
              <a:buNone/>
            </a:pPr>
            <a:r>
              <a:rPr lang="ru-RU" sz="2000" dirty="0" smtClean="0">
                <a:latin typeface="Times New Roman" panose="02020603050405020304" pitchFamily="18" charset="0"/>
                <a:cs typeface="Times New Roman" panose="02020603050405020304" pitchFamily="18" charset="0"/>
              </a:rPr>
              <a:t>Ильин </a:t>
            </a:r>
            <a:r>
              <a:rPr lang="ru-RU" sz="2000" dirty="0">
                <a:latin typeface="Times New Roman" panose="02020603050405020304" pitchFamily="18" charset="0"/>
                <a:cs typeface="Times New Roman" panose="02020603050405020304" pitchFamily="18" charset="0"/>
              </a:rPr>
              <a:t>Е.П. Психология общения и межличностных отношений. –СПб: Питер, 2009.</a:t>
            </a:r>
          </a:p>
          <a:p>
            <a:pPr marL="0" indent="0">
              <a:buNone/>
            </a:pPr>
            <a:r>
              <a:rPr lang="ru-RU" sz="2000" dirty="0">
                <a:latin typeface="Times New Roman" panose="02020603050405020304" pitchFamily="18" charset="0"/>
                <a:cs typeface="Times New Roman" panose="02020603050405020304" pitchFamily="18" charset="0"/>
              </a:rPr>
              <a:t>Майерс Д.  </a:t>
            </a:r>
            <a:r>
              <a:rPr lang="ru-RU" sz="2000" dirty="0" err="1" smtClean="0">
                <a:latin typeface="Times New Roman" panose="02020603050405020304" pitchFamily="18" charset="0"/>
                <a:cs typeface="Times New Roman" panose="02020603050405020304" pitchFamily="18" charset="0"/>
              </a:rPr>
              <a:t>Әлеуметтік</a:t>
            </a:r>
            <a:r>
              <a:rPr lang="ru-RU" sz="2000" dirty="0" smtClean="0">
                <a:latin typeface="Times New Roman" panose="02020603050405020304" pitchFamily="18" charset="0"/>
                <a:cs typeface="Times New Roman" panose="02020603050405020304" pitchFamily="18" charset="0"/>
              </a:rPr>
              <a:t> психология </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Мәтін</a:t>
            </a:r>
            <a:r>
              <a:rPr lang="ru-RU" sz="2000" dirty="0">
                <a:latin typeface="Times New Roman" panose="02020603050405020304" pitchFamily="18" charset="0"/>
                <a:cs typeface="Times New Roman" panose="02020603050405020304" pitchFamily="18" charset="0"/>
              </a:rPr>
              <a:t>] = </a:t>
            </a:r>
            <a:r>
              <a:rPr lang="en-US" sz="2000" dirty="0" smtClean="0">
                <a:latin typeface="Times New Roman" panose="02020603050405020304" pitchFamily="18" charset="0"/>
                <a:cs typeface="Times New Roman" panose="02020603050405020304" pitchFamily="18" charset="0"/>
              </a:rPr>
              <a:t>Social</a:t>
            </a:r>
            <a:r>
              <a:rPr lang="kk-KZ"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Psychology</a:t>
            </a:r>
            <a:r>
              <a:rPr lang="en-US"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оқулық</a:t>
            </a:r>
            <a:r>
              <a:rPr lang="ru-RU" sz="2000" dirty="0">
                <a:latin typeface="Times New Roman" panose="02020603050405020304" pitchFamily="18" charset="0"/>
                <a:cs typeface="Times New Roman" panose="02020603050405020304" pitchFamily="18" charset="0"/>
              </a:rPr>
              <a:t>] / Д. Г. Майерс, Ж. М. </a:t>
            </a:r>
            <a:r>
              <a:rPr lang="ru-RU" sz="2000" dirty="0" err="1">
                <a:latin typeface="Times New Roman" panose="02020603050405020304" pitchFamily="18" charset="0"/>
                <a:cs typeface="Times New Roman" panose="02020603050405020304" pitchFamily="18" charset="0"/>
              </a:rPr>
              <a:t>Туенж</a:t>
            </a:r>
            <a:r>
              <a:rPr lang="ru-RU" sz="2000" dirty="0">
                <a:latin typeface="Times New Roman" panose="02020603050405020304" pitchFamily="18" charset="0"/>
                <a:cs typeface="Times New Roman" panose="02020603050405020304" pitchFamily="18" charset="0"/>
              </a:rPr>
              <a:t>; ауд. </a:t>
            </a:r>
            <a:r>
              <a:rPr lang="ru-RU" sz="2000" dirty="0" smtClean="0">
                <a:latin typeface="Times New Roman" panose="02020603050405020304" pitchFamily="18" charset="0"/>
                <a:cs typeface="Times New Roman" panose="02020603050405020304" pitchFamily="18" charset="0"/>
              </a:rPr>
              <a:t>Г.Қ</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Айқынбаева</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жәнет.б</a:t>
            </a:r>
            <a:r>
              <a:rPr lang="ru-RU" sz="2000" dirty="0">
                <a:latin typeface="Times New Roman" panose="02020603050405020304" pitchFamily="18" charset="0"/>
                <a:cs typeface="Times New Roman" panose="02020603050405020304" pitchFamily="18" charset="0"/>
              </a:rPr>
              <a:t>.]. -12-бас. -Астана : "</a:t>
            </a:r>
            <a:r>
              <a:rPr lang="ru-RU" sz="2000" dirty="0" err="1" smtClean="0">
                <a:latin typeface="Times New Roman" panose="02020603050405020304" pitchFamily="18" charset="0"/>
                <a:cs typeface="Times New Roman" panose="02020603050405020304" pitchFamily="18" charset="0"/>
              </a:rPr>
              <a:t>Ұлттық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аударма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бюросы</a:t>
            </a:r>
            <a:r>
              <a:rPr lang="ru-RU" sz="2000" dirty="0">
                <a:latin typeface="Times New Roman" panose="02020603050405020304" pitchFamily="18" charset="0"/>
                <a:cs typeface="Times New Roman" panose="02020603050405020304" pitchFamily="18" charset="0"/>
              </a:rPr>
              <a:t>" ҚҚ, 2018. -559, </a:t>
            </a:r>
            <a:r>
              <a:rPr lang="ru-RU" sz="2000" dirty="0" smtClean="0">
                <a:latin typeface="Times New Roman" panose="02020603050405020304" pitchFamily="18" charset="0"/>
                <a:cs typeface="Times New Roman" panose="02020603050405020304" pitchFamily="18" charset="0"/>
              </a:rPr>
              <a:t>[1] </a:t>
            </a:r>
            <a:r>
              <a:rPr lang="ru-RU" sz="2000" dirty="0">
                <a:latin typeface="Times New Roman" panose="02020603050405020304" pitchFamily="18" charset="0"/>
                <a:cs typeface="Times New Roman" panose="02020603050405020304" pitchFamily="18" charset="0"/>
              </a:rPr>
              <a:t>б.: сур. -(</a:t>
            </a:r>
            <a:r>
              <a:rPr lang="ru-RU" sz="2000" dirty="0" err="1" smtClean="0">
                <a:latin typeface="Times New Roman" panose="02020603050405020304" pitchFamily="18" charset="0"/>
                <a:cs typeface="Times New Roman" panose="02020603050405020304" pitchFamily="18" charset="0"/>
              </a:rPr>
              <a:t>Рухани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жаңғыру</a:t>
            </a:r>
            <a:r>
              <a:rPr lang="ru-RU" sz="2000" dirty="0">
                <a:latin typeface="Times New Roman" panose="02020603050405020304" pitchFamily="18" charset="0"/>
                <a:cs typeface="Times New Roman" panose="02020603050405020304" pitchFamily="18" charset="0"/>
              </a:rPr>
              <a:t>). </a:t>
            </a:r>
          </a:p>
          <a:p>
            <a:pPr marL="0" indent="0">
              <a:buNone/>
            </a:pPr>
            <a:r>
              <a:rPr lang="ru-RU" sz="2000" dirty="0" err="1" smtClean="0">
                <a:latin typeface="Times New Roman" panose="02020603050405020304" pitchFamily="18" charset="0"/>
                <a:cs typeface="Times New Roman" panose="02020603050405020304" pitchFamily="18" charset="0"/>
              </a:rPr>
              <a:t>Рыжковская</a:t>
            </a:r>
            <a:r>
              <a:rPr lang="ru-RU" sz="2000" dirty="0" smtClean="0">
                <a:latin typeface="Times New Roman" panose="02020603050405020304" pitchFamily="18" charset="0"/>
                <a:cs typeface="Times New Roman" panose="02020603050405020304" pitchFamily="18" charset="0"/>
              </a:rPr>
              <a:t> Т.Л</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Основы </a:t>
            </a:r>
            <a:r>
              <a:rPr lang="ru-RU" sz="2000" dirty="0">
                <a:latin typeface="Times New Roman" panose="02020603050405020304" pitchFamily="18" charset="0"/>
                <a:cs typeface="Times New Roman" panose="02020603050405020304" pitchFamily="18" charset="0"/>
              </a:rPr>
              <a:t>психологии и педагогики -Минск.: Изд-во МИУ, 2010</a:t>
            </a:r>
          </a:p>
          <a:p>
            <a:pPr marL="0" indent="0">
              <a:buNone/>
            </a:pPr>
            <a:r>
              <a:rPr lang="en-US" sz="2000" dirty="0">
                <a:latin typeface="Times New Roman" panose="02020603050405020304" pitchFamily="18" charset="0"/>
                <a:cs typeface="Times New Roman" panose="02020603050405020304" pitchFamily="18" charset="0"/>
              </a:rPr>
              <a:t>https://ktonanovenkogo.ru/voprosy-i-otvety/obshchenie-chto-ehto-takoe-psihologii-funkcii-vidy-formy</a:t>
            </a:r>
          </a:p>
          <a:p>
            <a:pPr marL="0" indent="0">
              <a:buNone/>
            </a:pPr>
            <a:r>
              <a:rPr lang="en-US" sz="2000" dirty="0">
                <a:latin typeface="Times New Roman" panose="02020603050405020304" pitchFamily="18" charset="0"/>
                <a:cs typeface="Times New Roman" panose="02020603050405020304" pitchFamily="18" charset="0"/>
              </a:rPr>
              <a:t>https://students-library.com/library/read/61475-psihologia-mezlicnostnogo-obsenia-urovni.html</a:t>
            </a:r>
          </a:p>
          <a:p>
            <a:pPr marL="0" indent="0">
              <a:buNone/>
            </a:pPr>
            <a:r>
              <a:rPr lang="en-US" sz="2000" dirty="0">
                <a:latin typeface="Times New Roman" panose="02020603050405020304" pitchFamily="18" charset="0"/>
                <a:cs typeface="Times New Roman" panose="02020603050405020304" pitchFamily="18" charset="0"/>
              </a:rPr>
              <a:t>https://dogmon.org/lekciya-mejlichnostnoe-obshenie-kak-predmet-nauchnogo-znaniya.html</a:t>
            </a:r>
            <a:endParaRPr lang="ru-RU" sz="2000" dirty="0" smtClean="0">
              <a:latin typeface="Times New Roman" panose="02020603050405020304" pitchFamily="18" charset="0"/>
              <a:cs typeface="Times New Roman" panose="02020603050405020304" pitchFamily="18" charset="0"/>
            </a:endParaRPr>
          </a:p>
          <a:p>
            <a:pPr marL="0" indent="0">
              <a:spcBef>
                <a:spcPts val="0"/>
              </a:spcBef>
              <a:buNone/>
            </a:pPr>
            <a:r>
              <a:rPr lang="ru-RU" sz="2000" dirty="0" err="1" smtClean="0">
                <a:latin typeface="Times New Roman" panose="02020603050405020304" pitchFamily="18" charset="0"/>
                <a:cs typeface="Times New Roman" panose="02020603050405020304" pitchFamily="18" charset="0"/>
              </a:rPr>
              <a:t>Интернеттен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суреттер</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172924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72282" y="368952"/>
            <a:ext cx="7460156" cy="627095"/>
          </a:xfrm>
          <a:prstGeom prst="rect">
            <a:avLst/>
          </a:prstGeom>
        </p:spPr>
        <p:txBody>
          <a:bodyPr vert="horz" wrap="square" lIns="0" tIns="11430" rIns="0" bIns="0" rtlCol="0" anchor="b">
            <a:spAutoFit/>
          </a:bodyPr>
          <a:lstStyle/>
          <a:p>
            <a:pPr marL="12700">
              <a:spcBef>
                <a:spcPts val="90"/>
              </a:spcBef>
            </a:pPr>
            <a:r>
              <a:rPr lang="ru-RU" sz="4000" b="1" spc="-15" dirty="0" err="1">
                <a:latin typeface="Times New Roman" panose="02020603050405020304" pitchFamily="18" charset="0"/>
                <a:cs typeface="Times New Roman" panose="02020603050405020304" pitchFamily="18" charset="0"/>
              </a:rPr>
              <a:t>Назарларыңызға</a:t>
            </a:r>
            <a:r>
              <a:rPr lang="ru-RU" sz="4000" b="1" spc="-15" dirty="0">
                <a:latin typeface="Times New Roman" panose="02020603050405020304" pitchFamily="18" charset="0"/>
                <a:cs typeface="Times New Roman" panose="02020603050405020304" pitchFamily="18" charset="0"/>
              </a:rPr>
              <a:t> </a:t>
            </a:r>
            <a:r>
              <a:rPr lang="ru-RU" sz="4000" b="1" spc="-15" dirty="0" err="1">
                <a:latin typeface="Times New Roman" panose="02020603050405020304" pitchFamily="18" charset="0"/>
                <a:cs typeface="Times New Roman" panose="02020603050405020304" pitchFamily="18" charset="0"/>
              </a:rPr>
              <a:t>рахмет</a:t>
            </a:r>
            <a:r>
              <a:rPr lang="ru-RU" sz="4000" b="1" spc="-15" dirty="0">
                <a:latin typeface="Times New Roman" panose="02020603050405020304" pitchFamily="18" charset="0"/>
                <a:cs typeface="Times New Roman" panose="02020603050405020304" pitchFamily="18" charset="0"/>
              </a:rPr>
              <a:t>!</a:t>
            </a:r>
            <a:endParaRPr sz="4000" b="1" spc="-10" dirty="0">
              <a:latin typeface="Times New Roman" panose="02020603050405020304" pitchFamily="18" charset="0"/>
              <a:cs typeface="Times New Roman" panose="02020603050405020304" pitchFamily="18" charset="0"/>
            </a:endParaRPr>
          </a:p>
        </p:txBody>
      </p:sp>
      <p:sp>
        <p:nvSpPr>
          <p:cNvPr id="3" name="object 3"/>
          <p:cNvSpPr txBox="1"/>
          <p:nvPr/>
        </p:nvSpPr>
        <p:spPr>
          <a:xfrm>
            <a:off x="1415480" y="2131164"/>
            <a:ext cx="9073008" cy="1759456"/>
          </a:xfrm>
          <a:prstGeom prst="rect">
            <a:avLst/>
          </a:prstGeom>
        </p:spPr>
        <p:txBody>
          <a:bodyPr vert="horz" wrap="square" lIns="0" tIns="12700" rIns="0" bIns="0" rtlCol="0">
            <a:spAutoFit/>
          </a:bodyPr>
          <a:lstStyle/>
          <a:p>
            <a:pPr marL="12065">
              <a:spcBef>
                <a:spcPts val="100"/>
              </a:spcBef>
              <a:buClr>
                <a:srgbClr val="A42F0F"/>
              </a:buClr>
              <a:tabLst>
                <a:tab pos="356870" algn="l"/>
                <a:tab pos="357505" algn="l"/>
              </a:tabLst>
            </a:pPr>
            <a:r>
              <a:rPr lang="kk-KZ" sz="2400" b="1" spc="-5" dirty="0">
                <a:solidFill>
                  <a:srgbClr val="404040"/>
                </a:solidFill>
                <a:latin typeface="Times New Roman" panose="02020603050405020304" pitchFamily="18" charset="0"/>
                <a:cs typeface="Times New Roman" panose="02020603050405020304" pitchFamily="18" charset="0"/>
              </a:rPr>
              <a:t>Байжуманова Бибианар </a:t>
            </a:r>
            <a:r>
              <a:rPr lang="kk-KZ" sz="2400" b="1" spc="-5" dirty="0" smtClean="0">
                <a:solidFill>
                  <a:srgbClr val="404040"/>
                </a:solidFill>
                <a:latin typeface="Times New Roman" panose="02020603050405020304" pitchFamily="18" charset="0"/>
                <a:cs typeface="Times New Roman" panose="02020603050405020304" pitchFamily="18" charset="0"/>
              </a:rPr>
              <a:t>Шаймерденовна, пс.ғ.к</a:t>
            </a:r>
            <a:r>
              <a:rPr lang="kk-KZ" sz="2400" b="1" spc="-5" dirty="0">
                <a:solidFill>
                  <a:srgbClr val="404040"/>
                </a:solidFill>
                <a:latin typeface="Times New Roman" panose="02020603050405020304" pitchFamily="18" charset="0"/>
                <a:cs typeface="Times New Roman" panose="02020603050405020304" pitchFamily="18" charset="0"/>
              </a:rPr>
              <a:t>., </a:t>
            </a:r>
          </a:p>
          <a:p>
            <a:pPr marL="12065">
              <a:spcBef>
                <a:spcPts val="100"/>
              </a:spcBef>
              <a:buClr>
                <a:srgbClr val="A42F0F"/>
              </a:buClr>
              <a:tabLst>
                <a:tab pos="356870" algn="l"/>
                <a:tab pos="357505" algn="l"/>
              </a:tabLst>
            </a:pPr>
            <a:r>
              <a:rPr lang="kk-KZ" sz="2400" b="1" spc="-5" dirty="0">
                <a:solidFill>
                  <a:srgbClr val="404040"/>
                </a:solidFill>
                <a:latin typeface="Times New Roman" panose="02020603050405020304" pitchFamily="18" charset="0"/>
                <a:cs typeface="Times New Roman" panose="02020603050405020304" pitchFamily="18" charset="0"/>
              </a:rPr>
              <a:t>Л.Н. Гумилев атындағы ЕҰУ, психология кафедрасының доценті </a:t>
            </a:r>
            <a:endParaRPr lang="kk-KZ" sz="2400" b="1" dirty="0">
              <a:latin typeface="Times New Roman" panose="02020603050405020304" pitchFamily="18" charset="0"/>
              <a:cs typeface="Times New Roman" panose="02020603050405020304" pitchFamily="18" charset="0"/>
            </a:endParaRPr>
          </a:p>
          <a:p>
            <a:pPr marL="12065">
              <a:spcBef>
                <a:spcPts val="1005"/>
              </a:spcBef>
              <a:buClr>
                <a:srgbClr val="A42F0F"/>
              </a:buClr>
              <a:tabLst>
                <a:tab pos="356870" algn="l"/>
                <a:tab pos="357505" algn="l"/>
                <a:tab pos="1398270" algn="l"/>
              </a:tabLst>
            </a:pPr>
            <a:r>
              <a:rPr lang="en-US" sz="2400" b="1" spc="-5" dirty="0">
                <a:solidFill>
                  <a:srgbClr val="404040"/>
                </a:solidFill>
                <a:latin typeface="Times New Roman" panose="02020603050405020304" pitchFamily="18" charset="0"/>
                <a:cs typeface="Times New Roman" panose="02020603050405020304" pitchFamily="18" charset="0"/>
              </a:rPr>
              <a:t>E-mail:</a:t>
            </a:r>
            <a:r>
              <a:rPr lang="kk-KZ" sz="2400" b="1" spc="-5" dirty="0">
                <a:solidFill>
                  <a:srgbClr val="404040"/>
                </a:solidFill>
                <a:latin typeface="Times New Roman" panose="02020603050405020304" pitchFamily="18" charset="0"/>
                <a:cs typeface="Times New Roman" panose="02020603050405020304" pitchFamily="18" charset="0"/>
              </a:rPr>
              <a:t> </a:t>
            </a:r>
            <a:r>
              <a:rPr lang="en-US" sz="2400" b="1" dirty="0">
                <a:solidFill>
                  <a:srgbClr val="002060"/>
                </a:solidFill>
                <a:latin typeface="Times New Roman" panose="02020603050405020304" pitchFamily="18" charset="0"/>
                <a:cs typeface="Times New Roman" panose="02020603050405020304" pitchFamily="18" charset="0"/>
                <a:hlinkClick r:id="rId2"/>
              </a:rPr>
              <a:t>bibianar.bayzhumanova.70@mail.ru</a:t>
            </a:r>
            <a:endParaRPr lang="en-US" sz="2400" b="1" dirty="0">
              <a:solidFill>
                <a:srgbClr val="002060"/>
              </a:solidFill>
              <a:latin typeface="Times New Roman" panose="02020603050405020304" pitchFamily="18" charset="0"/>
              <a:cs typeface="Times New Roman" panose="02020603050405020304" pitchFamily="18" charset="0"/>
            </a:endParaRPr>
          </a:p>
          <a:p>
            <a:pPr marL="12065">
              <a:spcBef>
                <a:spcPts val="1005"/>
              </a:spcBef>
              <a:buClr>
                <a:srgbClr val="A42F0F"/>
              </a:buClr>
              <a:tabLst>
                <a:tab pos="356870" algn="l"/>
                <a:tab pos="357505" algn="l"/>
                <a:tab pos="1398270" algn="l"/>
              </a:tabLst>
            </a:pPr>
            <a:r>
              <a:rPr lang="en-US" sz="2400" b="1" spc="-10" dirty="0" err="1">
                <a:solidFill>
                  <a:srgbClr val="404040"/>
                </a:solidFill>
                <a:latin typeface="Times New Roman" panose="02020603050405020304" pitchFamily="18" charset="0"/>
                <a:cs typeface="Times New Roman" panose="02020603050405020304" pitchFamily="18" charset="0"/>
              </a:rPr>
              <a:t>m.phone</a:t>
            </a:r>
            <a:r>
              <a:rPr lang="en-US" sz="2400" b="1" spc="-10" dirty="0">
                <a:solidFill>
                  <a:srgbClr val="404040"/>
                </a:solidFill>
                <a:latin typeface="Times New Roman" panose="02020603050405020304" pitchFamily="18" charset="0"/>
                <a:cs typeface="Times New Roman" panose="02020603050405020304" pitchFamily="18" charset="0"/>
              </a:rPr>
              <a:t>:</a:t>
            </a:r>
            <a:r>
              <a:rPr lang="en-US" sz="2400" b="1" spc="25" dirty="0">
                <a:solidFill>
                  <a:srgbClr val="404040"/>
                </a:solidFill>
                <a:latin typeface="Times New Roman" panose="02020603050405020304" pitchFamily="18" charset="0"/>
                <a:cs typeface="Times New Roman" panose="02020603050405020304" pitchFamily="18" charset="0"/>
              </a:rPr>
              <a:t> </a:t>
            </a:r>
            <a:r>
              <a:rPr lang="en-US" sz="2400" b="1" dirty="0">
                <a:solidFill>
                  <a:srgbClr val="404040"/>
                </a:solidFill>
                <a:latin typeface="Times New Roman" panose="02020603050405020304" pitchFamily="18" charset="0"/>
                <a:cs typeface="Times New Roman" panose="02020603050405020304" pitchFamily="18" charset="0"/>
              </a:rPr>
              <a:t>+77018153467</a:t>
            </a:r>
            <a:endParaRPr lang="en-US" sz="2400" b="1" dirty="0">
              <a:latin typeface="Times New Roman" panose="02020603050405020304" pitchFamily="18" charset="0"/>
              <a:cs typeface="Times New Roman" panose="02020603050405020304" pitchFamily="18" charset="0"/>
            </a:endParaRPr>
          </a:p>
        </p:txBody>
      </p:sp>
      <p:sp>
        <p:nvSpPr>
          <p:cNvPr id="4" name="object 4"/>
          <p:cNvSpPr/>
          <p:nvPr/>
        </p:nvSpPr>
        <p:spPr>
          <a:xfrm>
            <a:off x="5039326" y="3920624"/>
            <a:ext cx="2185356" cy="2081783"/>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xmlns="" val="2511310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5400" b="1" dirty="0" err="1">
                <a:latin typeface="Times New Roman" panose="02020603050405020304" pitchFamily="18" charset="0"/>
                <a:cs typeface="Times New Roman" panose="02020603050405020304" pitchFamily="18" charset="0"/>
              </a:rPr>
              <a:t>Қарым-қатынас</a:t>
            </a:r>
            <a:r>
              <a:rPr lang="ru-RU" sz="5400" b="1" dirty="0">
                <a:latin typeface="Times New Roman" panose="02020603050405020304" pitchFamily="18" charset="0"/>
                <a:cs typeface="Times New Roman" panose="02020603050405020304" pitchFamily="18" charset="0"/>
              </a:rPr>
              <a:t> </a:t>
            </a:r>
            <a:r>
              <a:rPr lang="ru-RU" sz="5400" b="1" dirty="0" err="1" smtClean="0">
                <a:latin typeface="Times New Roman" panose="02020603050405020304" pitchFamily="18" charset="0"/>
                <a:cs typeface="Times New Roman" panose="02020603050405020304" pitchFamily="18" charset="0"/>
              </a:rPr>
              <a:t>түсінігі</a:t>
            </a:r>
            <a:endParaRPr lang="ru-RU" sz="5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07368" y="1666576"/>
            <a:ext cx="6685128" cy="4342718"/>
          </a:xfrm>
        </p:spPr>
        <p:txBody>
          <a:bodyPr>
            <a:noAutofit/>
          </a:bodyPr>
          <a:lstStyle/>
          <a:p>
            <a:r>
              <a:rPr lang="ru-RU" sz="2800" b="1" dirty="0" err="1">
                <a:latin typeface="Times New Roman" panose="02020603050405020304" pitchFamily="18" charset="0"/>
                <a:cs typeface="Times New Roman" panose="02020603050405020304" pitchFamily="18" charset="0"/>
              </a:rPr>
              <a:t>Қарым-қатынас</a:t>
            </a:r>
            <a:r>
              <a:rPr lang="ru-RU" sz="2800" dirty="0">
                <a:latin typeface="Times New Roman" panose="02020603050405020304" pitchFamily="18" charset="0"/>
                <a:cs typeface="Times New Roman" panose="02020603050405020304" pitchFamily="18" charset="0"/>
              </a:rPr>
              <a:t> - </a:t>
            </a:r>
            <a:r>
              <a:rPr lang="ru-RU" sz="2800" dirty="0" err="1">
                <a:latin typeface="Times New Roman" panose="02020603050405020304" pitchFamily="18" charset="0"/>
                <a:cs typeface="Times New Roman" panose="02020603050405020304" pitchFamily="18" charset="0"/>
              </a:rPr>
              <a:t>бұл</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ақпарат</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алмасудан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сондай-ақ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серіктестердің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бір-бірін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қабылдауы</a:t>
            </a:r>
            <a:r>
              <a:rPr lang="ru-RU" sz="2800" dirty="0">
                <a:latin typeface="Times New Roman" panose="02020603050405020304" pitchFamily="18" charset="0"/>
                <a:cs typeface="Times New Roman" panose="02020603050405020304" pitchFamily="18" charset="0"/>
              </a:rPr>
              <a:t> мен </a:t>
            </a:r>
            <a:r>
              <a:rPr lang="ru-RU" sz="2800" dirty="0" err="1">
                <a:latin typeface="Times New Roman" panose="02020603050405020304" pitchFamily="18" charset="0"/>
                <a:cs typeface="Times New Roman" panose="02020603050405020304" pitchFamily="18" charset="0"/>
              </a:rPr>
              <a:t>түсінуінен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тұратын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адамдар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арасындағы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өзара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әрекеттің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күрделі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процесі</a:t>
            </a:r>
            <a:r>
              <a:rPr lang="ru-RU" sz="2800" dirty="0" smtClean="0">
                <a:latin typeface="Times New Roman" panose="02020603050405020304" pitchFamily="18" charset="0"/>
                <a:cs typeface="Times New Roman" panose="02020603050405020304" pitchFamily="18" charset="0"/>
              </a:rPr>
              <a:t>.</a:t>
            </a:r>
          </a:p>
          <a:p>
            <a:r>
              <a:rPr lang="ru-RU" sz="2800" dirty="0">
                <a:latin typeface="Times New Roman" panose="02020603050405020304" pitchFamily="18" charset="0"/>
                <a:cs typeface="Times New Roman" panose="02020603050405020304" pitchFamily="18" charset="0"/>
              </a:rPr>
              <a:t>«</a:t>
            </a:r>
            <a:r>
              <a:rPr lang="ru-RU" sz="2800" dirty="0" err="1">
                <a:latin typeface="Times New Roman" panose="02020603050405020304" pitchFamily="18" charset="0"/>
                <a:cs typeface="Times New Roman" panose="02020603050405020304" pitchFamily="18" charset="0"/>
              </a:rPr>
              <a:t>Қарым-қатынас</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категориясы</a:t>
            </a:r>
            <a:r>
              <a:rPr lang="ru-RU" sz="2800" dirty="0">
                <a:latin typeface="Times New Roman" panose="02020603050405020304" pitchFamily="18" charset="0"/>
                <a:cs typeface="Times New Roman" panose="02020603050405020304" pitchFamily="18" charset="0"/>
              </a:rPr>
              <a:t> психология </a:t>
            </a:r>
            <a:r>
              <a:rPr lang="ru-RU" sz="2800" dirty="0" err="1">
                <a:latin typeface="Times New Roman" panose="02020603050405020304" pitchFamily="18" charset="0"/>
                <a:cs typeface="Times New Roman" panose="02020603050405020304" pitchFamily="18" charset="0"/>
              </a:rPr>
              <a:t>ғылымында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ойлау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мінез-құлық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тұлға</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«сана» </a:t>
            </a:r>
            <a:r>
              <a:rPr lang="ru-RU" sz="2800" dirty="0" err="1">
                <a:latin typeface="Times New Roman" panose="02020603050405020304" pitchFamily="18" charset="0"/>
                <a:cs typeface="Times New Roman" panose="02020603050405020304" pitchFamily="18" charset="0"/>
              </a:rPr>
              <a:t>сияқты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негізгі</a:t>
            </a:r>
            <a:r>
              <a:rPr lang="ru-RU" sz="2800" dirty="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категориялардың</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бірі</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болып</a:t>
            </a:r>
            <a:r>
              <a:rPr lang="ru-RU" sz="2800" dirty="0" smtClean="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табылады</a:t>
            </a:r>
            <a:r>
              <a:rPr lang="ru-RU" sz="2800" dirty="0" smtClean="0">
                <a:latin typeface="Times New Roman" panose="02020603050405020304" pitchFamily="18" charset="0"/>
                <a:cs typeface="Times New Roman" panose="02020603050405020304" pitchFamily="18" charset="0"/>
              </a:rPr>
              <a:t>.</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465325" y="2244061"/>
            <a:ext cx="4467652" cy="3187748"/>
          </a:xfrm>
          <a:prstGeom prst="rect">
            <a:avLst/>
          </a:prstGeom>
        </p:spPr>
      </p:pic>
    </p:spTree>
    <p:extLst>
      <p:ext uri="{BB962C8B-B14F-4D97-AF65-F5344CB8AC3E}">
        <p14:creationId xmlns:p14="http://schemas.microsoft.com/office/powerpoint/2010/main" xmlns="" val="38598786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4400" b="1" dirty="0" smtClean="0">
                <a:latin typeface="Times New Roman" panose="02020603050405020304" pitchFamily="18" charset="0"/>
                <a:cs typeface="Times New Roman" panose="02020603050405020304" pitchFamily="18" charset="0"/>
              </a:rPr>
              <a:t>Қарым-қатынастың мәні</a:t>
            </a:r>
            <a:endParaRPr lang="ru-RU" sz="4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p:txBody>
          <a:bodyPr>
            <a:normAutofit fontScale="92500" lnSpcReduction="10000"/>
          </a:bodyPr>
          <a:lstStyle/>
          <a:p>
            <a:r>
              <a:rPr lang="kk-KZ" dirty="0">
                <a:latin typeface="Times New Roman" panose="02020603050405020304" pitchFamily="18" charset="0"/>
                <a:cs typeface="Times New Roman" panose="02020603050405020304" pitchFamily="18" charset="0"/>
              </a:rPr>
              <a:t>Қарым-қатынас адамзат қоғамының және жеке тұлғаның жарқын өмір сүруінің міндетті шарты. </a:t>
            </a:r>
            <a:endParaRPr lang="kk-KZ" dirty="0" smtClean="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Қарым-қатынас ерекше құндылық </a:t>
            </a:r>
            <a:r>
              <a:rPr lang="kk-KZ" dirty="0">
                <a:latin typeface="Times New Roman" panose="02020603050405020304" pitchFamily="18" charset="0"/>
                <a:cs typeface="Times New Roman" panose="02020603050405020304" pitchFamily="18" charset="0"/>
              </a:rPr>
              <a:t>болып табылады.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Қарым-қатынас қажеттілік </a:t>
            </a:r>
            <a:r>
              <a:rPr lang="kk-KZ" dirty="0" smtClean="0">
                <a:latin typeface="Times New Roman" panose="02020603050405020304" pitchFamily="18" charset="0"/>
                <a:cs typeface="Times New Roman" panose="02020603050405020304" pitchFamily="18" charset="0"/>
              </a:rPr>
              <a:t>түрі.</a:t>
            </a:r>
            <a:endParaRPr lang="kk-KZ"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Қарым-қатынас адамның белсенділік формасы.</a:t>
            </a:r>
          </a:p>
          <a:p>
            <a:r>
              <a:rPr lang="kk-KZ" dirty="0" smtClean="0">
                <a:latin typeface="Times New Roman" panose="02020603050405020304" pitchFamily="18" charset="0"/>
                <a:cs typeface="Times New Roman" panose="02020603050405020304" pitchFamily="18" charset="0"/>
              </a:rPr>
              <a:t>Қарым-қатынас іс-әрекет түрі. </a:t>
            </a:r>
          </a:p>
          <a:p>
            <a:pPr marL="0" indent="0">
              <a:buNone/>
            </a:pPr>
            <a:r>
              <a:rPr lang="kk-KZ" dirty="0">
                <a:latin typeface="Times New Roman" panose="02020603050405020304" pitchFamily="18" charset="0"/>
                <a:cs typeface="Times New Roman" panose="02020603050405020304" pitchFamily="18" charset="0"/>
              </a:rPr>
              <a:t>Адамдармен тіл табысу бизнестегі, кәсіпкерлік немесе қызмет бабындағы нәтижелі жұмыс жасаудың негізі екені белгілі.  30-шы жылдарда Дейл Карнеги адамның кез-келген жұмыстағы </a:t>
            </a:r>
            <a:r>
              <a:rPr lang="kk-KZ" dirty="0" smtClean="0">
                <a:latin typeface="Times New Roman" panose="02020603050405020304" pitchFamily="18" charset="0"/>
                <a:cs typeface="Times New Roman" panose="02020603050405020304" pitchFamily="18" charset="0"/>
              </a:rPr>
              <a:t>қаржылық, әл-ауқаттық </a:t>
            </a:r>
            <a:r>
              <a:rPr lang="kk-KZ" dirty="0">
                <a:latin typeface="Times New Roman" panose="02020603050405020304" pitchFamily="18" charset="0"/>
                <a:cs typeface="Times New Roman" panose="02020603050405020304" pitchFamily="18" charset="0"/>
              </a:rPr>
              <a:t>дәрежесі 15 пайызға оның </a:t>
            </a:r>
            <a:r>
              <a:rPr lang="kk-KZ" dirty="0" smtClean="0">
                <a:latin typeface="Times New Roman" panose="02020603050405020304" pitchFamily="18" charset="0"/>
                <a:cs typeface="Times New Roman" panose="02020603050405020304" pitchFamily="18" charset="0"/>
              </a:rPr>
              <a:t>кәсіби біліктілігіне</a:t>
            </a:r>
            <a:r>
              <a:rPr lang="kk-KZ" dirty="0">
                <a:latin typeface="Times New Roman" panose="02020603050405020304" pitchFamily="18" charset="0"/>
                <a:cs typeface="Times New Roman" panose="02020603050405020304" pitchFamily="18" charset="0"/>
              </a:rPr>
              <a:t>, алған қалған 80-85 пайызы оның адамдармен ортақ тіл табысуына, қарым-қатынасқа түсуіне байланысты екенін атап өткен.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94476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4400" b="1" dirty="0" smtClean="0">
                <a:latin typeface="Times New Roman" panose="02020603050405020304" pitchFamily="18" charset="0"/>
                <a:cs typeface="Times New Roman" panose="02020603050405020304" pitchFamily="18" charset="0"/>
              </a:rPr>
              <a:t>Қарым-қатынас мәні</a:t>
            </a:r>
            <a:endParaRPr lang="ru-RU" sz="4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p:txBody>
          <a:bodyPr>
            <a:normAutofit lnSpcReduction="10000"/>
          </a:bodyPr>
          <a:lstStyle/>
          <a:p>
            <a:pPr marL="0" indent="0">
              <a:buNone/>
            </a:pPr>
            <a:r>
              <a:rPr lang="kk-KZ" dirty="0">
                <a:latin typeface="Times New Roman" panose="02020603050405020304" pitchFamily="18" charset="0"/>
                <a:cs typeface="Times New Roman" panose="02020603050405020304" pitchFamily="18" charset="0"/>
              </a:rPr>
              <a:t>Қарым-қатынас </a:t>
            </a:r>
            <a:r>
              <a:rPr lang="kk-KZ" dirty="0" smtClean="0">
                <a:latin typeface="Times New Roman" panose="02020603050405020304" pitchFamily="18" charset="0"/>
                <a:cs typeface="Times New Roman" panose="02020603050405020304" pitchFamily="18" charset="0"/>
              </a:rPr>
              <a:t>– адамның </a:t>
            </a:r>
            <a:r>
              <a:rPr lang="kk-KZ" dirty="0">
                <a:latin typeface="Times New Roman" panose="02020603050405020304" pitchFamily="18" charset="0"/>
                <a:cs typeface="Times New Roman" panose="02020603050405020304" pitchFamily="18" charset="0"/>
              </a:rPr>
              <a:t>психикалық дамуының және мінезінің алғышарты, негізі. Сонымен, қарым-қатынас </a:t>
            </a:r>
            <a:r>
              <a:rPr lang="kk-KZ" dirty="0" smtClean="0">
                <a:latin typeface="Times New Roman" panose="02020603050405020304" pitchFamily="18" charset="0"/>
                <a:cs typeface="Times New Roman" panose="02020603050405020304" pitchFamily="18" charset="0"/>
              </a:rPr>
              <a:t>– адамның </a:t>
            </a:r>
            <a:r>
              <a:rPr lang="kk-KZ" dirty="0">
                <a:latin typeface="Times New Roman" panose="02020603050405020304" pitchFamily="18" charset="0"/>
                <a:cs typeface="Times New Roman" panose="02020603050405020304" pitchFamily="18" charset="0"/>
              </a:rPr>
              <a:t>психологиялық дамуының факторы:</a:t>
            </a:r>
            <a:endParaRPr lang="ru-RU"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қарым-қатынас </a:t>
            </a:r>
            <a:r>
              <a:rPr lang="kk-KZ" dirty="0">
                <a:latin typeface="Times New Roman" panose="02020603050405020304" pitchFamily="18" charset="0"/>
                <a:cs typeface="Times New Roman" panose="02020603050405020304" pitchFamily="18" charset="0"/>
              </a:rPr>
              <a:t>үрдісінде басқалардан өзгешелігі қалыптасады, адам тек қана қарым-қатынас арқылы адам болады (джунглида өсіп адам болған Маугли - қияли оқиға, ертегі);</a:t>
            </a:r>
            <a:endParaRPr lang="ru-RU"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қарым-қатынас </a:t>
            </a:r>
            <a:r>
              <a:rPr lang="kk-KZ" dirty="0">
                <a:latin typeface="Times New Roman" panose="02020603050405020304" pitchFamily="18" charset="0"/>
                <a:cs typeface="Times New Roman" panose="02020603050405020304" pitchFamily="18" charset="0"/>
              </a:rPr>
              <a:t>үрдісінде өзге үшін, өзі үшін адамның психологиялық қасиеттері ашылады (ғашық болған адам өзін-өзі жаңа қырынан танып-біледі);</a:t>
            </a:r>
            <a:endParaRPr lang="ru-RU"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қарым-қатынас </a:t>
            </a:r>
            <a:r>
              <a:rPr lang="kk-KZ" dirty="0">
                <a:latin typeface="Times New Roman" panose="02020603050405020304" pitchFamily="18" charset="0"/>
                <a:cs typeface="Times New Roman" panose="02020603050405020304" pitchFamily="18" charset="0"/>
              </a:rPr>
              <a:t>үрдісінде жеке адам жалпы </a:t>
            </a:r>
            <a:r>
              <a:rPr lang="kk-KZ" dirty="0" smtClean="0">
                <a:latin typeface="Times New Roman" panose="02020603050405020304" pitchFamily="18" charset="0"/>
                <a:cs typeface="Times New Roman" panose="02020603050405020304" pitchFamily="18" charset="0"/>
              </a:rPr>
              <a:t>адамзаттық</a:t>
            </a: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мәдениетті, тәжірибені меңгереді.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710910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9376" y="0"/>
            <a:ext cx="10727710" cy="1371600"/>
          </a:xfrm>
        </p:spPr>
        <p:txBody>
          <a:bodyPr>
            <a:noAutofit/>
          </a:bodyPr>
          <a:lstStyle/>
          <a:p>
            <a:r>
              <a:rPr lang="ru-RU" sz="4400"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Қарым-қатынастың</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маңызды</a:t>
            </a:r>
            <a:r>
              <a:rPr lang="ru-RU" sz="4000" b="1" dirty="0" smtClean="0">
                <a:latin typeface="Times New Roman" panose="02020603050405020304" pitchFamily="18" charset="0"/>
                <a:cs typeface="Times New Roman" panose="02020603050405020304" pitchFamily="18" charset="0"/>
              </a:rPr>
              <a:t> </a:t>
            </a:r>
            <a:br>
              <a:rPr lang="ru-RU" sz="4000" b="1" dirty="0" smtClean="0">
                <a:latin typeface="Times New Roman" panose="02020603050405020304" pitchFamily="18" charset="0"/>
                <a:cs typeface="Times New Roman" panose="02020603050405020304" pitchFamily="18" charset="0"/>
              </a:rPr>
            </a:br>
            <a:r>
              <a:rPr lang="ru-RU" sz="4000" b="1" dirty="0" smtClean="0">
                <a:latin typeface="Times New Roman" panose="02020603050405020304" pitchFamily="18" charset="0"/>
                <a:cs typeface="Times New Roman" panose="02020603050405020304" pitchFamily="18" charset="0"/>
              </a:rPr>
              <a:t>3 </a:t>
            </a:r>
            <a:r>
              <a:rPr lang="ru-RU" sz="4000" b="1" dirty="0" err="1" smtClean="0">
                <a:latin typeface="Times New Roman" panose="02020603050405020304" pitchFamily="18" charset="0"/>
                <a:cs typeface="Times New Roman" panose="02020603050405020304" pitchFamily="18" charset="0"/>
              </a:rPr>
              <a:t>аспектісі</a:t>
            </a:r>
            <a:endParaRPr lang="ru-RU" sz="4000"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2052274406"/>
              </p:ext>
            </p:extLst>
          </p:nvPr>
        </p:nvGraphicFramePr>
        <p:xfrm>
          <a:off x="-750627" y="968991"/>
          <a:ext cx="12842543" cy="5889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432885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l="26393" t="37560" r="27149" b="18400"/>
          <a:stretch>
            <a:fillRect/>
          </a:stretch>
        </p:blipFill>
        <p:spPr bwMode="auto">
          <a:xfrm>
            <a:off x="0" y="188640"/>
            <a:ext cx="12095312" cy="6480720"/>
          </a:xfrm>
          <a:prstGeom prst="rect">
            <a:avLst/>
          </a:prstGeom>
          <a:noFill/>
          <a:ln w="9525">
            <a:noFill/>
            <a:miter lim="800000"/>
            <a:headEnd/>
            <a:tailEnd/>
          </a:ln>
          <a:effectLst/>
        </p:spPr>
      </p:pic>
    </p:spTree>
    <p:extLst>
      <p:ext uri="{BB962C8B-B14F-4D97-AF65-F5344CB8AC3E}">
        <p14:creationId xmlns:p14="http://schemas.microsoft.com/office/powerpoint/2010/main" xmlns="" val="12670242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9456" y="332656"/>
            <a:ext cx="10058400" cy="692696"/>
          </a:xfrm>
        </p:spPr>
        <p:txBody>
          <a:bodyPr>
            <a:normAutofit/>
          </a:bodyPr>
          <a:lstStyle/>
          <a:p>
            <a:r>
              <a:rPr lang="ru-RU" sz="3600" b="1" dirty="0" err="1">
                <a:latin typeface="Times New Roman" panose="02020603050405020304" pitchFamily="18" charset="0"/>
                <a:cs typeface="Times New Roman" panose="02020603050405020304" pitchFamily="18" charset="0"/>
              </a:rPr>
              <a:t>Қарым-қатынас</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түрлері</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51385" y="1495197"/>
            <a:ext cx="11089232" cy="5348558"/>
          </a:xfrm>
        </p:spPr>
        <p:txBody>
          <a:bodyPr>
            <a:noAutofit/>
          </a:bodyPr>
          <a:lstStyle/>
          <a:p>
            <a:r>
              <a:rPr lang="ru-RU" sz="2400" b="1" dirty="0" err="1">
                <a:latin typeface="Times New Roman" panose="02020603050405020304" pitchFamily="18" charset="0"/>
                <a:cs typeface="Times New Roman" panose="02020603050405020304" pitchFamily="18" charset="0"/>
              </a:rPr>
              <a:t>Қарапайым</a:t>
            </a:r>
            <a:r>
              <a:rPr lang="ru-RU" sz="2400" b="1" dirty="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басқа адамды керекті және бөгет жасайтын объект ретінде бағалау – егер әңгімелесуші адам керек болса, қарым-қатынасқа белсенді түрде түседі, ал егер бөгет жасаса, агрессивті, ұнамсыз қылықтармен жауап береді.</a:t>
            </a:r>
            <a:endParaRPr lang="ru-RU" sz="2400" dirty="0">
              <a:latin typeface="Times New Roman" panose="02020603050405020304" pitchFamily="18" charset="0"/>
              <a:cs typeface="Times New Roman" panose="02020603050405020304" pitchFamily="18" charset="0"/>
            </a:endParaRPr>
          </a:p>
          <a:p>
            <a:r>
              <a:rPr lang="ru-RU" sz="2400" b="1" dirty="0" err="1" smtClean="0">
                <a:latin typeface="Times New Roman" panose="02020603050405020304" pitchFamily="18" charset="0"/>
                <a:cs typeface="Times New Roman" panose="02020603050405020304" pitchFamily="18" charset="0"/>
              </a:rPr>
              <a:t>Ресми</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рөлдік</a:t>
            </a:r>
            <a:r>
              <a:rPr lang="ru-RU" sz="2400" b="1"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қарым-қатынастың </a:t>
            </a:r>
            <a:r>
              <a:rPr lang="kk-KZ" sz="2400" dirty="0">
                <a:latin typeface="Times New Roman" panose="02020603050405020304" pitchFamily="18" charset="0"/>
                <a:cs typeface="Times New Roman" panose="02020603050405020304" pitchFamily="18" charset="0"/>
              </a:rPr>
              <a:t>тәсілі мен мазмұны алдын-ала белгіленіп қойған, және де әңгімелесуші туралы пікір оның әлеуметтік орнына қарай анықталады</a:t>
            </a:r>
            <a:r>
              <a:rPr lang="kk-KZ" sz="2400" dirty="0" smtClean="0">
                <a:latin typeface="Times New Roman" panose="02020603050405020304" pitchFamily="18" charset="0"/>
                <a:cs typeface="Times New Roman" panose="02020603050405020304" pitchFamily="18" charset="0"/>
              </a:rPr>
              <a:t>. Мұнда б</a:t>
            </a:r>
            <a:r>
              <a:rPr lang="ru-RU" sz="2400" dirty="0" err="1" smtClean="0">
                <a:latin typeface="Times New Roman" panose="02020603050405020304" pitchFamily="18" charset="0"/>
                <a:cs typeface="Times New Roman" panose="02020603050405020304" pitchFamily="18" charset="0"/>
              </a:rPr>
              <a:t>елгілі</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ұжымда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әлеуметтік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функциясы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маңызды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рөл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атқарады</a:t>
            </a:r>
            <a:r>
              <a:rPr lang="ru-RU" sz="2400" dirty="0" smtClean="0">
                <a:latin typeface="Times New Roman" panose="02020603050405020304" pitchFamily="18" charset="0"/>
                <a:cs typeface="Times New Roman" panose="02020603050405020304" pitchFamily="18" charset="0"/>
              </a:rPr>
              <a:t>.</a:t>
            </a:r>
          </a:p>
          <a:p>
            <a:r>
              <a:rPr lang="ru-RU" sz="2400" b="1" dirty="0">
                <a:latin typeface="Times New Roman" panose="02020603050405020304" pitchFamily="18" charset="0"/>
                <a:cs typeface="Times New Roman" panose="02020603050405020304" pitchFamily="18" charset="0"/>
              </a:rPr>
              <a:t>«Маска </a:t>
            </a:r>
            <a:r>
              <a:rPr lang="ru-RU" sz="2400" b="1" dirty="0" err="1">
                <a:latin typeface="Times New Roman" panose="02020603050405020304" pitchFamily="18" charset="0"/>
                <a:cs typeface="Times New Roman" panose="02020603050405020304" pitchFamily="18" charset="0"/>
              </a:rPr>
              <a:t>контактісі</a:t>
            </a:r>
            <a:r>
              <a:rPr lang="ru-RU" sz="2400" b="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формальді қарым-қатынас, онда </a:t>
            </a:r>
            <a:r>
              <a:rPr lang="kk-KZ" sz="2400" dirty="0" smtClean="0">
                <a:latin typeface="Times New Roman" panose="02020603050405020304" pitchFamily="18" charset="0"/>
                <a:cs typeface="Times New Roman" panose="02020603050405020304" pitchFamily="18" charset="0"/>
              </a:rPr>
              <a:t>әңгімелесуші шынайы түрде емес, жасанды түрде, түсіністік танытпай жалған ілтипаттылық көрсету арқылы </a:t>
            </a:r>
            <a:r>
              <a:rPr lang="kk-KZ" sz="2400" dirty="0">
                <a:latin typeface="Times New Roman" panose="02020603050405020304" pitchFamily="18" charset="0"/>
                <a:cs typeface="Times New Roman" panose="02020603050405020304" pitchFamily="18" charset="0"/>
              </a:rPr>
              <a:t>маска </a:t>
            </a:r>
            <a:r>
              <a:rPr lang="kk-KZ" sz="2400" dirty="0" smtClean="0">
                <a:latin typeface="Times New Roman" panose="02020603050405020304" pitchFamily="18" charset="0"/>
                <a:cs typeface="Times New Roman" panose="02020603050405020304" pitchFamily="18" charset="0"/>
              </a:rPr>
              <a:t>қолданылады. Мұнда қ</a:t>
            </a:r>
            <a:r>
              <a:rPr lang="ru-RU" sz="2400" dirty="0" err="1" smtClean="0">
                <a:latin typeface="Times New Roman" panose="02020603050405020304" pitchFamily="18" charset="0"/>
                <a:cs typeface="Times New Roman" panose="02020603050405020304" pitchFamily="18" charset="0"/>
              </a:rPr>
              <a:t>арым-қатынас</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тек </a:t>
            </a:r>
            <a:r>
              <a:rPr lang="ru-RU" sz="2400" dirty="0" err="1">
                <a:latin typeface="Times New Roman" panose="02020603050405020304" pitchFamily="18" charset="0"/>
                <a:cs typeface="Times New Roman" panose="02020603050405020304" pitchFamily="18" charset="0"/>
              </a:rPr>
              <a:t>үстірт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деңгейде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көрінеді</a:t>
            </a:r>
            <a:r>
              <a:rPr lang="ru-RU" sz="24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xmlns="" val="19961073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1591</TotalTime>
  <Words>1947</Words>
  <Application>Microsoft Office PowerPoint</Application>
  <PresentationFormat>Произвольный</PresentationFormat>
  <Paragraphs>218</Paragraphs>
  <Slides>36</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Официальная</vt:lpstr>
      <vt:lpstr>Л.Н. Гумилев атындағы Еуразия Ұлттық университеті</vt:lpstr>
      <vt:lpstr>Слайд 2</vt:lpstr>
      <vt:lpstr>Тақырыптар</vt:lpstr>
      <vt:lpstr>Қарым-қатынас түсінігі</vt:lpstr>
      <vt:lpstr>Қарым-қатынастың мәні</vt:lpstr>
      <vt:lpstr>Қарым-қатынас мәні</vt:lpstr>
      <vt:lpstr>         Қарым-қатынастың маңызды  3 аспектісі</vt:lpstr>
      <vt:lpstr>Слайд 8</vt:lpstr>
      <vt:lpstr>Қарым-қатынас түрлері</vt:lpstr>
      <vt:lpstr>Қарым-қатынас түрлері</vt:lpstr>
      <vt:lpstr>Қарым-қатынас түрлері</vt:lpstr>
      <vt:lpstr>Қарым-қатынас түрлері</vt:lpstr>
      <vt:lpstr>Қарым-қатынас формалары</vt:lpstr>
      <vt:lpstr>Қарым-қатынас формалары</vt:lpstr>
      <vt:lpstr>Қарым-қатынас формалары</vt:lpstr>
      <vt:lpstr>Қарым-қатынас формалары</vt:lpstr>
      <vt:lpstr>Қарым-қатынас функциялары</vt:lpstr>
      <vt:lpstr>Тұлғааралық қарым-қатынас ғылыми білімнің пәні ретінде</vt:lpstr>
      <vt:lpstr>Тұлғааралық қарым-қатынас сипаты</vt:lpstr>
      <vt:lpstr>Қарым-қатынастың 3 жағы сипаттамасы </vt:lpstr>
      <vt:lpstr>Тұлғааралық қарым-қатынастың сипаттамасы </vt:lpstr>
      <vt:lpstr>Тұлғааралық қатынастың сипаттамалары</vt:lpstr>
      <vt:lpstr>Топаралық қатынас ерекшеліктері</vt:lpstr>
      <vt:lpstr>Ұлтаралық қатынас ерекшеліктері</vt:lpstr>
      <vt:lpstr>Қарым-қатынас стильдері Көшбасшылықтың үш стилін анықтаған К. Левиннің жіктемесі</vt:lpstr>
      <vt:lpstr>Қарым-қатынас стильдеріне сипаттама</vt:lpstr>
      <vt:lpstr>Көшбасшылық және басшылық</vt:lpstr>
      <vt:lpstr>Слайд 28</vt:lpstr>
      <vt:lpstr>Слайд 29</vt:lpstr>
      <vt:lpstr>Көшбасшылық пен басшылық арасындағы негізгі айырмашылықтар</vt:lpstr>
      <vt:lpstr>Слайд 31</vt:lpstr>
      <vt:lpstr>Тиімді көшбасшылық қасиеттер</vt:lpstr>
      <vt:lpstr>Цифровизация жағдайындағы эффективті көшбасшы</vt:lpstr>
      <vt:lpstr>            Бақылау сұрақтары</vt:lpstr>
      <vt:lpstr>Пайдаланылған әдебиеттер тізімі</vt:lpstr>
      <vt:lpstr>Назарларыңызға рахмет!</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Asus</dc:creator>
  <cp:lastModifiedBy>ASUS</cp:lastModifiedBy>
  <cp:revision>121</cp:revision>
  <dcterms:created xsi:type="dcterms:W3CDTF">2020-10-08T15:57:45Z</dcterms:created>
  <dcterms:modified xsi:type="dcterms:W3CDTF">2023-06-08T20:37:34Z</dcterms:modified>
</cp:coreProperties>
</file>