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8" r:id="rId2"/>
    <p:sldId id="312" r:id="rId3"/>
    <p:sldId id="339" r:id="rId4"/>
    <p:sldId id="340" r:id="rId5"/>
    <p:sldId id="341" r:id="rId6"/>
    <p:sldId id="342" r:id="rId7"/>
    <p:sldId id="343" r:id="rId8"/>
    <p:sldId id="344" r:id="rId9"/>
    <p:sldId id="257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7" d="100"/>
          <a:sy n="47" d="100"/>
        </p:scale>
        <p:origin x="72" y="102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04D851-590C-4BB2-BD00-FA3EB48976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0E8F854-DDE0-4BD7-BC5D-5328FA2AB4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214458-5E41-482F-997D-0475BEDFD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FE572D-0060-47D1-AAE8-83CC0580D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6D2C9C-E398-4DF0-A1BD-615FE15D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263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9A21DE-2A19-4CEB-8456-9F2D3AE9A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5DDB79B-18B9-4847-AD46-8D5F9106BF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13B994-6752-4380-8B8B-A62F5AAE2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B4E197-A0BE-47AF-A15C-134D581E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FC9820-2CD8-431B-AFA6-D1069F1D4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712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390B8BE-A8E1-4E79-9D4F-453BB9181A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9A0C363-5361-4F22-8BB9-3B81EB6294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B75A87-15B4-4FFE-9AC2-93EC45F8E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16054F-9106-4924-82E8-1450F7992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F7352E-DF36-4E55-A9B8-F0EF391C7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893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A8FB4C-1CCD-48F2-9A72-11E9636F0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D448F8-4AFC-4C52-9EAE-327C6F82CF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A5D8D6-2121-49AA-929E-9DFB6DE05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D7E765-D4CC-46D4-B3FA-57960F9EC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AB4253-4EE4-473C-A940-8EFFE626C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806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6F3B11-3943-43E2-B336-D7871C9A2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8602908-15D2-455A-9CD1-26C7307E3A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9D69D0-E8C6-4788-8DAF-5C8C7DB12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408BE3-70CA-49CA-81AE-F216390FB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C1C431-1F42-4ECA-8443-B997DB288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205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5D208A-A84E-4839-834F-4D71351F1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F28FBF-95B1-42C7-A707-F06D08F0D4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F7F000-DD93-43D4-BA2A-EA65A3D927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ABA5FC-953E-4A28-8A5A-2ACC9289C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5A8A4C-4BAA-4CE6-9FF5-72A4C77A6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28C54A-D5EF-4137-97D3-9260F73F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251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12B6A8-EF2E-41D6-9A5B-24E2F0230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86CE926-D0C6-4D93-94C5-EADFD0221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8E60BE6-C397-481B-88BA-4F1805152B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A81CDD5-8360-4ECF-8065-FF4C4C3D75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A92D018-14A0-429B-B637-B48B2723EA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1BF73C8-590F-46D0-AAFC-C43B5E0C3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4D8E968-AA2C-418B-B38B-C5BFDA526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C533B56-93ED-47D0-9737-CA38BEB71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870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98C198-388A-4965-ACAC-B26D890B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20F33F9-FCF2-41B7-AB20-AF85A777F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BF8E567-96A9-4166-BED2-0ADB0C3C1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BE7CBA4-FB5E-45A4-BF22-B5350A78B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736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C643C07-5635-46D0-A345-E0BF55C33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0B390F4-B3AF-43D6-95A3-CCE1F6191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E8AD44C-E320-4D18-B665-E34332CBF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57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843D55-F420-47F3-AC2A-C711974C8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DD3792-764C-4928-85DB-7456EAECE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2BF33A-46DF-4B96-8112-F34D2AEDAF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854F939-E308-47C0-9A47-F9F9677F6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41AF1B-71F7-4960-B0F2-B7359ECF1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C3221E-B437-402F-A74A-7FD1A9E6C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57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1D4270-31E6-4B6D-8C85-F11EF4273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87B729-62D4-48D4-B6E6-F42117D75E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C1A58A-5E0E-433C-A6F4-90CA5DD836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377EF4-DA24-4E98-8DEF-410A5781C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D413895-7291-42A3-BC22-82496E7DD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AF20F84-AD49-4779-8F16-5C7A4C55A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637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1DD4F2-3184-4F0B-A08F-936ED59FD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172661A-0039-4DC1-AB89-25B10B2F1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505A5D-EE1B-4120-854B-289AE3597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CC9EE5-94D7-4746-B623-AAE03689DC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34817C-6846-4E0A-BC7B-7D40B4E10E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212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" name="Объект 1">
            <a:extLst>
              <a:ext uri="{FF2B5EF4-FFF2-40B4-BE49-F238E27FC236}">
                <a16:creationId xmlns:a16="http://schemas.microsoft.com/office/drawing/2014/main" id="{75606BC8-FEAC-A133-0013-3BD9885BFA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3521" y="755386"/>
            <a:ext cx="9723963" cy="59136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F94D3AF-1BF8-2992-9EB1-BFC2DCF64082}"/>
              </a:ext>
            </a:extLst>
          </p:cNvPr>
          <p:cNvSpPr txBox="1"/>
          <p:nvPr/>
        </p:nvSpPr>
        <p:spPr>
          <a:xfrm>
            <a:off x="1550846" y="1871489"/>
            <a:ext cx="9236637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67995" algn="ctr"/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Лекция 15. </a:t>
            </a:r>
          </a:p>
          <a:p>
            <a:pPr indent="467995" algn="ctr"/>
            <a:endParaRPr lang="ru-RU" sz="28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67995" algn="ctr"/>
            <a:r>
              <a:rPr lang="kk-KZ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Статистическое исследование зависимостей:</a:t>
            </a:r>
            <a:r>
              <a:rPr lang="kk-K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Стохастичесепя зависимость, регрессии и корреляции, регрессионный анализ.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0441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" name="Объект 2">
            <a:extLst>
              <a:ext uri="{FF2B5EF4-FFF2-40B4-BE49-F238E27FC236}">
                <a16:creationId xmlns:a16="http://schemas.microsoft.com/office/drawing/2014/main" id="{9F0B024E-0D9F-23E3-DC24-E5DEC3CBE9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5090" y="796410"/>
            <a:ext cx="10158567" cy="4203635"/>
          </a:xfrm>
        </p:spPr>
      </p:pic>
    </p:spTree>
    <p:extLst>
      <p:ext uri="{BB962C8B-B14F-4D97-AF65-F5344CB8AC3E}">
        <p14:creationId xmlns:p14="http://schemas.microsoft.com/office/powerpoint/2010/main" val="2825171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" name="Объект 1">
            <a:extLst>
              <a:ext uri="{FF2B5EF4-FFF2-40B4-BE49-F238E27FC236}">
                <a16:creationId xmlns:a16="http://schemas.microsoft.com/office/drawing/2014/main" id="{F0B44032-B3C0-1B7E-D87C-17B0992FD1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2587" y="914399"/>
            <a:ext cx="8928878" cy="4627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4703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" name="Объект 1">
            <a:extLst>
              <a:ext uri="{FF2B5EF4-FFF2-40B4-BE49-F238E27FC236}">
                <a16:creationId xmlns:a16="http://schemas.microsoft.com/office/drawing/2014/main" id="{3E917A4B-D624-44BD-A563-400DE1CAC2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57203" y="886913"/>
            <a:ext cx="9031307" cy="5089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4511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Объект 2">
            <a:extLst>
              <a:ext uri="{FF2B5EF4-FFF2-40B4-BE49-F238E27FC236}">
                <a16:creationId xmlns:a16="http://schemas.microsoft.com/office/drawing/2014/main" id="{71B29B87-DC55-B458-09FA-220D6505A9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57204" y="886913"/>
            <a:ext cx="10080808" cy="4768859"/>
          </a:xfrm>
        </p:spPr>
      </p:pic>
    </p:spTree>
    <p:extLst>
      <p:ext uri="{BB962C8B-B14F-4D97-AF65-F5344CB8AC3E}">
        <p14:creationId xmlns:p14="http://schemas.microsoft.com/office/powerpoint/2010/main" val="19993587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Объект 2">
            <a:extLst>
              <a:ext uri="{FF2B5EF4-FFF2-40B4-BE49-F238E27FC236}">
                <a16:creationId xmlns:a16="http://schemas.microsoft.com/office/drawing/2014/main" id="{6AF70BDD-03C2-596A-8068-A0BC35D1D3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65867" y="786303"/>
            <a:ext cx="9052896" cy="5353240"/>
          </a:xfrm>
        </p:spPr>
      </p:pic>
    </p:spTree>
    <p:extLst>
      <p:ext uri="{BB962C8B-B14F-4D97-AF65-F5344CB8AC3E}">
        <p14:creationId xmlns:p14="http://schemas.microsoft.com/office/powerpoint/2010/main" val="37957282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Объект 2">
            <a:extLst>
              <a:ext uri="{FF2B5EF4-FFF2-40B4-BE49-F238E27FC236}">
                <a16:creationId xmlns:a16="http://schemas.microsoft.com/office/drawing/2014/main" id="{E1B63A05-9B7C-1243-B737-350BCDF201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6255" y="786302"/>
            <a:ext cx="10310282" cy="3171906"/>
          </a:xfrm>
        </p:spPr>
      </p:pic>
    </p:spTree>
    <p:extLst>
      <p:ext uri="{BB962C8B-B14F-4D97-AF65-F5344CB8AC3E}">
        <p14:creationId xmlns:p14="http://schemas.microsoft.com/office/powerpoint/2010/main" val="38056597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" name="Объект 1">
            <a:extLst>
              <a:ext uri="{FF2B5EF4-FFF2-40B4-BE49-F238E27FC236}">
                <a16:creationId xmlns:a16="http://schemas.microsoft.com/office/drawing/2014/main" id="{9ED10FBE-6828-9F40-D526-8A7F0E40D8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62598" y="666945"/>
            <a:ext cx="7860440" cy="5132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5561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" name="Rectangle 111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19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133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8" name="Заголовок 1">
            <a:extLst>
              <a:ext uri="{FF2B5EF4-FFF2-40B4-BE49-F238E27FC236}">
                <a16:creationId xmlns:a16="http://schemas.microsoft.com/office/drawing/2014/main" id="{274D7792-7E79-4D67-987E-3064A6930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95716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Благодарю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21710372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1198</TotalTime>
  <Words>21</Words>
  <Application>Microsoft Office PowerPoint</Application>
  <PresentationFormat>Широкоэкранный</PresentationFormat>
  <Paragraphs>4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Благодарю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Аманжолова Айнур Кайралиевна</dc:creator>
  <cp:lastModifiedBy>Пользователь</cp:lastModifiedBy>
  <cp:revision>21</cp:revision>
  <dcterms:created xsi:type="dcterms:W3CDTF">2021-11-16T03:16:23Z</dcterms:created>
  <dcterms:modified xsi:type="dcterms:W3CDTF">2022-11-06T08:19:54Z</dcterms:modified>
</cp:coreProperties>
</file>