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344" r:id="rId9"/>
    <p:sldId id="25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5606BC8-FEAC-A133-0013-3BD9885BF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3521" y="755386"/>
            <a:ext cx="9723963" cy="5913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550846" y="1871489"/>
            <a:ext cx="923663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67995" algn="ctr"/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15. </a:t>
            </a:r>
          </a:p>
          <a:p>
            <a:pPr indent="467995" algn="ctr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67995" algn="ctr"/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Статистическое исследование зависимостей: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Стохастичесепя зависимость, регрессии и корреляции, регрессионный анализ.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9F0B024E-0D9F-23E3-DC24-E5DEC3CBE9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5090" y="796410"/>
            <a:ext cx="10158567" cy="4203635"/>
          </a:xfr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F0B44032-B3C0-1B7E-D87C-17B0992FD1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2587" y="914399"/>
            <a:ext cx="8928878" cy="462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7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3E917A4B-D624-44BD-A563-400DE1CAC2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3" y="886913"/>
            <a:ext cx="9031307" cy="508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451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71B29B87-DC55-B458-09FA-220D6505A9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4" y="886913"/>
            <a:ext cx="10080808" cy="4768859"/>
          </a:xfrm>
        </p:spPr>
      </p:pic>
    </p:spTree>
    <p:extLst>
      <p:ext uri="{BB962C8B-B14F-4D97-AF65-F5344CB8AC3E}">
        <p14:creationId xmlns:p14="http://schemas.microsoft.com/office/powerpoint/2010/main" val="199935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6AF70BDD-03C2-596A-8068-A0BC35D1D3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5867" y="786303"/>
            <a:ext cx="9052896" cy="5353240"/>
          </a:xfrm>
        </p:spPr>
      </p:pic>
    </p:spTree>
    <p:extLst>
      <p:ext uri="{BB962C8B-B14F-4D97-AF65-F5344CB8AC3E}">
        <p14:creationId xmlns:p14="http://schemas.microsoft.com/office/powerpoint/2010/main" val="379572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E1B63A05-9B7C-1243-B737-350BCDF201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6255" y="786302"/>
            <a:ext cx="10310282" cy="3171906"/>
          </a:xfrm>
        </p:spPr>
      </p:pic>
    </p:spTree>
    <p:extLst>
      <p:ext uri="{BB962C8B-B14F-4D97-AF65-F5344CB8AC3E}">
        <p14:creationId xmlns:p14="http://schemas.microsoft.com/office/powerpoint/2010/main" val="3805659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9ED10FBE-6828-9F40-D526-8A7F0E40D8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2598" y="666945"/>
            <a:ext cx="7860440" cy="5132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556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21</Words>
  <Application>Microsoft Office PowerPoint</Application>
  <PresentationFormat>Широкоэкранный</PresentationFormat>
  <Paragraphs>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21</cp:revision>
  <dcterms:created xsi:type="dcterms:W3CDTF">2021-11-16T03:16:23Z</dcterms:created>
  <dcterms:modified xsi:type="dcterms:W3CDTF">2022-11-06T08:19:54Z</dcterms:modified>
</cp:coreProperties>
</file>