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89A0-9E25-41A6-B227-5E6C54502696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F0EB-2AAC-4A5B-80D9-6333D3906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026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89A0-9E25-41A6-B227-5E6C54502696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F0EB-2AAC-4A5B-80D9-6333D3906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860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89A0-9E25-41A6-B227-5E6C54502696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F0EB-2AAC-4A5B-80D9-6333D3906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115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89A0-9E25-41A6-B227-5E6C54502696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F0EB-2AAC-4A5B-80D9-6333D390674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6413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89A0-9E25-41A6-B227-5E6C54502696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F0EB-2AAC-4A5B-80D9-6333D3906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923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89A0-9E25-41A6-B227-5E6C54502696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F0EB-2AAC-4A5B-80D9-6333D3906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890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89A0-9E25-41A6-B227-5E6C54502696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F0EB-2AAC-4A5B-80D9-6333D3906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779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89A0-9E25-41A6-B227-5E6C54502696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F0EB-2AAC-4A5B-80D9-6333D3906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998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89A0-9E25-41A6-B227-5E6C54502696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F0EB-2AAC-4A5B-80D9-6333D3906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974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89A0-9E25-41A6-B227-5E6C54502696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F0EB-2AAC-4A5B-80D9-6333D3906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917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89A0-9E25-41A6-B227-5E6C54502696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F0EB-2AAC-4A5B-80D9-6333D3906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908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89A0-9E25-41A6-B227-5E6C54502696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F0EB-2AAC-4A5B-80D9-6333D3906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949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89A0-9E25-41A6-B227-5E6C54502696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F0EB-2AAC-4A5B-80D9-6333D3906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380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89A0-9E25-41A6-B227-5E6C54502696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F0EB-2AAC-4A5B-80D9-6333D3906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090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89A0-9E25-41A6-B227-5E6C54502696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F0EB-2AAC-4A5B-80D9-6333D3906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86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89A0-9E25-41A6-B227-5E6C54502696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F0EB-2AAC-4A5B-80D9-6333D3906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237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89A0-9E25-41A6-B227-5E6C54502696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F0EB-2AAC-4A5B-80D9-6333D3906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132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08189A0-9E25-41A6-B227-5E6C54502696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69EF0EB-2AAC-4A5B-80D9-6333D3906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9076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D67939-A668-424C-85B4-92C1F4D7F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7605"/>
            <a:ext cx="9144000" cy="4576969"/>
          </a:xfrm>
        </p:spPr>
        <p:txBody>
          <a:bodyPr>
            <a:normAutofit/>
          </a:bodyPr>
          <a:lstStyle/>
          <a:p>
            <a:pPr algn="ctr"/>
            <a:r>
              <a:rPr lang="ru-RU" sz="8000" dirty="0"/>
              <a:t>Солт</a:t>
            </a:r>
            <a:r>
              <a:rPr lang="kk-KZ" sz="8000" dirty="0"/>
              <a:t>үстік Американың </a:t>
            </a:r>
            <a:br>
              <a:rPr lang="kk-KZ" sz="8000" dirty="0"/>
            </a:br>
            <a:r>
              <a:rPr lang="kk-KZ" sz="8000" dirty="0"/>
              <a:t>климаты </a:t>
            </a:r>
            <a:br>
              <a:rPr lang="kk-KZ" sz="8000" dirty="0"/>
            </a:br>
            <a:r>
              <a:rPr lang="kk-KZ" sz="8000" dirty="0"/>
              <a:t>және ішкі сулары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591591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0B9A421-D89B-40A1-96DA-847C76E88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500" y="252413"/>
            <a:ext cx="11557000" cy="642620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err="1"/>
              <a:t>Клмматтың</a:t>
            </a:r>
            <a:r>
              <a:rPr lang="ru-RU" dirty="0"/>
              <a:t> </a:t>
            </a:r>
            <a:r>
              <a:rPr lang="ru-RU" dirty="0" err="1"/>
              <a:t>атмосферадағы</a:t>
            </a:r>
            <a:r>
              <a:rPr lang="ru-RU" dirty="0"/>
              <a:t> </a:t>
            </a:r>
            <a:r>
              <a:rPr lang="ru-RU" dirty="0" err="1"/>
              <a:t>айналым</a:t>
            </a:r>
            <a:r>
              <a:rPr lang="ru-RU" dirty="0"/>
              <a:t> </a:t>
            </a:r>
            <a:r>
              <a:rPr lang="ru-RU" dirty="0" err="1"/>
              <a:t>агынының</a:t>
            </a:r>
            <a:r>
              <a:rPr lang="ru-RU" dirty="0"/>
              <a:t> </a:t>
            </a:r>
            <a:r>
              <a:rPr lang="ru-RU" dirty="0" err="1"/>
              <a:t>жағдайлары</a:t>
            </a:r>
            <a:r>
              <a:rPr lang="ru-RU" dirty="0"/>
              <a:t> мен </a:t>
            </a:r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көрсеткіштердің</a:t>
            </a:r>
            <a:r>
              <a:rPr lang="ru-RU" dirty="0"/>
              <a:t> </a:t>
            </a:r>
            <a:r>
              <a:rPr lang="ru-RU" dirty="0" err="1"/>
              <a:t>бөлінуі</a:t>
            </a:r>
            <a:r>
              <a:rPr lang="ru-RU" dirty="0"/>
              <a:t> </a:t>
            </a:r>
            <a:r>
              <a:rPr lang="ru-RU" dirty="0" err="1"/>
              <a:t>букіл</a:t>
            </a:r>
            <a:r>
              <a:rPr lang="ru-RU" dirty="0"/>
              <a:t> материк </a:t>
            </a:r>
            <a:r>
              <a:rPr lang="ru-RU" dirty="0" err="1"/>
              <a:t>көлемінде</a:t>
            </a:r>
            <a:r>
              <a:rPr lang="ru-RU" dirty="0"/>
              <a:t> </a:t>
            </a:r>
            <a:r>
              <a:rPr lang="ru-RU" dirty="0" err="1"/>
              <a:t>жыл</a:t>
            </a:r>
            <a:r>
              <a:rPr lang="ru-RU" dirty="0"/>
              <a:t> </a:t>
            </a:r>
            <a:r>
              <a:rPr lang="ru-RU" dirty="0" err="1"/>
              <a:t>мезгілдеріне</a:t>
            </a:r>
            <a:r>
              <a:rPr lang="ru-RU" dirty="0"/>
              <a:t> </a:t>
            </a:r>
            <a:r>
              <a:rPr lang="ru-RU" dirty="0" err="1"/>
              <a:t>қарай</a:t>
            </a:r>
            <a:r>
              <a:rPr lang="ru-RU" dirty="0"/>
              <a:t> </a:t>
            </a:r>
            <a:r>
              <a:rPr lang="ru-RU" dirty="0" err="1"/>
              <a:t>бір-бірінен</a:t>
            </a:r>
            <a:r>
              <a:rPr lang="ru-RU" dirty="0"/>
              <a:t> </a:t>
            </a:r>
            <a:r>
              <a:rPr lang="ru-RU" dirty="0" err="1"/>
              <a:t>катты</a:t>
            </a:r>
            <a:r>
              <a:rPr lang="ru-RU" dirty="0"/>
              <a:t> </a:t>
            </a:r>
            <a:r>
              <a:rPr lang="ru-RU" dirty="0" err="1"/>
              <a:t>ерекшеленеді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 err="1"/>
              <a:t>Жылдың</a:t>
            </a:r>
            <a:r>
              <a:rPr lang="ru-RU" dirty="0"/>
              <a:t> </a:t>
            </a:r>
            <a:r>
              <a:rPr lang="ru-RU" dirty="0" err="1"/>
              <a:t>суық</a:t>
            </a:r>
            <a:r>
              <a:rPr lang="ru-RU" dirty="0"/>
              <a:t> </a:t>
            </a:r>
            <a:r>
              <a:rPr lang="ru-RU" dirty="0" err="1"/>
              <a:t>мезгілінде</a:t>
            </a:r>
            <a:r>
              <a:rPr lang="ru-RU" dirty="0"/>
              <a:t> </a:t>
            </a:r>
            <a:r>
              <a:rPr lang="ru-RU" dirty="0" err="1"/>
              <a:t>материкті</a:t>
            </a:r>
            <a:r>
              <a:rPr lang="ru-RU" dirty="0"/>
              <a:t> кун </a:t>
            </a:r>
            <a:r>
              <a:rPr lang="ru-RU" dirty="0" err="1"/>
              <a:t>әр</a:t>
            </a:r>
            <a:r>
              <a:rPr lang="ru-RU" dirty="0"/>
              <a:t> </a:t>
            </a:r>
            <a:r>
              <a:rPr lang="ru-RU" dirty="0" err="1"/>
              <a:t>жерде</a:t>
            </a:r>
            <a:r>
              <a:rPr lang="ru-RU" dirty="0"/>
              <a:t> </a:t>
            </a:r>
            <a:r>
              <a:rPr lang="ru-RU" dirty="0" err="1"/>
              <a:t>әр</a:t>
            </a:r>
            <a:r>
              <a:rPr lang="ru-RU" dirty="0"/>
              <a:t> </a:t>
            </a:r>
            <a:r>
              <a:rPr lang="ru-RU" dirty="0" err="1"/>
              <a:t>турлі</a:t>
            </a:r>
            <a:r>
              <a:rPr lang="ru-RU" dirty="0"/>
              <a:t> </a:t>
            </a:r>
            <a:r>
              <a:rPr lang="ru-RU" dirty="0" err="1"/>
              <a:t>дережеде</a:t>
            </a:r>
            <a:r>
              <a:rPr lang="ru-RU" dirty="0"/>
              <a:t> </a:t>
            </a:r>
            <a:r>
              <a:rPr lang="ru-RU" dirty="0" err="1"/>
              <a:t>қыздырады</a:t>
            </a:r>
            <a:r>
              <a:rPr lang="ru-RU" dirty="0"/>
              <a:t>. </a:t>
            </a:r>
            <a:r>
              <a:rPr lang="ru-RU" dirty="0" err="1"/>
              <a:t>Мысалы</a:t>
            </a:r>
            <a:r>
              <a:rPr lang="ru-RU" dirty="0"/>
              <a:t>, поляр </a:t>
            </a:r>
            <a:r>
              <a:rPr lang="ru-RU" dirty="0" err="1"/>
              <a:t>шенберінен</a:t>
            </a:r>
            <a:r>
              <a:rPr lang="ru-RU" dirty="0"/>
              <a:t> </a:t>
            </a:r>
            <a:r>
              <a:rPr lang="ru-RU" dirty="0" err="1"/>
              <a:t>солтустікке</a:t>
            </a:r>
            <a:r>
              <a:rPr lang="ru-RU" dirty="0"/>
              <a:t> карай поляр </a:t>
            </a:r>
            <a:r>
              <a:rPr lang="ru-RU" dirty="0" err="1"/>
              <a:t>туні</a:t>
            </a:r>
            <a:r>
              <a:rPr lang="ru-RU" dirty="0"/>
              <a:t> </a:t>
            </a:r>
            <a:r>
              <a:rPr lang="ru-RU" dirty="0" err="1"/>
              <a:t>басып</a:t>
            </a:r>
            <a:r>
              <a:rPr lang="ru-RU" dirty="0"/>
              <a:t> </a:t>
            </a:r>
            <a:r>
              <a:rPr lang="ru-RU" dirty="0" err="1"/>
              <a:t>жатады</a:t>
            </a:r>
            <a:r>
              <a:rPr lang="ru-RU" dirty="0"/>
              <a:t> да кун </a:t>
            </a:r>
            <a:r>
              <a:rPr lang="ru-RU" dirty="0" err="1"/>
              <a:t>радиациясы</a:t>
            </a:r>
            <a:r>
              <a:rPr lang="ru-RU" dirty="0"/>
              <a:t> </a:t>
            </a:r>
            <a:r>
              <a:rPr lang="ru-RU" dirty="0" err="1"/>
              <a:t>іс</a:t>
            </a:r>
            <a:r>
              <a:rPr lang="ru-RU" dirty="0"/>
              <a:t> </a:t>
            </a:r>
            <a:r>
              <a:rPr lang="ru-RU" dirty="0" err="1"/>
              <a:t>жузінде</a:t>
            </a:r>
            <a:r>
              <a:rPr lang="ru-RU" dirty="0"/>
              <a:t> 0° С-</a:t>
            </a:r>
            <a:r>
              <a:rPr lang="ru-RU" dirty="0" err="1"/>
              <a:t>ке</a:t>
            </a:r>
            <a:r>
              <a:rPr lang="ru-RU" dirty="0"/>
              <a:t> </a:t>
            </a:r>
            <a:r>
              <a:rPr lang="ru-RU" dirty="0" err="1"/>
              <a:t>тең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, </a:t>
            </a:r>
            <a:r>
              <a:rPr lang="ru-RU" dirty="0" err="1"/>
              <a:t>сондай-ак</a:t>
            </a:r>
            <a:r>
              <a:rPr lang="ru-RU" dirty="0"/>
              <a:t> </a:t>
            </a:r>
            <a:r>
              <a:rPr lang="ru-RU" dirty="0" err="1"/>
              <a:t>материктің</a:t>
            </a:r>
            <a:r>
              <a:rPr lang="ru-RU" dirty="0"/>
              <a:t> орта </a:t>
            </a:r>
            <a:r>
              <a:rPr lang="ru-RU" dirty="0" err="1"/>
              <a:t>бөлігінде</a:t>
            </a:r>
            <a:r>
              <a:rPr lang="ru-RU" dirty="0"/>
              <a:t> </a:t>
            </a:r>
            <a:r>
              <a:rPr lang="ru-RU" dirty="0" err="1"/>
              <a:t>катты</a:t>
            </a:r>
            <a:r>
              <a:rPr lang="ru-RU" dirty="0"/>
              <a:t> </a:t>
            </a:r>
            <a:r>
              <a:rPr lang="ru-RU" dirty="0" err="1"/>
              <a:t>суынгандыктан</a:t>
            </a:r>
            <a:r>
              <a:rPr lang="ru-RU" dirty="0"/>
              <a:t> </a:t>
            </a:r>
            <a:r>
              <a:rPr lang="ru-RU" dirty="0" err="1"/>
              <a:t>радиациялык</a:t>
            </a:r>
            <a:r>
              <a:rPr lang="ru-RU" dirty="0"/>
              <a:t> </a:t>
            </a:r>
            <a:r>
              <a:rPr lang="ru-RU" dirty="0" err="1"/>
              <a:t>аракатынастың</a:t>
            </a:r>
            <a:r>
              <a:rPr lang="ru-RU" dirty="0"/>
              <a:t> </a:t>
            </a:r>
            <a:r>
              <a:rPr lang="ru-RU" dirty="0" err="1"/>
              <a:t>мәні</a:t>
            </a:r>
            <a:r>
              <a:rPr lang="ru-RU" dirty="0"/>
              <a:t> </a:t>
            </a:r>
            <a:r>
              <a:rPr lang="ru-RU" dirty="0" err="1"/>
              <a:t>жарымсыз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. </a:t>
            </a:r>
            <a:r>
              <a:rPr lang="ru-RU" dirty="0" err="1"/>
              <a:t>Солтустік</a:t>
            </a:r>
            <a:r>
              <a:rPr lang="ru-RU" dirty="0"/>
              <a:t> </a:t>
            </a:r>
            <a:r>
              <a:rPr lang="ru-RU" dirty="0" err="1"/>
              <a:t>ендіктің</a:t>
            </a:r>
            <a:r>
              <a:rPr lang="ru-RU" dirty="0"/>
              <a:t> 30°-</a:t>
            </a:r>
            <a:r>
              <a:rPr lang="ru-RU" dirty="0" err="1"/>
              <a:t>нан</a:t>
            </a:r>
            <a:r>
              <a:rPr lang="ru-RU" dirty="0"/>
              <a:t> </a:t>
            </a:r>
            <a:r>
              <a:rPr lang="ru-RU" dirty="0" err="1"/>
              <a:t>онтустікке</a:t>
            </a:r>
            <a:r>
              <a:rPr lang="ru-RU" dirty="0"/>
              <a:t> </a:t>
            </a:r>
            <a:r>
              <a:rPr lang="ru-RU" dirty="0" err="1"/>
              <a:t>қарай</a:t>
            </a:r>
            <a:r>
              <a:rPr lang="ru-RU" dirty="0"/>
              <a:t> кун </a:t>
            </a:r>
            <a:r>
              <a:rPr lang="ru-RU" dirty="0" err="1"/>
              <a:t>материкті</a:t>
            </a:r>
            <a:r>
              <a:rPr lang="ru-RU" dirty="0"/>
              <a:t> </a:t>
            </a:r>
            <a:r>
              <a:rPr lang="ru-RU" dirty="0" err="1"/>
              <a:t>кыздыра</a:t>
            </a:r>
            <a:r>
              <a:rPr lang="ru-RU" dirty="0"/>
              <a:t> </a:t>
            </a:r>
            <a:r>
              <a:rPr lang="ru-RU" dirty="0" err="1"/>
              <a:t>туседі</a:t>
            </a:r>
            <a:r>
              <a:rPr lang="ru-RU" dirty="0"/>
              <a:t>, </a:t>
            </a:r>
            <a:r>
              <a:rPr lang="ru-RU" dirty="0" err="1"/>
              <a:t>өйткені</a:t>
            </a:r>
            <a:r>
              <a:rPr lang="ru-RU" dirty="0"/>
              <a:t> </a:t>
            </a:r>
            <a:r>
              <a:rPr lang="ru-RU" dirty="0" err="1"/>
              <a:t>әр</a:t>
            </a:r>
            <a:r>
              <a:rPr lang="ru-RU" dirty="0"/>
              <a:t> </a:t>
            </a:r>
            <a:r>
              <a:rPr lang="ru-RU" dirty="0" err="1"/>
              <a:t>тәулік</a:t>
            </a:r>
            <a:r>
              <a:rPr lang="ru-RU" dirty="0"/>
              <a:t> </a:t>
            </a:r>
            <a:r>
              <a:rPr lang="ru-RU" dirty="0" err="1"/>
              <a:t>сайын</a:t>
            </a:r>
            <a:r>
              <a:rPr lang="ru-RU" dirty="0"/>
              <a:t> </a:t>
            </a:r>
            <a:r>
              <a:rPr lang="ru-RU" dirty="0" err="1"/>
              <a:t>жер</a:t>
            </a:r>
            <a:r>
              <a:rPr lang="ru-RU" dirty="0"/>
              <a:t> </a:t>
            </a:r>
            <a:r>
              <a:rPr lang="ru-RU" dirty="0" err="1"/>
              <a:t>бетінің</a:t>
            </a:r>
            <a:r>
              <a:rPr lang="ru-RU" dirty="0"/>
              <a:t> </a:t>
            </a:r>
            <a:r>
              <a:rPr lang="ru-RU" dirty="0" err="1"/>
              <a:t>әрбір</a:t>
            </a:r>
            <a:r>
              <a:rPr lang="ru-RU" dirty="0"/>
              <a:t> </a:t>
            </a:r>
            <a:r>
              <a:rPr lang="ru-RU" dirty="0" err="1"/>
              <a:t>шаршы</a:t>
            </a:r>
            <a:r>
              <a:rPr lang="ru-RU" dirty="0"/>
              <a:t> </a:t>
            </a:r>
            <a:r>
              <a:rPr lang="ru-RU" dirty="0" err="1"/>
              <a:t>сантиметрі</a:t>
            </a:r>
            <a:r>
              <a:rPr lang="ru-RU" dirty="0"/>
              <a:t> </a:t>
            </a:r>
            <a:r>
              <a:rPr lang="ru-RU" dirty="0" err="1"/>
              <a:t>шамамен</a:t>
            </a:r>
            <a:r>
              <a:rPr lang="ru-RU" dirty="0"/>
              <a:t> 190 калория </a:t>
            </a:r>
            <a:r>
              <a:rPr lang="ru-RU" dirty="0" err="1"/>
              <a:t>жылу</a:t>
            </a:r>
            <a:r>
              <a:rPr lang="ru-RU" dirty="0"/>
              <a:t> </a:t>
            </a:r>
            <a:r>
              <a:rPr lang="ru-RU" dirty="0" err="1"/>
              <a:t>алады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 err="1"/>
              <a:t>Материктің</a:t>
            </a:r>
            <a:r>
              <a:rPr lang="ru-RU" dirty="0"/>
              <a:t> </a:t>
            </a:r>
            <a:r>
              <a:rPr lang="ru-RU" dirty="0" err="1"/>
              <a:t>улкен</a:t>
            </a:r>
            <a:r>
              <a:rPr lang="ru-RU" dirty="0"/>
              <a:t>, </a:t>
            </a:r>
            <a:r>
              <a:rPr lang="ru-RU" dirty="0" err="1"/>
              <a:t>солтустік</a:t>
            </a:r>
            <a:r>
              <a:rPr lang="ru-RU" dirty="0"/>
              <a:t> </a:t>
            </a:r>
            <a:r>
              <a:rPr lang="ru-RU" dirty="0" err="1"/>
              <a:t>бөлігінде</a:t>
            </a:r>
            <a:r>
              <a:rPr lang="ru-RU" dirty="0"/>
              <a:t> </a:t>
            </a:r>
            <a:r>
              <a:rPr lang="ru-RU" dirty="0" err="1"/>
              <a:t>атмосфераның</a:t>
            </a:r>
            <a:r>
              <a:rPr lang="ru-RU" dirty="0"/>
              <a:t> </a:t>
            </a:r>
            <a:r>
              <a:rPr lang="ru-RU" dirty="0" err="1"/>
              <a:t>жер</a:t>
            </a:r>
            <a:r>
              <a:rPr lang="ru-RU" dirty="0"/>
              <a:t> </a:t>
            </a:r>
            <a:r>
              <a:rPr lang="ru-RU" dirty="0" err="1"/>
              <a:t>бетіне</a:t>
            </a:r>
            <a:r>
              <a:rPr lang="ru-RU" dirty="0"/>
              <a:t> </a:t>
            </a:r>
            <a:r>
              <a:rPr lang="ru-RU" dirty="0" err="1"/>
              <a:t>таяу</a:t>
            </a:r>
            <a:r>
              <a:rPr lang="ru-RU" dirty="0"/>
              <a:t> </a:t>
            </a:r>
            <a:r>
              <a:rPr lang="ru-RU" dirty="0" err="1"/>
              <a:t>қабаттары</a:t>
            </a:r>
            <a:r>
              <a:rPr lang="ru-RU" dirty="0"/>
              <a:t> </a:t>
            </a:r>
            <a:r>
              <a:rPr lang="ru-RU" dirty="0" err="1"/>
              <a:t>қатты</a:t>
            </a:r>
            <a:r>
              <a:rPr lang="ru-RU" dirty="0"/>
              <a:t> </a:t>
            </a:r>
            <a:r>
              <a:rPr lang="ru-RU" dirty="0" err="1"/>
              <a:t>суынатындыктан</a:t>
            </a:r>
            <a:r>
              <a:rPr lang="ru-RU" dirty="0"/>
              <a:t> </a:t>
            </a:r>
            <a:r>
              <a:rPr lang="ru-RU" dirty="0" err="1"/>
              <a:t>ауаның</a:t>
            </a:r>
            <a:r>
              <a:rPr lang="ru-RU" dirty="0"/>
              <a:t> </a:t>
            </a:r>
            <a:r>
              <a:rPr lang="ru-RU" dirty="0" err="1"/>
              <a:t>қысымы</a:t>
            </a:r>
            <a:r>
              <a:rPr lang="ru-RU" dirty="0"/>
              <a:t> </a:t>
            </a:r>
            <a:r>
              <a:rPr lang="ru-RU" dirty="0" err="1"/>
              <a:t>жоғары</a:t>
            </a:r>
            <a:r>
              <a:rPr lang="ru-RU" dirty="0"/>
              <a:t> </a:t>
            </a:r>
            <a:r>
              <a:rPr lang="ru-RU" dirty="0" err="1"/>
              <a:t>жағдайда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8229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88762B-A20A-4752-97A0-8D18CA5AF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6000" dirty="0"/>
              <a:t>ЖОСПАР:</a:t>
            </a:r>
            <a:endParaRPr lang="ru-RU" sz="6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CB7B34-7236-4FE0-A636-4D27A7C5C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862" y="1825625"/>
            <a:ext cx="10233800" cy="4351338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sz="4400" dirty="0"/>
              <a:t>Климат</a:t>
            </a:r>
            <a:r>
              <a:rPr lang="kk-KZ" sz="4400" dirty="0"/>
              <a:t> құрушы факторлар</a:t>
            </a:r>
          </a:p>
          <a:p>
            <a:pPr marL="514350" indent="-514350">
              <a:buAutoNum type="arabicPeriod"/>
            </a:pPr>
            <a:r>
              <a:rPr lang="kk-KZ" sz="4400" dirty="0"/>
              <a:t>Климаттық белдеулер</a:t>
            </a:r>
          </a:p>
          <a:p>
            <a:pPr marL="514350" indent="-514350">
              <a:buAutoNum type="arabicPeriod"/>
            </a:pPr>
            <a:r>
              <a:rPr lang="kk-KZ" sz="4400" dirty="0"/>
              <a:t>Өзен торларының орналасуы, басты су айрығы</a:t>
            </a:r>
          </a:p>
          <a:p>
            <a:pPr marL="514350" indent="-514350">
              <a:buAutoNum type="arabicPeriod"/>
            </a:pPr>
            <a:r>
              <a:rPr lang="kk-KZ" sz="4400" dirty="0"/>
              <a:t>Көлдердің орналасуы және қазаншұңқырлардың генетикалық типтері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268566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0BBE5D5-E1F4-4654-910A-9B069A670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6837528" cy="700130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err="1"/>
              <a:t>Солтустік</a:t>
            </a:r>
            <a:r>
              <a:rPr lang="ru-RU" dirty="0"/>
              <a:t> Америка </a:t>
            </a:r>
            <a:r>
              <a:rPr lang="ru-RU" dirty="0" err="1"/>
              <a:t>аралдармен</a:t>
            </a:r>
            <a:r>
              <a:rPr lang="ru-RU" dirty="0"/>
              <a:t> </a:t>
            </a:r>
            <a:r>
              <a:rPr lang="ru-RU" dirty="0" err="1"/>
              <a:t>қоса</a:t>
            </a:r>
            <a:r>
              <a:rPr lang="ru-RU" dirty="0"/>
              <a:t> </a:t>
            </a:r>
            <a:r>
              <a:rPr lang="ru-RU" dirty="0" err="1"/>
              <a:t>солтүстік</a:t>
            </a:r>
            <a:r>
              <a:rPr lang="ru-RU" dirty="0"/>
              <a:t> </a:t>
            </a:r>
            <a:r>
              <a:rPr lang="ru-RU" dirty="0" err="1"/>
              <a:t>ендіктің</a:t>
            </a:r>
            <a:r>
              <a:rPr lang="ru-RU" dirty="0"/>
              <a:t> 83° </a:t>
            </a:r>
            <a:r>
              <a:rPr lang="ru-RU" dirty="0" err="1"/>
              <a:t>және</a:t>
            </a:r>
            <a:r>
              <a:rPr lang="ru-RU" dirty="0"/>
              <a:t> 7° </a:t>
            </a:r>
            <a:r>
              <a:rPr lang="ru-RU" dirty="0" err="1"/>
              <a:t>аралығында</a:t>
            </a:r>
            <a:r>
              <a:rPr lang="ru-RU" dirty="0"/>
              <a:t> </a:t>
            </a:r>
            <a:r>
              <a:rPr lang="ru-RU" dirty="0" err="1"/>
              <a:t>жатыр</a:t>
            </a:r>
            <a:r>
              <a:rPr lang="ru-RU" dirty="0"/>
              <a:t>, ягни </a:t>
            </a:r>
            <a:r>
              <a:rPr lang="ru-RU" dirty="0" err="1"/>
              <a:t>солтүстіктен</a:t>
            </a:r>
            <a:r>
              <a:rPr lang="ru-RU" dirty="0"/>
              <a:t> </a:t>
            </a:r>
            <a:r>
              <a:rPr lang="ru-RU" dirty="0" err="1"/>
              <a:t>онтүстікке</a:t>
            </a:r>
            <a:r>
              <a:rPr lang="ru-RU" dirty="0"/>
              <a:t> карай </a:t>
            </a:r>
            <a:r>
              <a:rPr lang="ru-RU" dirty="0" err="1"/>
              <a:t>солтүстік</a:t>
            </a:r>
            <a:r>
              <a:rPr lang="ru-RU" dirty="0"/>
              <a:t> жарты </a:t>
            </a:r>
            <a:r>
              <a:rPr lang="ru-RU" dirty="0" err="1"/>
              <a:t>шардын</a:t>
            </a:r>
            <a:r>
              <a:rPr lang="ru-RU" dirty="0"/>
              <a:t> </a:t>
            </a:r>
            <a:r>
              <a:rPr lang="ru-RU" dirty="0" err="1"/>
              <a:t>экваторлык</a:t>
            </a:r>
            <a:r>
              <a:rPr lang="ru-RU" dirty="0"/>
              <a:t> </a:t>
            </a:r>
            <a:r>
              <a:rPr lang="ru-RU" dirty="0" err="1"/>
              <a:t>белдеуден</a:t>
            </a:r>
            <a:r>
              <a:rPr lang="ru-RU" dirty="0"/>
              <a:t> баска </a:t>
            </a:r>
            <a:r>
              <a:rPr lang="ru-RU" dirty="0" err="1"/>
              <a:t>климаттык</a:t>
            </a:r>
            <a:r>
              <a:rPr lang="ru-RU" dirty="0"/>
              <a:t> </a:t>
            </a:r>
            <a:r>
              <a:rPr lang="ru-RU" dirty="0" err="1"/>
              <a:t>белдеулерін</a:t>
            </a:r>
            <a:r>
              <a:rPr lang="ru-RU" dirty="0"/>
              <a:t> </a:t>
            </a:r>
            <a:r>
              <a:rPr lang="ru-RU" dirty="0" err="1"/>
              <a:t>түел</a:t>
            </a:r>
            <a:r>
              <a:rPr lang="ru-RU" dirty="0"/>
              <a:t> </a:t>
            </a:r>
            <a:r>
              <a:rPr lang="ru-RU" dirty="0" err="1"/>
              <a:t>қамтиды</a:t>
            </a:r>
            <a:r>
              <a:rPr lang="ru-RU" dirty="0"/>
              <a:t>. </a:t>
            </a:r>
          </a:p>
          <a:p>
            <a:pPr marL="0" indent="0" algn="just">
              <a:buNone/>
            </a:pPr>
            <a:r>
              <a:rPr lang="ru-RU" dirty="0" err="1"/>
              <a:t>Материктің</a:t>
            </a:r>
            <a:r>
              <a:rPr lang="ru-RU" dirty="0"/>
              <a:t> </a:t>
            </a:r>
            <a:r>
              <a:rPr lang="ru-RU" dirty="0" err="1"/>
              <a:t>енді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келемді</a:t>
            </a:r>
            <a:r>
              <a:rPr lang="ru-RU" dirty="0"/>
              <a:t> </a:t>
            </a:r>
            <a:r>
              <a:rPr lang="ru-RU" dirty="0" err="1"/>
              <a:t>бөлігі</a:t>
            </a:r>
            <a:r>
              <a:rPr lang="ru-RU" dirty="0"/>
              <a:t> </a:t>
            </a:r>
            <a:r>
              <a:rPr lang="ru-RU" dirty="0" err="1"/>
              <a:t>субарктикалык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қоныржай</a:t>
            </a:r>
            <a:r>
              <a:rPr lang="ru-RU" dirty="0"/>
              <a:t> </a:t>
            </a:r>
            <a:r>
              <a:rPr lang="ru-RU" dirty="0" err="1"/>
              <a:t>белдеулерде</a:t>
            </a:r>
            <a:r>
              <a:rPr lang="ru-RU" dirty="0"/>
              <a:t>, ал </a:t>
            </a:r>
            <a:r>
              <a:rPr lang="ru-RU" dirty="0" err="1"/>
              <a:t>неғурлым</a:t>
            </a:r>
            <a:r>
              <a:rPr lang="ru-RU" dirty="0"/>
              <a:t> аз </a:t>
            </a:r>
            <a:r>
              <a:rPr lang="ru-RU" dirty="0" err="1"/>
              <a:t>белігі</a:t>
            </a:r>
            <a:r>
              <a:rPr lang="ru-RU" dirty="0"/>
              <a:t> </a:t>
            </a:r>
            <a:r>
              <a:rPr lang="ru-RU" dirty="0" err="1"/>
              <a:t>субтропиктік</a:t>
            </a:r>
            <a:r>
              <a:rPr lang="ru-RU" dirty="0"/>
              <a:t> </a:t>
            </a:r>
            <a:r>
              <a:rPr lang="ru-RU" dirty="0" err="1"/>
              <a:t>белдеуде</a:t>
            </a:r>
            <a:r>
              <a:rPr lang="ru-RU" dirty="0"/>
              <a:t> </a:t>
            </a:r>
            <a:r>
              <a:rPr lang="ru-RU" dirty="0" err="1"/>
              <a:t>жатыр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 err="1"/>
              <a:t>Тропиктік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субэкваторлық</a:t>
            </a:r>
            <a:r>
              <a:rPr lang="ru-RU" dirty="0"/>
              <a:t> </a:t>
            </a:r>
            <a:r>
              <a:rPr lang="ru-RU" dirty="0" err="1"/>
              <a:t>белдеулер</a:t>
            </a:r>
            <a:r>
              <a:rPr lang="ru-RU" dirty="0"/>
              <a:t> </a:t>
            </a:r>
            <a:r>
              <a:rPr lang="ru-RU" dirty="0" err="1"/>
              <a:t>шегінде</a:t>
            </a:r>
            <a:r>
              <a:rPr lang="ru-RU" dirty="0"/>
              <a:t> </a:t>
            </a:r>
            <a:r>
              <a:rPr lang="ru-RU" dirty="0" err="1"/>
              <a:t>Солтүстік</a:t>
            </a:r>
            <a:r>
              <a:rPr lang="ru-RU" dirty="0"/>
              <a:t> </a:t>
            </a:r>
            <a:r>
              <a:rPr lang="ru-RU" dirty="0" err="1"/>
              <a:t>Американың</a:t>
            </a:r>
            <a:r>
              <a:rPr lang="ru-RU" dirty="0"/>
              <a:t> </a:t>
            </a:r>
            <a:r>
              <a:rPr lang="ru-RU" dirty="0" err="1"/>
              <a:t>жіңішкерген</a:t>
            </a:r>
            <a:r>
              <a:rPr lang="ru-RU" dirty="0"/>
              <a:t> </a:t>
            </a:r>
            <a:r>
              <a:rPr lang="ru-RU" dirty="0" err="1"/>
              <a:t>оңтүстік</a:t>
            </a:r>
            <a:r>
              <a:rPr lang="ru-RU" dirty="0"/>
              <a:t> </a:t>
            </a:r>
            <a:r>
              <a:rPr lang="ru-RU" dirty="0" err="1"/>
              <a:t>бөлігі</a:t>
            </a:r>
            <a:r>
              <a:rPr lang="ru-RU" dirty="0"/>
              <a:t> бар; ал </a:t>
            </a:r>
            <a:r>
              <a:rPr lang="ru-RU" dirty="0" err="1"/>
              <a:t>арктикалык</a:t>
            </a:r>
            <a:r>
              <a:rPr lang="ru-RU" dirty="0"/>
              <a:t> </a:t>
            </a:r>
            <a:r>
              <a:rPr lang="ru-RU" dirty="0" err="1"/>
              <a:t>белдеу</a:t>
            </a:r>
            <a:r>
              <a:rPr lang="ru-RU" dirty="0"/>
              <a:t> </a:t>
            </a:r>
            <a:r>
              <a:rPr lang="ru-RU" dirty="0" err="1"/>
              <a:t>негізінен</a:t>
            </a:r>
            <a:r>
              <a:rPr lang="ru-RU" dirty="0"/>
              <a:t> </a:t>
            </a:r>
            <a:r>
              <a:rPr lang="ru-RU" dirty="0" err="1"/>
              <a:t>аралдарды</a:t>
            </a:r>
            <a:r>
              <a:rPr lang="ru-RU" dirty="0"/>
              <a:t> </a:t>
            </a:r>
            <a:r>
              <a:rPr lang="ru-RU" dirty="0" err="1"/>
              <a:t>қамтиды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C331D0-5EDF-4796-9ECD-AC427565F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7528" y="0"/>
            <a:ext cx="5354472" cy="692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682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8AD324B-68C0-4269-B0FA-B792655C1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830" y="143301"/>
            <a:ext cx="6769290" cy="657139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3200" dirty="0" err="1"/>
              <a:t>Күн</a:t>
            </a:r>
            <a:r>
              <a:rPr lang="ru-RU" sz="3200" dirty="0"/>
              <a:t> </a:t>
            </a:r>
            <a:r>
              <a:rPr lang="ru-RU" sz="3200" dirty="0" err="1"/>
              <a:t>радиациясының</a:t>
            </a:r>
            <a:r>
              <a:rPr lang="ru-RU" sz="3200" dirty="0"/>
              <a:t> </a:t>
            </a:r>
            <a:r>
              <a:rPr lang="ru-RU" sz="3200" dirty="0" err="1"/>
              <a:t>жылдық</a:t>
            </a:r>
            <a:r>
              <a:rPr lang="ru-RU" sz="3200" dirty="0"/>
              <a:t> </a:t>
            </a:r>
            <a:r>
              <a:rPr lang="ru-RU" sz="3200" dirty="0" err="1"/>
              <a:t>мөлшері</a:t>
            </a:r>
            <a:r>
              <a:rPr lang="ru-RU" sz="3200" dirty="0"/>
              <a:t> </a:t>
            </a:r>
            <a:r>
              <a:rPr lang="ru-RU" sz="3200" dirty="0" err="1"/>
              <a:t>оңтүстік-батыста</a:t>
            </a:r>
            <a:r>
              <a:rPr lang="ru-RU" sz="3200" dirty="0"/>
              <a:t> </a:t>
            </a:r>
            <a:r>
              <a:rPr lang="ru-RU" sz="3200" dirty="0" err="1"/>
              <a:t>әр</a:t>
            </a:r>
            <a:r>
              <a:rPr lang="ru-RU" sz="3200" dirty="0"/>
              <a:t> </a:t>
            </a:r>
            <a:r>
              <a:rPr lang="ru-RU" sz="3200" dirty="0" err="1"/>
              <a:t>шаршы</a:t>
            </a:r>
            <a:r>
              <a:rPr lang="ru-RU" sz="3200" dirty="0"/>
              <a:t> </a:t>
            </a:r>
            <a:r>
              <a:rPr lang="ru-RU" sz="3200" dirty="0" err="1"/>
              <a:t>сантиметрге</a:t>
            </a:r>
            <a:r>
              <a:rPr lang="ru-RU" sz="3200" dirty="0"/>
              <a:t> </a:t>
            </a:r>
            <a:r>
              <a:rPr lang="ru-RU" sz="3200" dirty="0" err="1"/>
              <a:t>шаққанда</a:t>
            </a:r>
            <a:r>
              <a:rPr lang="ru-RU" sz="3200" dirty="0"/>
              <a:t> </a:t>
            </a:r>
            <a:r>
              <a:rPr lang="ru-RU" sz="3200" dirty="0" err="1"/>
              <a:t>түсетін</a:t>
            </a:r>
            <a:r>
              <a:rPr lang="ru-RU" sz="3200" dirty="0"/>
              <a:t> 180 </a:t>
            </a:r>
            <a:r>
              <a:rPr lang="ru-RU" sz="3200" dirty="0" err="1"/>
              <a:t>килокалориядан</a:t>
            </a:r>
            <a:r>
              <a:rPr lang="ru-RU" sz="3200" dirty="0"/>
              <a:t> </a:t>
            </a:r>
            <a:r>
              <a:rPr lang="ru-RU" sz="3200" dirty="0" err="1"/>
              <a:t>Канаданың</a:t>
            </a:r>
            <a:r>
              <a:rPr lang="ru-RU" sz="3200" dirty="0"/>
              <a:t> </a:t>
            </a:r>
            <a:r>
              <a:rPr lang="ru-RU" sz="3200" dirty="0" err="1"/>
              <a:t>солтүстік</a:t>
            </a:r>
            <a:r>
              <a:rPr lang="ru-RU" sz="3200" dirty="0"/>
              <a:t> </a:t>
            </a:r>
            <a:r>
              <a:rPr lang="ru-RU" sz="3200" dirty="0" err="1"/>
              <a:t>жағында</a:t>
            </a:r>
            <a:r>
              <a:rPr lang="ru-RU" sz="3200" dirty="0"/>
              <a:t> 80 </a:t>
            </a:r>
            <a:r>
              <a:rPr lang="ru-RU" sz="3200" dirty="0" err="1"/>
              <a:t>килокалорияга</a:t>
            </a:r>
            <a:r>
              <a:rPr lang="ru-RU" sz="3200" dirty="0"/>
              <a:t> </a:t>
            </a:r>
            <a:r>
              <a:rPr lang="ru-RU" sz="3200" dirty="0" err="1"/>
              <a:t>дейін</a:t>
            </a:r>
            <a:r>
              <a:rPr lang="ru-RU" sz="3200" dirty="0"/>
              <a:t> </a:t>
            </a:r>
            <a:r>
              <a:rPr lang="ru-RU" sz="3200" dirty="0" err="1"/>
              <a:t>кемиді</a:t>
            </a:r>
            <a:r>
              <a:rPr lang="ru-RU" sz="3200" dirty="0"/>
              <a:t>. </a:t>
            </a:r>
            <a:r>
              <a:rPr lang="ru-RU" sz="3200" dirty="0" err="1"/>
              <a:t>Онын</a:t>
            </a:r>
            <a:r>
              <a:rPr lang="ru-RU" sz="3200" dirty="0"/>
              <a:t> </a:t>
            </a:r>
            <a:r>
              <a:rPr lang="ru-RU" sz="3200" dirty="0" err="1"/>
              <a:t>үстіне</a:t>
            </a:r>
            <a:r>
              <a:rPr lang="ru-RU" sz="3200" dirty="0"/>
              <a:t> </a:t>
            </a:r>
            <a:r>
              <a:rPr lang="ru-RU" sz="3200" dirty="0" err="1"/>
              <a:t>қыс</a:t>
            </a:r>
            <a:r>
              <a:rPr lang="ru-RU" sz="3200" dirty="0"/>
              <a:t> </a:t>
            </a:r>
            <a:r>
              <a:rPr lang="ru-RU" sz="3200" dirty="0" err="1"/>
              <a:t>кезінде</a:t>
            </a:r>
            <a:r>
              <a:rPr lang="ru-RU" sz="3200" dirty="0"/>
              <a:t> </a:t>
            </a:r>
            <a:r>
              <a:rPr lang="ru-RU" sz="3200" dirty="0" err="1"/>
              <a:t>солтүстік</a:t>
            </a:r>
            <a:r>
              <a:rPr lang="ru-RU" sz="3200" dirty="0"/>
              <a:t> </a:t>
            </a:r>
            <a:r>
              <a:rPr lang="ru-RU" sz="3200" dirty="0" err="1"/>
              <a:t>ендіктің</a:t>
            </a:r>
            <a:r>
              <a:rPr lang="ru-RU" sz="3200" dirty="0"/>
              <a:t> 40°-</a:t>
            </a:r>
            <a:r>
              <a:rPr lang="ru-RU" sz="3200" dirty="0" err="1"/>
              <a:t>нан</a:t>
            </a:r>
            <a:r>
              <a:rPr lang="ru-RU" sz="3200" dirty="0"/>
              <a:t> </a:t>
            </a:r>
            <a:r>
              <a:rPr lang="ru-RU" sz="3200" dirty="0" err="1"/>
              <a:t>бастап</a:t>
            </a:r>
            <a:r>
              <a:rPr lang="ru-RU" sz="3200" dirty="0"/>
              <a:t> тек </a:t>
            </a:r>
            <a:r>
              <a:rPr lang="ru-RU" sz="3200" dirty="0" err="1"/>
              <a:t>қана</a:t>
            </a:r>
            <a:r>
              <a:rPr lang="ru-RU" sz="3200" dirty="0"/>
              <a:t> </a:t>
            </a:r>
            <a:r>
              <a:rPr lang="ru-RU" sz="3200" dirty="0" err="1"/>
              <a:t>оңтүстікке</a:t>
            </a:r>
            <a:r>
              <a:rPr lang="ru-RU" sz="3200" dirty="0"/>
              <a:t> </a:t>
            </a:r>
            <a:r>
              <a:rPr lang="ru-RU" sz="3200" dirty="0" err="1"/>
              <a:t>қарай</a:t>
            </a:r>
            <a:r>
              <a:rPr lang="ru-RU" sz="3200" dirty="0"/>
              <a:t>, материк </a:t>
            </a:r>
            <a:r>
              <a:rPr lang="ru-RU" sz="3200" dirty="0" err="1"/>
              <a:t>бетіне</a:t>
            </a:r>
            <a:r>
              <a:rPr lang="ru-RU" sz="3200" dirty="0"/>
              <a:t> </a:t>
            </a:r>
            <a:r>
              <a:rPr lang="ru-RU" sz="3200" dirty="0" err="1"/>
              <a:t>күннің</a:t>
            </a:r>
            <a:r>
              <a:rPr lang="ru-RU" sz="3200" dirty="0"/>
              <a:t> </a:t>
            </a:r>
            <a:r>
              <a:rPr lang="ru-RU" sz="3200" dirty="0" err="1"/>
              <a:t>жылуы</a:t>
            </a:r>
            <a:r>
              <a:rPr lang="ru-RU" sz="3200" dirty="0"/>
              <a:t> мен </a:t>
            </a:r>
            <a:r>
              <a:rPr lang="ru-RU" sz="3200" dirty="0" err="1"/>
              <a:t>жарығы</a:t>
            </a:r>
            <a:r>
              <a:rPr lang="ru-RU" sz="3200" dirty="0"/>
              <a:t> (радиация балансы) </a:t>
            </a:r>
            <a:r>
              <a:rPr lang="ru-RU" sz="3200" dirty="0" err="1"/>
              <a:t>көп</a:t>
            </a:r>
            <a:r>
              <a:rPr lang="ru-RU" sz="3200" dirty="0"/>
              <a:t> </a:t>
            </a:r>
            <a:r>
              <a:rPr lang="ru-RU" sz="3200" dirty="0" err="1"/>
              <a:t>түседі</a:t>
            </a:r>
            <a:r>
              <a:rPr lang="ru-RU" sz="3200" dirty="0"/>
              <a:t> де, ал </a:t>
            </a:r>
            <a:r>
              <a:rPr lang="ru-RU" sz="3200" dirty="0" err="1"/>
              <a:t>Солтүстік</a:t>
            </a:r>
            <a:r>
              <a:rPr lang="ru-RU" sz="3200" dirty="0"/>
              <a:t> </a:t>
            </a:r>
            <a:r>
              <a:rPr lang="ru-RU" sz="3200" dirty="0" err="1"/>
              <a:t>Американың</a:t>
            </a:r>
            <a:r>
              <a:rPr lang="ru-RU" sz="3200" dirty="0"/>
              <a:t> </a:t>
            </a:r>
            <a:r>
              <a:rPr lang="ru-RU" sz="3200" dirty="0" err="1"/>
              <a:t>көпшілігінде</a:t>
            </a:r>
            <a:r>
              <a:rPr lang="ru-RU" sz="3200" dirty="0"/>
              <a:t> </a:t>
            </a:r>
            <a:r>
              <a:rPr lang="ru-RU" sz="3200" dirty="0" err="1"/>
              <a:t>ол</a:t>
            </a:r>
            <a:r>
              <a:rPr lang="ru-RU" sz="3200" dirty="0"/>
              <a:t> аз </a:t>
            </a:r>
            <a:r>
              <a:rPr lang="ru-RU" sz="3200" dirty="0" err="1"/>
              <a:t>болады</a:t>
            </a:r>
            <a:r>
              <a:rPr lang="ru-RU" sz="3200" dirty="0"/>
              <a:t>. Гренландия </a:t>
            </a:r>
            <a:r>
              <a:rPr lang="ru-RU" sz="3200" dirty="0" err="1"/>
              <a:t>жерінің</a:t>
            </a:r>
            <a:r>
              <a:rPr lang="ru-RU" sz="3200" dirty="0"/>
              <a:t> </a:t>
            </a:r>
            <a:r>
              <a:rPr lang="ru-RU" sz="3200" dirty="0" err="1"/>
              <a:t>барлығында</a:t>
            </a:r>
            <a:r>
              <a:rPr lang="ru-RU" sz="3200" dirty="0"/>
              <a:t> </a:t>
            </a:r>
            <a:r>
              <a:rPr lang="ru-RU" sz="3200" dirty="0" err="1"/>
              <a:t>дерлік</a:t>
            </a:r>
            <a:r>
              <a:rPr lang="ru-RU" sz="3200" dirty="0"/>
              <a:t> </a:t>
            </a:r>
            <a:r>
              <a:rPr lang="ru-RU" sz="3200" dirty="0" err="1"/>
              <a:t>бүкіл</a:t>
            </a:r>
            <a:r>
              <a:rPr lang="ru-RU" sz="3200" dirty="0"/>
              <a:t> </a:t>
            </a:r>
            <a:r>
              <a:rPr lang="ru-RU" sz="3200" dirty="0" err="1"/>
              <a:t>жыл</a:t>
            </a:r>
            <a:r>
              <a:rPr lang="ru-RU" sz="3200" dirty="0"/>
              <a:t> </a:t>
            </a:r>
            <a:r>
              <a:rPr lang="ru-RU" sz="3200" dirty="0" err="1"/>
              <a:t>ішінде</a:t>
            </a:r>
            <a:r>
              <a:rPr lang="ru-RU" sz="3200" dirty="0"/>
              <a:t> </a:t>
            </a:r>
            <a:r>
              <a:rPr lang="ru-RU" sz="3200" dirty="0" err="1"/>
              <a:t>күннің</a:t>
            </a:r>
            <a:r>
              <a:rPr lang="ru-RU" sz="3200" dirty="0"/>
              <a:t> </a:t>
            </a:r>
            <a:r>
              <a:rPr lang="ru-RU" sz="3200" dirty="0" err="1"/>
              <a:t>жылуы</a:t>
            </a:r>
            <a:r>
              <a:rPr lang="ru-RU" sz="3200" dirty="0"/>
              <a:t> мен </a:t>
            </a:r>
            <a:r>
              <a:rPr lang="ru-RU" sz="3200" dirty="0" err="1"/>
              <a:t>жарығы</a:t>
            </a:r>
            <a:r>
              <a:rPr lang="ru-RU" sz="3200" dirty="0"/>
              <a:t> аз </a:t>
            </a:r>
            <a:r>
              <a:rPr lang="ru-RU" sz="3200" dirty="0" err="1"/>
              <a:t>туседі</a:t>
            </a:r>
            <a:r>
              <a:rPr lang="ru-RU" sz="3200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7AB65C-9978-49EA-8D1D-38FE6C1D53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8" t="4894" r="56445" b="4565"/>
          <a:stretch/>
        </p:blipFill>
        <p:spPr>
          <a:xfrm>
            <a:off x="6892121" y="0"/>
            <a:ext cx="5299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23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5B79BEC-64D4-4F52-BF07-C03F1645B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7315200" cy="695739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err="1"/>
              <a:t>Жер</a:t>
            </a:r>
            <a:r>
              <a:rPr lang="ru-RU" dirty="0"/>
              <a:t> </a:t>
            </a:r>
            <a:r>
              <a:rPr lang="ru-RU" dirty="0" err="1"/>
              <a:t>бетінің</a:t>
            </a:r>
            <a:r>
              <a:rPr lang="ru-RU" dirty="0"/>
              <a:t> </a:t>
            </a:r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элементтері</a:t>
            </a:r>
            <a:r>
              <a:rPr lang="ru-RU" dirty="0"/>
              <a:t> </a:t>
            </a:r>
            <a:r>
              <a:rPr lang="ru-RU" dirty="0" err="1"/>
              <a:t>субмеридиандар</a:t>
            </a:r>
            <a:r>
              <a:rPr lang="ru-RU" dirty="0"/>
              <a:t> (</a:t>
            </a:r>
            <a:r>
              <a:rPr lang="ru-RU" dirty="0" err="1"/>
              <a:t>меридианға</a:t>
            </a:r>
            <a:r>
              <a:rPr lang="ru-RU" dirty="0"/>
              <a:t> </a:t>
            </a:r>
            <a:r>
              <a:rPr lang="ru-RU" dirty="0" err="1"/>
              <a:t>таяу</a:t>
            </a:r>
            <a:r>
              <a:rPr lang="ru-RU" dirty="0"/>
              <a:t>) </a:t>
            </a:r>
            <a:r>
              <a:rPr lang="ru-RU" dirty="0" err="1"/>
              <a:t>бойында</a:t>
            </a:r>
            <a:r>
              <a:rPr lang="ru-RU" dirty="0"/>
              <a:t> </a:t>
            </a:r>
            <a:r>
              <a:rPr lang="ru-RU" dirty="0" err="1"/>
              <a:t>көсіліп</a:t>
            </a:r>
            <a:r>
              <a:rPr lang="ru-RU" dirty="0"/>
              <a:t> </a:t>
            </a:r>
            <a:r>
              <a:rPr lang="ru-RU" dirty="0" err="1"/>
              <a:t>жататын</a:t>
            </a:r>
            <a:r>
              <a:rPr lang="ru-RU" dirty="0"/>
              <a:t> </a:t>
            </a:r>
            <a:r>
              <a:rPr lang="ru-RU" dirty="0" err="1"/>
              <a:t>Солтустік</a:t>
            </a:r>
            <a:r>
              <a:rPr lang="ru-RU" dirty="0"/>
              <a:t> </a:t>
            </a:r>
            <a:r>
              <a:rPr lang="ru-RU" dirty="0" err="1"/>
              <a:t>Американың</a:t>
            </a:r>
            <a:r>
              <a:rPr lang="ru-RU" dirty="0"/>
              <a:t> </a:t>
            </a:r>
            <a:r>
              <a:rPr lang="ru-RU" dirty="0" err="1"/>
              <a:t>орографиясы</a:t>
            </a:r>
            <a:r>
              <a:rPr lang="ru-RU" dirty="0"/>
              <a:t> </a:t>
            </a:r>
            <a:r>
              <a:rPr lang="ru-RU" dirty="0" err="1"/>
              <a:t>шығыстан</a:t>
            </a:r>
            <a:r>
              <a:rPr lang="ru-RU" dirty="0"/>
              <a:t>, ягни Атлантика </a:t>
            </a:r>
            <a:r>
              <a:rPr lang="ru-RU" dirty="0" err="1"/>
              <a:t>жақтан</a:t>
            </a:r>
            <a:r>
              <a:rPr lang="ru-RU" dirty="0"/>
              <a:t> </a:t>
            </a:r>
            <a:r>
              <a:rPr lang="ru-RU" dirty="0" err="1"/>
              <a:t>ауа</a:t>
            </a:r>
            <a:r>
              <a:rPr lang="ru-RU" dirty="0"/>
              <a:t> </a:t>
            </a:r>
            <a:r>
              <a:rPr lang="ru-RU" dirty="0" err="1"/>
              <a:t>ағынының</a:t>
            </a:r>
            <a:r>
              <a:rPr lang="ru-RU" dirty="0"/>
              <a:t> </a:t>
            </a:r>
            <a:r>
              <a:rPr lang="ru-RU" dirty="0" err="1"/>
              <a:t>келуіне</a:t>
            </a:r>
            <a:r>
              <a:rPr lang="ru-RU" dirty="0"/>
              <a:t> </a:t>
            </a:r>
            <a:r>
              <a:rPr lang="ru-RU" dirty="0" err="1"/>
              <a:t>қолайлы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, </a:t>
            </a:r>
            <a:r>
              <a:rPr lang="ru-RU" dirty="0" err="1"/>
              <a:t>өйткені</a:t>
            </a:r>
            <a:r>
              <a:rPr lang="ru-RU" dirty="0"/>
              <a:t> </a:t>
            </a:r>
            <a:r>
              <a:rPr lang="ru-RU" dirty="0" err="1"/>
              <a:t>бул</a:t>
            </a:r>
            <a:r>
              <a:rPr lang="ru-RU" dirty="0"/>
              <a:t> жакта </a:t>
            </a:r>
            <a:r>
              <a:rPr lang="ru-RU" dirty="0" err="1"/>
              <a:t>елеулі</a:t>
            </a:r>
            <a:r>
              <a:rPr lang="ru-RU" dirty="0"/>
              <a:t> </a:t>
            </a:r>
            <a:r>
              <a:rPr lang="ru-RU" dirty="0" err="1"/>
              <a:t>орографиялык</a:t>
            </a:r>
            <a:r>
              <a:rPr lang="ru-RU" dirty="0"/>
              <a:t> </a:t>
            </a:r>
            <a:r>
              <a:rPr lang="ru-RU" dirty="0" err="1"/>
              <a:t>кедергілер</a:t>
            </a:r>
            <a:r>
              <a:rPr lang="ru-RU" dirty="0"/>
              <a:t> жок. Ал </a:t>
            </a:r>
            <a:r>
              <a:rPr lang="ru-RU" dirty="0" err="1"/>
              <a:t>Тынык</a:t>
            </a:r>
            <a:r>
              <a:rPr lang="ru-RU" dirty="0"/>
              <a:t> </a:t>
            </a:r>
            <a:r>
              <a:rPr lang="ru-RU" dirty="0" err="1"/>
              <a:t>мухит</a:t>
            </a:r>
            <a:r>
              <a:rPr lang="ru-RU" dirty="0"/>
              <a:t> </a:t>
            </a:r>
            <a:r>
              <a:rPr lang="ru-RU" dirty="0" err="1"/>
              <a:t>жақтан</a:t>
            </a:r>
            <a:r>
              <a:rPr lang="ru-RU" dirty="0"/>
              <a:t> </a:t>
            </a:r>
            <a:r>
              <a:rPr lang="ru-RU" dirty="0" err="1"/>
              <a:t>енген</a:t>
            </a:r>
            <a:r>
              <a:rPr lang="ru-RU" dirty="0"/>
              <a:t> </a:t>
            </a:r>
            <a:r>
              <a:rPr lang="ru-RU" dirty="0" err="1"/>
              <a:t>ауа</a:t>
            </a:r>
            <a:r>
              <a:rPr lang="ru-RU" dirty="0"/>
              <a:t> </a:t>
            </a:r>
            <a:r>
              <a:rPr lang="ru-RU" dirty="0" err="1"/>
              <a:t>ағыны</a:t>
            </a:r>
            <a:r>
              <a:rPr lang="ru-RU" dirty="0"/>
              <a:t> Кордильер </a:t>
            </a:r>
            <a:r>
              <a:rPr lang="ru-RU" dirty="0" err="1"/>
              <a:t>тауларына</a:t>
            </a:r>
            <a:r>
              <a:rPr lang="ru-RU" dirty="0"/>
              <a:t> </a:t>
            </a:r>
            <a:r>
              <a:rPr lang="ru-RU" dirty="0" err="1"/>
              <a:t>тіреліп</a:t>
            </a:r>
            <a:r>
              <a:rPr lang="ru-RU" dirty="0"/>
              <a:t>, </a:t>
            </a:r>
            <a:r>
              <a:rPr lang="ru-RU" dirty="0" err="1"/>
              <a:t>материктің</a:t>
            </a:r>
            <a:r>
              <a:rPr lang="ru-RU" dirty="0"/>
              <a:t> </a:t>
            </a:r>
            <a:r>
              <a:rPr lang="ru-RU" dirty="0" err="1"/>
              <a:t>тукпіріне</a:t>
            </a:r>
            <a:r>
              <a:rPr lang="ru-RU" dirty="0"/>
              <a:t> </a:t>
            </a:r>
            <a:r>
              <a:rPr lang="ru-RU" dirty="0" err="1"/>
              <a:t>өте</a:t>
            </a:r>
            <a:r>
              <a:rPr lang="ru-RU" dirty="0"/>
              <a:t> </a:t>
            </a:r>
            <a:r>
              <a:rPr lang="ru-RU" dirty="0" err="1"/>
              <a:t>алмайды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 err="1"/>
              <a:t>Солтустік</a:t>
            </a:r>
            <a:r>
              <a:rPr lang="ru-RU" dirty="0"/>
              <a:t> </a:t>
            </a:r>
            <a:r>
              <a:rPr lang="ru-RU" dirty="0" err="1"/>
              <a:t>Мұзды</a:t>
            </a:r>
            <a:r>
              <a:rPr lang="ru-RU" dirty="0"/>
              <a:t> </a:t>
            </a:r>
            <a:r>
              <a:rPr lang="ru-RU" dirty="0" err="1"/>
              <a:t>мұхит</a:t>
            </a:r>
            <a:r>
              <a:rPr lang="ru-RU" dirty="0"/>
              <a:t> пен Мексика </a:t>
            </a:r>
            <a:r>
              <a:rPr lang="ru-RU" dirty="0" err="1"/>
              <a:t>шығанағының</a:t>
            </a:r>
            <a:r>
              <a:rPr lang="ru-RU" dirty="0"/>
              <a:t> </a:t>
            </a:r>
            <a:r>
              <a:rPr lang="ru-RU" dirty="0" err="1"/>
              <a:t>аралырында</a:t>
            </a:r>
            <a:r>
              <a:rPr lang="ru-RU" dirty="0"/>
              <a:t> </a:t>
            </a:r>
            <a:r>
              <a:rPr lang="ru-RU" dirty="0" err="1"/>
              <a:t>материктін</a:t>
            </a:r>
            <a:r>
              <a:rPr lang="ru-RU" dirty="0"/>
              <a:t> орта </a:t>
            </a:r>
            <a:r>
              <a:rPr lang="ru-RU" dirty="0" err="1"/>
              <a:t>шенін</a:t>
            </a:r>
            <a:r>
              <a:rPr lang="ru-RU" dirty="0"/>
              <a:t> </a:t>
            </a:r>
            <a:r>
              <a:rPr lang="ru-RU" dirty="0" err="1"/>
              <a:t>алып</a:t>
            </a:r>
            <a:r>
              <a:rPr lang="ru-RU" dirty="0"/>
              <a:t> </a:t>
            </a:r>
            <a:r>
              <a:rPr lang="ru-RU" dirty="0" err="1"/>
              <a:t>жатқан</a:t>
            </a:r>
            <a:r>
              <a:rPr lang="ru-RU" dirty="0"/>
              <a:t> </a:t>
            </a:r>
            <a:r>
              <a:rPr lang="ru-RU" dirty="0" err="1"/>
              <a:t>жазык</a:t>
            </a:r>
            <a:r>
              <a:rPr lang="ru-RU" dirty="0"/>
              <a:t> </a:t>
            </a:r>
            <a:r>
              <a:rPr lang="ru-RU" dirty="0" err="1"/>
              <a:t>алкаптардың</a:t>
            </a:r>
            <a:r>
              <a:rPr lang="ru-RU" dirty="0"/>
              <a:t> </a:t>
            </a:r>
            <a:r>
              <a:rPr lang="ru-RU" dirty="0" err="1"/>
              <a:t>болуы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кеңінен</a:t>
            </a:r>
            <a:r>
              <a:rPr lang="ru-RU" dirty="0"/>
              <a:t> </a:t>
            </a:r>
            <a:r>
              <a:rPr lang="ru-RU" dirty="0" err="1"/>
              <a:t>созылып</a:t>
            </a:r>
            <a:r>
              <a:rPr lang="ru-RU" dirty="0"/>
              <a:t> </a:t>
            </a:r>
            <a:r>
              <a:rPr lang="ru-RU" dirty="0" err="1"/>
              <a:t>жаткан</a:t>
            </a:r>
            <a:r>
              <a:rPr lang="ru-RU" dirty="0"/>
              <a:t> </a:t>
            </a:r>
            <a:r>
              <a:rPr lang="ru-RU" dirty="0" err="1"/>
              <a:t>орографиялык</a:t>
            </a:r>
            <a:r>
              <a:rPr lang="ru-RU" dirty="0"/>
              <a:t> </a:t>
            </a:r>
            <a:r>
              <a:rPr lang="ru-RU" dirty="0" err="1"/>
              <a:t>кедергілердін</a:t>
            </a:r>
            <a:r>
              <a:rPr lang="ru-RU" dirty="0"/>
              <a:t> </a:t>
            </a:r>
            <a:r>
              <a:rPr lang="ru-RU" dirty="0" err="1"/>
              <a:t>кездеспеуі</a:t>
            </a:r>
            <a:r>
              <a:rPr lang="ru-RU" dirty="0"/>
              <a:t> </a:t>
            </a:r>
            <a:r>
              <a:rPr lang="ru-RU" dirty="0" err="1"/>
              <a:t>арктикалық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тропиктік</a:t>
            </a:r>
            <a:r>
              <a:rPr lang="ru-RU" dirty="0"/>
              <a:t> </a:t>
            </a:r>
            <a:r>
              <a:rPr lang="ru-RU" dirty="0" err="1"/>
              <a:t>ендіктер</a:t>
            </a:r>
            <a:r>
              <a:rPr lang="ru-RU" dirty="0"/>
              <a:t> </a:t>
            </a:r>
            <a:r>
              <a:rPr lang="ru-RU" dirty="0" err="1"/>
              <a:t>аралығында</a:t>
            </a:r>
            <a:r>
              <a:rPr lang="ru-RU" dirty="0"/>
              <a:t> </a:t>
            </a:r>
            <a:r>
              <a:rPr lang="ru-RU" dirty="0" err="1"/>
              <a:t>меридиандық</a:t>
            </a:r>
            <a:r>
              <a:rPr lang="ru-RU" dirty="0"/>
              <a:t> </a:t>
            </a:r>
            <a:r>
              <a:rPr lang="ru-RU" dirty="0" err="1"/>
              <a:t>бағытта</a:t>
            </a:r>
            <a:r>
              <a:rPr lang="ru-RU" dirty="0"/>
              <a:t> </a:t>
            </a:r>
            <a:r>
              <a:rPr lang="ru-RU" dirty="0" err="1"/>
              <a:t>жылдың</a:t>
            </a:r>
            <a:r>
              <a:rPr lang="ru-RU" dirty="0"/>
              <a:t> </a:t>
            </a:r>
            <a:r>
              <a:rPr lang="ru-RU" dirty="0" err="1"/>
              <a:t>барлык</a:t>
            </a:r>
            <a:r>
              <a:rPr lang="ru-RU" dirty="0"/>
              <a:t> </a:t>
            </a:r>
            <a:r>
              <a:rPr lang="ru-RU" dirty="0" err="1"/>
              <a:t>маусымында</a:t>
            </a:r>
            <a:r>
              <a:rPr lang="ru-RU" dirty="0"/>
              <a:t> </a:t>
            </a:r>
            <a:r>
              <a:rPr lang="en-US" dirty="0" err="1"/>
              <a:t>aya</a:t>
            </a:r>
            <a:r>
              <a:rPr lang="kk-KZ" dirty="0"/>
              <a:t> </a:t>
            </a:r>
            <a:r>
              <a:rPr lang="ru-RU" dirty="0" err="1"/>
              <a:t>ағынының</a:t>
            </a:r>
            <a:r>
              <a:rPr lang="ru-RU" dirty="0"/>
              <a:t> </a:t>
            </a:r>
            <a:r>
              <a:rPr lang="ru-RU" dirty="0" err="1"/>
              <a:t>алмасуына</a:t>
            </a:r>
            <a:r>
              <a:rPr lang="ru-RU" dirty="0"/>
              <a:t> </a:t>
            </a:r>
            <a:r>
              <a:rPr lang="ru-RU" dirty="0" err="1"/>
              <a:t>жағдайлар</a:t>
            </a:r>
            <a:r>
              <a:rPr lang="ru-RU" dirty="0"/>
              <a:t> </a:t>
            </a:r>
            <a:r>
              <a:rPr lang="ru-RU" dirty="0" err="1"/>
              <a:t>жасайды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6E5242-1570-4863-8801-1D21FB4D6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0"/>
            <a:ext cx="48768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042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DD831A3-C092-4934-A6B1-01B6DEB4B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65" y="172278"/>
            <a:ext cx="11993217" cy="668572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Атлант </a:t>
            </a:r>
            <a:r>
              <a:rPr lang="ru-RU" dirty="0" err="1"/>
              <a:t>мұхитында</a:t>
            </a:r>
            <a:r>
              <a:rPr lang="ru-RU" dirty="0"/>
              <a:t> </a:t>
            </a:r>
            <a:r>
              <a:rPr lang="ru-RU" dirty="0" err="1"/>
              <a:t>солтустік</a:t>
            </a:r>
            <a:r>
              <a:rPr lang="ru-RU" dirty="0"/>
              <a:t> пен </a:t>
            </a:r>
            <a:r>
              <a:rPr lang="ru-RU" dirty="0" err="1"/>
              <a:t>онтустік</a:t>
            </a:r>
            <a:r>
              <a:rPr lang="ru-RU" dirty="0"/>
              <a:t> </a:t>
            </a:r>
            <a:r>
              <a:rPr lang="ru-RU" dirty="0" err="1"/>
              <a:t>арасындағы</a:t>
            </a:r>
            <a:r>
              <a:rPr lang="ru-RU" dirty="0"/>
              <a:t> </a:t>
            </a:r>
            <a:r>
              <a:rPr lang="ru-RU" dirty="0" err="1"/>
              <a:t>куннің</a:t>
            </a:r>
            <a:r>
              <a:rPr lang="ru-RU" dirty="0"/>
              <a:t> </a:t>
            </a:r>
            <a:r>
              <a:rPr lang="ru-RU" dirty="0" err="1"/>
              <a:t>жылытуында</a:t>
            </a:r>
            <a:r>
              <a:rPr lang="ru-RU" dirty="0"/>
              <a:t> </a:t>
            </a:r>
            <a:r>
              <a:rPr lang="ru-RU" dirty="0" err="1"/>
              <a:t>болатын</a:t>
            </a:r>
            <a:r>
              <a:rPr lang="ru-RU" dirty="0"/>
              <a:t> </a:t>
            </a:r>
            <a:r>
              <a:rPr lang="ru-RU" dirty="0" err="1"/>
              <a:t>қарама-кайшылық</a:t>
            </a:r>
            <a:r>
              <a:rPr lang="ru-RU" dirty="0"/>
              <a:t> Ньюфаундленд </a:t>
            </a:r>
            <a:r>
              <a:rPr lang="ru-RU" dirty="0" err="1"/>
              <a:t>ауданында</a:t>
            </a:r>
            <a:r>
              <a:rPr lang="ru-RU" dirty="0"/>
              <a:t> </a:t>
            </a:r>
            <a:r>
              <a:rPr lang="ru-RU" dirty="0" err="1"/>
              <a:t>кездесетін</a:t>
            </a:r>
            <a:r>
              <a:rPr lang="ru-RU" dirty="0"/>
              <a:t> </a:t>
            </a:r>
            <a:r>
              <a:rPr lang="ru-RU" dirty="0" err="1"/>
              <a:t>жылы</a:t>
            </a:r>
            <a:r>
              <a:rPr lang="ru-RU" dirty="0"/>
              <a:t> Гольфстрим </a:t>
            </a:r>
            <a:r>
              <a:rPr lang="ru-RU" dirty="0" err="1"/>
              <a:t>жане</a:t>
            </a:r>
            <a:r>
              <a:rPr lang="ru-RU" dirty="0"/>
              <a:t> </a:t>
            </a:r>
            <a:r>
              <a:rPr lang="ru-RU" dirty="0" err="1"/>
              <a:t>суык</a:t>
            </a:r>
            <a:r>
              <a:rPr lang="ru-RU" dirty="0"/>
              <a:t> Лабрадор </a:t>
            </a:r>
            <a:r>
              <a:rPr lang="ru-RU" dirty="0" err="1"/>
              <a:t>ағыстарын</a:t>
            </a:r>
            <a:r>
              <a:rPr lang="ru-RU" dirty="0"/>
              <a:t> </a:t>
            </a:r>
            <a:r>
              <a:rPr lang="ru-RU" dirty="0" err="1"/>
              <a:t>кушейте</a:t>
            </a:r>
            <a:r>
              <a:rPr lang="ru-RU" dirty="0"/>
              <a:t> </a:t>
            </a:r>
            <a:r>
              <a:rPr lang="ru-RU" dirty="0" err="1"/>
              <a:t>туседі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/>
              <a:t>Осы </a:t>
            </a:r>
            <a:r>
              <a:rPr lang="ru-RU" dirty="0" err="1"/>
              <a:t>екі</a:t>
            </a:r>
            <a:r>
              <a:rPr lang="ru-RU" dirty="0"/>
              <a:t> </a:t>
            </a:r>
            <a:r>
              <a:rPr lang="ru-RU" dirty="0" err="1"/>
              <a:t>агыстын</a:t>
            </a:r>
            <a:r>
              <a:rPr lang="ru-RU" dirty="0"/>
              <a:t> </a:t>
            </a:r>
            <a:r>
              <a:rPr lang="ru-RU" dirty="0" err="1"/>
              <a:t>бір-бірімен</a:t>
            </a:r>
            <a:r>
              <a:rPr lang="ru-RU" dirty="0"/>
              <a:t> </a:t>
            </a:r>
            <a:r>
              <a:rPr lang="ru-RU" dirty="0" err="1"/>
              <a:t>кездесетін</a:t>
            </a:r>
            <a:r>
              <a:rPr lang="ru-RU" dirty="0"/>
              <a:t> </a:t>
            </a:r>
            <a:r>
              <a:rPr lang="ru-RU" dirty="0" err="1"/>
              <a:t>жерінде</a:t>
            </a:r>
            <a:r>
              <a:rPr lang="ru-RU" dirty="0"/>
              <a:t> </a:t>
            </a:r>
            <a:r>
              <a:rPr lang="ru-RU" dirty="0" err="1"/>
              <a:t>циклондардың</a:t>
            </a:r>
            <a:r>
              <a:rPr lang="ru-RU" dirty="0"/>
              <a:t> </a:t>
            </a:r>
            <a:r>
              <a:rPr lang="ru-RU" dirty="0" err="1"/>
              <a:t>пайда</a:t>
            </a:r>
            <a:r>
              <a:rPr lang="ru-RU" dirty="0"/>
              <a:t> </a:t>
            </a:r>
            <a:r>
              <a:rPr lang="ru-RU" dirty="0" err="1"/>
              <a:t>болуына</a:t>
            </a:r>
            <a:r>
              <a:rPr lang="ru-RU" dirty="0"/>
              <a:t> </a:t>
            </a:r>
            <a:r>
              <a:rPr lang="ru-RU" dirty="0" err="1"/>
              <a:t>жағдай</a:t>
            </a:r>
            <a:r>
              <a:rPr lang="ru-RU" dirty="0"/>
              <a:t> </a:t>
            </a:r>
            <a:r>
              <a:rPr lang="ru-RU" dirty="0" err="1"/>
              <a:t>туады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 err="1"/>
              <a:t>Тынық</a:t>
            </a:r>
            <a:r>
              <a:rPr lang="ru-RU" dirty="0"/>
              <a:t> </a:t>
            </a:r>
            <a:r>
              <a:rPr lang="ru-RU" dirty="0" err="1"/>
              <a:t>мухитта</a:t>
            </a:r>
            <a:r>
              <a:rPr lang="ru-RU" dirty="0"/>
              <a:t> 40-параллельден </a:t>
            </a:r>
            <a:r>
              <a:rPr lang="ru-RU" dirty="0" err="1"/>
              <a:t>солтустікке</a:t>
            </a:r>
            <a:r>
              <a:rPr lang="ru-RU" dirty="0"/>
              <a:t> </a:t>
            </a:r>
            <a:r>
              <a:rPr lang="ru-RU" dirty="0" err="1"/>
              <a:t>қарай</a:t>
            </a:r>
            <a:r>
              <a:rPr lang="ru-RU" dirty="0"/>
              <a:t> </a:t>
            </a:r>
            <a:r>
              <a:rPr lang="ru-RU" dirty="0" err="1"/>
              <a:t>ағатын</a:t>
            </a:r>
            <a:r>
              <a:rPr lang="ru-RU" dirty="0"/>
              <a:t> </a:t>
            </a:r>
            <a:r>
              <a:rPr lang="ru-RU" dirty="0" err="1"/>
              <a:t>жылы</a:t>
            </a:r>
            <a:r>
              <a:rPr lang="ru-RU" dirty="0"/>
              <a:t> </a:t>
            </a:r>
            <a:r>
              <a:rPr lang="ru-RU" dirty="0" err="1"/>
              <a:t>ағыс</a:t>
            </a:r>
            <a:r>
              <a:rPr lang="ru-RU" dirty="0"/>
              <a:t> </a:t>
            </a:r>
            <a:r>
              <a:rPr lang="ru-RU" dirty="0" err="1"/>
              <a:t>жоғары</a:t>
            </a:r>
            <a:r>
              <a:rPr lang="ru-RU" dirty="0"/>
              <a:t> </a:t>
            </a:r>
            <a:r>
              <a:rPr lang="ru-RU" dirty="0" err="1"/>
              <a:t>ендіктерге</a:t>
            </a:r>
            <a:r>
              <a:rPr lang="ru-RU" dirty="0"/>
              <a:t> карай </a:t>
            </a:r>
            <a:r>
              <a:rPr lang="ru-RU" dirty="0" err="1"/>
              <a:t>жылы</a:t>
            </a:r>
            <a:r>
              <a:rPr lang="ru-RU" dirty="0"/>
              <a:t> суды </a:t>
            </a:r>
            <a:r>
              <a:rPr lang="ru-RU" dirty="0" err="1"/>
              <a:t>алып</a:t>
            </a:r>
            <a:r>
              <a:rPr lang="ru-RU" dirty="0"/>
              <a:t> </a:t>
            </a:r>
            <a:r>
              <a:rPr lang="ru-RU" dirty="0" err="1"/>
              <a:t>шығып</a:t>
            </a:r>
            <a:r>
              <a:rPr lang="ru-RU" dirty="0"/>
              <a:t>, </a:t>
            </a:r>
            <a:r>
              <a:rPr lang="ru-RU" dirty="0" err="1"/>
              <a:t>температураның</a:t>
            </a:r>
            <a:r>
              <a:rPr lang="ru-RU" dirty="0"/>
              <a:t> </a:t>
            </a:r>
            <a:r>
              <a:rPr lang="ru-RU" dirty="0" err="1"/>
              <a:t>қыс</a:t>
            </a:r>
            <a:r>
              <a:rPr lang="ru-RU" dirty="0"/>
              <a:t> </a:t>
            </a:r>
            <a:r>
              <a:rPr lang="ru-RU" dirty="0" err="1"/>
              <a:t>кезінде</a:t>
            </a:r>
            <a:r>
              <a:rPr lang="ru-RU" dirty="0"/>
              <a:t> де </a:t>
            </a:r>
            <a:r>
              <a:rPr lang="ru-RU" dirty="0" err="1"/>
              <a:t>жылы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ауыткуын</a:t>
            </a:r>
            <a:r>
              <a:rPr lang="ru-RU" dirty="0"/>
              <a:t> </a:t>
            </a:r>
            <a:r>
              <a:rPr lang="ru-RU" dirty="0" err="1"/>
              <a:t>тузеді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/>
              <a:t>40-параллельден </a:t>
            </a:r>
            <a:r>
              <a:rPr lang="ru-RU" dirty="0" err="1"/>
              <a:t>оңтустікке</a:t>
            </a:r>
            <a:r>
              <a:rPr lang="ru-RU" dirty="0"/>
              <a:t> карай </a:t>
            </a:r>
            <a:r>
              <a:rPr lang="ru-RU" dirty="0" err="1"/>
              <a:t>бағыт</a:t>
            </a:r>
            <a:r>
              <a:rPr lang="ru-RU" dirty="0"/>
              <a:t> </a:t>
            </a:r>
            <a:r>
              <a:rPr lang="ru-RU" dirty="0" err="1"/>
              <a:t>алатын</a:t>
            </a:r>
            <a:r>
              <a:rPr lang="ru-RU" dirty="0"/>
              <a:t> Калифорния </a:t>
            </a:r>
            <a:r>
              <a:rPr lang="ru-RU" dirty="0" err="1"/>
              <a:t>ағысы</a:t>
            </a:r>
            <a:r>
              <a:rPr lang="ru-RU" dirty="0"/>
              <a:t>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жакка</a:t>
            </a:r>
            <a:r>
              <a:rPr lang="ru-RU" dirty="0"/>
              <a:t> </a:t>
            </a:r>
            <a:r>
              <a:rPr lang="ru-RU" dirty="0" err="1"/>
              <a:t>біршама</a:t>
            </a:r>
            <a:r>
              <a:rPr lang="ru-RU" dirty="0"/>
              <a:t> </a:t>
            </a:r>
            <a:r>
              <a:rPr lang="ru-RU" dirty="0" err="1"/>
              <a:t>суык</a:t>
            </a:r>
            <a:r>
              <a:rPr lang="ru-RU" dirty="0"/>
              <a:t> суды ала </a:t>
            </a:r>
            <a:r>
              <a:rPr lang="ru-RU" dirty="0" err="1"/>
              <a:t>барады</a:t>
            </a:r>
            <a:r>
              <a:rPr lang="ru-RU" dirty="0"/>
              <a:t>. </a:t>
            </a:r>
            <a:r>
              <a:rPr lang="ru-RU" dirty="0" err="1"/>
              <a:t>Сонын</a:t>
            </a:r>
            <a:r>
              <a:rPr lang="ru-RU" dirty="0"/>
              <a:t> </a:t>
            </a:r>
            <a:r>
              <a:rPr lang="ru-RU" dirty="0" err="1"/>
              <a:t>салдарынан</a:t>
            </a:r>
            <a:r>
              <a:rPr lang="ru-RU" dirty="0"/>
              <a:t> </a:t>
            </a:r>
            <a:r>
              <a:rPr lang="ru-RU" dirty="0" err="1"/>
              <a:t>мұхит</a:t>
            </a:r>
            <a:r>
              <a:rPr lang="ru-RU" dirty="0"/>
              <a:t> </a:t>
            </a:r>
            <a:r>
              <a:rPr lang="ru-RU" dirty="0" err="1"/>
              <a:t>солтустік</a:t>
            </a:r>
            <a:r>
              <a:rPr lang="ru-RU" dirty="0"/>
              <a:t> </a:t>
            </a:r>
            <a:r>
              <a:rPr lang="ru-RU" dirty="0" err="1"/>
              <a:t>ендіктің</a:t>
            </a:r>
            <a:r>
              <a:rPr lang="ru-RU" dirty="0"/>
              <a:t> 20 </a:t>
            </a:r>
            <a:r>
              <a:rPr lang="ru-RU" dirty="0" err="1"/>
              <a:t>және</a:t>
            </a:r>
            <a:r>
              <a:rPr lang="ru-RU" dirty="0"/>
              <a:t> 40°-ы </a:t>
            </a:r>
            <a:r>
              <a:rPr lang="ru-RU" dirty="0" err="1"/>
              <a:t>аралығында</a:t>
            </a:r>
            <a:r>
              <a:rPr lang="ru-RU" dirty="0"/>
              <a:t> </a:t>
            </a:r>
            <a:r>
              <a:rPr lang="ru-RU" dirty="0" err="1"/>
              <a:t>өзінін</a:t>
            </a:r>
            <a:r>
              <a:rPr lang="ru-RU" dirty="0"/>
              <a:t> </a:t>
            </a:r>
            <a:r>
              <a:rPr lang="ru-RU" dirty="0" err="1"/>
              <a:t>айдыны</a:t>
            </a:r>
            <a:r>
              <a:rPr lang="ru-RU" dirty="0"/>
              <a:t> </a:t>
            </a:r>
            <a:r>
              <a:rPr lang="ru-RU" dirty="0" err="1"/>
              <a:t>бетіндегі</a:t>
            </a:r>
            <a:r>
              <a:rPr lang="ru-RU" dirty="0"/>
              <a:t> </a:t>
            </a:r>
            <a:r>
              <a:rPr lang="ru-RU" dirty="0" err="1"/>
              <a:t>әр</a:t>
            </a:r>
            <a:r>
              <a:rPr lang="ru-RU" dirty="0"/>
              <a:t> </a:t>
            </a:r>
            <a:r>
              <a:rPr lang="ru-RU" dirty="0" err="1"/>
              <a:t>шаршы</a:t>
            </a:r>
            <a:r>
              <a:rPr lang="ru-RU" dirty="0"/>
              <a:t> </a:t>
            </a:r>
            <a:r>
              <a:rPr lang="ru-RU" dirty="0" err="1"/>
              <a:t>сантиметрден</a:t>
            </a:r>
            <a:r>
              <a:rPr lang="ru-RU" dirty="0"/>
              <a:t> </a:t>
            </a:r>
            <a:r>
              <a:rPr lang="ru-RU" dirty="0" err="1"/>
              <a:t>жылына</a:t>
            </a:r>
            <a:r>
              <a:rPr lang="ru-RU" dirty="0"/>
              <a:t> 60 </a:t>
            </a:r>
            <a:r>
              <a:rPr lang="ru-RU" dirty="0" err="1"/>
              <a:t>килокалорияга</a:t>
            </a:r>
            <a:r>
              <a:rPr lang="ru-RU" dirty="0"/>
              <a:t> </a:t>
            </a:r>
            <a:r>
              <a:rPr lang="ru-RU" dirty="0" err="1"/>
              <a:t>дейін</a:t>
            </a:r>
            <a:r>
              <a:rPr lang="ru-RU" dirty="0"/>
              <a:t>, </a:t>
            </a:r>
            <a:r>
              <a:rPr lang="ru-RU" dirty="0" err="1"/>
              <a:t>яғни</a:t>
            </a:r>
            <a:r>
              <a:rPr lang="ru-RU" dirty="0"/>
              <a:t>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жиынтық</a:t>
            </a:r>
            <a:r>
              <a:rPr lang="ru-RU" dirty="0"/>
              <a:t> </a:t>
            </a:r>
            <a:r>
              <a:rPr lang="ru-RU" dirty="0" err="1"/>
              <a:t>радиациядан</a:t>
            </a:r>
            <a:r>
              <a:rPr lang="ru-RU" dirty="0"/>
              <a:t> </a:t>
            </a:r>
            <a:r>
              <a:rPr lang="ru-RU" dirty="0" err="1"/>
              <a:t>алатын</a:t>
            </a:r>
            <a:r>
              <a:rPr lang="ru-RU" dirty="0"/>
              <a:t> </a:t>
            </a:r>
            <a:r>
              <a:rPr lang="ru-RU" dirty="0" err="1"/>
              <a:t>жылудың</a:t>
            </a:r>
            <a:r>
              <a:rPr lang="ru-RU" dirty="0"/>
              <a:t>  </a:t>
            </a:r>
            <a:r>
              <a:rPr lang="ru-RU" dirty="0" err="1"/>
              <a:t>жартысына</a:t>
            </a:r>
            <a:r>
              <a:rPr lang="ru-RU" dirty="0"/>
              <a:t> </a:t>
            </a:r>
            <a:r>
              <a:rPr lang="ru-RU" dirty="0" err="1"/>
              <a:t>жуығын</a:t>
            </a:r>
            <a:r>
              <a:rPr lang="ru-RU" dirty="0"/>
              <a:t> </a:t>
            </a:r>
            <a:r>
              <a:rPr lang="ru-RU" dirty="0" err="1"/>
              <a:t>жоғалтады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3366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335927-D882-4FDC-9219-32AA1A1D1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27BDC6-F4B7-42F1-9F85-EE4144E7C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26A58CC-A94C-46F0-B6AB-DA549ED5A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817" y="0"/>
            <a:ext cx="84283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048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0DBA567-0BB7-4C36-BCC8-B1472F760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35" y="384313"/>
            <a:ext cx="11648661" cy="57926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/>
              <a:t>Солтустік</a:t>
            </a:r>
            <a:r>
              <a:rPr lang="ru-RU" dirty="0"/>
              <a:t> </a:t>
            </a:r>
            <a:r>
              <a:rPr lang="ru-RU" dirty="0" err="1"/>
              <a:t>Американың</a:t>
            </a:r>
            <a:r>
              <a:rPr lang="ru-RU" dirty="0"/>
              <a:t> басым </a:t>
            </a:r>
            <a:r>
              <a:rPr lang="ru-RU" dirty="0" err="1"/>
              <a:t>бөлігінің</a:t>
            </a:r>
            <a:r>
              <a:rPr lang="ru-RU" dirty="0"/>
              <a:t> </a:t>
            </a:r>
            <a:r>
              <a:rPr lang="ru-RU" dirty="0" err="1"/>
              <a:t>устіндегі</a:t>
            </a:r>
            <a:r>
              <a:rPr lang="ru-RU" dirty="0"/>
              <a:t> </a:t>
            </a:r>
            <a:r>
              <a:rPr lang="ru-RU" dirty="0" err="1"/>
              <a:t>атмосфераның</a:t>
            </a:r>
            <a:r>
              <a:rPr lang="ru-RU" dirty="0"/>
              <a:t> </a:t>
            </a:r>
            <a:r>
              <a:rPr lang="ru-RU" dirty="0" err="1"/>
              <a:t>айналым</a:t>
            </a:r>
            <a:r>
              <a:rPr lang="ru-RU" dirty="0"/>
              <a:t> </a:t>
            </a:r>
            <a:r>
              <a:rPr lang="ru-RU" dirty="0" err="1"/>
              <a:t>ағындарынын</a:t>
            </a:r>
            <a:r>
              <a:rPr lang="ru-RU" dirty="0"/>
              <a:t> </a:t>
            </a:r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турі</a:t>
            </a:r>
            <a:r>
              <a:rPr lang="ru-RU" dirty="0"/>
              <a:t> </a:t>
            </a:r>
            <a:r>
              <a:rPr lang="ru-RU" dirty="0" err="1"/>
              <a:t>батыс</a:t>
            </a:r>
            <a:r>
              <a:rPr lang="ru-RU" dirty="0"/>
              <a:t> пен </a:t>
            </a:r>
            <a:r>
              <a:rPr lang="ru-RU" dirty="0" err="1"/>
              <a:t>шығыс</a:t>
            </a:r>
            <a:r>
              <a:rPr lang="ru-RU" dirty="0"/>
              <a:t> </a:t>
            </a:r>
            <a:r>
              <a:rPr lang="ru-RU" dirty="0" err="1"/>
              <a:t>аралығындағы</a:t>
            </a:r>
            <a:r>
              <a:rPr lang="ru-RU" dirty="0"/>
              <a:t> </a:t>
            </a:r>
            <a:r>
              <a:rPr lang="ru-RU" dirty="0" err="1"/>
              <a:t>ауысуы</a:t>
            </a:r>
            <a:r>
              <a:rPr lang="ru-RU" dirty="0"/>
              <a:t>. </a:t>
            </a:r>
            <a:r>
              <a:rPr lang="ru-RU" dirty="0" err="1"/>
              <a:t>Алайда</a:t>
            </a:r>
            <a:r>
              <a:rPr lang="ru-RU" dirty="0"/>
              <a:t> </a:t>
            </a:r>
            <a:r>
              <a:rPr lang="ru-RU" dirty="0" err="1"/>
              <a:t>материктің</a:t>
            </a:r>
            <a:r>
              <a:rPr lang="ru-RU" dirty="0"/>
              <a:t> </a:t>
            </a:r>
            <a:r>
              <a:rPr lang="ru-RU" dirty="0" err="1"/>
              <a:t>орографиялык</a:t>
            </a:r>
            <a:r>
              <a:rPr lang="ru-RU" dirty="0"/>
              <a:t> </a:t>
            </a:r>
            <a:r>
              <a:rPr lang="ru-RU" dirty="0" err="1"/>
              <a:t>ерекшеліктеріне</a:t>
            </a:r>
            <a:r>
              <a:rPr lang="ru-RU" dirty="0"/>
              <a:t> карай </a:t>
            </a:r>
            <a:r>
              <a:rPr lang="ru-RU" dirty="0" err="1"/>
              <a:t>мухит</a:t>
            </a:r>
            <a:r>
              <a:rPr lang="ru-RU" dirty="0"/>
              <a:t> </a:t>
            </a:r>
            <a:r>
              <a:rPr lang="ru-RU" dirty="0" err="1"/>
              <a:t>ауасының</a:t>
            </a:r>
            <a:r>
              <a:rPr lang="ru-RU" dirty="0"/>
              <a:t> </a:t>
            </a:r>
            <a:r>
              <a:rPr lang="ru-RU" dirty="0" err="1"/>
              <a:t>әсері</a:t>
            </a:r>
            <a:r>
              <a:rPr lang="ru-RU" dirty="0"/>
              <a:t> </a:t>
            </a:r>
            <a:r>
              <a:rPr lang="ru-RU" dirty="0" err="1"/>
              <a:t>негізінен</a:t>
            </a:r>
            <a:r>
              <a:rPr lang="ru-RU" dirty="0"/>
              <a:t> </a:t>
            </a:r>
            <a:r>
              <a:rPr lang="ru-RU" dirty="0" err="1"/>
              <a:t>алғанда</a:t>
            </a:r>
            <a:r>
              <a:rPr lang="ru-RU" dirty="0"/>
              <a:t> </a:t>
            </a:r>
            <a:r>
              <a:rPr lang="ru-RU" dirty="0" err="1"/>
              <a:t>Тынык</a:t>
            </a:r>
            <a:r>
              <a:rPr lang="ru-RU" dirty="0"/>
              <a:t> </a:t>
            </a:r>
            <a:r>
              <a:rPr lang="ru-RU" dirty="0" err="1"/>
              <a:t>мухит</a:t>
            </a:r>
            <a:r>
              <a:rPr lang="ru-RU" dirty="0"/>
              <a:t> </a:t>
            </a:r>
            <a:r>
              <a:rPr lang="ru-RU" dirty="0" err="1"/>
              <a:t>жағалауы</a:t>
            </a:r>
            <a:r>
              <a:rPr lang="ru-RU" dirty="0"/>
              <a:t> мен </a:t>
            </a:r>
            <a:r>
              <a:rPr lang="ru-RU" dirty="0" err="1"/>
              <a:t>Кордильердін</a:t>
            </a:r>
            <a:r>
              <a:rPr lang="ru-RU" dirty="0"/>
              <a:t> </a:t>
            </a:r>
            <a:r>
              <a:rPr lang="ru-RU" dirty="0" err="1"/>
              <a:t>батыс</a:t>
            </a:r>
            <a:r>
              <a:rPr lang="ru-RU" dirty="0"/>
              <a:t> </a:t>
            </a:r>
            <a:r>
              <a:rPr lang="ru-RU" dirty="0" err="1"/>
              <a:t>беткейіне</a:t>
            </a:r>
            <a:r>
              <a:rPr lang="ru-RU" dirty="0"/>
              <a:t> </a:t>
            </a:r>
            <a:r>
              <a:rPr lang="ru-RU" dirty="0" err="1"/>
              <a:t>гана</a:t>
            </a:r>
            <a:r>
              <a:rPr lang="ru-RU" dirty="0"/>
              <a:t> </a:t>
            </a:r>
            <a:r>
              <a:rPr lang="ru-RU" dirty="0" err="1"/>
              <a:t>тие</a:t>
            </a:r>
            <a:r>
              <a:rPr lang="ru-RU" dirty="0"/>
              <a:t> </a:t>
            </a:r>
            <a:r>
              <a:rPr lang="ru-RU" dirty="0" err="1"/>
              <a:t>алады</a:t>
            </a:r>
            <a:r>
              <a:rPr lang="ru-RU" dirty="0"/>
              <a:t>. </a:t>
            </a:r>
            <a:r>
              <a:rPr lang="ru-RU" dirty="0" err="1"/>
              <a:t>Сөйтіп</a:t>
            </a:r>
            <a:r>
              <a:rPr lang="ru-RU" dirty="0"/>
              <a:t> </a:t>
            </a:r>
            <a:r>
              <a:rPr lang="ru-RU" dirty="0" err="1"/>
              <a:t>Тынык</a:t>
            </a:r>
            <a:r>
              <a:rPr lang="ru-RU" dirty="0"/>
              <a:t> </a:t>
            </a:r>
            <a:r>
              <a:rPr lang="ru-RU" dirty="0" err="1"/>
              <a:t>мухит</a:t>
            </a:r>
            <a:r>
              <a:rPr lang="ru-RU" dirty="0"/>
              <a:t> </a:t>
            </a:r>
            <a:r>
              <a:rPr lang="ru-RU" dirty="0" err="1"/>
              <a:t>ауасы</a:t>
            </a:r>
            <a:r>
              <a:rPr lang="ru-RU" dirty="0"/>
              <a:t> </a:t>
            </a:r>
            <a:r>
              <a:rPr lang="ru-RU" dirty="0" err="1"/>
              <a:t>материктін</a:t>
            </a:r>
            <a:r>
              <a:rPr lang="ru-RU" dirty="0"/>
              <a:t> </a:t>
            </a:r>
            <a:r>
              <a:rPr lang="ru-RU" dirty="0" err="1"/>
              <a:t>ішкі</a:t>
            </a:r>
            <a:r>
              <a:rPr lang="ru-RU" dirty="0"/>
              <a:t> </a:t>
            </a:r>
            <a:r>
              <a:rPr lang="ru-RU" dirty="0" err="1"/>
              <a:t>беліктеріне</a:t>
            </a:r>
            <a:r>
              <a:rPr lang="ru-RU" dirty="0"/>
              <a:t> тау </a:t>
            </a:r>
            <a:r>
              <a:rPr lang="ru-RU" dirty="0" err="1"/>
              <a:t>жоталарының</a:t>
            </a:r>
            <a:r>
              <a:rPr lang="ru-RU" dirty="0"/>
              <a:t> аласа </a:t>
            </a:r>
            <a:r>
              <a:rPr lang="ru-RU" dirty="0" err="1"/>
              <a:t>учаскелері</a:t>
            </a:r>
            <a:r>
              <a:rPr lang="ru-RU" dirty="0"/>
              <a:t> мен </a:t>
            </a:r>
            <a:r>
              <a:rPr lang="ru-RU" dirty="0" err="1"/>
              <a:t>оларға</a:t>
            </a:r>
            <a:r>
              <a:rPr lang="ru-RU" dirty="0"/>
              <a:t> </a:t>
            </a:r>
            <a:r>
              <a:rPr lang="ru-RU" dirty="0" err="1"/>
              <a:t>көлденең</a:t>
            </a:r>
            <a:r>
              <a:rPr lang="ru-RU" dirty="0"/>
              <a:t> </a:t>
            </a:r>
            <a:r>
              <a:rPr lang="ru-RU" dirty="0" err="1"/>
              <a:t>жаткан</a:t>
            </a:r>
            <a:r>
              <a:rPr lang="ru-RU" dirty="0"/>
              <a:t> </a:t>
            </a:r>
            <a:r>
              <a:rPr lang="ru-RU" dirty="0" err="1"/>
              <a:t>аңғарлар</a:t>
            </a:r>
            <a:r>
              <a:rPr lang="ru-RU" dirty="0"/>
              <a:t> </a:t>
            </a:r>
            <a:r>
              <a:rPr lang="ru-RU" dirty="0" err="1"/>
              <a:t>аркылы</a:t>
            </a:r>
            <a:r>
              <a:rPr lang="ru-RU" dirty="0"/>
              <a:t> </a:t>
            </a:r>
            <a:r>
              <a:rPr lang="ru-RU" dirty="0" err="1"/>
              <a:t>гана</a:t>
            </a:r>
            <a:r>
              <a:rPr lang="ru-RU" dirty="0"/>
              <a:t> </a:t>
            </a:r>
            <a:r>
              <a:rPr lang="ru-RU" dirty="0" err="1"/>
              <a:t>өтеді</a:t>
            </a:r>
            <a:r>
              <a:rPr lang="ru-RU" dirty="0"/>
              <a:t>, </a:t>
            </a:r>
            <a:r>
              <a:rPr lang="ru-RU" dirty="0" err="1"/>
              <a:t>сонымен</a:t>
            </a:r>
            <a:r>
              <a:rPr lang="ru-RU" dirty="0"/>
              <a:t> </a:t>
            </a:r>
            <a:r>
              <a:rPr lang="ru-RU" dirty="0" err="1"/>
              <a:t>бірге</a:t>
            </a:r>
            <a:r>
              <a:rPr lang="ru-RU" dirty="0"/>
              <a:t> </a:t>
            </a:r>
            <a:r>
              <a:rPr lang="ru-RU" dirty="0" err="1"/>
              <a:t>кушті</a:t>
            </a:r>
            <a:r>
              <a:rPr lang="ru-RU" dirty="0"/>
              <a:t> </a:t>
            </a:r>
            <a:r>
              <a:rPr lang="ru-RU" dirty="0" err="1"/>
              <a:t>өзгеріске</a:t>
            </a:r>
            <a:r>
              <a:rPr lang="ru-RU" dirty="0"/>
              <a:t> </a:t>
            </a:r>
            <a:r>
              <a:rPr lang="ru-RU" dirty="0" err="1"/>
              <a:t>ұшырап</a:t>
            </a:r>
            <a:r>
              <a:rPr lang="ru-RU" dirty="0"/>
              <a:t>, </a:t>
            </a:r>
            <a:r>
              <a:rPr lang="ru-RU" dirty="0" err="1"/>
              <a:t>өзінің</a:t>
            </a:r>
            <a:r>
              <a:rPr lang="ru-RU" dirty="0"/>
              <a:t> </a:t>
            </a:r>
            <a:r>
              <a:rPr lang="ru-RU" dirty="0" err="1"/>
              <a:t>касиеттерінің</a:t>
            </a:r>
            <a:r>
              <a:rPr lang="ru-RU" dirty="0"/>
              <a:t> </a:t>
            </a:r>
            <a:r>
              <a:rPr lang="ru-RU" dirty="0" err="1"/>
              <a:t>едәуір</a:t>
            </a:r>
            <a:r>
              <a:rPr lang="ru-RU" dirty="0"/>
              <a:t> </a:t>
            </a:r>
            <a:r>
              <a:rPr lang="ru-RU" dirty="0" err="1"/>
              <a:t>бөлігін</a:t>
            </a:r>
            <a:r>
              <a:rPr lang="ru-RU" dirty="0"/>
              <a:t> </a:t>
            </a:r>
            <a:r>
              <a:rPr lang="ru-RU" dirty="0" err="1"/>
              <a:t>Кордильердің</a:t>
            </a:r>
            <a:r>
              <a:rPr lang="ru-RU" dirty="0"/>
              <a:t> </a:t>
            </a:r>
            <a:r>
              <a:rPr lang="ru-RU" dirty="0" err="1"/>
              <a:t>шығыс</a:t>
            </a:r>
            <a:r>
              <a:rPr lang="ru-RU" dirty="0"/>
              <a:t> </a:t>
            </a:r>
            <a:r>
              <a:rPr lang="ru-RU" dirty="0" err="1"/>
              <a:t>жақ</a:t>
            </a:r>
            <a:r>
              <a:rPr lang="ru-RU" dirty="0"/>
              <a:t> </a:t>
            </a:r>
            <a:r>
              <a:rPr lang="ru-RU" dirty="0" err="1"/>
              <a:t>бетіне</a:t>
            </a:r>
            <a:r>
              <a:rPr lang="ru-RU" dirty="0"/>
              <a:t> </a:t>
            </a:r>
            <a:r>
              <a:rPr lang="ru-RU" dirty="0" err="1"/>
              <a:t>шыға</a:t>
            </a:r>
            <a:r>
              <a:rPr lang="ru-RU" dirty="0"/>
              <a:t> </a:t>
            </a:r>
            <a:r>
              <a:rPr lang="ru-RU" dirty="0" err="1"/>
              <a:t>бере-ақ</a:t>
            </a:r>
            <a:r>
              <a:rPr lang="ru-RU" dirty="0"/>
              <a:t> </a:t>
            </a:r>
            <a:r>
              <a:rPr lang="ru-RU" dirty="0" err="1"/>
              <a:t>жойып</a:t>
            </a:r>
            <a:r>
              <a:rPr lang="ru-RU" dirty="0"/>
              <a:t> </a:t>
            </a:r>
            <a:r>
              <a:rPr lang="ru-RU" dirty="0" err="1"/>
              <a:t>алады</a:t>
            </a:r>
            <a:r>
              <a:rPr lang="ru-RU" dirty="0"/>
              <a:t>. </a:t>
            </a:r>
          </a:p>
          <a:p>
            <a:pPr marL="0" indent="0" algn="just">
              <a:buNone/>
            </a:pPr>
            <a:r>
              <a:rPr lang="ru-RU" dirty="0" err="1"/>
              <a:t>Солтустік</a:t>
            </a:r>
            <a:r>
              <a:rPr lang="ru-RU" dirty="0"/>
              <a:t> </a:t>
            </a:r>
            <a:r>
              <a:rPr lang="ru-RU" dirty="0" err="1"/>
              <a:t>Американын</a:t>
            </a:r>
            <a:r>
              <a:rPr lang="ru-RU" dirty="0"/>
              <a:t> </a:t>
            </a:r>
            <a:r>
              <a:rPr lang="ru-RU" dirty="0" err="1"/>
              <a:t>ішкі</a:t>
            </a:r>
            <a:r>
              <a:rPr lang="ru-RU" dirty="0"/>
              <a:t> </a:t>
            </a:r>
            <a:r>
              <a:rPr lang="ru-RU" dirty="0" err="1"/>
              <a:t>аудандары</a:t>
            </a:r>
            <a:r>
              <a:rPr lang="ru-RU" dirty="0"/>
              <a:t> </a:t>
            </a:r>
            <a:r>
              <a:rPr lang="ru-RU" dirty="0" err="1"/>
              <a:t>континенттік</a:t>
            </a:r>
            <a:r>
              <a:rPr lang="ru-RU" dirty="0"/>
              <a:t> </a:t>
            </a:r>
            <a:r>
              <a:rPr lang="ru-RU" dirty="0" err="1"/>
              <a:t>ауаның</a:t>
            </a:r>
            <a:r>
              <a:rPr lang="ru-RU" dirty="0"/>
              <a:t> </a:t>
            </a:r>
            <a:r>
              <a:rPr lang="ru-RU" dirty="0" err="1"/>
              <a:t>калыптасуының</a:t>
            </a:r>
            <a:r>
              <a:rPr lang="ru-RU" dirty="0"/>
              <a:t> </a:t>
            </a:r>
            <a:r>
              <a:rPr lang="ru-RU" dirty="0" err="1"/>
              <a:t>орны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табылады</a:t>
            </a:r>
            <a:r>
              <a:rPr lang="ru-RU" dirty="0"/>
              <a:t>. </a:t>
            </a:r>
            <a:r>
              <a:rPr lang="ru-RU" dirty="0" err="1"/>
              <a:t>Солтустік</a:t>
            </a:r>
            <a:r>
              <a:rPr lang="ru-RU" dirty="0"/>
              <a:t> </a:t>
            </a:r>
            <a:r>
              <a:rPr lang="ru-RU" dirty="0" err="1"/>
              <a:t>Американың</a:t>
            </a:r>
            <a:r>
              <a:rPr lang="ru-RU" dirty="0"/>
              <a:t> </a:t>
            </a:r>
            <a:r>
              <a:rPr lang="ru-RU" dirty="0" err="1"/>
              <a:t>коныржай</a:t>
            </a:r>
            <a:r>
              <a:rPr lang="ru-RU" dirty="0"/>
              <a:t> </a:t>
            </a:r>
            <a:r>
              <a:rPr lang="ru-RU" dirty="0" err="1"/>
              <a:t>белдеудің</a:t>
            </a:r>
            <a:r>
              <a:rPr lang="ru-RU" dirty="0"/>
              <a:t> Атлант </a:t>
            </a:r>
            <a:r>
              <a:rPr lang="ru-RU" dirty="0" err="1"/>
              <a:t>мухиты</a:t>
            </a:r>
            <a:r>
              <a:rPr lang="ru-RU" dirty="0"/>
              <a:t> </a:t>
            </a:r>
            <a:r>
              <a:rPr lang="ru-RU" dirty="0" err="1"/>
              <a:t>манындары</a:t>
            </a:r>
            <a:r>
              <a:rPr lang="ru-RU" dirty="0"/>
              <a:t> </a:t>
            </a:r>
            <a:r>
              <a:rPr lang="ru-RU" dirty="0" err="1"/>
              <a:t>бөлігі</a:t>
            </a:r>
            <a:r>
              <a:rPr lang="ru-RU" dirty="0"/>
              <a:t> </a:t>
            </a:r>
            <a:r>
              <a:rPr lang="ru-RU" dirty="0" err="1"/>
              <a:t>ушін</a:t>
            </a:r>
            <a:r>
              <a:rPr lang="ru-RU" dirty="0"/>
              <a:t> </a:t>
            </a:r>
            <a:r>
              <a:rPr lang="ru-RU" dirty="0" err="1"/>
              <a:t>букіл</a:t>
            </a:r>
            <a:r>
              <a:rPr lang="ru-RU" dirty="0"/>
              <a:t> </a:t>
            </a:r>
            <a:r>
              <a:rPr lang="ru-RU" dirty="0" err="1"/>
              <a:t>жыл</a:t>
            </a:r>
            <a:r>
              <a:rPr lang="ru-RU" dirty="0"/>
              <a:t> </a:t>
            </a:r>
            <a:r>
              <a:rPr lang="ru-RU" dirty="0" err="1"/>
              <a:t>бойына</a:t>
            </a:r>
            <a:r>
              <a:rPr lang="ru-RU" dirty="0"/>
              <a:t> </a:t>
            </a:r>
            <a:r>
              <a:rPr lang="ru-RU" dirty="0" err="1"/>
              <a:t>циклондық</a:t>
            </a:r>
            <a:r>
              <a:rPr lang="ru-RU" dirty="0"/>
              <a:t> </a:t>
            </a:r>
            <a:r>
              <a:rPr lang="ru-RU" dirty="0" err="1"/>
              <a:t>әрекет</a:t>
            </a:r>
            <a:r>
              <a:rPr lang="ru-RU" dirty="0"/>
              <a:t> </a:t>
            </a:r>
            <a:r>
              <a:rPr lang="ru-RU" dirty="0" err="1"/>
              <a:t>тән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2295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E19592-456D-4358-A05A-563D99125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BACAE4B-697E-4AEA-9601-C95F0F631C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1165" y="0"/>
            <a:ext cx="75404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99437"/>
      </p:ext>
    </p:extLst>
  </p:cSld>
  <p:clrMapOvr>
    <a:masterClrMapping/>
  </p:clrMapOvr>
</p:sld>
</file>

<file path=ppt/theme/theme1.xml><?xml version="1.0" encoding="utf-8"?>
<a:theme xmlns:a="http://schemas.openxmlformats.org/drawingml/2006/main" name="Глубина">
  <a:themeElements>
    <a:clrScheme name="Глубина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Глубина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Глубина</Template>
  <TotalTime>95</TotalTime>
  <Words>573</Words>
  <Application>Microsoft Office PowerPoint</Application>
  <PresentationFormat>Широкоэкранный</PresentationFormat>
  <Paragraphs>22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Corbel</vt:lpstr>
      <vt:lpstr>Глубина</vt:lpstr>
      <vt:lpstr>Солтүстік Американың  климаты  және ішкі сулары</vt:lpstr>
      <vt:lpstr>ЖОСПАР: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Солтүстік Американың  климаты  және ішкі сулары</dc:title>
  <dc:creator>Lenovo</dc:creator>
  <cp:lastModifiedBy>Lenovo</cp:lastModifiedBy>
  <cp:revision>9</cp:revision>
  <dcterms:created xsi:type="dcterms:W3CDTF">2022-10-16T22:13:30Z</dcterms:created>
  <dcterms:modified xsi:type="dcterms:W3CDTF">2022-10-16T23:48:36Z</dcterms:modified>
</cp:coreProperties>
</file>