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69" r:id="rId4"/>
    <p:sldId id="262" r:id="rId5"/>
    <p:sldId id="258" r:id="rId6"/>
    <p:sldId id="275" r:id="rId7"/>
    <p:sldId id="259" r:id="rId8"/>
    <p:sldId id="274" r:id="rId9"/>
    <p:sldId id="266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2" autoAdjust="0"/>
    <p:restoredTop sz="94003" autoAdjust="0"/>
  </p:normalViewPr>
  <p:slideViewPr>
    <p:cSldViewPr snapToGrid="0">
      <p:cViewPr varScale="1">
        <p:scale>
          <a:sx n="85" d="100"/>
          <a:sy n="85" d="100"/>
        </p:scale>
        <p:origin x="283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89128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683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86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589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2641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41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7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00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579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867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6895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FEA089F-25FF-4DD7-A7CE-8CA8EE0FE8A2}" type="datetimeFigureOut">
              <a:rPr lang="en-US" smtClean="0"/>
              <a:t>9/24/2024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2AAED6F-DA66-40E2-940A-8A859D86D3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700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13896" y="3915320"/>
            <a:ext cx="1116420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разработки документов по стандартизации</a:t>
            </a:r>
            <a:endParaRPr lang="ru-KZ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 РК 1.2- 2019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753897" y="5737025"/>
            <a:ext cx="958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Астана</a:t>
            </a:r>
          </a:p>
          <a:p>
            <a:pPr algn="ctr"/>
            <a:r>
              <a:rPr lang="kk-KZ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</a:t>
            </a:r>
            <a:endParaRPr lang="en-US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7847" y="1666639"/>
            <a:ext cx="3603822" cy="162730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52132" y="327765"/>
            <a:ext cx="7762382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НАО «Евразийский национальный университет им. Л. Н. Гумилева»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Факультет «Транспортно-энергетический» </a:t>
            </a:r>
          </a:p>
          <a:p>
            <a:pPr algn="ctr"/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«Стандартизации, сертификации и метрологии»</a:t>
            </a:r>
            <a:endParaRPr lang="kk-KZ" sz="2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3648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412372" y="615882"/>
            <a:ext cx="8180824" cy="1958193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Настоящий стандарт устанавливает порядок разработки, согласования, утверждения, регистрации, учета, внесения изменения, пересмотра, отмены, введения в действие и внесения поправок в документы по стандартизации.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Настоящий стандарт распространяется на национальные стандарты, рекомендаций по стандартизации, межгосударственные стандарты, разрабатываемые на территории Республики Казахстан.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52381" y="2859393"/>
            <a:ext cx="8879878" cy="350708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Настоящий стандарт не распространяется на: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международные стандарты, классификаторы технико-экономической информации международных организаций по стандартизации;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региональные стандарты, классификаторы технико-экономической информации, правила и рекомендации по стандартизации региональных организаций по стандартизации;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национальные классификаторы технико-экономической информации;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стандарты, классификаторы технико-экономической информации, правила, нормы и рекомендации по стандартизации иностранных государств;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стандарты организаций;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военные национальные стандарты.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endParaRPr lang="en-US" sz="20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1494" y="3990399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313" y="615882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5735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905" y="461972"/>
            <a:ext cx="8176341" cy="593405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50215" algn="ctr">
              <a:lnSpc>
                <a:spcPct val="107000"/>
              </a:lnSpc>
              <a:spcAft>
                <a:spcPts val="0"/>
              </a:spcAft>
            </a:pPr>
            <a:endParaRPr lang="en-US" sz="2400" b="1" i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3571905" y="1491639"/>
            <a:ext cx="807667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KZ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0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Настоящий стандарт разрабатывается в целях приведения соответствие с вносимыми изменениями в Приказ Министра по инвестициям и развитию Республики Казахстан от 26 декабря 2018 года № 918 «Правила разработки, согласования, экспертизы, утверждения, регистрации, учета, изменения, пересмотра, отмены и введения в действие национальных стандартов (за исключением военных национальных стандартов), национальных классификаторов технико-экономической информации и рекомендаций по стандартизации».</a:t>
            </a:r>
            <a:endParaRPr lang="ru-KZ" sz="20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DA8B5F41-5E6D-4133-A0A9-B1B7207186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6304" y="1783976"/>
            <a:ext cx="3217689" cy="2815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34070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482810" y="1416552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8474985-A279-4F6F-AAE4-BA180E575771}"/>
              </a:ext>
            </a:extLst>
          </p:cNvPr>
          <p:cNvSpPr txBox="1"/>
          <p:nvPr/>
        </p:nvSpPr>
        <p:spPr>
          <a:xfrm>
            <a:off x="430306" y="447056"/>
            <a:ext cx="1108037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стандарта реализует положения: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Закона Республики Казахстан «О стандартизации» от 5 октября 2018 года № 183-VІ.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Правил разработки, согласования, экспертизы, утверждения, регистрации, учета, изменения, пересмотра, отмены и введения в действие национальных стандартов (за исключением военных национальных стандартов), национальных классификаторов технико-экономической информации и рекомендаций по стандартизации.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E49A2-06E7-46C5-B8F3-8CECBF9D0AAE}"/>
              </a:ext>
            </a:extLst>
          </p:cNvPr>
          <p:cNvSpPr txBox="1"/>
          <p:nvPr/>
        </p:nvSpPr>
        <p:spPr>
          <a:xfrm>
            <a:off x="430305" y="2863101"/>
            <a:ext cx="11080375" cy="9848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стандарта направлен на согласование и рассмотрение: органам государственного управления, НПП «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Атамекен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техническим комитетам по стандартизации и другим субъектам.</a:t>
            </a:r>
          </a:p>
          <a:p>
            <a:endParaRPr lang="ru-RU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12D5C7-179D-4D6D-B538-D886FA017187}"/>
              </a:ext>
            </a:extLst>
          </p:cNvPr>
          <p:cNvSpPr txBox="1"/>
          <p:nvPr/>
        </p:nvSpPr>
        <p:spPr>
          <a:xfrm>
            <a:off x="430306" y="4402560"/>
            <a:ext cx="1108037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стандарта разработан в соответствии с вносимыми изменениями в Приказ Министра по инвестициям и развитию Республики Казахстан от 26 декабря 2018 года № 918 «Правила разработки, согласования, экспертизы, утверждения, регистрации, учета, изменения, пересмотра, отмены и введения в действие национальных стандартов (за исключением военных национальных стандартов), национальных классификаторов технико-экономической информации и рекомендаций по стандартизации».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08EAB38E-C08C-4EAD-9718-B4D9B7F18C2D}"/>
              </a:ext>
            </a:extLst>
          </p:cNvPr>
          <p:cNvSpPr/>
          <p:nvPr/>
        </p:nvSpPr>
        <p:spPr>
          <a:xfrm>
            <a:off x="430306" y="2455440"/>
            <a:ext cx="11080374" cy="72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435233C0-8ED8-4ACA-B6EF-E429DE218992}"/>
              </a:ext>
            </a:extLst>
          </p:cNvPr>
          <p:cNvSpPr/>
          <p:nvPr/>
        </p:nvSpPr>
        <p:spPr>
          <a:xfrm>
            <a:off x="430306" y="4066499"/>
            <a:ext cx="11080374" cy="7260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KZ"/>
          </a:p>
        </p:txBody>
      </p:sp>
    </p:spTree>
    <p:extLst>
      <p:ext uri="{BB962C8B-B14F-4D97-AF65-F5344CB8AC3E}">
        <p14:creationId xmlns:p14="http://schemas.microsoft.com/office/powerpoint/2010/main" val="33799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22564" y="537603"/>
            <a:ext cx="1147388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indent="457200"/>
            <a:r>
              <a:rPr lang="ru-RU" sz="1600" b="1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Для применения настоящего стандарта необходимы следующие ссылочные документы по стандартизации:</a:t>
            </a:r>
            <a:endParaRPr lang="ru-KZ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EFB9E90-CF93-444F-B4B2-0068573FE8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23062" y="5074023"/>
            <a:ext cx="1246374" cy="1246374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4D1BF12-CD96-4187-8FD1-BE2556C8F18E}"/>
              </a:ext>
            </a:extLst>
          </p:cNvPr>
          <p:cNvSpPr txBox="1"/>
          <p:nvPr/>
        </p:nvSpPr>
        <p:spPr>
          <a:xfrm>
            <a:off x="422564" y="1014949"/>
            <a:ext cx="10344048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1.1-2019 Национальная система стандартизации Республики Казахстан. Стандартизация. Термины и определения.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1.5-2019 Национальная система стандартизации Республики Казахстан. Общие требования к построению, изложению, оформлению и содержанию стандартов.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1.7-2020 Национальная система стандартизации Республики Казахстан. Порядок планирования работ по национальной стандартизации.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1.9-2019 Национальная система стандартизации Республики Казахстан. Общие требования к построению, изложению, оформлению и содержанию международных, региональных стандартов и стандартов иностранных государств применяемых в качестве национальных и предварительных национальных стандартов.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1.15-2019 Национальная система стандартизации Республики Казахстан. Технические комитеты по стандартизации. Порядок создания и функционирования.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1.21-2019 Национальная система стандартизации Республики Казахстан. Единый государственный фонд нормативных технических документов Республики Казахстан. Комплектование, ведение и хранение.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1.22-2019 Национальная система стандартизации Республики Казахстан. Дело документа по стандартизации. Порядок формирования и сдачи в Единый государственный фонд нормативных технических документов.</a:t>
            </a:r>
            <a:endParaRPr lang="ru-KZ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1.23-2017 Государственная система технического регулирования Республики Казахстан. Порядок проведения работ по межгосударственной стандартизации в Республике Казахстан.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1.33-2019 Национальная система стандартизации Республики Казахстан. Порядок проведения экспертизы и выдачи экспертных заключений по документам по стандартизации. 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1.51-2019 Национальная система стандартизации Республики Казахстан. Порядок ссылок на стандарты в нормативных правовых актах в области стандартизации, стандартах, других нормативных и технических документах.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 РК 2.71-2019 Государственная система обеспечения единства измерений Республики Казахстан. Метрологическая экспертиза документов. Основные положения.</a:t>
            </a:r>
          </a:p>
          <a:p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ГОСТ 1.2-2015 Межгосударственная система стандартизации. Стандарты межгосударственные, правила, и рекомендации по межгосударственной стандартизации. Правила разработки, принятия, обновления и отмены.</a:t>
            </a:r>
          </a:p>
          <a:p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36532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/>
          <p:cNvSpPr/>
          <p:nvPr/>
        </p:nvSpPr>
        <p:spPr>
          <a:xfrm>
            <a:off x="3367549" y="1136573"/>
            <a:ext cx="8180824" cy="460083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180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При пользовании настоящим стандартом целесообразно проверить действие  ссылочных стандартов и классификаторов по ежегодно издаваемому  информационному указателю «Документы по стандартизации» по состоянию на текущий год и соответствующим ежемесячно издаваемым информационным указателям, опубликованным в текущем году. Если ссылочный документ заменен (изменен), то при пользовании настоящим стандартом следует руководствоваться замененным (измененным) документом. Если ссылочный документ отменен без замены, то положение, в котором дана ссылка на него, применяется в части, не затрагивающей эту ссылку</a:t>
            </a:r>
            <a:endParaRPr lang="ru-KZ" sz="1800" dirty="0">
              <a:solidFill>
                <a:srgbClr val="00206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KZ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endParaRPr lang="ru-KZ" sz="2000" dirty="0">
              <a:solidFill>
                <a:srgbClr val="002060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r>
              <a:rPr lang="ru-RU" sz="2000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В настоящем стандарте применяются термины и определения в соответствии с </a:t>
            </a: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СТ РК 1.1 </a:t>
            </a: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1791E589-97FF-4D51-A466-F4E16E408A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482" y="4402776"/>
            <a:ext cx="2299160" cy="1731028"/>
          </a:xfrm>
          <a:prstGeom prst="rect">
            <a:avLst/>
          </a:prstGeom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BA721D90-761F-44C0-87D6-4182C96D1B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0313" y="615882"/>
            <a:ext cx="2021498" cy="20214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9088854" y="1639229"/>
            <a:ext cx="1315234" cy="103706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0292576" y="1639229"/>
            <a:ext cx="1170878" cy="12043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64BAD3FF-379F-40B0-9C90-238775C39C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5830" y="4500282"/>
            <a:ext cx="1704237" cy="1704237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208C139-ECDA-4EFE-B8C1-540B5DE5D2FA}"/>
              </a:ext>
            </a:extLst>
          </p:cNvPr>
          <p:cNvSpPr txBox="1"/>
          <p:nvPr/>
        </p:nvSpPr>
        <p:spPr>
          <a:xfrm>
            <a:off x="394009" y="519953"/>
            <a:ext cx="11000131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Разработка документов по стандартизации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4.1 Общие положения </a:t>
            </a:r>
            <a:endParaRPr lang="ru-KZ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4.2 Порядок разработки документов по стандартизации  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4.3 Проведение анализа первоисточника на актуальность его действия </a:t>
            </a:r>
          </a:p>
          <a:p>
            <a:r>
              <a:rPr lang="ru-RU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4.4 Проведение анализа на дублирование документов по стандартизации</a:t>
            </a:r>
          </a:p>
          <a:p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4.5 Проведение перевода текста на аутентичность</a:t>
            </a:r>
            <a:endParaRPr lang="ru-KZ" sz="2000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4.6 Формирование и размещение уведомления о начале разработки документа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4.7 Разработка первой редакции проекта документа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4.8 Согласование проект</a:t>
            </a:r>
            <a:r>
              <a:rPr lang="kk-KZ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документ</a:t>
            </a:r>
            <a:r>
              <a:rPr lang="kk-KZ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4.9 Подготовка второй редакции проекта стандартов и формирование сводки отзывов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4.10 Формирование и размещение уведомления о завершении разработки документов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4.11 Формирование дел документа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4.12 Проведение экспертизы проектов документ</a:t>
            </a:r>
            <a:r>
              <a:rPr lang="kk-KZ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стандартизации 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4.13 Рассмотрение проектов документ</a:t>
            </a:r>
            <a:r>
              <a:rPr lang="kk-KZ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стандартизации на НТС НОС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4.15 Утверждение проектов документов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4.16 Регистрация и учет национальных стандартов и рекомендаций по стандартизации</a:t>
            </a:r>
            <a:endParaRPr lang="ru-KZ" sz="2000" i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ourier New" panose="02070309020205020404" pitchFamily="49" charset="0"/>
              <a:cs typeface="Times New Roman" panose="02020603050405020304" pitchFamily="18" charset="0"/>
            </a:endParaRPr>
          </a:p>
          <a:p>
            <a:pPr algn="just"/>
            <a:endParaRPr lang="ru-KZ" sz="1800" dirty="0"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pPr algn="just"/>
            <a:endParaRPr lang="ru-KZ" sz="1800" dirty="0">
              <a:solidFill>
                <a:srgbClr val="000000"/>
              </a:solidFill>
              <a:effectLst/>
              <a:latin typeface="Courier New" panose="02070309020205020404" pitchFamily="49" charset="0"/>
              <a:ea typeface="Courier New" panose="02070309020205020404" pitchFamily="49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850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D8643D0-07BA-406C-BC21-53DA708CF0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9481" y="1410703"/>
            <a:ext cx="4523932" cy="4523932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959DA3D-BFCA-4666-B3F5-DAB5DC0B7B6E}"/>
              </a:ext>
            </a:extLst>
          </p:cNvPr>
          <p:cNvSpPr txBox="1"/>
          <p:nvPr/>
        </p:nvSpPr>
        <p:spPr>
          <a:xfrm>
            <a:off x="528918" y="612844"/>
            <a:ext cx="6624918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 Порядок внесения изменений в национальные стандарты и рекомендаций по стандартизации </a:t>
            </a:r>
          </a:p>
          <a:p>
            <a:endParaRPr lang="ru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 Порядок пересмотра документов по стандартизации</a:t>
            </a:r>
          </a:p>
          <a:p>
            <a:endParaRPr lang="ru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 Порядок отмены документов по стандартизации</a:t>
            </a:r>
          </a:p>
          <a:p>
            <a:endParaRPr lang="ru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Порядок введения в действие документов по стандартизации</a:t>
            </a:r>
          </a:p>
          <a:p>
            <a:endParaRPr lang="ru-KZ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 Порядок внесения поправок в документы по стандартизации</a:t>
            </a:r>
          </a:p>
        </p:txBody>
      </p:sp>
    </p:spTree>
    <p:extLst>
      <p:ext uri="{BB962C8B-B14F-4D97-AF65-F5344CB8AC3E}">
        <p14:creationId xmlns:p14="http://schemas.microsoft.com/office/powerpoint/2010/main" val="41292252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11498" y="2598003"/>
            <a:ext cx="633744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k-KZ" sz="4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sz="4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1552042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1909</TotalTime>
  <Words>920</Words>
  <Application>Microsoft Office PowerPoint</Application>
  <PresentationFormat>Широкоэкранный</PresentationFormat>
  <Paragraphs>67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Calibri</vt:lpstr>
      <vt:lpstr>Corbel</vt:lpstr>
      <vt:lpstr>Courier New</vt:lpstr>
      <vt:lpstr>Times New Roman</vt:lpstr>
      <vt:lpstr>Базис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Учетная запись Майкрософт</dc:creator>
  <cp:lastModifiedBy>User1</cp:lastModifiedBy>
  <cp:revision>95</cp:revision>
  <dcterms:created xsi:type="dcterms:W3CDTF">2023-05-12T16:52:36Z</dcterms:created>
  <dcterms:modified xsi:type="dcterms:W3CDTF">2024-09-24T10:09:13Z</dcterms:modified>
</cp:coreProperties>
</file>