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0080625" cy="5670550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26" y="-552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B6D6B2F-BB89-46AD-85B9-1431A3564838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9137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5BA2CC7-EBE2-4F0E-BDBD-5783A62F42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2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639907-394F-44CE-9072-66A7C5265F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5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EA1135-BE73-4595-9351-3E66E298D7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3F9B6B-6084-4436-9C09-6A5B66DFD0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4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04BD6D-2272-48B7-87D5-EEACC8C947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2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873FBC-C609-4845-A324-E78D5E1A0F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1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BC1C5E-F524-4EAC-8838-7B497E87C1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4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150827-9D7B-4533-916B-4CB1BB6A64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2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79AC69-436D-474E-A679-EDB15DBD80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0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D34090-BD01-4790-B363-964B1A3BA7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A2C6D2-8A24-4CD1-A1CC-2B81BCEBB6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5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476B53-91F0-460A-A267-17152FBF5C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3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7BF0605-4DF5-445E-9366-90D13998508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7" y="170979"/>
            <a:ext cx="9936857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3663"/>
            <a:ext cx="10122735" cy="557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46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170979"/>
            <a:ext cx="9577064" cy="539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47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8" y="98971"/>
            <a:ext cx="971411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60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4" y="170979"/>
            <a:ext cx="1000503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1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242987"/>
            <a:ext cx="9433048" cy="4472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1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035"/>
            <a:ext cx="997796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011"/>
            <a:ext cx="1012253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80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31019"/>
            <a:ext cx="10080625" cy="5031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04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26827"/>
            <a:ext cx="10008865" cy="5495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903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8" y="24325"/>
            <a:ext cx="9865096" cy="5410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78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Произвольный</PresentationFormat>
  <Paragraphs>0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Default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Кіріспе дәріс. Ақпараттық қауіпсіздік және ақпаратты қорғау</dc:title>
  <dc:creator>w2</dc:creator>
  <cp:lastModifiedBy>Windows User</cp:lastModifiedBy>
  <cp:revision>7</cp:revision>
  <dcterms:created xsi:type="dcterms:W3CDTF">2017-10-20T23:41:18Z</dcterms:created>
  <dcterms:modified xsi:type="dcterms:W3CDTF">2022-11-06T05:39:04Z</dcterms:modified>
</cp:coreProperties>
</file>