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27" autoAdjust="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EE3929F-6E49-4B07-8F96-E766F09DF24E}" type="datetimeFigureOut">
              <a:rPr lang="ru-RU" smtClean="0"/>
              <a:pPr/>
              <a:t>24.06.2023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DD16EAB-F391-40BD-B0D6-FFF886036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randomBar dir="vert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776288"/>
            <a:ext cx="8964488" cy="2868736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 smtClean="0">
                <a:effectLst/>
              </a:rPr>
              <a:t>Творчестволық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ойлаудың</a:t>
            </a:r>
            <a:r>
              <a:rPr lang="ru-RU" b="1" dirty="0" smtClean="0">
                <a:effectLst/>
              </a:rPr>
              <a:t> </a:t>
            </a:r>
            <a:r>
              <a:rPr lang="ru-RU" b="1" dirty="0" err="1" smtClean="0">
                <a:effectLst/>
              </a:rPr>
              <a:t>ерекшеліктері</a:t>
            </a:r>
            <a:r>
              <a:rPr lang="ru-RU" b="1" dirty="0" smtClean="0">
                <a:effectLst/>
              </a:rPr>
              <a:t> мен </a:t>
            </a:r>
            <a:r>
              <a:rPr lang="ru-RU" b="1" dirty="0" err="1" smtClean="0">
                <a:effectLst/>
              </a:rPr>
              <a:t>шарттары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6703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1944216"/>
          </a:xfrm>
        </p:spPr>
        <p:txBody>
          <a:bodyPr>
            <a:normAutofit/>
          </a:bodyPr>
          <a:lstStyle/>
          <a:p>
            <a:r>
              <a:rPr lang="ru-RU" dirty="0"/>
              <a:t>2) </a:t>
            </a:r>
            <a:r>
              <a:rPr lang="ru-RU" dirty="0" smtClean="0"/>
              <a:t>«</a:t>
            </a:r>
            <a:r>
              <a:rPr lang="ru-RU" dirty="0" err="1" smtClean="0"/>
              <a:t>елден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болудан</a:t>
            </a:r>
            <a:r>
              <a:rPr lang="ru-RU" dirty="0" smtClean="0"/>
              <a:t>» </a:t>
            </a:r>
            <a:r>
              <a:rPr lang="ru-RU" dirty="0" err="1" smtClean="0"/>
              <a:t>қорқу</a:t>
            </a:r>
            <a:r>
              <a:rPr lang="ru-RU" dirty="0" smtClean="0"/>
              <a:t>, </a:t>
            </a:r>
            <a:r>
              <a:rPr lang="ru-RU" dirty="0" err="1" smtClean="0"/>
              <a:t>ақымақ сияқты көрінуден</a:t>
            </a:r>
            <a:r>
              <a:rPr lang="ru-RU" dirty="0" smtClean="0"/>
              <a:t>, </a:t>
            </a:r>
            <a:r>
              <a:rPr lang="ru-RU" dirty="0" err="1" smtClean="0"/>
              <a:t>өзгелерге мазақ болып</a:t>
            </a:r>
            <a:r>
              <a:rPr lang="ru-RU" dirty="0" smtClean="0"/>
              <a:t> </a:t>
            </a:r>
            <a:r>
              <a:rPr lang="ru-RU" dirty="0" err="1" smtClean="0"/>
              <a:t>қалудан қорқу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170" name="Picture 2" descr="C:\Users\Dauren\Desktop\113883_originalnos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7200800" cy="470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07463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4536504" cy="475252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dirty="0"/>
              <a:t>3)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экстравагантты</a:t>
            </a:r>
            <a:r>
              <a:rPr lang="ru-RU" dirty="0" smtClean="0"/>
              <a:t> </a:t>
            </a:r>
            <a:r>
              <a:rPr lang="ru-RU" dirty="0" err="1" smtClean="0"/>
              <a:t>болудан</a:t>
            </a:r>
            <a:r>
              <a:rPr lang="ru-RU" dirty="0" smtClean="0"/>
              <a:t> бас </a:t>
            </a:r>
            <a:r>
              <a:rPr lang="ru-RU" dirty="0" err="1" smtClean="0"/>
              <a:t>тарту</a:t>
            </a:r>
            <a:r>
              <a:rPr lang="ru-RU" dirty="0" smtClean="0"/>
              <a:t>, </a:t>
            </a:r>
            <a:r>
              <a:rPr lang="ru-RU" dirty="0" err="1" smtClean="0"/>
              <a:t>басқалардың сыни</a:t>
            </a:r>
            <a:r>
              <a:rPr lang="ru-RU" dirty="0" smtClean="0"/>
              <a:t> </a:t>
            </a:r>
            <a:r>
              <a:rPr lang="ru-RU" dirty="0" err="1" smtClean="0"/>
              <a:t>пікірін</a:t>
            </a:r>
            <a:r>
              <a:rPr lang="ru-RU" dirty="0" smtClean="0"/>
              <a:t> </a:t>
            </a:r>
            <a:r>
              <a:rPr lang="ru-RU" dirty="0" err="1" smtClean="0"/>
              <a:t>қабылдамау</a:t>
            </a:r>
            <a:r>
              <a:rPr lang="ru-RU" dirty="0" smtClean="0"/>
              <a:t>…. </a:t>
            </a:r>
            <a:endParaRPr lang="ru-RU" dirty="0"/>
          </a:p>
        </p:txBody>
      </p:sp>
      <p:pic>
        <p:nvPicPr>
          <p:cNvPr id="8194" name="Picture 2" descr="C:\Users\Dauren\Desktop\ad6daf797b8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5134" y="188640"/>
            <a:ext cx="436245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33883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4392488" cy="554461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dirty="0" err="1" smtClean="0"/>
              <a:t>Әрқашан немесе</a:t>
            </a:r>
            <a:r>
              <a:rPr lang="ru-RU" dirty="0" smtClean="0"/>
              <a:t> </a:t>
            </a:r>
            <a:r>
              <a:rPr lang="ru-RU" dirty="0" err="1" smtClean="0"/>
              <a:t>ұзақ уақыт  </a:t>
            </a:r>
            <a:r>
              <a:rPr lang="ru-RU" dirty="0" smtClean="0"/>
              <a:t>тек </a:t>
            </a:r>
            <a:r>
              <a:rPr lang="ru-RU" dirty="0" err="1" smtClean="0"/>
              <a:t>күрделі тапсырмаларды</a:t>
            </a:r>
            <a:r>
              <a:rPr lang="ru-RU" dirty="0" smtClean="0"/>
              <a:t> </a:t>
            </a:r>
            <a:r>
              <a:rPr lang="ru-RU" dirty="0" err="1" smtClean="0"/>
              <a:t>шешіп</a:t>
            </a:r>
            <a:r>
              <a:rPr lang="ru-RU" dirty="0" smtClean="0"/>
              <a:t> </a:t>
            </a:r>
            <a:r>
              <a:rPr lang="ru-RU" dirty="0" err="1" smtClean="0"/>
              <a:t>жүрген адамдар</a:t>
            </a:r>
            <a:r>
              <a:rPr lang="ru-RU" dirty="0" smtClean="0"/>
              <a:t>,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оңай міндеттерді</a:t>
            </a:r>
            <a:r>
              <a:rPr lang="ru-RU" dirty="0" smtClean="0"/>
              <a:t> </a:t>
            </a:r>
            <a:r>
              <a:rPr lang="ru-RU" dirty="0" err="1" smtClean="0"/>
              <a:t>орындауда</a:t>
            </a:r>
            <a:r>
              <a:rPr lang="ru-RU" dirty="0" smtClean="0"/>
              <a:t> </a:t>
            </a:r>
            <a:r>
              <a:rPr lang="ru-RU" dirty="0" err="1" smtClean="0"/>
              <a:t>сәтсіздікке ұшырап жатады</a:t>
            </a:r>
            <a:r>
              <a:rPr lang="ru-RU" dirty="0" smtClean="0"/>
              <a:t>. </a:t>
            </a:r>
          </a:p>
        </p:txBody>
      </p:sp>
      <p:pic>
        <p:nvPicPr>
          <p:cNvPr id="10242" name="Picture 2" descr="C:\Users\Dauren\Desktop\6U5VvM78FXBzfnfzSXaj4yidmP71M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64704"/>
            <a:ext cx="3995152" cy="566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520261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808312"/>
          </a:xfrm>
        </p:spPr>
        <p:txBody>
          <a:bodyPr>
            <a:normAutofit/>
          </a:bodyPr>
          <a:lstStyle/>
          <a:p>
            <a:r>
              <a:rPr lang="ru-RU" dirty="0" err="1" smtClean="0"/>
              <a:t>Барлық ересек</a:t>
            </a:r>
            <a:r>
              <a:rPr lang="ru-RU" dirty="0" smtClean="0"/>
              <a:t> </a:t>
            </a:r>
            <a:r>
              <a:rPr lang="ru-RU" dirty="0" err="1" smtClean="0"/>
              <a:t>шығармашыл адамдар</a:t>
            </a:r>
            <a:r>
              <a:rPr lang="ru-RU" dirty="0" smtClean="0"/>
              <a:t> </a:t>
            </a:r>
            <a:r>
              <a:rPr lang="ru-RU" dirty="0" err="1" smtClean="0"/>
              <a:t>оқу үлгерімінде озат</a:t>
            </a:r>
            <a:r>
              <a:rPr lang="ru-RU" dirty="0" smtClean="0"/>
              <a:t> </a:t>
            </a:r>
            <a:r>
              <a:rPr lang="ru-RU" dirty="0" err="1" smtClean="0"/>
              <a:t>болған емес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2368399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Dauren\Desktop\1295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0"/>
            <a:ext cx="6050960" cy="683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2458616" cy="590465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Барлық ересек</a:t>
            </a:r>
            <a:r>
              <a:rPr lang="ru-RU" dirty="0" smtClean="0"/>
              <a:t> </a:t>
            </a:r>
            <a:r>
              <a:rPr lang="ru-RU" dirty="0" err="1" smtClean="0"/>
              <a:t>шығармашыл адамдар</a:t>
            </a:r>
            <a:r>
              <a:rPr lang="ru-RU" dirty="0" smtClean="0"/>
              <a:t> </a:t>
            </a:r>
            <a:r>
              <a:rPr lang="ru-RU" dirty="0" err="1" smtClean="0"/>
              <a:t>оқу үлгерімінде озат</a:t>
            </a:r>
            <a:r>
              <a:rPr lang="ru-RU" dirty="0" smtClean="0"/>
              <a:t> </a:t>
            </a:r>
            <a:r>
              <a:rPr lang="ru-RU" dirty="0" err="1" smtClean="0"/>
              <a:t>болған емес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6391404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Психологтар</a:t>
            </a:r>
            <a:r>
              <a:rPr lang="ru-RU" dirty="0" smtClean="0"/>
              <a:t> </a:t>
            </a:r>
            <a:r>
              <a:rPr lang="ru-RU" dirty="0" err="1" smtClean="0"/>
              <a:t>мына</a:t>
            </a:r>
            <a:r>
              <a:rPr lang="ru-RU" dirty="0" smtClean="0"/>
              <a:t> </a:t>
            </a:r>
            <a:r>
              <a:rPr lang="ru-RU" dirty="0" err="1" smtClean="0"/>
              <a:t>сұраққа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зерттеуге</a:t>
            </a:r>
            <a:r>
              <a:rPr lang="ru-RU" dirty="0" smtClean="0"/>
              <a:t> </a:t>
            </a:r>
            <a:r>
              <a:rPr lang="ru-RU" dirty="0" err="1" smtClean="0"/>
              <a:t>көп</a:t>
            </a:r>
            <a:r>
              <a:rPr lang="ru-RU" dirty="0" smtClean="0"/>
              <a:t> </a:t>
            </a:r>
            <a:r>
              <a:rPr lang="ru-RU" dirty="0" err="1" smtClean="0"/>
              <a:t>күш</a:t>
            </a:r>
            <a:r>
              <a:rPr lang="ru-RU" dirty="0" smtClean="0"/>
              <a:t> , </a:t>
            </a:r>
            <a:r>
              <a:rPr lang="ru-RU" dirty="0" err="1" smtClean="0"/>
              <a:t>уақыт</a:t>
            </a:r>
            <a:r>
              <a:rPr lang="ru-RU" dirty="0" smtClean="0"/>
              <a:t> </a:t>
            </a:r>
            <a:r>
              <a:rPr lang="ru-RU" dirty="0" err="1" smtClean="0"/>
              <a:t>жұмсады</a:t>
            </a:r>
            <a:r>
              <a:rPr lang="ru-RU" dirty="0" smtClean="0"/>
              <a:t>: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жңа</a:t>
            </a:r>
            <a:r>
              <a:rPr lang="ru-RU" dirty="0" smtClean="0"/>
              <a:t>, </a:t>
            </a:r>
            <a:r>
              <a:rPr lang="ru-RU" dirty="0" err="1" smtClean="0"/>
              <a:t>әдеттен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, </a:t>
            </a:r>
            <a:r>
              <a:rPr lang="ru-RU" dirty="0" err="1" smtClean="0"/>
              <a:t>айрықша</a:t>
            </a:r>
            <a:r>
              <a:rPr lang="ru-RU" dirty="0" smtClean="0"/>
              <a:t>, </a:t>
            </a:r>
            <a:r>
              <a:rPr lang="ru-RU" dirty="0" err="1" smtClean="0"/>
              <a:t>шығармашылық</a:t>
            </a:r>
            <a:r>
              <a:rPr lang="ru-RU" dirty="0" smtClean="0"/>
              <a:t> </a:t>
            </a:r>
            <a:r>
              <a:rPr lang="ru-RU" dirty="0" err="1" smtClean="0"/>
              <a:t>тапсырмаларды</a:t>
            </a:r>
            <a:r>
              <a:rPr lang="ru-RU" dirty="0" smtClean="0"/>
              <a:t> </a:t>
            </a:r>
            <a:r>
              <a:rPr lang="ru-RU" dirty="0" err="1" smtClean="0"/>
              <a:t>қалай</a:t>
            </a:r>
            <a:r>
              <a:rPr lang="ru-RU" dirty="0" smtClean="0"/>
              <a:t> </a:t>
            </a:r>
            <a:r>
              <a:rPr lang="ru-RU" dirty="0" err="1" smtClean="0"/>
              <a:t>шешеді</a:t>
            </a:r>
            <a:r>
              <a:rPr lang="ru-RU" dirty="0" smtClean="0"/>
              <a:t>?  </a:t>
            </a:r>
          </a:p>
          <a:p>
            <a:r>
              <a:rPr lang="ru-RU" dirty="0" err="1" smtClean="0"/>
              <a:t>Дегенмен</a:t>
            </a:r>
            <a:r>
              <a:rPr lang="ru-RU" dirty="0" smtClean="0"/>
              <a:t>, </a:t>
            </a:r>
            <a:r>
              <a:rPr lang="ru-RU" dirty="0" err="1" smtClean="0"/>
              <a:t>шығармашылықтың</a:t>
            </a:r>
            <a:r>
              <a:rPr lang="ru-RU" dirty="0" smtClean="0"/>
              <a:t> </a:t>
            </a:r>
            <a:r>
              <a:rPr lang="ru-RU" dirty="0" err="1" smtClean="0"/>
              <a:t>психологиялық</a:t>
            </a:r>
            <a:r>
              <a:rPr lang="ru-RU" dirty="0" smtClean="0"/>
              <a:t> </a:t>
            </a:r>
            <a:r>
              <a:rPr lang="ru-RU" dirty="0" err="1" smtClean="0"/>
              <a:t>табиғатын</a:t>
            </a:r>
            <a:r>
              <a:rPr lang="ru-RU" dirty="0" smtClean="0"/>
              <a:t> </a:t>
            </a:r>
            <a:r>
              <a:rPr lang="ru-RU" dirty="0" err="1" smtClean="0"/>
              <a:t>сипаттаудың</a:t>
            </a:r>
            <a:r>
              <a:rPr lang="ru-RU" dirty="0" smtClean="0"/>
              <a:t> </a:t>
            </a:r>
            <a:r>
              <a:rPr lang="ru-RU" dirty="0" err="1" smtClean="0"/>
              <a:t>анық</a:t>
            </a:r>
            <a:r>
              <a:rPr lang="ru-RU" dirty="0" smtClean="0"/>
              <a:t> </a:t>
            </a:r>
            <a:r>
              <a:rPr lang="ru-RU" dirty="0" err="1" smtClean="0"/>
              <a:t>жауабы</a:t>
            </a:r>
            <a:r>
              <a:rPr lang="ru-RU" dirty="0" smtClean="0"/>
              <a:t> </a:t>
            </a:r>
            <a:r>
              <a:rPr lang="ru-RU" dirty="0" err="1" smtClean="0"/>
              <a:t>жоқ</a:t>
            </a:r>
            <a:r>
              <a:rPr lang="ru-RU" dirty="0" smtClean="0"/>
              <a:t>. Психология </a:t>
            </a:r>
            <a:r>
              <a:rPr lang="ru-RU" dirty="0" err="1" smtClean="0"/>
              <a:t>ғылымы</a:t>
            </a:r>
            <a:r>
              <a:rPr lang="ru-RU" dirty="0" smtClean="0"/>
              <a:t> </a:t>
            </a:r>
            <a:r>
              <a:rPr lang="ru-RU" dirty="0" err="1" smtClean="0"/>
              <a:t>осындай</a:t>
            </a:r>
            <a:r>
              <a:rPr lang="ru-RU" dirty="0" smtClean="0"/>
              <a:t> </a:t>
            </a:r>
            <a:r>
              <a:rPr lang="ru-RU" dirty="0" err="1" smtClean="0"/>
              <a:t>міндеттерді</a:t>
            </a:r>
            <a:r>
              <a:rPr lang="ru-RU" dirty="0" smtClean="0"/>
              <a:t> </a:t>
            </a:r>
            <a:r>
              <a:rPr lang="ru-RU" dirty="0" err="1" smtClean="0"/>
              <a:t>орындауда</a:t>
            </a:r>
            <a:r>
              <a:rPr lang="ru-RU" dirty="0" smtClean="0"/>
              <a:t> </a:t>
            </a:r>
            <a:r>
              <a:rPr lang="ru-RU" dirty="0" err="1" smtClean="0"/>
              <a:t>дұрыс</a:t>
            </a:r>
            <a:r>
              <a:rPr lang="ru-RU" dirty="0" smtClean="0"/>
              <a:t> </a:t>
            </a:r>
            <a:r>
              <a:rPr lang="ru-RU" dirty="0" err="1" smtClean="0"/>
              <a:t>шешімді</a:t>
            </a:r>
            <a:r>
              <a:rPr lang="ru-RU" dirty="0" smtClean="0"/>
              <a:t> </a:t>
            </a:r>
            <a:r>
              <a:rPr lang="ru-RU" dirty="0" err="1" smtClean="0"/>
              <a:t>табуға</a:t>
            </a:r>
            <a:r>
              <a:rPr lang="ru-RU" dirty="0" smtClean="0"/>
              <a:t> </a:t>
            </a:r>
            <a:r>
              <a:rPr lang="ru-RU" dirty="0" err="1" smtClean="0"/>
              <a:t>кедергі</a:t>
            </a:r>
            <a:r>
              <a:rPr lang="ru-RU" dirty="0" smtClean="0"/>
              <a:t> </a:t>
            </a:r>
            <a:r>
              <a:rPr lang="ru-RU" dirty="0" err="1" smtClean="0"/>
              <a:t>жасайтын</a:t>
            </a:r>
            <a:r>
              <a:rPr lang="ru-RU" dirty="0" smtClean="0"/>
              <a:t>,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керісінше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ететін</a:t>
            </a:r>
            <a:r>
              <a:rPr lang="ru-RU" dirty="0" smtClean="0"/>
              <a:t>, </a:t>
            </a:r>
            <a:r>
              <a:rPr lang="ru-RU" dirty="0" err="1" smtClean="0"/>
              <a:t>шарттарды</a:t>
            </a:r>
            <a:r>
              <a:rPr lang="ru-RU" dirty="0" smtClean="0"/>
              <a:t> </a:t>
            </a:r>
            <a:r>
              <a:rPr lang="ru-RU" dirty="0" err="1" smtClean="0"/>
              <a:t>сипаттап</a:t>
            </a:r>
            <a:r>
              <a:rPr lang="ru-RU" dirty="0" smtClean="0"/>
              <a:t> </a:t>
            </a:r>
            <a:r>
              <a:rPr lang="ru-RU" dirty="0" err="1" smtClean="0"/>
              <a:t>беретін</a:t>
            </a:r>
            <a:r>
              <a:rPr lang="ru-RU" dirty="0" smtClean="0"/>
              <a:t> тек 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мәліметтерді</a:t>
            </a:r>
            <a:r>
              <a:rPr lang="ru-RU" dirty="0" smtClean="0"/>
              <a:t> </a:t>
            </a:r>
            <a:r>
              <a:rPr lang="ru-RU" dirty="0" err="1" smtClean="0"/>
              <a:t>ғана</a:t>
            </a:r>
            <a:r>
              <a:rPr lang="ru-RU" dirty="0" smtClean="0"/>
              <a:t> </a:t>
            </a:r>
            <a:r>
              <a:rPr lang="ru-RU" dirty="0" err="1" smtClean="0"/>
              <a:t>келтіреді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dirty="0" err="1" smtClean="0"/>
              <a:t>Творчестволық</a:t>
            </a:r>
            <a:r>
              <a:rPr lang="ru-RU" dirty="0" smtClean="0"/>
              <a:t> </a:t>
            </a:r>
            <a:r>
              <a:rPr lang="ru-RU" dirty="0" err="1" smtClean="0"/>
              <a:t>ойлауға</a:t>
            </a:r>
            <a:r>
              <a:rPr lang="ru-RU" dirty="0" smtClean="0"/>
              <a:t> </a:t>
            </a:r>
            <a:r>
              <a:rPr lang="ru-RU" dirty="0" err="1" smtClean="0"/>
              <a:t>алғаш</a:t>
            </a:r>
            <a:r>
              <a:rPr lang="ru-RU" dirty="0" smtClean="0"/>
              <a:t> </a:t>
            </a:r>
            <a:r>
              <a:rPr lang="ru-RU" dirty="0" err="1" smtClean="0"/>
              <a:t>анықтама</a:t>
            </a:r>
            <a:r>
              <a:rPr lang="ru-RU" dirty="0" smtClean="0"/>
              <a:t> </a:t>
            </a:r>
            <a:r>
              <a:rPr lang="ru-RU" dirty="0" err="1" smtClean="0"/>
              <a:t>берген</a:t>
            </a:r>
            <a:r>
              <a:rPr lang="ru-RU" dirty="0" smtClean="0"/>
              <a:t> </a:t>
            </a:r>
            <a:r>
              <a:rPr lang="ru-RU" dirty="0" err="1" smtClean="0"/>
              <a:t>Дж.Гилфорд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творчестволылық</a:t>
            </a:r>
            <a:r>
              <a:rPr lang="ru-RU" dirty="0" smtClean="0"/>
              <a:t> </a:t>
            </a:r>
            <a:r>
              <a:rPr lang="ru-RU" dirty="0" err="1" smtClean="0"/>
              <a:t>ойлаудың</a:t>
            </a:r>
            <a:r>
              <a:rPr lang="ru-RU" dirty="0" smtClean="0"/>
              <a:t> 4 </a:t>
            </a:r>
            <a:r>
              <a:rPr lang="ru-RU" dirty="0" err="1" smtClean="0"/>
              <a:t>ерекшелігімен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көрсетеді</a:t>
            </a:r>
            <a:r>
              <a:rPr lang="ru-RU" dirty="0" smtClean="0"/>
              <a:t>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425089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496944" cy="18002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А.</a:t>
            </a:r>
            <a:r>
              <a:rPr lang="ru-RU" dirty="0"/>
              <a:t> </a:t>
            </a:r>
            <a:r>
              <a:rPr lang="ru-RU" dirty="0" err="1" smtClean="0"/>
              <a:t>Айрықшалық</a:t>
            </a:r>
            <a:r>
              <a:rPr lang="ru-RU" dirty="0" smtClean="0"/>
              <a:t>, </a:t>
            </a:r>
            <a:r>
              <a:rPr lang="ru-RU" dirty="0" err="1" smtClean="0"/>
              <a:t>әдеттегідей</a:t>
            </a:r>
            <a:r>
              <a:rPr lang="ru-RU" dirty="0" smtClean="0"/>
              <a:t> </a:t>
            </a:r>
            <a:r>
              <a:rPr lang="ru-RU" dirty="0" err="1" smtClean="0"/>
              <a:t>еместік</a:t>
            </a:r>
            <a:r>
              <a:rPr lang="ru-RU" dirty="0" smtClean="0"/>
              <a:t>,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айтылатын</a:t>
            </a:r>
            <a:r>
              <a:rPr lang="ru-RU" dirty="0" smtClean="0"/>
              <a:t> </a:t>
            </a:r>
            <a:r>
              <a:rPr lang="ru-RU" dirty="0" err="1" smtClean="0"/>
              <a:t>идеялар</a:t>
            </a:r>
            <a:r>
              <a:rPr lang="ru-RU" dirty="0" smtClean="0"/>
              <a:t>. </a:t>
            </a:r>
            <a:r>
              <a:rPr lang="ru-RU" dirty="0" err="1" smtClean="0"/>
              <a:t>Интеллектуалды</a:t>
            </a:r>
            <a:r>
              <a:rPr lang="ru-RU" dirty="0" smtClean="0"/>
              <a:t> </a:t>
            </a:r>
            <a:r>
              <a:rPr lang="ru-RU" dirty="0" err="1" smtClean="0"/>
              <a:t>жаңашылдыққа</a:t>
            </a:r>
            <a:r>
              <a:rPr lang="ru-RU" dirty="0" smtClean="0"/>
              <a:t> </a:t>
            </a:r>
            <a:r>
              <a:rPr lang="ru-RU" dirty="0" err="1" smtClean="0"/>
              <a:t>тырысуда</a:t>
            </a:r>
            <a:r>
              <a:rPr lang="ru-RU" dirty="0" smtClean="0"/>
              <a:t> </a:t>
            </a:r>
            <a:r>
              <a:rPr lang="ru-RU" dirty="0" err="1" smtClean="0"/>
              <a:t>көрінеді</a:t>
            </a:r>
            <a:r>
              <a:rPr lang="ru-RU" dirty="0" smtClean="0"/>
              <a:t>. </a:t>
            </a:r>
            <a:r>
              <a:rPr lang="ru-RU" dirty="0" err="1" smtClean="0"/>
              <a:t>Творчестволы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үнемі</a:t>
            </a:r>
            <a:r>
              <a:rPr lang="ru-RU" dirty="0" smtClean="0"/>
              <a:t> </a:t>
            </a:r>
            <a:r>
              <a:rPr lang="ru-RU" dirty="0" err="1" smtClean="0"/>
              <a:t>әрқашан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уақытты</a:t>
            </a:r>
            <a:r>
              <a:rPr lang="ru-RU" dirty="0" smtClean="0"/>
              <a:t> </a:t>
            </a:r>
            <a:r>
              <a:rPr lang="ru-RU" dirty="0" err="1" smtClean="0"/>
              <a:t>өзіндік</a:t>
            </a:r>
            <a:r>
              <a:rPr lang="ru-RU" dirty="0" smtClean="0"/>
              <a:t>, </a:t>
            </a:r>
            <a:r>
              <a:rPr lang="ru-RU" dirty="0" err="1" smtClean="0"/>
              <a:t>басқалардың</a:t>
            </a:r>
            <a:r>
              <a:rPr lang="ru-RU" dirty="0" smtClean="0"/>
              <a:t> </a:t>
            </a:r>
            <a:r>
              <a:rPr lang="ru-RU" dirty="0" err="1" smtClean="0"/>
              <a:t>ойынан</a:t>
            </a:r>
            <a:r>
              <a:rPr lang="ru-RU" dirty="0" smtClean="0"/>
              <a:t> </a:t>
            </a:r>
            <a:r>
              <a:rPr lang="ru-RU" dirty="0" err="1" smtClean="0"/>
              <a:t>өзгеше</a:t>
            </a:r>
            <a:r>
              <a:rPr lang="ru-RU" dirty="0" smtClean="0"/>
              <a:t> </a:t>
            </a:r>
            <a:r>
              <a:rPr lang="ru-RU" dirty="0" err="1" smtClean="0"/>
              <a:t>идеяларды</a:t>
            </a:r>
            <a:r>
              <a:rPr lang="ru-RU" dirty="0" smtClean="0"/>
              <a:t> </a:t>
            </a:r>
            <a:r>
              <a:rPr lang="ru-RU" dirty="0" err="1" smtClean="0"/>
              <a:t>айтуға</a:t>
            </a:r>
            <a:r>
              <a:rPr lang="ru-RU" dirty="0" smtClean="0"/>
              <a:t> </a:t>
            </a:r>
            <a:r>
              <a:rPr lang="ru-RU" dirty="0" err="1" smtClean="0"/>
              <a:t>тырысады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C:\Users\Dauren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0856" y="2276872"/>
            <a:ext cx="6497488" cy="436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896679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581128"/>
            <a:ext cx="8229600" cy="2122256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Б.</a:t>
            </a:r>
            <a:r>
              <a:rPr lang="ru-RU" dirty="0"/>
              <a:t> </a:t>
            </a:r>
            <a:r>
              <a:rPr lang="ru-RU" dirty="0" err="1" smtClean="0"/>
              <a:t>Семантикалық</a:t>
            </a:r>
            <a:r>
              <a:rPr lang="ru-RU" dirty="0" smtClean="0"/>
              <a:t> </a:t>
            </a:r>
            <a:r>
              <a:rPr lang="ru-RU" dirty="0" err="1" smtClean="0"/>
              <a:t>иілгіштік</a:t>
            </a:r>
            <a:r>
              <a:rPr lang="ru-RU" dirty="0" smtClean="0"/>
              <a:t>, </a:t>
            </a:r>
            <a:r>
              <a:rPr lang="ru-RU" dirty="0" err="1" smtClean="0"/>
              <a:t>кез-келген</a:t>
            </a:r>
            <a:r>
              <a:rPr lang="ru-RU" dirty="0" smtClean="0"/>
              <a:t> </a:t>
            </a:r>
            <a:r>
              <a:rPr lang="ru-RU" dirty="0" err="1" smtClean="0"/>
              <a:t>обьектіні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қырынан</a:t>
            </a:r>
            <a:r>
              <a:rPr lang="ru-RU" dirty="0" smtClean="0"/>
              <a:t> </a:t>
            </a:r>
            <a:r>
              <a:rPr lang="ru-RU" dirty="0" err="1" smtClean="0"/>
              <a:t>көреді</a:t>
            </a:r>
            <a:r>
              <a:rPr lang="ru-RU" dirty="0" smtClean="0"/>
              <a:t>,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басқаша</a:t>
            </a:r>
            <a:r>
              <a:rPr lang="ru-RU" dirty="0" smtClean="0"/>
              <a:t> </a:t>
            </a:r>
            <a:r>
              <a:rPr lang="ru-RU" dirty="0" err="1" smtClean="0"/>
              <a:t>қолдануын</a:t>
            </a:r>
            <a:r>
              <a:rPr lang="ru-RU" dirty="0" smtClean="0"/>
              <a:t> </a:t>
            </a:r>
            <a:r>
              <a:rPr lang="ru-RU" dirty="0" err="1" smtClean="0"/>
              <a:t>көреді</a:t>
            </a:r>
            <a:r>
              <a:rPr lang="ru-RU" dirty="0" smtClean="0"/>
              <a:t>, </a:t>
            </a:r>
            <a:r>
              <a:rPr lang="ru-RU" dirty="0" err="1" smtClean="0"/>
              <a:t>практикалық</a:t>
            </a:r>
            <a:r>
              <a:rPr lang="ru-RU" dirty="0"/>
              <a:t> </a:t>
            </a:r>
            <a:r>
              <a:rPr lang="ru-RU" dirty="0" smtClean="0"/>
              <a:t>функция </a:t>
            </a:r>
            <a:r>
              <a:rPr lang="ru-RU" dirty="0" err="1" smtClean="0"/>
              <a:t>сферасын</a:t>
            </a:r>
            <a:r>
              <a:rPr lang="ru-RU" dirty="0" smtClean="0"/>
              <a:t> </a:t>
            </a:r>
            <a:r>
              <a:rPr lang="ru-RU" dirty="0" err="1" smtClean="0"/>
              <a:t>кеңейтеді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2050" name="Picture 2" descr="C:\Users\Dauren\Desktop\opera_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7880"/>
            <a:ext cx="7560840" cy="438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929442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482296"/>
          </a:xfrm>
        </p:spPr>
        <p:txBody>
          <a:bodyPr>
            <a:normAutofit/>
          </a:bodyPr>
          <a:lstStyle/>
          <a:p>
            <a:r>
              <a:rPr lang="ru-RU" b="1" dirty="0"/>
              <a:t>В.</a:t>
            </a:r>
            <a:r>
              <a:rPr lang="ru-RU" dirty="0"/>
              <a:t> </a:t>
            </a:r>
            <a:r>
              <a:rPr lang="ru-RU" dirty="0" err="1" smtClean="0"/>
              <a:t>Образды</a:t>
            </a:r>
            <a:r>
              <a:rPr lang="ru-RU" dirty="0" smtClean="0"/>
              <a:t> </a:t>
            </a:r>
            <a:r>
              <a:rPr lang="ru-RU" dirty="0" err="1" smtClean="0"/>
              <a:t>адаптациялық</a:t>
            </a:r>
            <a:r>
              <a:rPr lang="ru-RU" dirty="0" smtClean="0"/>
              <a:t> </a:t>
            </a:r>
            <a:r>
              <a:rPr lang="ru-RU" dirty="0" err="1" smtClean="0"/>
              <a:t>иілгіштік</a:t>
            </a:r>
            <a:r>
              <a:rPr lang="ru-RU" dirty="0" smtClean="0"/>
              <a:t>, </a:t>
            </a:r>
            <a:r>
              <a:rPr lang="ru-RU" dirty="0" err="1" smtClean="0"/>
              <a:t>қабылданған</a:t>
            </a:r>
            <a:r>
              <a:rPr lang="ru-RU" dirty="0" smtClean="0"/>
              <a:t> </a:t>
            </a:r>
            <a:r>
              <a:rPr lang="ru-RU" dirty="0" err="1" smtClean="0"/>
              <a:t>обьектіні</a:t>
            </a:r>
            <a:r>
              <a:rPr lang="ru-RU" dirty="0" smtClean="0"/>
              <a:t> </a:t>
            </a:r>
            <a:r>
              <a:rPr lang="ru-RU" dirty="0" err="1" smtClean="0"/>
              <a:t>өзгертуге</a:t>
            </a:r>
            <a:r>
              <a:rPr lang="ru-RU" dirty="0" smtClean="0"/>
              <a:t> </a:t>
            </a:r>
            <a:r>
              <a:rPr lang="ru-RU" dirty="0" err="1" smtClean="0"/>
              <a:t>қабілеттілік</a:t>
            </a:r>
            <a:r>
              <a:rPr lang="ru-RU" dirty="0" smtClean="0"/>
              <a:t>,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жақтарын</a:t>
            </a:r>
            <a:r>
              <a:rPr lang="ru-RU" dirty="0" smtClean="0"/>
              <a:t>, </a:t>
            </a:r>
            <a:r>
              <a:rPr lang="ru-RU" dirty="0" err="1" smtClean="0"/>
              <a:t>жасырын</a:t>
            </a:r>
            <a:r>
              <a:rPr lang="ru-RU" dirty="0" smtClean="0"/>
              <a:t> </a:t>
            </a:r>
            <a:r>
              <a:rPr lang="ru-RU" dirty="0" err="1" smtClean="0"/>
              <a:t>жақтарын</a:t>
            </a:r>
            <a:r>
              <a:rPr lang="ru-RU" dirty="0" smtClean="0"/>
              <a:t>, </a:t>
            </a:r>
            <a:r>
              <a:rPr lang="ru-RU" dirty="0" err="1" smtClean="0"/>
              <a:t>байқайды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C:\Users\Dauren\Desktop\redundant_clo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64903"/>
            <a:ext cx="5004048" cy="4112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490580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77072"/>
            <a:ext cx="8229600" cy="2482296"/>
          </a:xfrm>
        </p:spPr>
        <p:txBody>
          <a:bodyPr>
            <a:normAutofit/>
          </a:bodyPr>
          <a:lstStyle/>
          <a:p>
            <a:r>
              <a:rPr lang="ru-RU" b="1" dirty="0"/>
              <a:t>Г.</a:t>
            </a:r>
            <a:r>
              <a:rPr lang="ru-RU" dirty="0"/>
              <a:t> </a:t>
            </a:r>
            <a:r>
              <a:rPr lang="ru-RU" dirty="0" err="1" smtClean="0"/>
              <a:t>Семантикалық</a:t>
            </a:r>
            <a:r>
              <a:rPr lang="ru-RU" dirty="0" smtClean="0"/>
              <a:t> </a:t>
            </a:r>
            <a:r>
              <a:rPr lang="ru-RU" dirty="0" err="1" smtClean="0"/>
              <a:t>спонтанды</a:t>
            </a:r>
            <a:r>
              <a:rPr lang="ru-RU" dirty="0" smtClean="0"/>
              <a:t> </a:t>
            </a:r>
            <a:r>
              <a:rPr lang="ru-RU" dirty="0" err="1" smtClean="0"/>
              <a:t>иілгіштік</a:t>
            </a:r>
            <a:r>
              <a:rPr lang="ru-RU" dirty="0" smtClean="0"/>
              <a:t>. </a:t>
            </a:r>
            <a:r>
              <a:rPr lang="ru-RU" dirty="0" err="1" smtClean="0"/>
              <a:t>Анықталмаған</a:t>
            </a:r>
            <a:r>
              <a:rPr lang="ru-RU" dirty="0" smtClean="0"/>
              <a:t> </a:t>
            </a:r>
            <a:r>
              <a:rPr lang="ru-RU" dirty="0" err="1" smtClean="0"/>
              <a:t>жағдайларда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образдық</a:t>
            </a:r>
            <a:r>
              <a:rPr lang="ru-RU" dirty="0" smtClean="0"/>
              <a:t> </a:t>
            </a:r>
            <a:r>
              <a:rPr lang="ru-RU" dirty="0" err="1" smtClean="0"/>
              <a:t>өнім</a:t>
            </a:r>
            <a:r>
              <a:rPr lang="ru-RU" dirty="0" smtClean="0"/>
              <a:t> </a:t>
            </a:r>
            <a:r>
              <a:rPr lang="ru-RU" dirty="0" err="1" smtClean="0"/>
              <a:t>жасауға</a:t>
            </a:r>
            <a:r>
              <a:rPr lang="ru-RU" dirty="0" smtClean="0"/>
              <a:t> </a:t>
            </a:r>
            <a:r>
              <a:rPr lang="ru-RU" dirty="0" err="1" smtClean="0"/>
              <a:t>қабілеттілік</a:t>
            </a:r>
            <a:r>
              <a:rPr lang="ru-RU" dirty="0"/>
              <a:t>.</a:t>
            </a:r>
          </a:p>
        </p:txBody>
      </p:sp>
      <p:pic>
        <p:nvPicPr>
          <p:cNvPr id="4098" name="Picture 2" descr="C:\Users\Dauren\Desktop\zavtrak_neobychnye_ide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8640"/>
            <a:ext cx="6048672" cy="380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27714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212225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Шығармашыл адамдарда</a:t>
            </a:r>
            <a:r>
              <a:rPr lang="ru-RU" dirty="0" smtClean="0"/>
              <a:t> </a:t>
            </a:r>
            <a:r>
              <a:rPr lang="ru-RU" dirty="0" err="1" smtClean="0"/>
              <a:t>ойлаудың жетілуі</a:t>
            </a:r>
            <a:r>
              <a:rPr lang="ru-RU" dirty="0" smtClean="0"/>
              <a:t>, </a:t>
            </a:r>
            <a:r>
              <a:rPr lang="ru-RU" dirty="0" err="1" smtClean="0"/>
              <a:t>терең </a:t>
            </a:r>
            <a:r>
              <a:rPr lang="ru-RU" dirty="0" err="1" smtClean="0"/>
              <a:t>білімге</a:t>
            </a:r>
            <a:r>
              <a:rPr lang="ru-RU" dirty="0" smtClean="0"/>
              <a:t>, </a:t>
            </a:r>
            <a:r>
              <a:rPr lang="ru-RU" dirty="0" err="1" smtClean="0"/>
              <a:t>әртүрлі </a:t>
            </a:r>
            <a:r>
              <a:rPr lang="ru-RU" dirty="0" err="1" smtClean="0"/>
              <a:t>қабілеттер </a:t>
            </a:r>
            <a:r>
              <a:rPr lang="ru-RU" dirty="0" smtClean="0"/>
              <a:t>мен </a:t>
            </a:r>
            <a:r>
              <a:rPr lang="ru-RU" dirty="0" err="1" smtClean="0"/>
              <a:t>дағдыларға негізделген</a:t>
            </a:r>
            <a:r>
              <a:rPr lang="ru-RU" dirty="0" smtClean="0"/>
              <a:t>, </a:t>
            </a:r>
            <a:r>
              <a:rPr lang="ru-RU" dirty="0" err="1" smtClean="0"/>
              <a:t>қоршаған </a:t>
            </a:r>
            <a:r>
              <a:rPr lang="ru-RU" dirty="0" err="1" smtClean="0"/>
              <a:t>шындыққа</a:t>
            </a:r>
            <a:r>
              <a:rPr lang="ru-RU" dirty="0" smtClean="0"/>
              <a:t>, </a:t>
            </a:r>
            <a:r>
              <a:rPr lang="ru-RU" dirty="0" err="1" smtClean="0"/>
              <a:t>мінез-құлық </a:t>
            </a:r>
            <a:r>
              <a:rPr lang="ru-RU" dirty="0" smtClean="0"/>
              <a:t>пен </a:t>
            </a:r>
            <a:r>
              <a:rPr lang="ru-RU" dirty="0" err="1" smtClean="0"/>
              <a:t>іс-әрекетке деген</a:t>
            </a:r>
            <a:r>
              <a:rPr lang="ru-RU" dirty="0" smtClean="0"/>
              <a:t> </a:t>
            </a:r>
            <a:r>
              <a:rPr lang="ru-RU" dirty="0" err="1" smtClean="0"/>
              <a:t>көзқарастарында </a:t>
            </a:r>
            <a:r>
              <a:rPr lang="ru-RU" dirty="0" err="1" smtClean="0"/>
              <a:t>ерекше</a:t>
            </a:r>
            <a:r>
              <a:rPr lang="ru-RU" dirty="0" smtClean="0"/>
              <a:t> "</a:t>
            </a:r>
            <a:r>
              <a:rPr lang="ru-RU" dirty="0" err="1" smtClean="0"/>
              <a:t>балалық</a:t>
            </a:r>
            <a:r>
              <a:rPr lang="ru-RU" dirty="0" smtClean="0"/>
              <a:t>" </a:t>
            </a:r>
            <a:r>
              <a:rPr lang="ru-RU" dirty="0" err="1" smtClean="0"/>
              <a:t>белгілер</a:t>
            </a:r>
            <a:r>
              <a:rPr lang="ru-RU" dirty="0" smtClean="0"/>
              <a:t> </a:t>
            </a:r>
            <a:r>
              <a:rPr lang="ru-RU" dirty="0" err="1" smtClean="0"/>
              <a:t>айрықша көрінеді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 descr="C:\Users\Dauren\Desktop\1259152471_x_c07981f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740553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123493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032448"/>
          </a:xfrm>
        </p:spPr>
        <p:txBody>
          <a:bodyPr>
            <a:normAutofit/>
          </a:bodyPr>
          <a:lstStyle/>
          <a:p>
            <a:pPr algn="ctr"/>
            <a:r>
              <a:rPr lang="ru-RU" sz="4400" dirty="0" err="1" smtClean="0"/>
              <a:t>Адамның </a:t>
            </a:r>
            <a:r>
              <a:rPr lang="ru-RU" sz="4400" dirty="0" err="1" smtClean="0"/>
              <a:t>шығармашылық қабілетінің дамуына</a:t>
            </a:r>
            <a:r>
              <a:rPr lang="ru-RU" sz="4400" dirty="0" smtClean="0"/>
              <a:t> </a:t>
            </a:r>
            <a:r>
              <a:rPr lang="ru-RU" sz="4400" dirty="0" err="1" smtClean="0"/>
              <a:t>немесе</a:t>
            </a:r>
            <a:r>
              <a:rPr lang="ru-RU" sz="4400" dirty="0" smtClean="0"/>
              <a:t> </a:t>
            </a:r>
            <a:r>
              <a:rPr lang="ru-RU" sz="4400" dirty="0" err="1" smtClean="0"/>
              <a:t>көрінуіне </a:t>
            </a:r>
            <a:r>
              <a:rPr lang="ru-RU" sz="4400" dirty="0" smtClean="0"/>
              <a:t>не </a:t>
            </a:r>
            <a:r>
              <a:rPr lang="ru-RU" sz="4400" dirty="0" err="1" smtClean="0"/>
              <a:t>кедергі</a:t>
            </a:r>
            <a:r>
              <a:rPr lang="ru-RU" sz="4400" dirty="0" smtClean="0"/>
              <a:t> </a:t>
            </a:r>
            <a:r>
              <a:rPr lang="ru-RU" sz="4400" dirty="0" err="1" smtClean="0"/>
              <a:t>болуы</a:t>
            </a:r>
            <a:r>
              <a:rPr lang="ru-RU" sz="4400" dirty="0" smtClean="0"/>
              <a:t> </a:t>
            </a:r>
            <a:r>
              <a:rPr lang="ru-RU" sz="4400" dirty="0" err="1" smtClean="0"/>
              <a:t>мүмкін</a:t>
            </a:r>
            <a:r>
              <a:rPr lang="ru-RU" sz="4400" dirty="0" smtClean="0"/>
              <a:t>?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8772052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4176464" cy="638132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1) </a:t>
            </a:r>
            <a:r>
              <a:rPr lang="ru-RU" dirty="0" err="1" smtClean="0"/>
              <a:t>конформизмге</a:t>
            </a:r>
            <a:r>
              <a:rPr lang="ru-RU" dirty="0" smtClean="0"/>
              <a:t> </a:t>
            </a:r>
            <a:r>
              <a:rPr lang="ru-RU" dirty="0" err="1" smtClean="0"/>
              <a:t>бейімділік</a:t>
            </a:r>
            <a:r>
              <a:rPr lang="ru-RU" dirty="0" smtClean="0"/>
              <a:t>, </a:t>
            </a:r>
            <a:r>
              <a:rPr lang="ru-RU" dirty="0" err="1" smtClean="0"/>
              <a:t>яғни басқа адамдар</a:t>
            </a:r>
            <a:r>
              <a:rPr lang="ru-RU" dirty="0" smtClean="0"/>
              <a:t> </a:t>
            </a:r>
            <a:r>
              <a:rPr lang="ru-RU" dirty="0" err="1" smtClean="0"/>
              <a:t>сияқты болуға тырысу</a:t>
            </a:r>
            <a:r>
              <a:rPr lang="ru-RU" dirty="0" smtClean="0"/>
              <a:t>, </a:t>
            </a:r>
            <a:r>
              <a:rPr lang="ru-RU" dirty="0" err="1" smtClean="0"/>
              <a:t>олардан</a:t>
            </a:r>
            <a:r>
              <a:rPr lang="ru-RU" dirty="0" smtClean="0"/>
              <a:t> </a:t>
            </a:r>
            <a:r>
              <a:rPr lang="ru-RU" dirty="0" err="1" smtClean="0"/>
              <a:t>ойымыз</a:t>
            </a:r>
            <a:r>
              <a:rPr lang="ru-RU" dirty="0" smtClean="0"/>
              <a:t> </a:t>
            </a:r>
            <a:r>
              <a:rPr lang="ru-RU" dirty="0" err="1" smtClean="0"/>
              <a:t>бен</a:t>
            </a:r>
            <a:r>
              <a:rPr lang="ru-RU" dirty="0" smtClean="0"/>
              <a:t> </a:t>
            </a:r>
            <a:r>
              <a:rPr lang="ru-RU" dirty="0" err="1" smtClean="0"/>
              <a:t>көзқарастарымыз</a:t>
            </a:r>
            <a:r>
              <a:rPr lang="ru-RU" dirty="0" smtClean="0"/>
              <a:t>, </a:t>
            </a:r>
            <a:r>
              <a:rPr lang="ru-RU" dirty="0" err="1" smtClean="0"/>
              <a:t>мінез-құлқымыздың өзгеше болмай</a:t>
            </a:r>
            <a:r>
              <a:rPr lang="ru-RU" dirty="0" smtClean="0"/>
              <a:t>, «</a:t>
            </a:r>
            <a:r>
              <a:rPr lang="ru-RU" dirty="0" err="1" smtClean="0"/>
              <a:t>жұрт сияқты</a:t>
            </a:r>
            <a:r>
              <a:rPr lang="ru-RU" dirty="0" smtClean="0"/>
              <a:t>» болу – </a:t>
            </a:r>
            <a:r>
              <a:rPr lang="ru-RU" dirty="0" err="1" smtClean="0"/>
              <a:t>шығармашылыққа кедергі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endParaRPr lang="ru-RU" dirty="0"/>
          </a:p>
        </p:txBody>
      </p:sp>
      <p:pic>
        <p:nvPicPr>
          <p:cNvPr id="6147" name="Picture 3" descr="C:\Users\Dauren\Desktop\01201024455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92696"/>
            <a:ext cx="3879717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892599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</TotalTime>
  <Words>312</Words>
  <Application>Microsoft Office PowerPoint</Application>
  <PresentationFormat>Экран (4:3)</PresentationFormat>
  <Paragraphs>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Творчестволық ойлаудың ерекшеліктері мен шарттары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и условия творческого мышления.</dc:title>
  <dc:creator>Dauren</dc:creator>
  <cp:lastModifiedBy>ASUS</cp:lastModifiedBy>
  <cp:revision>13</cp:revision>
  <dcterms:created xsi:type="dcterms:W3CDTF">2011-10-25T22:02:08Z</dcterms:created>
  <dcterms:modified xsi:type="dcterms:W3CDTF">2023-06-24T17:36:39Z</dcterms:modified>
</cp:coreProperties>
</file>