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5"/>
  </p:notesMasterIdLst>
  <p:handoutMasterIdLst>
    <p:handoutMasterId r:id="rId16"/>
  </p:handoutMasterIdLst>
  <p:sldIdLst>
    <p:sldId id="267" r:id="rId5"/>
    <p:sldId id="278" r:id="rId6"/>
    <p:sldId id="294" r:id="rId7"/>
    <p:sldId id="283" r:id="rId8"/>
    <p:sldId id="292" r:id="rId9"/>
    <p:sldId id="293" r:id="rId10"/>
    <p:sldId id="295" r:id="rId11"/>
    <p:sldId id="296" r:id="rId12"/>
    <p:sldId id="297" r:id="rId13"/>
    <p:sldId id="291" r:id="rId14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9" autoAdjust="0"/>
  </p:normalViewPr>
  <p:slideViewPr>
    <p:cSldViewPr>
      <p:cViewPr varScale="1">
        <p:scale>
          <a:sx n="79" d="100"/>
          <a:sy n="79" d="100"/>
        </p:scale>
        <p:origin x="-342" y="-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 dirty="0">
                <a:latin typeface="Calibri" panose="020F0502020204030204" pitchFamily="34" charset="0"/>
                <a:cs typeface="Calibri" panose="020F0502020204030204" pitchFamily="34" charset="0"/>
              </a:rPr>
              <a:t>ЛЕКЦИЯ </a:t>
            </a:r>
            <a:r>
              <a:rPr lang="ru" dirty="0" smtClean="0"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kk-KZ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«Есептеу моделдері» </a:t>
            </a:r>
            <a:r>
              <a:rPr lang="kk-KZ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пәні </a:t>
            </a:r>
            <a:endParaRPr lang="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ҚОРЫТЫНДЫ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А.А.Марков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алгоритм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ұғымын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формальдау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ассоциативті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ұсынды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Марковтың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нормальды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алгоритмдерінің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идеялары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символдық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ақпаратты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өңдеуге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арналған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программалау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тілдерінде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шектеулі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символдардан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алфавит бар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символдарын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әріптер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атайды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Осы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әріптердің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шектеулі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тізбегі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осы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алфавиттегі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Алфавитке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қойылатын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талап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ақырлы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болуы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Ережелердің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ақырлы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жүйесі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берілетін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алфавиттік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операторлар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алгоритм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аталады.Қазіргі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математикада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алгоритм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абстрактті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алфавиттердегі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объектілердің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бейнелері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арасындағы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конструктивті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берілетін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сәйкестіктерді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айтады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Абстрактті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алфавит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дегеніміз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берілген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алфавиттің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әріптері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символдарымен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объектілердің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жиынтығы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Лекция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Вербальды алгоритмдер. </a:t>
            </a:r>
            <a:endParaRPr lang="en-US" spc="-5" dirty="0" smtClean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kk-KZ" spc="-5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Марковтың </a:t>
            </a:r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нормальды алгорифмдері. Алфавиттегі  ассоциативті есептеу</a:t>
            </a:r>
            <a:endParaRPr lang="kk-KZ" spc="-5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Вербальды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53852" y="1803400"/>
            <a:ext cx="9916091" cy="4267200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Орыс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математигі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А. А. Марков 1940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жылдардың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соңында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алгоритм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ұғымын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формальдау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ассоциативті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ұсынды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Марковтың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нормальды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алгоритмдерінің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идеялары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символдық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ақпаратты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өңдеуге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арналған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программалау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тілдерінде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мысалы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Рефал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шектеулі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символдардан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алфавит бар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символдарын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әріптер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атайды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Осы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әріптердің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шектеулі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тізбегі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осы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алфавиттегі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Алфавитке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қойылатын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талап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ақырлы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болуы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Ережелердің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ақырлы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жүйесі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берілетін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алфавиттік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операторлар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алгоритм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Қазіргі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математикада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алгоритм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абстрактті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алфавиттердегі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объектілердің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бейнелері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арасындағы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конструктивті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берілетін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сәйкестіктерді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айтады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Абстрактті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алфавит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дегеніміз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берілген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алфавиттің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әріптері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символдарымен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объектілердің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жиынтығы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80976"/>
          </a:xfrm>
        </p:spPr>
        <p:txBody>
          <a:bodyPr rtlCol="0"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Вербальды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93812" y="1700808"/>
            <a:ext cx="10276131" cy="4369792"/>
          </a:xfrm>
        </p:spPr>
        <p:txBody>
          <a:bodyPr rtlCol="0">
            <a:normAutofit/>
          </a:bodyPr>
          <a:lstStyle/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Берілген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сөздердің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жиынтығы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осы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қолданылу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аймағы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кірістік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біреуден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артық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шығыстық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сөздерді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сәйкес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қоятын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алфавиттік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операторды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көпмәнді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алфавиттік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оператор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атайды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«А»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алфавиттегі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N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M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қарастырайық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N M –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бөлігі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болса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N M –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айтады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Осы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алфавиттегі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сөздердің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шектеулі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ауыстыруларының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жүйесін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қарастырайық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N -  M –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S -  T –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алмастырылсын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бұлар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осы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алфавиттің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сөздері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N -  ң M –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алмастырылуын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К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сөзіне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келесі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к – ң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құрамында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N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бірнеше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кездессе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M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сөзіне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алмастыруға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М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кірсе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оны N – мен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алмастыруға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Мысалы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А[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a,b,c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], N =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M =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bc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K =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abcbcbab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оны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бірінші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N –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кейін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M –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алмастырамыз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келесі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нәтижені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аламыз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K =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abcbcbab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N –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М –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ауыстырамыз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N        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K =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bccbcbbc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22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Вербальды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Берілген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алфавиттің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барлық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сөздерінің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жиынтығы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мен 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мүмкін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болатын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алмастырулар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жүйесі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бірге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ассоциативті</a:t>
                </a:r>
                <a:r>
                  <a:rPr lang="ru-RU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есептеу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деп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аталады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 </a:t>
                </a:r>
              </a:p>
              <a:p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Ассоциативті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есептеуді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беру (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анықтау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үшін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алфавит пен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алмастырулар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жүйесін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көрсету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керек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kk-KZ" sz="2000" i="1"/>
                          <m:t>𝑝</m:t>
                        </m:r>
                      </m:e>
                      <m:sub>
                        <m:r>
                          <a:rPr lang="kk-KZ" sz="2000" i="1"/>
                          <m:t>1</m:t>
                        </m:r>
                      </m:sub>
                    </m:sSub>
                  </m:oMath>
                </a14:m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және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kk-KZ" sz="2000" i="1"/>
                          <m:t>𝑝</m:t>
                        </m:r>
                      </m:e>
                      <m:sub>
                        <m:r>
                          <a:rPr lang="kk-KZ" sz="2000" i="1"/>
                          <m:t>2</m:t>
                        </m:r>
                      </m:sub>
                    </m:sSub>
                  </m:oMath>
                </a14:m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ассоциативті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есептеу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қабысып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жатқан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(),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егер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олар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бір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біріне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түрленсе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Қандай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да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бір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ассоциативті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есептеуде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P1 мен P2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сөздері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егер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мүмкін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болатын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алмастыру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арқылы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олардың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біреуі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екіншісіне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бір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рет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алмасу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арқылы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түрленетін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болса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онда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олар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іргелес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көрші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жапсарлас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деп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аталады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kk-KZ" sz="2000" i="1"/>
                          <m:t>𝑝</m:t>
                        </m:r>
                      </m:e>
                      <m:sub>
                        <m:r>
                          <a:rPr lang="kk-KZ" sz="2000" i="1"/>
                          <m:t>1</m:t>
                        </m:r>
                      </m:sub>
                    </m:sSub>
                  </m:oMath>
                </a14:m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kk-KZ" sz="2000" i="1"/>
                          <m:t>𝑝</m:t>
                        </m:r>
                      </m:e>
                      <m:sub>
                        <m:r>
                          <a:rPr lang="kk-KZ" sz="2000" i="1"/>
                          <m:t>2</m:t>
                        </m:r>
                      </m:sub>
                    </m:sSub>
                  </m:oMath>
                </a14:m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… M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сөздерінің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тізбегі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дедуктивті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тізбек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деп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аталады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егер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осы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тізбектегі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көрші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тұрған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әрбір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екі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сөз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және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сөздері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эквивалентті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болса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Ассоциативті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есептеудің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арнайы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түрін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бағытталған</a:t>
                </a:r>
                <a:r>
                  <a:rPr lang="ru-RU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деп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атайды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Белгілеуі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 – M,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яғни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 – M – мен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алмасады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солдан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оңға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ғана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алмастыруға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болады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endParaRPr 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63" t="-1429" r="-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4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908720"/>
            <a:ext cx="9916091" cy="51618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Ассоциативті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ұғымы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негізінде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алгоритм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анықтамасы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алфавиттегі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алгоритм 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А-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дағы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сөздерді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жасайтын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процесті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анықтайтын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сөздерді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бастапқы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ретінде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қолдануға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мүмкіндік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беретін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нақты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ереже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мысал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алфавит: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A=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a,b,c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болсын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алмастыру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жүйесі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B=ab-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bc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cc-ab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ab-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bca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Марковтың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алгоритм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ұғымын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нақтылау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тәсілі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нормальды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алгоритм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ұғымына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негізделген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былай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анықталады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мен И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алмастыру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жүйесі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берілген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р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сөзі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дан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алмастыру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ондағы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орналасқан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ретіне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байланысты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кезіккеніне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байланысты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жүреді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ондай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алмастыру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табылмаса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процесс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тоқтайды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Бірінші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кезіккен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алмастыру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жасалады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одан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соң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барлық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әрекеттер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P1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сөзіне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жасалады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мен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алмасу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жүйесі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бар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ереженің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процесі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жиындағы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нормальды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алгоритм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Марковтың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нормальды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алгорифмдері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Марковтың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нормальды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анықтаудың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әмбебап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формасы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Барлық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нормальды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келтіріледі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Бар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жаңа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құруға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мүмкіндік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Сәйкес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алмастыру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табылмағанда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жинақтың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соңғы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алмастыруы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орындалғанда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Марковтың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нормальды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алгориміндегі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LD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түріндегі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орнына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қоюдың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алмастыру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қарапайым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формулалары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мұндағы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мен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 —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алфавиттің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нормальды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алгорифм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қандай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да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эквивалентті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керісінше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Тьюрингтің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қандай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да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нормальды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алгорифмге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эквивалентті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Нормальды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алгорифмдерге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қатысты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айтылған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Чёрч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тезисінің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осы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нұсқасын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нормальдау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принципі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атайды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4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836" y="764704"/>
            <a:ext cx="10060107" cy="5305896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суперпозициясы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А,В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супер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позициясында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1-ші алгоритм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шығатын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II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кірістік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  С(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P)=B (A (P)) ,  Sin (cos(x)).</a:t>
            </a:r>
          </a:p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бірігуі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 А /\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бірігуі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алфавит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аталады,ол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A, B-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қиылысындағы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қатар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айналдырады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тармақталуы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ABC 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командасы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 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 –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ң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анықталу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облысы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осы  3 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анықталу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облысы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D(P)=A(P) 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C(P)=e , D(P)=B(P) , C(P)=e</a:t>
            </a:r>
          </a:p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Интеграцияланған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итерациясы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қайталау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А,В 2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командасы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C(P) 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р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шыққанынша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қайталау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нәтижесінде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алынады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820" y="548680"/>
            <a:ext cx="10801200" cy="59766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Нормальды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алгорифмге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қатысты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Чёрч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— Тьюринг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тезисі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нормальды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алгорифм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қандай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да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Тьюринг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машинасына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эквивалентті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Тьюринг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қандай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да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нормальды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алгорифмге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эквивалентті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Мысал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Екілік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жүйесіндегі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N 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санын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N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бірліктерге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айналдыру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алгоритмі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. 101 саны 5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бірге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алмасады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Ереже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«|0» → "0||"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«1» → "0|"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«0» → ""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Бастапқы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жол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: «101»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Орындалуы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«0|01»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«00||1»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"00||0|"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"00|0|||"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"000|||||"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"00|||||"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"0|||||"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"|||||"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599_TF02801059" id="{4B3E191D-B3C9-4DCD-B491-B38D7FE3D852}" vid="{95EF1F8E-C174-455E-A76C-C3640C6B91A7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Книга (широкоэкранный формат)</Template>
  <TotalTime>42</TotalTime>
  <Words>1049</Words>
  <Application>Microsoft Office PowerPoint</Application>
  <PresentationFormat>Произвольный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Книга 16 х 9</vt:lpstr>
      <vt:lpstr>ЛЕКЦИЯ №6</vt:lpstr>
      <vt:lpstr>Лекция №6</vt:lpstr>
      <vt:lpstr>Вербальды алгоритмдер</vt:lpstr>
      <vt:lpstr>Вербальды алгоритмдер</vt:lpstr>
      <vt:lpstr>Вербальды алгоритмдер</vt:lpstr>
      <vt:lpstr>Презентация PowerPoint</vt:lpstr>
      <vt:lpstr>Марковтың нормальды алгорифмдері</vt:lpstr>
      <vt:lpstr>Презентация PowerPoint</vt:lpstr>
      <vt:lpstr>Презентация PowerPoint</vt:lpstr>
      <vt:lpstr>ҚОРЫТЫНДЫ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</dc:title>
  <dc:creator>Пірмаханбет Жақсылық Маханбетұлы</dc:creator>
  <cp:lastModifiedBy>Batyrzhan Zh</cp:lastModifiedBy>
  <cp:revision>5</cp:revision>
  <dcterms:created xsi:type="dcterms:W3CDTF">2022-11-05T06:31:34Z</dcterms:created>
  <dcterms:modified xsi:type="dcterms:W3CDTF">2022-11-05T09:45:26Z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