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8" r:id="rId12"/>
    <p:sldId id="409" r:id="rId13"/>
    <p:sldId id="406" r:id="rId14"/>
    <p:sldId id="404" r:id="rId15"/>
    <p:sldId id="355" r:id="rId16"/>
    <p:sldId id="308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19DA6-26F4-4246-870E-25798DCD5D4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CF7793-ADDA-4F18-ABC0-77F0D80DE163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получение информации с использованием аппаратуры, установленной на борту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или космических аппа­ратов.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58415-843B-48F0-A0B9-19A2C1E61CCA}" type="parTrans" cxnId="{C1F712AD-6BBB-4563-8940-CC2D995BB7FE}">
      <dgm:prSet/>
      <dgm:spPr/>
      <dgm:t>
        <a:bodyPr/>
        <a:lstStyle/>
        <a:p>
          <a:endParaRPr lang="ru-RU"/>
        </a:p>
      </dgm:t>
    </dgm:pt>
    <dgm:pt modelId="{ED6EF1A8-9360-490E-9FB8-D269C7DF84E3}" type="sibTrans" cxnId="{C1F712AD-6BBB-4563-8940-CC2D995BB7FE}">
      <dgm:prSet/>
      <dgm:spPr/>
      <dgm:t>
        <a:bodyPr/>
        <a:lstStyle/>
        <a:p>
          <a:endParaRPr lang="ru-RU"/>
        </a:p>
      </dgm:t>
    </dgm:pt>
    <dgm:pt modelId="{5BF0EF2B-9D02-4C4E-87E9-EF3B97972E83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основной источник для поддержания опе­ративности и актуальности ГИС. Одним из самых со­временных направлений развития ГИС является сближение ГИС-технологий и обработки данных дис­танционного зондирования.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68DA7-C0DD-4924-964C-859A1AFD1209}" type="parTrans" cxnId="{D5D837C0-2D01-4AF7-B44E-48FA7D91AE11}">
      <dgm:prSet/>
      <dgm:spPr/>
      <dgm:t>
        <a:bodyPr/>
        <a:lstStyle/>
        <a:p>
          <a:endParaRPr lang="ru-RU"/>
        </a:p>
      </dgm:t>
    </dgm:pt>
    <dgm:pt modelId="{C7963DF2-3315-42AA-8A46-E9A98535DDAA}" type="sibTrans" cxnId="{D5D837C0-2D01-4AF7-B44E-48FA7D91AE11}">
      <dgm:prSet/>
      <dgm:spPr/>
      <dgm:t>
        <a:bodyPr/>
        <a:lstStyle/>
        <a:p>
          <a:endParaRPr lang="ru-RU"/>
        </a:p>
      </dgm:t>
    </dgm:pt>
    <dgm:pt modelId="{093D5B3E-09D8-4B67-A857-5756E77BB19D}" type="pres">
      <dgm:prSet presAssocID="{6DE19DA6-26F4-4246-870E-25798DCD5D4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BBD3806-3DE4-4169-A7B0-5364C4514C58}" type="pres">
      <dgm:prSet presAssocID="{6DE19DA6-26F4-4246-870E-25798DCD5D43}" presName="cycle" presStyleCnt="0"/>
      <dgm:spPr/>
    </dgm:pt>
    <dgm:pt modelId="{66E18E2A-3703-4134-94F1-26BB0C01DFFC}" type="pres">
      <dgm:prSet presAssocID="{6DE19DA6-26F4-4246-870E-25798DCD5D43}" presName="centerShape" presStyleCnt="0"/>
      <dgm:spPr/>
    </dgm:pt>
    <dgm:pt modelId="{9BE3770B-AF7D-444E-BA80-02FF7EEE20E2}" type="pres">
      <dgm:prSet presAssocID="{6DE19DA6-26F4-4246-870E-25798DCD5D43}" presName="connSite" presStyleLbl="node1" presStyleIdx="0" presStyleCnt="3"/>
      <dgm:spPr/>
    </dgm:pt>
    <dgm:pt modelId="{93A413A4-82D9-4D9C-8E29-8A0432DDA39D}" type="pres">
      <dgm:prSet presAssocID="{6DE19DA6-26F4-4246-870E-25798DCD5D43}" presName="visibl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7A5C3F-45D9-459D-8926-5EB999E99CAC}" type="pres">
      <dgm:prSet presAssocID="{7C458415-843B-48F0-A0B9-19A2C1E61CCA}" presName="Name25" presStyleLbl="parChTrans1D1" presStyleIdx="0" presStyleCnt="2"/>
      <dgm:spPr/>
    </dgm:pt>
    <dgm:pt modelId="{84C4A784-B10B-42AB-BEE5-BA1065D23344}" type="pres">
      <dgm:prSet presAssocID="{BBCF7793-ADDA-4F18-ABC0-77F0D80DE163}" presName="node" presStyleCnt="0"/>
      <dgm:spPr/>
    </dgm:pt>
    <dgm:pt modelId="{429EEB1D-9F8F-451B-8CF7-ABB1C52F0BCF}" type="pres">
      <dgm:prSet presAssocID="{BBCF7793-ADDA-4F18-ABC0-77F0D80DE163}" presName="parentNode" presStyleLbl="node1" presStyleIdx="1" presStyleCnt="3" custScaleX="252666" custLinFactNeighborX="64576" custLinFactNeighborY="1699">
        <dgm:presLayoutVars>
          <dgm:chMax val="1"/>
          <dgm:bulletEnabled val="1"/>
        </dgm:presLayoutVars>
      </dgm:prSet>
      <dgm:spPr/>
    </dgm:pt>
    <dgm:pt modelId="{06012C17-9E2B-4E36-B34F-DCF73A6C71BE}" type="pres">
      <dgm:prSet presAssocID="{BBCF7793-ADDA-4F18-ABC0-77F0D80DE163}" presName="childNode" presStyleLbl="revTx" presStyleIdx="0" presStyleCnt="0">
        <dgm:presLayoutVars>
          <dgm:bulletEnabled val="1"/>
        </dgm:presLayoutVars>
      </dgm:prSet>
      <dgm:spPr/>
    </dgm:pt>
    <dgm:pt modelId="{D3B4E444-EAE3-442B-B313-136A6E80C717}" type="pres">
      <dgm:prSet presAssocID="{58168DA7-C0DD-4924-964C-859A1AFD1209}" presName="Name25" presStyleLbl="parChTrans1D1" presStyleIdx="1" presStyleCnt="2"/>
      <dgm:spPr/>
    </dgm:pt>
    <dgm:pt modelId="{9B94624C-29A5-4153-9E21-5D52937C69FD}" type="pres">
      <dgm:prSet presAssocID="{5BF0EF2B-9D02-4C4E-87E9-EF3B97972E83}" presName="node" presStyleCnt="0"/>
      <dgm:spPr/>
    </dgm:pt>
    <dgm:pt modelId="{DEAB4DEF-6264-499D-ADBC-45708C8DC625}" type="pres">
      <dgm:prSet presAssocID="{5BF0EF2B-9D02-4C4E-87E9-EF3B97972E83}" presName="parentNode" presStyleLbl="node1" presStyleIdx="2" presStyleCnt="3" custScaleX="246839" custLinFactNeighborX="66493" custLinFactNeighborY="1438">
        <dgm:presLayoutVars>
          <dgm:chMax val="1"/>
          <dgm:bulletEnabled val="1"/>
        </dgm:presLayoutVars>
      </dgm:prSet>
      <dgm:spPr/>
    </dgm:pt>
    <dgm:pt modelId="{44F42D55-2785-48A5-A35B-792F5B0C5FAF}" type="pres">
      <dgm:prSet presAssocID="{5BF0EF2B-9D02-4C4E-87E9-EF3B97972E8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1504068-0CA4-4E92-A492-61F772F15AED}" type="presOf" srcId="{58168DA7-C0DD-4924-964C-859A1AFD1209}" destId="{D3B4E444-EAE3-442B-B313-136A6E80C717}" srcOrd="0" destOrd="0" presId="urn:microsoft.com/office/officeart/2005/8/layout/radial2"/>
    <dgm:cxn modelId="{C1F712AD-6BBB-4563-8940-CC2D995BB7FE}" srcId="{6DE19DA6-26F4-4246-870E-25798DCD5D43}" destId="{BBCF7793-ADDA-4F18-ABC0-77F0D80DE163}" srcOrd="0" destOrd="0" parTransId="{7C458415-843B-48F0-A0B9-19A2C1E61CCA}" sibTransId="{ED6EF1A8-9360-490E-9FB8-D269C7DF84E3}"/>
    <dgm:cxn modelId="{D5D837C0-2D01-4AF7-B44E-48FA7D91AE11}" srcId="{6DE19DA6-26F4-4246-870E-25798DCD5D43}" destId="{5BF0EF2B-9D02-4C4E-87E9-EF3B97972E83}" srcOrd="1" destOrd="0" parTransId="{58168DA7-C0DD-4924-964C-859A1AFD1209}" sibTransId="{C7963DF2-3315-42AA-8A46-E9A98535DDAA}"/>
    <dgm:cxn modelId="{4053C6A5-684E-4F54-9598-17C8C728FAF8}" type="presOf" srcId="{7C458415-843B-48F0-A0B9-19A2C1E61CCA}" destId="{107A5C3F-45D9-459D-8926-5EB999E99CAC}" srcOrd="0" destOrd="0" presId="urn:microsoft.com/office/officeart/2005/8/layout/radial2"/>
    <dgm:cxn modelId="{247D2AA7-081D-47A7-BD52-CA524A2FAD78}" type="presOf" srcId="{6DE19DA6-26F4-4246-870E-25798DCD5D43}" destId="{093D5B3E-09D8-4B67-A857-5756E77BB19D}" srcOrd="0" destOrd="0" presId="urn:microsoft.com/office/officeart/2005/8/layout/radial2"/>
    <dgm:cxn modelId="{0B29B5F2-1007-4EF5-A6B3-A0AA1868EF82}" type="presOf" srcId="{5BF0EF2B-9D02-4C4E-87E9-EF3B97972E83}" destId="{DEAB4DEF-6264-499D-ADBC-45708C8DC625}" srcOrd="0" destOrd="0" presId="urn:microsoft.com/office/officeart/2005/8/layout/radial2"/>
    <dgm:cxn modelId="{8D470651-AE6F-4FDD-BFD3-C8DD9266DB27}" type="presOf" srcId="{BBCF7793-ADDA-4F18-ABC0-77F0D80DE163}" destId="{429EEB1D-9F8F-451B-8CF7-ABB1C52F0BCF}" srcOrd="0" destOrd="0" presId="urn:microsoft.com/office/officeart/2005/8/layout/radial2"/>
    <dgm:cxn modelId="{C8E9AA7C-3EC2-47C3-9F4F-2C3AE4A37C8C}" type="presParOf" srcId="{093D5B3E-09D8-4B67-A857-5756E77BB19D}" destId="{0BBD3806-3DE4-4169-A7B0-5364C4514C58}" srcOrd="0" destOrd="0" presId="urn:microsoft.com/office/officeart/2005/8/layout/radial2"/>
    <dgm:cxn modelId="{7758A560-4DE6-4FB2-B942-C0FBA7B75DE0}" type="presParOf" srcId="{0BBD3806-3DE4-4169-A7B0-5364C4514C58}" destId="{66E18E2A-3703-4134-94F1-26BB0C01DFFC}" srcOrd="0" destOrd="0" presId="urn:microsoft.com/office/officeart/2005/8/layout/radial2"/>
    <dgm:cxn modelId="{B2879735-17C5-4C06-B50A-1C5843248611}" type="presParOf" srcId="{66E18E2A-3703-4134-94F1-26BB0C01DFFC}" destId="{9BE3770B-AF7D-444E-BA80-02FF7EEE20E2}" srcOrd="0" destOrd="0" presId="urn:microsoft.com/office/officeart/2005/8/layout/radial2"/>
    <dgm:cxn modelId="{0E34AF46-3803-4C86-BC5B-6AC60985D611}" type="presParOf" srcId="{66E18E2A-3703-4134-94F1-26BB0C01DFFC}" destId="{93A413A4-82D9-4D9C-8E29-8A0432DDA39D}" srcOrd="1" destOrd="0" presId="urn:microsoft.com/office/officeart/2005/8/layout/radial2"/>
    <dgm:cxn modelId="{6FB42C45-A113-48C7-ADE8-6A63AA5626E4}" type="presParOf" srcId="{0BBD3806-3DE4-4169-A7B0-5364C4514C58}" destId="{107A5C3F-45D9-459D-8926-5EB999E99CAC}" srcOrd="1" destOrd="0" presId="urn:microsoft.com/office/officeart/2005/8/layout/radial2"/>
    <dgm:cxn modelId="{FC851165-037C-4ED3-B287-3D950F5ED95E}" type="presParOf" srcId="{0BBD3806-3DE4-4169-A7B0-5364C4514C58}" destId="{84C4A784-B10B-42AB-BEE5-BA1065D23344}" srcOrd="2" destOrd="0" presId="urn:microsoft.com/office/officeart/2005/8/layout/radial2"/>
    <dgm:cxn modelId="{88B6F817-8546-409F-8D98-0BFC7E255572}" type="presParOf" srcId="{84C4A784-B10B-42AB-BEE5-BA1065D23344}" destId="{429EEB1D-9F8F-451B-8CF7-ABB1C52F0BCF}" srcOrd="0" destOrd="0" presId="urn:microsoft.com/office/officeart/2005/8/layout/radial2"/>
    <dgm:cxn modelId="{434D7F4B-4F9A-46C5-A8DB-CFC6611A44BF}" type="presParOf" srcId="{84C4A784-B10B-42AB-BEE5-BA1065D23344}" destId="{06012C17-9E2B-4E36-B34F-DCF73A6C71BE}" srcOrd="1" destOrd="0" presId="urn:microsoft.com/office/officeart/2005/8/layout/radial2"/>
    <dgm:cxn modelId="{896EF5BE-FBEC-4B8B-BF6A-CEE49F2005CC}" type="presParOf" srcId="{0BBD3806-3DE4-4169-A7B0-5364C4514C58}" destId="{D3B4E444-EAE3-442B-B313-136A6E80C717}" srcOrd="3" destOrd="0" presId="urn:microsoft.com/office/officeart/2005/8/layout/radial2"/>
    <dgm:cxn modelId="{3C8D7026-45F6-4D72-8195-42BEB51E5A34}" type="presParOf" srcId="{0BBD3806-3DE4-4169-A7B0-5364C4514C58}" destId="{9B94624C-29A5-4153-9E21-5D52937C69FD}" srcOrd="4" destOrd="0" presId="urn:microsoft.com/office/officeart/2005/8/layout/radial2"/>
    <dgm:cxn modelId="{8EA61921-3CC7-4FAC-BA5D-146BDAC59C25}" type="presParOf" srcId="{9B94624C-29A5-4153-9E21-5D52937C69FD}" destId="{DEAB4DEF-6264-499D-ADBC-45708C8DC625}" srcOrd="0" destOrd="0" presId="urn:microsoft.com/office/officeart/2005/8/layout/radial2"/>
    <dgm:cxn modelId="{959F551B-3C17-4A31-B171-2E3CADD5A5BE}" type="presParOf" srcId="{9B94624C-29A5-4153-9E21-5D52937C69FD}" destId="{44F42D55-2785-48A5-A35B-792F5B0C5FA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62F5A2-477E-465F-9215-0331978FBA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1FD097-9E23-4778-812D-5444762ECD49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снимков при постоянных у</a:t>
          </a:r>
          <a:r>
            <a:rPr lang="kk-KZ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ловиях освещенности используют </a:t>
          </a:r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солнечно-синхронные орбиты.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У таких орбит угловая скорость смещения относительно Солнца соответствует скорости враще­ния Земли вокруг Солнца (360° в год). Находясь на солнечно-синхронной орбите, спутник появляется над одним и тем же местом в одно и то же время, и условия освещенности зависят только от времени года.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F7270-3236-499B-82BB-7006C7E96384}" type="parTrans" cxnId="{E93E2F34-A5D4-48E6-907F-6D03165CC28F}">
      <dgm:prSet/>
      <dgm:spPr/>
      <dgm:t>
        <a:bodyPr/>
        <a:lstStyle/>
        <a:p>
          <a:endParaRPr lang="ru-RU"/>
        </a:p>
      </dgm:t>
    </dgm:pt>
    <dgm:pt modelId="{850EDA9A-7975-43FA-840A-01FEA33F6438}" type="sibTrans" cxnId="{E93E2F34-A5D4-48E6-907F-6D03165CC28F}">
      <dgm:prSet/>
      <dgm:spPr/>
      <dgm:t>
        <a:bodyPr/>
        <a:lstStyle/>
        <a:p>
          <a:endParaRPr lang="ru-RU"/>
        </a:p>
      </dgm:t>
    </dgm:pt>
    <dgm:pt modelId="{11680BED-393F-468E-B04F-3FD3395C8EEB}" type="pres">
      <dgm:prSet presAssocID="{7E62F5A2-477E-465F-9215-0331978FBA1C}" presName="Name0" presStyleCnt="0">
        <dgm:presLayoutVars>
          <dgm:dir/>
          <dgm:resizeHandles val="exact"/>
        </dgm:presLayoutVars>
      </dgm:prSet>
      <dgm:spPr/>
    </dgm:pt>
    <dgm:pt modelId="{0EE00D5F-6070-4BD8-B463-5D74C8BA2849}" type="pres">
      <dgm:prSet presAssocID="{7E62F5A2-477E-465F-9215-0331978FBA1C}" presName="arrow" presStyleLbl="bgShp" presStyleIdx="0" presStyleCnt="1"/>
      <dgm:spPr/>
    </dgm:pt>
    <dgm:pt modelId="{4B34B7F5-3EC7-4A8E-8BD7-A34400CD6966}" type="pres">
      <dgm:prSet presAssocID="{7E62F5A2-477E-465F-9215-0331978FBA1C}" presName="points" presStyleCnt="0"/>
      <dgm:spPr/>
    </dgm:pt>
    <dgm:pt modelId="{F1F87D1C-DED3-4EBA-8627-178AFA4ECB6C}" type="pres">
      <dgm:prSet presAssocID="{2D1FD097-9E23-4778-812D-5444762ECD49}" presName="compositeA" presStyleCnt="0"/>
      <dgm:spPr/>
    </dgm:pt>
    <dgm:pt modelId="{86D9ECD0-00EE-4666-A72E-3CF3837402C2}" type="pres">
      <dgm:prSet presAssocID="{2D1FD097-9E23-4778-812D-5444762ECD49}" presName="textA" presStyleLbl="revTx" presStyleIdx="0" presStyleCnt="1">
        <dgm:presLayoutVars>
          <dgm:bulletEnabled val="1"/>
        </dgm:presLayoutVars>
      </dgm:prSet>
      <dgm:spPr/>
    </dgm:pt>
    <dgm:pt modelId="{8EA191B8-8B86-4F4E-A033-7AC2FBF55B6F}" type="pres">
      <dgm:prSet presAssocID="{2D1FD097-9E23-4778-812D-5444762ECD49}" presName="circleA" presStyleLbl="node1" presStyleIdx="0" presStyleCnt="1"/>
      <dgm:spPr/>
    </dgm:pt>
    <dgm:pt modelId="{A18364EB-1C24-4814-AE2C-03D1A88282F1}" type="pres">
      <dgm:prSet presAssocID="{2D1FD097-9E23-4778-812D-5444762ECD49}" presName="spaceA" presStyleCnt="0"/>
      <dgm:spPr/>
    </dgm:pt>
  </dgm:ptLst>
  <dgm:cxnLst>
    <dgm:cxn modelId="{E93E2F34-A5D4-48E6-907F-6D03165CC28F}" srcId="{7E62F5A2-477E-465F-9215-0331978FBA1C}" destId="{2D1FD097-9E23-4778-812D-5444762ECD49}" srcOrd="0" destOrd="0" parTransId="{BA8F7270-3236-499B-82BB-7006C7E96384}" sibTransId="{850EDA9A-7975-43FA-840A-01FEA33F6438}"/>
    <dgm:cxn modelId="{04DB4951-8BED-4899-8229-FC8A8F4E2C09}" type="presOf" srcId="{7E62F5A2-477E-465F-9215-0331978FBA1C}" destId="{11680BED-393F-468E-B04F-3FD3395C8EEB}" srcOrd="0" destOrd="0" presId="urn:microsoft.com/office/officeart/2005/8/layout/hProcess11"/>
    <dgm:cxn modelId="{728BEAE6-739D-4FF1-801B-7C48619D3FD2}" type="presOf" srcId="{2D1FD097-9E23-4778-812D-5444762ECD49}" destId="{86D9ECD0-00EE-4666-A72E-3CF3837402C2}" srcOrd="0" destOrd="0" presId="urn:microsoft.com/office/officeart/2005/8/layout/hProcess11"/>
    <dgm:cxn modelId="{4184AC03-A500-4C32-AA66-251B01F3BFAC}" type="presParOf" srcId="{11680BED-393F-468E-B04F-3FD3395C8EEB}" destId="{0EE00D5F-6070-4BD8-B463-5D74C8BA2849}" srcOrd="0" destOrd="0" presId="urn:microsoft.com/office/officeart/2005/8/layout/hProcess11"/>
    <dgm:cxn modelId="{BFA5A3DF-DE9C-4DFE-A5FE-4E68AB694D54}" type="presParOf" srcId="{11680BED-393F-468E-B04F-3FD3395C8EEB}" destId="{4B34B7F5-3EC7-4A8E-8BD7-A34400CD6966}" srcOrd="1" destOrd="0" presId="urn:microsoft.com/office/officeart/2005/8/layout/hProcess11"/>
    <dgm:cxn modelId="{32CBD1C4-F77F-498E-AE9F-84F715D47765}" type="presParOf" srcId="{4B34B7F5-3EC7-4A8E-8BD7-A34400CD6966}" destId="{F1F87D1C-DED3-4EBA-8627-178AFA4ECB6C}" srcOrd="0" destOrd="0" presId="urn:microsoft.com/office/officeart/2005/8/layout/hProcess11"/>
    <dgm:cxn modelId="{CF26097F-E612-49BA-B1A1-B2BC505BBB07}" type="presParOf" srcId="{F1F87D1C-DED3-4EBA-8627-178AFA4ECB6C}" destId="{86D9ECD0-00EE-4666-A72E-3CF3837402C2}" srcOrd="0" destOrd="0" presId="urn:microsoft.com/office/officeart/2005/8/layout/hProcess11"/>
    <dgm:cxn modelId="{689D0D23-CCB9-4DB9-8B25-728FAEAD7F20}" type="presParOf" srcId="{F1F87D1C-DED3-4EBA-8627-178AFA4ECB6C}" destId="{8EA191B8-8B86-4F4E-A033-7AC2FBF55B6F}" srcOrd="1" destOrd="0" presId="urn:microsoft.com/office/officeart/2005/8/layout/hProcess11"/>
    <dgm:cxn modelId="{392A2D2F-E544-4886-846B-409937C6E6BF}" type="presParOf" srcId="{F1F87D1C-DED3-4EBA-8627-178AFA4ECB6C}" destId="{A18364EB-1C24-4814-AE2C-03D1A88282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BCB41-57B9-4DD0-9436-BDA2E47382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2B05F-23ED-4FED-9D99-8B5134BB939F}">
      <dgm:prSet/>
      <dgm:spPr/>
      <dgm:t>
        <a:bodyPr/>
        <a:lstStyle/>
        <a:p>
          <a:pPr algn="just" rtl="0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методы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характеризуются значи­тельным удалением регистрируемого прибора от ис­следуемого объекта, расстояние может измеряться сотнями и тысячами километров. Это создает макси­мальный обзор поверхности и позволяет получать максимально генерализованное изображение повер­хности.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BEFA9-2D4D-414C-A6D2-31B797B57E60}" type="parTrans" cxnId="{5932FB2B-5FC5-4EA9-9E40-9AC2F61A1D4C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FA90C-9F53-49C1-8B5E-2457E3B9C012}" type="sibTrans" cxnId="{5932FB2B-5FC5-4EA9-9E40-9AC2F61A1D4C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81615-E5F1-4BE1-9ECC-78EDF54083DB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дистанционных исследованиях получают ин­формацию об объектах в разных спектральных диапа­зонах: 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рентгеновском, ультрафиолетовом, видимом и инфракрасном.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Различные отражательные свойства исследуемого объекта и состояние окружающей сре­ды влияют на характеристики излучения и фиксиру­ются приборами дистанционного зондирования. Таким образом собираются и накапливаются дистанционные данные, составляющие различные базы ГИС.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64390-3E5E-468A-A92B-1D03E97BB226}" type="parTrans" cxnId="{D4CDFD28-48B5-4353-BA67-15E66B8638DB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679D5D-FE88-42D4-A23B-AE4400C8AC6A}" type="sibTrans" cxnId="{D4CDFD28-48B5-4353-BA67-15E66B8638DB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60C59-E8AE-4F33-9B48-BEA2C3A7490A}" type="pres">
      <dgm:prSet presAssocID="{25FBCB41-57B9-4DD0-9436-BDA2E4738214}" presName="linearFlow" presStyleCnt="0">
        <dgm:presLayoutVars>
          <dgm:dir/>
          <dgm:resizeHandles val="exact"/>
        </dgm:presLayoutVars>
      </dgm:prSet>
      <dgm:spPr/>
    </dgm:pt>
    <dgm:pt modelId="{C6D0C90F-BC78-45B9-B661-8FAD24D87227}" type="pres">
      <dgm:prSet presAssocID="{1722B05F-23ED-4FED-9D99-8B5134BB939F}" presName="composite" presStyleCnt="0"/>
      <dgm:spPr/>
    </dgm:pt>
    <dgm:pt modelId="{9515BEF8-1F3D-43DA-A1EC-4FDE974B2010}" type="pres">
      <dgm:prSet presAssocID="{1722B05F-23ED-4FED-9D99-8B5134BB939F}" presName="imgShp" presStyleLbl="fgImgPlace1" presStyleIdx="0" presStyleCnt="2" custScaleX="1177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1959418-72B4-4901-832F-A7E6B4CA5E7E}" type="pres">
      <dgm:prSet presAssocID="{1722B05F-23ED-4FED-9D99-8B5134BB939F}" presName="txShp" presStyleLbl="node1" presStyleIdx="0" presStyleCnt="2">
        <dgm:presLayoutVars>
          <dgm:bulletEnabled val="1"/>
        </dgm:presLayoutVars>
      </dgm:prSet>
      <dgm:spPr/>
    </dgm:pt>
    <dgm:pt modelId="{579D88B8-1FA5-47E1-B36E-5AD8D207A3A4}" type="pres">
      <dgm:prSet presAssocID="{5B3FA90C-9F53-49C1-8B5E-2457E3B9C012}" presName="spacing" presStyleCnt="0"/>
      <dgm:spPr/>
    </dgm:pt>
    <dgm:pt modelId="{56D086FB-4F1D-4BA0-8964-178A8D88595C}" type="pres">
      <dgm:prSet presAssocID="{97F81615-E5F1-4BE1-9ECC-78EDF54083DB}" presName="composite" presStyleCnt="0"/>
      <dgm:spPr/>
    </dgm:pt>
    <dgm:pt modelId="{A4EFFA63-FBDA-49BA-A5B6-61D1AE504FC8}" type="pres">
      <dgm:prSet presAssocID="{97F81615-E5F1-4BE1-9ECC-78EDF54083DB}" presName="imgShp" presStyleLbl="fgImgPlace1" presStyleIdx="1" presStyleCnt="2" custScaleX="1168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BF060AC-16C2-446E-9611-38B6B988D515}" type="pres">
      <dgm:prSet presAssocID="{97F81615-E5F1-4BE1-9ECC-78EDF54083DB}" presName="txShp" presStyleLbl="node1" presStyleIdx="1" presStyleCnt="2">
        <dgm:presLayoutVars>
          <dgm:bulletEnabled val="1"/>
        </dgm:presLayoutVars>
      </dgm:prSet>
      <dgm:spPr/>
    </dgm:pt>
  </dgm:ptLst>
  <dgm:cxnLst>
    <dgm:cxn modelId="{CEC26561-8B8B-43EA-B3E3-E6012A9A1C6E}" type="presOf" srcId="{97F81615-E5F1-4BE1-9ECC-78EDF54083DB}" destId="{6BF060AC-16C2-446E-9611-38B6B988D515}" srcOrd="0" destOrd="0" presId="urn:microsoft.com/office/officeart/2005/8/layout/vList3"/>
    <dgm:cxn modelId="{9D0F4E0E-3D06-4EF8-9B4B-15F464D96ADF}" type="presOf" srcId="{25FBCB41-57B9-4DD0-9436-BDA2E4738214}" destId="{4D860C59-E8AE-4F33-9B48-BEA2C3A7490A}" srcOrd="0" destOrd="0" presId="urn:microsoft.com/office/officeart/2005/8/layout/vList3"/>
    <dgm:cxn modelId="{79C00B68-0B09-4BB4-B0A3-C8CDC4A5483E}" type="presOf" srcId="{1722B05F-23ED-4FED-9D99-8B5134BB939F}" destId="{71959418-72B4-4901-832F-A7E6B4CA5E7E}" srcOrd="0" destOrd="0" presId="urn:microsoft.com/office/officeart/2005/8/layout/vList3"/>
    <dgm:cxn modelId="{D4CDFD28-48B5-4353-BA67-15E66B8638DB}" srcId="{25FBCB41-57B9-4DD0-9436-BDA2E4738214}" destId="{97F81615-E5F1-4BE1-9ECC-78EDF54083DB}" srcOrd="1" destOrd="0" parTransId="{33064390-3E5E-468A-A92B-1D03E97BB226}" sibTransId="{0E679D5D-FE88-42D4-A23B-AE4400C8AC6A}"/>
    <dgm:cxn modelId="{5932FB2B-5FC5-4EA9-9E40-9AC2F61A1D4C}" srcId="{25FBCB41-57B9-4DD0-9436-BDA2E4738214}" destId="{1722B05F-23ED-4FED-9D99-8B5134BB939F}" srcOrd="0" destOrd="0" parTransId="{E30BEFA9-2D4D-414C-A6D2-31B797B57E60}" sibTransId="{5B3FA90C-9F53-49C1-8B5E-2457E3B9C012}"/>
    <dgm:cxn modelId="{8E8E20F2-02AA-4E6F-AB05-B9BF291964B5}" type="presParOf" srcId="{4D860C59-E8AE-4F33-9B48-BEA2C3A7490A}" destId="{C6D0C90F-BC78-45B9-B661-8FAD24D87227}" srcOrd="0" destOrd="0" presId="urn:microsoft.com/office/officeart/2005/8/layout/vList3"/>
    <dgm:cxn modelId="{C424696B-4FDD-4D1A-AC8C-4FF59CEA5973}" type="presParOf" srcId="{C6D0C90F-BC78-45B9-B661-8FAD24D87227}" destId="{9515BEF8-1F3D-43DA-A1EC-4FDE974B2010}" srcOrd="0" destOrd="0" presId="urn:microsoft.com/office/officeart/2005/8/layout/vList3"/>
    <dgm:cxn modelId="{58FFB1F9-634B-4B95-9C47-610EC8198590}" type="presParOf" srcId="{C6D0C90F-BC78-45B9-B661-8FAD24D87227}" destId="{71959418-72B4-4901-832F-A7E6B4CA5E7E}" srcOrd="1" destOrd="0" presId="urn:microsoft.com/office/officeart/2005/8/layout/vList3"/>
    <dgm:cxn modelId="{36756A9E-4E41-4D7F-8B2A-B3EAE0EA1B2F}" type="presParOf" srcId="{4D860C59-E8AE-4F33-9B48-BEA2C3A7490A}" destId="{579D88B8-1FA5-47E1-B36E-5AD8D207A3A4}" srcOrd="1" destOrd="0" presId="urn:microsoft.com/office/officeart/2005/8/layout/vList3"/>
    <dgm:cxn modelId="{5E503D15-786C-4BF5-BD9C-39C805106200}" type="presParOf" srcId="{4D860C59-E8AE-4F33-9B48-BEA2C3A7490A}" destId="{56D086FB-4F1D-4BA0-8964-178A8D88595C}" srcOrd="2" destOrd="0" presId="urn:microsoft.com/office/officeart/2005/8/layout/vList3"/>
    <dgm:cxn modelId="{4C2150F9-D513-445E-93A0-89ACC6ADE0D2}" type="presParOf" srcId="{56D086FB-4F1D-4BA0-8964-178A8D88595C}" destId="{A4EFFA63-FBDA-49BA-A5B6-61D1AE504FC8}" srcOrd="0" destOrd="0" presId="urn:microsoft.com/office/officeart/2005/8/layout/vList3"/>
    <dgm:cxn modelId="{22D1B5DA-AD00-4C3D-B82B-5C4FB9B9D43F}" type="presParOf" srcId="{56D086FB-4F1D-4BA0-8964-178A8D88595C}" destId="{6BF060AC-16C2-446E-9611-38B6B988D5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6D6FB2-F51D-4871-A5E8-38AEC5756A3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7B4EF-6141-4439-8FC4-C2DF5A6BFCC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 качественные характеристики материалов дистанционного зондирования оказывают влияние: </a:t>
          </a:r>
        </a:p>
      </dgm:t>
    </dgm:pt>
    <dgm:pt modelId="{CDD685DD-3140-4402-891C-5EC452E23A12}" type="parTrans" cxnId="{64E22014-17BA-4586-88B2-EACFB44D988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85ED9-4D25-43F9-AA39-3930573E6DE5}" type="sibTrans" cxnId="{64E22014-17BA-4586-88B2-EACFB44D988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D36F3-20A4-441D-931B-AC0F317ADE03}">
      <dgm:prSet phldrT="[Текст]" custT="1"/>
      <dgm:spPr/>
      <dgm:t>
        <a:bodyPr/>
        <a:lstStyle/>
        <a:p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орбит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BBC0C-B177-43F5-912B-A8D26F56B9AF}" type="parTrans" cxnId="{BBA790ED-4D87-41E0-9AB4-20E7532447A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FCD0D-30D5-4E6D-9C72-0134606C36C2}" type="sibTrans" cxnId="{BBA790ED-4D87-41E0-9AB4-20E7532447A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1FB7E-EE28-4A1C-9D95-651179532BDE}">
      <dgm:prSet phldrT="[Текст]" custT="1"/>
      <dgm:spPr/>
      <dgm:t>
        <a:bodyPr/>
        <a:lstStyle/>
        <a:p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Высота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8A081-D32A-4E68-9497-1B2AC0F4AFE7}" type="parTrans" cxnId="{332E2F43-0462-4FA8-A8E0-BC70C6B60CE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C41AB-94C0-465F-A9F3-56A695A0217D}" type="sibTrans" cxnId="{332E2F43-0462-4FA8-A8E0-BC70C6B60CE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DFAED-0389-4A88-88E0-BF22EE886531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период обращения</a:t>
          </a:r>
        </a:p>
      </dgm:t>
    </dgm:pt>
    <dgm:pt modelId="{2FA2CB49-FBB2-4CBD-8298-9306771806EF}" type="parTrans" cxnId="{5EF4BC0A-F98E-48AA-9847-66AACF223F4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AC8C7-8D5C-4525-9913-6210FF80DA36}" type="sibTrans" cxnId="{5EF4BC0A-F98E-48AA-9847-66AACF223F4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FDD12-A204-494C-8779-941DBEC2C410}">
      <dgm:prSet phldrT="[Текст]" custT="1"/>
      <dgm:spPr/>
      <dgm:t>
        <a:bodyPr/>
        <a:lstStyle/>
        <a:p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Наклонение орбиты (</a:t>
          </a:r>
          <a:r>
            <a:rPr lang="en-US" sz="1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05CE3-1086-4A71-B4CF-5680B328AC48}" type="parTrans" cxnId="{01C5ECCA-EC26-4A28-8F39-10FF258D1D7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9900F-43EC-4452-8B1D-E9F5429729C9}" type="sibTrans" cxnId="{01C5ECCA-EC26-4A28-8F39-10FF258D1D7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2C9CF-FBC1-4DB7-934C-7415467D91C7}">
      <dgm:prSet/>
      <dgm:spPr/>
      <dgm:t>
        <a:bodyPr/>
        <a:lstStyle/>
        <a:p>
          <a:endParaRPr lang="ru-RU"/>
        </a:p>
      </dgm:t>
    </dgm:pt>
    <dgm:pt modelId="{D092DF75-561C-4D10-9691-AFAF313B4F32}" type="parTrans" cxnId="{549361C2-D690-48F5-8ECC-E936B747A25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883AB-6A46-477E-AD14-67BB0201684B}" type="sibTrans" cxnId="{549361C2-D690-48F5-8ECC-E936B747A25A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0B6C5-3251-4E52-BF36-5D29CB2125FC}">
      <dgm:prSet/>
      <dgm:spPr/>
      <dgm:t>
        <a:bodyPr/>
        <a:lstStyle/>
        <a:p>
          <a:endParaRPr lang="ru-RU"/>
        </a:p>
      </dgm:t>
    </dgm:pt>
    <dgm:pt modelId="{87E40D2A-F808-46A3-A07A-98EE84931D36}" type="parTrans" cxnId="{E5E93F92-5045-46C3-B0FB-72327469352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9F868-3582-42D9-ACE0-8A763335AB3D}" type="sibTrans" cxnId="{E5E93F92-5045-46C3-B0FB-72327469352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E1FFD-26DD-46FD-818C-095D16F0A0F2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поло­жение по отношению к Солнцу установленной аппа­ратуры</a:t>
          </a:r>
        </a:p>
      </dgm:t>
    </dgm:pt>
    <dgm:pt modelId="{633A98E2-D49C-4450-939F-0BD9254A28DA}" type="parTrans" cxnId="{05528809-8B50-4421-9B20-20237E28364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CB9E1-EF80-4FE8-95C4-6A52ADE11E16}" type="sibTrans" cxnId="{05528809-8B50-4421-9B20-20237E283641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A1C91-B295-4B24-A8A2-96B8B15E4D0E}" type="pres">
      <dgm:prSet presAssocID="{A86D6FB2-F51D-4871-A5E8-38AEC5756A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A96D6-9C17-4B0E-B540-CEF8C76A0E54}" type="pres">
      <dgm:prSet presAssocID="{A86D6FB2-F51D-4871-A5E8-38AEC5756A33}" presName="radial" presStyleCnt="0">
        <dgm:presLayoutVars>
          <dgm:animLvl val="ctr"/>
        </dgm:presLayoutVars>
      </dgm:prSet>
      <dgm:spPr/>
    </dgm:pt>
    <dgm:pt modelId="{C55D8911-C850-4F89-9609-942D922BABC9}" type="pres">
      <dgm:prSet presAssocID="{0A97B4EF-6141-4439-8FC4-C2DF5A6BFCC8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292DD353-1E67-4AC9-80F1-8CCD00F38ED0}" type="pres">
      <dgm:prSet presAssocID="{70CD36F3-20A4-441D-931B-AC0F317ADE03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EF980-5C4A-488C-B5C8-53144568DB11}" type="pres">
      <dgm:prSet presAssocID="{9D91FB7E-EE28-4A1C-9D95-651179532BDE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9EDA4-FFEF-4A52-8317-96F13748E249}" type="pres">
      <dgm:prSet presAssocID="{B52DFAED-0389-4A88-88E0-BF22EE886531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7E0B5-8939-4267-A174-BC9724E9AAC5}" type="pres">
      <dgm:prSet presAssocID="{ADDFDD12-A204-494C-8779-941DBEC2C410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8096E-BEAF-4595-9C36-F058BCE0DFB2}" type="pres">
      <dgm:prSet presAssocID="{119E1FFD-26DD-46FD-818C-095D16F0A0F2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5ECCA-EC26-4A28-8F39-10FF258D1D70}" srcId="{0A97B4EF-6141-4439-8FC4-C2DF5A6BFCC8}" destId="{ADDFDD12-A204-494C-8779-941DBEC2C410}" srcOrd="3" destOrd="0" parTransId="{4AA05CE3-1086-4A71-B4CF-5680B328AC48}" sibTransId="{0459900F-43EC-4452-8B1D-E9F5429729C9}"/>
    <dgm:cxn modelId="{332E2F43-0462-4FA8-A8E0-BC70C6B60CE1}" srcId="{0A97B4EF-6141-4439-8FC4-C2DF5A6BFCC8}" destId="{9D91FB7E-EE28-4A1C-9D95-651179532BDE}" srcOrd="1" destOrd="0" parTransId="{7A38A081-D32A-4E68-9497-1B2AC0F4AFE7}" sibTransId="{E0CC41AB-94C0-465F-A9F3-56A695A0217D}"/>
    <dgm:cxn modelId="{BBA790ED-4D87-41E0-9AB4-20E7532447AB}" srcId="{0A97B4EF-6141-4439-8FC4-C2DF5A6BFCC8}" destId="{70CD36F3-20A4-441D-931B-AC0F317ADE03}" srcOrd="0" destOrd="0" parTransId="{85DBBC0C-B177-43F5-912B-A8D26F56B9AF}" sibTransId="{76CFCD0D-30D5-4E6D-9C72-0134606C36C2}"/>
    <dgm:cxn modelId="{B6154E8B-4BE6-4F23-A5B9-334EBDB09770}" type="presOf" srcId="{ADDFDD12-A204-494C-8779-941DBEC2C410}" destId="{6FF7E0B5-8939-4267-A174-BC9724E9AAC5}" srcOrd="0" destOrd="0" presId="urn:microsoft.com/office/officeart/2005/8/layout/radial3"/>
    <dgm:cxn modelId="{F5FDED8B-43C5-439A-8511-893C9301FF2B}" type="presOf" srcId="{B52DFAED-0389-4A88-88E0-BF22EE886531}" destId="{DD29EDA4-FFEF-4A52-8317-96F13748E249}" srcOrd="0" destOrd="0" presId="urn:microsoft.com/office/officeart/2005/8/layout/radial3"/>
    <dgm:cxn modelId="{5EF4BC0A-F98E-48AA-9847-66AACF223F46}" srcId="{0A97B4EF-6141-4439-8FC4-C2DF5A6BFCC8}" destId="{B52DFAED-0389-4A88-88E0-BF22EE886531}" srcOrd="2" destOrd="0" parTransId="{2FA2CB49-FBB2-4CBD-8298-9306771806EF}" sibTransId="{92AAC8C7-8D5C-4525-9913-6210FF80DA36}"/>
    <dgm:cxn modelId="{E5E93F92-5045-46C3-B0FB-723274693527}" srcId="{A86D6FB2-F51D-4871-A5E8-38AEC5756A33}" destId="{AEF0B6C5-3251-4E52-BF36-5D29CB2125FC}" srcOrd="2" destOrd="0" parTransId="{87E40D2A-F808-46A3-A07A-98EE84931D36}" sibTransId="{4279F868-3582-42D9-ACE0-8A763335AB3D}"/>
    <dgm:cxn modelId="{517BACFE-CDCF-458D-B579-8B63341A5FF3}" type="presOf" srcId="{70CD36F3-20A4-441D-931B-AC0F317ADE03}" destId="{292DD353-1E67-4AC9-80F1-8CCD00F38ED0}" srcOrd="0" destOrd="0" presId="urn:microsoft.com/office/officeart/2005/8/layout/radial3"/>
    <dgm:cxn modelId="{549361C2-D690-48F5-8ECC-E936B747A25A}" srcId="{A86D6FB2-F51D-4871-A5E8-38AEC5756A33}" destId="{8E72C9CF-FBC1-4DB7-934C-7415467D91C7}" srcOrd="1" destOrd="0" parTransId="{D092DF75-561C-4D10-9691-AFAF313B4F32}" sibTransId="{DD1883AB-6A46-477E-AD14-67BB0201684B}"/>
    <dgm:cxn modelId="{005800D9-9B81-48BE-AA25-5D07DE33E3F8}" type="presOf" srcId="{A86D6FB2-F51D-4871-A5E8-38AEC5756A33}" destId="{1E2A1C91-B295-4B24-A8A2-96B8B15E4D0E}" srcOrd="0" destOrd="0" presId="urn:microsoft.com/office/officeart/2005/8/layout/radial3"/>
    <dgm:cxn modelId="{05528809-8B50-4421-9B20-20237E283641}" srcId="{0A97B4EF-6141-4439-8FC4-C2DF5A6BFCC8}" destId="{119E1FFD-26DD-46FD-818C-095D16F0A0F2}" srcOrd="4" destOrd="0" parTransId="{633A98E2-D49C-4450-939F-0BD9254A28DA}" sibTransId="{FC2CB9E1-EF80-4FE8-95C4-6A52ADE11E16}"/>
    <dgm:cxn modelId="{8D9ACF38-DCF9-4B8F-A429-4167B7A212BF}" type="presOf" srcId="{119E1FFD-26DD-46FD-818C-095D16F0A0F2}" destId="{9148096E-BEAF-4595-9C36-F058BCE0DFB2}" srcOrd="0" destOrd="0" presId="urn:microsoft.com/office/officeart/2005/8/layout/radial3"/>
    <dgm:cxn modelId="{64E22014-17BA-4586-88B2-EACFB44D988F}" srcId="{A86D6FB2-F51D-4871-A5E8-38AEC5756A33}" destId="{0A97B4EF-6141-4439-8FC4-C2DF5A6BFCC8}" srcOrd="0" destOrd="0" parTransId="{CDD685DD-3140-4402-891C-5EC452E23A12}" sibTransId="{2F285ED9-4D25-43F9-AA39-3930573E6DE5}"/>
    <dgm:cxn modelId="{C5DE54F2-7927-48FE-A8F4-11AD470A8913}" type="presOf" srcId="{9D91FB7E-EE28-4A1C-9D95-651179532BDE}" destId="{2DFEF980-5C4A-488C-B5C8-53144568DB11}" srcOrd="0" destOrd="0" presId="urn:microsoft.com/office/officeart/2005/8/layout/radial3"/>
    <dgm:cxn modelId="{F1F44FB2-5A3A-437C-8C51-4DE21A8A39DD}" type="presOf" srcId="{0A97B4EF-6141-4439-8FC4-C2DF5A6BFCC8}" destId="{C55D8911-C850-4F89-9609-942D922BABC9}" srcOrd="0" destOrd="0" presId="urn:microsoft.com/office/officeart/2005/8/layout/radial3"/>
    <dgm:cxn modelId="{1872A519-E519-4C8E-A011-B7B65A072F67}" type="presParOf" srcId="{1E2A1C91-B295-4B24-A8A2-96B8B15E4D0E}" destId="{A76A96D6-9C17-4B0E-B540-CEF8C76A0E54}" srcOrd="0" destOrd="0" presId="urn:microsoft.com/office/officeart/2005/8/layout/radial3"/>
    <dgm:cxn modelId="{6D12DB45-8579-44D0-B71B-6046FBC4CBC2}" type="presParOf" srcId="{A76A96D6-9C17-4B0E-B540-CEF8C76A0E54}" destId="{C55D8911-C850-4F89-9609-942D922BABC9}" srcOrd="0" destOrd="0" presId="urn:microsoft.com/office/officeart/2005/8/layout/radial3"/>
    <dgm:cxn modelId="{A7291AF0-8268-4EF3-B456-40B3BB81FD0D}" type="presParOf" srcId="{A76A96D6-9C17-4B0E-B540-CEF8C76A0E54}" destId="{292DD353-1E67-4AC9-80F1-8CCD00F38ED0}" srcOrd="1" destOrd="0" presId="urn:microsoft.com/office/officeart/2005/8/layout/radial3"/>
    <dgm:cxn modelId="{D93679C4-862D-40BC-B309-647E6CE5907C}" type="presParOf" srcId="{A76A96D6-9C17-4B0E-B540-CEF8C76A0E54}" destId="{2DFEF980-5C4A-488C-B5C8-53144568DB11}" srcOrd="2" destOrd="0" presId="urn:microsoft.com/office/officeart/2005/8/layout/radial3"/>
    <dgm:cxn modelId="{BA2035CA-4F51-46C2-AE1C-3FBE059981C0}" type="presParOf" srcId="{A76A96D6-9C17-4B0E-B540-CEF8C76A0E54}" destId="{DD29EDA4-FFEF-4A52-8317-96F13748E249}" srcOrd="3" destOrd="0" presId="urn:microsoft.com/office/officeart/2005/8/layout/radial3"/>
    <dgm:cxn modelId="{5775FA4B-B0E6-4424-AEEB-BE3D67E9EAC2}" type="presParOf" srcId="{A76A96D6-9C17-4B0E-B540-CEF8C76A0E54}" destId="{6FF7E0B5-8939-4267-A174-BC9724E9AAC5}" srcOrd="4" destOrd="0" presId="urn:microsoft.com/office/officeart/2005/8/layout/radial3"/>
    <dgm:cxn modelId="{BDDF3F69-B4BA-4043-9725-42BDFB544345}" type="presParOf" srcId="{A76A96D6-9C17-4B0E-B540-CEF8C76A0E54}" destId="{9148096E-BEAF-4595-9C36-F058BCE0DFB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F836E-C611-4E37-AA79-3D3D4BC28A1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93FA9E2-9E37-4C21-8277-974368A6FB9F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Космические носители с установ­ленной на них съемочной аппаратурой движутся по круговым или эллиптическим орбитам. Для наблюде­ния из космоса целесообразнее использовать круго­вые орбиты, поскольку на них спутник движется при­мерно на одинаковом расстоянии от Земли, некоторые колебания расстояния обусловлены тем, что реальная форма земной поверхности имеет не­правильную геометрическую форму. Для эллиптичес­ких орбит расстояние до земной поверхности изме­няется от минимального в перигее до максимального в апогее.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8AB57-50DE-418E-8FF4-A3036810AA23}" type="parTrans" cxnId="{F7D43867-075E-49D4-A274-0B1EF9AEBAB5}">
      <dgm:prSet/>
      <dgm:spPr/>
      <dgm:t>
        <a:bodyPr/>
        <a:lstStyle/>
        <a:p>
          <a:endParaRPr lang="ru-RU"/>
        </a:p>
      </dgm:t>
    </dgm:pt>
    <dgm:pt modelId="{27B9DAB2-F380-4566-BAB3-115F7EFF22D1}" type="sibTrans" cxnId="{F7D43867-075E-49D4-A274-0B1EF9AEBAB5}">
      <dgm:prSet/>
      <dgm:spPr/>
      <dgm:t>
        <a:bodyPr/>
        <a:lstStyle/>
        <a:p>
          <a:endParaRPr lang="ru-RU"/>
        </a:p>
      </dgm:t>
    </dgm:pt>
    <dgm:pt modelId="{AB1A2493-B87F-49F7-8D22-112B9071949F}" type="pres">
      <dgm:prSet presAssocID="{0F8F836E-C611-4E37-AA79-3D3D4BC28A1E}" presName="CompostProcess" presStyleCnt="0">
        <dgm:presLayoutVars>
          <dgm:dir/>
          <dgm:resizeHandles val="exact"/>
        </dgm:presLayoutVars>
      </dgm:prSet>
      <dgm:spPr/>
    </dgm:pt>
    <dgm:pt modelId="{0210AB64-A2FA-42C5-80AC-6D71EDAB048A}" type="pres">
      <dgm:prSet presAssocID="{0F8F836E-C611-4E37-AA79-3D3D4BC28A1E}" presName="arrow" presStyleLbl="bgShp" presStyleIdx="0" presStyleCnt="1"/>
      <dgm:spPr/>
    </dgm:pt>
    <dgm:pt modelId="{50093AC8-D754-4033-937D-898DBE241E99}" type="pres">
      <dgm:prSet presAssocID="{0F8F836E-C611-4E37-AA79-3D3D4BC28A1E}" presName="linearProcess" presStyleCnt="0"/>
      <dgm:spPr/>
    </dgm:pt>
    <dgm:pt modelId="{68295163-C27A-45F9-86D1-2BF2F9BBDB18}" type="pres">
      <dgm:prSet presAssocID="{293FA9E2-9E37-4C21-8277-974368A6FB9F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F215BE45-7CD5-4633-8C8A-2FD01EBA6C3C}" type="presOf" srcId="{0F8F836E-C611-4E37-AA79-3D3D4BC28A1E}" destId="{AB1A2493-B87F-49F7-8D22-112B9071949F}" srcOrd="0" destOrd="0" presId="urn:microsoft.com/office/officeart/2005/8/layout/hProcess9"/>
    <dgm:cxn modelId="{F7D43867-075E-49D4-A274-0B1EF9AEBAB5}" srcId="{0F8F836E-C611-4E37-AA79-3D3D4BC28A1E}" destId="{293FA9E2-9E37-4C21-8277-974368A6FB9F}" srcOrd="0" destOrd="0" parTransId="{63D8AB57-50DE-418E-8FF4-A3036810AA23}" sibTransId="{27B9DAB2-F380-4566-BAB3-115F7EFF22D1}"/>
    <dgm:cxn modelId="{75D93E35-D4D7-4DFB-AFE1-14AA728B22BB}" type="presOf" srcId="{293FA9E2-9E37-4C21-8277-974368A6FB9F}" destId="{68295163-C27A-45F9-86D1-2BF2F9BBDB18}" srcOrd="0" destOrd="0" presId="urn:microsoft.com/office/officeart/2005/8/layout/hProcess9"/>
    <dgm:cxn modelId="{3EFCB3CF-2BB8-4D9A-977D-7D0706201A13}" type="presParOf" srcId="{AB1A2493-B87F-49F7-8D22-112B9071949F}" destId="{0210AB64-A2FA-42C5-80AC-6D71EDAB048A}" srcOrd="0" destOrd="0" presId="urn:microsoft.com/office/officeart/2005/8/layout/hProcess9"/>
    <dgm:cxn modelId="{71BAF0E9-FF85-4683-A097-DD94B93E22E8}" type="presParOf" srcId="{AB1A2493-B87F-49F7-8D22-112B9071949F}" destId="{50093AC8-D754-4033-937D-898DBE241E99}" srcOrd="1" destOrd="0" presId="urn:microsoft.com/office/officeart/2005/8/layout/hProcess9"/>
    <dgm:cxn modelId="{639F5261-5449-49DE-B71E-7B91E47B71AE}" type="presParOf" srcId="{50093AC8-D754-4033-937D-898DBE241E99}" destId="{68295163-C27A-45F9-86D1-2BF2F9BBDB1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D5737-C11D-4C12-9A1D-7229875A34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17859-E6FB-450E-9958-2B95D3463E2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Виды орбит</a:t>
          </a:r>
        </a:p>
      </dgm:t>
    </dgm:pt>
    <dgm:pt modelId="{10BB4E59-D03E-464D-869F-85E6D6E7DFBF}" type="parTrans" cxnId="{7531F71E-9610-4D5B-96D0-A991DBC173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6FED5-E3C1-485D-B4D7-924AD81FB5EE}" type="sibTrans" cxnId="{7531F71E-9610-4D5B-96D0-A991DBC173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A3C20-95D7-4883-B4E7-948A444F8A72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экваториальные,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где отклонение отсутствует</a:t>
          </a:r>
        </a:p>
      </dgm:t>
    </dgm:pt>
    <dgm:pt modelId="{31D56F8E-5F91-42CC-B8EE-7A7B4D0DC079}" type="parTrans" cxnId="{C1645B36-090E-407A-91A0-A519303675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BC609-BD2E-45E4-AC24-A38D7ECEF8B7}" type="sibTrans" cxnId="{C1645B36-090E-407A-91A0-A519303675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EB5CD-2070-4E6D-9C28-87756DDBB64B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полярные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(с наклоном 90°) </a:t>
          </a:r>
        </a:p>
      </dgm:t>
    </dgm:pt>
    <dgm:pt modelId="{12616C4D-73E6-4CB6-8376-10392E9C1440}" type="parTrans" cxnId="{E9E18D11-F37C-45A2-A1E5-EED99605B9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E5053-CBE0-48A6-8FBA-F6C0DC801DA9}" type="sibTrans" cxnId="{E9E18D11-F37C-45A2-A1E5-EED99605B9F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C497F-1B8C-420F-8F6B-C66430DF82C3}">
      <dgm:prSet phldrT="[Текст]"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наклонные,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занимающие промежуточное положение</a:t>
          </a:r>
        </a:p>
      </dgm:t>
    </dgm:pt>
    <dgm:pt modelId="{1211E6B1-570A-46E1-8458-80971B318AF3}" type="parTrans" cxnId="{5C18927E-6AD6-4320-B0DA-F70D3ABBA6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E5FB7-7E63-4EFA-938B-D5A19FB0A95B}" type="sibTrans" cxnId="{5C18927E-6AD6-4320-B0DA-F70D3ABBA6D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52A05-8F98-4BDF-A0EE-17C4CFC784D3}">
      <dgm:prSet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прямые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(имеют северо-восточное направление восходящего витка) </a:t>
          </a:r>
        </a:p>
      </dgm:t>
    </dgm:pt>
    <dgm:pt modelId="{2A1776F0-B132-49A9-81FB-00BF95B0BFA4}" type="parTrans" cxnId="{E3EF7ED4-1D8B-4978-8DFA-F158E4DD17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1A2C4-864A-4B10-873E-7DD4536A2850}" type="sibTrans" cxnId="{E3EF7ED4-1D8B-4978-8DFA-F158E4DD17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DEF52-9748-4CAE-85D0-4C8068C31C5F}">
      <dgm:prSet/>
      <dgm:spPr/>
      <dgm:t>
        <a:bodyPr/>
        <a:lstStyle/>
        <a:p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обратные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(имеют северо-западное направление восходящего витка)</a:t>
          </a:r>
        </a:p>
      </dgm:t>
    </dgm:pt>
    <dgm:pt modelId="{1B7D218D-E431-403E-BF8E-87A0CBF00598}" type="parTrans" cxnId="{D8F49743-39B3-42E7-BD52-E3C208B90A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79C74-5A6D-4093-B2C1-EC1818EB38AF}" type="sibTrans" cxnId="{D8F49743-39B3-42E7-BD52-E3C208B90A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E6350-7CCC-415F-9A9E-C32E74089664}" type="pres">
      <dgm:prSet presAssocID="{D37D5737-C11D-4C12-9A1D-7229875A34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9500C3-F298-440E-AED0-92FC175631F2}" type="pres">
      <dgm:prSet presAssocID="{97417859-E6FB-450E-9958-2B95D3463E24}" presName="root1" presStyleCnt="0"/>
      <dgm:spPr/>
    </dgm:pt>
    <dgm:pt modelId="{8038B83A-8EC7-463A-8754-52231FC13CB6}" type="pres">
      <dgm:prSet presAssocID="{97417859-E6FB-450E-9958-2B95D3463E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AE091-5094-4A54-AF56-1A4CD6657908}" type="pres">
      <dgm:prSet presAssocID="{97417859-E6FB-450E-9958-2B95D3463E24}" presName="level2hierChild" presStyleCnt="0"/>
      <dgm:spPr/>
    </dgm:pt>
    <dgm:pt modelId="{59FE7C37-8E32-4424-8B19-41733C7EE2FF}" type="pres">
      <dgm:prSet presAssocID="{31D56F8E-5F91-42CC-B8EE-7A7B4D0DC07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7077EBE-6080-409D-BEA1-2DF7F2BEBD30}" type="pres">
      <dgm:prSet presAssocID="{31D56F8E-5F91-42CC-B8EE-7A7B4D0DC07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9626D29-7E17-4AA9-9960-2CD06CDB2776}" type="pres">
      <dgm:prSet presAssocID="{8BAA3C20-95D7-4883-B4E7-948A444F8A72}" presName="root2" presStyleCnt="0"/>
      <dgm:spPr/>
    </dgm:pt>
    <dgm:pt modelId="{046B3402-1C0A-4092-BBAC-C1C38C4CF1A3}" type="pres">
      <dgm:prSet presAssocID="{8BAA3C20-95D7-4883-B4E7-948A444F8A7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B16BE-D9D3-4068-9DAD-A9E9579C8DEB}" type="pres">
      <dgm:prSet presAssocID="{8BAA3C20-95D7-4883-B4E7-948A444F8A72}" presName="level3hierChild" presStyleCnt="0"/>
      <dgm:spPr/>
    </dgm:pt>
    <dgm:pt modelId="{1CCB8F48-10FC-4C1D-83A7-6B5F6DED0436}" type="pres">
      <dgm:prSet presAssocID="{12616C4D-73E6-4CB6-8376-10392E9C144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CE6814B-1A37-46B9-A36E-6EBA663821E0}" type="pres">
      <dgm:prSet presAssocID="{12616C4D-73E6-4CB6-8376-10392E9C144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4241A34-0E1F-41A2-9934-E94B6BFA74E1}" type="pres">
      <dgm:prSet presAssocID="{813EB5CD-2070-4E6D-9C28-87756DDBB64B}" presName="root2" presStyleCnt="0"/>
      <dgm:spPr/>
    </dgm:pt>
    <dgm:pt modelId="{4601571C-26F5-4C89-94CC-9F2D74505768}" type="pres">
      <dgm:prSet presAssocID="{813EB5CD-2070-4E6D-9C28-87756DDBB64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DEB21D-BB77-4005-B984-284A8CC33374}" type="pres">
      <dgm:prSet presAssocID="{813EB5CD-2070-4E6D-9C28-87756DDBB64B}" presName="level3hierChild" presStyleCnt="0"/>
      <dgm:spPr/>
    </dgm:pt>
    <dgm:pt modelId="{D6CE40F4-63D5-45E1-BA67-38B29B25437C}" type="pres">
      <dgm:prSet presAssocID="{1211E6B1-570A-46E1-8458-80971B318AF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2D81034-0E9C-4E6B-9871-E7C131188B95}" type="pres">
      <dgm:prSet presAssocID="{1211E6B1-570A-46E1-8458-80971B318AF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3165CFB-B413-4AA4-81F3-856DB74B9636}" type="pres">
      <dgm:prSet presAssocID="{316C497F-1B8C-420F-8F6B-C66430DF82C3}" presName="root2" presStyleCnt="0"/>
      <dgm:spPr/>
    </dgm:pt>
    <dgm:pt modelId="{7F33D63F-F09C-4BC2-8EC7-56A02AEFA6B7}" type="pres">
      <dgm:prSet presAssocID="{316C497F-1B8C-420F-8F6B-C66430DF82C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60BF3-5575-4B37-BC5B-958920A12C6D}" type="pres">
      <dgm:prSet presAssocID="{316C497F-1B8C-420F-8F6B-C66430DF82C3}" presName="level3hierChild" presStyleCnt="0"/>
      <dgm:spPr/>
    </dgm:pt>
    <dgm:pt modelId="{686662EA-1149-4D7C-804C-36513E9A9A87}" type="pres">
      <dgm:prSet presAssocID="{2A1776F0-B132-49A9-81FB-00BF95B0BFA4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41B885F-E688-4AF8-9135-06F3A2D2348E}" type="pres">
      <dgm:prSet presAssocID="{2A1776F0-B132-49A9-81FB-00BF95B0BFA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E2F668E-C0BB-4B7A-8DD9-90975741BC32}" type="pres">
      <dgm:prSet presAssocID="{8F552A05-8F98-4BDF-A0EE-17C4CFC784D3}" presName="root2" presStyleCnt="0"/>
      <dgm:spPr/>
    </dgm:pt>
    <dgm:pt modelId="{D9E56189-B4F6-4B52-A1D2-E5386349359C}" type="pres">
      <dgm:prSet presAssocID="{8F552A05-8F98-4BDF-A0EE-17C4CFC784D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FE4A2-4F9C-4DF0-ADA9-B8E23C45D74E}" type="pres">
      <dgm:prSet presAssocID="{8F552A05-8F98-4BDF-A0EE-17C4CFC784D3}" presName="level3hierChild" presStyleCnt="0"/>
      <dgm:spPr/>
    </dgm:pt>
    <dgm:pt modelId="{878F354B-DC3B-4C7F-835D-411110E24BAD}" type="pres">
      <dgm:prSet presAssocID="{1B7D218D-E431-403E-BF8E-87A0CBF00598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7A5A195C-63E0-4CF9-AF53-588CD4D6C746}" type="pres">
      <dgm:prSet presAssocID="{1B7D218D-E431-403E-BF8E-87A0CBF00598}" presName="connTx" presStyleLbl="parChTrans1D3" presStyleIdx="1" presStyleCnt="2"/>
      <dgm:spPr/>
      <dgm:t>
        <a:bodyPr/>
        <a:lstStyle/>
        <a:p>
          <a:endParaRPr lang="ru-RU"/>
        </a:p>
      </dgm:t>
    </dgm:pt>
    <dgm:pt modelId="{A1C780E2-6887-4882-944B-E4DCECFE9639}" type="pres">
      <dgm:prSet presAssocID="{93EDEF52-9748-4CAE-85D0-4C8068C31C5F}" presName="root2" presStyleCnt="0"/>
      <dgm:spPr/>
    </dgm:pt>
    <dgm:pt modelId="{B87EA345-6502-4309-B270-E6913B122BF1}" type="pres">
      <dgm:prSet presAssocID="{93EDEF52-9748-4CAE-85D0-4C8068C31C5F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0034F-9338-4C03-A946-8FE578322354}" type="pres">
      <dgm:prSet presAssocID="{93EDEF52-9748-4CAE-85D0-4C8068C31C5F}" presName="level3hierChild" presStyleCnt="0"/>
      <dgm:spPr/>
    </dgm:pt>
  </dgm:ptLst>
  <dgm:cxnLst>
    <dgm:cxn modelId="{85A48B17-87DC-4D2A-934A-637F2512AB4D}" type="presOf" srcId="{12616C4D-73E6-4CB6-8376-10392E9C1440}" destId="{1CCB8F48-10FC-4C1D-83A7-6B5F6DED0436}" srcOrd="0" destOrd="0" presId="urn:microsoft.com/office/officeart/2008/layout/HorizontalMultiLevelHierarchy"/>
    <dgm:cxn modelId="{78313D06-9B51-42ED-929D-CF0DDAD6E72D}" type="presOf" srcId="{1211E6B1-570A-46E1-8458-80971B318AF3}" destId="{12D81034-0E9C-4E6B-9871-E7C131188B95}" srcOrd="1" destOrd="0" presId="urn:microsoft.com/office/officeart/2008/layout/HorizontalMultiLevelHierarchy"/>
    <dgm:cxn modelId="{D8F49743-39B3-42E7-BD52-E3C208B90A8D}" srcId="{316C497F-1B8C-420F-8F6B-C66430DF82C3}" destId="{93EDEF52-9748-4CAE-85D0-4C8068C31C5F}" srcOrd="1" destOrd="0" parTransId="{1B7D218D-E431-403E-BF8E-87A0CBF00598}" sibTransId="{CB679C74-5A6D-4093-B2C1-EC1818EB38AF}"/>
    <dgm:cxn modelId="{C2F16C54-E93C-43AD-A0DF-0FD3C79BC468}" type="presOf" srcId="{93EDEF52-9748-4CAE-85D0-4C8068C31C5F}" destId="{B87EA345-6502-4309-B270-E6913B122BF1}" srcOrd="0" destOrd="0" presId="urn:microsoft.com/office/officeart/2008/layout/HorizontalMultiLevelHierarchy"/>
    <dgm:cxn modelId="{AEC3676B-BC85-42DD-987A-B5B1D1528C91}" type="presOf" srcId="{1B7D218D-E431-403E-BF8E-87A0CBF00598}" destId="{878F354B-DC3B-4C7F-835D-411110E24BAD}" srcOrd="0" destOrd="0" presId="urn:microsoft.com/office/officeart/2008/layout/HorizontalMultiLevelHierarchy"/>
    <dgm:cxn modelId="{5C18927E-6AD6-4320-B0DA-F70D3ABBA6DB}" srcId="{97417859-E6FB-450E-9958-2B95D3463E24}" destId="{316C497F-1B8C-420F-8F6B-C66430DF82C3}" srcOrd="2" destOrd="0" parTransId="{1211E6B1-570A-46E1-8458-80971B318AF3}" sibTransId="{D8AE5FB7-7E63-4EFA-938B-D5A19FB0A95B}"/>
    <dgm:cxn modelId="{B331B830-08FF-4ED8-8F16-028B3C847FA2}" type="presOf" srcId="{97417859-E6FB-450E-9958-2B95D3463E24}" destId="{8038B83A-8EC7-463A-8754-52231FC13CB6}" srcOrd="0" destOrd="0" presId="urn:microsoft.com/office/officeart/2008/layout/HorizontalMultiLevelHierarchy"/>
    <dgm:cxn modelId="{B4391866-E1CE-4C50-9FDF-88E06F4B70E2}" type="presOf" srcId="{316C497F-1B8C-420F-8F6B-C66430DF82C3}" destId="{7F33D63F-F09C-4BC2-8EC7-56A02AEFA6B7}" srcOrd="0" destOrd="0" presId="urn:microsoft.com/office/officeart/2008/layout/HorizontalMultiLevelHierarchy"/>
    <dgm:cxn modelId="{F9ADDABF-5090-4D09-AC01-75890FF51C6A}" type="presOf" srcId="{1B7D218D-E431-403E-BF8E-87A0CBF00598}" destId="{7A5A195C-63E0-4CF9-AF53-588CD4D6C746}" srcOrd="1" destOrd="0" presId="urn:microsoft.com/office/officeart/2008/layout/HorizontalMultiLevelHierarchy"/>
    <dgm:cxn modelId="{45EC129E-69B3-4870-A2B1-FEB8504A891C}" type="presOf" srcId="{8BAA3C20-95D7-4883-B4E7-948A444F8A72}" destId="{046B3402-1C0A-4092-BBAC-C1C38C4CF1A3}" srcOrd="0" destOrd="0" presId="urn:microsoft.com/office/officeart/2008/layout/HorizontalMultiLevelHierarchy"/>
    <dgm:cxn modelId="{E9E18D11-F37C-45A2-A1E5-EED99605B9FE}" srcId="{97417859-E6FB-450E-9958-2B95D3463E24}" destId="{813EB5CD-2070-4E6D-9C28-87756DDBB64B}" srcOrd="1" destOrd="0" parTransId="{12616C4D-73E6-4CB6-8376-10392E9C1440}" sibTransId="{9D6E5053-CBE0-48A6-8FBA-F6C0DC801DA9}"/>
    <dgm:cxn modelId="{EA4CF7FD-4892-4FF3-8098-75B4B3838DD6}" type="presOf" srcId="{1211E6B1-570A-46E1-8458-80971B318AF3}" destId="{D6CE40F4-63D5-45E1-BA67-38B29B25437C}" srcOrd="0" destOrd="0" presId="urn:microsoft.com/office/officeart/2008/layout/HorizontalMultiLevelHierarchy"/>
    <dgm:cxn modelId="{735E84C3-464B-4DDF-9FAD-6336328BB8A3}" type="presOf" srcId="{31D56F8E-5F91-42CC-B8EE-7A7B4D0DC079}" destId="{59FE7C37-8E32-4424-8B19-41733C7EE2FF}" srcOrd="0" destOrd="0" presId="urn:microsoft.com/office/officeart/2008/layout/HorizontalMultiLevelHierarchy"/>
    <dgm:cxn modelId="{0BF5AFA3-E9C0-43C8-B90E-908C06756E43}" type="presOf" srcId="{813EB5CD-2070-4E6D-9C28-87756DDBB64B}" destId="{4601571C-26F5-4C89-94CC-9F2D74505768}" srcOrd="0" destOrd="0" presId="urn:microsoft.com/office/officeart/2008/layout/HorizontalMultiLevelHierarchy"/>
    <dgm:cxn modelId="{7D7CA519-0F5E-4A26-A823-88192E42EE8C}" type="presOf" srcId="{D37D5737-C11D-4C12-9A1D-7229875A34A0}" destId="{B8DE6350-7CCC-415F-9A9E-C32E74089664}" srcOrd="0" destOrd="0" presId="urn:microsoft.com/office/officeart/2008/layout/HorizontalMultiLevelHierarchy"/>
    <dgm:cxn modelId="{80B774DB-3668-45A7-B4FA-00322CDA4A25}" type="presOf" srcId="{2A1776F0-B132-49A9-81FB-00BF95B0BFA4}" destId="{686662EA-1149-4D7C-804C-36513E9A9A87}" srcOrd="0" destOrd="0" presId="urn:microsoft.com/office/officeart/2008/layout/HorizontalMultiLevelHierarchy"/>
    <dgm:cxn modelId="{7531F71E-9610-4D5B-96D0-A991DBC173FC}" srcId="{D37D5737-C11D-4C12-9A1D-7229875A34A0}" destId="{97417859-E6FB-450E-9958-2B95D3463E24}" srcOrd="0" destOrd="0" parTransId="{10BB4E59-D03E-464D-869F-85E6D6E7DFBF}" sibTransId="{0F06FED5-E3C1-485D-B4D7-924AD81FB5EE}"/>
    <dgm:cxn modelId="{73D05C0F-2A99-460B-AC09-4146B75D5626}" type="presOf" srcId="{31D56F8E-5F91-42CC-B8EE-7A7B4D0DC079}" destId="{97077EBE-6080-409D-BEA1-2DF7F2BEBD30}" srcOrd="1" destOrd="0" presId="urn:microsoft.com/office/officeart/2008/layout/HorizontalMultiLevelHierarchy"/>
    <dgm:cxn modelId="{B55AFA72-D7E2-44C0-AD89-2A04717F0F35}" type="presOf" srcId="{2A1776F0-B132-49A9-81FB-00BF95B0BFA4}" destId="{D41B885F-E688-4AF8-9135-06F3A2D2348E}" srcOrd="1" destOrd="0" presId="urn:microsoft.com/office/officeart/2008/layout/HorizontalMultiLevelHierarchy"/>
    <dgm:cxn modelId="{599349B9-2430-4BB7-831B-E60EE14C9EB9}" type="presOf" srcId="{8F552A05-8F98-4BDF-A0EE-17C4CFC784D3}" destId="{D9E56189-B4F6-4B52-A1D2-E5386349359C}" srcOrd="0" destOrd="0" presId="urn:microsoft.com/office/officeart/2008/layout/HorizontalMultiLevelHierarchy"/>
    <dgm:cxn modelId="{C1645B36-090E-407A-91A0-A51930367539}" srcId="{97417859-E6FB-450E-9958-2B95D3463E24}" destId="{8BAA3C20-95D7-4883-B4E7-948A444F8A72}" srcOrd="0" destOrd="0" parTransId="{31D56F8E-5F91-42CC-B8EE-7A7B4D0DC079}" sibTransId="{700BC609-BD2E-45E4-AC24-A38D7ECEF8B7}"/>
    <dgm:cxn modelId="{2983EF90-36F8-4E25-9D28-DABA15850905}" type="presOf" srcId="{12616C4D-73E6-4CB6-8376-10392E9C1440}" destId="{5CE6814B-1A37-46B9-A36E-6EBA663821E0}" srcOrd="1" destOrd="0" presId="urn:microsoft.com/office/officeart/2008/layout/HorizontalMultiLevelHierarchy"/>
    <dgm:cxn modelId="{E3EF7ED4-1D8B-4978-8DFA-F158E4DD17AB}" srcId="{316C497F-1B8C-420F-8F6B-C66430DF82C3}" destId="{8F552A05-8F98-4BDF-A0EE-17C4CFC784D3}" srcOrd="0" destOrd="0" parTransId="{2A1776F0-B132-49A9-81FB-00BF95B0BFA4}" sibTransId="{1841A2C4-864A-4B10-873E-7DD4536A2850}"/>
    <dgm:cxn modelId="{AB4BFB63-898B-44F3-AA85-96A1ADFB4A3A}" type="presParOf" srcId="{B8DE6350-7CCC-415F-9A9E-C32E74089664}" destId="{A79500C3-F298-440E-AED0-92FC175631F2}" srcOrd="0" destOrd="0" presId="urn:microsoft.com/office/officeart/2008/layout/HorizontalMultiLevelHierarchy"/>
    <dgm:cxn modelId="{2D1C2C8F-E8AC-400B-A5D1-C5865F803926}" type="presParOf" srcId="{A79500C3-F298-440E-AED0-92FC175631F2}" destId="{8038B83A-8EC7-463A-8754-52231FC13CB6}" srcOrd="0" destOrd="0" presId="urn:microsoft.com/office/officeart/2008/layout/HorizontalMultiLevelHierarchy"/>
    <dgm:cxn modelId="{5C0EF7EC-8A21-4735-A329-27C8C8E1BAEB}" type="presParOf" srcId="{A79500C3-F298-440E-AED0-92FC175631F2}" destId="{54AAE091-5094-4A54-AF56-1A4CD6657908}" srcOrd="1" destOrd="0" presId="urn:microsoft.com/office/officeart/2008/layout/HorizontalMultiLevelHierarchy"/>
    <dgm:cxn modelId="{705B3B5D-4CB1-41AA-8FB2-EB12F2E05CF2}" type="presParOf" srcId="{54AAE091-5094-4A54-AF56-1A4CD6657908}" destId="{59FE7C37-8E32-4424-8B19-41733C7EE2FF}" srcOrd="0" destOrd="0" presId="urn:microsoft.com/office/officeart/2008/layout/HorizontalMultiLevelHierarchy"/>
    <dgm:cxn modelId="{B66427E8-5693-41E9-A13D-739661AE317E}" type="presParOf" srcId="{59FE7C37-8E32-4424-8B19-41733C7EE2FF}" destId="{97077EBE-6080-409D-BEA1-2DF7F2BEBD30}" srcOrd="0" destOrd="0" presId="urn:microsoft.com/office/officeart/2008/layout/HorizontalMultiLevelHierarchy"/>
    <dgm:cxn modelId="{07FE1B75-F4BF-4213-819B-1794FD0BE1F3}" type="presParOf" srcId="{54AAE091-5094-4A54-AF56-1A4CD6657908}" destId="{69626D29-7E17-4AA9-9960-2CD06CDB2776}" srcOrd="1" destOrd="0" presId="urn:microsoft.com/office/officeart/2008/layout/HorizontalMultiLevelHierarchy"/>
    <dgm:cxn modelId="{25948982-7A49-4A17-AAF9-26FD2C428FDA}" type="presParOf" srcId="{69626D29-7E17-4AA9-9960-2CD06CDB2776}" destId="{046B3402-1C0A-4092-BBAC-C1C38C4CF1A3}" srcOrd="0" destOrd="0" presId="urn:microsoft.com/office/officeart/2008/layout/HorizontalMultiLevelHierarchy"/>
    <dgm:cxn modelId="{0824B025-C6D3-451F-A160-3C3B5281C1E0}" type="presParOf" srcId="{69626D29-7E17-4AA9-9960-2CD06CDB2776}" destId="{AA1B16BE-D9D3-4068-9DAD-A9E9579C8DEB}" srcOrd="1" destOrd="0" presId="urn:microsoft.com/office/officeart/2008/layout/HorizontalMultiLevelHierarchy"/>
    <dgm:cxn modelId="{FE74366F-257B-4C76-9EAD-0443A732D83F}" type="presParOf" srcId="{54AAE091-5094-4A54-AF56-1A4CD6657908}" destId="{1CCB8F48-10FC-4C1D-83A7-6B5F6DED0436}" srcOrd="2" destOrd="0" presId="urn:microsoft.com/office/officeart/2008/layout/HorizontalMultiLevelHierarchy"/>
    <dgm:cxn modelId="{EA1106C1-33FB-42F2-B19B-3ADE69B1EB70}" type="presParOf" srcId="{1CCB8F48-10FC-4C1D-83A7-6B5F6DED0436}" destId="{5CE6814B-1A37-46B9-A36E-6EBA663821E0}" srcOrd="0" destOrd="0" presId="urn:microsoft.com/office/officeart/2008/layout/HorizontalMultiLevelHierarchy"/>
    <dgm:cxn modelId="{689476BE-D279-4411-8091-AAE65C169CEC}" type="presParOf" srcId="{54AAE091-5094-4A54-AF56-1A4CD6657908}" destId="{24241A34-0E1F-41A2-9934-E94B6BFA74E1}" srcOrd="3" destOrd="0" presId="urn:microsoft.com/office/officeart/2008/layout/HorizontalMultiLevelHierarchy"/>
    <dgm:cxn modelId="{15466170-FBE3-469B-92D6-952C49A2C2DB}" type="presParOf" srcId="{24241A34-0E1F-41A2-9934-E94B6BFA74E1}" destId="{4601571C-26F5-4C89-94CC-9F2D74505768}" srcOrd="0" destOrd="0" presId="urn:microsoft.com/office/officeart/2008/layout/HorizontalMultiLevelHierarchy"/>
    <dgm:cxn modelId="{C9101595-DCEC-4FFD-867D-D801867E6196}" type="presParOf" srcId="{24241A34-0E1F-41A2-9934-E94B6BFA74E1}" destId="{96DEB21D-BB77-4005-B984-284A8CC33374}" srcOrd="1" destOrd="0" presId="urn:microsoft.com/office/officeart/2008/layout/HorizontalMultiLevelHierarchy"/>
    <dgm:cxn modelId="{3607979C-F8D4-4C6B-9C7D-94149D3CE145}" type="presParOf" srcId="{54AAE091-5094-4A54-AF56-1A4CD6657908}" destId="{D6CE40F4-63D5-45E1-BA67-38B29B25437C}" srcOrd="4" destOrd="0" presId="urn:microsoft.com/office/officeart/2008/layout/HorizontalMultiLevelHierarchy"/>
    <dgm:cxn modelId="{1735F5BC-1EC1-4400-BC5D-6FBCF4BE6D41}" type="presParOf" srcId="{D6CE40F4-63D5-45E1-BA67-38B29B25437C}" destId="{12D81034-0E9C-4E6B-9871-E7C131188B95}" srcOrd="0" destOrd="0" presId="urn:microsoft.com/office/officeart/2008/layout/HorizontalMultiLevelHierarchy"/>
    <dgm:cxn modelId="{9B1B598B-F30B-46F2-A2A3-2D3FDD214F2C}" type="presParOf" srcId="{54AAE091-5094-4A54-AF56-1A4CD6657908}" destId="{C3165CFB-B413-4AA4-81F3-856DB74B9636}" srcOrd="5" destOrd="0" presId="urn:microsoft.com/office/officeart/2008/layout/HorizontalMultiLevelHierarchy"/>
    <dgm:cxn modelId="{1A3A9E4E-4780-4EC8-AEA2-390CD0EF18B3}" type="presParOf" srcId="{C3165CFB-B413-4AA4-81F3-856DB74B9636}" destId="{7F33D63F-F09C-4BC2-8EC7-56A02AEFA6B7}" srcOrd="0" destOrd="0" presId="urn:microsoft.com/office/officeart/2008/layout/HorizontalMultiLevelHierarchy"/>
    <dgm:cxn modelId="{138DE610-924D-48D5-922C-94746F4B7675}" type="presParOf" srcId="{C3165CFB-B413-4AA4-81F3-856DB74B9636}" destId="{D3760BF3-5575-4B37-BC5B-958920A12C6D}" srcOrd="1" destOrd="0" presId="urn:microsoft.com/office/officeart/2008/layout/HorizontalMultiLevelHierarchy"/>
    <dgm:cxn modelId="{3D4A9223-383B-4CB4-957A-A513690C3320}" type="presParOf" srcId="{D3760BF3-5575-4B37-BC5B-958920A12C6D}" destId="{686662EA-1149-4D7C-804C-36513E9A9A87}" srcOrd="0" destOrd="0" presId="urn:microsoft.com/office/officeart/2008/layout/HorizontalMultiLevelHierarchy"/>
    <dgm:cxn modelId="{70A7534E-2C04-4D61-9EEB-1D22DCE8C3F8}" type="presParOf" srcId="{686662EA-1149-4D7C-804C-36513E9A9A87}" destId="{D41B885F-E688-4AF8-9135-06F3A2D2348E}" srcOrd="0" destOrd="0" presId="urn:microsoft.com/office/officeart/2008/layout/HorizontalMultiLevelHierarchy"/>
    <dgm:cxn modelId="{2408E704-2320-4FAA-AD1A-FA3F4E06F9FA}" type="presParOf" srcId="{D3760BF3-5575-4B37-BC5B-958920A12C6D}" destId="{9E2F668E-C0BB-4B7A-8DD9-90975741BC32}" srcOrd="1" destOrd="0" presId="urn:microsoft.com/office/officeart/2008/layout/HorizontalMultiLevelHierarchy"/>
    <dgm:cxn modelId="{42FBE89D-7894-4808-B305-DE14FD462A53}" type="presParOf" srcId="{9E2F668E-C0BB-4B7A-8DD9-90975741BC32}" destId="{D9E56189-B4F6-4B52-A1D2-E5386349359C}" srcOrd="0" destOrd="0" presId="urn:microsoft.com/office/officeart/2008/layout/HorizontalMultiLevelHierarchy"/>
    <dgm:cxn modelId="{8D399C3F-E61F-4215-BABD-952D39C8B4F9}" type="presParOf" srcId="{9E2F668E-C0BB-4B7A-8DD9-90975741BC32}" destId="{15DFE4A2-4F9C-4DF0-ADA9-B8E23C45D74E}" srcOrd="1" destOrd="0" presId="urn:microsoft.com/office/officeart/2008/layout/HorizontalMultiLevelHierarchy"/>
    <dgm:cxn modelId="{294EB579-3C1C-4AFC-88BA-599A1D2C7E2A}" type="presParOf" srcId="{D3760BF3-5575-4B37-BC5B-958920A12C6D}" destId="{878F354B-DC3B-4C7F-835D-411110E24BAD}" srcOrd="2" destOrd="0" presId="urn:microsoft.com/office/officeart/2008/layout/HorizontalMultiLevelHierarchy"/>
    <dgm:cxn modelId="{DC406598-1595-432F-BEF8-E7FFF0C262C4}" type="presParOf" srcId="{878F354B-DC3B-4C7F-835D-411110E24BAD}" destId="{7A5A195C-63E0-4CF9-AF53-588CD4D6C746}" srcOrd="0" destOrd="0" presId="urn:microsoft.com/office/officeart/2008/layout/HorizontalMultiLevelHierarchy"/>
    <dgm:cxn modelId="{D21B8994-FB36-43F9-81C9-423F08347A16}" type="presParOf" srcId="{D3760BF3-5575-4B37-BC5B-958920A12C6D}" destId="{A1C780E2-6887-4882-944B-E4DCECFE9639}" srcOrd="3" destOrd="0" presId="urn:microsoft.com/office/officeart/2008/layout/HorizontalMultiLevelHierarchy"/>
    <dgm:cxn modelId="{45728894-5DF4-4783-B0A1-A841CE61143B}" type="presParOf" srcId="{A1C780E2-6887-4882-944B-E4DCECFE9639}" destId="{B87EA345-6502-4309-B270-E6913B122BF1}" srcOrd="0" destOrd="0" presId="urn:microsoft.com/office/officeart/2008/layout/HorizontalMultiLevelHierarchy"/>
    <dgm:cxn modelId="{AE14F899-8315-409E-A8AD-62CE71727404}" type="presParOf" srcId="{A1C780E2-6887-4882-944B-E4DCECFE9639}" destId="{CE90034F-9338-4C03-A946-8FE5783223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796078-69B5-4834-9AA7-16B0B6EC85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CC963BB-FD2A-4DBC-9CE8-A296D0838C87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движении по орбите спутник проделывает путь, который называется </a:t>
          </a:r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трассой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, являющейся по сути проекцией орбиты на земную поверхность.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CAD8E-531B-48E4-8C80-07B4A6C7BCDB}" type="parTrans" cxnId="{EB810F2A-5F9E-4BC8-B422-436586F03357}">
      <dgm:prSet/>
      <dgm:spPr/>
      <dgm:t>
        <a:bodyPr/>
        <a:lstStyle/>
        <a:p>
          <a:endParaRPr lang="ru-RU"/>
        </a:p>
      </dgm:t>
    </dgm:pt>
    <dgm:pt modelId="{2E93342E-B8E5-4EFD-A96D-758FB987A216}" type="sibTrans" cxnId="{EB810F2A-5F9E-4BC8-B422-436586F03357}">
      <dgm:prSet/>
      <dgm:spPr/>
      <dgm:t>
        <a:bodyPr/>
        <a:lstStyle/>
        <a:p>
          <a:endParaRPr lang="ru-RU"/>
        </a:p>
      </dgm:t>
    </dgm:pt>
    <dgm:pt modelId="{FFB52234-63D8-4343-85CD-7EDABE7884DE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Наклонение определяет широтный пояс, охватыва­емый съемкой. Например, спутники, имеющие наклон орбиты 30°, покрывают зону между 30° с.ш. и 30°ю.ш. В настоящее время в России для запуска ракет исполь­зуются полигоны Байконур (опорная орбита 65°) , по­лигон Ледяная (Свободный) с опорной орбитой 54° и 65°, космодром Плесецк (наклонение орбит от 72° до полярных орбит)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68017-81B9-459B-A146-FA4124C30C3C}" type="parTrans" cxnId="{7616C827-F6B7-46BA-B7DF-87534B36207A}">
      <dgm:prSet/>
      <dgm:spPr/>
      <dgm:t>
        <a:bodyPr/>
        <a:lstStyle/>
        <a:p>
          <a:endParaRPr lang="ru-RU"/>
        </a:p>
      </dgm:t>
    </dgm:pt>
    <dgm:pt modelId="{2CB74070-7375-4125-88DC-440011FDC04E}" type="sibTrans" cxnId="{7616C827-F6B7-46BA-B7DF-87534B36207A}">
      <dgm:prSet/>
      <dgm:spPr/>
      <dgm:t>
        <a:bodyPr/>
        <a:lstStyle/>
        <a:p>
          <a:endParaRPr lang="ru-RU"/>
        </a:p>
      </dgm:t>
    </dgm:pt>
    <dgm:pt modelId="{B2EEDBB9-6AE3-42D0-A7D7-DB1C94BF6B95}" type="pres">
      <dgm:prSet presAssocID="{72796078-69B5-4834-9AA7-16B0B6EC8546}" presName="compositeShape" presStyleCnt="0">
        <dgm:presLayoutVars>
          <dgm:chMax val="7"/>
          <dgm:dir/>
          <dgm:resizeHandles val="exact"/>
        </dgm:presLayoutVars>
      </dgm:prSet>
      <dgm:spPr/>
    </dgm:pt>
    <dgm:pt modelId="{BD96E0D2-6E74-4B9F-B967-FFAF799C180B}" type="pres">
      <dgm:prSet presAssocID="{ACC963BB-FD2A-4DBC-9CE8-A296D0838C87}" presName="circ1" presStyleLbl="vennNode1" presStyleIdx="0" presStyleCnt="2"/>
      <dgm:spPr/>
    </dgm:pt>
    <dgm:pt modelId="{8694EC28-0A8B-4719-B093-8FAD8C29A3B3}" type="pres">
      <dgm:prSet presAssocID="{ACC963BB-FD2A-4DBC-9CE8-A296D0838C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BC2DFB-FF76-4871-9993-86C41E68EEBD}" type="pres">
      <dgm:prSet presAssocID="{FFB52234-63D8-4343-85CD-7EDABE7884DE}" presName="circ2" presStyleLbl="vennNode1" presStyleIdx="1" presStyleCnt="2"/>
      <dgm:spPr/>
    </dgm:pt>
    <dgm:pt modelId="{4864B7A8-C855-473D-9DD1-F303120D5603}" type="pres">
      <dgm:prSet presAssocID="{FFB52234-63D8-4343-85CD-7EDABE7884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B810F2A-5F9E-4BC8-B422-436586F03357}" srcId="{72796078-69B5-4834-9AA7-16B0B6EC8546}" destId="{ACC963BB-FD2A-4DBC-9CE8-A296D0838C87}" srcOrd="0" destOrd="0" parTransId="{3D2CAD8E-531B-48E4-8C80-07B4A6C7BCDB}" sibTransId="{2E93342E-B8E5-4EFD-A96D-758FB987A216}"/>
    <dgm:cxn modelId="{7616C827-F6B7-46BA-B7DF-87534B36207A}" srcId="{72796078-69B5-4834-9AA7-16B0B6EC8546}" destId="{FFB52234-63D8-4343-85CD-7EDABE7884DE}" srcOrd="1" destOrd="0" parTransId="{5EA68017-81B9-459B-A146-FA4124C30C3C}" sibTransId="{2CB74070-7375-4125-88DC-440011FDC04E}"/>
    <dgm:cxn modelId="{95B0E820-819A-4022-8546-F587A069BD0C}" type="presOf" srcId="{FFB52234-63D8-4343-85CD-7EDABE7884DE}" destId="{4864B7A8-C855-473D-9DD1-F303120D5603}" srcOrd="1" destOrd="0" presId="urn:microsoft.com/office/officeart/2005/8/layout/venn1"/>
    <dgm:cxn modelId="{9E23E8C2-453C-43E5-8DD7-816769E3A080}" type="presOf" srcId="{ACC963BB-FD2A-4DBC-9CE8-A296D0838C87}" destId="{8694EC28-0A8B-4719-B093-8FAD8C29A3B3}" srcOrd="1" destOrd="0" presId="urn:microsoft.com/office/officeart/2005/8/layout/venn1"/>
    <dgm:cxn modelId="{D98530C6-0265-4923-9835-0187B289D412}" type="presOf" srcId="{FFB52234-63D8-4343-85CD-7EDABE7884DE}" destId="{8BBC2DFB-FF76-4871-9993-86C41E68EEBD}" srcOrd="0" destOrd="0" presId="urn:microsoft.com/office/officeart/2005/8/layout/venn1"/>
    <dgm:cxn modelId="{25C1C743-BBD3-42DF-9B4C-2048E1F4A33D}" type="presOf" srcId="{ACC963BB-FD2A-4DBC-9CE8-A296D0838C87}" destId="{BD96E0D2-6E74-4B9F-B967-FFAF799C180B}" srcOrd="0" destOrd="0" presId="urn:microsoft.com/office/officeart/2005/8/layout/venn1"/>
    <dgm:cxn modelId="{D79CD384-9E51-40BD-8B40-A549B84CB3CA}" type="presOf" srcId="{72796078-69B5-4834-9AA7-16B0B6EC8546}" destId="{B2EEDBB9-6AE3-42D0-A7D7-DB1C94BF6B95}" srcOrd="0" destOrd="0" presId="urn:microsoft.com/office/officeart/2005/8/layout/venn1"/>
    <dgm:cxn modelId="{3A999DBA-6239-4F2C-B0D7-80BA3752978F}" type="presParOf" srcId="{B2EEDBB9-6AE3-42D0-A7D7-DB1C94BF6B95}" destId="{BD96E0D2-6E74-4B9F-B967-FFAF799C180B}" srcOrd="0" destOrd="0" presId="urn:microsoft.com/office/officeart/2005/8/layout/venn1"/>
    <dgm:cxn modelId="{E94D6840-0F9D-47AA-AADA-1B88EFB38504}" type="presParOf" srcId="{B2EEDBB9-6AE3-42D0-A7D7-DB1C94BF6B95}" destId="{8694EC28-0A8B-4719-B093-8FAD8C29A3B3}" srcOrd="1" destOrd="0" presId="urn:microsoft.com/office/officeart/2005/8/layout/venn1"/>
    <dgm:cxn modelId="{B6316800-03BF-4329-8299-BDFE70DDEC5F}" type="presParOf" srcId="{B2EEDBB9-6AE3-42D0-A7D7-DB1C94BF6B95}" destId="{8BBC2DFB-FF76-4871-9993-86C41E68EEBD}" srcOrd="2" destOrd="0" presId="urn:microsoft.com/office/officeart/2005/8/layout/venn1"/>
    <dgm:cxn modelId="{01F7A767-2996-40F9-8B5A-C9133CF2730A}" type="presParOf" srcId="{B2EEDBB9-6AE3-42D0-A7D7-DB1C94BF6B95}" destId="{4864B7A8-C855-473D-9DD1-F303120D560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54DE69-359C-4C98-936E-A452C1E3F61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9944B-8EA3-4ABD-994A-047A1DB3173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100 — 500 км </a:t>
          </a:r>
        </a:p>
      </dgm:t>
    </dgm:pt>
    <dgm:pt modelId="{138220E4-31C7-43A3-A7F0-0C2380B62B04}" type="parTrans" cxnId="{0698B404-7702-402A-BCC8-466B4E9462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25F0F-DB93-414E-AE75-31D98BD1AB65}" type="sibTrans" cxnId="{0698B404-7702-402A-BCC8-466B4E9462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D6CF22-7D7F-4A6C-9E89-7B07340532A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орбиты для пилотируемых кораблей и орбитальных станций (чаще 200 — 400)</a:t>
          </a:r>
        </a:p>
      </dgm:t>
    </dgm:pt>
    <dgm:pt modelId="{8DFD430D-5C90-4708-9C72-F34C72D9D0BF}" type="parTrans" cxnId="{C164E39E-DF91-48D5-91BB-C13814006B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4941D-07E3-4944-A23C-7B778304242A}" type="sibTrans" cxnId="{C164E39E-DF91-48D5-91BB-C13814006B5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B966A-FB00-4B84-9D11-A1D7F832A6C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500 — 2000 км</a:t>
          </a:r>
        </a:p>
      </dgm:t>
    </dgm:pt>
    <dgm:pt modelId="{616C3E4A-091C-4B51-B933-11D18645EB25}" type="parTrans" cxnId="{391F0B4E-748D-4522-BD6A-9E5BFE4B36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0004B-B189-48CB-9787-09C9125A0F08}" type="sibTrans" cxnId="{391F0B4E-748D-4522-BD6A-9E5BFE4B36B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DF08B-F27B-40AE-962D-B7A01E0539D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орбиты для ресурсных и метеоро­логических спутников (ресурсные 600 — 900, метеоро­логические 900— 1400)</a:t>
          </a:r>
        </a:p>
      </dgm:t>
    </dgm:pt>
    <dgm:pt modelId="{48CF06DB-D298-48A3-82B4-D3D1E5349B45}" type="parTrans" cxnId="{C407885B-B011-4C34-832D-5313EEBC5C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27E7A-AC5F-45CA-952A-C9DB91B09036}" type="sibTrans" cxnId="{C407885B-B011-4C34-832D-5313EEBC5C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C221E-DCDD-466F-AF75-54A0BAE86504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36 000 — 40 000 км</a:t>
          </a:r>
        </a:p>
      </dgm:t>
    </dgm:pt>
    <dgm:pt modelId="{66927DF3-3455-42E4-9BBE-42D5924E09A6}" type="parTrans" cxnId="{0210BEB9-9402-4D80-93DB-039C6C3F23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ABD24-BFC9-46A6-83AE-84002B174B50}" type="sibTrans" cxnId="{0210BEB9-9402-4D80-93DB-039C6C3F23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4F351-905D-41A3-B592-DE3281F2DC6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орбиты для геостационарных спутников. Скорость движения таких спутников равна скорости вращения Земли, поэтому они постоянно находятся над одной ее точкой.</a:t>
          </a:r>
        </a:p>
      </dgm:t>
    </dgm:pt>
    <dgm:pt modelId="{ECFA871E-5173-4684-AD75-45F5F44ADE26}" type="parTrans" cxnId="{488C656B-2B2C-4033-91E2-C1D263F441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75A38-0813-4588-B27A-90EEAC16B049}" type="sibTrans" cxnId="{488C656B-2B2C-4033-91E2-C1D263F441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EEEE5-7613-4569-A2E9-0567F8BE0383}" type="pres">
      <dgm:prSet presAssocID="{7C54DE69-359C-4C98-936E-A452C1E3F61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CD7960-DC78-4B4F-819F-8D369A4C7FC1}" type="pres">
      <dgm:prSet presAssocID="{04E9944B-8EA3-4ABD-994A-047A1DB31733}" presName="composite" presStyleCnt="0"/>
      <dgm:spPr/>
    </dgm:pt>
    <dgm:pt modelId="{7D557E04-E10C-4EB2-8F6F-E4D156B77F45}" type="pres">
      <dgm:prSet presAssocID="{04E9944B-8EA3-4ABD-994A-047A1DB31733}" presName="bentUpArrow1" presStyleLbl="alignImgPlace1" presStyleIdx="0" presStyleCnt="2"/>
      <dgm:spPr/>
    </dgm:pt>
    <dgm:pt modelId="{C7299B6A-4A1D-49A9-B39F-06DA50CB2901}" type="pres">
      <dgm:prSet presAssocID="{04E9944B-8EA3-4ABD-994A-047A1DB3173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60000-E679-49DC-AF20-440C4C3A2AB3}" type="pres">
      <dgm:prSet presAssocID="{04E9944B-8EA3-4ABD-994A-047A1DB31733}" presName="ChildText" presStyleLbl="revTx" presStyleIdx="0" presStyleCnt="3" custScaleX="396751" custLinFactX="45229" custLinFactNeighborX="100000" custLinFactNeighborY="4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A22A8-1453-4F38-B5FB-84DF3E589DAE}" type="pres">
      <dgm:prSet presAssocID="{7A725F0F-DB93-414E-AE75-31D98BD1AB65}" presName="sibTrans" presStyleCnt="0"/>
      <dgm:spPr/>
    </dgm:pt>
    <dgm:pt modelId="{ED2F88D4-DDBB-4AEE-A6E8-2A83C279FE9C}" type="pres">
      <dgm:prSet presAssocID="{107B966A-FB00-4B84-9D11-A1D7F832A6CF}" presName="composite" presStyleCnt="0"/>
      <dgm:spPr/>
    </dgm:pt>
    <dgm:pt modelId="{D8BDAC13-B256-463F-9A4E-C90A0FF9FE4C}" type="pres">
      <dgm:prSet presAssocID="{107B966A-FB00-4B84-9D11-A1D7F832A6CF}" presName="bentUpArrow1" presStyleLbl="alignImgPlace1" presStyleIdx="1" presStyleCnt="2" custLinFactNeighborX="-36322" custLinFactNeighborY="1378"/>
      <dgm:spPr/>
    </dgm:pt>
    <dgm:pt modelId="{976FE8ED-2873-4DAE-B092-CD7CE6BF0841}" type="pres">
      <dgm:prSet presAssocID="{107B966A-FB00-4B84-9D11-A1D7F832A6CF}" presName="ParentText" presStyleLbl="node1" presStyleIdx="1" presStyleCnt="3" custLinFactNeighborX="-30296" custLinFactNeighborY="13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339B2-0C67-4931-9DA7-7B3DA3FA9D76}" type="pres">
      <dgm:prSet presAssocID="{107B966A-FB00-4B84-9D11-A1D7F832A6CF}" presName="ChildText" presStyleLbl="revTx" presStyleIdx="1" presStyleCnt="3" custScaleX="300352" custLinFactNeighborX="56291" custLinFactNeighborY="-3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61884-76D0-48D8-9994-61468E27D727}" type="pres">
      <dgm:prSet presAssocID="{CB80004B-B189-48CB-9787-09C9125A0F08}" presName="sibTrans" presStyleCnt="0"/>
      <dgm:spPr/>
    </dgm:pt>
    <dgm:pt modelId="{44B652BC-64EF-442C-BEDE-9EB23E84CAB8}" type="pres">
      <dgm:prSet presAssocID="{28CC221E-DCDD-466F-AF75-54A0BAE86504}" presName="composite" presStyleCnt="0"/>
      <dgm:spPr/>
    </dgm:pt>
    <dgm:pt modelId="{F2D96678-43B1-4B2A-8390-E9478AB30300}" type="pres">
      <dgm:prSet presAssocID="{28CC221E-DCDD-466F-AF75-54A0BAE86504}" presName="ParentText" presStyleLbl="node1" presStyleIdx="2" presStyleCnt="3" custLinFactNeighborX="-71866" custLinFactNeighborY="99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95EA1-3664-4E3D-8EEA-D89B726AEA46}" type="pres">
      <dgm:prSet presAssocID="{28CC221E-DCDD-466F-AF75-54A0BAE86504}" presName="FinalChildText" presStyleLbl="revTx" presStyleIdx="2" presStyleCnt="3" custScaleX="240931" custLinFactNeighborX="-31798" custLinFactNeighborY="2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5318B-341D-4EAE-AC9A-6F031C516166}" type="presOf" srcId="{107B966A-FB00-4B84-9D11-A1D7F832A6CF}" destId="{976FE8ED-2873-4DAE-B092-CD7CE6BF0841}" srcOrd="0" destOrd="0" presId="urn:microsoft.com/office/officeart/2005/8/layout/StepDownProcess"/>
    <dgm:cxn modelId="{3C0DD5E2-45B7-4785-81CF-8E494742557A}" type="presOf" srcId="{C964F351-905D-41A3-B592-DE3281F2DC62}" destId="{73895EA1-3664-4E3D-8EEA-D89B726AEA46}" srcOrd="0" destOrd="0" presId="urn:microsoft.com/office/officeart/2005/8/layout/StepDownProcess"/>
    <dgm:cxn modelId="{488C656B-2B2C-4033-91E2-C1D263F44140}" srcId="{28CC221E-DCDD-466F-AF75-54A0BAE86504}" destId="{C964F351-905D-41A3-B592-DE3281F2DC62}" srcOrd="0" destOrd="0" parTransId="{ECFA871E-5173-4684-AD75-45F5F44ADE26}" sibTransId="{C9C75A38-0813-4588-B27A-90EEAC16B049}"/>
    <dgm:cxn modelId="{688670C3-3C98-4197-8AF2-EBA3E5FA396A}" type="presOf" srcId="{F92DF08B-F27B-40AE-962D-B7A01E0539D2}" destId="{577339B2-0C67-4931-9DA7-7B3DA3FA9D76}" srcOrd="0" destOrd="0" presId="urn:microsoft.com/office/officeart/2005/8/layout/StepDownProcess"/>
    <dgm:cxn modelId="{C164E39E-DF91-48D5-91BB-C13814006B53}" srcId="{04E9944B-8EA3-4ABD-994A-047A1DB31733}" destId="{10D6CF22-7D7F-4A6C-9E89-7B07340532AD}" srcOrd="0" destOrd="0" parTransId="{8DFD430D-5C90-4708-9C72-F34C72D9D0BF}" sibTransId="{3BA4941D-07E3-4944-A23C-7B778304242A}"/>
    <dgm:cxn modelId="{0210BEB9-9402-4D80-93DB-039C6C3F236A}" srcId="{7C54DE69-359C-4C98-936E-A452C1E3F61F}" destId="{28CC221E-DCDD-466F-AF75-54A0BAE86504}" srcOrd="2" destOrd="0" parTransId="{66927DF3-3455-42E4-9BBE-42D5924E09A6}" sibTransId="{9FBABD24-BFC9-46A6-83AE-84002B174B50}"/>
    <dgm:cxn modelId="{391F0B4E-748D-4522-BD6A-9E5BFE4B36B7}" srcId="{7C54DE69-359C-4C98-936E-A452C1E3F61F}" destId="{107B966A-FB00-4B84-9D11-A1D7F832A6CF}" srcOrd="1" destOrd="0" parTransId="{616C3E4A-091C-4B51-B933-11D18645EB25}" sibTransId="{CB80004B-B189-48CB-9787-09C9125A0F08}"/>
    <dgm:cxn modelId="{08A03DB0-16F7-4FA5-B45E-639405115F06}" type="presOf" srcId="{7C54DE69-359C-4C98-936E-A452C1E3F61F}" destId="{4F4EEEE5-7613-4569-A2E9-0567F8BE0383}" srcOrd="0" destOrd="0" presId="urn:microsoft.com/office/officeart/2005/8/layout/StepDownProcess"/>
    <dgm:cxn modelId="{0698B404-7702-402A-BCC8-466B4E9462FA}" srcId="{7C54DE69-359C-4C98-936E-A452C1E3F61F}" destId="{04E9944B-8EA3-4ABD-994A-047A1DB31733}" srcOrd="0" destOrd="0" parTransId="{138220E4-31C7-43A3-A7F0-0C2380B62B04}" sibTransId="{7A725F0F-DB93-414E-AE75-31D98BD1AB65}"/>
    <dgm:cxn modelId="{D59016AD-3F5F-4F4C-B5ED-8C8DFA604FDD}" type="presOf" srcId="{04E9944B-8EA3-4ABD-994A-047A1DB31733}" destId="{C7299B6A-4A1D-49A9-B39F-06DA50CB2901}" srcOrd="0" destOrd="0" presId="urn:microsoft.com/office/officeart/2005/8/layout/StepDownProcess"/>
    <dgm:cxn modelId="{521C2D17-A49B-4CEE-838A-0B9BDEFB6F96}" type="presOf" srcId="{10D6CF22-7D7F-4A6C-9E89-7B07340532AD}" destId="{AAB60000-E679-49DC-AF20-440C4C3A2AB3}" srcOrd="0" destOrd="0" presId="urn:microsoft.com/office/officeart/2005/8/layout/StepDownProcess"/>
    <dgm:cxn modelId="{C1523444-AEC6-49E4-BD87-D81A9298D1C7}" type="presOf" srcId="{28CC221E-DCDD-466F-AF75-54A0BAE86504}" destId="{F2D96678-43B1-4B2A-8390-E9478AB30300}" srcOrd="0" destOrd="0" presId="urn:microsoft.com/office/officeart/2005/8/layout/StepDownProcess"/>
    <dgm:cxn modelId="{C407885B-B011-4C34-832D-5313EEBC5CA6}" srcId="{107B966A-FB00-4B84-9D11-A1D7F832A6CF}" destId="{F92DF08B-F27B-40AE-962D-B7A01E0539D2}" srcOrd="0" destOrd="0" parTransId="{48CF06DB-D298-48A3-82B4-D3D1E5349B45}" sibTransId="{39927E7A-AC5F-45CA-952A-C9DB91B09036}"/>
    <dgm:cxn modelId="{2E9D7103-2916-4263-8B87-06F6356CF5A6}" type="presParOf" srcId="{4F4EEEE5-7613-4569-A2E9-0567F8BE0383}" destId="{2BCD7960-DC78-4B4F-819F-8D369A4C7FC1}" srcOrd="0" destOrd="0" presId="urn:microsoft.com/office/officeart/2005/8/layout/StepDownProcess"/>
    <dgm:cxn modelId="{18A8C74F-5B3C-492A-9AF7-E9C44C2FE750}" type="presParOf" srcId="{2BCD7960-DC78-4B4F-819F-8D369A4C7FC1}" destId="{7D557E04-E10C-4EB2-8F6F-E4D156B77F45}" srcOrd="0" destOrd="0" presId="urn:microsoft.com/office/officeart/2005/8/layout/StepDownProcess"/>
    <dgm:cxn modelId="{EB5FCC5A-6CB4-484E-896B-3ED186D4A672}" type="presParOf" srcId="{2BCD7960-DC78-4B4F-819F-8D369A4C7FC1}" destId="{C7299B6A-4A1D-49A9-B39F-06DA50CB2901}" srcOrd="1" destOrd="0" presId="urn:microsoft.com/office/officeart/2005/8/layout/StepDownProcess"/>
    <dgm:cxn modelId="{1F7FBB55-13A8-47A3-8B8B-AB5763556138}" type="presParOf" srcId="{2BCD7960-DC78-4B4F-819F-8D369A4C7FC1}" destId="{AAB60000-E679-49DC-AF20-440C4C3A2AB3}" srcOrd="2" destOrd="0" presId="urn:microsoft.com/office/officeart/2005/8/layout/StepDownProcess"/>
    <dgm:cxn modelId="{E06EADEF-145E-4C5C-94F9-2AC3420839D1}" type="presParOf" srcId="{4F4EEEE5-7613-4569-A2E9-0567F8BE0383}" destId="{6E2A22A8-1453-4F38-B5FB-84DF3E589DAE}" srcOrd="1" destOrd="0" presId="urn:microsoft.com/office/officeart/2005/8/layout/StepDownProcess"/>
    <dgm:cxn modelId="{C7A2534C-CE56-4C4F-BD74-479CC5BEB884}" type="presParOf" srcId="{4F4EEEE5-7613-4569-A2E9-0567F8BE0383}" destId="{ED2F88D4-DDBB-4AEE-A6E8-2A83C279FE9C}" srcOrd="2" destOrd="0" presId="urn:microsoft.com/office/officeart/2005/8/layout/StepDownProcess"/>
    <dgm:cxn modelId="{AB444674-0D99-4319-A3D0-1C6C7F7EAB8B}" type="presParOf" srcId="{ED2F88D4-DDBB-4AEE-A6E8-2A83C279FE9C}" destId="{D8BDAC13-B256-463F-9A4E-C90A0FF9FE4C}" srcOrd="0" destOrd="0" presId="urn:microsoft.com/office/officeart/2005/8/layout/StepDownProcess"/>
    <dgm:cxn modelId="{4CCCD2CA-CE7D-4E53-82FE-4A9215F2CBCB}" type="presParOf" srcId="{ED2F88D4-DDBB-4AEE-A6E8-2A83C279FE9C}" destId="{976FE8ED-2873-4DAE-B092-CD7CE6BF0841}" srcOrd="1" destOrd="0" presId="urn:microsoft.com/office/officeart/2005/8/layout/StepDownProcess"/>
    <dgm:cxn modelId="{26A76595-3985-4F41-A9B7-FFA6634DED5D}" type="presParOf" srcId="{ED2F88D4-DDBB-4AEE-A6E8-2A83C279FE9C}" destId="{577339B2-0C67-4931-9DA7-7B3DA3FA9D76}" srcOrd="2" destOrd="0" presId="urn:microsoft.com/office/officeart/2005/8/layout/StepDownProcess"/>
    <dgm:cxn modelId="{D56E01C7-FF81-472D-ABE2-422A587DC775}" type="presParOf" srcId="{4F4EEEE5-7613-4569-A2E9-0567F8BE0383}" destId="{09661884-76D0-48D8-9994-61468E27D727}" srcOrd="3" destOrd="0" presId="urn:microsoft.com/office/officeart/2005/8/layout/StepDownProcess"/>
    <dgm:cxn modelId="{D7C86F0F-39BC-484E-A1E2-AA8F291A13D0}" type="presParOf" srcId="{4F4EEEE5-7613-4569-A2E9-0567F8BE0383}" destId="{44B652BC-64EF-442C-BEDE-9EB23E84CAB8}" srcOrd="4" destOrd="0" presId="urn:microsoft.com/office/officeart/2005/8/layout/StepDownProcess"/>
    <dgm:cxn modelId="{5A284AF3-B2C4-45B3-8468-7CE4ED84CBA2}" type="presParOf" srcId="{44B652BC-64EF-442C-BEDE-9EB23E84CAB8}" destId="{F2D96678-43B1-4B2A-8390-E9478AB30300}" srcOrd="0" destOrd="0" presId="urn:microsoft.com/office/officeart/2005/8/layout/StepDownProcess"/>
    <dgm:cxn modelId="{7AA4D6EB-343B-4337-854E-EA6D45E5495C}" type="presParOf" srcId="{44B652BC-64EF-442C-BEDE-9EB23E84CAB8}" destId="{73895EA1-3664-4E3D-8EEA-D89B726AEA4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C7D89D-30A1-4601-9FB2-F2160278C27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8BBE0-4102-4D6A-84EF-76F4F568DF8A}">
      <dgm:prSet custT="1"/>
      <dgm:spPr/>
      <dgm:t>
        <a:bodyPr/>
        <a:lstStyle/>
        <a:p>
          <a:pPr algn="just" rtl="0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Обычно спутники на околоземных орбитах дви­жутся со скоростью 11 км/с и один оборот вокруг Земли делают за 1,5 ч, следовательно, в сутки получается около 16 витков.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D8625E-FF3F-40C2-909C-874132594374}" type="parTrans" cxnId="{59F0A494-5CB6-46C7-8073-9DA2F51EDB46}">
      <dgm:prSet/>
      <dgm:spPr/>
      <dgm:t>
        <a:bodyPr/>
        <a:lstStyle/>
        <a:p>
          <a:endParaRPr lang="ru-RU"/>
        </a:p>
      </dgm:t>
    </dgm:pt>
    <dgm:pt modelId="{D78C3749-8248-4CA7-93DD-56B38F7C3217}" type="sibTrans" cxnId="{59F0A494-5CB6-46C7-8073-9DA2F51EDB46}">
      <dgm:prSet/>
      <dgm:spPr/>
      <dgm:t>
        <a:bodyPr/>
        <a:lstStyle/>
        <a:p>
          <a:endParaRPr lang="ru-RU"/>
        </a:p>
      </dgm:t>
    </dgm:pt>
    <dgm:pt modelId="{8771E7ED-33C1-424F-8068-F508CE76E82F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периода обращения зависит </a:t>
          </a: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межвитковое рас­стояние.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указанного спутника межвитковое рас­стояние составляет 22,5°, что на экваторе соответству­ет 2500 км. Охват же снимков составляет 100 — 200 км. Следовательно, между снимками последовательных витков будут разрывы. Если трасса рассчитана на еже­суточное повторение, то и разрывы будут повторяться. Поэтому обычно трассы рассчитывают так, чтобы было небольшое суточное смещение и можно было бы про­изводить съемку с перекрытием. Тогда за счет ежесу­точного смещения спутник за несколько суток сможет сфотографировать всю Землю. Это возможно на </a:t>
          </a: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ква­зипериодических орбитах,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которые имеют суточный сдвиг трассы на ширину зоны охвата съемкой с уче­том необходимого перекрытия.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5B760-3213-4682-90CB-53FF332C9979}" type="parTrans" cxnId="{6C92D350-FEE3-4914-AFF9-12BE9579EAD8}">
      <dgm:prSet/>
      <dgm:spPr/>
      <dgm:t>
        <a:bodyPr/>
        <a:lstStyle/>
        <a:p>
          <a:endParaRPr lang="ru-RU"/>
        </a:p>
      </dgm:t>
    </dgm:pt>
    <dgm:pt modelId="{7D77CF1E-FFE4-4026-92EF-97004386A300}" type="sibTrans" cxnId="{6C92D350-FEE3-4914-AFF9-12BE9579EAD8}">
      <dgm:prSet/>
      <dgm:spPr/>
      <dgm:t>
        <a:bodyPr/>
        <a:lstStyle/>
        <a:p>
          <a:endParaRPr lang="ru-RU"/>
        </a:p>
      </dgm:t>
    </dgm:pt>
    <dgm:pt modelId="{94C26CF6-4655-4505-A3D3-419ABD0E1BBC}" type="pres">
      <dgm:prSet presAssocID="{D4C7D89D-30A1-4601-9FB2-F2160278C274}" presName="Name0" presStyleCnt="0">
        <dgm:presLayoutVars>
          <dgm:dir/>
          <dgm:resizeHandles val="exact"/>
        </dgm:presLayoutVars>
      </dgm:prSet>
      <dgm:spPr/>
    </dgm:pt>
    <dgm:pt modelId="{DC3BE0C6-C6CA-4DF1-99C2-06BBE51FA4EB}" type="pres">
      <dgm:prSet presAssocID="{D4C7D89D-30A1-4601-9FB2-F2160278C274}" presName="fgShape" presStyleLbl="fgShp" presStyleIdx="0" presStyleCnt="1" custLinFactNeighborX="0" custLinFactNeighborY="33614"/>
      <dgm:spPr/>
    </dgm:pt>
    <dgm:pt modelId="{F23B592F-05F4-4EB0-9D76-E90139CB3838}" type="pres">
      <dgm:prSet presAssocID="{D4C7D89D-30A1-4601-9FB2-F2160278C274}" presName="linComp" presStyleCnt="0"/>
      <dgm:spPr/>
    </dgm:pt>
    <dgm:pt modelId="{29023C32-115F-4252-B95C-C9988AB811B1}" type="pres">
      <dgm:prSet presAssocID="{2DC8BBE0-4102-4D6A-84EF-76F4F568DF8A}" presName="compNode" presStyleCnt="0"/>
      <dgm:spPr/>
    </dgm:pt>
    <dgm:pt modelId="{1EB46538-C524-4EEE-852F-A0DE89301BB9}" type="pres">
      <dgm:prSet presAssocID="{2DC8BBE0-4102-4D6A-84EF-76F4F568DF8A}" presName="bkgdShape" presStyleLbl="node1" presStyleIdx="0" presStyleCnt="2"/>
      <dgm:spPr/>
    </dgm:pt>
    <dgm:pt modelId="{4EDD2A15-4B0D-436B-94A8-75F9B215FBD0}" type="pres">
      <dgm:prSet presAssocID="{2DC8BBE0-4102-4D6A-84EF-76F4F568DF8A}" presName="nodeTx" presStyleLbl="node1" presStyleIdx="0" presStyleCnt="2">
        <dgm:presLayoutVars>
          <dgm:bulletEnabled val="1"/>
        </dgm:presLayoutVars>
      </dgm:prSet>
      <dgm:spPr/>
    </dgm:pt>
    <dgm:pt modelId="{C162D49A-B43B-4D78-9F2A-15EBFDB84DEB}" type="pres">
      <dgm:prSet presAssocID="{2DC8BBE0-4102-4D6A-84EF-76F4F568DF8A}" presName="invisiNode" presStyleLbl="node1" presStyleIdx="0" presStyleCnt="2"/>
      <dgm:spPr/>
    </dgm:pt>
    <dgm:pt modelId="{9594AD5A-A860-4241-86FC-14EB740B1EBF}" type="pres">
      <dgm:prSet presAssocID="{2DC8BBE0-4102-4D6A-84EF-76F4F568DF8A}" presName="imagNode" presStyleLbl="fgImgPlace1" presStyleIdx="0" presStyleCnt="2" custLinFactNeighborY="-151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E485AE-8072-41EC-9F97-28BFA28ADAF5}" type="pres">
      <dgm:prSet presAssocID="{D78C3749-8248-4CA7-93DD-56B38F7C3217}" presName="sibTrans" presStyleLbl="sibTrans2D1" presStyleIdx="0" presStyleCnt="0"/>
      <dgm:spPr/>
    </dgm:pt>
    <dgm:pt modelId="{5F19F539-684F-41CC-8DC7-E33F760B1F5F}" type="pres">
      <dgm:prSet presAssocID="{8771E7ED-33C1-424F-8068-F508CE76E82F}" presName="compNode" presStyleCnt="0"/>
      <dgm:spPr/>
    </dgm:pt>
    <dgm:pt modelId="{26147016-6F62-4327-A7CB-42CB58188AB5}" type="pres">
      <dgm:prSet presAssocID="{8771E7ED-33C1-424F-8068-F508CE76E82F}" presName="bkgdShape" presStyleLbl="node1" presStyleIdx="1" presStyleCnt="2"/>
      <dgm:spPr/>
    </dgm:pt>
    <dgm:pt modelId="{3533F697-8644-4921-9F1E-7D2E16FB35AD}" type="pres">
      <dgm:prSet presAssocID="{8771E7ED-33C1-424F-8068-F508CE76E82F}" presName="nodeTx" presStyleLbl="node1" presStyleIdx="1" presStyleCnt="2">
        <dgm:presLayoutVars>
          <dgm:bulletEnabled val="1"/>
        </dgm:presLayoutVars>
      </dgm:prSet>
      <dgm:spPr/>
    </dgm:pt>
    <dgm:pt modelId="{508DE830-829E-4502-9E00-96F1FAC0C0E6}" type="pres">
      <dgm:prSet presAssocID="{8771E7ED-33C1-424F-8068-F508CE76E82F}" presName="invisiNode" presStyleLbl="node1" presStyleIdx="1" presStyleCnt="2"/>
      <dgm:spPr/>
    </dgm:pt>
    <dgm:pt modelId="{8E230BDC-C66F-4251-9B09-426CA9692D41}" type="pres">
      <dgm:prSet presAssocID="{8771E7ED-33C1-424F-8068-F508CE76E82F}" presName="imagNode" presStyleLbl="fgImgPlace1" presStyleIdx="1" presStyleCnt="2" custLinFactNeighborX="-3505" custLinFactNeighborY="-1752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DD127FB-C527-43BB-B0F5-581B292A3A81}" type="presOf" srcId="{2DC8BBE0-4102-4D6A-84EF-76F4F568DF8A}" destId="{1EB46538-C524-4EEE-852F-A0DE89301BB9}" srcOrd="0" destOrd="0" presId="urn:microsoft.com/office/officeart/2005/8/layout/hList7"/>
    <dgm:cxn modelId="{ABB58341-79B8-4855-BD06-5C324F8B6886}" type="presOf" srcId="{2DC8BBE0-4102-4D6A-84EF-76F4F568DF8A}" destId="{4EDD2A15-4B0D-436B-94A8-75F9B215FBD0}" srcOrd="1" destOrd="0" presId="urn:microsoft.com/office/officeart/2005/8/layout/hList7"/>
    <dgm:cxn modelId="{6C92D350-FEE3-4914-AFF9-12BE9579EAD8}" srcId="{D4C7D89D-30A1-4601-9FB2-F2160278C274}" destId="{8771E7ED-33C1-424F-8068-F508CE76E82F}" srcOrd="1" destOrd="0" parTransId="{9205B760-3213-4682-90CB-53FF332C9979}" sibTransId="{7D77CF1E-FFE4-4026-92EF-97004386A300}"/>
    <dgm:cxn modelId="{59F0A494-5CB6-46C7-8073-9DA2F51EDB46}" srcId="{D4C7D89D-30A1-4601-9FB2-F2160278C274}" destId="{2DC8BBE0-4102-4D6A-84EF-76F4F568DF8A}" srcOrd="0" destOrd="0" parTransId="{E1D8625E-FF3F-40C2-909C-874132594374}" sibTransId="{D78C3749-8248-4CA7-93DD-56B38F7C3217}"/>
    <dgm:cxn modelId="{CF2283D8-58FF-4872-BFEE-4D2A17493129}" type="presOf" srcId="{D78C3749-8248-4CA7-93DD-56B38F7C3217}" destId="{5AE485AE-8072-41EC-9F97-28BFA28ADAF5}" srcOrd="0" destOrd="0" presId="urn:microsoft.com/office/officeart/2005/8/layout/hList7"/>
    <dgm:cxn modelId="{44A694F9-AAA7-41D1-B507-A83914B8EF8A}" type="presOf" srcId="{8771E7ED-33C1-424F-8068-F508CE76E82F}" destId="{26147016-6F62-4327-A7CB-42CB58188AB5}" srcOrd="0" destOrd="0" presId="urn:microsoft.com/office/officeart/2005/8/layout/hList7"/>
    <dgm:cxn modelId="{95AB5EFE-7BEE-47FB-9916-51369755F0DF}" type="presOf" srcId="{D4C7D89D-30A1-4601-9FB2-F2160278C274}" destId="{94C26CF6-4655-4505-A3D3-419ABD0E1BBC}" srcOrd="0" destOrd="0" presId="urn:microsoft.com/office/officeart/2005/8/layout/hList7"/>
    <dgm:cxn modelId="{2DE60908-575D-4D0F-9FF9-3C6652270F56}" type="presOf" srcId="{8771E7ED-33C1-424F-8068-F508CE76E82F}" destId="{3533F697-8644-4921-9F1E-7D2E16FB35AD}" srcOrd="1" destOrd="0" presId="urn:microsoft.com/office/officeart/2005/8/layout/hList7"/>
    <dgm:cxn modelId="{9C2CAE1A-8865-47EF-AC58-9C59C89F4347}" type="presParOf" srcId="{94C26CF6-4655-4505-A3D3-419ABD0E1BBC}" destId="{DC3BE0C6-C6CA-4DF1-99C2-06BBE51FA4EB}" srcOrd="0" destOrd="0" presId="urn:microsoft.com/office/officeart/2005/8/layout/hList7"/>
    <dgm:cxn modelId="{52117B14-313E-450A-83FD-7DA2D6C06D96}" type="presParOf" srcId="{94C26CF6-4655-4505-A3D3-419ABD0E1BBC}" destId="{F23B592F-05F4-4EB0-9D76-E90139CB3838}" srcOrd="1" destOrd="0" presId="urn:microsoft.com/office/officeart/2005/8/layout/hList7"/>
    <dgm:cxn modelId="{1E1164DA-7F61-40F2-989A-11166A1B38F0}" type="presParOf" srcId="{F23B592F-05F4-4EB0-9D76-E90139CB3838}" destId="{29023C32-115F-4252-B95C-C9988AB811B1}" srcOrd="0" destOrd="0" presId="urn:microsoft.com/office/officeart/2005/8/layout/hList7"/>
    <dgm:cxn modelId="{0BCB9247-82A1-4A02-B7EC-A67337C1BB30}" type="presParOf" srcId="{29023C32-115F-4252-B95C-C9988AB811B1}" destId="{1EB46538-C524-4EEE-852F-A0DE89301BB9}" srcOrd="0" destOrd="0" presId="urn:microsoft.com/office/officeart/2005/8/layout/hList7"/>
    <dgm:cxn modelId="{60806A24-6706-4B1A-8EF8-64874F0543ED}" type="presParOf" srcId="{29023C32-115F-4252-B95C-C9988AB811B1}" destId="{4EDD2A15-4B0D-436B-94A8-75F9B215FBD0}" srcOrd="1" destOrd="0" presId="urn:microsoft.com/office/officeart/2005/8/layout/hList7"/>
    <dgm:cxn modelId="{243EB41C-2CD3-4999-8197-7F613614E156}" type="presParOf" srcId="{29023C32-115F-4252-B95C-C9988AB811B1}" destId="{C162D49A-B43B-4D78-9F2A-15EBFDB84DEB}" srcOrd="2" destOrd="0" presId="urn:microsoft.com/office/officeart/2005/8/layout/hList7"/>
    <dgm:cxn modelId="{E62DAB54-BFE7-4D3B-94AC-77683E062118}" type="presParOf" srcId="{29023C32-115F-4252-B95C-C9988AB811B1}" destId="{9594AD5A-A860-4241-86FC-14EB740B1EBF}" srcOrd="3" destOrd="0" presId="urn:microsoft.com/office/officeart/2005/8/layout/hList7"/>
    <dgm:cxn modelId="{1FF2599E-2D70-42B0-9149-4E45E6B833FE}" type="presParOf" srcId="{F23B592F-05F4-4EB0-9D76-E90139CB3838}" destId="{5AE485AE-8072-41EC-9F97-28BFA28ADAF5}" srcOrd="1" destOrd="0" presId="urn:microsoft.com/office/officeart/2005/8/layout/hList7"/>
    <dgm:cxn modelId="{51F73995-BA1D-48A3-93DD-05CAFA19FB88}" type="presParOf" srcId="{F23B592F-05F4-4EB0-9D76-E90139CB3838}" destId="{5F19F539-684F-41CC-8DC7-E33F760B1F5F}" srcOrd="2" destOrd="0" presId="urn:microsoft.com/office/officeart/2005/8/layout/hList7"/>
    <dgm:cxn modelId="{F10447AA-FAE6-4CF6-8B07-0E757085E2C1}" type="presParOf" srcId="{5F19F539-684F-41CC-8DC7-E33F760B1F5F}" destId="{26147016-6F62-4327-A7CB-42CB58188AB5}" srcOrd="0" destOrd="0" presId="urn:microsoft.com/office/officeart/2005/8/layout/hList7"/>
    <dgm:cxn modelId="{D5625F7C-907B-4051-95BE-A64ABB9F8B8C}" type="presParOf" srcId="{5F19F539-684F-41CC-8DC7-E33F760B1F5F}" destId="{3533F697-8644-4921-9F1E-7D2E16FB35AD}" srcOrd="1" destOrd="0" presId="urn:microsoft.com/office/officeart/2005/8/layout/hList7"/>
    <dgm:cxn modelId="{390B9FE9-88BC-4732-932B-1FC7845AD953}" type="presParOf" srcId="{5F19F539-684F-41CC-8DC7-E33F760B1F5F}" destId="{508DE830-829E-4502-9E00-96F1FAC0C0E6}" srcOrd="2" destOrd="0" presId="urn:microsoft.com/office/officeart/2005/8/layout/hList7"/>
    <dgm:cxn modelId="{1A745F0C-AE5D-4811-94B4-728C1528891B}" type="presParOf" srcId="{5F19F539-684F-41CC-8DC7-E33F760B1F5F}" destId="{8E230BDC-C66F-4251-9B09-426CA9692D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8235EE-D8B2-46B6-9AC5-13191E2B3E7B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E919F-AFCB-46A8-B00C-69B4592CE3E5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постоянного наблюдения одного и того же уча­стка земли используют </a:t>
          </a:r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геостационарные орбиты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 — 24 ч, высота 36 000 км). Геостационарные спутники по­мещают на экваториальную орбиту. Они как бы зависа­ют над одной точкой, поэтому несколько таких спутни­ков, расположенных на равных расстояниях друг от друга обеспечивают постоянный обзор всей поверхно­сти Земли, за исключением полярных областей.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05FFA-7999-4AD8-BA1D-A2CF190FC931}" type="parTrans" cxnId="{422AD379-2ABF-43CD-8F68-283AE3D1DA4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E093FD-4F8B-4CF2-9D2B-EDC2B7877C53}" type="sibTrans" cxnId="{422AD379-2ABF-43CD-8F68-283AE3D1DA4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BF7D1-81EB-4282-A241-7D0709F7C664}">
      <dgm:prSet custT="1"/>
      <dgm:spPr/>
      <dgm:t>
        <a:bodyPr/>
        <a:lstStyle/>
        <a:p>
          <a:pPr algn="just" rtl="0"/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Суточные геосинхронные периодические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спутники находится на наклонной орбите (Т — 24 ч). Космичес­кий аппарат над одной и той же точкой будет появ­ляться через каждые 24 часа.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CDC03-9D4C-4BB2-8473-DAD0814CEB16}" type="parTrans" cxnId="{C93E5AAA-EE09-497A-99FE-B666E7DDB0F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498DC-2A78-4C95-992E-1E9D0E59A864}" type="sibTrans" cxnId="{C93E5AAA-EE09-497A-99FE-B666E7DDB0F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CCEC9-ECEE-4F1F-A6D9-F0C77CF63DAA}" type="pres">
      <dgm:prSet presAssocID="{2C8235EE-D8B2-46B6-9AC5-13191E2B3E7B}" presName="Name0" presStyleCnt="0">
        <dgm:presLayoutVars>
          <dgm:dir/>
        </dgm:presLayoutVars>
      </dgm:prSet>
      <dgm:spPr/>
    </dgm:pt>
    <dgm:pt modelId="{E879B41D-B95A-49AE-96DC-5BD1984C49C6}" type="pres">
      <dgm:prSet presAssocID="{D0AE919F-AFCB-46A8-B00C-69B4592CE3E5}" presName="composite" presStyleCnt="0"/>
      <dgm:spPr/>
    </dgm:pt>
    <dgm:pt modelId="{F26BFE59-6C62-4683-AE11-4A26E24BFA3F}" type="pres">
      <dgm:prSet presAssocID="{D0AE919F-AFCB-46A8-B00C-69B4592CE3E5}" presName="rect2" presStyleLbl="revTx" presStyleIdx="0" presStyleCnt="2" custLinFactY="6849" custLinFactNeighborX="763" custLinFactNeighborY="100000">
        <dgm:presLayoutVars>
          <dgm:bulletEnabled val="1"/>
        </dgm:presLayoutVars>
      </dgm:prSet>
      <dgm:spPr/>
    </dgm:pt>
    <dgm:pt modelId="{31849EA7-44B3-4F96-93E4-AE3075E8C764}" type="pres">
      <dgm:prSet presAssocID="{D0AE919F-AFCB-46A8-B00C-69B4592CE3E5}" presName="rect1" presStyleLbl="alignImgPlace1" presStyleIdx="0" presStyleCnt="2" custScaleY="623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1F8CE7-26AE-4B50-9F8C-3F1CCC67E508}" type="pres">
      <dgm:prSet presAssocID="{21E093FD-4F8B-4CF2-9D2B-EDC2B7877C53}" presName="sibTrans" presStyleCnt="0"/>
      <dgm:spPr/>
    </dgm:pt>
    <dgm:pt modelId="{60B7C390-A088-427C-864B-B3483EBC1DE3}" type="pres">
      <dgm:prSet presAssocID="{857BF7D1-81EB-4282-A241-7D0709F7C664}" presName="composite" presStyleCnt="0"/>
      <dgm:spPr/>
    </dgm:pt>
    <dgm:pt modelId="{77C2D3A2-61DC-4886-A166-25D16F6A046E}" type="pres">
      <dgm:prSet presAssocID="{857BF7D1-81EB-4282-A241-7D0709F7C664}" presName="rect2" presStyleLbl="revTx" presStyleIdx="1" presStyleCnt="2" custLinFactY="6849" custLinFactNeighborX="572" custLinFactNeighborY="100000">
        <dgm:presLayoutVars>
          <dgm:bulletEnabled val="1"/>
        </dgm:presLayoutVars>
      </dgm:prSet>
      <dgm:spPr/>
    </dgm:pt>
    <dgm:pt modelId="{C02BD1B1-2436-4481-843B-6093C9B779E7}" type="pres">
      <dgm:prSet presAssocID="{857BF7D1-81EB-4282-A241-7D0709F7C664}" presName="rect1" presStyleLbl="alignImgPlace1" presStyleIdx="1" presStyleCnt="2" custScaleY="636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2424CAB-04A6-4087-B19B-1B79B18C951C}" type="presOf" srcId="{857BF7D1-81EB-4282-A241-7D0709F7C664}" destId="{77C2D3A2-61DC-4886-A166-25D16F6A046E}" srcOrd="0" destOrd="0" presId="urn:microsoft.com/office/officeart/2008/layout/PictureGrid"/>
    <dgm:cxn modelId="{C93E5AAA-EE09-497A-99FE-B666E7DDB0F3}" srcId="{2C8235EE-D8B2-46B6-9AC5-13191E2B3E7B}" destId="{857BF7D1-81EB-4282-A241-7D0709F7C664}" srcOrd="1" destOrd="0" parTransId="{A74CDC03-9D4C-4BB2-8473-DAD0814CEB16}" sibTransId="{E44498DC-2A78-4C95-992E-1E9D0E59A864}"/>
    <dgm:cxn modelId="{22D0C18F-D104-428E-BB8B-3D3E19F1DF9A}" type="presOf" srcId="{2C8235EE-D8B2-46B6-9AC5-13191E2B3E7B}" destId="{34ECCEC9-ECEE-4F1F-A6D9-F0C77CF63DAA}" srcOrd="0" destOrd="0" presId="urn:microsoft.com/office/officeart/2008/layout/PictureGrid"/>
    <dgm:cxn modelId="{422AD379-2ABF-43CD-8F68-283AE3D1DA47}" srcId="{2C8235EE-D8B2-46B6-9AC5-13191E2B3E7B}" destId="{D0AE919F-AFCB-46A8-B00C-69B4592CE3E5}" srcOrd="0" destOrd="0" parTransId="{D7005FFA-7999-4AD8-BA1D-A2CF190FC931}" sibTransId="{21E093FD-4F8B-4CF2-9D2B-EDC2B7877C53}"/>
    <dgm:cxn modelId="{7B095930-7019-4E66-A982-FE77E7B1C77E}" type="presOf" srcId="{D0AE919F-AFCB-46A8-B00C-69B4592CE3E5}" destId="{F26BFE59-6C62-4683-AE11-4A26E24BFA3F}" srcOrd="0" destOrd="0" presId="urn:microsoft.com/office/officeart/2008/layout/PictureGrid"/>
    <dgm:cxn modelId="{D53EF30C-64CF-4403-A082-7312E908FFBD}" type="presParOf" srcId="{34ECCEC9-ECEE-4F1F-A6D9-F0C77CF63DAA}" destId="{E879B41D-B95A-49AE-96DC-5BD1984C49C6}" srcOrd="0" destOrd="0" presId="urn:microsoft.com/office/officeart/2008/layout/PictureGrid"/>
    <dgm:cxn modelId="{9771F9FB-C112-4B2A-837E-3F67CB999ED1}" type="presParOf" srcId="{E879B41D-B95A-49AE-96DC-5BD1984C49C6}" destId="{F26BFE59-6C62-4683-AE11-4A26E24BFA3F}" srcOrd="0" destOrd="0" presId="urn:microsoft.com/office/officeart/2008/layout/PictureGrid"/>
    <dgm:cxn modelId="{8D684CB6-93CB-4B0C-8D41-691EF9846A34}" type="presParOf" srcId="{E879B41D-B95A-49AE-96DC-5BD1984C49C6}" destId="{31849EA7-44B3-4F96-93E4-AE3075E8C764}" srcOrd="1" destOrd="0" presId="urn:microsoft.com/office/officeart/2008/layout/PictureGrid"/>
    <dgm:cxn modelId="{CEC4EE8F-8B7F-4214-8A80-8D1E156DBBB8}" type="presParOf" srcId="{34ECCEC9-ECEE-4F1F-A6D9-F0C77CF63DAA}" destId="{211F8CE7-26AE-4B50-9F8C-3F1CCC67E508}" srcOrd="1" destOrd="0" presId="urn:microsoft.com/office/officeart/2008/layout/PictureGrid"/>
    <dgm:cxn modelId="{DF185C15-DF9C-4F1C-A660-054D60A5C681}" type="presParOf" srcId="{34ECCEC9-ECEE-4F1F-A6D9-F0C77CF63DAA}" destId="{60B7C390-A088-427C-864B-B3483EBC1DE3}" srcOrd="2" destOrd="0" presId="urn:microsoft.com/office/officeart/2008/layout/PictureGrid"/>
    <dgm:cxn modelId="{882EEFFA-F54E-48C9-A438-670CE5140609}" type="presParOf" srcId="{60B7C390-A088-427C-864B-B3483EBC1DE3}" destId="{77C2D3A2-61DC-4886-A166-25D16F6A046E}" srcOrd="0" destOrd="0" presId="urn:microsoft.com/office/officeart/2008/layout/PictureGrid"/>
    <dgm:cxn modelId="{2A90B454-1CB8-4787-848A-B482806B7962}" type="presParOf" srcId="{60B7C390-A088-427C-864B-B3483EBC1DE3}" destId="{C02BD1B1-2436-4481-843B-6093C9B779E7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4E444-EAE3-442B-B313-136A6E80C717}">
      <dsp:nvSpPr>
        <dsp:cNvPr id="0" name=""/>
        <dsp:cNvSpPr/>
      </dsp:nvSpPr>
      <dsp:spPr>
        <a:xfrm rot="1380716">
          <a:off x="3599888" y="2946271"/>
          <a:ext cx="932097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932097" y="22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A5C3F-45D9-459D-8926-5EB999E99CAC}">
      <dsp:nvSpPr>
        <dsp:cNvPr id="0" name=""/>
        <dsp:cNvSpPr/>
      </dsp:nvSpPr>
      <dsp:spPr>
        <a:xfrm rot="20228816">
          <a:off x="3603431" y="1717130"/>
          <a:ext cx="854663" cy="45703"/>
        </a:xfrm>
        <a:custGeom>
          <a:avLst/>
          <a:gdLst/>
          <a:ahLst/>
          <a:cxnLst/>
          <a:rect l="0" t="0" r="0" b="0"/>
          <a:pathLst>
            <a:path>
              <a:moveTo>
                <a:pt x="0" y="22851"/>
              </a:moveTo>
              <a:lnTo>
                <a:pt x="854663" y="228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413A4-82D9-4D9C-8E29-8A0432DDA39D}">
      <dsp:nvSpPr>
        <dsp:cNvPr id="0" name=""/>
        <dsp:cNvSpPr/>
      </dsp:nvSpPr>
      <dsp:spPr>
        <a:xfrm>
          <a:off x="1108478" y="857386"/>
          <a:ext cx="2974702" cy="29747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EEB1D-9F8F-451B-8CF7-ABB1C52F0BCF}">
      <dsp:nvSpPr>
        <dsp:cNvPr id="0" name=""/>
        <dsp:cNvSpPr/>
      </dsp:nvSpPr>
      <dsp:spPr>
        <a:xfrm>
          <a:off x="3713283" y="31077"/>
          <a:ext cx="4509636" cy="1784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получение информации с использованием аппаратуры, установленной на борту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аэро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или космических аппа­ратов.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3704" y="292458"/>
        <a:ext cx="3188794" cy="1262059"/>
      </dsp:txXfrm>
    </dsp:sp>
    <dsp:sp modelId="{DEAB4DEF-6264-499D-ADBC-45708C8DC625}">
      <dsp:nvSpPr>
        <dsp:cNvPr id="0" name=""/>
        <dsp:cNvSpPr/>
      </dsp:nvSpPr>
      <dsp:spPr>
        <a:xfrm>
          <a:off x="3812499" y="2904653"/>
          <a:ext cx="4405635" cy="1784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основной источник для поддержания опе­ративности и актуальности ГИС. Одним из самых со­временных направлений развития ГИС является сближение ГИС-технологий и обработки данных дис­танционного зондирования.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689" y="3166034"/>
        <a:ext cx="3115255" cy="12620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00D5F-6070-4BD8-B463-5D74C8BA2849}">
      <dsp:nvSpPr>
        <dsp:cNvPr id="0" name=""/>
        <dsp:cNvSpPr/>
      </dsp:nvSpPr>
      <dsp:spPr>
        <a:xfrm>
          <a:off x="0" y="1359217"/>
          <a:ext cx="10515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9ECD0-00EE-4666-A72E-3CF3837402C2}">
      <dsp:nvSpPr>
        <dsp:cNvPr id="0" name=""/>
        <dsp:cNvSpPr/>
      </dsp:nvSpPr>
      <dsp:spPr>
        <a:xfrm>
          <a:off x="0" y="0"/>
          <a:ext cx="94640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снимков при постоянных у</a:t>
          </a:r>
          <a:r>
            <a:rPr lang="kk-KZ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ловиях освещенности используют </a:t>
          </a:r>
          <a:r>
            <a:rPr lang="ru-RU" sz="19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солнечно-синхронные орбиты. </a:t>
          </a:r>
          <a:r>
            <a:rPr lang="ru-RU" sz="19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 таких орбит угловая скорость смещения относительно Солнца соответствует скорости враще­ния Земли вокруг Солнца (360° в год). Находясь на солнечно-синхронной орбите, спутник появляется над одним и тем же местом в одно и то же время, и условия освещенности зависят только от времени года.</a:t>
          </a:r>
          <a:endParaRPr lang="ru-RU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9464040" cy="1812290"/>
      </dsp:txXfrm>
    </dsp:sp>
    <dsp:sp modelId="{8EA191B8-8B86-4F4E-A033-7AC2FBF55B6F}">
      <dsp:nvSpPr>
        <dsp:cNvPr id="0" name=""/>
        <dsp:cNvSpPr/>
      </dsp:nvSpPr>
      <dsp:spPr>
        <a:xfrm>
          <a:off x="4505483" y="2038826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9418-72B4-4901-832F-A7E6B4CA5E7E}">
      <dsp:nvSpPr>
        <dsp:cNvPr id="0" name=""/>
        <dsp:cNvSpPr/>
      </dsp:nvSpPr>
      <dsp:spPr>
        <a:xfrm rot="10800000">
          <a:off x="2530281" y="3022"/>
          <a:ext cx="6992874" cy="2611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415" tIns="64770" rIns="120904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методы </a:t>
          </a:r>
          <a:r>
            <a:rPr lang="ru-RU" sz="17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характеризуются значи­тельным удалением регистрируемого прибора от ис­следуемого объекта, расстояние может измеряться сотнями и тысячами километров. Это создает макси­мальный обзор поверхности и позволяет получать максимально генерализованное изображение повер­хности.</a:t>
          </a: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83052" y="3022"/>
        <a:ext cx="6340103" cy="2611083"/>
      </dsp:txXfrm>
    </dsp:sp>
    <dsp:sp modelId="{9515BEF8-1F3D-43DA-A1EC-4FDE974B2010}">
      <dsp:nvSpPr>
        <dsp:cNvPr id="0" name=""/>
        <dsp:cNvSpPr/>
      </dsp:nvSpPr>
      <dsp:spPr>
        <a:xfrm>
          <a:off x="992444" y="3022"/>
          <a:ext cx="3075673" cy="26110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060AC-16C2-446E-9611-38B6B988D515}">
      <dsp:nvSpPr>
        <dsp:cNvPr id="0" name=""/>
        <dsp:cNvSpPr/>
      </dsp:nvSpPr>
      <dsp:spPr>
        <a:xfrm rot="10800000">
          <a:off x="2524060" y="3393532"/>
          <a:ext cx="6992874" cy="2611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1415" tIns="64770" rIns="120904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дистанционных исследованиях получают ин­формацию об объектах в разных спектральных диапа­зонах: </a:t>
          </a: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рентгеновском, ультрафиолетовом, видимом и инфракрасном.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Различные отражательные свойства исследуемого объекта и состояние окружающей сре­ды влияют на характеристики излучения и фиксиру­ются приборами дистанционного зондирования. Таким образом собираются и накапливаются дистанционные данные, составляющие различные базы ГИС.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76831" y="3393532"/>
        <a:ext cx="6340103" cy="2611083"/>
      </dsp:txXfrm>
    </dsp:sp>
    <dsp:sp modelId="{A4EFFA63-FBDA-49BA-A5B6-61D1AE504FC8}">
      <dsp:nvSpPr>
        <dsp:cNvPr id="0" name=""/>
        <dsp:cNvSpPr/>
      </dsp:nvSpPr>
      <dsp:spPr>
        <a:xfrm>
          <a:off x="998665" y="3393532"/>
          <a:ext cx="3050789" cy="26110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D8911-C850-4F89-9609-942D922BABC9}">
      <dsp:nvSpPr>
        <dsp:cNvPr id="0" name=""/>
        <dsp:cNvSpPr/>
      </dsp:nvSpPr>
      <dsp:spPr>
        <a:xfrm>
          <a:off x="3601666" y="1428881"/>
          <a:ext cx="3312267" cy="33122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качественные характеристики материалов дистанционного зондирования оказывают влияние: </a:t>
          </a:r>
        </a:p>
      </dsp:txBody>
      <dsp:txXfrm>
        <a:off x="4086736" y="1913951"/>
        <a:ext cx="2342127" cy="2342127"/>
      </dsp:txXfrm>
    </dsp:sp>
    <dsp:sp modelId="{292DD353-1E67-4AC9-80F1-8CCD00F38ED0}">
      <dsp:nvSpPr>
        <dsp:cNvPr id="0" name=""/>
        <dsp:cNvSpPr/>
      </dsp:nvSpPr>
      <dsp:spPr>
        <a:xfrm>
          <a:off x="4429733" y="102191"/>
          <a:ext cx="1656133" cy="16561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орбит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268" y="344726"/>
        <a:ext cx="1171063" cy="1171063"/>
      </dsp:txXfrm>
    </dsp:sp>
    <dsp:sp modelId="{2DFEF980-5C4A-488C-B5C8-53144568DB11}">
      <dsp:nvSpPr>
        <dsp:cNvPr id="0" name=""/>
        <dsp:cNvSpPr/>
      </dsp:nvSpPr>
      <dsp:spPr>
        <a:xfrm>
          <a:off x="6479029" y="1591092"/>
          <a:ext cx="1656133" cy="16561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1564" y="1833627"/>
        <a:ext cx="1171063" cy="1171063"/>
      </dsp:txXfrm>
    </dsp:sp>
    <dsp:sp modelId="{DD29EDA4-FFEF-4A52-8317-96F13748E249}">
      <dsp:nvSpPr>
        <dsp:cNvPr id="0" name=""/>
        <dsp:cNvSpPr/>
      </dsp:nvSpPr>
      <dsp:spPr>
        <a:xfrm>
          <a:off x="5696267" y="4000183"/>
          <a:ext cx="1656133" cy="16561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период обращения</a:t>
          </a:r>
        </a:p>
      </dsp:txBody>
      <dsp:txXfrm>
        <a:off x="5938802" y="4242718"/>
        <a:ext cx="1171063" cy="1171063"/>
      </dsp:txXfrm>
    </dsp:sp>
    <dsp:sp modelId="{6FF7E0B5-8939-4267-A174-BC9724E9AAC5}">
      <dsp:nvSpPr>
        <dsp:cNvPr id="0" name=""/>
        <dsp:cNvSpPr/>
      </dsp:nvSpPr>
      <dsp:spPr>
        <a:xfrm>
          <a:off x="3163198" y="4000183"/>
          <a:ext cx="1656133" cy="16561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Наклонение орбиты (</a:t>
          </a:r>
          <a:r>
            <a:rPr lang="en-US" sz="1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5733" y="4242718"/>
        <a:ext cx="1171063" cy="1171063"/>
      </dsp:txXfrm>
    </dsp:sp>
    <dsp:sp modelId="{9148096E-BEAF-4595-9C36-F058BCE0DFB2}">
      <dsp:nvSpPr>
        <dsp:cNvPr id="0" name=""/>
        <dsp:cNvSpPr/>
      </dsp:nvSpPr>
      <dsp:spPr>
        <a:xfrm>
          <a:off x="2380437" y="1591092"/>
          <a:ext cx="1656133" cy="16561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поло­жение по отношению к Солнцу установленной аппа­ратуры</a:t>
          </a:r>
        </a:p>
      </dsp:txBody>
      <dsp:txXfrm>
        <a:off x="2622972" y="1833627"/>
        <a:ext cx="1171063" cy="1171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AB64-A2FA-42C5-80AC-6D71EDAB048A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95163-C27A-45F9-86D1-2BF2F9BBDB18}">
      <dsp:nvSpPr>
        <dsp:cNvPr id="0" name=""/>
        <dsp:cNvSpPr/>
      </dsp:nvSpPr>
      <dsp:spPr>
        <a:xfrm>
          <a:off x="345043" y="1305401"/>
          <a:ext cx="982551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Космические носители с установ­ленной на них съемочной аппаратурой движутся по круговым или эллиптическим орбитам. Для наблюде­ния из космоса целесообразнее использовать круго­вые орбиты, поскольку на них спутник движется при­мерно на одинаковом расстоянии от Земли, некоторые колебания расстояния обусловлены тем, что реальная форма земной поверхности имеет не­правильную геометрическую форму. Для эллиптичес­ких орбит расстояние до земной поверхности изме­няется от минимального в перигее до максимального в апогее.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009" y="1390367"/>
        <a:ext cx="9655581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F354B-DC3B-4C7F-835D-411110E24BAD}">
      <dsp:nvSpPr>
        <dsp:cNvPr id="0" name=""/>
        <dsp:cNvSpPr/>
      </dsp:nvSpPr>
      <dsp:spPr>
        <a:xfrm>
          <a:off x="3861575" y="3139554"/>
          <a:ext cx="512749" cy="48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374" y="0"/>
              </a:lnTo>
              <a:lnTo>
                <a:pt x="256374" y="488519"/>
              </a:lnTo>
              <a:lnTo>
                <a:pt x="512749" y="4885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244" y="3366108"/>
        <a:ext cx="35410" cy="35410"/>
      </dsp:txXfrm>
    </dsp:sp>
    <dsp:sp modelId="{686662EA-1149-4D7C-804C-36513E9A9A87}">
      <dsp:nvSpPr>
        <dsp:cNvPr id="0" name=""/>
        <dsp:cNvSpPr/>
      </dsp:nvSpPr>
      <dsp:spPr>
        <a:xfrm>
          <a:off x="3861575" y="2651034"/>
          <a:ext cx="512749" cy="488519"/>
        </a:xfrm>
        <a:custGeom>
          <a:avLst/>
          <a:gdLst/>
          <a:ahLst/>
          <a:cxnLst/>
          <a:rect l="0" t="0" r="0" b="0"/>
          <a:pathLst>
            <a:path>
              <a:moveTo>
                <a:pt x="0" y="488519"/>
              </a:moveTo>
              <a:lnTo>
                <a:pt x="256374" y="488519"/>
              </a:lnTo>
              <a:lnTo>
                <a:pt x="256374" y="0"/>
              </a:lnTo>
              <a:lnTo>
                <a:pt x="512749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244" y="2877589"/>
        <a:ext cx="35410" cy="35410"/>
      </dsp:txXfrm>
    </dsp:sp>
    <dsp:sp modelId="{D6CE40F4-63D5-45E1-BA67-38B29B25437C}">
      <dsp:nvSpPr>
        <dsp:cNvPr id="0" name=""/>
        <dsp:cNvSpPr/>
      </dsp:nvSpPr>
      <dsp:spPr>
        <a:xfrm>
          <a:off x="785075" y="2162515"/>
          <a:ext cx="512749" cy="977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374" y="0"/>
              </a:lnTo>
              <a:lnTo>
                <a:pt x="256374" y="977038"/>
              </a:lnTo>
              <a:lnTo>
                <a:pt x="512749" y="977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64" y="2623449"/>
        <a:ext cx="55170" cy="55170"/>
      </dsp:txXfrm>
    </dsp:sp>
    <dsp:sp modelId="{1CCB8F48-10FC-4C1D-83A7-6B5F6DED0436}">
      <dsp:nvSpPr>
        <dsp:cNvPr id="0" name=""/>
        <dsp:cNvSpPr/>
      </dsp:nvSpPr>
      <dsp:spPr>
        <a:xfrm>
          <a:off x="785075" y="2116795"/>
          <a:ext cx="512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74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631" y="2149696"/>
        <a:ext cx="25637" cy="25637"/>
      </dsp:txXfrm>
    </dsp:sp>
    <dsp:sp modelId="{59FE7C37-8E32-4424-8B19-41733C7EE2FF}">
      <dsp:nvSpPr>
        <dsp:cNvPr id="0" name=""/>
        <dsp:cNvSpPr/>
      </dsp:nvSpPr>
      <dsp:spPr>
        <a:xfrm>
          <a:off x="785075" y="1185476"/>
          <a:ext cx="512749" cy="977038"/>
        </a:xfrm>
        <a:custGeom>
          <a:avLst/>
          <a:gdLst/>
          <a:ahLst/>
          <a:cxnLst/>
          <a:rect l="0" t="0" r="0" b="0"/>
          <a:pathLst>
            <a:path>
              <a:moveTo>
                <a:pt x="0" y="977038"/>
              </a:moveTo>
              <a:lnTo>
                <a:pt x="256374" y="977038"/>
              </a:lnTo>
              <a:lnTo>
                <a:pt x="256374" y="0"/>
              </a:lnTo>
              <a:lnTo>
                <a:pt x="5127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64" y="1646410"/>
        <a:ext cx="55170" cy="55170"/>
      </dsp:txXfrm>
    </dsp:sp>
    <dsp:sp modelId="{8038B83A-8EC7-463A-8754-52231FC13CB6}">
      <dsp:nvSpPr>
        <dsp:cNvPr id="0" name=""/>
        <dsp:cNvSpPr/>
      </dsp:nvSpPr>
      <dsp:spPr>
        <a:xfrm rot="16200000">
          <a:off x="-1662664" y="1771699"/>
          <a:ext cx="4113847" cy="781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Виды орбит</a:t>
          </a:r>
        </a:p>
      </dsp:txBody>
      <dsp:txXfrm>
        <a:off x="-1662664" y="1771699"/>
        <a:ext cx="4113847" cy="781631"/>
      </dsp:txXfrm>
    </dsp:sp>
    <dsp:sp modelId="{046B3402-1C0A-4092-BBAC-C1C38C4CF1A3}">
      <dsp:nvSpPr>
        <dsp:cNvPr id="0" name=""/>
        <dsp:cNvSpPr/>
      </dsp:nvSpPr>
      <dsp:spPr>
        <a:xfrm>
          <a:off x="1297825" y="794661"/>
          <a:ext cx="2563749" cy="781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экваториальные,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где отклонение отсутствует</a:t>
          </a:r>
        </a:p>
      </dsp:txBody>
      <dsp:txXfrm>
        <a:off x="1297825" y="794661"/>
        <a:ext cx="2563749" cy="781631"/>
      </dsp:txXfrm>
    </dsp:sp>
    <dsp:sp modelId="{4601571C-26F5-4C89-94CC-9F2D74505768}">
      <dsp:nvSpPr>
        <dsp:cNvPr id="0" name=""/>
        <dsp:cNvSpPr/>
      </dsp:nvSpPr>
      <dsp:spPr>
        <a:xfrm>
          <a:off x="1297825" y="1771699"/>
          <a:ext cx="2563749" cy="781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полярные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 наклоном 90°) </a:t>
          </a:r>
        </a:p>
      </dsp:txBody>
      <dsp:txXfrm>
        <a:off x="1297825" y="1771699"/>
        <a:ext cx="2563749" cy="781631"/>
      </dsp:txXfrm>
    </dsp:sp>
    <dsp:sp modelId="{7F33D63F-F09C-4BC2-8EC7-56A02AEFA6B7}">
      <dsp:nvSpPr>
        <dsp:cNvPr id="0" name=""/>
        <dsp:cNvSpPr/>
      </dsp:nvSpPr>
      <dsp:spPr>
        <a:xfrm>
          <a:off x="1297825" y="2748738"/>
          <a:ext cx="2563749" cy="781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наклонные,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занимающие промежуточное положение</a:t>
          </a:r>
        </a:p>
      </dsp:txBody>
      <dsp:txXfrm>
        <a:off x="1297825" y="2748738"/>
        <a:ext cx="2563749" cy="781631"/>
      </dsp:txXfrm>
    </dsp:sp>
    <dsp:sp modelId="{D9E56189-B4F6-4B52-A1D2-E5386349359C}">
      <dsp:nvSpPr>
        <dsp:cNvPr id="0" name=""/>
        <dsp:cNvSpPr/>
      </dsp:nvSpPr>
      <dsp:spPr>
        <a:xfrm>
          <a:off x="4374325" y="2260219"/>
          <a:ext cx="2563749" cy="781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прямые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(имеют северо-восточное направление восходящего витка) </a:t>
          </a:r>
        </a:p>
      </dsp:txBody>
      <dsp:txXfrm>
        <a:off x="4374325" y="2260219"/>
        <a:ext cx="2563749" cy="781631"/>
      </dsp:txXfrm>
    </dsp:sp>
    <dsp:sp modelId="{B87EA345-6502-4309-B270-E6913B122BF1}">
      <dsp:nvSpPr>
        <dsp:cNvPr id="0" name=""/>
        <dsp:cNvSpPr/>
      </dsp:nvSpPr>
      <dsp:spPr>
        <a:xfrm>
          <a:off x="4374325" y="3237258"/>
          <a:ext cx="2563749" cy="781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обратные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(имеют северо-западное направление восходящего витка)</a:t>
          </a:r>
        </a:p>
      </dsp:txBody>
      <dsp:txXfrm>
        <a:off x="4374325" y="3237258"/>
        <a:ext cx="2563749" cy="7816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E0D2-6E74-4B9F-B967-FFAF799C180B}">
      <dsp:nvSpPr>
        <dsp:cNvPr id="0" name=""/>
        <dsp:cNvSpPr/>
      </dsp:nvSpPr>
      <dsp:spPr>
        <a:xfrm>
          <a:off x="600265" y="14805"/>
          <a:ext cx="5413469" cy="5413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движении по орбите спутник проделывает путь, который называется </a:t>
          </a: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трассой</a:t>
          </a: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 являющейся по сути проекцией орбиты на земную поверхность.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6200" y="653169"/>
        <a:ext cx="3121279" cy="4136740"/>
      </dsp:txXfrm>
    </dsp:sp>
    <dsp:sp modelId="{8BBC2DFB-FF76-4871-9993-86C41E68EEBD}">
      <dsp:nvSpPr>
        <dsp:cNvPr id="0" name=""/>
        <dsp:cNvSpPr/>
      </dsp:nvSpPr>
      <dsp:spPr>
        <a:xfrm>
          <a:off x="4501865" y="14805"/>
          <a:ext cx="5413469" cy="54134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Наклонение определяет широтный пояс, охватыва­емый съемкой. Например, спутники, имеющие наклон орбиты 30°, покрывают зону между 30° с.ш. и 30°ю.ш. В настоящее время в России для запуска ракет исполь­зуются полигоны Байконур (опорная орбита 65°) , по­лигон Ледяная (Свободный) с опорной орбитой 54° и 65°, космодром Плесецк (наклонение орбит от 72° до полярных орбит)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8119" y="653169"/>
        <a:ext cx="3121279" cy="4136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57E04-E10C-4EB2-8F6F-E4D156B77F45}">
      <dsp:nvSpPr>
        <dsp:cNvPr id="0" name=""/>
        <dsp:cNvSpPr/>
      </dsp:nvSpPr>
      <dsp:spPr>
        <a:xfrm rot="5400000">
          <a:off x="450259" y="1279939"/>
          <a:ext cx="1113670" cy="1267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99B6A-4A1D-49A9-B39F-06DA50CB2901}">
      <dsp:nvSpPr>
        <dsp:cNvPr id="0" name=""/>
        <dsp:cNvSpPr/>
      </dsp:nvSpPr>
      <dsp:spPr>
        <a:xfrm>
          <a:off x="155203" y="45413"/>
          <a:ext cx="1874765" cy="131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100 — 500 км </a:t>
          </a:r>
        </a:p>
      </dsp:txBody>
      <dsp:txXfrm>
        <a:off x="219275" y="109485"/>
        <a:ext cx="1746621" cy="1184131"/>
      </dsp:txXfrm>
    </dsp:sp>
    <dsp:sp modelId="{AAB60000-E679-49DC-AF20-440C4C3A2AB3}">
      <dsp:nvSpPr>
        <dsp:cNvPr id="0" name=""/>
        <dsp:cNvSpPr/>
      </dsp:nvSpPr>
      <dsp:spPr>
        <a:xfrm>
          <a:off x="1987066" y="216897"/>
          <a:ext cx="5409802" cy="106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орбиты для пилотируемых кораблей и орбитальных станций (чаще 200 — 400)</a:t>
          </a:r>
        </a:p>
      </dsp:txBody>
      <dsp:txXfrm>
        <a:off x="1987066" y="216897"/>
        <a:ext cx="5409802" cy="1060638"/>
      </dsp:txXfrm>
    </dsp:sp>
    <dsp:sp modelId="{D8BDAC13-B256-463F-9A4E-C90A0FF9FE4C}">
      <dsp:nvSpPr>
        <dsp:cNvPr id="0" name=""/>
        <dsp:cNvSpPr/>
      </dsp:nvSpPr>
      <dsp:spPr>
        <a:xfrm rot="5400000">
          <a:off x="2438074" y="2769403"/>
          <a:ext cx="1113670" cy="12678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FE8ED-2873-4DAE-B092-CD7CE6BF0841}">
      <dsp:nvSpPr>
        <dsp:cNvPr id="0" name=""/>
        <dsp:cNvSpPr/>
      </dsp:nvSpPr>
      <dsp:spPr>
        <a:xfrm>
          <a:off x="2035557" y="1537247"/>
          <a:ext cx="1874765" cy="131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 — 2000 км</a:t>
          </a:r>
        </a:p>
      </dsp:txBody>
      <dsp:txXfrm>
        <a:off x="2099629" y="1601319"/>
        <a:ext cx="1746621" cy="1184131"/>
      </dsp:txXfrm>
    </dsp:sp>
    <dsp:sp modelId="{577339B2-0C67-4931-9DA7-7B3DA3FA9D76}">
      <dsp:nvSpPr>
        <dsp:cNvPr id="0" name=""/>
        <dsp:cNvSpPr/>
      </dsp:nvSpPr>
      <dsp:spPr>
        <a:xfrm>
          <a:off x="3879918" y="1610916"/>
          <a:ext cx="4095377" cy="106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орбиты для ресурсных и метеоро­логических спутников (ресурсные 600 — 900, метеоро­логические 900— 1400)</a:t>
          </a:r>
        </a:p>
      </dsp:txBody>
      <dsp:txXfrm>
        <a:off x="3879918" y="1610916"/>
        <a:ext cx="4095377" cy="1060638"/>
      </dsp:txXfrm>
    </dsp:sp>
    <dsp:sp modelId="{F2D96678-43B1-4B2A-8390-E9478AB30300}">
      <dsp:nvSpPr>
        <dsp:cNvPr id="0" name=""/>
        <dsp:cNvSpPr/>
      </dsp:nvSpPr>
      <dsp:spPr>
        <a:xfrm>
          <a:off x="3852922" y="3039062"/>
          <a:ext cx="1874765" cy="13122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36 000 — 40 000 км</a:t>
          </a:r>
        </a:p>
      </dsp:txBody>
      <dsp:txXfrm>
        <a:off x="3916994" y="3103134"/>
        <a:ext cx="1746621" cy="1184131"/>
      </dsp:txXfrm>
    </dsp:sp>
    <dsp:sp modelId="{73895EA1-3664-4E3D-8EEA-D89B726AEA46}">
      <dsp:nvSpPr>
        <dsp:cNvPr id="0" name=""/>
        <dsp:cNvSpPr/>
      </dsp:nvSpPr>
      <dsp:spPr>
        <a:xfrm>
          <a:off x="5680618" y="3150390"/>
          <a:ext cx="3285156" cy="106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орбиты для геостационарных спутников. Скорость движения таких спутников равна скорости вращения Земли, поэтому они постоянно находятся над одной ее точкой.</a:t>
          </a:r>
        </a:p>
      </dsp:txBody>
      <dsp:txXfrm>
        <a:off x="5680618" y="3150390"/>
        <a:ext cx="3285156" cy="1060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46538-C524-4EEE-852F-A0DE89301BB9}">
      <dsp:nvSpPr>
        <dsp:cNvPr id="0" name=""/>
        <dsp:cNvSpPr/>
      </dsp:nvSpPr>
      <dsp:spPr>
        <a:xfrm>
          <a:off x="4518" y="0"/>
          <a:ext cx="5175646" cy="4895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Обычно спутники на околоземных орбитах дви­жутся со скоростью 11 км/с и один оборот вокруг Земли делают за 1,5 ч, следовательно, в сутки получается около 16 витков.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8" y="1958340"/>
        <a:ext cx="5175646" cy="1958340"/>
      </dsp:txXfrm>
    </dsp:sp>
    <dsp:sp modelId="{9594AD5A-A860-4241-86FC-14EB740B1EBF}">
      <dsp:nvSpPr>
        <dsp:cNvPr id="0" name=""/>
        <dsp:cNvSpPr/>
      </dsp:nvSpPr>
      <dsp:spPr>
        <a:xfrm>
          <a:off x="1777182" y="46105"/>
          <a:ext cx="1630318" cy="16303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47016-6F62-4327-A7CB-42CB58188AB5}">
      <dsp:nvSpPr>
        <dsp:cNvPr id="0" name=""/>
        <dsp:cNvSpPr/>
      </dsp:nvSpPr>
      <dsp:spPr>
        <a:xfrm>
          <a:off x="5335434" y="0"/>
          <a:ext cx="5175646" cy="4895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периода обращения зависит </a:t>
          </a: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межвитковое рас­стояние.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указанного спутника межвитковое рас­стояние составляет 22,5°, что на экваторе соответству­ет 2500 км. Охват же снимков составляет 100 — 200 км. Следовательно, между снимками последовательных витков будут разрывы. Если трасса рассчитана на еже­суточное повторение, то и разрывы будут повторяться. Поэтому обычно трассы рассчитывают так, чтобы было небольшое суточное смещение и можно было бы про­изводить съемку с перекрытием. Тогда за счет ежесу­точного смещения спутник за несколько суток сможет сфотографировать всю Землю. Это возможно на </a:t>
          </a: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ква­зипериодических орбитах,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которые имеют суточный сдвиг трассы на ширину зоны охвата съемкой с уче­том необходимого перекрытия.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5434" y="1958340"/>
        <a:ext cx="5175646" cy="1958340"/>
      </dsp:txXfrm>
    </dsp:sp>
    <dsp:sp modelId="{8E230BDC-C66F-4251-9B09-426CA9692D41}">
      <dsp:nvSpPr>
        <dsp:cNvPr id="0" name=""/>
        <dsp:cNvSpPr/>
      </dsp:nvSpPr>
      <dsp:spPr>
        <a:xfrm>
          <a:off x="7050956" y="8005"/>
          <a:ext cx="1630318" cy="16303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BE0C6-C6CA-4DF1-99C2-06BBE51FA4EB}">
      <dsp:nvSpPr>
        <dsp:cNvPr id="0" name=""/>
        <dsp:cNvSpPr/>
      </dsp:nvSpPr>
      <dsp:spPr>
        <a:xfrm>
          <a:off x="420623" y="4161472"/>
          <a:ext cx="9674352" cy="7343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BFE59-6C62-4683-AE11-4A26E24BFA3F}">
      <dsp:nvSpPr>
        <dsp:cNvPr id="0" name=""/>
        <dsp:cNvSpPr/>
      </dsp:nvSpPr>
      <dsp:spPr>
        <a:xfrm>
          <a:off x="39949" y="1652520"/>
          <a:ext cx="4992087" cy="74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53340" bIns="0" numCol="1" spcCol="1270" anchor="b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постоянного наблюдения одного и того же уча­стка земли используют </a:t>
          </a: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геостационарные орбиты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(Т — 24 ч, высота 36 000 км). Геостационарные спутники по­мещают на экваториальную орбиту. Они как бы зависа­ют над одной точкой, поэтому несколько таких спутни­ков, расположенных на равных расстояниях друг от друга обеспечивают постоянный обзор всей поверхно­сти Земли, за исключением полярных областей.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49" y="1652520"/>
        <a:ext cx="4992087" cy="748813"/>
      </dsp:txXfrm>
    </dsp:sp>
    <dsp:sp modelId="{31849EA7-44B3-4F96-93E4-AE3075E8C764}">
      <dsp:nvSpPr>
        <dsp:cNvPr id="0" name=""/>
        <dsp:cNvSpPr/>
      </dsp:nvSpPr>
      <dsp:spPr>
        <a:xfrm>
          <a:off x="1859" y="2689012"/>
          <a:ext cx="4992087" cy="311336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2D3A2-61DC-4886-A166-25D16F6A046E}">
      <dsp:nvSpPr>
        <dsp:cNvPr id="0" name=""/>
        <dsp:cNvSpPr/>
      </dsp:nvSpPr>
      <dsp:spPr>
        <a:xfrm>
          <a:off x="5523512" y="1636521"/>
          <a:ext cx="4992087" cy="74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3340" rIns="53340" bIns="0" numCol="1" spcCol="1270" anchor="b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Суточные геосинхронные периодические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спутники находится на наклонной орбите (Т — 24 ч). Космичес­кий аппарат над одной и той же точкой будет появ­ляться через каждые 24 часа.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12" y="1636521"/>
        <a:ext cx="4992087" cy="748813"/>
      </dsp:txXfrm>
    </dsp:sp>
    <dsp:sp modelId="{C02BD1B1-2436-4481-843B-6093C9B779E7}">
      <dsp:nvSpPr>
        <dsp:cNvPr id="0" name=""/>
        <dsp:cNvSpPr/>
      </dsp:nvSpPr>
      <dsp:spPr>
        <a:xfrm>
          <a:off x="5521652" y="2641013"/>
          <a:ext cx="4992087" cy="317736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параметров орбит и атмосферы на качественные характеристики материалов дистанционного зондирования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34F31-22EF-37B7-30D1-614BC44325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FD80938-C007-5B4D-94BF-BB4A44B1C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74866"/>
              </p:ext>
            </p:extLst>
          </p:nvPr>
        </p:nvGraphicFramePr>
        <p:xfrm>
          <a:off x="2388031" y="1897897"/>
          <a:ext cx="94061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ACD889-89CC-674D-BE7A-B722A760766D}"/>
              </a:ext>
            </a:extLst>
          </p:cNvPr>
          <p:cNvSpPr txBox="1"/>
          <p:nvPr/>
        </p:nvSpPr>
        <p:spPr>
          <a:xfrm>
            <a:off x="962186" y="4899864"/>
            <a:ext cx="3268851" cy="1027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высоте можно выделить три группы наиболее часто используемых орбит.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8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34F31-22EF-37B7-30D1-614BC44325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о</a:t>
            </a:r>
            <a:r>
              <a:rPr lang="kk-KZ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ращения (Т)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время обращения спут­ника вокруг Земли, от которого зависит число витков в сутки.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10943"/>
              </p:ext>
            </p:extLst>
          </p:nvPr>
        </p:nvGraphicFramePr>
        <p:xfrm>
          <a:off x="838200" y="1825625"/>
          <a:ext cx="105156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4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060046"/>
              </p:ext>
            </p:extLst>
          </p:nvPr>
        </p:nvGraphicFramePr>
        <p:xfrm>
          <a:off x="742950" y="66676"/>
          <a:ext cx="105156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FF983-97E9-CDD1-86BF-58C283B9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1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34F31-22EF-37B7-30D1-614BC44325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орбиты по отношению к Солнцу -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угол между плоскостью орбиты и направлением на Солнце </a:t>
            </a:r>
            <a:r>
              <a:rPr lang="ru-RU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730473"/>
              </p:ext>
            </p:extLst>
          </p:nvPr>
        </p:nvGraphicFramePr>
        <p:xfrm>
          <a:off x="838200" y="1825624"/>
          <a:ext cx="10515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3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69675-15B7-BF1F-A448-C273B235C85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 атмосферы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EF1A0-8FCF-3C8C-615A-B95BEB22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4575" cy="4351338"/>
          </a:xfrm>
        </p:spPr>
        <p:txBody>
          <a:bodyPr>
            <a:normAutofit fontScale="700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Съемка из космоса произво­дится через толщу атмосферы, состояние и свойства которой оказывают влияние на получаемые материа­лы дистанционного зондирования. Здесь необходимо учитывать экранирующее влияние облачности, погло­щение солнечных лучей, рассеивание, влияние атмос­ферной дымки и др.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съемке в оптическом диапазоне мешает облачность, которая в каждый момент времени закры­вает более 50% поверхности земного шара. Некоторые области остаются закрытыми облачностью большую часть времени года, следовательно, при планировании исследований необходимо располагать сведениями об облачности в данном районе. Но даже при безоблач­ном небе часть лучей поглощается. Это поглощение избирательное и зависит от длины волны. Атмосфера задерживает большую часть гамма-излучения, рентге­новского и УФ излучений, а также ряд участков види­мой и ИК-зоны, в том числе фиолетовый, сине-зеле­ный участки видимой части спектра. Поэтому съемку обычно выполняют в тех участках спектра, где элект­ромагнитное излучение не поглощается. Такие участ­ки называются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«окнами прозрачности».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Рассеивание лучей неодинаково в различных зонах. Атмосферная дымка снижает контрастность изображения объектов на космических снимках, искажает цвет объек­тов. Наиболее сильно сказывается влияние атмосферной дымки в синей и голубой зонах спектра.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4D7B2-DD7A-105D-01C2-569D8D99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0294" y="1825625"/>
            <a:ext cx="4582269" cy="2736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71108" y="4697412"/>
            <a:ext cx="4141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атмосферы для различных длин волн</a:t>
            </a:r>
          </a:p>
        </p:txBody>
      </p:sp>
    </p:spTree>
    <p:extLst>
      <p:ext uri="{BB962C8B-B14F-4D97-AF65-F5344CB8AC3E}">
        <p14:creationId xmlns:p14="http://schemas.microsoft.com/office/powerpoint/2010/main" val="1348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означает понятие «дистанционное зондирование Земли»?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Какими параметрами определяются качественные характеристики материалов дистанционного зондирования?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орбиты по отношению к Солнцу?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Суточные геосинхронные периодические спутники?</a:t>
            </a:r>
            <a:endParaRPr lang="ru-RU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5948831" cy="433462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принцип работы Дистанционного Зондирования </a:t>
            </a: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материалов дистанционного зондирования</a:t>
            </a:r>
            <a:endParaRPr lang="ru-RU" sz="4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4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5E5B8-57EB-4139-BE45-8928B237BE4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Дистанционное зондирование Земли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(ДЗ) 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208394"/>
              </p:ext>
            </p:extLst>
          </p:nvPr>
        </p:nvGraphicFramePr>
        <p:xfrm>
          <a:off x="838200" y="1825624"/>
          <a:ext cx="1171575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DF032F-4C3C-776B-2C83-79A45E62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24071F-8FA9-84DB-9697-408A1AF6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655" y="5926180"/>
            <a:ext cx="7060769" cy="73705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1. Общий принцип работы Дистанционного Зондирования Земли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740C8A-0E2B-F23F-0081-060AAB27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2B074-DD16-5E39-193C-22C0E8A53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85" y="194762"/>
            <a:ext cx="6765355" cy="557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26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12651"/>
              </p:ext>
            </p:extLst>
          </p:nvPr>
        </p:nvGraphicFramePr>
        <p:xfrm>
          <a:off x="838200" y="440787"/>
          <a:ext cx="10515600" cy="600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4937ED-3702-CA00-E5FE-1332F64B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9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FBA7903-FA61-75FA-EF81-DDA10498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778592"/>
              </p:ext>
            </p:extLst>
          </p:nvPr>
        </p:nvGraphicFramePr>
        <p:xfrm>
          <a:off x="838200" y="418454"/>
          <a:ext cx="10515600" cy="5758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BD4C98-0814-B91C-A1D0-9A90359D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9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34F31-22EF-37B7-30D1-614BC44325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орбит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9205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0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34F31-22EF-37B7-30D1-614BC44325F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Наклонение орбиты (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важная характерис­тика, которая определяется углом между плоскостью орбиты и плоскостью экватора.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4400B1-A776-C951-FEE1-2CE5BB52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A8B3135-4795-BA37-8710-6EE995912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453175"/>
              </p:ext>
            </p:extLst>
          </p:nvPr>
        </p:nvGraphicFramePr>
        <p:xfrm>
          <a:off x="3040681" y="2031319"/>
          <a:ext cx="6941519" cy="432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21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953083"/>
              </p:ext>
            </p:extLst>
          </p:nvPr>
        </p:nvGraphicFramePr>
        <p:xfrm>
          <a:off x="838200" y="585761"/>
          <a:ext cx="10515600" cy="544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8DD72-58C9-A816-ACA4-7FBBCAB5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05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5803</TotalTime>
  <Words>1063</Words>
  <Application>Microsoft Office PowerPoint</Application>
  <PresentationFormat>Широкоэкранный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Дистанционное зондирование Земли (ДЗ) </vt:lpstr>
      <vt:lpstr>Презентация PowerPoint</vt:lpstr>
      <vt:lpstr>Презентация PowerPoint</vt:lpstr>
      <vt:lpstr>Презентация PowerPoint</vt:lpstr>
      <vt:lpstr>Форма орбит</vt:lpstr>
      <vt:lpstr>Наклонение орбиты (i) — это важная характерис­тика, которая определяется углом между плоскостью орбиты и плоскостью экватора.</vt:lpstr>
      <vt:lpstr>Презентация PowerPoint</vt:lpstr>
      <vt:lpstr>Высота</vt:lpstr>
      <vt:lpstr>Период обращения (Т) — время обращения спут­ника вокруг Земли, от которого зависит число витков в сутки. </vt:lpstr>
      <vt:lpstr>Презентация PowerPoint</vt:lpstr>
      <vt:lpstr>Положение орбиты по отношению к Солнцу - это угол между плоскостью орбиты и направлением на Солнце  </vt:lpstr>
      <vt:lpstr>Влияние атмосферы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198</cp:revision>
  <dcterms:created xsi:type="dcterms:W3CDTF">2021-11-16T03:16:23Z</dcterms:created>
  <dcterms:modified xsi:type="dcterms:W3CDTF">2023-11-05T08:20:03Z</dcterms:modified>
</cp:coreProperties>
</file>