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2.xml" ContentType="application/vnd.openxmlformats-officedocument.presentationml.comments+xml"/>
  <Override PartName="/ppt/notesSlides/notesSlide1.xml" ContentType="application/vnd.openxmlformats-officedocument.presentationml.notesSlide+xml"/>
  <Override PartName="/ppt/comments/comment3.xml" ContentType="application/vnd.openxmlformats-officedocument.presentationml.comments+xml"/>
  <Override PartName="/ppt/comments/comment4.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comment5.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1"/>
  </p:sldMasterIdLst>
  <p:notesMasterIdLst>
    <p:notesMasterId r:id="rId36"/>
  </p:notesMasterIdLst>
  <p:sldIdLst>
    <p:sldId id="256" r:id="rId2"/>
    <p:sldId id="257" r:id="rId3"/>
    <p:sldId id="258" r:id="rId4"/>
    <p:sldId id="259" r:id="rId5"/>
    <p:sldId id="418" r:id="rId6"/>
    <p:sldId id="270" r:id="rId7"/>
    <p:sldId id="260" r:id="rId8"/>
    <p:sldId id="419" r:id="rId9"/>
    <p:sldId id="420" r:id="rId10"/>
    <p:sldId id="421" r:id="rId11"/>
    <p:sldId id="422" r:id="rId12"/>
    <p:sldId id="271" r:id="rId13"/>
    <p:sldId id="262" r:id="rId14"/>
    <p:sldId id="263" r:id="rId15"/>
    <p:sldId id="365" r:id="rId16"/>
    <p:sldId id="415" r:id="rId17"/>
    <p:sldId id="417" r:id="rId18"/>
    <p:sldId id="272" r:id="rId19"/>
    <p:sldId id="265" r:id="rId20"/>
    <p:sldId id="266" r:id="rId21"/>
    <p:sldId id="267" r:id="rId22"/>
    <p:sldId id="423" r:id="rId23"/>
    <p:sldId id="424" r:id="rId24"/>
    <p:sldId id="273" r:id="rId25"/>
    <p:sldId id="268" r:id="rId26"/>
    <p:sldId id="360" r:id="rId27"/>
    <p:sldId id="361" r:id="rId28"/>
    <p:sldId id="362" r:id="rId29"/>
    <p:sldId id="363" r:id="rId30"/>
    <p:sldId id="364" r:id="rId31"/>
    <p:sldId id="274" r:id="rId32"/>
    <p:sldId id="264" r:id="rId33"/>
    <p:sldId id="261" r:id="rId34"/>
    <p:sldId id="269"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Мамбеталина Алия Сактагановна" initials="МАС" lastIdx="21" clrIdx="0">
    <p:extLst>
      <p:ext uri="{19B8F6BF-5375-455C-9EA6-DF929625EA0E}">
        <p15:presenceInfo xmlns:p15="http://schemas.microsoft.com/office/powerpoint/2012/main" userId="S::750428400415@enu.kz::c77ab106-1082-4950-a6b3-8ad7f13036f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58"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8-23T13:10:11.266" idx="1">
    <p:pos x="6455" y="1396"/>
    <p:text>Воля - аспект большинства иных важнейших психических процессов и явлений, а также уникальная способность личности произвольно контролировать свое поведение.</p:text>
    <p:extLst>
      <p:ext uri="{C676402C-5697-4E1C-873F-D02D1690AC5C}">
        <p15:threadingInfo xmlns:p15="http://schemas.microsoft.com/office/powerpoint/2012/main" timeZoneBias="-180"/>
      </p:ext>
    </p:extLst>
  </p:cm>
  <p:cm authorId="1" dt="2020-08-23T13:11:43.246" idx="2">
    <p:pos x="1965" y="2080"/>
    <p:text>по определению С.Р. Рубинштейна, «Волевое действие — это сознательное, целенаправленное действие, посредством которого человек осуществляет поставленную перед ним цель, подчиняя свои импульсы сознательному контролю и изменяя окружающую действительность в соответствии со своим замыслом».</p:text>
    <p:extLst>
      <p:ext uri="{C676402C-5697-4E1C-873F-D02D1690AC5C}">
        <p15:threadingInfo xmlns:p15="http://schemas.microsoft.com/office/powerpoint/2012/main" timeZoneBias="-180"/>
      </p:ext>
    </p:extLst>
  </p:cm>
  <p:cm authorId="1" dt="2020-08-23T13:12:04.856" idx="3">
    <p:pos x="4525" y="2253"/>
    <p:text>делает его относительно свободным от внешних обстоятельств, по-настоящему превращает его в активного субъекта.</p:text>
    <p:extLst>
      <p:ext uri="{C676402C-5697-4E1C-873F-D02D1690AC5C}">
        <p15:threadingInfo xmlns:p15="http://schemas.microsoft.com/office/powerpoint/2012/main" timeZoneBias="-180"/>
      </p:ext>
    </p:extLst>
  </p:cm>
  <p:cm authorId="1" dt="2020-08-23T13:12:20.733" idx="4">
    <p:pos x="2381" y="2758"/>
    <p:text>Сталкиваясь с препятствиями, человек либо отказывается от действия в выбранном направлении, либо увеличивает усилия. чтобы преодолеть возникшие трудности.</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8-23T13:13:20.784" idx="5">
    <p:pos x="4954" y="1178"/>
    <p:text>побуждение к совершению волевого действия, вызываемое той или иной потребностью. Причем степень осознания этой потребности может быть разной: от смутно осознаваемого влечения и до четко осознанной цели;</p:text>
    <p:extLst>
      <p:ext uri="{C676402C-5697-4E1C-873F-D02D1690AC5C}">
        <p15:threadingInfo xmlns:p15="http://schemas.microsoft.com/office/powerpoint/2012/main" timeZoneBias="-180"/>
      </p:ext>
    </p:extLst>
  </p:cm>
  <p:cm authorId="1" dt="2020-08-23T13:13:39.851" idx="6">
    <p:pos x="5953" y="2297"/>
    <p:text>наличие одного или нескольких мотивов и установление очередности их выполнения:</p:text>
    <p:extLst>
      <p:ext uri="{C676402C-5697-4E1C-873F-D02D1690AC5C}">
        <p15:threadingInfo xmlns:p15="http://schemas.microsoft.com/office/powerpoint/2012/main" timeZoneBias="-180"/>
      </p:ext>
    </p:extLst>
  </p:cm>
  <p:cm authorId="1" dt="2020-08-23T13:14:43.926" idx="7">
    <p:pos x="5953" y="2433"/>
    <p:text>«борьба мотивов» в процессе выбора того или иного из противоречивых побуждений;</p:text>
    <p:extLst>
      <p:ext uri="{C676402C-5697-4E1C-873F-D02D1690AC5C}">
        <p15:threadingInfo xmlns:p15="http://schemas.microsoft.com/office/powerpoint/2012/main" timeZoneBias="-180">
          <p15:parentCm authorId="1" idx="6"/>
        </p15:threadingInfo>
      </p:ext>
    </p:extLst>
  </p:cm>
  <p:cm authorId="1" dt="2020-08-23T13:14:49.353" idx="8">
    <p:pos x="4314" y="3763"/>
    <p:text>принятие решения в процессе выбора того или иного варианта поведения. На данном этапе может возникнуть или чувство облегчения, или состояние беспокойства, связанное с неуверенностью в правильности принятого решения;</p:text>
    <p:extLst>
      <p:ext uri="{C676402C-5697-4E1C-873F-D02D1690AC5C}">
        <p15:threadingInfo xmlns:p15="http://schemas.microsoft.com/office/powerpoint/2012/main" timeZoneBias="-180"/>
      </p:ext>
    </p:extLst>
  </p:cm>
  <p:cm authorId="1" dt="2020-08-23T13:15:11.405" idx="9">
    <p:pos x="1051" y="3308"/>
    <p:text>реализация принятого решения, осуществление того или иного варианта действий.</p:text>
    <p:extLst>
      <p:ext uri="{C676402C-5697-4E1C-873F-D02D1690AC5C}">
        <p15:threadingInfo xmlns:p15="http://schemas.microsoft.com/office/powerpoint/2012/main" timeZoneBias="-1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8-23T13:26:08.424" idx="10">
    <p:pos x="3904" y="1600"/>
    <p:text>Важнейшим волевым свойством личности выступает целеустремленность как способность человека осуществлять свои жизненные цели.</p:text>
    <p:extLst>
      <p:ext uri="{C676402C-5697-4E1C-873F-D02D1690AC5C}">
        <p15:threadingInfo xmlns:p15="http://schemas.microsoft.com/office/powerpoint/2012/main" timeZoneBias="-180"/>
      </p:ext>
    </p:extLst>
  </p:cm>
  <p:cm authorId="1" dt="2020-08-23T13:26:29.775" idx="11">
    <p:pos x="3392" y="1798"/>
    <p:text>Самостоятельность проявляется в умении совершать действия и принимать решения на основе внутренней мотивации и своих знаний, умения и навыков. Несамостоятельный человек ориентирован на подчинение другому, на перекладывание ответственности на него за совершаемые действия.</p:text>
    <p:extLst>
      <p:ext uri="{C676402C-5697-4E1C-873F-D02D1690AC5C}">
        <p15:threadingInfo xmlns:p15="http://schemas.microsoft.com/office/powerpoint/2012/main" timeZoneBias="-180"/>
      </p:ext>
    </p:extLst>
  </p:cm>
  <p:cm authorId="1" dt="2020-08-23T13:28:09.905" idx="12">
    <p:pos x="3091" y="2048"/>
    <p:text>Решительность выражается в умении своевременно и без колебаний принимать обдуманное решение и претворять его в жизнь. Действия решительного человека характеризуются продуманностью и быстротой, смелостью, уверенностью в своих поступках. Противоположной чертой решительности является нерешительность. Человек, отличающийся нерешительностью, постоянно сомневается, колеблется в принятии решений и использовании выбранных методов решения. Нерешительный человек, даже приняв решение, начинает вновь сомневаться, выжидает, как поступят другие.</p:text>
    <p:extLst>
      <p:ext uri="{C676402C-5697-4E1C-873F-D02D1690AC5C}">
        <p15:threadingInfo xmlns:p15="http://schemas.microsoft.com/office/powerpoint/2012/main" timeZoneBias="-180"/>
      </p:ext>
    </p:extLst>
  </p:cm>
  <p:cm authorId="1" dt="2020-08-23T13:28:29.510" idx="13">
    <p:pos x="3027" y="2304"/>
    <p:text>Настойчивость выражается в умении добиваться поставленной цели, преодолевая трудности на пути к ее достижению. Настойчивый человек не отступает от принятого решения, а при неудачах действует с удвоенной энергией. Человек, лишенный настойчивости, при первой неудаче отступает от принятого решения.</p:text>
    <p:extLst>
      <p:ext uri="{C676402C-5697-4E1C-873F-D02D1690AC5C}">
        <p15:threadingInfo xmlns:p15="http://schemas.microsoft.com/office/powerpoint/2012/main" timeZoneBias="-180"/>
      </p:ext>
    </p:extLst>
  </p:cm>
  <p:cm authorId="1" dt="2020-08-23T13:29:17.136" idx="14">
    <p:pos x="2707" y="2554"/>
    <p:text>Выдержка и самообладание есть умение владеть собой, своими действиями и внешним проявлением эмоций, постоянно их контролировать, даже при неудачах и больших неудачах. Противоположностью выдержке является неумение сдерживать себя, что вызвано отсутствием специального воспитания и самовоспитания.</p:text>
    <p:extLst>
      <p:ext uri="{C676402C-5697-4E1C-873F-D02D1690AC5C}">
        <p15:threadingInfo xmlns:p15="http://schemas.microsoft.com/office/powerpoint/2012/main" timeZoneBias="-180"/>
      </p:ext>
    </p:extLst>
  </p:cm>
  <p:cm authorId="1" dt="2020-08-23T13:30:43.017" idx="15">
    <p:pos x="3706" y="3059"/>
    <p:text>Дисциплинированность означает осознанное подчинение своего поведения определенным нормам и требованиям. Дисциплинированность проявляется в разных формах как в поведении, так и в мышлении, и противоположна недисциплинированности.</p:text>
    <p:extLst>
      <p:ext uri="{C676402C-5697-4E1C-873F-D02D1690AC5C}">
        <p15:threadingInfo xmlns:p15="http://schemas.microsoft.com/office/powerpoint/2012/main" timeZoneBias="-180"/>
      </p:ext>
    </p:extLst>
  </p:cm>
  <p:cm authorId="1" dt="2020-08-23T13:31:18.647" idx="16">
    <p:pos x="3539" y="3315"/>
    <p:text>проявляются в готовности и умении бороться, преодолевать трудности и опасности на пути к достижению цели, в готовности отстаивать свою жизненную позицию. Мужеству противоположно такое качество, как трусость, вызываемая обычно страхом.</p:text>
    <p:extLst>
      <p:ext uri="{C676402C-5697-4E1C-873F-D02D1690AC5C}">
        <p15:threadingInfo xmlns:p15="http://schemas.microsoft.com/office/powerpoint/2012/main" timeZoneBias="-1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08-23T13:43:46.680" idx="17">
    <p:pos x="3226" y="2048"/>
    <p:text>детерминация — это обусловленность поведения человека и животных какой-либо причиной. Непроизвольное поведение животных, как и непроизвольные реакции человека, детерминированы, т.е. обусловлены какой-либо причиной(чаще всего — внешним сигналом, раздражителем). При произвольном поведении конечная причина действия, поступка находится в самом человеке. Именно он принимает решение реагировать или нет на тот или иной внешний или внутренний сигнал. Однако принятие решения (самодетерминация) во многих случаях является сложным психическим процессом, который называется мотивацией.</p:text>
    <p:extLst>
      <p:ext uri="{C676402C-5697-4E1C-873F-D02D1690AC5C}">
        <p15:threadingInfo xmlns:p15="http://schemas.microsoft.com/office/powerpoint/2012/main" timeZoneBias="-180"/>
      </p:ext>
    </p:extLst>
  </p:cm>
  <p:cm authorId="1" dt="2020-08-23T13:44:50.415" idx="18">
    <p:pos x="3226" y="2184"/>
    <p:text>Самоинициация связана с запуском действия для достижения цели. Запуск осуществляется посредством волевого импульса, т.е. отдаваемой самому себе команды с помощью внутренней речи — слов или восклицаний, произносимых про себя.</p:text>
    <p:extLst>
      <p:ext uri="{C676402C-5697-4E1C-873F-D02D1690AC5C}">
        <p15:threadingInfo xmlns:p15="http://schemas.microsoft.com/office/powerpoint/2012/main" timeZoneBias="-180">
          <p15:parentCm authorId="1" idx="17"/>
        </p15:threadingInfo>
      </p:ext>
    </p:extLst>
  </p:cm>
  <p:cm authorId="1" dt="2020-08-23T13:45:08.981" idx="19">
    <p:pos x="3226" y="2320"/>
    <p:text>В связи с тем, что осуществление действий происходит чаще всею при наличии внешних и внутренних помех, могущих привести к отклонению от заданной программы действия и недостижению цели, требуется осуществлять сознательный самоконтроль за получаемыми на разных этапах результатами. Для этого контроля используется откладываемая в кратковременную и оперативную память программа действия, служащая человеку эталоном для сличения с получающимся результатом. Если в сознании человека при таком сличении фиксируется отклонение от заданного параметра (ошибка), он вносит исправление в программу, т.е. осуществляет ее коррекцию.
Самоконтроль осуществляется с помощью сознательного и преднамеренного, т.е. произвольного, внимания.</p:text>
    <p:extLst>
      <p:ext uri="{C676402C-5697-4E1C-873F-D02D1690AC5C}">
        <p15:threadingInfo xmlns:p15="http://schemas.microsoft.com/office/powerpoint/2012/main" timeZoneBias="-180">
          <p15:parentCm authorId="1" idx="17"/>
        </p15:threadingInfo>
      </p:ext>
    </p:extLst>
  </p:cm>
  <p:cm authorId="1" dt="2020-08-23T13:46:10.762" idx="20">
    <p:pos x="3226" y="2456"/>
    <p:text>Очень часто осуществление действия или деятельности, совершение того или иного поступка встречает затруднения, внешние или внутренние препятствия. Преодоление препятствий требует от человека интеллектуального и физического напряжения, обозначаемого как волевое усилие. Использование волевого усилия означает, что произвольное управление видоизменилось в волевую регуляцию, направленную на проявление так называемой силы воли.
Волевая регуляция определяется силой мотива (поэтому нередко волю подменяют мотивами: раз хочу, значит, делаю; однако эта формула не подходит для случаев, когда человек очень хочет, но не делает, и когда очень не хочет, но все же делает). Несомненно, однако, что в любом случае сила мотива определяет и степень проявления волевою усилия: если очень хочу достичь цели, то буду проявлять и более интенсивное и более длительное волевое усилие; так же и при запрете, проявлении тормозной функции воли: чем больше хочется, тем большее волевое усилие должен приложить, чтобы сдержать свое стремление, направленное на удовлетворение потребности.</p:text>
    <p:extLst>
      <p:ext uri="{C676402C-5697-4E1C-873F-D02D1690AC5C}">
        <p15:threadingInfo xmlns:p15="http://schemas.microsoft.com/office/powerpoint/2012/main" timeZoneBias="-180">
          <p15:parentCm authorId="1" idx="17"/>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0-08-23T14:00:19.709" idx="21">
    <p:pos x="10" y="10"/>
    <p:text>эвстресс -положительный стресс, который сочетается с желательным эффектом и мобилизует организм (происходит активизация познавательных процессов и процессов самосознания, осмысления действительности, памяти)
дистресс -отрицательный стресс с нежелательным вредоносным эффектом</p:text>
    <p:extLst>
      <p:ext uri="{C676402C-5697-4E1C-873F-D02D1690AC5C}">
        <p15:threadingInfo xmlns:p15="http://schemas.microsoft.com/office/powerpoint/2012/main" timeZoneBias="-1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46FA33-DB60-4460-A738-56CACC082338}" type="doc">
      <dgm:prSet loTypeId="urn:microsoft.com/office/officeart/2005/8/layout/cycle2" loCatId="cycle" qsTypeId="urn:microsoft.com/office/officeart/2005/8/quickstyle/3d4" qsCatId="3D" csTypeId="urn:microsoft.com/office/officeart/2005/8/colors/accent1_2" csCatId="accent1" phldr="1"/>
      <dgm:spPr/>
      <dgm:t>
        <a:bodyPr/>
        <a:lstStyle/>
        <a:p>
          <a:endParaRPr lang="ru-RU"/>
        </a:p>
      </dgm:t>
    </dgm:pt>
    <dgm:pt modelId="{4AB832B7-6819-4474-A27E-B431EEEDD620}">
      <dgm:prSet custT="1">
        <dgm:style>
          <a:lnRef idx="1">
            <a:schemeClr val="accent2"/>
          </a:lnRef>
          <a:fillRef idx="2">
            <a:schemeClr val="accent2"/>
          </a:fillRef>
          <a:effectRef idx="1">
            <a:schemeClr val="accent2"/>
          </a:effectRef>
          <a:fontRef idx="minor">
            <a:schemeClr val="dk1"/>
          </a:fontRef>
        </dgm:style>
      </dgm:prSet>
      <dgm:spPr/>
      <dgm:t>
        <a:bodyPr/>
        <a:lstStyle/>
        <a:p>
          <a:r>
            <a:rPr lang="ru-RU" sz="2100" dirty="0"/>
            <a:t>Возникновение побуждение и предварительная постановка цели</a:t>
          </a:r>
        </a:p>
      </dgm:t>
    </dgm:pt>
    <dgm:pt modelId="{CEC72760-2E6C-4D00-BB55-3FCA7C391D03}" type="parTrans" cxnId="{624C7A56-53E7-4D42-8441-6A9B34F44B90}">
      <dgm:prSet/>
      <dgm:spPr/>
      <dgm:t>
        <a:bodyPr/>
        <a:lstStyle/>
        <a:p>
          <a:endParaRPr lang="ru-RU"/>
        </a:p>
      </dgm:t>
    </dgm:pt>
    <dgm:pt modelId="{CC67F166-1BB9-4FFC-872B-8FAFE8FCAEBB}" type="sibTrans" cxnId="{624C7A56-53E7-4D42-8441-6A9B34F44B90}">
      <dgm:prSet/>
      <dgm:spPr/>
      <dgm:t>
        <a:bodyPr/>
        <a:lstStyle/>
        <a:p>
          <a:endParaRPr lang="ru-RU"/>
        </a:p>
      </dgm:t>
    </dgm:pt>
    <dgm:pt modelId="{C896E463-E187-40C0-8429-D6EFE20E2794}">
      <dgm:prSet>
        <dgm:style>
          <a:lnRef idx="1">
            <a:schemeClr val="accent2"/>
          </a:lnRef>
          <a:fillRef idx="2">
            <a:schemeClr val="accent2"/>
          </a:fillRef>
          <a:effectRef idx="1">
            <a:schemeClr val="accent2"/>
          </a:effectRef>
          <a:fontRef idx="minor">
            <a:schemeClr val="dk1"/>
          </a:fontRef>
        </dgm:style>
      </dgm:prSet>
      <dgm:spPr/>
      <dgm:t>
        <a:bodyPr/>
        <a:lstStyle/>
        <a:p>
          <a:r>
            <a:rPr lang="ru-RU" dirty="0"/>
            <a:t>Стадия обсуждения и «борьба мотивов»</a:t>
          </a:r>
        </a:p>
      </dgm:t>
    </dgm:pt>
    <dgm:pt modelId="{5BB09A54-F5EB-43AF-94B9-513E914273D2}" type="parTrans" cxnId="{70A5685A-99B6-4A00-8E13-7A112143F27C}">
      <dgm:prSet/>
      <dgm:spPr/>
      <dgm:t>
        <a:bodyPr/>
        <a:lstStyle/>
        <a:p>
          <a:endParaRPr lang="ru-RU"/>
        </a:p>
      </dgm:t>
    </dgm:pt>
    <dgm:pt modelId="{11074647-080A-498B-BED1-FABAFB1D3D3C}" type="sibTrans" cxnId="{70A5685A-99B6-4A00-8E13-7A112143F27C}">
      <dgm:prSet/>
      <dgm:spPr/>
      <dgm:t>
        <a:bodyPr/>
        <a:lstStyle/>
        <a:p>
          <a:endParaRPr lang="ru-RU"/>
        </a:p>
      </dgm:t>
    </dgm:pt>
    <dgm:pt modelId="{CBEE3DE9-91DB-4C78-84F7-583ED4787049}">
      <dgm:prSet>
        <dgm:style>
          <a:lnRef idx="1">
            <a:schemeClr val="accent2"/>
          </a:lnRef>
          <a:fillRef idx="2">
            <a:schemeClr val="accent2"/>
          </a:fillRef>
          <a:effectRef idx="1">
            <a:schemeClr val="accent2"/>
          </a:effectRef>
          <a:fontRef idx="minor">
            <a:schemeClr val="dk1"/>
          </a:fontRef>
        </dgm:style>
      </dgm:prSet>
      <dgm:spPr/>
      <dgm:t>
        <a:bodyPr/>
        <a:lstStyle/>
        <a:p>
          <a:r>
            <a:rPr lang="ru-RU" dirty="0"/>
            <a:t>Принятие решения</a:t>
          </a:r>
        </a:p>
      </dgm:t>
    </dgm:pt>
    <dgm:pt modelId="{0EEB8079-89B6-402F-B3E3-11D64D486B2A}" type="parTrans" cxnId="{7DC1E74F-9A19-4758-B16C-B1F5B4CC24DE}">
      <dgm:prSet/>
      <dgm:spPr/>
      <dgm:t>
        <a:bodyPr/>
        <a:lstStyle/>
        <a:p>
          <a:endParaRPr lang="ru-RU"/>
        </a:p>
      </dgm:t>
    </dgm:pt>
    <dgm:pt modelId="{B61948D9-C16E-4656-95FD-07BB749F3F5B}" type="sibTrans" cxnId="{7DC1E74F-9A19-4758-B16C-B1F5B4CC24DE}">
      <dgm:prSet/>
      <dgm:spPr/>
      <dgm:t>
        <a:bodyPr/>
        <a:lstStyle/>
        <a:p>
          <a:endParaRPr lang="ru-RU"/>
        </a:p>
      </dgm:t>
    </dgm:pt>
    <dgm:pt modelId="{4E2F5D0E-B89C-42FD-B668-42115E604344}">
      <dgm:prSet>
        <dgm:style>
          <a:lnRef idx="1">
            <a:schemeClr val="accent2"/>
          </a:lnRef>
          <a:fillRef idx="2">
            <a:schemeClr val="accent2"/>
          </a:fillRef>
          <a:effectRef idx="1">
            <a:schemeClr val="accent2"/>
          </a:effectRef>
          <a:fontRef idx="minor">
            <a:schemeClr val="dk1"/>
          </a:fontRef>
        </dgm:style>
      </dgm:prSet>
      <dgm:spPr/>
      <dgm:t>
        <a:bodyPr/>
        <a:lstStyle/>
        <a:p>
          <a:r>
            <a:rPr lang="ru-RU" dirty="0"/>
            <a:t>Исполнение реализации принятого решения</a:t>
          </a:r>
        </a:p>
      </dgm:t>
    </dgm:pt>
    <dgm:pt modelId="{64FCF653-876D-4101-900E-62CF2CE8BB41}" type="parTrans" cxnId="{D7597C5F-D443-41F3-B690-0E68D61D559B}">
      <dgm:prSet/>
      <dgm:spPr/>
      <dgm:t>
        <a:bodyPr/>
        <a:lstStyle/>
        <a:p>
          <a:endParaRPr lang="ru-RU"/>
        </a:p>
      </dgm:t>
    </dgm:pt>
    <dgm:pt modelId="{18692A0C-E99C-4067-BE3B-A3E014F09C0C}" type="sibTrans" cxnId="{D7597C5F-D443-41F3-B690-0E68D61D559B}">
      <dgm:prSet/>
      <dgm:spPr/>
      <dgm:t>
        <a:bodyPr/>
        <a:lstStyle/>
        <a:p>
          <a:endParaRPr lang="ru-RU"/>
        </a:p>
      </dgm:t>
    </dgm:pt>
    <dgm:pt modelId="{520A9046-9B24-4F04-A0E1-16FB04C62411}" type="pres">
      <dgm:prSet presAssocID="{7F46FA33-DB60-4460-A738-56CACC082338}" presName="cycle" presStyleCnt="0">
        <dgm:presLayoutVars>
          <dgm:dir/>
          <dgm:resizeHandles val="exact"/>
        </dgm:presLayoutVars>
      </dgm:prSet>
      <dgm:spPr/>
    </dgm:pt>
    <dgm:pt modelId="{CD3ED5AF-8F28-4A95-915F-F49106AED6D1}" type="pres">
      <dgm:prSet presAssocID="{4AB832B7-6819-4474-A27E-B431EEEDD620}" presName="node" presStyleLbl="node1" presStyleIdx="0" presStyleCnt="4" custScaleX="175761" custScaleY="144709" custRadScaleRad="71297" custRadScaleInc="-6568">
        <dgm:presLayoutVars>
          <dgm:bulletEnabled val="1"/>
        </dgm:presLayoutVars>
      </dgm:prSet>
      <dgm:spPr/>
    </dgm:pt>
    <dgm:pt modelId="{38B30D17-4473-4E64-A1D6-F3A8E6A30D88}" type="pres">
      <dgm:prSet presAssocID="{CC67F166-1BB9-4FFC-872B-8FAFE8FCAEBB}" presName="sibTrans" presStyleLbl="sibTrans2D1" presStyleIdx="0" presStyleCnt="4"/>
      <dgm:spPr/>
    </dgm:pt>
    <dgm:pt modelId="{936B8D03-1B63-42F6-8AB7-0A41E9AB620B}" type="pres">
      <dgm:prSet presAssocID="{CC67F166-1BB9-4FFC-872B-8FAFE8FCAEBB}" presName="connectorText" presStyleLbl="sibTrans2D1" presStyleIdx="0" presStyleCnt="4"/>
      <dgm:spPr/>
    </dgm:pt>
    <dgm:pt modelId="{5216B014-F281-4BCC-BC01-6098820E8A5F}" type="pres">
      <dgm:prSet presAssocID="{C896E463-E187-40C0-8429-D6EFE20E2794}" presName="node" presStyleLbl="node1" presStyleIdx="1" presStyleCnt="4" custScaleX="147389" custScaleY="144709" custRadScaleRad="145641" custRadScaleInc="2703">
        <dgm:presLayoutVars>
          <dgm:bulletEnabled val="1"/>
        </dgm:presLayoutVars>
      </dgm:prSet>
      <dgm:spPr/>
    </dgm:pt>
    <dgm:pt modelId="{1BEB49CA-8D78-462E-B8E0-48DF9B1F9557}" type="pres">
      <dgm:prSet presAssocID="{11074647-080A-498B-BED1-FABAFB1D3D3C}" presName="sibTrans" presStyleLbl="sibTrans2D1" presStyleIdx="1" presStyleCnt="4"/>
      <dgm:spPr/>
    </dgm:pt>
    <dgm:pt modelId="{1C716DBA-B2E8-4A15-862D-E6CFD5DF9AC0}" type="pres">
      <dgm:prSet presAssocID="{11074647-080A-498B-BED1-FABAFB1D3D3C}" presName="connectorText" presStyleLbl="sibTrans2D1" presStyleIdx="1" presStyleCnt="4"/>
      <dgm:spPr/>
    </dgm:pt>
    <dgm:pt modelId="{7975497F-66B5-4E23-856F-69DF6AD4D811}" type="pres">
      <dgm:prSet presAssocID="{CBEE3DE9-91DB-4C78-84F7-583ED4787049}" presName="node" presStyleLbl="node1" presStyleIdx="2" presStyleCnt="4" custScaleX="147446" custScaleY="144709" custRadScaleRad="80057">
        <dgm:presLayoutVars>
          <dgm:bulletEnabled val="1"/>
        </dgm:presLayoutVars>
      </dgm:prSet>
      <dgm:spPr/>
    </dgm:pt>
    <dgm:pt modelId="{8F17EBC8-3CA3-4632-AA40-48A7379A517C}" type="pres">
      <dgm:prSet presAssocID="{B61948D9-C16E-4656-95FD-07BB749F3F5B}" presName="sibTrans" presStyleLbl="sibTrans2D1" presStyleIdx="2" presStyleCnt="4"/>
      <dgm:spPr/>
    </dgm:pt>
    <dgm:pt modelId="{AD5D7CB5-A873-437A-9FD2-0C018F099401}" type="pres">
      <dgm:prSet presAssocID="{B61948D9-C16E-4656-95FD-07BB749F3F5B}" presName="connectorText" presStyleLbl="sibTrans2D1" presStyleIdx="2" presStyleCnt="4"/>
      <dgm:spPr/>
    </dgm:pt>
    <dgm:pt modelId="{16744B30-1E86-4FB5-A980-092AA499F63E}" type="pres">
      <dgm:prSet presAssocID="{4E2F5D0E-B89C-42FD-B668-42115E604344}" presName="node" presStyleLbl="node1" presStyleIdx="3" presStyleCnt="4" custScaleX="147389" custScaleY="144709" custRadScaleRad="151091" custRadScaleInc="-3909">
        <dgm:presLayoutVars>
          <dgm:bulletEnabled val="1"/>
        </dgm:presLayoutVars>
      </dgm:prSet>
      <dgm:spPr/>
    </dgm:pt>
    <dgm:pt modelId="{7996DCC1-C673-465A-8415-FC3A5058BAF5}" type="pres">
      <dgm:prSet presAssocID="{18692A0C-E99C-4067-BE3B-A3E014F09C0C}" presName="sibTrans" presStyleLbl="sibTrans2D1" presStyleIdx="3" presStyleCnt="4"/>
      <dgm:spPr/>
    </dgm:pt>
    <dgm:pt modelId="{8445B262-EAEB-430E-BFD0-CD5B4E9A99E2}" type="pres">
      <dgm:prSet presAssocID="{18692A0C-E99C-4067-BE3B-A3E014F09C0C}" presName="connectorText" presStyleLbl="sibTrans2D1" presStyleIdx="3" presStyleCnt="4"/>
      <dgm:spPr/>
    </dgm:pt>
  </dgm:ptLst>
  <dgm:cxnLst>
    <dgm:cxn modelId="{EE0DB010-CDEE-4952-A2AA-83CC1C1316A0}" type="presOf" srcId="{7F46FA33-DB60-4460-A738-56CACC082338}" destId="{520A9046-9B24-4F04-A0E1-16FB04C62411}" srcOrd="0" destOrd="0" presId="urn:microsoft.com/office/officeart/2005/8/layout/cycle2"/>
    <dgm:cxn modelId="{2B59E25D-BFA6-4579-B39F-AEDAB049B3F6}" type="presOf" srcId="{CC67F166-1BB9-4FFC-872B-8FAFE8FCAEBB}" destId="{936B8D03-1B63-42F6-8AB7-0A41E9AB620B}" srcOrd="1" destOrd="0" presId="urn:microsoft.com/office/officeart/2005/8/layout/cycle2"/>
    <dgm:cxn modelId="{D7597C5F-D443-41F3-B690-0E68D61D559B}" srcId="{7F46FA33-DB60-4460-A738-56CACC082338}" destId="{4E2F5D0E-B89C-42FD-B668-42115E604344}" srcOrd="3" destOrd="0" parTransId="{64FCF653-876D-4101-900E-62CF2CE8BB41}" sibTransId="{18692A0C-E99C-4067-BE3B-A3E014F09C0C}"/>
    <dgm:cxn modelId="{CC3E4C60-4777-4F7D-B14B-84F0DE460DFD}" type="presOf" srcId="{18692A0C-E99C-4067-BE3B-A3E014F09C0C}" destId="{8445B262-EAEB-430E-BFD0-CD5B4E9A99E2}" srcOrd="1" destOrd="0" presId="urn:microsoft.com/office/officeart/2005/8/layout/cycle2"/>
    <dgm:cxn modelId="{CDC21168-CB23-4109-9F7C-48E137E0FFDF}" type="presOf" srcId="{11074647-080A-498B-BED1-FABAFB1D3D3C}" destId="{1BEB49CA-8D78-462E-B8E0-48DF9B1F9557}" srcOrd="0" destOrd="0" presId="urn:microsoft.com/office/officeart/2005/8/layout/cycle2"/>
    <dgm:cxn modelId="{7DC1E74F-9A19-4758-B16C-B1F5B4CC24DE}" srcId="{7F46FA33-DB60-4460-A738-56CACC082338}" destId="{CBEE3DE9-91DB-4C78-84F7-583ED4787049}" srcOrd="2" destOrd="0" parTransId="{0EEB8079-89B6-402F-B3E3-11D64D486B2A}" sibTransId="{B61948D9-C16E-4656-95FD-07BB749F3F5B}"/>
    <dgm:cxn modelId="{F9E36F56-ED78-4F73-BAAF-057603FAB7D9}" type="presOf" srcId="{4AB832B7-6819-4474-A27E-B431EEEDD620}" destId="{CD3ED5AF-8F28-4A95-915F-F49106AED6D1}" srcOrd="0" destOrd="0" presId="urn:microsoft.com/office/officeart/2005/8/layout/cycle2"/>
    <dgm:cxn modelId="{624C7A56-53E7-4D42-8441-6A9B34F44B90}" srcId="{7F46FA33-DB60-4460-A738-56CACC082338}" destId="{4AB832B7-6819-4474-A27E-B431EEEDD620}" srcOrd="0" destOrd="0" parTransId="{CEC72760-2E6C-4D00-BB55-3FCA7C391D03}" sibTransId="{CC67F166-1BB9-4FFC-872B-8FAFE8FCAEBB}"/>
    <dgm:cxn modelId="{89D85158-F011-4D21-A269-7898E0191C86}" type="presOf" srcId="{C896E463-E187-40C0-8429-D6EFE20E2794}" destId="{5216B014-F281-4BCC-BC01-6098820E8A5F}" srcOrd="0" destOrd="0" presId="urn:microsoft.com/office/officeart/2005/8/layout/cycle2"/>
    <dgm:cxn modelId="{70A5685A-99B6-4A00-8E13-7A112143F27C}" srcId="{7F46FA33-DB60-4460-A738-56CACC082338}" destId="{C896E463-E187-40C0-8429-D6EFE20E2794}" srcOrd="1" destOrd="0" parTransId="{5BB09A54-F5EB-43AF-94B9-513E914273D2}" sibTransId="{11074647-080A-498B-BED1-FABAFB1D3D3C}"/>
    <dgm:cxn modelId="{EBEC3A96-5D62-43F1-AC6C-A9765A5DC07B}" type="presOf" srcId="{B61948D9-C16E-4656-95FD-07BB749F3F5B}" destId="{AD5D7CB5-A873-437A-9FD2-0C018F099401}" srcOrd="1" destOrd="0" presId="urn:microsoft.com/office/officeart/2005/8/layout/cycle2"/>
    <dgm:cxn modelId="{1F90039E-ABC2-41D9-8AC3-D3EC715F7166}" type="presOf" srcId="{4E2F5D0E-B89C-42FD-B668-42115E604344}" destId="{16744B30-1E86-4FB5-A980-092AA499F63E}" srcOrd="0" destOrd="0" presId="urn:microsoft.com/office/officeart/2005/8/layout/cycle2"/>
    <dgm:cxn modelId="{E9EA2EBC-9480-4BC9-95A7-99736D988FC8}" type="presOf" srcId="{11074647-080A-498B-BED1-FABAFB1D3D3C}" destId="{1C716DBA-B2E8-4A15-862D-E6CFD5DF9AC0}" srcOrd="1" destOrd="0" presId="urn:microsoft.com/office/officeart/2005/8/layout/cycle2"/>
    <dgm:cxn modelId="{E79CE8D1-74E1-4587-90E1-DFCF1070405B}" type="presOf" srcId="{CBEE3DE9-91DB-4C78-84F7-583ED4787049}" destId="{7975497F-66B5-4E23-856F-69DF6AD4D811}" srcOrd="0" destOrd="0" presId="urn:microsoft.com/office/officeart/2005/8/layout/cycle2"/>
    <dgm:cxn modelId="{6DBE53D8-1D68-441D-BBA3-8228028EF5CD}" type="presOf" srcId="{CC67F166-1BB9-4FFC-872B-8FAFE8FCAEBB}" destId="{38B30D17-4473-4E64-A1D6-F3A8E6A30D88}" srcOrd="0" destOrd="0" presId="urn:microsoft.com/office/officeart/2005/8/layout/cycle2"/>
    <dgm:cxn modelId="{AFEC18E4-5252-479B-BEA8-9B51A35F55BF}" type="presOf" srcId="{18692A0C-E99C-4067-BE3B-A3E014F09C0C}" destId="{7996DCC1-C673-465A-8415-FC3A5058BAF5}" srcOrd="0" destOrd="0" presId="urn:microsoft.com/office/officeart/2005/8/layout/cycle2"/>
    <dgm:cxn modelId="{C7B0A9F4-83D9-44EC-899C-DB5F80AED7F4}" type="presOf" srcId="{B61948D9-C16E-4656-95FD-07BB749F3F5B}" destId="{8F17EBC8-3CA3-4632-AA40-48A7379A517C}" srcOrd="0" destOrd="0" presId="urn:microsoft.com/office/officeart/2005/8/layout/cycle2"/>
    <dgm:cxn modelId="{AAB0191B-0241-4F72-88EC-16A905EF1D61}" type="presParOf" srcId="{520A9046-9B24-4F04-A0E1-16FB04C62411}" destId="{CD3ED5AF-8F28-4A95-915F-F49106AED6D1}" srcOrd="0" destOrd="0" presId="urn:microsoft.com/office/officeart/2005/8/layout/cycle2"/>
    <dgm:cxn modelId="{8A0F6123-A943-418D-B62F-CD27C8DF58D0}" type="presParOf" srcId="{520A9046-9B24-4F04-A0E1-16FB04C62411}" destId="{38B30D17-4473-4E64-A1D6-F3A8E6A30D88}" srcOrd="1" destOrd="0" presId="urn:microsoft.com/office/officeart/2005/8/layout/cycle2"/>
    <dgm:cxn modelId="{19A4CE13-0AE2-4931-8AC4-5461E686CAC3}" type="presParOf" srcId="{38B30D17-4473-4E64-A1D6-F3A8E6A30D88}" destId="{936B8D03-1B63-42F6-8AB7-0A41E9AB620B}" srcOrd="0" destOrd="0" presId="urn:microsoft.com/office/officeart/2005/8/layout/cycle2"/>
    <dgm:cxn modelId="{DE147A72-A35F-4434-958D-504630287586}" type="presParOf" srcId="{520A9046-9B24-4F04-A0E1-16FB04C62411}" destId="{5216B014-F281-4BCC-BC01-6098820E8A5F}" srcOrd="2" destOrd="0" presId="urn:microsoft.com/office/officeart/2005/8/layout/cycle2"/>
    <dgm:cxn modelId="{CA02C6AF-F11F-417A-A97A-2C17487332ED}" type="presParOf" srcId="{520A9046-9B24-4F04-A0E1-16FB04C62411}" destId="{1BEB49CA-8D78-462E-B8E0-48DF9B1F9557}" srcOrd="3" destOrd="0" presId="urn:microsoft.com/office/officeart/2005/8/layout/cycle2"/>
    <dgm:cxn modelId="{118A7BC8-3352-4CE1-919F-C5EC9E47FF9C}" type="presParOf" srcId="{1BEB49CA-8D78-462E-B8E0-48DF9B1F9557}" destId="{1C716DBA-B2E8-4A15-862D-E6CFD5DF9AC0}" srcOrd="0" destOrd="0" presId="urn:microsoft.com/office/officeart/2005/8/layout/cycle2"/>
    <dgm:cxn modelId="{58CE8690-A3B0-4B41-8125-59D024217463}" type="presParOf" srcId="{520A9046-9B24-4F04-A0E1-16FB04C62411}" destId="{7975497F-66B5-4E23-856F-69DF6AD4D811}" srcOrd="4" destOrd="0" presId="urn:microsoft.com/office/officeart/2005/8/layout/cycle2"/>
    <dgm:cxn modelId="{EC4B67FF-20F8-4004-9B3A-A55B06BC488E}" type="presParOf" srcId="{520A9046-9B24-4F04-A0E1-16FB04C62411}" destId="{8F17EBC8-3CA3-4632-AA40-48A7379A517C}" srcOrd="5" destOrd="0" presId="urn:microsoft.com/office/officeart/2005/8/layout/cycle2"/>
    <dgm:cxn modelId="{389EA69F-BA10-436F-827B-F7D8CB6EFD17}" type="presParOf" srcId="{8F17EBC8-3CA3-4632-AA40-48A7379A517C}" destId="{AD5D7CB5-A873-437A-9FD2-0C018F099401}" srcOrd="0" destOrd="0" presId="urn:microsoft.com/office/officeart/2005/8/layout/cycle2"/>
    <dgm:cxn modelId="{354C6352-24ED-4CBA-B437-9AEBC353B62F}" type="presParOf" srcId="{520A9046-9B24-4F04-A0E1-16FB04C62411}" destId="{16744B30-1E86-4FB5-A980-092AA499F63E}" srcOrd="6" destOrd="0" presId="urn:microsoft.com/office/officeart/2005/8/layout/cycle2"/>
    <dgm:cxn modelId="{AEBC7E5E-F730-4636-BACC-E2560C6E5A1B}" type="presParOf" srcId="{520A9046-9B24-4F04-A0E1-16FB04C62411}" destId="{7996DCC1-C673-465A-8415-FC3A5058BAF5}" srcOrd="7" destOrd="0" presId="urn:microsoft.com/office/officeart/2005/8/layout/cycle2"/>
    <dgm:cxn modelId="{93AF6ED2-8CA3-484E-B44B-3866D7931B50}" type="presParOf" srcId="{7996DCC1-C673-465A-8415-FC3A5058BAF5}" destId="{8445B262-EAEB-430E-BFD0-CD5B4E9A99E2}"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3B766B-0F32-4024-B8B7-FCED7B982126}"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ru-RU"/>
        </a:p>
      </dgm:t>
    </dgm:pt>
    <dgm:pt modelId="{FD8439A6-25D6-4FE7-BD02-50BBD628EF98}">
      <dgm:prSet phldrT="[Текст]" custT="1"/>
      <dgm:spPr/>
      <dgm:t>
        <a:bodyPr/>
        <a:lstStyle/>
        <a:p>
          <a:r>
            <a:rPr lang="ru-RU" sz="1600" dirty="0">
              <a:solidFill>
                <a:srgbClr val="333399"/>
              </a:solidFill>
            </a:rPr>
            <a:t>смех, улыбка, юмор</a:t>
          </a:r>
        </a:p>
      </dgm:t>
    </dgm:pt>
    <dgm:pt modelId="{832E5374-FD7D-4276-A0F3-AA56099391A9}" type="parTrans" cxnId="{50B3F799-677F-499E-AB77-AB4DCCF6BFFD}">
      <dgm:prSet/>
      <dgm:spPr/>
      <dgm:t>
        <a:bodyPr/>
        <a:lstStyle/>
        <a:p>
          <a:endParaRPr lang="ru-RU"/>
        </a:p>
      </dgm:t>
    </dgm:pt>
    <dgm:pt modelId="{B34E8697-924D-4631-AF2B-B77BDAC7B63D}" type="sibTrans" cxnId="{50B3F799-677F-499E-AB77-AB4DCCF6BFFD}">
      <dgm:prSet/>
      <dgm:spPr/>
      <dgm:t>
        <a:bodyPr/>
        <a:lstStyle/>
        <a:p>
          <a:endParaRPr lang="ru-RU"/>
        </a:p>
      </dgm:t>
    </dgm:pt>
    <dgm:pt modelId="{C2A78FD2-6F4B-474F-B93F-B652EAC14764}">
      <dgm:prSet phldrT="[Текст]" custT="1"/>
      <dgm:spPr/>
      <dgm:t>
        <a:bodyPr/>
        <a:lstStyle/>
        <a:p>
          <a:r>
            <a:rPr lang="ru-RU" sz="1600" dirty="0">
              <a:solidFill>
                <a:srgbClr val="333399"/>
              </a:solidFill>
            </a:rPr>
            <a:t>размышления о хорошем, приятном</a:t>
          </a:r>
        </a:p>
      </dgm:t>
    </dgm:pt>
    <dgm:pt modelId="{70506D50-ADA1-4EC4-9954-635922C84A9B}" type="parTrans" cxnId="{021AA746-3842-40B6-AAF8-0D1D598C8931}">
      <dgm:prSet/>
      <dgm:spPr/>
      <dgm:t>
        <a:bodyPr/>
        <a:lstStyle/>
        <a:p>
          <a:endParaRPr lang="ru-RU"/>
        </a:p>
      </dgm:t>
    </dgm:pt>
    <dgm:pt modelId="{76856832-C89E-4652-98E2-9D9005BF42C1}" type="sibTrans" cxnId="{021AA746-3842-40B6-AAF8-0D1D598C8931}">
      <dgm:prSet/>
      <dgm:spPr/>
      <dgm:t>
        <a:bodyPr/>
        <a:lstStyle/>
        <a:p>
          <a:endParaRPr lang="ru-RU"/>
        </a:p>
      </dgm:t>
    </dgm:pt>
    <dgm:pt modelId="{0AE6C6AD-BCD0-41B9-8F47-28A5670B1F32}">
      <dgm:prSet phldrT="[Текст]" custT="1"/>
      <dgm:spPr/>
      <dgm:t>
        <a:bodyPr/>
        <a:lstStyle/>
        <a:p>
          <a:r>
            <a:rPr lang="ru-RU" sz="1600" dirty="0">
              <a:solidFill>
                <a:srgbClr val="333399"/>
              </a:solidFill>
            </a:rPr>
            <a:t>вдыхание свежего воздуха</a:t>
          </a:r>
        </a:p>
      </dgm:t>
    </dgm:pt>
    <dgm:pt modelId="{B1A21E3D-7892-4263-B8D8-6687E1CC2470}" type="parTrans" cxnId="{751E598F-CD29-46D7-852A-86013DABBD10}">
      <dgm:prSet/>
      <dgm:spPr/>
      <dgm:t>
        <a:bodyPr/>
        <a:lstStyle/>
        <a:p>
          <a:endParaRPr lang="ru-RU"/>
        </a:p>
      </dgm:t>
    </dgm:pt>
    <dgm:pt modelId="{36DD338A-0AFA-405A-A6B8-049230912D6D}" type="sibTrans" cxnId="{751E598F-CD29-46D7-852A-86013DABBD10}">
      <dgm:prSet/>
      <dgm:spPr/>
      <dgm:t>
        <a:bodyPr/>
        <a:lstStyle/>
        <a:p>
          <a:endParaRPr lang="ru-RU"/>
        </a:p>
      </dgm:t>
    </dgm:pt>
    <dgm:pt modelId="{C25A7457-D82F-40B4-8254-FB5615388F76}">
      <dgm:prSet phldrT="[Текст]" custT="1"/>
      <dgm:spPr/>
      <dgm:t>
        <a:bodyPr/>
        <a:lstStyle/>
        <a:p>
          <a:r>
            <a:rPr lang="ru-RU" sz="1600" dirty="0">
              <a:solidFill>
                <a:srgbClr val="333399"/>
              </a:solidFill>
            </a:rPr>
            <a:t>высказывание похвалы, комплиментов и пр.</a:t>
          </a:r>
        </a:p>
      </dgm:t>
    </dgm:pt>
    <dgm:pt modelId="{C1741673-C86C-479A-AAF8-F96B22B2E303}" type="parTrans" cxnId="{52449EEE-B5F7-459B-B1D4-94ECD2A7B51B}">
      <dgm:prSet/>
      <dgm:spPr/>
      <dgm:t>
        <a:bodyPr/>
        <a:lstStyle/>
        <a:p>
          <a:endParaRPr lang="ru-RU"/>
        </a:p>
      </dgm:t>
    </dgm:pt>
    <dgm:pt modelId="{D2BF99A0-3AC0-4C47-A036-CEBB674701D3}" type="sibTrans" cxnId="{52449EEE-B5F7-459B-B1D4-94ECD2A7B51B}">
      <dgm:prSet/>
      <dgm:spPr/>
      <dgm:t>
        <a:bodyPr/>
        <a:lstStyle/>
        <a:p>
          <a:endParaRPr lang="ru-RU"/>
        </a:p>
      </dgm:t>
    </dgm:pt>
    <dgm:pt modelId="{280D10D4-3F8E-4E3C-A61E-E950E2D4F5D5}">
      <dgm:prSet custT="1"/>
      <dgm:spPr/>
      <dgm:t>
        <a:bodyPr/>
        <a:lstStyle/>
        <a:p>
          <a:r>
            <a:rPr lang="ru-RU" sz="1600" dirty="0">
              <a:solidFill>
                <a:srgbClr val="333399"/>
              </a:solidFill>
            </a:rPr>
            <a:t>различные движения типа потягивания, расслабления мышц</a:t>
          </a:r>
        </a:p>
      </dgm:t>
    </dgm:pt>
    <dgm:pt modelId="{AE3C520E-D69C-42D0-9731-B3293AF0EB5C}" type="parTrans" cxnId="{8368252E-2E9C-4D22-A9DC-63559889F7FC}">
      <dgm:prSet/>
      <dgm:spPr/>
      <dgm:t>
        <a:bodyPr/>
        <a:lstStyle/>
        <a:p>
          <a:endParaRPr lang="ru-RU"/>
        </a:p>
      </dgm:t>
    </dgm:pt>
    <dgm:pt modelId="{BC256C39-A245-402C-8C17-8785F55637A8}" type="sibTrans" cxnId="{8368252E-2E9C-4D22-A9DC-63559889F7FC}">
      <dgm:prSet/>
      <dgm:spPr/>
      <dgm:t>
        <a:bodyPr/>
        <a:lstStyle/>
        <a:p>
          <a:endParaRPr lang="ru-RU"/>
        </a:p>
      </dgm:t>
    </dgm:pt>
    <dgm:pt modelId="{D5A17B77-1E03-451F-A7FD-E8FD2BBCB33D}">
      <dgm:prSet custT="1"/>
      <dgm:spPr/>
      <dgm:t>
        <a:bodyPr/>
        <a:lstStyle/>
        <a:p>
          <a:r>
            <a:rPr lang="ru-RU" sz="1600" dirty="0">
              <a:solidFill>
                <a:srgbClr val="333399"/>
              </a:solidFill>
            </a:rPr>
            <a:t>наблюдение за пейзажем</a:t>
          </a:r>
        </a:p>
      </dgm:t>
    </dgm:pt>
    <dgm:pt modelId="{E544225F-DFEC-457F-B5E9-527C714CEE4B}" type="parTrans" cxnId="{7526E684-DBB4-49B5-9941-DF47775FBDA2}">
      <dgm:prSet/>
      <dgm:spPr/>
      <dgm:t>
        <a:bodyPr/>
        <a:lstStyle/>
        <a:p>
          <a:endParaRPr lang="ru-RU"/>
        </a:p>
      </dgm:t>
    </dgm:pt>
    <dgm:pt modelId="{149FDACC-B689-41EC-9399-9AA2E35C74F6}" type="sibTrans" cxnId="{7526E684-DBB4-49B5-9941-DF47775FBDA2}">
      <dgm:prSet/>
      <dgm:spPr/>
      <dgm:t>
        <a:bodyPr/>
        <a:lstStyle/>
        <a:p>
          <a:endParaRPr lang="ru-RU"/>
        </a:p>
      </dgm:t>
    </dgm:pt>
    <dgm:pt modelId="{5C251FB5-19C8-4D9E-A616-A4CF7A57C855}">
      <dgm:prSet custT="1"/>
      <dgm:spPr/>
      <dgm:t>
        <a:bodyPr/>
        <a:lstStyle/>
        <a:p>
          <a:r>
            <a:rPr lang="ru-RU" sz="1600" dirty="0">
              <a:solidFill>
                <a:srgbClr val="333399"/>
              </a:solidFill>
            </a:rPr>
            <a:t>рассматривание цветов в помещении, фотографий, других приятных или дорогих для человека вещей</a:t>
          </a:r>
        </a:p>
      </dgm:t>
    </dgm:pt>
    <dgm:pt modelId="{74E39311-EA99-4E7A-8B13-7D28E09AF758}" type="parTrans" cxnId="{AB791B10-2BE6-48F2-BB07-91BACD7D4FEF}">
      <dgm:prSet/>
      <dgm:spPr/>
      <dgm:t>
        <a:bodyPr/>
        <a:lstStyle/>
        <a:p>
          <a:endParaRPr lang="ru-RU"/>
        </a:p>
      </dgm:t>
    </dgm:pt>
    <dgm:pt modelId="{EEF03FD0-2382-485B-BF1C-09040A041680}" type="sibTrans" cxnId="{AB791B10-2BE6-48F2-BB07-91BACD7D4FEF}">
      <dgm:prSet/>
      <dgm:spPr/>
      <dgm:t>
        <a:bodyPr/>
        <a:lstStyle/>
        <a:p>
          <a:endParaRPr lang="ru-RU"/>
        </a:p>
      </dgm:t>
    </dgm:pt>
    <dgm:pt modelId="{DA62D8DA-55C1-4FCA-AFA7-266F3F58513D}">
      <dgm:prSet custT="1"/>
      <dgm:spPr/>
      <dgm:t>
        <a:bodyPr/>
        <a:lstStyle/>
        <a:p>
          <a:r>
            <a:rPr lang="ru-RU" sz="1800" dirty="0">
              <a:solidFill>
                <a:srgbClr val="333399"/>
              </a:solidFill>
            </a:rPr>
            <a:t>купание (реальное или мысленное) в солнечных лучах</a:t>
          </a:r>
        </a:p>
      </dgm:t>
    </dgm:pt>
    <dgm:pt modelId="{B497622A-CD17-4DB9-81CD-1C19B15198B3}" type="parTrans" cxnId="{D9B8BE75-896B-4398-B5A6-8853F48F0FED}">
      <dgm:prSet/>
      <dgm:spPr/>
      <dgm:t>
        <a:bodyPr/>
        <a:lstStyle/>
        <a:p>
          <a:endParaRPr lang="ru-RU"/>
        </a:p>
      </dgm:t>
    </dgm:pt>
    <dgm:pt modelId="{55E1F5DB-B899-4481-B1B8-0F921DBD6861}" type="sibTrans" cxnId="{D9B8BE75-896B-4398-B5A6-8853F48F0FED}">
      <dgm:prSet/>
      <dgm:spPr/>
      <dgm:t>
        <a:bodyPr/>
        <a:lstStyle/>
        <a:p>
          <a:endParaRPr lang="ru-RU"/>
        </a:p>
      </dgm:t>
    </dgm:pt>
    <dgm:pt modelId="{A608AB10-609A-404A-83A8-A6F14C6AC66D}" type="pres">
      <dgm:prSet presAssocID="{D13B766B-0F32-4024-B8B7-FCED7B982126}" presName="Name0" presStyleCnt="0">
        <dgm:presLayoutVars>
          <dgm:chMax/>
          <dgm:chPref/>
          <dgm:dir/>
        </dgm:presLayoutVars>
      </dgm:prSet>
      <dgm:spPr/>
    </dgm:pt>
    <dgm:pt modelId="{34FF88DF-CEE6-4D47-B7E5-DF5486CDC740}" type="pres">
      <dgm:prSet presAssocID="{FD8439A6-25D6-4FE7-BD02-50BBD628EF98}" presName="parenttextcomposite" presStyleCnt="0"/>
      <dgm:spPr/>
    </dgm:pt>
    <dgm:pt modelId="{C95A4D9D-51AA-4A1C-A32D-DBBE3A0E0F4A}" type="pres">
      <dgm:prSet presAssocID="{FD8439A6-25D6-4FE7-BD02-50BBD628EF98}" presName="parenttext" presStyleLbl="revTx" presStyleIdx="0" presStyleCnt="8">
        <dgm:presLayoutVars>
          <dgm:chMax/>
          <dgm:chPref val="2"/>
          <dgm:bulletEnabled val="1"/>
        </dgm:presLayoutVars>
      </dgm:prSet>
      <dgm:spPr/>
    </dgm:pt>
    <dgm:pt modelId="{0B8D0FD0-860F-44FB-8DBF-2C742E7DB04B}" type="pres">
      <dgm:prSet presAssocID="{FD8439A6-25D6-4FE7-BD02-50BBD628EF98}" presName="parallelogramComposite" presStyleCnt="0"/>
      <dgm:spPr/>
    </dgm:pt>
    <dgm:pt modelId="{BD3FE968-1F61-4AB3-B0C4-3F54736B0083}" type="pres">
      <dgm:prSet presAssocID="{FD8439A6-25D6-4FE7-BD02-50BBD628EF98}" presName="parallelogram1" presStyleLbl="alignNode1" presStyleIdx="0" presStyleCnt="56"/>
      <dgm:spPr/>
    </dgm:pt>
    <dgm:pt modelId="{5E268632-A582-4FAC-B173-F8386DA49972}" type="pres">
      <dgm:prSet presAssocID="{FD8439A6-25D6-4FE7-BD02-50BBD628EF98}" presName="parallelogram2" presStyleLbl="alignNode1" presStyleIdx="1" presStyleCnt="56"/>
      <dgm:spPr/>
    </dgm:pt>
    <dgm:pt modelId="{3121EF8C-850C-4BE4-B73E-A337520AECC8}" type="pres">
      <dgm:prSet presAssocID="{FD8439A6-25D6-4FE7-BD02-50BBD628EF98}" presName="parallelogram3" presStyleLbl="alignNode1" presStyleIdx="2" presStyleCnt="56"/>
      <dgm:spPr/>
    </dgm:pt>
    <dgm:pt modelId="{A68179A2-12BA-4713-A408-4DB7AFC0ECA6}" type="pres">
      <dgm:prSet presAssocID="{FD8439A6-25D6-4FE7-BD02-50BBD628EF98}" presName="parallelogram4" presStyleLbl="alignNode1" presStyleIdx="3" presStyleCnt="56"/>
      <dgm:spPr/>
    </dgm:pt>
    <dgm:pt modelId="{D2FDAD05-BB14-4842-99F0-0910964F03D2}" type="pres">
      <dgm:prSet presAssocID="{FD8439A6-25D6-4FE7-BD02-50BBD628EF98}" presName="parallelogram5" presStyleLbl="alignNode1" presStyleIdx="4" presStyleCnt="56"/>
      <dgm:spPr/>
    </dgm:pt>
    <dgm:pt modelId="{1B3984BF-D8EF-4654-8A83-F2B2EA9E8C11}" type="pres">
      <dgm:prSet presAssocID="{FD8439A6-25D6-4FE7-BD02-50BBD628EF98}" presName="parallelogram6" presStyleLbl="alignNode1" presStyleIdx="5" presStyleCnt="56"/>
      <dgm:spPr/>
    </dgm:pt>
    <dgm:pt modelId="{23D19518-C484-4849-BE06-4FDA4B9F7C8D}" type="pres">
      <dgm:prSet presAssocID="{FD8439A6-25D6-4FE7-BD02-50BBD628EF98}" presName="parallelogram7" presStyleLbl="alignNode1" presStyleIdx="6" presStyleCnt="56"/>
      <dgm:spPr/>
    </dgm:pt>
    <dgm:pt modelId="{1CE3514B-54DA-4937-B094-2887DF1A0A36}" type="pres">
      <dgm:prSet presAssocID="{B34E8697-924D-4631-AF2B-B77BDAC7B63D}" presName="sibTrans" presStyleCnt="0"/>
      <dgm:spPr/>
    </dgm:pt>
    <dgm:pt modelId="{A2EEB701-22B7-4A82-B815-4DE33BD78BE0}" type="pres">
      <dgm:prSet presAssocID="{C2A78FD2-6F4B-474F-B93F-B652EAC14764}" presName="parenttextcomposite" presStyleCnt="0"/>
      <dgm:spPr/>
    </dgm:pt>
    <dgm:pt modelId="{76649C29-4BF6-4214-86B9-1B285C65B640}" type="pres">
      <dgm:prSet presAssocID="{C2A78FD2-6F4B-474F-B93F-B652EAC14764}" presName="parenttext" presStyleLbl="revTx" presStyleIdx="1" presStyleCnt="8">
        <dgm:presLayoutVars>
          <dgm:chMax/>
          <dgm:chPref val="2"/>
          <dgm:bulletEnabled val="1"/>
        </dgm:presLayoutVars>
      </dgm:prSet>
      <dgm:spPr/>
    </dgm:pt>
    <dgm:pt modelId="{4F1C4FAE-4A79-4141-AF5A-1EC105431BCD}" type="pres">
      <dgm:prSet presAssocID="{C2A78FD2-6F4B-474F-B93F-B652EAC14764}" presName="parallelogramComposite" presStyleCnt="0"/>
      <dgm:spPr/>
    </dgm:pt>
    <dgm:pt modelId="{AC98B5B3-AB97-426A-99A4-A82917523828}" type="pres">
      <dgm:prSet presAssocID="{C2A78FD2-6F4B-474F-B93F-B652EAC14764}" presName="parallelogram1" presStyleLbl="alignNode1" presStyleIdx="7" presStyleCnt="56"/>
      <dgm:spPr/>
    </dgm:pt>
    <dgm:pt modelId="{F05C9A45-477D-4E05-A34C-6FBE7C7B1755}" type="pres">
      <dgm:prSet presAssocID="{C2A78FD2-6F4B-474F-B93F-B652EAC14764}" presName="parallelogram2" presStyleLbl="alignNode1" presStyleIdx="8" presStyleCnt="56"/>
      <dgm:spPr/>
    </dgm:pt>
    <dgm:pt modelId="{13EE4CED-7018-4C82-8AE7-5C364196C717}" type="pres">
      <dgm:prSet presAssocID="{C2A78FD2-6F4B-474F-B93F-B652EAC14764}" presName="parallelogram3" presStyleLbl="alignNode1" presStyleIdx="9" presStyleCnt="56"/>
      <dgm:spPr/>
    </dgm:pt>
    <dgm:pt modelId="{AA6EC911-B85D-4C03-888F-31CDDC67B594}" type="pres">
      <dgm:prSet presAssocID="{C2A78FD2-6F4B-474F-B93F-B652EAC14764}" presName="parallelogram4" presStyleLbl="alignNode1" presStyleIdx="10" presStyleCnt="56"/>
      <dgm:spPr/>
    </dgm:pt>
    <dgm:pt modelId="{A0E572EA-148C-41F9-A95B-0818AAFCDF13}" type="pres">
      <dgm:prSet presAssocID="{C2A78FD2-6F4B-474F-B93F-B652EAC14764}" presName="parallelogram5" presStyleLbl="alignNode1" presStyleIdx="11" presStyleCnt="56"/>
      <dgm:spPr/>
    </dgm:pt>
    <dgm:pt modelId="{DEF4C5B3-1185-41BF-B081-4C724038EDD4}" type="pres">
      <dgm:prSet presAssocID="{C2A78FD2-6F4B-474F-B93F-B652EAC14764}" presName="parallelogram6" presStyleLbl="alignNode1" presStyleIdx="12" presStyleCnt="56"/>
      <dgm:spPr/>
    </dgm:pt>
    <dgm:pt modelId="{4AC0E8F2-EF3C-4CCC-8531-F81A7A5B8FE6}" type="pres">
      <dgm:prSet presAssocID="{C2A78FD2-6F4B-474F-B93F-B652EAC14764}" presName="parallelogram7" presStyleLbl="alignNode1" presStyleIdx="13" presStyleCnt="56"/>
      <dgm:spPr/>
    </dgm:pt>
    <dgm:pt modelId="{BFB0760C-C58C-4972-80BB-A1A8F389326C}" type="pres">
      <dgm:prSet presAssocID="{76856832-C89E-4652-98E2-9D9005BF42C1}" presName="sibTrans" presStyleCnt="0"/>
      <dgm:spPr/>
    </dgm:pt>
    <dgm:pt modelId="{8A7A4F45-F120-48B7-8DED-9F472DDFF9D1}" type="pres">
      <dgm:prSet presAssocID="{280D10D4-3F8E-4E3C-A61E-E950E2D4F5D5}" presName="parenttextcomposite" presStyleCnt="0"/>
      <dgm:spPr/>
    </dgm:pt>
    <dgm:pt modelId="{0E0755F6-5B16-4842-8DAB-3BE575CEF44E}" type="pres">
      <dgm:prSet presAssocID="{280D10D4-3F8E-4E3C-A61E-E950E2D4F5D5}" presName="parenttext" presStyleLbl="revTx" presStyleIdx="2" presStyleCnt="8">
        <dgm:presLayoutVars>
          <dgm:chMax/>
          <dgm:chPref val="2"/>
          <dgm:bulletEnabled val="1"/>
        </dgm:presLayoutVars>
      </dgm:prSet>
      <dgm:spPr/>
    </dgm:pt>
    <dgm:pt modelId="{1A6100C4-7EE2-4EAD-A773-D4A0C9D371BF}" type="pres">
      <dgm:prSet presAssocID="{280D10D4-3F8E-4E3C-A61E-E950E2D4F5D5}" presName="parallelogramComposite" presStyleCnt="0"/>
      <dgm:spPr/>
    </dgm:pt>
    <dgm:pt modelId="{0E84398F-EEE3-4687-867E-56554FD91AAE}" type="pres">
      <dgm:prSet presAssocID="{280D10D4-3F8E-4E3C-A61E-E950E2D4F5D5}" presName="parallelogram1" presStyleLbl="alignNode1" presStyleIdx="14" presStyleCnt="56"/>
      <dgm:spPr/>
    </dgm:pt>
    <dgm:pt modelId="{C22ECEC8-0483-4986-824F-3765B5787C1D}" type="pres">
      <dgm:prSet presAssocID="{280D10D4-3F8E-4E3C-A61E-E950E2D4F5D5}" presName="parallelogram2" presStyleLbl="alignNode1" presStyleIdx="15" presStyleCnt="56"/>
      <dgm:spPr/>
    </dgm:pt>
    <dgm:pt modelId="{C5ADDC95-24F0-47F5-A229-14B5F9093E6B}" type="pres">
      <dgm:prSet presAssocID="{280D10D4-3F8E-4E3C-A61E-E950E2D4F5D5}" presName="parallelogram3" presStyleLbl="alignNode1" presStyleIdx="16" presStyleCnt="56"/>
      <dgm:spPr/>
    </dgm:pt>
    <dgm:pt modelId="{C2D2FD58-359C-4F4B-933E-CE68238EDA9E}" type="pres">
      <dgm:prSet presAssocID="{280D10D4-3F8E-4E3C-A61E-E950E2D4F5D5}" presName="parallelogram4" presStyleLbl="alignNode1" presStyleIdx="17" presStyleCnt="56"/>
      <dgm:spPr/>
    </dgm:pt>
    <dgm:pt modelId="{22DD8CA9-FFFC-47D9-B9AC-60D0E4C4258F}" type="pres">
      <dgm:prSet presAssocID="{280D10D4-3F8E-4E3C-A61E-E950E2D4F5D5}" presName="parallelogram5" presStyleLbl="alignNode1" presStyleIdx="18" presStyleCnt="56"/>
      <dgm:spPr/>
    </dgm:pt>
    <dgm:pt modelId="{130C0D2B-8045-4A77-B96E-8E67C6A61D83}" type="pres">
      <dgm:prSet presAssocID="{280D10D4-3F8E-4E3C-A61E-E950E2D4F5D5}" presName="parallelogram6" presStyleLbl="alignNode1" presStyleIdx="19" presStyleCnt="56"/>
      <dgm:spPr/>
    </dgm:pt>
    <dgm:pt modelId="{6C638C3E-DC14-4B69-874D-50438413122E}" type="pres">
      <dgm:prSet presAssocID="{280D10D4-3F8E-4E3C-A61E-E950E2D4F5D5}" presName="parallelogram7" presStyleLbl="alignNode1" presStyleIdx="20" presStyleCnt="56"/>
      <dgm:spPr/>
    </dgm:pt>
    <dgm:pt modelId="{76B66F67-D788-4229-ACD0-E042A4553A85}" type="pres">
      <dgm:prSet presAssocID="{BC256C39-A245-402C-8C17-8785F55637A8}" presName="sibTrans" presStyleCnt="0"/>
      <dgm:spPr/>
    </dgm:pt>
    <dgm:pt modelId="{86A41A81-22B8-4921-B6C0-66387E89B010}" type="pres">
      <dgm:prSet presAssocID="{0AE6C6AD-BCD0-41B9-8F47-28A5670B1F32}" presName="parenttextcomposite" presStyleCnt="0"/>
      <dgm:spPr/>
    </dgm:pt>
    <dgm:pt modelId="{573FB8EF-7182-45DC-9503-80C0073F083B}" type="pres">
      <dgm:prSet presAssocID="{0AE6C6AD-BCD0-41B9-8F47-28A5670B1F32}" presName="parenttext" presStyleLbl="revTx" presStyleIdx="3" presStyleCnt="8">
        <dgm:presLayoutVars>
          <dgm:chMax/>
          <dgm:chPref val="2"/>
          <dgm:bulletEnabled val="1"/>
        </dgm:presLayoutVars>
      </dgm:prSet>
      <dgm:spPr/>
    </dgm:pt>
    <dgm:pt modelId="{49C53F77-790C-431E-AACC-F603BD4FF19F}" type="pres">
      <dgm:prSet presAssocID="{0AE6C6AD-BCD0-41B9-8F47-28A5670B1F32}" presName="parallelogramComposite" presStyleCnt="0"/>
      <dgm:spPr/>
    </dgm:pt>
    <dgm:pt modelId="{2740FCC1-0217-45A5-9E93-384E2344806E}" type="pres">
      <dgm:prSet presAssocID="{0AE6C6AD-BCD0-41B9-8F47-28A5670B1F32}" presName="parallelogram1" presStyleLbl="alignNode1" presStyleIdx="21" presStyleCnt="56"/>
      <dgm:spPr/>
    </dgm:pt>
    <dgm:pt modelId="{C19F32D3-54CB-42E1-8B6C-3884AD58CDF4}" type="pres">
      <dgm:prSet presAssocID="{0AE6C6AD-BCD0-41B9-8F47-28A5670B1F32}" presName="parallelogram2" presStyleLbl="alignNode1" presStyleIdx="22" presStyleCnt="56"/>
      <dgm:spPr/>
    </dgm:pt>
    <dgm:pt modelId="{6F44E789-A19E-4A31-8DDA-A6A6994A4965}" type="pres">
      <dgm:prSet presAssocID="{0AE6C6AD-BCD0-41B9-8F47-28A5670B1F32}" presName="parallelogram3" presStyleLbl="alignNode1" presStyleIdx="23" presStyleCnt="56"/>
      <dgm:spPr/>
    </dgm:pt>
    <dgm:pt modelId="{6F913602-A7FE-42A4-876B-BFE5D795EA4D}" type="pres">
      <dgm:prSet presAssocID="{0AE6C6AD-BCD0-41B9-8F47-28A5670B1F32}" presName="parallelogram4" presStyleLbl="alignNode1" presStyleIdx="24" presStyleCnt="56"/>
      <dgm:spPr/>
    </dgm:pt>
    <dgm:pt modelId="{BFD61E26-B540-4854-8572-879CA2405907}" type="pres">
      <dgm:prSet presAssocID="{0AE6C6AD-BCD0-41B9-8F47-28A5670B1F32}" presName="parallelogram5" presStyleLbl="alignNode1" presStyleIdx="25" presStyleCnt="56"/>
      <dgm:spPr/>
    </dgm:pt>
    <dgm:pt modelId="{CF6FA2E6-A978-4F2F-BA2C-0584693037DF}" type="pres">
      <dgm:prSet presAssocID="{0AE6C6AD-BCD0-41B9-8F47-28A5670B1F32}" presName="parallelogram6" presStyleLbl="alignNode1" presStyleIdx="26" presStyleCnt="56"/>
      <dgm:spPr/>
    </dgm:pt>
    <dgm:pt modelId="{B2CF4DAA-09A8-43A3-8132-FAA8DB6F4474}" type="pres">
      <dgm:prSet presAssocID="{0AE6C6AD-BCD0-41B9-8F47-28A5670B1F32}" presName="parallelogram7" presStyleLbl="alignNode1" presStyleIdx="27" presStyleCnt="56"/>
      <dgm:spPr/>
    </dgm:pt>
    <dgm:pt modelId="{2772C96A-AAA5-4CF6-AFC2-829627BD0581}" type="pres">
      <dgm:prSet presAssocID="{36DD338A-0AFA-405A-A6B8-049230912D6D}" presName="sibTrans" presStyleCnt="0"/>
      <dgm:spPr/>
    </dgm:pt>
    <dgm:pt modelId="{B9BC5F4A-1F0F-48B5-8767-C98C02B10F46}" type="pres">
      <dgm:prSet presAssocID="{C25A7457-D82F-40B4-8254-FB5615388F76}" presName="parenttextcomposite" presStyleCnt="0"/>
      <dgm:spPr/>
    </dgm:pt>
    <dgm:pt modelId="{C909D7B5-32E4-43BF-9AC5-720A4E2B617F}" type="pres">
      <dgm:prSet presAssocID="{C25A7457-D82F-40B4-8254-FB5615388F76}" presName="parenttext" presStyleLbl="revTx" presStyleIdx="4" presStyleCnt="8">
        <dgm:presLayoutVars>
          <dgm:chMax/>
          <dgm:chPref val="2"/>
          <dgm:bulletEnabled val="1"/>
        </dgm:presLayoutVars>
      </dgm:prSet>
      <dgm:spPr/>
    </dgm:pt>
    <dgm:pt modelId="{BC51928D-251D-404C-83F6-6418C8399F44}" type="pres">
      <dgm:prSet presAssocID="{C25A7457-D82F-40B4-8254-FB5615388F76}" presName="parallelogramComposite" presStyleCnt="0"/>
      <dgm:spPr/>
    </dgm:pt>
    <dgm:pt modelId="{97DDC956-31BE-420D-A39D-4AD2BDC36F42}" type="pres">
      <dgm:prSet presAssocID="{C25A7457-D82F-40B4-8254-FB5615388F76}" presName="parallelogram1" presStyleLbl="alignNode1" presStyleIdx="28" presStyleCnt="56"/>
      <dgm:spPr/>
    </dgm:pt>
    <dgm:pt modelId="{45009EDC-ACF1-4691-9187-BDC88AA9A6E5}" type="pres">
      <dgm:prSet presAssocID="{C25A7457-D82F-40B4-8254-FB5615388F76}" presName="parallelogram2" presStyleLbl="alignNode1" presStyleIdx="29" presStyleCnt="56"/>
      <dgm:spPr/>
    </dgm:pt>
    <dgm:pt modelId="{75A04D21-F2C6-4F89-999A-E2A27411426E}" type="pres">
      <dgm:prSet presAssocID="{C25A7457-D82F-40B4-8254-FB5615388F76}" presName="parallelogram3" presStyleLbl="alignNode1" presStyleIdx="30" presStyleCnt="56"/>
      <dgm:spPr/>
    </dgm:pt>
    <dgm:pt modelId="{8E93D7CD-07DD-4176-9C9F-2020218D8898}" type="pres">
      <dgm:prSet presAssocID="{C25A7457-D82F-40B4-8254-FB5615388F76}" presName="parallelogram4" presStyleLbl="alignNode1" presStyleIdx="31" presStyleCnt="56"/>
      <dgm:spPr/>
    </dgm:pt>
    <dgm:pt modelId="{D07B8398-0D88-4367-A5E1-F7C2D37BE8A9}" type="pres">
      <dgm:prSet presAssocID="{C25A7457-D82F-40B4-8254-FB5615388F76}" presName="parallelogram5" presStyleLbl="alignNode1" presStyleIdx="32" presStyleCnt="56"/>
      <dgm:spPr/>
    </dgm:pt>
    <dgm:pt modelId="{F4CA7098-5B95-4F7D-8BDC-AB72690968C5}" type="pres">
      <dgm:prSet presAssocID="{C25A7457-D82F-40B4-8254-FB5615388F76}" presName="parallelogram6" presStyleLbl="alignNode1" presStyleIdx="33" presStyleCnt="56"/>
      <dgm:spPr/>
    </dgm:pt>
    <dgm:pt modelId="{52919C34-30A1-44F3-98B4-ACB2E05B81EA}" type="pres">
      <dgm:prSet presAssocID="{C25A7457-D82F-40B4-8254-FB5615388F76}" presName="parallelogram7" presStyleLbl="alignNode1" presStyleIdx="34" presStyleCnt="56"/>
      <dgm:spPr/>
    </dgm:pt>
    <dgm:pt modelId="{DB49538C-3AE2-4477-B5CA-647DEDCF1B8A}" type="pres">
      <dgm:prSet presAssocID="{D2BF99A0-3AC0-4C47-A036-CEBB674701D3}" presName="sibTrans" presStyleCnt="0"/>
      <dgm:spPr/>
    </dgm:pt>
    <dgm:pt modelId="{DAF4E4FD-6C33-430B-8610-F5B3D3BBE9B6}" type="pres">
      <dgm:prSet presAssocID="{D5A17B77-1E03-451F-A7FD-E8FD2BBCB33D}" presName="parenttextcomposite" presStyleCnt="0"/>
      <dgm:spPr/>
    </dgm:pt>
    <dgm:pt modelId="{B949B9FF-D144-49EA-ADF7-3503F87A9231}" type="pres">
      <dgm:prSet presAssocID="{D5A17B77-1E03-451F-A7FD-E8FD2BBCB33D}" presName="parenttext" presStyleLbl="revTx" presStyleIdx="5" presStyleCnt="8">
        <dgm:presLayoutVars>
          <dgm:chMax/>
          <dgm:chPref val="2"/>
          <dgm:bulletEnabled val="1"/>
        </dgm:presLayoutVars>
      </dgm:prSet>
      <dgm:spPr/>
    </dgm:pt>
    <dgm:pt modelId="{3F4A1BD9-A9BB-4853-AF02-EF94FF84997F}" type="pres">
      <dgm:prSet presAssocID="{D5A17B77-1E03-451F-A7FD-E8FD2BBCB33D}" presName="parallelogramComposite" presStyleCnt="0"/>
      <dgm:spPr/>
    </dgm:pt>
    <dgm:pt modelId="{1DF5432C-FA07-4769-B5A1-C9386EC88D2B}" type="pres">
      <dgm:prSet presAssocID="{D5A17B77-1E03-451F-A7FD-E8FD2BBCB33D}" presName="parallelogram1" presStyleLbl="alignNode1" presStyleIdx="35" presStyleCnt="56"/>
      <dgm:spPr/>
    </dgm:pt>
    <dgm:pt modelId="{FC79ECF1-CB11-4057-BDA0-DBB0EECCB72A}" type="pres">
      <dgm:prSet presAssocID="{D5A17B77-1E03-451F-A7FD-E8FD2BBCB33D}" presName="parallelogram2" presStyleLbl="alignNode1" presStyleIdx="36" presStyleCnt="56"/>
      <dgm:spPr/>
    </dgm:pt>
    <dgm:pt modelId="{65995CC9-983B-4701-9928-5332A117B940}" type="pres">
      <dgm:prSet presAssocID="{D5A17B77-1E03-451F-A7FD-E8FD2BBCB33D}" presName="parallelogram3" presStyleLbl="alignNode1" presStyleIdx="37" presStyleCnt="56"/>
      <dgm:spPr/>
    </dgm:pt>
    <dgm:pt modelId="{8ADEC6E2-DFED-4228-8992-639F478E0ED4}" type="pres">
      <dgm:prSet presAssocID="{D5A17B77-1E03-451F-A7FD-E8FD2BBCB33D}" presName="parallelogram4" presStyleLbl="alignNode1" presStyleIdx="38" presStyleCnt="56"/>
      <dgm:spPr/>
    </dgm:pt>
    <dgm:pt modelId="{4475E09E-4CD9-47F3-94F5-1B6F76A050E9}" type="pres">
      <dgm:prSet presAssocID="{D5A17B77-1E03-451F-A7FD-E8FD2BBCB33D}" presName="parallelogram5" presStyleLbl="alignNode1" presStyleIdx="39" presStyleCnt="56"/>
      <dgm:spPr/>
    </dgm:pt>
    <dgm:pt modelId="{797F2FED-DA2E-49B3-A75F-D30E0361ED13}" type="pres">
      <dgm:prSet presAssocID="{D5A17B77-1E03-451F-A7FD-E8FD2BBCB33D}" presName="parallelogram6" presStyleLbl="alignNode1" presStyleIdx="40" presStyleCnt="56"/>
      <dgm:spPr/>
    </dgm:pt>
    <dgm:pt modelId="{82635120-0461-42D9-8ADE-C3671FAC60AA}" type="pres">
      <dgm:prSet presAssocID="{D5A17B77-1E03-451F-A7FD-E8FD2BBCB33D}" presName="parallelogram7" presStyleLbl="alignNode1" presStyleIdx="41" presStyleCnt="56"/>
      <dgm:spPr/>
    </dgm:pt>
    <dgm:pt modelId="{2F7B08D1-B6CE-4E72-9262-6E6D35714840}" type="pres">
      <dgm:prSet presAssocID="{149FDACC-B689-41EC-9399-9AA2E35C74F6}" presName="sibTrans" presStyleCnt="0"/>
      <dgm:spPr/>
    </dgm:pt>
    <dgm:pt modelId="{BE3F208E-A4EF-4B7C-964B-B34E0E8E1605}" type="pres">
      <dgm:prSet presAssocID="{5C251FB5-19C8-4D9E-A616-A4CF7A57C855}" presName="parenttextcomposite" presStyleCnt="0"/>
      <dgm:spPr/>
    </dgm:pt>
    <dgm:pt modelId="{8B3571A3-B561-4591-8256-706B8121D5D5}" type="pres">
      <dgm:prSet presAssocID="{5C251FB5-19C8-4D9E-A616-A4CF7A57C855}" presName="parenttext" presStyleLbl="revTx" presStyleIdx="6" presStyleCnt="8" custLinFactNeighborX="14" custLinFactNeighborY="17997">
        <dgm:presLayoutVars>
          <dgm:chMax/>
          <dgm:chPref val="2"/>
          <dgm:bulletEnabled val="1"/>
        </dgm:presLayoutVars>
      </dgm:prSet>
      <dgm:spPr/>
    </dgm:pt>
    <dgm:pt modelId="{D9A4A869-6DFD-4B1F-9C84-8E96E6A11764}" type="pres">
      <dgm:prSet presAssocID="{5C251FB5-19C8-4D9E-A616-A4CF7A57C855}" presName="parallelogramComposite" presStyleCnt="0"/>
      <dgm:spPr/>
    </dgm:pt>
    <dgm:pt modelId="{33098E10-70F9-4733-8605-9B4195CBAB24}" type="pres">
      <dgm:prSet presAssocID="{5C251FB5-19C8-4D9E-A616-A4CF7A57C855}" presName="parallelogram1" presStyleLbl="alignNode1" presStyleIdx="42" presStyleCnt="56"/>
      <dgm:spPr/>
    </dgm:pt>
    <dgm:pt modelId="{2DE41D32-E629-4A4E-85F6-6AE20D2DE466}" type="pres">
      <dgm:prSet presAssocID="{5C251FB5-19C8-4D9E-A616-A4CF7A57C855}" presName="parallelogram2" presStyleLbl="alignNode1" presStyleIdx="43" presStyleCnt="56"/>
      <dgm:spPr/>
    </dgm:pt>
    <dgm:pt modelId="{3C6D3FFE-0326-435D-AA59-3C8A34183153}" type="pres">
      <dgm:prSet presAssocID="{5C251FB5-19C8-4D9E-A616-A4CF7A57C855}" presName="parallelogram3" presStyleLbl="alignNode1" presStyleIdx="44" presStyleCnt="56"/>
      <dgm:spPr/>
    </dgm:pt>
    <dgm:pt modelId="{402B9849-0AE2-4E16-A973-0E49098766A9}" type="pres">
      <dgm:prSet presAssocID="{5C251FB5-19C8-4D9E-A616-A4CF7A57C855}" presName="parallelogram4" presStyleLbl="alignNode1" presStyleIdx="45" presStyleCnt="56"/>
      <dgm:spPr/>
    </dgm:pt>
    <dgm:pt modelId="{4D4A2A26-4232-4190-BB1F-126771485248}" type="pres">
      <dgm:prSet presAssocID="{5C251FB5-19C8-4D9E-A616-A4CF7A57C855}" presName="parallelogram5" presStyleLbl="alignNode1" presStyleIdx="46" presStyleCnt="56"/>
      <dgm:spPr/>
    </dgm:pt>
    <dgm:pt modelId="{C0594542-5C1D-4065-964B-EEC0410E8763}" type="pres">
      <dgm:prSet presAssocID="{5C251FB5-19C8-4D9E-A616-A4CF7A57C855}" presName="parallelogram6" presStyleLbl="alignNode1" presStyleIdx="47" presStyleCnt="56"/>
      <dgm:spPr/>
    </dgm:pt>
    <dgm:pt modelId="{53D5CA07-EB10-4246-AB03-1C5D282D58AD}" type="pres">
      <dgm:prSet presAssocID="{5C251FB5-19C8-4D9E-A616-A4CF7A57C855}" presName="parallelogram7" presStyleLbl="alignNode1" presStyleIdx="48" presStyleCnt="56"/>
      <dgm:spPr/>
    </dgm:pt>
    <dgm:pt modelId="{B68F8C48-2836-4150-9B83-444BF9CA7301}" type="pres">
      <dgm:prSet presAssocID="{EEF03FD0-2382-485B-BF1C-09040A041680}" presName="sibTrans" presStyleCnt="0"/>
      <dgm:spPr/>
    </dgm:pt>
    <dgm:pt modelId="{E8E10410-935F-46A8-BA82-1F8ACAFD48A8}" type="pres">
      <dgm:prSet presAssocID="{DA62D8DA-55C1-4FCA-AFA7-266F3F58513D}" presName="parenttextcomposite" presStyleCnt="0"/>
      <dgm:spPr/>
    </dgm:pt>
    <dgm:pt modelId="{A5B780B9-278C-4EE9-9D34-7D84C22180C2}" type="pres">
      <dgm:prSet presAssocID="{DA62D8DA-55C1-4FCA-AFA7-266F3F58513D}" presName="parenttext" presStyleLbl="revTx" presStyleIdx="7" presStyleCnt="8">
        <dgm:presLayoutVars>
          <dgm:chMax/>
          <dgm:chPref val="2"/>
          <dgm:bulletEnabled val="1"/>
        </dgm:presLayoutVars>
      </dgm:prSet>
      <dgm:spPr/>
    </dgm:pt>
    <dgm:pt modelId="{61C0C7EC-127A-465C-A688-9DBA3C850DCF}" type="pres">
      <dgm:prSet presAssocID="{DA62D8DA-55C1-4FCA-AFA7-266F3F58513D}" presName="parallelogramComposite" presStyleCnt="0"/>
      <dgm:spPr/>
    </dgm:pt>
    <dgm:pt modelId="{F2BDAE8E-3591-4643-BB29-5A593F81BCFC}" type="pres">
      <dgm:prSet presAssocID="{DA62D8DA-55C1-4FCA-AFA7-266F3F58513D}" presName="parallelogram1" presStyleLbl="alignNode1" presStyleIdx="49" presStyleCnt="56"/>
      <dgm:spPr/>
    </dgm:pt>
    <dgm:pt modelId="{148D77D6-4770-400D-9B77-5D7A30C51135}" type="pres">
      <dgm:prSet presAssocID="{DA62D8DA-55C1-4FCA-AFA7-266F3F58513D}" presName="parallelogram2" presStyleLbl="alignNode1" presStyleIdx="50" presStyleCnt="56"/>
      <dgm:spPr/>
    </dgm:pt>
    <dgm:pt modelId="{0693B3F6-1AF6-40E3-966F-8A1E713316FC}" type="pres">
      <dgm:prSet presAssocID="{DA62D8DA-55C1-4FCA-AFA7-266F3F58513D}" presName="parallelogram3" presStyleLbl="alignNode1" presStyleIdx="51" presStyleCnt="56"/>
      <dgm:spPr/>
    </dgm:pt>
    <dgm:pt modelId="{3B1C962B-D875-4275-A391-41BC16DDA146}" type="pres">
      <dgm:prSet presAssocID="{DA62D8DA-55C1-4FCA-AFA7-266F3F58513D}" presName="parallelogram4" presStyleLbl="alignNode1" presStyleIdx="52" presStyleCnt="56"/>
      <dgm:spPr/>
    </dgm:pt>
    <dgm:pt modelId="{410B78AF-C426-490F-A949-6377C5969BF9}" type="pres">
      <dgm:prSet presAssocID="{DA62D8DA-55C1-4FCA-AFA7-266F3F58513D}" presName="parallelogram5" presStyleLbl="alignNode1" presStyleIdx="53" presStyleCnt="56"/>
      <dgm:spPr/>
    </dgm:pt>
    <dgm:pt modelId="{03CF72FA-5CFA-47A6-95C4-9725ED9D4DA5}" type="pres">
      <dgm:prSet presAssocID="{DA62D8DA-55C1-4FCA-AFA7-266F3F58513D}" presName="parallelogram6" presStyleLbl="alignNode1" presStyleIdx="54" presStyleCnt="56"/>
      <dgm:spPr/>
    </dgm:pt>
    <dgm:pt modelId="{F21CA5BC-E23F-4FC7-898E-CB21298874D6}" type="pres">
      <dgm:prSet presAssocID="{DA62D8DA-55C1-4FCA-AFA7-266F3F58513D}" presName="parallelogram7" presStyleLbl="alignNode1" presStyleIdx="55" presStyleCnt="56"/>
      <dgm:spPr/>
    </dgm:pt>
  </dgm:ptLst>
  <dgm:cxnLst>
    <dgm:cxn modelId="{AB791B10-2BE6-48F2-BB07-91BACD7D4FEF}" srcId="{D13B766B-0F32-4024-B8B7-FCED7B982126}" destId="{5C251FB5-19C8-4D9E-A616-A4CF7A57C855}" srcOrd="6" destOrd="0" parTransId="{74E39311-EA99-4E7A-8B13-7D28E09AF758}" sibTransId="{EEF03FD0-2382-485B-BF1C-09040A041680}"/>
    <dgm:cxn modelId="{52861B24-7913-492A-BD42-7B508B616C09}" type="presOf" srcId="{D13B766B-0F32-4024-B8B7-FCED7B982126}" destId="{A608AB10-609A-404A-83A8-A6F14C6AC66D}" srcOrd="0" destOrd="0" presId="urn:microsoft.com/office/officeart/2008/layout/VerticalAccentList"/>
    <dgm:cxn modelId="{8368252E-2E9C-4D22-A9DC-63559889F7FC}" srcId="{D13B766B-0F32-4024-B8B7-FCED7B982126}" destId="{280D10D4-3F8E-4E3C-A61E-E950E2D4F5D5}" srcOrd="2" destOrd="0" parTransId="{AE3C520E-D69C-42D0-9731-B3293AF0EB5C}" sibTransId="{BC256C39-A245-402C-8C17-8785F55637A8}"/>
    <dgm:cxn modelId="{92E08F46-18D3-4AF1-B276-DAE72C2F5661}" type="presOf" srcId="{C2A78FD2-6F4B-474F-B93F-B652EAC14764}" destId="{76649C29-4BF6-4214-86B9-1B285C65B640}" srcOrd="0" destOrd="0" presId="urn:microsoft.com/office/officeart/2008/layout/VerticalAccentList"/>
    <dgm:cxn modelId="{021AA746-3842-40B6-AAF8-0D1D598C8931}" srcId="{D13B766B-0F32-4024-B8B7-FCED7B982126}" destId="{C2A78FD2-6F4B-474F-B93F-B652EAC14764}" srcOrd="1" destOrd="0" parTransId="{70506D50-ADA1-4EC4-9954-635922C84A9B}" sibTransId="{76856832-C89E-4652-98E2-9D9005BF42C1}"/>
    <dgm:cxn modelId="{D9B8BE75-896B-4398-B5A6-8853F48F0FED}" srcId="{D13B766B-0F32-4024-B8B7-FCED7B982126}" destId="{DA62D8DA-55C1-4FCA-AFA7-266F3F58513D}" srcOrd="7" destOrd="0" parTransId="{B497622A-CD17-4DB9-81CD-1C19B15198B3}" sibTransId="{55E1F5DB-B899-4481-B1B8-0F921DBD6861}"/>
    <dgm:cxn modelId="{8BFF737A-6867-4AC9-9CB8-29937C6DB412}" type="presOf" srcId="{280D10D4-3F8E-4E3C-A61E-E950E2D4F5D5}" destId="{0E0755F6-5B16-4842-8DAB-3BE575CEF44E}" srcOrd="0" destOrd="0" presId="urn:microsoft.com/office/officeart/2008/layout/VerticalAccentList"/>
    <dgm:cxn modelId="{6EAF4F82-3119-4CE2-B138-CF2B5728E37A}" type="presOf" srcId="{FD8439A6-25D6-4FE7-BD02-50BBD628EF98}" destId="{C95A4D9D-51AA-4A1C-A32D-DBBE3A0E0F4A}" srcOrd="0" destOrd="0" presId="urn:microsoft.com/office/officeart/2008/layout/VerticalAccentList"/>
    <dgm:cxn modelId="{7526E684-DBB4-49B5-9941-DF47775FBDA2}" srcId="{D13B766B-0F32-4024-B8B7-FCED7B982126}" destId="{D5A17B77-1E03-451F-A7FD-E8FD2BBCB33D}" srcOrd="5" destOrd="0" parTransId="{E544225F-DFEC-457F-B5E9-527C714CEE4B}" sibTransId="{149FDACC-B689-41EC-9399-9AA2E35C74F6}"/>
    <dgm:cxn modelId="{F29DB687-C6F6-4B2E-9FDD-867AD5DF7F1B}" type="presOf" srcId="{D5A17B77-1E03-451F-A7FD-E8FD2BBCB33D}" destId="{B949B9FF-D144-49EA-ADF7-3503F87A9231}" srcOrd="0" destOrd="0" presId="urn:microsoft.com/office/officeart/2008/layout/VerticalAccentList"/>
    <dgm:cxn modelId="{751E598F-CD29-46D7-852A-86013DABBD10}" srcId="{D13B766B-0F32-4024-B8B7-FCED7B982126}" destId="{0AE6C6AD-BCD0-41B9-8F47-28A5670B1F32}" srcOrd="3" destOrd="0" parTransId="{B1A21E3D-7892-4263-B8D8-6687E1CC2470}" sibTransId="{36DD338A-0AFA-405A-A6B8-049230912D6D}"/>
    <dgm:cxn modelId="{50B3F799-677F-499E-AB77-AB4DCCF6BFFD}" srcId="{D13B766B-0F32-4024-B8B7-FCED7B982126}" destId="{FD8439A6-25D6-4FE7-BD02-50BBD628EF98}" srcOrd="0" destOrd="0" parTransId="{832E5374-FD7D-4276-A0F3-AA56099391A9}" sibTransId="{B34E8697-924D-4631-AF2B-B77BDAC7B63D}"/>
    <dgm:cxn modelId="{D98D74BC-5E8B-4F20-89F2-F78023DD6F3F}" type="presOf" srcId="{C25A7457-D82F-40B4-8254-FB5615388F76}" destId="{C909D7B5-32E4-43BF-9AC5-720A4E2B617F}" srcOrd="0" destOrd="0" presId="urn:microsoft.com/office/officeart/2008/layout/VerticalAccentList"/>
    <dgm:cxn modelId="{A476B0CE-4400-418B-BE6B-58245AA05BB9}" type="presOf" srcId="{5C251FB5-19C8-4D9E-A616-A4CF7A57C855}" destId="{8B3571A3-B561-4591-8256-706B8121D5D5}" srcOrd="0" destOrd="0" presId="urn:microsoft.com/office/officeart/2008/layout/VerticalAccentList"/>
    <dgm:cxn modelId="{1140AFD9-470C-4792-8A14-5F258FA1CB35}" type="presOf" srcId="{0AE6C6AD-BCD0-41B9-8F47-28A5670B1F32}" destId="{573FB8EF-7182-45DC-9503-80C0073F083B}" srcOrd="0" destOrd="0" presId="urn:microsoft.com/office/officeart/2008/layout/VerticalAccentList"/>
    <dgm:cxn modelId="{09ACA8DA-2181-4D15-82BF-9941177D8E50}" type="presOf" srcId="{DA62D8DA-55C1-4FCA-AFA7-266F3F58513D}" destId="{A5B780B9-278C-4EE9-9D34-7D84C22180C2}" srcOrd="0" destOrd="0" presId="urn:microsoft.com/office/officeart/2008/layout/VerticalAccentList"/>
    <dgm:cxn modelId="{52449EEE-B5F7-459B-B1D4-94ECD2A7B51B}" srcId="{D13B766B-0F32-4024-B8B7-FCED7B982126}" destId="{C25A7457-D82F-40B4-8254-FB5615388F76}" srcOrd="4" destOrd="0" parTransId="{C1741673-C86C-479A-AAF8-F96B22B2E303}" sibTransId="{D2BF99A0-3AC0-4C47-A036-CEBB674701D3}"/>
    <dgm:cxn modelId="{199303A7-1117-4F61-A82C-FB572AEF37D2}" type="presParOf" srcId="{A608AB10-609A-404A-83A8-A6F14C6AC66D}" destId="{34FF88DF-CEE6-4D47-B7E5-DF5486CDC740}" srcOrd="0" destOrd="0" presId="urn:microsoft.com/office/officeart/2008/layout/VerticalAccentList"/>
    <dgm:cxn modelId="{250CF6D9-0428-41D2-91F7-F2B77DD56A67}" type="presParOf" srcId="{34FF88DF-CEE6-4D47-B7E5-DF5486CDC740}" destId="{C95A4D9D-51AA-4A1C-A32D-DBBE3A0E0F4A}" srcOrd="0" destOrd="0" presId="urn:microsoft.com/office/officeart/2008/layout/VerticalAccentList"/>
    <dgm:cxn modelId="{40D6614E-6841-4367-A622-B32DA7B8746A}" type="presParOf" srcId="{A608AB10-609A-404A-83A8-A6F14C6AC66D}" destId="{0B8D0FD0-860F-44FB-8DBF-2C742E7DB04B}" srcOrd="1" destOrd="0" presId="urn:microsoft.com/office/officeart/2008/layout/VerticalAccentList"/>
    <dgm:cxn modelId="{A3A585A1-BD6C-472D-B529-0D8A174AF713}" type="presParOf" srcId="{0B8D0FD0-860F-44FB-8DBF-2C742E7DB04B}" destId="{BD3FE968-1F61-4AB3-B0C4-3F54736B0083}" srcOrd="0" destOrd="0" presId="urn:microsoft.com/office/officeart/2008/layout/VerticalAccentList"/>
    <dgm:cxn modelId="{B017DA43-8886-4FA0-964B-4DDBFF347DC2}" type="presParOf" srcId="{0B8D0FD0-860F-44FB-8DBF-2C742E7DB04B}" destId="{5E268632-A582-4FAC-B173-F8386DA49972}" srcOrd="1" destOrd="0" presId="urn:microsoft.com/office/officeart/2008/layout/VerticalAccentList"/>
    <dgm:cxn modelId="{7A6EB97E-D40E-459E-86FC-AA5E6999C924}" type="presParOf" srcId="{0B8D0FD0-860F-44FB-8DBF-2C742E7DB04B}" destId="{3121EF8C-850C-4BE4-B73E-A337520AECC8}" srcOrd="2" destOrd="0" presId="urn:microsoft.com/office/officeart/2008/layout/VerticalAccentList"/>
    <dgm:cxn modelId="{CF336233-BA1E-48F6-88CD-BD74B934E19F}" type="presParOf" srcId="{0B8D0FD0-860F-44FB-8DBF-2C742E7DB04B}" destId="{A68179A2-12BA-4713-A408-4DB7AFC0ECA6}" srcOrd="3" destOrd="0" presId="urn:microsoft.com/office/officeart/2008/layout/VerticalAccentList"/>
    <dgm:cxn modelId="{3C5B000E-200B-4363-9CED-9BB2EE7CE4A9}" type="presParOf" srcId="{0B8D0FD0-860F-44FB-8DBF-2C742E7DB04B}" destId="{D2FDAD05-BB14-4842-99F0-0910964F03D2}" srcOrd="4" destOrd="0" presId="urn:microsoft.com/office/officeart/2008/layout/VerticalAccentList"/>
    <dgm:cxn modelId="{FC173144-9225-439C-A407-0ADE60E9FD5F}" type="presParOf" srcId="{0B8D0FD0-860F-44FB-8DBF-2C742E7DB04B}" destId="{1B3984BF-D8EF-4654-8A83-F2B2EA9E8C11}" srcOrd="5" destOrd="0" presId="urn:microsoft.com/office/officeart/2008/layout/VerticalAccentList"/>
    <dgm:cxn modelId="{0EAA6DB2-0791-4000-AD56-CE9737F6DD57}" type="presParOf" srcId="{0B8D0FD0-860F-44FB-8DBF-2C742E7DB04B}" destId="{23D19518-C484-4849-BE06-4FDA4B9F7C8D}" srcOrd="6" destOrd="0" presId="urn:microsoft.com/office/officeart/2008/layout/VerticalAccentList"/>
    <dgm:cxn modelId="{847CCF44-5EFC-40C9-B683-9B96B24E7979}" type="presParOf" srcId="{A608AB10-609A-404A-83A8-A6F14C6AC66D}" destId="{1CE3514B-54DA-4937-B094-2887DF1A0A36}" srcOrd="2" destOrd="0" presId="urn:microsoft.com/office/officeart/2008/layout/VerticalAccentList"/>
    <dgm:cxn modelId="{C8B60864-48B5-4065-B522-1C2F15239CBE}" type="presParOf" srcId="{A608AB10-609A-404A-83A8-A6F14C6AC66D}" destId="{A2EEB701-22B7-4A82-B815-4DE33BD78BE0}" srcOrd="3" destOrd="0" presId="urn:microsoft.com/office/officeart/2008/layout/VerticalAccentList"/>
    <dgm:cxn modelId="{B38213FC-ECA5-49F1-BC9B-B50E0C64B4FE}" type="presParOf" srcId="{A2EEB701-22B7-4A82-B815-4DE33BD78BE0}" destId="{76649C29-4BF6-4214-86B9-1B285C65B640}" srcOrd="0" destOrd="0" presId="urn:microsoft.com/office/officeart/2008/layout/VerticalAccentList"/>
    <dgm:cxn modelId="{1C1F30F1-A1BC-4059-9CD2-636EE7EC8A7E}" type="presParOf" srcId="{A608AB10-609A-404A-83A8-A6F14C6AC66D}" destId="{4F1C4FAE-4A79-4141-AF5A-1EC105431BCD}" srcOrd="4" destOrd="0" presId="urn:microsoft.com/office/officeart/2008/layout/VerticalAccentList"/>
    <dgm:cxn modelId="{AD0DCA76-B5AC-419B-AAC0-FFC933C11FD0}" type="presParOf" srcId="{4F1C4FAE-4A79-4141-AF5A-1EC105431BCD}" destId="{AC98B5B3-AB97-426A-99A4-A82917523828}" srcOrd="0" destOrd="0" presId="urn:microsoft.com/office/officeart/2008/layout/VerticalAccentList"/>
    <dgm:cxn modelId="{0D61943B-36E4-4D47-A441-8F70311D35D5}" type="presParOf" srcId="{4F1C4FAE-4A79-4141-AF5A-1EC105431BCD}" destId="{F05C9A45-477D-4E05-A34C-6FBE7C7B1755}" srcOrd="1" destOrd="0" presId="urn:microsoft.com/office/officeart/2008/layout/VerticalAccentList"/>
    <dgm:cxn modelId="{C998766C-9EF2-46AE-AD1D-DFF9DB1D9BD4}" type="presParOf" srcId="{4F1C4FAE-4A79-4141-AF5A-1EC105431BCD}" destId="{13EE4CED-7018-4C82-8AE7-5C364196C717}" srcOrd="2" destOrd="0" presId="urn:microsoft.com/office/officeart/2008/layout/VerticalAccentList"/>
    <dgm:cxn modelId="{6826ABD5-0588-432B-B6EB-5982EC1B5B6A}" type="presParOf" srcId="{4F1C4FAE-4A79-4141-AF5A-1EC105431BCD}" destId="{AA6EC911-B85D-4C03-888F-31CDDC67B594}" srcOrd="3" destOrd="0" presId="urn:microsoft.com/office/officeart/2008/layout/VerticalAccentList"/>
    <dgm:cxn modelId="{E7D1FB80-408E-4431-8FF0-42A1681ED759}" type="presParOf" srcId="{4F1C4FAE-4A79-4141-AF5A-1EC105431BCD}" destId="{A0E572EA-148C-41F9-A95B-0818AAFCDF13}" srcOrd="4" destOrd="0" presId="urn:microsoft.com/office/officeart/2008/layout/VerticalAccentList"/>
    <dgm:cxn modelId="{009AE837-3A6B-4107-B986-C0B12376E6C8}" type="presParOf" srcId="{4F1C4FAE-4A79-4141-AF5A-1EC105431BCD}" destId="{DEF4C5B3-1185-41BF-B081-4C724038EDD4}" srcOrd="5" destOrd="0" presId="urn:microsoft.com/office/officeart/2008/layout/VerticalAccentList"/>
    <dgm:cxn modelId="{2D0B081D-0540-4712-824F-DFE2E0A2834E}" type="presParOf" srcId="{4F1C4FAE-4A79-4141-AF5A-1EC105431BCD}" destId="{4AC0E8F2-EF3C-4CCC-8531-F81A7A5B8FE6}" srcOrd="6" destOrd="0" presId="urn:microsoft.com/office/officeart/2008/layout/VerticalAccentList"/>
    <dgm:cxn modelId="{257DC083-0DC8-44D5-9BDC-42977807F507}" type="presParOf" srcId="{A608AB10-609A-404A-83A8-A6F14C6AC66D}" destId="{BFB0760C-C58C-4972-80BB-A1A8F389326C}" srcOrd="5" destOrd="0" presId="urn:microsoft.com/office/officeart/2008/layout/VerticalAccentList"/>
    <dgm:cxn modelId="{DE9AC1E8-26B0-4395-BFE3-82C988B03BF3}" type="presParOf" srcId="{A608AB10-609A-404A-83A8-A6F14C6AC66D}" destId="{8A7A4F45-F120-48B7-8DED-9F472DDFF9D1}" srcOrd="6" destOrd="0" presId="urn:microsoft.com/office/officeart/2008/layout/VerticalAccentList"/>
    <dgm:cxn modelId="{AB54BE6B-1BA9-4999-97D8-7434EFBBD892}" type="presParOf" srcId="{8A7A4F45-F120-48B7-8DED-9F472DDFF9D1}" destId="{0E0755F6-5B16-4842-8DAB-3BE575CEF44E}" srcOrd="0" destOrd="0" presId="urn:microsoft.com/office/officeart/2008/layout/VerticalAccentList"/>
    <dgm:cxn modelId="{2184E984-8BB0-4C08-A77F-2458A3CBD73A}" type="presParOf" srcId="{A608AB10-609A-404A-83A8-A6F14C6AC66D}" destId="{1A6100C4-7EE2-4EAD-A773-D4A0C9D371BF}" srcOrd="7" destOrd="0" presId="urn:microsoft.com/office/officeart/2008/layout/VerticalAccentList"/>
    <dgm:cxn modelId="{3529EA05-082D-4294-8341-9E587CCC4294}" type="presParOf" srcId="{1A6100C4-7EE2-4EAD-A773-D4A0C9D371BF}" destId="{0E84398F-EEE3-4687-867E-56554FD91AAE}" srcOrd="0" destOrd="0" presId="urn:microsoft.com/office/officeart/2008/layout/VerticalAccentList"/>
    <dgm:cxn modelId="{BDB9A552-4889-4A09-8264-2EB2312341E8}" type="presParOf" srcId="{1A6100C4-7EE2-4EAD-A773-D4A0C9D371BF}" destId="{C22ECEC8-0483-4986-824F-3765B5787C1D}" srcOrd="1" destOrd="0" presId="urn:microsoft.com/office/officeart/2008/layout/VerticalAccentList"/>
    <dgm:cxn modelId="{34326474-5B6E-405C-8205-4FFC5C408BE7}" type="presParOf" srcId="{1A6100C4-7EE2-4EAD-A773-D4A0C9D371BF}" destId="{C5ADDC95-24F0-47F5-A229-14B5F9093E6B}" srcOrd="2" destOrd="0" presId="urn:microsoft.com/office/officeart/2008/layout/VerticalAccentList"/>
    <dgm:cxn modelId="{11748180-F4F5-4A87-957C-E55DB2F5D331}" type="presParOf" srcId="{1A6100C4-7EE2-4EAD-A773-D4A0C9D371BF}" destId="{C2D2FD58-359C-4F4B-933E-CE68238EDA9E}" srcOrd="3" destOrd="0" presId="urn:microsoft.com/office/officeart/2008/layout/VerticalAccentList"/>
    <dgm:cxn modelId="{7FC8C2EC-3CC4-4096-AE0E-7EB0F538C520}" type="presParOf" srcId="{1A6100C4-7EE2-4EAD-A773-D4A0C9D371BF}" destId="{22DD8CA9-FFFC-47D9-B9AC-60D0E4C4258F}" srcOrd="4" destOrd="0" presId="urn:microsoft.com/office/officeart/2008/layout/VerticalAccentList"/>
    <dgm:cxn modelId="{19C52C37-3A25-4DC6-AE1C-40F2BC6CD001}" type="presParOf" srcId="{1A6100C4-7EE2-4EAD-A773-D4A0C9D371BF}" destId="{130C0D2B-8045-4A77-B96E-8E67C6A61D83}" srcOrd="5" destOrd="0" presId="urn:microsoft.com/office/officeart/2008/layout/VerticalAccentList"/>
    <dgm:cxn modelId="{E6898832-03BD-4C74-B5ED-3229F51759D8}" type="presParOf" srcId="{1A6100C4-7EE2-4EAD-A773-D4A0C9D371BF}" destId="{6C638C3E-DC14-4B69-874D-50438413122E}" srcOrd="6" destOrd="0" presId="urn:microsoft.com/office/officeart/2008/layout/VerticalAccentList"/>
    <dgm:cxn modelId="{657B2BC5-22EE-4B96-A802-684D1BA6AEEF}" type="presParOf" srcId="{A608AB10-609A-404A-83A8-A6F14C6AC66D}" destId="{76B66F67-D788-4229-ACD0-E042A4553A85}" srcOrd="8" destOrd="0" presId="urn:microsoft.com/office/officeart/2008/layout/VerticalAccentList"/>
    <dgm:cxn modelId="{C5DC93B7-3556-4205-9E46-BBAB2FAB16B1}" type="presParOf" srcId="{A608AB10-609A-404A-83A8-A6F14C6AC66D}" destId="{86A41A81-22B8-4921-B6C0-66387E89B010}" srcOrd="9" destOrd="0" presId="urn:microsoft.com/office/officeart/2008/layout/VerticalAccentList"/>
    <dgm:cxn modelId="{F68FECFC-D350-42CB-B448-455BDF7F8324}" type="presParOf" srcId="{86A41A81-22B8-4921-B6C0-66387E89B010}" destId="{573FB8EF-7182-45DC-9503-80C0073F083B}" srcOrd="0" destOrd="0" presId="urn:microsoft.com/office/officeart/2008/layout/VerticalAccentList"/>
    <dgm:cxn modelId="{AB322D7C-BE00-4E55-B9E5-C8389FD37535}" type="presParOf" srcId="{A608AB10-609A-404A-83A8-A6F14C6AC66D}" destId="{49C53F77-790C-431E-AACC-F603BD4FF19F}" srcOrd="10" destOrd="0" presId="urn:microsoft.com/office/officeart/2008/layout/VerticalAccentList"/>
    <dgm:cxn modelId="{315F759B-6D14-4F27-A839-F444CEC8A958}" type="presParOf" srcId="{49C53F77-790C-431E-AACC-F603BD4FF19F}" destId="{2740FCC1-0217-45A5-9E93-384E2344806E}" srcOrd="0" destOrd="0" presId="urn:microsoft.com/office/officeart/2008/layout/VerticalAccentList"/>
    <dgm:cxn modelId="{FE0E831D-BD37-42E3-BD51-E76268970F3C}" type="presParOf" srcId="{49C53F77-790C-431E-AACC-F603BD4FF19F}" destId="{C19F32D3-54CB-42E1-8B6C-3884AD58CDF4}" srcOrd="1" destOrd="0" presId="urn:microsoft.com/office/officeart/2008/layout/VerticalAccentList"/>
    <dgm:cxn modelId="{693F3C8B-0B8D-45BF-B032-2CF6BE52358B}" type="presParOf" srcId="{49C53F77-790C-431E-AACC-F603BD4FF19F}" destId="{6F44E789-A19E-4A31-8DDA-A6A6994A4965}" srcOrd="2" destOrd="0" presId="urn:microsoft.com/office/officeart/2008/layout/VerticalAccentList"/>
    <dgm:cxn modelId="{0F85E381-FC0A-412C-80F5-F182A504D5A1}" type="presParOf" srcId="{49C53F77-790C-431E-AACC-F603BD4FF19F}" destId="{6F913602-A7FE-42A4-876B-BFE5D795EA4D}" srcOrd="3" destOrd="0" presId="urn:microsoft.com/office/officeart/2008/layout/VerticalAccentList"/>
    <dgm:cxn modelId="{1C6B7627-E1C5-401B-AC57-324F4664CBA1}" type="presParOf" srcId="{49C53F77-790C-431E-AACC-F603BD4FF19F}" destId="{BFD61E26-B540-4854-8572-879CA2405907}" srcOrd="4" destOrd="0" presId="urn:microsoft.com/office/officeart/2008/layout/VerticalAccentList"/>
    <dgm:cxn modelId="{6D3A4650-77D4-4445-A8FF-2F241F0BE455}" type="presParOf" srcId="{49C53F77-790C-431E-AACC-F603BD4FF19F}" destId="{CF6FA2E6-A978-4F2F-BA2C-0584693037DF}" srcOrd="5" destOrd="0" presId="urn:microsoft.com/office/officeart/2008/layout/VerticalAccentList"/>
    <dgm:cxn modelId="{0A50BA1D-BB54-433F-BE60-E0BF80B5C326}" type="presParOf" srcId="{49C53F77-790C-431E-AACC-F603BD4FF19F}" destId="{B2CF4DAA-09A8-43A3-8132-FAA8DB6F4474}" srcOrd="6" destOrd="0" presId="urn:microsoft.com/office/officeart/2008/layout/VerticalAccentList"/>
    <dgm:cxn modelId="{A987A565-DC64-451E-8BBF-91535A1EAE8A}" type="presParOf" srcId="{A608AB10-609A-404A-83A8-A6F14C6AC66D}" destId="{2772C96A-AAA5-4CF6-AFC2-829627BD0581}" srcOrd="11" destOrd="0" presId="urn:microsoft.com/office/officeart/2008/layout/VerticalAccentList"/>
    <dgm:cxn modelId="{5592F2AA-C8A5-4F0C-B9A6-55F49FFBE753}" type="presParOf" srcId="{A608AB10-609A-404A-83A8-A6F14C6AC66D}" destId="{B9BC5F4A-1F0F-48B5-8767-C98C02B10F46}" srcOrd="12" destOrd="0" presId="urn:microsoft.com/office/officeart/2008/layout/VerticalAccentList"/>
    <dgm:cxn modelId="{A1879AF2-FA15-4BC2-A19B-6FB7439DF7F7}" type="presParOf" srcId="{B9BC5F4A-1F0F-48B5-8767-C98C02B10F46}" destId="{C909D7B5-32E4-43BF-9AC5-720A4E2B617F}" srcOrd="0" destOrd="0" presId="urn:microsoft.com/office/officeart/2008/layout/VerticalAccentList"/>
    <dgm:cxn modelId="{78FE8F45-25E3-4FF3-9076-95CE6A1A6A17}" type="presParOf" srcId="{A608AB10-609A-404A-83A8-A6F14C6AC66D}" destId="{BC51928D-251D-404C-83F6-6418C8399F44}" srcOrd="13" destOrd="0" presId="urn:microsoft.com/office/officeart/2008/layout/VerticalAccentList"/>
    <dgm:cxn modelId="{6D9BB858-94B2-4B02-91C1-A26E5762FED8}" type="presParOf" srcId="{BC51928D-251D-404C-83F6-6418C8399F44}" destId="{97DDC956-31BE-420D-A39D-4AD2BDC36F42}" srcOrd="0" destOrd="0" presId="urn:microsoft.com/office/officeart/2008/layout/VerticalAccentList"/>
    <dgm:cxn modelId="{307B3E6C-4AEF-46EB-B027-6C217C0DCB8E}" type="presParOf" srcId="{BC51928D-251D-404C-83F6-6418C8399F44}" destId="{45009EDC-ACF1-4691-9187-BDC88AA9A6E5}" srcOrd="1" destOrd="0" presId="urn:microsoft.com/office/officeart/2008/layout/VerticalAccentList"/>
    <dgm:cxn modelId="{06295524-963D-44A9-8FA5-1200D9FF36CC}" type="presParOf" srcId="{BC51928D-251D-404C-83F6-6418C8399F44}" destId="{75A04D21-F2C6-4F89-999A-E2A27411426E}" srcOrd="2" destOrd="0" presId="urn:microsoft.com/office/officeart/2008/layout/VerticalAccentList"/>
    <dgm:cxn modelId="{6305DC10-0429-4EDF-A09F-44F95FA401F5}" type="presParOf" srcId="{BC51928D-251D-404C-83F6-6418C8399F44}" destId="{8E93D7CD-07DD-4176-9C9F-2020218D8898}" srcOrd="3" destOrd="0" presId="urn:microsoft.com/office/officeart/2008/layout/VerticalAccentList"/>
    <dgm:cxn modelId="{0E6E94BC-ECBD-4636-ACAA-474935DE2E45}" type="presParOf" srcId="{BC51928D-251D-404C-83F6-6418C8399F44}" destId="{D07B8398-0D88-4367-A5E1-F7C2D37BE8A9}" srcOrd="4" destOrd="0" presId="urn:microsoft.com/office/officeart/2008/layout/VerticalAccentList"/>
    <dgm:cxn modelId="{95EF067C-110C-4276-8319-66C0C7538039}" type="presParOf" srcId="{BC51928D-251D-404C-83F6-6418C8399F44}" destId="{F4CA7098-5B95-4F7D-8BDC-AB72690968C5}" srcOrd="5" destOrd="0" presId="urn:microsoft.com/office/officeart/2008/layout/VerticalAccentList"/>
    <dgm:cxn modelId="{6FA07C6F-E461-456A-B4BE-6C00AB6A28B8}" type="presParOf" srcId="{BC51928D-251D-404C-83F6-6418C8399F44}" destId="{52919C34-30A1-44F3-98B4-ACB2E05B81EA}" srcOrd="6" destOrd="0" presId="urn:microsoft.com/office/officeart/2008/layout/VerticalAccentList"/>
    <dgm:cxn modelId="{06C71199-9EE9-4EC5-B13B-068DCB828CB3}" type="presParOf" srcId="{A608AB10-609A-404A-83A8-A6F14C6AC66D}" destId="{DB49538C-3AE2-4477-B5CA-647DEDCF1B8A}" srcOrd="14" destOrd="0" presId="urn:microsoft.com/office/officeart/2008/layout/VerticalAccentList"/>
    <dgm:cxn modelId="{421FE8EA-652E-40AF-973F-3A914278B811}" type="presParOf" srcId="{A608AB10-609A-404A-83A8-A6F14C6AC66D}" destId="{DAF4E4FD-6C33-430B-8610-F5B3D3BBE9B6}" srcOrd="15" destOrd="0" presId="urn:microsoft.com/office/officeart/2008/layout/VerticalAccentList"/>
    <dgm:cxn modelId="{97DE0F9A-454D-4323-9F0E-3AD6038961F9}" type="presParOf" srcId="{DAF4E4FD-6C33-430B-8610-F5B3D3BBE9B6}" destId="{B949B9FF-D144-49EA-ADF7-3503F87A9231}" srcOrd="0" destOrd="0" presId="urn:microsoft.com/office/officeart/2008/layout/VerticalAccentList"/>
    <dgm:cxn modelId="{EA72C3B6-B01A-41D8-A71C-42BF4BEFCECA}" type="presParOf" srcId="{A608AB10-609A-404A-83A8-A6F14C6AC66D}" destId="{3F4A1BD9-A9BB-4853-AF02-EF94FF84997F}" srcOrd="16" destOrd="0" presId="urn:microsoft.com/office/officeart/2008/layout/VerticalAccentList"/>
    <dgm:cxn modelId="{86A6D165-D59D-4A7E-916B-9DCDCCBF00AC}" type="presParOf" srcId="{3F4A1BD9-A9BB-4853-AF02-EF94FF84997F}" destId="{1DF5432C-FA07-4769-B5A1-C9386EC88D2B}" srcOrd="0" destOrd="0" presId="urn:microsoft.com/office/officeart/2008/layout/VerticalAccentList"/>
    <dgm:cxn modelId="{379321BF-F3AA-4145-B072-367403A347BA}" type="presParOf" srcId="{3F4A1BD9-A9BB-4853-AF02-EF94FF84997F}" destId="{FC79ECF1-CB11-4057-BDA0-DBB0EECCB72A}" srcOrd="1" destOrd="0" presId="urn:microsoft.com/office/officeart/2008/layout/VerticalAccentList"/>
    <dgm:cxn modelId="{0CF408ED-6383-46A3-8EEF-53E70C86DEE9}" type="presParOf" srcId="{3F4A1BD9-A9BB-4853-AF02-EF94FF84997F}" destId="{65995CC9-983B-4701-9928-5332A117B940}" srcOrd="2" destOrd="0" presId="urn:microsoft.com/office/officeart/2008/layout/VerticalAccentList"/>
    <dgm:cxn modelId="{A5EBC0C0-4E07-4579-9478-B541CB65C935}" type="presParOf" srcId="{3F4A1BD9-A9BB-4853-AF02-EF94FF84997F}" destId="{8ADEC6E2-DFED-4228-8992-639F478E0ED4}" srcOrd="3" destOrd="0" presId="urn:microsoft.com/office/officeart/2008/layout/VerticalAccentList"/>
    <dgm:cxn modelId="{16DB6BEC-894D-4775-89B4-7C24DEED3564}" type="presParOf" srcId="{3F4A1BD9-A9BB-4853-AF02-EF94FF84997F}" destId="{4475E09E-4CD9-47F3-94F5-1B6F76A050E9}" srcOrd="4" destOrd="0" presId="urn:microsoft.com/office/officeart/2008/layout/VerticalAccentList"/>
    <dgm:cxn modelId="{214F8B6F-732D-4C0E-8511-C86152BBF0C1}" type="presParOf" srcId="{3F4A1BD9-A9BB-4853-AF02-EF94FF84997F}" destId="{797F2FED-DA2E-49B3-A75F-D30E0361ED13}" srcOrd="5" destOrd="0" presId="urn:microsoft.com/office/officeart/2008/layout/VerticalAccentList"/>
    <dgm:cxn modelId="{29AE7866-E0B3-487A-815A-C722CE89A386}" type="presParOf" srcId="{3F4A1BD9-A9BB-4853-AF02-EF94FF84997F}" destId="{82635120-0461-42D9-8ADE-C3671FAC60AA}" srcOrd="6" destOrd="0" presId="urn:microsoft.com/office/officeart/2008/layout/VerticalAccentList"/>
    <dgm:cxn modelId="{9D42A4BE-D166-4CE5-A412-45FF42D02AD6}" type="presParOf" srcId="{A608AB10-609A-404A-83A8-A6F14C6AC66D}" destId="{2F7B08D1-B6CE-4E72-9262-6E6D35714840}" srcOrd="17" destOrd="0" presId="urn:microsoft.com/office/officeart/2008/layout/VerticalAccentList"/>
    <dgm:cxn modelId="{4186FB5E-F79D-41A1-95D6-FBBD4F11C470}" type="presParOf" srcId="{A608AB10-609A-404A-83A8-A6F14C6AC66D}" destId="{BE3F208E-A4EF-4B7C-964B-B34E0E8E1605}" srcOrd="18" destOrd="0" presId="urn:microsoft.com/office/officeart/2008/layout/VerticalAccentList"/>
    <dgm:cxn modelId="{AE16CB4F-1456-4D35-B2CA-5887972ECE0E}" type="presParOf" srcId="{BE3F208E-A4EF-4B7C-964B-B34E0E8E1605}" destId="{8B3571A3-B561-4591-8256-706B8121D5D5}" srcOrd="0" destOrd="0" presId="urn:microsoft.com/office/officeart/2008/layout/VerticalAccentList"/>
    <dgm:cxn modelId="{2C57A7A1-12FD-4ACA-BBF6-28BAE4D22F5C}" type="presParOf" srcId="{A608AB10-609A-404A-83A8-A6F14C6AC66D}" destId="{D9A4A869-6DFD-4B1F-9C84-8E96E6A11764}" srcOrd="19" destOrd="0" presId="urn:microsoft.com/office/officeart/2008/layout/VerticalAccentList"/>
    <dgm:cxn modelId="{37285C48-7AE0-4F64-81E4-168572BB9BF7}" type="presParOf" srcId="{D9A4A869-6DFD-4B1F-9C84-8E96E6A11764}" destId="{33098E10-70F9-4733-8605-9B4195CBAB24}" srcOrd="0" destOrd="0" presId="urn:microsoft.com/office/officeart/2008/layout/VerticalAccentList"/>
    <dgm:cxn modelId="{EEF33409-7388-4E56-AD00-5CCC9FF047EC}" type="presParOf" srcId="{D9A4A869-6DFD-4B1F-9C84-8E96E6A11764}" destId="{2DE41D32-E629-4A4E-85F6-6AE20D2DE466}" srcOrd="1" destOrd="0" presId="urn:microsoft.com/office/officeart/2008/layout/VerticalAccentList"/>
    <dgm:cxn modelId="{0111E35B-5B26-4392-BD7B-1A25E19FC814}" type="presParOf" srcId="{D9A4A869-6DFD-4B1F-9C84-8E96E6A11764}" destId="{3C6D3FFE-0326-435D-AA59-3C8A34183153}" srcOrd="2" destOrd="0" presId="urn:microsoft.com/office/officeart/2008/layout/VerticalAccentList"/>
    <dgm:cxn modelId="{574056AA-2DAA-428C-87B0-2FC1400DBBC7}" type="presParOf" srcId="{D9A4A869-6DFD-4B1F-9C84-8E96E6A11764}" destId="{402B9849-0AE2-4E16-A973-0E49098766A9}" srcOrd="3" destOrd="0" presId="urn:microsoft.com/office/officeart/2008/layout/VerticalAccentList"/>
    <dgm:cxn modelId="{0836B84B-52F2-44A6-80B0-FF32E6D2CF34}" type="presParOf" srcId="{D9A4A869-6DFD-4B1F-9C84-8E96E6A11764}" destId="{4D4A2A26-4232-4190-BB1F-126771485248}" srcOrd="4" destOrd="0" presId="urn:microsoft.com/office/officeart/2008/layout/VerticalAccentList"/>
    <dgm:cxn modelId="{A82DE079-1876-4D3A-A124-EC1536AE77DC}" type="presParOf" srcId="{D9A4A869-6DFD-4B1F-9C84-8E96E6A11764}" destId="{C0594542-5C1D-4065-964B-EEC0410E8763}" srcOrd="5" destOrd="0" presId="urn:microsoft.com/office/officeart/2008/layout/VerticalAccentList"/>
    <dgm:cxn modelId="{BFCD9643-860F-4450-B69D-B9DBB9770865}" type="presParOf" srcId="{D9A4A869-6DFD-4B1F-9C84-8E96E6A11764}" destId="{53D5CA07-EB10-4246-AB03-1C5D282D58AD}" srcOrd="6" destOrd="0" presId="urn:microsoft.com/office/officeart/2008/layout/VerticalAccentList"/>
    <dgm:cxn modelId="{7E086475-4924-4089-B9C8-909355CACCBA}" type="presParOf" srcId="{A608AB10-609A-404A-83A8-A6F14C6AC66D}" destId="{B68F8C48-2836-4150-9B83-444BF9CA7301}" srcOrd="20" destOrd="0" presId="urn:microsoft.com/office/officeart/2008/layout/VerticalAccentList"/>
    <dgm:cxn modelId="{E05484F7-F900-4894-9D98-5577E7519FA6}" type="presParOf" srcId="{A608AB10-609A-404A-83A8-A6F14C6AC66D}" destId="{E8E10410-935F-46A8-BA82-1F8ACAFD48A8}" srcOrd="21" destOrd="0" presId="urn:microsoft.com/office/officeart/2008/layout/VerticalAccentList"/>
    <dgm:cxn modelId="{BBDEFDFA-4B8E-4858-8C6B-B096D00EF2E5}" type="presParOf" srcId="{E8E10410-935F-46A8-BA82-1F8ACAFD48A8}" destId="{A5B780B9-278C-4EE9-9D34-7D84C22180C2}" srcOrd="0" destOrd="0" presId="urn:microsoft.com/office/officeart/2008/layout/VerticalAccentList"/>
    <dgm:cxn modelId="{28C6F60A-DEFD-423F-8464-D1B1A55498D7}" type="presParOf" srcId="{A608AB10-609A-404A-83A8-A6F14C6AC66D}" destId="{61C0C7EC-127A-465C-A688-9DBA3C850DCF}" srcOrd="22" destOrd="0" presId="urn:microsoft.com/office/officeart/2008/layout/VerticalAccentList"/>
    <dgm:cxn modelId="{873B318B-D606-4015-8D14-C2343CDA0DE4}" type="presParOf" srcId="{61C0C7EC-127A-465C-A688-9DBA3C850DCF}" destId="{F2BDAE8E-3591-4643-BB29-5A593F81BCFC}" srcOrd="0" destOrd="0" presId="urn:microsoft.com/office/officeart/2008/layout/VerticalAccentList"/>
    <dgm:cxn modelId="{2366B37A-D9D3-468B-A25F-01D4B9723BF3}" type="presParOf" srcId="{61C0C7EC-127A-465C-A688-9DBA3C850DCF}" destId="{148D77D6-4770-400D-9B77-5D7A30C51135}" srcOrd="1" destOrd="0" presId="urn:microsoft.com/office/officeart/2008/layout/VerticalAccentList"/>
    <dgm:cxn modelId="{F49C007D-BA64-423B-9EEE-EC3A164F8B7B}" type="presParOf" srcId="{61C0C7EC-127A-465C-A688-9DBA3C850DCF}" destId="{0693B3F6-1AF6-40E3-966F-8A1E713316FC}" srcOrd="2" destOrd="0" presId="urn:microsoft.com/office/officeart/2008/layout/VerticalAccentList"/>
    <dgm:cxn modelId="{0036E8E6-D1F8-4DEF-9183-39FA2D9124E9}" type="presParOf" srcId="{61C0C7EC-127A-465C-A688-9DBA3C850DCF}" destId="{3B1C962B-D875-4275-A391-41BC16DDA146}" srcOrd="3" destOrd="0" presId="urn:microsoft.com/office/officeart/2008/layout/VerticalAccentList"/>
    <dgm:cxn modelId="{0CBB5AC5-1A39-4C1D-A9C1-F943A1D36846}" type="presParOf" srcId="{61C0C7EC-127A-465C-A688-9DBA3C850DCF}" destId="{410B78AF-C426-490F-A949-6377C5969BF9}" srcOrd="4" destOrd="0" presId="urn:microsoft.com/office/officeart/2008/layout/VerticalAccentList"/>
    <dgm:cxn modelId="{CA957775-2915-431E-8D56-4D38DE1EF209}" type="presParOf" srcId="{61C0C7EC-127A-465C-A688-9DBA3C850DCF}" destId="{03CF72FA-5CFA-47A6-95C4-9725ED9D4DA5}" srcOrd="5" destOrd="0" presId="urn:microsoft.com/office/officeart/2008/layout/VerticalAccentList"/>
    <dgm:cxn modelId="{E2A98277-AE1F-400C-8317-73F9200A91A5}" type="presParOf" srcId="{61C0C7EC-127A-465C-A688-9DBA3C850DCF}" destId="{F21CA5BC-E23F-4FC7-898E-CB21298874D6}"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AAF0C1-8A9B-4C7D-B136-4A6FFF7A855C}"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ru-RU"/>
        </a:p>
      </dgm:t>
    </dgm:pt>
    <dgm:pt modelId="{45581784-D606-4CE7-9D5A-6A4DE560CFFE}">
      <dgm:prSet phldrT="[Текст]">
        <dgm:style>
          <a:lnRef idx="1">
            <a:schemeClr val="accent1"/>
          </a:lnRef>
          <a:fillRef idx="2">
            <a:schemeClr val="accent1"/>
          </a:fillRef>
          <a:effectRef idx="1">
            <a:schemeClr val="accent1"/>
          </a:effectRef>
          <a:fontRef idx="minor">
            <a:schemeClr val="dk1"/>
          </a:fontRef>
        </dgm:style>
      </dgm:prSet>
      <dgm:spPr/>
      <dgm:t>
        <a:bodyPr/>
        <a:lstStyle/>
        <a:p>
          <a:r>
            <a:rPr lang="ru-RU" dirty="0"/>
            <a:t>Основные стратегии стресс-менеджмента</a:t>
          </a:r>
        </a:p>
      </dgm:t>
    </dgm:pt>
    <dgm:pt modelId="{8D695FEF-12A4-4C1C-A307-9094E4450550}" type="parTrans" cxnId="{1381B5F3-E1AA-4D73-B4B1-5D7989AB4B91}">
      <dgm:prSet/>
      <dgm:spPr/>
      <dgm:t>
        <a:bodyPr/>
        <a:lstStyle/>
        <a:p>
          <a:endParaRPr lang="ru-RU"/>
        </a:p>
      </dgm:t>
    </dgm:pt>
    <dgm:pt modelId="{C6048863-9D87-48E5-8098-AC166FFF8E59}" type="sibTrans" cxnId="{1381B5F3-E1AA-4D73-B4B1-5D7989AB4B91}">
      <dgm:prSet/>
      <dgm:spPr/>
      <dgm:t>
        <a:bodyPr/>
        <a:lstStyle/>
        <a:p>
          <a:endParaRPr lang="ru-RU"/>
        </a:p>
      </dgm:t>
    </dgm:pt>
    <dgm:pt modelId="{E8DA3EB8-3D16-4BB4-9A04-A9E8CEAB2515}">
      <dgm:prSet phldrT="[Текст]">
        <dgm:style>
          <a:lnRef idx="2">
            <a:schemeClr val="accent1"/>
          </a:lnRef>
          <a:fillRef idx="1">
            <a:schemeClr val="lt1"/>
          </a:fillRef>
          <a:effectRef idx="0">
            <a:schemeClr val="accent1"/>
          </a:effectRef>
          <a:fontRef idx="minor">
            <a:schemeClr val="dk1"/>
          </a:fontRef>
        </dgm:style>
      </dgm:prSet>
      <dgm:spPr/>
      <dgm:t>
        <a:bodyPr/>
        <a:lstStyle/>
        <a:p>
          <a:r>
            <a:rPr lang="ru-RU" dirty="0"/>
            <a:t>уход от стрессовых факторов </a:t>
          </a:r>
        </a:p>
      </dgm:t>
    </dgm:pt>
    <dgm:pt modelId="{65909636-2885-4CCF-8E34-35DE198404CC}" type="parTrans" cxnId="{500B344B-7F0C-4A25-83F0-37D991FCF6FC}">
      <dgm:prSet/>
      <dgm:spPr/>
      <dgm:t>
        <a:bodyPr/>
        <a:lstStyle/>
        <a:p>
          <a:endParaRPr lang="ru-RU"/>
        </a:p>
      </dgm:t>
    </dgm:pt>
    <dgm:pt modelId="{742F8D10-EBA8-48DE-A590-227FFB94ECD1}" type="sibTrans" cxnId="{500B344B-7F0C-4A25-83F0-37D991FCF6FC}">
      <dgm:prSet/>
      <dgm:spPr/>
      <dgm:t>
        <a:bodyPr/>
        <a:lstStyle/>
        <a:p>
          <a:endParaRPr lang="ru-RU"/>
        </a:p>
      </dgm:t>
    </dgm:pt>
    <dgm:pt modelId="{FE7B580B-111F-4620-918C-EB9BD9588252}">
      <dgm:prSet phldrT="[Текст]">
        <dgm:style>
          <a:lnRef idx="2">
            <a:schemeClr val="accent1"/>
          </a:lnRef>
          <a:fillRef idx="1">
            <a:schemeClr val="lt1"/>
          </a:fillRef>
          <a:effectRef idx="0">
            <a:schemeClr val="accent1"/>
          </a:effectRef>
          <a:fontRef idx="minor">
            <a:schemeClr val="dk1"/>
          </a:fontRef>
        </dgm:style>
      </dgm:prSet>
      <dgm:spPr/>
      <dgm:t>
        <a:bodyPr/>
        <a:lstStyle/>
        <a:p>
          <a:r>
            <a:rPr lang="ru-RU" dirty="0"/>
            <a:t>изменение отношения к стрессовым факторам</a:t>
          </a:r>
        </a:p>
      </dgm:t>
    </dgm:pt>
    <dgm:pt modelId="{F4EC8183-7262-4B7D-BB45-D15111E4EAAF}" type="parTrans" cxnId="{4E2C632D-05CF-4310-BF1B-F46E0023B087}">
      <dgm:prSet/>
      <dgm:spPr/>
      <dgm:t>
        <a:bodyPr/>
        <a:lstStyle/>
        <a:p>
          <a:endParaRPr lang="ru-RU"/>
        </a:p>
      </dgm:t>
    </dgm:pt>
    <dgm:pt modelId="{975E1C2F-A566-4427-8F10-B1440ED2C411}" type="sibTrans" cxnId="{4E2C632D-05CF-4310-BF1B-F46E0023B087}">
      <dgm:prSet/>
      <dgm:spPr/>
      <dgm:t>
        <a:bodyPr/>
        <a:lstStyle/>
        <a:p>
          <a:endParaRPr lang="ru-RU"/>
        </a:p>
      </dgm:t>
    </dgm:pt>
    <dgm:pt modelId="{ECBCF763-245B-4FA3-8AAB-D2DAA00D59DA}">
      <dgm:prSet/>
      <dgm:spPr/>
    </dgm:pt>
    <dgm:pt modelId="{0B4CAAA2-6D6F-4C11-8826-520DD4FA5506}" type="parTrans" cxnId="{B8B2C3AD-801F-467A-981C-75E9B30A7FFF}">
      <dgm:prSet/>
      <dgm:spPr/>
      <dgm:t>
        <a:bodyPr/>
        <a:lstStyle/>
        <a:p>
          <a:endParaRPr lang="ru-RU"/>
        </a:p>
      </dgm:t>
    </dgm:pt>
    <dgm:pt modelId="{68123D18-6C57-4CA0-9AFF-F309A7860E06}" type="sibTrans" cxnId="{B8B2C3AD-801F-467A-981C-75E9B30A7FFF}">
      <dgm:prSet/>
      <dgm:spPr/>
      <dgm:t>
        <a:bodyPr/>
        <a:lstStyle/>
        <a:p>
          <a:endParaRPr lang="ru-RU"/>
        </a:p>
      </dgm:t>
    </dgm:pt>
    <dgm:pt modelId="{803B6799-CE5E-4533-A152-DF27E3C77F17}">
      <dgm:prSet>
        <dgm:style>
          <a:lnRef idx="2">
            <a:schemeClr val="accent1"/>
          </a:lnRef>
          <a:fillRef idx="1">
            <a:schemeClr val="lt1"/>
          </a:fillRef>
          <a:effectRef idx="0">
            <a:schemeClr val="accent1"/>
          </a:effectRef>
          <a:fontRef idx="minor">
            <a:schemeClr val="dk1"/>
          </a:fontRef>
        </dgm:style>
      </dgm:prSet>
      <dgm:spPr/>
      <dgm:t>
        <a:bodyPr/>
        <a:lstStyle/>
        <a:p>
          <a:r>
            <a:rPr lang="ru-RU" dirty="0"/>
            <a:t>изменение стрессовых факторов</a:t>
          </a:r>
        </a:p>
      </dgm:t>
    </dgm:pt>
    <dgm:pt modelId="{CE059CA1-7498-4ED4-9DFB-B7BA9F4103E3}" type="parTrans" cxnId="{7BE2B765-0866-48B4-A6D6-B44EFC1BC044}">
      <dgm:prSet/>
      <dgm:spPr/>
      <dgm:t>
        <a:bodyPr/>
        <a:lstStyle/>
        <a:p>
          <a:endParaRPr lang="ru-RU"/>
        </a:p>
      </dgm:t>
    </dgm:pt>
    <dgm:pt modelId="{4E19AE46-A853-4FD5-9C02-BD7E589DA57B}" type="sibTrans" cxnId="{7BE2B765-0866-48B4-A6D6-B44EFC1BC044}">
      <dgm:prSet/>
      <dgm:spPr/>
      <dgm:t>
        <a:bodyPr/>
        <a:lstStyle/>
        <a:p>
          <a:endParaRPr lang="ru-RU"/>
        </a:p>
      </dgm:t>
    </dgm:pt>
    <dgm:pt modelId="{5298F696-0AE9-4053-B984-2C89332FAB68}" type="pres">
      <dgm:prSet presAssocID="{3CAAF0C1-8A9B-4C7D-B136-4A6FFF7A855C}" presName="cycle" presStyleCnt="0">
        <dgm:presLayoutVars>
          <dgm:chMax val="1"/>
          <dgm:dir/>
          <dgm:animLvl val="ctr"/>
          <dgm:resizeHandles val="exact"/>
        </dgm:presLayoutVars>
      </dgm:prSet>
      <dgm:spPr/>
    </dgm:pt>
    <dgm:pt modelId="{657E5A93-5B38-48C8-A26B-1841AC1A1B8E}" type="pres">
      <dgm:prSet presAssocID="{45581784-D606-4CE7-9D5A-6A4DE560CFFE}" presName="centerShape" presStyleLbl="node0" presStyleIdx="0" presStyleCnt="1"/>
      <dgm:spPr/>
    </dgm:pt>
    <dgm:pt modelId="{B9E09EC1-9CD1-42C9-8A4D-76811BA9C7AF}" type="pres">
      <dgm:prSet presAssocID="{65909636-2885-4CCF-8E34-35DE198404CC}" presName="parTrans" presStyleLbl="bgSibTrans2D1" presStyleIdx="0" presStyleCnt="3"/>
      <dgm:spPr/>
    </dgm:pt>
    <dgm:pt modelId="{A4D977AD-1AF8-43EF-AB7F-67545338E317}" type="pres">
      <dgm:prSet presAssocID="{E8DA3EB8-3D16-4BB4-9A04-A9E8CEAB2515}" presName="node" presStyleLbl="node1" presStyleIdx="0" presStyleCnt="3">
        <dgm:presLayoutVars>
          <dgm:bulletEnabled val="1"/>
        </dgm:presLayoutVars>
      </dgm:prSet>
      <dgm:spPr/>
    </dgm:pt>
    <dgm:pt modelId="{31BBDCDE-2559-43B1-8C39-4BD5892101AB}" type="pres">
      <dgm:prSet presAssocID="{CE059CA1-7498-4ED4-9DFB-B7BA9F4103E3}" presName="parTrans" presStyleLbl="bgSibTrans2D1" presStyleIdx="1" presStyleCnt="3" custLinFactNeighborX="2061" custLinFactNeighborY="36074"/>
      <dgm:spPr/>
    </dgm:pt>
    <dgm:pt modelId="{98527BE7-B2B4-4A40-9E16-53EE09AEF6A1}" type="pres">
      <dgm:prSet presAssocID="{803B6799-CE5E-4533-A152-DF27E3C77F17}" presName="node" presStyleLbl="node1" presStyleIdx="1" presStyleCnt="3">
        <dgm:presLayoutVars>
          <dgm:bulletEnabled val="1"/>
        </dgm:presLayoutVars>
      </dgm:prSet>
      <dgm:spPr/>
    </dgm:pt>
    <dgm:pt modelId="{B5A5FDE9-F940-41CE-9495-04790AB93715}" type="pres">
      <dgm:prSet presAssocID="{F4EC8183-7262-4B7D-BB45-D15111E4EAAF}" presName="parTrans" presStyleLbl="bgSibTrans2D1" presStyleIdx="2" presStyleCnt="3"/>
      <dgm:spPr/>
    </dgm:pt>
    <dgm:pt modelId="{F944E2BC-392D-4656-BD22-D567BA6ECE33}" type="pres">
      <dgm:prSet presAssocID="{FE7B580B-111F-4620-918C-EB9BD9588252}" presName="node" presStyleLbl="node1" presStyleIdx="2" presStyleCnt="3">
        <dgm:presLayoutVars>
          <dgm:bulletEnabled val="1"/>
        </dgm:presLayoutVars>
      </dgm:prSet>
      <dgm:spPr/>
    </dgm:pt>
  </dgm:ptLst>
  <dgm:cxnLst>
    <dgm:cxn modelId="{83546610-A09A-404D-ABAA-0E67AF18571D}" type="presOf" srcId="{65909636-2885-4CCF-8E34-35DE198404CC}" destId="{B9E09EC1-9CD1-42C9-8A4D-76811BA9C7AF}" srcOrd="0" destOrd="0" presId="urn:microsoft.com/office/officeart/2005/8/layout/radial4"/>
    <dgm:cxn modelId="{4E2C632D-05CF-4310-BF1B-F46E0023B087}" srcId="{45581784-D606-4CE7-9D5A-6A4DE560CFFE}" destId="{FE7B580B-111F-4620-918C-EB9BD9588252}" srcOrd="2" destOrd="0" parTransId="{F4EC8183-7262-4B7D-BB45-D15111E4EAAF}" sibTransId="{975E1C2F-A566-4427-8F10-B1440ED2C411}"/>
    <dgm:cxn modelId="{02411B43-8668-45E1-8122-821EAA913D12}" type="presOf" srcId="{CE059CA1-7498-4ED4-9DFB-B7BA9F4103E3}" destId="{31BBDCDE-2559-43B1-8C39-4BD5892101AB}" srcOrd="0" destOrd="0" presId="urn:microsoft.com/office/officeart/2005/8/layout/radial4"/>
    <dgm:cxn modelId="{7BE2B765-0866-48B4-A6D6-B44EFC1BC044}" srcId="{45581784-D606-4CE7-9D5A-6A4DE560CFFE}" destId="{803B6799-CE5E-4533-A152-DF27E3C77F17}" srcOrd="1" destOrd="0" parTransId="{CE059CA1-7498-4ED4-9DFB-B7BA9F4103E3}" sibTransId="{4E19AE46-A853-4FD5-9C02-BD7E589DA57B}"/>
    <dgm:cxn modelId="{CC840448-5DC9-4BF4-9EBB-427BAD40FB27}" type="presOf" srcId="{3CAAF0C1-8A9B-4C7D-B136-4A6FFF7A855C}" destId="{5298F696-0AE9-4053-B984-2C89332FAB68}" srcOrd="0" destOrd="0" presId="urn:microsoft.com/office/officeart/2005/8/layout/radial4"/>
    <dgm:cxn modelId="{500B344B-7F0C-4A25-83F0-37D991FCF6FC}" srcId="{45581784-D606-4CE7-9D5A-6A4DE560CFFE}" destId="{E8DA3EB8-3D16-4BB4-9A04-A9E8CEAB2515}" srcOrd="0" destOrd="0" parTransId="{65909636-2885-4CCF-8E34-35DE198404CC}" sibTransId="{742F8D10-EBA8-48DE-A590-227FFB94ECD1}"/>
    <dgm:cxn modelId="{FAC0FC7D-ECEF-47E8-A419-BDD14CD28DF9}" type="presOf" srcId="{E8DA3EB8-3D16-4BB4-9A04-A9E8CEAB2515}" destId="{A4D977AD-1AF8-43EF-AB7F-67545338E317}" srcOrd="0" destOrd="0" presId="urn:microsoft.com/office/officeart/2005/8/layout/radial4"/>
    <dgm:cxn modelId="{6E674185-DB87-4428-91FA-C7DEB2F03134}" type="presOf" srcId="{45581784-D606-4CE7-9D5A-6A4DE560CFFE}" destId="{657E5A93-5B38-48C8-A26B-1841AC1A1B8E}" srcOrd="0" destOrd="0" presId="urn:microsoft.com/office/officeart/2005/8/layout/radial4"/>
    <dgm:cxn modelId="{B8B2C3AD-801F-467A-981C-75E9B30A7FFF}" srcId="{3CAAF0C1-8A9B-4C7D-B136-4A6FFF7A855C}" destId="{ECBCF763-245B-4FA3-8AAB-D2DAA00D59DA}" srcOrd="1" destOrd="0" parTransId="{0B4CAAA2-6D6F-4C11-8826-520DD4FA5506}" sibTransId="{68123D18-6C57-4CA0-9AFF-F309A7860E06}"/>
    <dgm:cxn modelId="{A6451EBB-B01A-4D8F-9E08-675DAE73320C}" type="presOf" srcId="{F4EC8183-7262-4B7D-BB45-D15111E4EAAF}" destId="{B5A5FDE9-F940-41CE-9495-04790AB93715}" srcOrd="0" destOrd="0" presId="urn:microsoft.com/office/officeart/2005/8/layout/radial4"/>
    <dgm:cxn modelId="{CD4690F0-2746-4F6B-8628-C3ABA551CFCE}" type="presOf" srcId="{FE7B580B-111F-4620-918C-EB9BD9588252}" destId="{F944E2BC-392D-4656-BD22-D567BA6ECE33}" srcOrd="0" destOrd="0" presId="urn:microsoft.com/office/officeart/2005/8/layout/radial4"/>
    <dgm:cxn modelId="{1381B5F3-E1AA-4D73-B4B1-5D7989AB4B91}" srcId="{3CAAF0C1-8A9B-4C7D-B136-4A6FFF7A855C}" destId="{45581784-D606-4CE7-9D5A-6A4DE560CFFE}" srcOrd="0" destOrd="0" parTransId="{8D695FEF-12A4-4C1C-A307-9094E4450550}" sibTransId="{C6048863-9D87-48E5-8098-AC166FFF8E59}"/>
    <dgm:cxn modelId="{B9C89BF5-CE58-4AB3-BF8B-F39273C7D717}" type="presOf" srcId="{803B6799-CE5E-4533-A152-DF27E3C77F17}" destId="{98527BE7-B2B4-4A40-9E16-53EE09AEF6A1}" srcOrd="0" destOrd="0" presId="urn:microsoft.com/office/officeart/2005/8/layout/radial4"/>
    <dgm:cxn modelId="{91663907-1275-4D17-9636-5CC598A8FEEE}" type="presParOf" srcId="{5298F696-0AE9-4053-B984-2C89332FAB68}" destId="{657E5A93-5B38-48C8-A26B-1841AC1A1B8E}" srcOrd="0" destOrd="0" presId="urn:microsoft.com/office/officeart/2005/8/layout/radial4"/>
    <dgm:cxn modelId="{01F108DF-032A-4EA7-8659-E5F8E731EC4D}" type="presParOf" srcId="{5298F696-0AE9-4053-B984-2C89332FAB68}" destId="{B9E09EC1-9CD1-42C9-8A4D-76811BA9C7AF}" srcOrd="1" destOrd="0" presId="urn:microsoft.com/office/officeart/2005/8/layout/radial4"/>
    <dgm:cxn modelId="{D47A84DF-00F9-43E8-A942-F96CCBE730CB}" type="presParOf" srcId="{5298F696-0AE9-4053-B984-2C89332FAB68}" destId="{A4D977AD-1AF8-43EF-AB7F-67545338E317}" srcOrd="2" destOrd="0" presId="urn:microsoft.com/office/officeart/2005/8/layout/radial4"/>
    <dgm:cxn modelId="{2687F77B-1030-40FD-8EEE-F5007D1FDAE8}" type="presParOf" srcId="{5298F696-0AE9-4053-B984-2C89332FAB68}" destId="{31BBDCDE-2559-43B1-8C39-4BD5892101AB}" srcOrd="3" destOrd="0" presId="urn:microsoft.com/office/officeart/2005/8/layout/radial4"/>
    <dgm:cxn modelId="{5DB2DF85-1B8D-40CF-9548-6A5D958A0023}" type="presParOf" srcId="{5298F696-0AE9-4053-B984-2C89332FAB68}" destId="{98527BE7-B2B4-4A40-9E16-53EE09AEF6A1}" srcOrd="4" destOrd="0" presId="urn:microsoft.com/office/officeart/2005/8/layout/radial4"/>
    <dgm:cxn modelId="{7E707C50-2E7A-4216-AFBD-DBC3B050E20F}" type="presParOf" srcId="{5298F696-0AE9-4053-B984-2C89332FAB68}" destId="{B5A5FDE9-F940-41CE-9495-04790AB93715}" srcOrd="5" destOrd="0" presId="urn:microsoft.com/office/officeart/2005/8/layout/radial4"/>
    <dgm:cxn modelId="{FD5A58D9-EEF1-45AF-8DE3-FA7BE09F827C}" type="presParOf" srcId="{5298F696-0AE9-4053-B984-2C89332FAB68}" destId="{F944E2BC-392D-4656-BD22-D567BA6ECE33}"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5D7BE2-F61C-4B01-AF9B-1FF9D88FCD6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89E774D1-CCB9-4EB1-AFF6-65D604824F64}">
      <dgm:prSet phldrT="[Текст]" custT="1">
        <dgm:style>
          <a:lnRef idx="1">
            <a:schemeClr val="accent1"/>
          </a:lnRef>
          <a:fillRef idx="2">
            <a:schemeClr val="accent1"/>
          </a:fillRef>
          <a:effectRef idx="1">
            <a:schemeClr val="accent1"/>
          </a:effectRef>
          <a:fontRef idx="minor">
            <a:schemeClr val="dk1"/>
          </a:fontRef>
        </dgm:style>
      </dgm:prSet>
      <dgm:spPr/>
      <dgm:t>
        <a:bodyPr/>
        <a:lstStyle/>
        <a:p>
          <a:r>
            <a:rPr lang="ru-RU" sz="1800" b="1" dirty="0"/>
            <a:t>Стресс</a:t>
          </a:r>
        </a:p>
      </dgm:t>
    </dgm:pt>
    <dgm:pt modelId="{EDE9F776-C0D2-4FBA-BC5D-4DDEDFC32F74}" type="parTrans" cxnId="{CAFFD21F-B54A-499A-81D0-4D166AB8AACB}">
      <dgm:prSet/>
      <dgm:spPr/>
      <dgm:t>
        <a:bodyPr/>
        <a:lstStyle/>
        <a:p>
          <a:endParaRPr lang="ru-RU"/>
        </a:p>
      </dgm:t>
    </dgm:pt>
    <dgm:pt modelId="{992B6B2E-CB83-4AA0-B6BE-720E64485251}" type="sibTrans" cxnId="{CAFFD21F-B54A-499A-81D0-4D166AB8AACB}">
      <dgm:prSet/>
      <dgm:spPr/>
      <dgm:t>
        <a:bodyPr/>
        <a:lstStyle/>
        <a:p>
          <a:endParaRPr lang="ru-RU"/>
        </a:p>
      </dgm:t>
    </dgm:pt>
    <dgm:pt modelId="{534DD870-711E-423B-AFDB-F4EF44B021C2}">
      <dgm:prSet phldrT="[Текст]" custT="1">
        <dgm:style>
          <a:lnRef idx="1">
            <a:schemeClr val="accent1"/>
          </a:lnRef>
          <a:fillRef idx="2">
            <a:schemeClr val="accent1"/>
          </a:fillRef>
          <a:effectRef idx="1">
            <a:schemeClr val="accent1"/>
          </a:effectRef>
          <a:fontRef idx="minor">
            <a:schemeClr val="dk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600" b="1" dirty="0"/>
            <a:t>Психологический</a:t>
          </a:r>
        </a:p>
        <a:p>
          <a:endParaRPr lang="ru-RU" sz="900" dirty="0"/>
        </a:p>
      </dgm:t>
    </dgm:pt>
    <dgm:pt modelId="{D2B82B0A-3282-47C7-B4AB-B93FC63979B1}" type="parTrans" cxnId="{A7A03A52-9658-469E-BD16-935DC9D133BB}">
      <dgm:prSet/>
      <dgm:spPr/>
      <dgm:t>
        <a:bodyPr/>
        <a:lstStyle/>
        <a:p>
          <a:endParaRPr lang="ru-RU"/>
        </a:p>
      </dgm:t>
    </dgm:pt>
    <dgm:pt modelId="{12E619AB-43CB-4A9C-9DBF-9BC506850CD0}" type="sibTrans" cxnId="{A7A03A52-9658-469E-BD16-935DC9D133BB}">
      <dgm:prSet/>
      <dgm:spPr/>
      <dgm:t>
        <a:bodyPr/>
        <a:lstStyle/>
        <a:p>
          <a:endParaRPr lang="ru-RU"/>
        </a:p>
      </dgm:t>
    </dgm:pt>
    <dgm:pt modelId="{B996743B-7AFB-4C9D-8728-BD09C839AB97}">
      <dgm:prSet phldrT="[Текст]" custT="1">
        <dgm:style>
          <a:lnRef idx="1">
            <a:schemeClr val="accent1"/>
          </a:lnRef>
          <a:fillRef idx="2">
            <a:schemeClr val="accent1"/>
          </a:fillRef>
          <a:effectRef idx="1">
            <a:schemeClr val="accent1"/>
          </a:effectRef>
          <a:fontRef idx="minor">
            <a:schemeClr val="dk1"/>
          </a:fontRef>
        </dgm:style>
      </dgm:prSet>
      <dgm:spPr/>
      <dgm:t>
        <a:bodyPr/>
        <a:lstStyle/>
        <a:p>
          <a:r>
            <a:rPr lang="ru-RU" sz="1400" b="1" dirty="0"/>
            <a:t>Информационный</a:t>
          </a:r>
        </a:p>
      </dgm:t>
    </dgm:pt>
    <dgm:pt modelId="{2E54B504-80D6-4526-A368-92383062243E}" type="parTrans" cxnId="{F2680226-F4CD-4983-9983-D39BE49C00D4}">
      <dgm:prSet/>
      <dgm:spPr/>
      <dgm:t>
        <a:bodyPr/>
        <a:lstStyle/>
        <a:p>
          <a:endParaRPr lang="ru-RU"/>
        </a:p>
      </dgm:t>
    </dgm:pt>
    <dgm:pt modelId="{DBD75C7F-25A0-4285-BBAD-08E6C81B7FE9}" type="sibTrans" cxnId="{F2680226-F4CD-4983-9983-D39BE49C00D4}">
      <dgm:prSet/>
      <dgm:spPr/>
      <dgm:t>
        <a:bodyPr/>
        <a:lstStyle/>
        <a:p>
          <a:endParaRPr lang="ru-RU"/>
        </a:p>
      </dgm:t>
    </dgm:pt>
    <dgm:pt modelId="{8A17176D-96C1-4033-8684-F9D5F4FF385C}">
      <dgm:prSet phldrT="[Текст]" custT="1">
        <dgm:style>
          <a:lnRef idx="1">
            <a:schemeClr val="accent1"/>
          </a:lnRef>
          <a:fillRef idx="2">
            <a:schemeClr val="accent1"/>
          </a:fillRef>
          <a:effectRef idx="1">
            <a:schemeClr val="accent1"/>
          </a:effectRef>
          <a:fontRef idx="minor">
            <a:schemeClr val="dk1"/>
          </a:fontRef>
        </dgm:style>
      </dgm:prSet>
      <dgm:spPr/>
      <dgm:t>
        <a:bodyPr/>
        <a:lstStyle/>
        <a:p>
          <a:r>
            <a:rPr lang="ru-RU" sz="1400" b="1" dirty="0"/>
            <a:t>Эмоциональный</a:t>
          </a:r>
        </a:p>
      </dgm:t>
    </dgm:pt>
    <dgm:pt modelId="{E3D95CB1-12F3-4844-B97F-32FD34C0A89E}" type="parTrans" cxnId="{6706371F-BB32-4A15-848B-3DF019F01432}">
      <dgm:prSet/>
      <dgm:spPr/>
      <dgm:t>
        <a:bodyPr/>
        <a:lstStyle/>
        <a:p>
          <a:endParaRPr lang="ru-RU"/>
        </a:p>
      </dgm:t>
    </dgm:pt>
    <dgm:pt modelId="{46DD67D9-FC70-4226-ADBC-4B2D8DF8375A}" type="sibTrans" cxnId="{6706371F-BB32-4A15-848B-3DF019F01432}">
      <dgm:prSet/>
      <dgm:spPr/>
      <dgm:t>
        <a:bodyPr/>
        <a:lstStyle/>
        <a:p>
          <a:endParaRPr lang="ru-RU"/>
        </a:p>
      </dgm:t>
    </dgm:pt>
    <dgm:pt modelId="{447D7DDD-E73D-4939-A5E5-340D333DA1AA}">
      <dgm:prSet phldrT="[Текст]" custT="1">
        <dgm:style>
          <a:lnRef idx="1">
            <a:schemeClr val="accent1"/>
          </a:lnRef>
          <a:fillRef idx="2">
            <a:schemeClr val="accent1"/>
          </a:fillRef>
          <a:effectRef idx="1">
            <a:schemeClr val="accent1"/>
          </a:effectRef>
          <a:fontRef idx="minor">
            <a:schemeClr val="dk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600" b="1" dirty="0"/>
            <a:t>Физиологический</a:t>
          </a:r>
        </a:p>
      </dgm:t>
    </dgm:pt>
    <dgm:pt modelId="{CC499E4E-ABB3-4D0B-B5C8-6EADB519F291}" type="parTrans" cxnId="{1DCEA72E-8727-48B8-9375-CBB593BC108D}">
      <dgm:prSet/>
      <dgm:spPr/>
      <dgm:t>
        <a:bodyPr/>
        <a:lstStyle/>
        <a:p>
          <a:endParaRPr lang="ru-RU"/>
        </a:p>
      </dgm:t>
    </dgm:pt>
    <dgm:pt modelId="{356DF97C-30B4-4A0F-BCE2-D731D92B821F}" type="sibTrans" cxnId="{1DCEA72E-8727-48B8-9375-CBB593BC108D}">
      <dgm:prSet/>
      <dgm:spPr/>
      <dgm:t>
        <a:bodyPr/>
        <a:lstStyle/>
        <a:p>
          <a:endParaRPr lang="ru-RU"/>
        </a:p>
      </dgm:t>
    </dgm:pt>
    <dgm:pt modelId="{8293EC56-C7AB-4EB7-8A72-7C5143941520}">
      <dgm:prSet phldrT="[Текст]" phldr="1">
        <dgm:style>
          <a:lnRef idx="1">
            <a:schemeClr val="accent1"/>
          </a:lnRef>
          <a:fillRef idx="2">
            <a:schemeClr val="accent1"/>
          </a:fillRef>
          <a:effectRef idx="1">
            <a:schemeClr val="accent1"/>
          </a:effectRef>
          <a:fontRef idx="minor">
            <a:schemeClr val="dk1"/>
          </a:fontRef>
        </dgm:style>
      </dgm:prSet>
      <dgm:spPr/>
      <dgm:t>
        <a:bodyPr/>
        <a:lstStyle/>
        <a:p>
          <a:endParaRPr lang="ru-RU" dirty="0"/>
        </a:p>
      </dgm:t>
    </dgm:pt>
    <dgm:pt modelId="{72F5B9C3-D70A-4565-B8AF-21E9C59701DD}" type="parTrans" cxnId="{FD53BB0E-C5FB-4B6D-B41B-2CB09879A0F8}">
      <dgm:prSet/>
      <dgm:spPr/>
      <dgm:t>
        <a:bodyPr/>
        <a:lstStyle/>
        <a:p>
          <a:endParaRPr lang="ru-RU"/>
        </a:p>
      </dgm:t>
    </dgm:pt>
    <dgm:pt modelId="{95C30512-8E3E-4740-8011-9074CEE3AC72}" type="sibTrans" cxnId="{FD53BB0E-C5FB-4B6D-B41B-2CB09879A0F8}">
      <dgm:prSet/>
      <dgm:spPr/>
      <dgm:t>
        <a:bodyPr/>
        <a:lstStyle/>
        <a:p>
          <a:endParaRPr lang="ru-RU"/>
        </a:p>
      </dgm:t>
    </dgm:pt>
    <dgm:pt modelId="{130912EE-F647-4F74-9AAC-8D81FB943780}">
      <dgm:prSet/>
      <dgm:spPr/>
      <dgm:t>
        <a:bodyPr/>
        <a:lstStyle/>
        <a:p>
          <a:r>
            <a:rPr lang="ru-RU" dirty="0"/>
            <a:t>чрезмерные физические нагрузки, боли, повышенная или пониженная  температура</a:t>
          </a:r>
        </a:p>
      </dgm:t>
    </dgm:pt>
    <dgm:pt modelId="{2460F680-8DE2-4794-B71E-5BC8CD310AEF}" type="parTrans" cxnId="{9A8D4A78-9E33-4DB2-B950-CFA90E73FDAB}">
      <dgm:prSet/>
      <dgm:spPr/>
      <dgm:t>
        <a:bodyPr/>
        <a:lstStyle/>
        <a:p>
          <a:endParaRPr lang="ru-RU"/>
        </a:p>
      </dgm:t>
    </dgm:pt>
    <dgm:pt modelId="{4C118DA0-C543-41EB-B55B-1A2D17AA2D51}" type="sibTrans" cxnId="{9A8D4A78-9E33-4DB2-B950-CFA90E73FDAB}">
      <dgm:prSet/>
      <dgm:spPr/>
      <dgm:t>
        <a:bodyPr/>
        <a:lstStyle/>
        <a:p>
          <a:endParaRPr lang="ru-RU"/>
        </a:p>
      </dgm:t>
    </dgm:pt>
    <dgm:pt modelId="{725735C3-9138-40EC-A1EB-F4E73DDF2840}" type="pres">
      <dgm:prSet presAssocID="{4D5D7BE2-F61C-4B01-AF9B-1FF9D88FCD65}" presName="hierChild1" presStyleCnt="0">
        <dgm:presLayoutVars>
          <dgm:chPref val="1"/>
          <dgm:dir/>
          <dgm:animOne val="branch"/>
          <dgm:animLvl val="lvl"/>
          <dgm:resizeHandles/>
        </dgm:presLayoutVars>
      </dgm:prSet>
      <dgm:spPr/>
    </dgm:pt>
    <dgm:pt modelId="{DEF622B1-BA07-4243-8A3B-B5CCA520CE08}" type="pres">
      <dgm:prSet presAssocID="{89E774D1-CCB9-4EB1-AFF6-65D604824F64}" presName="hierRoot1" presStyleCnt="0"/>
      <dgm:spPr/>
    </dgm:pt>
    <dgm:pt modelId="{38391F39-1117-4BCD-A2ED-596B935A0C9D}" type="pres">
      <dgm:prSet presAssocID="{89E774D1-CCB9-4EB1-AFF6-65D604824F64}" presName="composite" presStyleCnt="0"/>
      <dgm:spPr/>
    </dgm:pt>
    <dgm:pt modelId="{4EEE711B-BA03-4874-8EDD-05517A528911}" type="pres">
      <dgm:prSet presAssocID="{89E774D1-CCB9-4EB1-AFF6-65D604824F64}" presName="background" presStyleLbl="node0" presStyleIdx="0" presStyleCnt="1"/>
      <dgm:spPr/>
    </dgm:pt>
    <dgm:pt modelId="{62E3F1AB-D9BC-4362-93C9-610C56D9BC91}" type="pres">
      <dgm:prSet presAssocID="{89E774D1-CCB9-4EB1-AFF6-65D604824F64}" presName="text" presStyleLbl="fgAcc0" presStyleIdx="0" presStyleCnt="1" custScaleY="104994" custLinFactNeighborX="1684" custLinFactNeighborY="1326">
        <dgm:presLayoutVars>
          <dgm:chPref val="3"/>
        </dgm:presLayoutVars>
      </dgm:prSet>
      <dgm:spPr/>
    </dgm:pt>
    <dgm:pt modelId="{39C5DACC-F6E3-454E-A50C-5BC211755BCA}" type="pres">
      <dgm:prSet presAssocID="{89E774D1-CCB9-4EB1-AFF6-65D604824F64}" presName="hierChild2" presStyleCnt="0"/>
      <dgm:spPr/>
    </dgm:pt>
    <dgm:pt modelId="{3BCCBAF4-28D5-4FE7-89D3-2C75944F6487}" type="pres">
      <dgm:prSet presAssocID="{D2B82B0A-3282-47C7-B4AB-B93FC63979B1}" presName="Name10" presStyleLbl="parChTrans1D2" presStyleIdx="0" presStyleCnt="2"/>
      <dgm:spPr/>
    </dgm:pt>
    <dgm:pt modelId="{6C945749-05F3-49CD-901F-B5399785BBC5}" type="pres">
      <dgm:prSet presAssocID="{534DD870-711E-423B-AFDB-F4EF44B021C2}" presName="hierRoot2" presStyleCnt="0"/>
      <dgm:spPr/>
    </dgm:pt>
    <dgm:pt modelId="{DCD4A863-7AAC-45BA-AD3F-7DA397CD39AB}" type="pres">
      <dgm:prSet presAssocID="{534DD870-711E-423B-AFDB-F4EF44B021C2}" presName="composite2" presStyleCnt="0"/>
      <dgm:spPr/>
    </dgm:pt>
    <dgm:pt modelId="{B556EAED-FE30-44AA-98DF-BB31407AC13D}" type="pres">
      <dgm:prSet presAssocID="{534DD870-711E-423B-AFDB-F4EF44B021C2}" presName="background2" presStyleLbl="node2" presStyleIdx="0" presStyleCnt="2"/>
      <dgm:spPr/>
    </dgm:pt>
    <dgm:pt modelId="{EB3B8F33-C1E1-4109-B901-FA88CB9C070A}" type="pres">
      <dgm:prSet presAssocID="{534DD870-711E-423B-AFDB-F4EF44B021C2}" presName="text2" presStyleLbl="fgAcc2" presStyleIdx="0" presStyleCnt="2" custScaleX="153233" custLinFactNeighborX="842" custLinFactNeighborY="-1326">
        <dgm:presLayoutVars>
          <dgm:chPref val="3"/>
        </dgm:presLayoutVars>
      </dgm:prSet>
      <dgm:spPr/>
    </dgm:pt>
    <dgm:pt modelId="{7D66CAB0-2561-46F1-82AB-57C5C2A175D9}" type="pres">
      <dgm:prSet presAssocID="{534DD870-711E-423B-AFDB-F4EF44B021C2}" presName="hierChild3" presStyleCnt="0"/>
      <dgm:spPr/>
    </dgm:pt>
    <dgm:pt modelId="{84341691-F630-41AD-A3B3-0E3E9485ACB6}" type="pres">
      <dgm:prSet presAssocID="{2E54B504-80D6-4526-A368-92383062243E}" presName="Name17" presStyleLbl="parChTrans1D3" presStyleIdx="0" presStyleCnt="4"/>
      <dgm:spPr/>
    </dgm:pt>
    <dgm:pt modelId="{7A65B855-EEA8-443A-B9ED-6E6612DF7775}" type="pres">
      <dgm:prSet presAssocID="{B996743B-7AFB-4C9D-8728-BD09C839AB97}" presName="hierRoot3" presStyleCnt="0"/>
      <dgm:spPr/>
    </dgm:pt>
    <dgm:pt modelId="{FB6357EE-4799-4F90-8DFF-D9F57C64D983}" type="pres">
      <dgm:prSet presAssocID="{B996743B-7AFB-4C9D-8728-BD09C839AB97}" presName="composite3" presStyleCnt="0"/>
      <dgm:spPr/>
    </dgm:pt>
    <dgm:pt modelId="{B09D85E9-A924-4A9B-A174-909BB6600753}" type="pres">
      <dgm:prSet presAssocID="{B996743B-7AFB-4C9D-8728-BD09C839AB97}" presName="background3" presStyleLbl="node3" presStyleIdx="0" presStyleCnt="4"/>
      <dgm:spPr/>
    </dgm:pt>
    <dgm:pt modelId="{009AD10F-DDDE-47A3-89DC-D0E2881E71A4}" type="pres">
      <dgm:prSet presAssocID="{B996743B-7AFB-4C9D-8728-BD09C839AB97}" presName="text3" presStyleLbl="fgAcc3" presStyleIdx="0" presStyleCnt="4" custScaleX="147661">
        <dgm:presLayoutVars>
          <dgm:chPref val="3"/>
        </dgm:presLayoutVars>
      </dgm:prSet>
      <dgm:spPr/>
    </dgm:pt>
    <dgm:pt modelId="{89AE649F-017A-4B49-A20E-CE1443916DEF}" type="pres">
      <dgm:prSet presAssocID="{B996743B-7AFB-4C9D-8728-BD09C839AB97}" presName="hierChild4" presStyleCnt="0"/>
      <dgm:spPr/>
    </dgm:pt>
    <dgm:pt modelId="{AE3A9E4F-35AB-468A-9CF9-913C25083045}" type="pres">
      <dgm:prSet presAssocID="{E3D95CB1-12F3-4844-B97F-32FD34C0A89E}" presName="Name17" presStyleLbl="parChTrans1D3" presStyleIdx="1" presStyleCnt="4"/>
      <dgm:spPr/>
    </dgm:pt>
    <dgm:pt modelId="{C4D235B7-E2D8-423B-913A-BE956C1988D6}" type="pres">
      <dgm:prSet presAssocID="{8A17176D-96C1-4033-8684-F9D5F4FF385C}" presName="hierRoot3" presStyleCnt="0"/>
      <dgm:spPr/>
    </dgm:pt>
    <dgm:pt modelId="{498D9392-F8EC-459A-9A32-701DC75BA261}" type="pres">
      <dgm:prSet presAssocID="{8A17176D-96C1-4033-8684-F9D5F4FF385C}" presName="composite3" presStyleCnt="0"/>
      <dgm:spPr/>
    </dgm:pt>
    <dgm:pt modelId="{0DBBAB12-7081-4A0C-9BD4-C8B9861B240A}" type="pres">
      <dgm:prSet presAssocID="{8A17176D-96C1-4033-8684-F9D5F4FF385C}" presName="background3" presStyleLbl="node3" presStyleIdx="1" presStyleCnt="4"/>
      <dgm:spPr/>
    </dgm:pt>
    <dgm:pt modelId="{97F19B20-91BE-4663-A390-2C264C91C630}" type="pres">
      <dgm:prSet presAssocID="{8A17176D-96C1-4033-8684-F9D5F4FF385C}" presName="text3" presStyleLbl="fgAcc3" presStyleIdx="1" presStyleCnt="4" custScaleX="144802" custScaleY="83704">
        <dgm:presLayoutVars>
          <dgm:chPref val="3"/>
        </dgm:presLayoutVars>
      </dgm:prSet>
      <dgm:spPr/>
    </dgm:pt>
    <dgm:pt modelId="{2CC3EC30-3EA7-4F1E-88A4-9291029442A3}" type="pres">
      <dgm:prSet presAssocID="{8A17176D-96C1-4033-8684-F9D5F4FF385C}" presName="hierChild4" presStyleCnt="0"/>
      <dgm:spPr/>
    </dgm:pt>
    <dgm:pt modelId="{3FC0E959-24D6-4833-B768-7CAE18E00956}" type="pres">
      <dgm:prSet presAssocID="{CC499E4E-ABB3-4D0B-B5C8-6EADB519F291}" presName="Name10" presStyleLbl="parChTrans1D2" presStyleIdx="1" presStyleCnt="2"/>
      <dgm:spPr/>
    </dgm:pt>
    <dgm:pt modelId="{2EF7A687-554D-463E-A1C7-273027C9DAC0}" type="pres">
      <dgm:prSet presAssocID="{447D7DDD-E73D-4939-A5E5-340D333DA1AA}" presName="hierRoot2" presStyleCnt="0"/>
      <dgm:spPr/>
    </dgm:pt>
    <dgm:pt modelId="{F22D4605-BA00-4797-82DB-B909D1BEC5B3}" type="pres">
      <dgm:prSet presAssocID="{447D7DDD-E73D-4939-A5E5-340D333DA1AA}" presName="composite2" presStyleCnt="0"/>
      <dgm:spPr/>
    </dgm:pt>
    <dgm:pt modelId="{57891B33-A103-457C-8E5C-B40ABF03D872}" type="pres">
      <dgm:prSet presAssocID="{447D7DDD-E73D-4939-A5E5-340D333DA1AA}" presName="background2" presStyleLbl="node2" presStyleIdx="1" presStyleCnt="2"/>
      <dgm:spPr/>
    </dgm:pt>
    <dgm:pt modelId="{7AC74C94-52F5-4DED-9846-818E10872370}" type="pres">
      <dgm:prSet presAssocID="{447D7DDD-E73D-4939-A5E5-340D333DA1AA}" presName="text2" presStyleLbl="fgAcc2" presStyleIdx="1" presStyleCnt="2" custScaleX="153233">
        <dgm:presLayoutVars>
          <dgm:chPref val="3"/>
        </dgm:presLayoutVars>
      </dgm:prSet>
      <dgm:spPr/>
    </dgm:pt>
    <dgm:pt modelId="{A6CACAF1-E8D0-449E-A9B1-DA0F3E5CFDE9}" type="pres">
      <dgm:prSet presAssocID="{447D7DDD-E73D-4939-A5E5-340D333DA1AA}" presName="hierChild3" presStyleCnt="0"/>
      <dgm:spPr/>
    </dgm:pt>
    <dgm:pt modelId="{17166F50-1CB5-48F8-B84F-B096AEC69B74}" type="pres">
      <dgm:prSet presAssocID="{72F5B9C3-D70A-4565-B8AF-21E9C59701DD}" presName="Name17" presStyleLbl="parChTrans1D3" presStyleIdx="2" presStyleCnt="4"/>
      <dgm:spPr/>
    </dgm:pt>
    <dgm:pt modelId="{682689A0-1D7F-4857-B0EC-DCDEB209380E}" type="pres">
      <dgm:prSet presAssocID="{8293EC56-C7AB-4EB7-8A72-7C5143941520}" presName="hierRoot3" presStyleCnt="0"/>
      <dgm:spPr/>
    </dgm:pt>
    <dgm:pt modelId="{DA9A3BBD-6562-4FEA-853D-7E71A92735CC}" type="pres">
      <dgm:prSet presAssocID="{8293EC56-C7AB-4EB7-8A72-7C5143941520}" presName="composite3" presStyleCnt="0"/>
      <dgm:spPr/>
    </dgm:pt>
    <dgm:pt modelId="{0FA25AAE-6DE8-4B61-971F-2477D589A6B7}" type="pres">
      <dgm:prSet presAssocID="{8293EC56-C7AB-4EB7-8A72-7C5143941520}" presName="background3" presStyleLbl="node3" presStyleIdx="2" presStyleCnt="4"/>
      <dgm:spPr/>
    </dgm:pt>
    <dgm:pt modelId="{6010C9F1-B8AB-44F9-A622-84460EC623C8}" type="pres">
      <dgm:prSet presAssocID="{8293EC56-C7AB-4EB7-8A72-7C5143941520}" presName="text3" presStyleLbl="fgAcc3" presStyleIdx="2" presStyleCnt="4" custLinFactNeighborX="-2558">
        <dgm:presLayoutVars>
          <dgm:chPref val="3"/>
        </dgm:presLayoutVars>
      </dgm:prSet>
      <dgm:spPr/>
    </dgm:pt>
    <dgm:pt modelId="{8A887639-22B8-485D-87A0-16EDA7BAAE48}" type="pres">
      <dgm:prSet presAssocID="{8293EC56-C7AB-4EB7-8A72-7C5143941520}" presName="hierChild4" presStyleCnt="0"/>
      <dgm:spPr/>
    </dgm:pt>
    <dgm:pt modelId="{16925B0F-A083-49A2-B44A-58405BAC6A4A}" type="pres">
      <dgm:prSet presAssocID="{2460F680-8DE2-4794-B71E-5BC8CD310AEF}" presName="Name17" presStyleLbl="parChTrans1D3" presStyleIdx="3" presStyleCnt="4"/>
      <dgm:spPr/>
    </dgm:pt>
    <dgm:pt modelId="{5895ED0E-91B3-4FF7-AC0B-9BBEFD621726}" type="pres">
      <dgm:prSet presAssocID="{130912EE-F647-4F74-9AAC-8D81FB943780}" presName="hierRoot3" presStyleCnt="0"/>
      <dgm:spPr/>
    </dgm:pt>
    <dgm:pt modelId="{1B10C008-7559-4C5E-98A8-662A48FE42ED}" type="pres">
      <dgm:prSet presAssocID="{130912EE-F647-4F74-9AAC-8D81FB943780}" presName="composite3" presStyleCnt="0"/>
      <dgm:spPr/>
    </dgm:pt>
    <dgm:pt modelId="{4416D196-50FB-4C4B-9A99-979998797B15}" type="pres">
      <dgm:prSet presAssocID="{130912EE-F647-4F74-9AAC-8D81FB943780}" presName="background3" presStyleLbl="node3" presStyleIdx="3" presStyleCnt="4"/>
      <dgm:spPr/>
    </dgm:pt>
    <dgm:pt modelId="{2E5F6648-60F5-4F81-8DF2-43B74E189EA6}" type="pres">
      <dgm:prSet presAssocID="{130912EE-F647-4F74-9AAC-8D81FB943780}" presName="text3" presStyleLbl="fgAcc3" presStyleIdx="3" presStyleCnt="4" custScaleX="224172" custScaleY="104923" custLinFactX="-19516" custLinFactNeighborX="-100000" custLinFactNeighborY="1548">
        <dgm:presLayoutVars>
          <dgm:chPref val="3"/>
        </dgm:presLayoutVars>
      </dgm:prSet>
      <dgm:spPr/>
    </dgm:pt>
    <dgm:pt modelId="{1125DB02-FF31-4886-9E72-B51B080421D7}" type="pres">
      <dgm:prSet presAssocID="{130912EE-F647-4F74-9AAC-8D81FB943780}" presName="hierChild4" presStyleCnt="0"/>
      <dgm:spPr/>
    </dgm:pt>
  </dgm:ptLst>
  <dgm:cxnLst>
    <dgm:cxn modelId="{FD53BB0E-C5FB-4B6D-B41B-2CB09879A0F8}" srcId="{447D7DDD-E73D-4939-A5E5-340D333DA1AA}" destId="{8293EC56-C7AB-4EB7-8A72-7C5143941520}" srcOrd="0" destOrd="0" parTransId="{72F5B9C3-D70A-4565-B8AF-21E9C59701DD}" sibTransId="{95C30512-8E3E-4740-8011-9074CEE3AC72}"/>
    <dgm:cxn modelId="{3B6F8A19-131A-44A5-84A0-D061C9368900}" type="presOf" srcId="{130912EE-F647-4F74-9AAC-8D81FB943780}" destId="{2E5F6648-60F5-4F81-8DF2-43B74E189EA6}" srcOrd="0" destOrd="0" presId="urn:microsoft.com/office/officeart/2005/8/layout/hierarchy1"/>
    <dgm:cxn modelId="{6706371F-BB32-4A15-848B-3DF019F01432}" srcId="{534DD870-711E-423B-AFDB-F4EF44B021C2}" destId="{8A17176D-96C1-4033-8684-F9D5F4FF385C}" srcOrd="1" destOrd="0" parTransId="{E3D95CB1-12F3-4844-B97F-32FD34C0A89E}" sibTransId="{46DD67D9-FC70-4226-ADBC-4B2D8DF8375A}"/>
    <dgm:cxn modelId="{CAFFD21F-B54A-499A-81D0-4D166AB8AACB}" srcId="{4D5D7BE2-F61C-4B01-AF9B-1FF9D88FCD65}" destId="{89E774D1-CCB9-4EB1-AFF6-65D604824F64}" srcOrd="0" destOrd="0" parTransId="{EDE9F776-C0D2-4FBA-BC5D-4DDEDFC32F74}" sibTransId="{992B6B2E-CB83-4AA0-B6BE-720E64485251}"/>
    <dgm:cxn modelId="{F2680226-F4CD-4983-9983-D39BE49C00D4}" srcId="{534DD870-711E-423B-AFDB-F4EF44B021C2}" destId="{B996743B-7AFB-4C9D-8728-BD09C839AB97}" srcOrd="0" destOrd="0" parTransId="{2E54B504-80D6-4526-A368-92383062243E}" sibTransId="{DBD75C7F-25A0-4285-BBAD-08E6C81B7FE9}"/>
    <dgm:cxn modelId="{0C8F7C28-885F-4BC5-BE93-3FF041DFD385}" type="presOf" srcId="{89E774D1-CCB9-4EB1-AFF6-65D604824F64}" destId="{62E3F1AB-D9BC-4362-93C9-610C56D9BC91}" srcOrd="0" destOrd="0" presId="urn:microsoft.com/office/officeart/2005/8/layout/hierarchy1"/>
    <dgm:cxn modelId="{A99DA02B-A08A-4C03-9148-5219E3930B6C}" type="presOf" srcId="{2460F680-8DE2-4794-B71E-5BC8CD310AEF}" destId="{16925B0F-A083-49A2-B44A-58405BAC6A4A}" srcOrd="0" destOrd="0" presId="urn:microsoft.com/office/officeart/2005/8/layout/hierarchy1"/>
    <dgm:cxn modelId="{1DCEA72E-8727-48B8-9375-CBB593BC108D}" srcId="{89E774D1-CCB9-4EB1-AFF6-65D604824F64}" destId="{447D7DDD-E73D-4939-A5E5-340D333DA1AA}" srcOrd="1" destOrd="0" parTransId="{CC499E4E-ABB3-4D0B-B5C8-6EADB519F291}" sibTransId="{356DF97C-30B4-4A0F-BCE2-D731D92B821F}"/>
    <dgm:cxn modelId="{DBBCBC5B-E632-4589-9A9C-96B5A99EF923}" type="presOf" srcId="{D2B82B0A-3282-47C7-B4AB-B93FC63979B1}" destId="{3BCCBAF4-28D5-4FE7-89D3-2C75944F6487}" srcOrd="0" destOrd="0" presId="urn:microsoft.com/office/officeart/2005/8/layout/hierarchy1"/>
    <dgm:cxn modelId="{4F607763-67CC-4647-8C20-5AF6C46CFE83}" type="presOf" srcId="{E3D95CB1-12F3-4844-B97F-32FD34C0A89E}" destId="{AE3A9E4F-35AB-468A-9CF9-913C25083045}" srcOrd="0" destOrd="0" presId="urn:microsoft.com/office/officeart/2005/8/layout/hierarchy1"/>
    <dgm:cxn modelId="{CE7EA764-1390-49B9-92F6-D95ED9C72A25}" type="presOf" srcId="{447D7DDD-E73D-4939-A5E5-340D333DA1AA}" destId="{7AC74C94-52F5-4DED-9846-818E10872370}" srcOrd="0" destOrd="0" presId="urn:microsoft.com/office/officeart/2005/8/layout/hierarchy1"/>
    <dgm:cxn modelId="{E30C004B-CCF2-43EC-9824-52F273E22550}" type="presOf" srcId="{72F5B9C3-D70A-4565-B8AF-21E9C59701DD}" destId="{17166F50-1CB5-48F8-B84F-B096AEC69B74}" srcOrd="0" destOrd="0" presId="urn:microsoft.com/office/officeart/2005/8/layout/hierarchy1"/>
    <dgm:cxn modelId="{CDAB296B-385E-4010-945D-90F541175CF2}" type="presOf" srcId="{4D5D7BE2-F61C-4B01-AF9B-1FF9D88FCD65}" destId="{725735C3-9138-40EC-A1EB-F4E73DDF2840}" srcOrd="0" destOrd="0" presId="urn:microsoft.com/office/officeart/2005/8/layout/hierarchy1"/>
    <dgm:cxn modelId="{A7A03A52-9658-469E-BD16-935DC9D133BB}" srcId="{89E774D1-CCB9-4EB1-AFF6-65D604824F64}" destId="{534DD870-711E-423B-AFDB-F4EF44B021C2}" srcOrd="0" destOrd="0" parTransId="{D2B82B0A-3282-47C7-B4AB-B93FC63979B1}" sibTransId="{12E619AB-43CB-4A9C-9DBF-9BC506850CD0}"/>
    <dgm:cxn modelId="{9A8D4A78-9E33-4DB2-B950-CFA90E73FDAB}" srcId="{447D7DDD-E73D-4939-A5E5-340D333DA1AA}" destId="{130912EE-F647-4F74-9AAC-8D81FB943780}" srcOrd="1" destOrd="0" parTransId="{2460F680-8DE2-4794-B71E-5BC8CD310AEF}" sibTransId="{4C118DA0-C543-41EB-B55B-1A2D17AA2D51}"/>
    <dgm:cxn modelId="{E359F19F-68A4-4231-87A2-3C1EB405CE2C}" type="presOf" srcId="{534DD870-711E-423B-AFDB-F4EF44B021C2}" destId="{EB3B8F33-C1E1-4109-B901-FA88CB9C070A}" srcOrd="0" destOrd="0" presId="urn:microsoft.com/office/officeart/2005/8/layout/hierarchy1"/>
    <dgm:cxn modelId="{ED83ECA4-D676-45D7-ADBE-CB18562F0889}" type="presOf" srcId="{B996743B-7AFB-4C9D-8728-BD09C839AB97}" destId="{009AD10F-DDDE-47A3-89DC-D0E2881E71A4}" srcOrd="0" destOrd="0" presId="urn:microsoft.com/office/officeart/2005/8/layout/hierarchy1"/>
    <dgm:cxn modelId="{CDF2C2BA-4C23-42CB-B4BF-06B61CB321A3}" type="presOf" srcId="{8A17176D-96C1-4033-8684-F9D5F4FF385C}" destId="{97F19B20-91BE-4663-A390-2C264C91C630}" srcOrd="0" destOrd="0" presId="urn:microsoft.com/office/officeart/2005/8/layout/hierarchy1"/>
    <dgm:cxn modelId="{F40E3EED-E5E6-456B-BBFC-E739FC71BAC7}" type="presOf" srcId="{8293EC56-C7AB-4EB7-8A72-7C5143941520}" destId="{6010C9F1-B8AB-44F9-A622-84460EC623C8}" srcOrd="0" destOrd="0" presId="urn:microsoft.com/office/officeart/2005/8/layout/hierarchy1"/>
    <dgm:cxn modelId="{76A871F5-52D8-4D1A-90E0-AD26E7695C13}" type="presOf" srcId="{2E54B504-80D6-4526-A368-92383062243E}" destId="{84341691-F630-41AD-A3B3-0E3E9485ACB6}" srcOrd="0" destOrd="0" presId="urn:microsoft.com/office/officeart/2005/8/layout/hierarchy1"/>
    <dgm:cxn modelId="{FC718FF6-687E-458E-9A46-1F49BD624845}" type="presOf" srcId="{CC499E4E-ABB3-4D0B-B5C8-6EADB519F291}" destId="{3FC0E959-24D6-4833-B768-7CAE18E00956}" srcOrd="0" destOrd="0" presId="urn:microsoft.com/office/officeart/2005/8/layout/hierarchy1"/>
    <dgm:cxn modelId="{F7789272-ADD2-486E-86EC-4AE9534553EA}" type="presParOf" srcId="{725735C3-9138-40EC-A1EB-F4E73DDF2840}" destId="{DEF622B1-BA07-4243-8A3B-B5CCA520CE08}" srcOrd="0" destOrd="0" presId="urn:microsoft.com/office/officeart/2005/8/layout/hierarchy1"/>
    <dgm:cxn modelId="{5F0E2B74-A676-4FA5-B425-46E334A4FF72}" type="presParOf" srcId="{DEF622B1-BA07-4243-8A3B-B5CCA520CE08}" destId="{38391F39-1117-4BCD-A2ED-596B935A0C9D}" srcOrd="0" destOrd="0" presId="urn:microsoft.com/office/officeart/2005/8/layout/hierarchy1"/>
    <dgm:cxn modelId="{89675CF8-A1B7-4133-8A5E-5E509CC06BD0}" type="presParOf" srcId="{38391F39-1117-4BCD-A2ED-596B935A0C9D}" destId="{4EEE711B-BA03-4874-8EDD-05517A528911}" srcOrd="0" destOrd="0" presId="urn:microsoft.com/office/officeart/2005/8/layout/hierarchy1"/>
    <dgm:cxn modelId="{C6E5F833-6607-4292-81BE-7D309917F746}" type="presParOf" srcId="{38391F39-1117-4BCD-A2ED-596B935A0C9D}" destId="{62E3F1AB-D9BC-4362-93C9-610C56D9BC91}" srcOrd="1" destOrd="0" presId="urn:microsoft.com/office/officeart/2005/8/layout/hierarchy1"/>
    <dgm:cxn modelId="{0A9DCF8A-38AC-4547-A010-A472A0757CAC}" type="presParOf" srcId="{DEF622B1-BA07-4243-8A3B-B5CCA520CE08}" destId="{39C5DACC-F6E3-454E-A50C-5BC211755BCA}" srcOrd="1" destOrd="0" presId="urn:microsoft.com/office/officeart/2005/8/layout/hierarchy1"/>
    <dgm:cxn modelId="{8D8F7C22-B335-4068-95E7-8331FAE2B4F0}" type="presParOf" srcId="{39C5DACC-F6E3-454E-A50C-5BC211755BCA}" destId="{3BCCBAF4-28D5-4FE7-89D3-2C75944F6487}" srcOrd="0" destOrd="0" presId="urn:microsoft.com/office/officeart/2005/8/layout/hierarchy1"/>
    <dgm:cxn modelId="{7461B3A1-71FA-48AE-B6D1-37E60DA33A06}" type="presParOf" srcId="{39C5DACC-F6E3-454E-A50C-5BC211755BCA}" destId="{6C945749-05F3-49CD-901F-B5399785BBC5}" srcOrd="1" destOrd="0" presId="urn:microsoft.com/office/officeart/2005/8/layout/hierarchy1"/>
    <dgm:cxn modelId="{12B11586-F309-4ACB-9F13-464C7F383E53}" type="presParOf" srcId="{6C945749-05F3-49CD-901F-B5399785BBC5}" destId="{DCD4A863-7AAC-45BA-AD3F-7DA397CD39AB}" srcOrd="0" destOrd="0" presId="urn:microsoft.com/office/officeart/2005/8/layout/hierarchy1"/>
    <dgm:cxn modelId="{F4FE97D8-73FA-4595-BF3C-6DEFBF68339C}" type="presParOf" srcId="{DCD4A863-7AAC-45BA-AD3F-7DA397CD39AB}" destId="{B556EAED-FE30-44AA-98DF-BB31407AC13D}" srcOrd="0" destOrd="0" presId="urn:microsoft.com/office/officeart/2005/8/layout/hierarchy1"/>
    <dgm:cxn modelId="{E877ED02-B9BE-436F-BA37-F08C8270EC71}" type="presParOf" srcId="{DCD4A863-7AAC-45BA-AD3F-7DA397CD39AB}" destId="{EB3B8F33-C1E1-4109-B901-FA88CB9C070A}" srcOrd="1" destOrd="0" presId="urn:microsoft.com/office/officeart/2005/8/layout/hierarchy1"/>
    <dgm:cxn modelId="{12783DF1-A282-4842-AA88-797E7B4D6FA4}" type="presParOf" srcId="{6C945749-05F3-49CD-901F-B5399785BBC5}" destId="{7D66CAB0-2561-46F1-82AB-57C5C2A175D9}" srcOrd="1" destOrd="0" presId="urn:microsoft.com/office/officeart/2005/8/layout/hierarchy1"/>
    <dgm:cxn modelId="{17ACE9DC-FB6C-4033-9292-846CD0CDB555}" type="presParOf" srcId="{7D66CAB0-2561-46F1-82AB-57C5C2A175D9}" destId="{84341691-F630-41AD-A3B3-0E3E9485ACB6}" srcOrd="0" destOrd="0" presId="urn:microsoft.com/office/officeart/2005/8/layout/hierarchy1"/>
    <dgm:cxn modelId="{C4AD0172-3DA8-4FFF-97F7-30023C69625C}" type="presParOf" srcId="{7D66CAB0-2561-46F1-82AB-57C5C2A175D9}" destId="{7A65B855-EEA8-443A-B9ED-6E6612DF7775}" srcOrd="1" destOrd="0" presId="urn:microsoft.com/office/officeart/2005/8/layout/hierarchy1"/>
    <dgm:cxn modelId="{95E129D4-028C-4021-90E0-C864CC2AAD27}" type="presParOf" srcId="{7A65B855-EEA8-443A-B9ED-6E6612DF7775}" destId="{FB6357EE-4799-4F90-8DFF-D9F57C64D983}" srcOrd="0" destOrd="0" presId="urn:microsoft.com/office/officeart/2005/8/layout/hierarchy1"/>
    <dgm:cxn modelId="{D10920E1-13E5-4B89-BE32-2346D624090E}" type="presParOf" srcId="{FB6357EE-4799-4F90-8DFF-D9F57C64D983}" destId="{B09D85E9-A924-4A9B-A174-909BB6600753}" srcOrd="0" destOrd="0" presId="urn:microsoft.com/office/officeart/2005/8/layout/hierarchy1"/>
    <dgm:cxn modelId="{23A58D9B-912B-490C-BA87-D60C50622161}" type="presParOf" srcId="{FB6357EE-4799-4F90-8DFF-D9F57C64D983}" destId="{009AD10F-DDDE-47A3-89DC-D0E2881E71A4}" srcOrd="1" destOrd="0" presId="urn:microsoft.com/office/officeart/2005/8/layout/hierarchy1"/>
    <dgm:cxn modelId="{89F139DF-B48A-416C-A759-4EFC10963258}" type="presParOf" srcId="{7A65B855-EEA8-443A-B9ED-6E6612DF7775}" destId="{89AE649F-017A-4B49-A20E-CE1443916DEF}" srcOrd="1" destOrd="0" presId="urn:microsoft.com/office/officeart/2005/8/layout/hierarchy1"/>
    <dgm:cxn modelId="{113E9A1E-65FB-4C59-992E-5AE0456E1711}" type="presParOf" srcId="{7D66CAB0-2561-46F1-82AB-57C5C2A175D9}" destId="{AE3A9E4F-35AB-468A-9CF9-913C25083045}" srcOrd="2" destOrd="0" presId="urn:microsoft.com/office/officeart/2005/8/layout/hierarchy1"/>
    <dgm:cxn modelId="{C06F83F3-C89E-43E2-BD83-A62AE5B15DCB}" type="presParOf" srcId="{7D66CAB0-2561-46F1-82AB-57C5C2A175D9}" destId="{C4D235B7-E2D8-423B-913A-BE956C1988D6}" srcOrd="3" destOrd="0" presId="urn:microsoft.com/office/officeart/2005/8/layout/hierarchy1"/>
    <dgm:cxn modelId="{528CE756-5601-49B6-B04B-113C03B80EA1}" type="presParOf" srcId="{C4D235B7-E2D8-423B-913A-BE956C1988D6}" destId="{498D9392-F8EC-459A-9A32-701DC75BA261}" srcOrd="0" destOrd="0" presId="urn:microsoft.com/office/officeart/2005/8/layout/hierarchy1"/>
    <dgm:cxn modelId="{E064AA6D-E616-4419-9397-F3A9186A8B07}" type="presParOf" srcId="{498D9392-F8EC-459A-9A32-701DC75BA261}" destId="{0DBBAB12-7081-4A0C-9BD4-C8B9861B240A}" srcOrd="0" destOrd="0" presId="urn:microsoft.com/office/officeart/2005/8/layout/hierarchy1"/>
    <dgm:cxn modelId="{E760D6D4-3068-49CA-AD7F-789FCDEDF850}" type="presParOf" srcId="{498D9392-F8EC-459A-9A32-701DC75BA261}" destId="{97F19B20-91BE-4663-A390-2C264C91C630}" srcOrd="1" destOrd="0" presId="urn:microsoft.com/office/officeart/2005/8/layout/hierarchy1"/>
    <dgm:cxn modelId="{1878D0EA-B1DE-4CF2-8211-4144BA561CE7}" type="presParOf" srcId="{C4D235B7-E2D8-423B-913A-BE956C1988D6}" destId="{2CC3EC30-3EA7-4F1E-88A4-9291029442A3}" srcOrd="1" destOrd="0" presId="urn:microsoft.com/office/officeart/2005/8/layout/hierarchy1"/>
    <dgm:cxn modelId="{F02687D6-F8BD-4E80-A3C9-A52A40E317EF}" type="presParOf" srcId="{39C5DACC-F6E3-454E-A50C-5BC211755BCA}" destId="{3FC0E959-24D6-4833-B768-7CAE18E00956}" srcOrd="2" destOrd="0" presId="urn:microsoft.com/office/officeart/2005/8/layout/hierarchy1"/>
    <dgm:cxn modelId="{24CF732F-4F80-4F6C-A193-60C678E51FEE}" type="presParOf" srcId="{39C5DACC-F6E3-454E-A50C-5BC211755BCA}" destId="{2EF7A687-554D-463E-A1C7-273027C9DAC0}" srcOrd="3" destOrd="0" presId="urn:microsoft.com/office/officeart/2005/8/layout/hierarchy1"/>
    <dgm:cxn modelId="{4DEC94D1-1071-4BD3-8F71-8B8603012760}" type="presParOf" srcId="{2EF7A687-554D-463E-A1C7-273027C9DAC0}" destId="{F22D4605-BA00-4797-82DB-B909D1BEC5B3}" srcOrd="0" destOrd="0" presId="urn:microsoft.com/office/officeart/2005/8/layout/hierarchy1"/>
    <dgm:cxn modelId="{51210009-042E-440F-974F-A2DF416F9333}" type="presParOf" srcId="{F22D4605-BA00-4797-82DB-B909D1BEC5B3}" destId="{57891B33-A103-457C-8E5C-B40ABF03D872}" srcOrd="0" destOrd="0" presId="urn:microsoft.com/office/officeart/2005/8/layout/hierarchy1"/>
    <dgm:cxn modelId="{1CEFA67F-5BD5-4D8E-B2C3-1B661A4A8622}" type="presParOf" srcId="{F22D4605-BA00-4797-82DB-B909D1BEC5B3}" destId="{7AC74C94-52F5-4DED-9846-818E10872370}" srcOrd="1" destOrd="0" presId="urn:microsoft.com/office/officeart/2005/8/layout/hierarchy1"/>
    <dgm:cxn modelId="{0770C0A7-0A64-4515-BC2A-69C9D0BD4324}" type="presParOf" srcId="{2EF7A687-554D-463E-A1C7-273027C9DAC0}" destId="{A6CACAF1-E8D0-449E-A9B1-DA0F3E5CFDE9}" srcOrd="1" destOrd="0" presId="urn:microsoft.com/office/officeart/2005/8/layout/hierarchy1"/>
    <dgm:cxn modelId="{21BF26CD-1DBB-4559-AD45-C825C092DEE5}" type="presParOf" srcId="{A6CACAF1-E8D0-449E-A9B1-DA0F3E5CFDE9}" destId="{17166F50-1CB5-48F8-B84F-B096AEC69B74}" srcOrd="0" destOrd="0" presId="urn:microsoft.com/office/officeart/2005/8/layout/hierarchy1"/>
    <dgm:cxn modelId="{0C968924-0D1D-46DE-BF1F-456DEB920FC4}" type="presParOf" srcId="{A6CACAF1-E8D0-449E-A9B1-DA0F3E5CFDE9}" destId="{682689A0-1D7F-4857-B0EC-DCDEB209380E}" srcOrd="1" destOrd="0" presId="urn:microsoft.com/office/officeart/2005/8/layout/hierarchy1"/>
    <dgm:cxn modelId="{F709F09C-D741-4BF2-AA4A-40AF159F67BA}" type="presParOf" srcId="{682689A0-1D7F-4857-B0EC-DCDEB209380E}" destId="{DA9A3BBD-6562-4FEA-853D-7E71A92735CC}" srcOrd="0" destOrd="0" presId="urn:microsoft.com/office/officeart/2005/8/layout/hierarchy1"/>
    <dgm:cxn modelId="{7A3B80F8-8E2B-47DC-BC44-7FC6352BB402}" type="presParOf" srcId="{DA9A3BBD-6562-4FEA-853D-7E71A92735CC}" destId="{0FA25AAE-6DE8-4B61-971F-2477D589A6B7}" srcOrd="0" destOrd="0" presId="urn:microsoft.com/office/officeart/2005/8/layout/hierarchy1"/>
    <dgm:cxn modelId="{15D63F48-9DBB-4AAC-A07C-FC25665DC9A2}" type="presParOf" srcId="{DA9A3BBD-6562-4FEA-853D-7E71A92735CC}" destId="{6010C9F1-B8AB-44F9-A622-84460EC623C8}" srcOrd="1" destOrd="0" presId="urn:microsoft.com/office/officeart/2005/8/layout/hierarchy1"/>
    <dgm:cxn modelId="{A8A2298F-1E90-49B6-9896-A59860850580}" type="presParOf" srcId="{682689A0-1D7F-4857-B0EC-DCDEB209380E}" destId="{8A887639-22B8-485D-87A0-16EDA7BAAE48}" srcOrd="1" destOrd="0" presId="urn:microsoft.com/office/officeart/2005/8/layout/hierarchy1"/>
    <dgm:cxn modelId="{4D6B767A-7143-4F67-BE86-BACE8C958980}" type="presParOf" srcId="{A6CACAF1-E8D0-449E-A9B1-DA0F3E5CFDE9}" destId="{16925B0F-A083-49A2-B44A-58405BAC6A4A}" srcOrd="2" destOrd="0" presId="urn:microsoft.com/office/officeart/2005/8/layout/hierarchy1"/>
    <dgm:cxn modelId="{6B654AA3-58AD-4B59-B065-E3B33DD167FC}" type="presParOf" srcId="{A6CACAF1-E8D0-449E-A9B1-DA0F3E5CFDE9}" destId="{5895ED0E-91B3-4FF7-AC0B-9BBEFD621726}" srcOrd="3" destOrd="0" presId="urn:microsoft.com/office/officeart/2005/8/layout/hierarchy1"/>
    <dgm:cxn modelId="{5606F789-CC51-451C-BCF0-2012E347D747}" type="presParOf" srcId="{5895ED0E-91B3-4FF7-AC0B-9BBEFD621726}" destId="{1B10C008-7559-4C5E-98A8-662A48FE42ED}" srcOrd="0" destOrd="0" presId="urn:microsoft.com/office/officeart/2005/8/layout/hierarchy1"/>
    <dgm:cxn modelId="{77C2EFC3-51E0-4A41-AC52-5A58CE5AAC66}" type="presParOf" srcId="{1B10C008-7559-4C5E-98A8-662A48FE42ED}" destId="{4416D196-50FB-4C4B-9A99-979998797B15}" srcOrd="0" destOrd="0" presId="urn:microsoft.com/office/officeart/2005/8/layout/hierarchy1"/>
    <dgm:cxn modelId="{B8B885D4-5BA8-4B1C-A02C-92DBD0C861DE}" type="presParOf" srcId="{1B10C008-7559-4C5E-98A8-662A48FE42ED}" destId="{2E5F6648-60F5-4F81-8DF2-43B74E189EA6}" srcOrd="1" destOrd="0" presId="urn:microsoft.com/office/officeart/2005/8/layout/hierarchy1"/>
    <dgm:cxn modelId="{EC172729-733A-4DF0-8439-4D0684BA8281}" type="presParOf" srcId="{5895ED0E-91B3-4FF7-AC0B-9BBEFD621726}" destId="{1125DB02-FF31-4886-9E72-B51B080421D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9249919-CB22-4499-885C-6095472CBFDF}"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ru-RU"/>
        </a:p>
      </dgm:t>
    </dgm:pt>
    <dgm:pt modelId="{77EF31E7-89A1-4CB9-952C-3809789E023D}">
      <dgm:prSet phldrT="[Текст]">
        <dgm:style>
          <a:lnRef idx="1">
            <a:schemeClr val="accent1"/>
          </a:lnRef>
          <a:fillRef idx="2">
            <a:schemeClr val="accent1"/>
          </a:fillRef>
          <a:effectRef idx="1">
            <a:schemeClr val="accent1"/>
          </a:effectRef>
          <a:fontRef idx="minor">
            <a:schemeClr val="dk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dirty="0"/>
            <a:t>Фаза тревоги. Это мобилизация энергетических ресурсов организма. Умеренный стресс на этой стадии полезен, он ведет к повышению работоспособности.</a:t>
          </a:r>
        </a:p>
      </dgm:t>
    </dgm:pt>
    <dgm:pt modelId="{E1DFA0EE-30C6-42AC-997D-BFAF1722A09D}" type="parTrans" cxnId="{4474F3E9-B07C-4E82-A379-056660D6B43C}">
      <dgm:prSet/>
      <dgm:spPr/>
      <dgm:t>
        <a:bodyPr/>
        <a:lstStyle/>
        <a:p>
          <a:endParaRPr lang="ru-RU"/>
        </a:p>
      </dgm:t>
    </dgm:pt>
    <dgm:pt modelId="{33CEDFFE-E38D-427E-8D8F-184361AC68A0}" type="sibTrans" cxnId="{4474F3E9-B07C-4E82-A379-056660D6B43C}">
      <dgm:prSet/>
      <dgm:spPr/>
      <dgm:t>
        <a:bodyPr/>
        <a:lstStyle/>
        <a:p>
          <a:endParaRPr lang="ru-RU"/>
        </a:p>
      </dgm:t>
    </dgm:pt>
    <dgm:pt modelId="{76289ADD-8F48-4415-84D7-F6C6FC985F8C}">
      <dgm:prSet>
        <dgm:style>
          <a:lnRef idx="1">
            <a:schemeClr val="accent1"/>
          </a:lnRef>
          <a:fillRef idx="2">
            <a:schemeClr val="accent1"/>
          </a:fillRef>
          <a:effectRef idx="1">
            <a:schemeClr val="accent1"/>
          </a:effectRef>
          <a:fontRef idx="minor">
            <a:schemeClr val="dk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dirty="0"/>
            <a:t>Фаза сопротивления. Это сбалансированное расходование резервов организма. Внешне все выглядит нормально, человек эффективно решает встающие перед ним задачи, однако если эта стадия продолжается слишком долго и не сопровождается отдыхом, значит, организм работает на износ.</a:t>
          </a:r>
        </a:p>
      </dgm:t>
    </dgm:pt>
    <dgm:pt modelId="{75078983-F922-4131-9700-C6A8AB36E3BA}" type="parTrans" cxnId="{6030FB21-F94B-4CAE-9F9B-252C24FB57C9}">
      <dgm:prSet/>
      <dgm:spPr/>
      <dgm:t>
        <a:bodyPr/>
        <a:lstStyle/>
        <a:p>
          <a:endParaRPr lang="ru-RU"/>
        </a:p>
      </dgm:t>
    </dgm:pt>
    <dgm:pt modelId="{3B9F8008-4DE1-466A-88CF-EC5083D59907}" type="sibTrans" cxnId="{6030FB21-F94B-4CAE-9F9B-252C24FB57C9}">
      <dgm:prSet/>
      <dgm:spPr/>
      <dgm:t>
        <a:bodyPr/>
        <a:lstStyle/>
        <a:p>
          <a:endParaRPr lang="ru-RU"/>
        </a:p>
      </dgm:t>
    </dgm:pt>
    <dgm:pt modelId="{10FCBAEC-0794-413B-83CC-5884C74E127E}">
      <dgm:prSet>
        <dgm:style>
          <a:lnRef idx="1">
            <a:schemeClr val="accent1"/>
          </a:lnRef>
          <a:fillRef idx="2">
            <a:schemeClr val="accent1"/>
          </a:fillRef>
          <a:effectRef idx="1">
            <a:schemeClr val="accent1"/>
          </a:effectRef>
          <a:fontRef idx="minor">
            <a:schemeClr val="dk1"/>
          </a:fontRef>
        </dgm:style>
      </dgm:prSet>
      <dgm:spPr/>
      <dgm:t>
        <a:bodyPr/>
        <a:lstStyle/>
        <a:p>
          <a:r>
            <a:rPr lang="ru-RU" dirty="0"/>
            <a:t>Фаза истощения (дистресс). Человек ощущает слабость и разбитость, снижается работоспособность, резко возрастает риск заболеваний.</a:t>
          </a:r>
        </a:p>
      </dgm:t>
    </dgm:pt>
    <dgm:pt modelId="{43257C3D-A945-4BEA-9395-0F4D116934F7}" type="parTrans" cxnId="{BDFA2217-BB20-4FAF-BDE0-A5F15346AAD7}">
      <dgm:prSet/>
      <dgm:spPr/>
      <dgm:t>
        <a:bodyPr/>
        <a:lstStyle/>
        <a:p>
          <a:endParaRPr lang="ru-RU"/>
        </a:p>
      </dgm:t>
    </dgm:pt>
    <dgm:pt modelId="{FE942BBC-FF72-4A48-BA7E-ECF6318B7D6F}" type="sibTrans" cxnId="{BDFA2217-BB20-4FAF-BDE0-A5F15346AAD7}">
      <dgm:prSet/>
      <dgm:spPr/>
      <dgm:t>
        <a:bodyPr/>
        <a:lstStyle/>
        <a:p>
          <a:endParaRPr lang="ru-RU"/>
        </a:p>
      </dgm:t>
    </dgm:pt>
    <dgm:pt modelId="{6673E2B5-A87C-4073-B759-CD842D551619}" type="pres">
      <dgm:prSet presAssocID="{09249919-CB22-4499-885C-6095472CBFDF}" presName="outerComposite" presStyleCnt="0">
        <dgm:presLayoutVars>
          <dgm:chMax val="5"/>
          <dgm:dir/>
          <dgm:resizeHandles val="exact"/>
        </dgm:presLayoutVars>
      </dgm:prSet>
      <dgm:spPr/>
    </dgm:pt>
    <dgm:pt modelId="{2D8F8C55-7484-4960-B7F0-51ABE7B458AA}" type="pres">
      <dgm:prSet presAssocID="{09249919-CB22-4499-885C-6095472CBFDF}" presName="dummyMaxCanvas" presStyleCnt="0">
        <dgm:presLayoutVars/>
      </dgm:prSet>
      <dgm:spPr/>
    </dgm:pt>
    <dgm:pt modelId="{F3597811-B4D4-4A6B-8225-D5052E6DAF31}" type="pres">
      <dgm:prSet presAssocID="{09249919-CB22-4499-885C-6095472CBFDF}" presName="ThreeNodes_1" presStyleLbl="node1" presStyleIdx="0" presStyleCnt="3">
        <dgm:presLayoutVars>
          <dgm:bulletEnabled val="1"/>
        </dgm:presLayoutVars>
      </dgm:prSet>
      <dgm:spPr/>
    </dgm:pt>
    <dgm:pt modelId="{FE8FDA7D-8D4D-4100-AE60-0137C9F1F39D}" type="pres">
      <dgm:prSet presAssocID="{09249919-CB22-4499-885C-6095472CBFDF}" presName="ThreeNodes_2" presStyleLbl="node1" presStyleIdx="1" presStyleCnt="3">
        <dgm:presLayoutVars>
          <dgm:bulletEnabled val="1"/>
        </dgm:presLayoutVars>
      </dgm:prSet>
      <dgm:spPr/>
    </dgm:pt>
    <dgm:pt modelId="{D32701DC-20FF-4936-A303-2F7942796E77}" type="pres">
      <dgm:prSet presAssocID="{09249919-CB22-4499-885C-6095472CBFDF}" presName="ThreeNodes_3" presStyleLbl="node1" presStyleIdx="2" presStyleCnt="3">
        <dgm:presLayoutVars>
          <dgm:bulletEnabled val="1"/>
        </dgm:presLayoutVars>
      </dgm:prSet>
      <dgm:spPr/>
    </dgm:pt>
    <dgm:pt modelId="{B77F7524-9A98-4D07-A7BE-61284EB012A3}" type="pres">
      <dgm:prSet presAssocID="{09249919-CB22-4499-885C-6095472CBFDF}" presName="ThreeConn_1-2" presStyleLbl="fgAccFollowNode1" presStyleIdx="0" presStyleCnt="2">
        <dgm:presLayoutVars>
          <dgm:bulletEnabled val="1"/>
        </dgm:presLayoutVars>
      </dgm:prSet>
      <dgm:spPr/>
    </dgm:pt>
    <dgm:pt modelId="{1AA75DD2-DEB8-4211-B23B-F624AC6BF9E4}" type="pres">
      <dgm:prSet presAssocID="{09249919-CB22-4499-885C-6095472CBFDF}" presName="ThreeConn_2-3" presStyleLbl="fgAccFollowNode1" presStyleIdx="1" presStyleCnt="2">
        <dgm:presLayoutVars>
          <dgm:bulletEnabled val="1"/>
        </dgm:presLayoutVars>
      </dgm:prSet>
      <dgm:spPr/>
    </dgm:pt>
    <dgm:pt modelId="{320DE7FD-8D6D-4729-AD0F-96D8327DAED2}" type="pres">
      <dgm:prSet presAssocID="{09249919-CB22-4499-885C-6095472CBFDF}" presName="ThreeNodes_1_text" presStyleLbl="node1" presStyleIdx="2" presStyleCnt="3">
        <dgm:presLayoutVars>
          <dgm:bulletEnabled val="1"/>
        </dgm:presLayoutVars>
      </dgm:prSet>
      <dgm:spPr/>
    </dgm:pt>
    <dgm:pt modelId="{6CE2E98A-5F97-47B2-AA2A-D5A80E921468}" type="pres">
      <dgm:prSet presAssocID="{09249919-CB22-4499-885C-6095472CBFDF}" presName="ThreeNodes_2_text" presStyleLbl="node1" presStyleIdx="2" presStyleCnt="3">
        <dgm:presLayoutVars>
          <dgm:bulletEnabled val="1"/>
        </dgm:presLayoutVars>
      </dgm:prSet>
      <dgm:spPr/>
    </dgm:pt>
    <dgm:pt modelId="{389F0702-6ACF-4D1E-BC7A-A51F7B131A10}" type="pres">
      <dgm:prSet presAssocID="{09249919-CB22-4499-885C-6095472CBFDF}" presName="ThreeNodes_3_text" presStyleLbl="node1" presStyleIdx="2" presStyleCnt="3">
        <dgm:presLayoutVars>
          <dgm:bulletEnabled val="1"/>
        </dgm:presLayoutVars>
      </dgm:prSet>
      <dgm:spPr/>
    </dgm:pt>
  </dgm:ptLst>
  <dgm:cxnLst>
    <dgm:cxn modelId="{BDFA2217-BB20-4FAF-BDE0-A5F15346AAD7}" srcId="{09249919-CB22-4499-885C-6095472CBFDF}" destId="{10FCBAEC-0794-413B-83CC-5884C74E127E}" srcOrd="2" destOrd="0" parTransId="{43257C3D-A945-4BEA-9395-0F4D116934F7}" sibTransId="{FE942BBC-FF72-4A48-BA7E-ECF6318B7D6F}"/>
    <dgm:cxn modelId="{6030FB21-F94B-4CAE-9F9B-252C24FB57C9}" srcId="{09249919-CB22-4499-885C-6095472CBFDF}" destId="{76289ADD-8F48-4415-84D7-F6C6FC985F8C}" srcOrd="1" destOrd="0" parTransId="{75078983-F922-4131-9700-C6A8AB36E3BA}" sibTransId="{3B9F8008-4DE1-466A-88CF-EC5083D59907}"/>
    <dgm:cxn modelId="{85CF7A40-1C98-42D8-9C7E-C12D54642D61}" type="presOf" srcId="{09249919-CB22-4499-885C-6095472CBFDF}" destId="{6673E2B5-A87C-4073-B759-CD842D551619}" srcOrd="0" destOrd="0" presId="urn:microsoft.com/office/officeart/2005/8/layout/vProcess5"/>
    <dgm:cxn modelId="{A68B085B-ADCD-4E18-8547-F2635A2EDB7A}" type="presOf" srcId="{76289ADD-8F48-4415-84D7-F6C6FC985F8C}" destId="{FE8FDA7D-8D4D-4100-AE60-0137C9F1F39D}" srcOrd="0" destOrd="0" presId="urn:microsoft.com/office/officeart/2005/8/layout/vProcess5"/>
    <dgm:cxn modelId="{5C14686E-C79D-4E2A-828A-01132371FA3F}" type="presOf" srcId="{33CEDFFE-E38D-427E-8D8F-184361AC68A0}" destId="{B77F7524-9A98-4D07-A7BE-61284EB012A3}" srcOrd="0" destOrd="0" presId="urn:microsoft.com/office/officeart/2005/8/layout/vProcess5"/>
    <dgm:cxn modelId="{C89304B3-F86B-4EAD-AC37-2E3FFC58D46F}" type="presOf" srcId="{10FCBAEC-0794-413B-83CC-5884C74E127E}" destId="{389F0702-6ACF-4D1E-BC7A-A51F7B131A10}" srcOrd="1" destOrd="0" presId="urn:microsoft.com/office/officeart/2005/8/layout/vProcess5"/>
    <dgm:cxn modelId="{ABB975B8-BA22-443D-A78A-26851E0221FE}" type="presOf" srcId="{77EF31E7-89A1-4CB9-952C-3809789E023D}" destId="{320DE7FD-8D6D-4729-AD0F-96D8327DAED2}" srcOrd="1" destOrd="0" presId="urn:microsoft.com/office/officeart/2005/8/layout/vProcess5"/>
    <dgm:cxn modelId="{A5E3B9DC-A19C-4A76-8B58-F0709383FD39}" type="presOf" srcId="{76289ADD-8F48-4415-84D7-F6C6FC985F8C}" destId="{6CE2E98A-5F97-47B2-AA2A-D5A80E921468}" srcOrd="1" destOrd="0" presId="urn:microsoft.com/office/officeart/2005/8/layout/vProcess5"/>
    <dgm:cxn modelId="{804466E2-7C84-441C-8388-3C79947F9EE4}" type="presOf" srcId="{10FCBAEC-0794-413B-83CC-5884C74E127E}" destId="{D32701DC-20FF-4936-A303-2F7942796E77}" srcOrd="0" destOrd="0" presId="urn:microsoft.com/office/officeart/2005/8/layout/vProcess5"/>
    <dgm:cxn modelId="{FA69F4E2-6EBA-4C18-9DFE-EA3B35DDFB89}" type="presOf" srcId="{77EF31E7-89A1-4CB9-952C-3809789E023D}" destId="{F3597811-B4D4-4A6B-8225-D5052E6DAF31}" srcOrd="0" destOrd="0" presId="urn:microsoft.com/office/officeart/2005/8/layout/vProcess5"/>
    <dgm:cxn modelId="{4474F3E9-B07C-4E82-A379-056660D6B43C}" srcId="{09249919-CB22-4499-885C-6095472CBFDF}" destId="{77EF31E7-89A1-4CB9-952C-3809789E023D}" srcOrd="0" destOrd="0" parTransId="{E1DFA0EE-30C6-42AC-997D-BFAF1722A09D}" sibTransId="{33CEDFFE-E38D-427E-8D8F-184361AC68A0}"/>
    <dgm:cxn modelId="{BD49BEEC-9AA6-4F6C-8F7D-C4C1553CF1D4}" type="presOf" srcId="{3B9F8008-4DE1-466A-88CF-EC5083D59907}" destId="{1AA75DD2-DEB8-4211-B23B-F624AC6BF9E4}" srcOrd="0" destOrd="0" presId="urn:microsoft.com/office/officeart/2005/8/layout/vProcess5"/>
    <dgm:cxn modelId="{580E027F-B6EB-46FD-9EB2-BBFDB346104C}" type="presParOf" srcId="{6673E2B5-A87C-4073-B759-CD842D551619}" destId="{2D8F8C55-7484-4960-B7F0-51ABE7B458AA}" srcOrd="0" destOrd="0" presId="urn:microsoft.com/office/officeart/2005/8/layout/vProcess5"/>
    <dgm:cxn modelId="{8D7B3CDB-EF35-46AD-81F6-00948DD03217}" type="presParOf" srcId="{6673E2B5-A87C-4073-B759-CD842D551619}" destId="{F3597811-B4D4-4A6B-8225-D5052E6DAF31}" srcOrd="1" destOrd="0" presId="urn:microsoft.com/office/officeart/2005/8/layout/vProcess5"/>
    <dgm:cxn modelId="{78FD78FF-4CCA-484F-B567-D4DB0DC30FD7}" type="presParOf" srcId="{6673E2B5-A87C-4073-B759-CD842D551619}" destId="{FE8FDA7D-8D4D-4100-AE60-0137C9F1F39D}" srcOrd="2" destOrd="0" presId="urn:microsoft.com/office/officeart/2005/8/layout/vProcess5"/>
    <dgm:cxn modelId="{32008781-1C9C-4C65-81AB-7BA6BEF79363}" type="presParOf" srcId="{6673E2B5-A87C-4073-B759-CD842D551619}" destId="{D32701DC-20FF-4936-A303-2F7942796E77}" srcOrd="3" destOrd="0" presId="urn:microsoft.com/office/officeart/2005/8/layout/vProcess5"/>
    <dgm:cxn modelId="{5A21DB60-7FEA-4864-AC78-AEB5F89BF993}" type="presParOf" srcId="{6673E2B5-A87C-4073-B759-CD842D551619}" destId="{B77F7524-9A98-4D07-A7BE-61284EB012A3}" srcOrd="4" destOrd="0" presId="urn:microsoft.com/office/officeart/2005/8/layout/vProcess5"/>
    <dgm:cxn modelId="{453D6EF8-8616-459E-AB31-A5BB9C090E2A}" type="presParOf" srcId="{6673E2B5-A87C-4073-B759-CD842D551619}" destId="{1AA75DD2-DEB8-4211-B23B-F624AC6BF9E4}" srcOrd="5" destOrd="0" presId="urn:microsoft.com/office/officeart/2005/8/layout/vProcess5"/>
    <dgm:cxn modelId="{100A5519-B6BB-470E-AD0B-558A9F2B1295}" type="presParOf" srcId="{6673E2B5-A87C-4073-B759-CD842D551619}" destId="{320DE7FD-8D6D-4729-AD0F-96D8327DAED2}" srcOrd="6" destOrd="0" presId="urn:microsoft.com/office/officeart/2005/8/layout/vProcess5"/>
    <dgm:cxn modelId="{E760FE82-644D-44E2-8B7D-8BD1842720E5}" type="presParOf" srcId="{6673E2B5-A87C-4073-B759-CD842D551619}" destId="{6CE2E98A-5F97-47B2-AA2A-D5A80E921468}" srcOrd="7" destOrd="0" presId="urn:microsoft.com/office/officeart/2005/8/layout/vProcess5"/>
    <dgm:cxn modelId="{B772D3C6-58E7-4467-81C6-5735AA734E22}" type="presParOf" srcId="{6673E2B5-A87C-4073-B759-CD842D551619}" destId="{389F0702-6ACF-4D1E-BC7A-A51F7B131A10}"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3ED5AF-8F28-4A95-915F-F49106AED6D1}">
      <dsp:nvSpPr>
        <dsp:cNvPr id="0" name=""/>
        <dsp:cNvSpPr/>
      </dsp:nvSpPr>
      <dsp:spPr>
        <a:xfrm>
          <a:off x="2917843" y="140121"/>
          <a:ext cx="2979264" cy="2452912"/>
        </a:xfrm>
        <a:prstGeom prst="ellipse">
          <a:avLst/>
        </a:prstGeom>
        <a:solidFill>
          <a:schemeClr val="accent2">
            <a:tint val="70000"/>
            <a:lumMod val="104000"/>
          </a:schemeClr>
        </a:solidFill>
        <a:ln w="9525" cap="rnd" cmpd="sng" algn="ctr">
          <a:solidFill>
            <a:schemeClr val="accent2">
              <a:shade val="90000"/>
            </a:schemeClr>
          </a:solidFill>
          <a:prstDash val="solid"/>
        </a:ln>
        <a:effectLst/>
        <a:scene3d>
          <a:camera prst="orthographicFront"/>
          <a:lightRig rig="chilly"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ru-RU" sz="2100" kern="1200" dirty="0"/>
            <a:t>Возникновение побуждение и предварительная постановка цели</a:t>
          </a:r>
        </a:p>
      </dsp:txBody>
      <dsp:txXfrm>
        <a:off x="3354146" y="499342"/>
        <a:ext cx="2106658" cy="1734470"/>
      </dsp:txXfrm>
    </dsp:sp>
    <dsp:sp modelId="{38B30D17-4473-4E64-A1D6-F3A8E6A30D88}">
      <dsp:nvSpPr>
        <dsp:cNvPr id="0" name=""/>
        <dsp:cNvSpPr/>
      </dsp:nvSpPr>
      <dsp:spPr>
        <a:xfrm rot="1587478">
          <a:off x="5738086" y="1786208"/>
          <a:ext cx="174707" cy="572084"/>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ru-RU" sz="1700" kern="1200"/>
        </a:p>
      </dsp:txBody>
      <dsp:txXfrm>
        <a:off x="5740831" y="1888949"/>
        <a:ext cx="122295" cy="343250"/>
      </dsp:txXfrm>
    </dsp:sp>
    <dsp:sp modelId="{5216B014-F281-4BCC-BC01-6098820E8A5F}">
      <dsp:nvSpPr>
        <dsp:cNvPr id="0" name=""/>
        <dsp:cNvSpPr/>
      </dsp:nvSpPr>
      <dsp:spPr>
        <a:xfrm>
          <a:off x="5842460" y="1475934"/>
          <a:ext cx="2498340" cy="2452912"/>
        </a:xfrm>
        <a:prstGeom prst="ellipse">
          <a:avLst/>
        </a:prstGeom>
        <a:solidFill>
          <a:schemeClr val="accent2">
            <a:tint val="70000"/>
            <a:lumMod val="104000"/>
          </a:schemeClr>
        </a:solidFill>
        <a:ln w="9525" cap="rnd" cmpd="sng" algn="ctr">
          <a:solidFill>
            <a:schemeClr val="accent2">
              <a:shade val="90000"/>
            </a:schemeClr>
          </a:solidFill>
          <a:prstDash val="solid"/>
        </a:ln>
        <a:effectLst/>
        <a:scene3d>
          <a:camera prst="orthographicFront"/>
          <a:lightRig rig="chilly"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ru-RU" sz="2100" kern="1200" dirty="0"/>
            <a:t>Стадия обсуждения и «борьба мотивов»</a:t>
          </a:r>
        </a:p>
      </dsp:txBody>
      <dsp:txXfrm>
        <a:off x="6208333" y="1835155"/>
        <a:ext cx="1766594" cy="1734470"/>
      </dsp:txXfrm>
    </dsp:sp>
    <dsp:sp modelId="{1BEB49CA-8D78-462E-B8E0-48DF9B1F9557}">
      <dsp:nvSpPr>
        <dsp:cNvPr id="0" name=""/>
        <dsp:cNvSpPr/>
      </dsp:nvSpPr>
      <dsp:spPr>
        <a:xfrm rot="9128402">
          <a:off x="5663766" y="3104871"/>
          <a:ext cx="250538" cy="572084"/>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ru-RU" sz="1700" kern="1200"/>
        </a:p>
      </dsp:txBody>
      <dsp:txXfrm rot="10800000">
        <a:off x="5734571" y="3201726"/>
        <a:ext cx="175377" cy="343250"/>
      </dsp:txXfrm>
    </dsp:sp>
    <dsp:sp modelId="{7975497F-66B5-4E23-856F-69DF6AD4D811}">
      <dsp:nvSpPr>
        <dsp:cNvPr id="0" name=""/>
        <dsp:cNvSpPr/>
      </dsp:nvSpPr>
      <dsp:spPr>
        <a:xfrm>
          <a:off x="3223921" y="2859782"/>
          <a:ext cx="2499306" cy="2452912"/>
        </a:xfrm>
        <a:prstGeom prst="ellipse">
          <a:avLst/>
        </a:prstGeom>
        <a:solidFill>
          <a:schemeClr val="accent2">
            <a:tint val="70000"/>
            <a:lumMod val="104000"/>
          </a:schemeClr>
        </a:solidFill>
        <a:ln w="9525" cap="rnd" cmpd="sng" algn="ctr">
          <a:solidFill>
            <a:schemeClr val="accent2">
              <a:shade val="90000"/>
            </a:schemeClr>
          </a:solidFill>
          <a:prstDash val="solid"/>
        </a:ln>
        <a:effectLst/>
        <a:scene3d>
          <a:camera prst="orthographicFront"/>
          <a:lightRig rig="chilly"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ru-RU" sz="2100" kern="1200" dirty="0"/>
            <a:t>Принятие решения</a:t>
          </a:r>
        </a:p>
      </dsp:txBody>
      <dsp:txXfrm>
        <a:off x="3589936" y="3219003"/>
        <a:ext cx="1767276" cy="1734470"/>
      </dsp:txXfrm>
    </dsp:sp>
    <dsp:sp modelId="{8F17EBC8-3CA3-4632-AA40-48A7379A517C}">
      <dsp:nvSpPr>
        <dsp:cNvPr id="0" name=""/>
        <dsp:cNvSpPr/>
      </dsp:nvSpPr>
      <dsp:spPr>
        <a:xfrm rot="12392248">
          <a:off x="2978443" y="3125745"/>
          <a:ext cx="289209" cy="572084"/>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ru-RU" sz="1700" kern="1200"/>
        </a:p>
      </dsp:txBody>
      <dsp:txXfrm rot="10800000">
        <a:off x="3060635" y="3259544"/>
        <a:ext cx="202446" cy="343250"/>
      </dsp:txXfrm>
    </dsp:sp>
    <dsp:sp modelId="{16744B30-1E86-4FB5-A980-092AA499F63E}">
      <dsp:nvSpPr>
        <dsp:cNvPr id="0" name=""/>
        <dsp:cNvSpPr/>
      </dsp:nvSpPr>
      <dsp:spPr>
        <a:xfrm>
          <a:off x="509048" y="1503737"/>
          <a:ext cx="2498340" cy="2452912"/>
        </a:xfrm>
        <a:prstGeom prst="ellipse">
          <a:avLst/>
        </a:prstGeom>
        <a:solidFill>
          <a:schemeClr val="accent2">
            <a:tint val="70000"/>
            <a:lumMod val="104000"/>
          </a:schemeClr>
        </a:solidFill>
        <a:ln w="9525" cap="rnd" cmpd="sng" algn="ctr">
          <a:solidFill>
            <a:schemeClr val="accent2">
              <a:shade val="90000"/>
            </a:schemeClr>
          </a:solidFill>
          <a:prstDash val="solid"/>
        </a:ln>
        <a:effectLst/>
        <a:scene3d>
          <a:camera prst="orthographicFront"/>
          <a:lightRig rig="chilly"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ru-RU" sz="2100" kern="1200" dirty="0"/>
            <a:t>Исполнение реализации принятого решения</a:t>
          </a:r>
        </a:p>
      </dsp:txBody>
      <dsp:txXfrm>
        <a:off x="874921" y="1862958"/>
        <a:ext cx="1766594" cy="1734470"/>
      </dsp:txXfrm>
    </dsp:sp>
    <dsp:sp modelId="{7996DCC1-C673-465A-8415-FC3A5058BAF5}">
      <dsp:nvSpPr>
        <dsp:cNvPr id="0" name=""/>
        <dsp:cNvSpPr/>
      </dsp:nvSpPr>
      <dsp:spPr>
        <a:xfrm rot="19965863">
          <a:off x="2916881" y="1804846"/>
          <a:ext cx="166780" cy="572084"/>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ru-RU" sz="1700" kern="1200"/>
        </a:p>
      </dsp:txBody>
      <dsp:txXfrm>
        <a:off x="2919655" y="1930712"/>
        <a:ext cx="116746" cy="3432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5A4D9D-51AA-4A1C-A32D-DBBE3A0E0F4A}">
      <dsp:nvSpPr>
        <dsp:cNvPr id="0" name=""/>
        <dsp:cNvSpPr/>
      </dsp:nvSpPr>
      <dsp:spPr>
        <a:xfrm>
          <a:off x="489071" y="1774"/>
          <a:ext cx="5538566" cy="503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711200">
            <a:lnSpc>
              <a:spcPct val="90000"/>
            </a:lnSpc>
            <a:spcBef>
              <a:spcPct val="0"/>
            </a:spcBef>
            <a:spcAft>
              <a:spcPct val="35000"/>
            </a:spcAft>
            <a:buNone/>
          </a:pPr>
          <a:r>
            <a:rPr lang="ru-RU" sz="1600" kern="1200" dirty="0">
              <a:solidFill>
                <a:srgbClr val="333399"/>
              </a:solidFill>
            </a:rPr>
            <a:t>смех, улыбка, юмор</a:t>
          </a:r>
        </a:p>
      </dsp:txBody>
      <dsp:txXfrm>
        <a:off x="489071" y="1774"/>
        <a:ext cx="5538566" cy="503506"/>
      </dsp:txXfrm>
    </dsp:sp>
    <dsp:sp modelId="{BD3FE968-1F61-4AB3-B0C4-3F54736B0083}">
      <dsp:nvSpPr>
        <dsp:cNvPr id="0" name=""/>
        <dsp:cNvSpPr/>
      </dsp:nvSpPr>
      <dsp:spPr>
        <a:xfrm>
          <a:off x="489071" y="505280"/>
          <a:ext cx="738475" cy="123079"/>
        </a:xfrm>
        <a:prstGeom prst="parallelogram">
          <a:avLst>
            <a:gd name="adj" fmla="val 14084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268632-A582-4FAC-B173-F8386DA49972}">
      <dsp:nvSpPr>
        <dsp:cNvPr id="0" name=""/>
        <dsp:cNvSpPr/>
      </dsp:nvSpPr>
      <dsp:spPr>
        <a:xfrm>
          <a:off x="1270624" y="505280"/>
          <a:ext cx="738475" cy="123079"/>
        </a:xfrm>
        <a:prstGeom prst="parallelogram">
          <a:avLst>
            <a:gd name="adj" fmla="val 14084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21EF8C-850C-4BE4-B73E-A337520AECC8}">
      <dsp:nvSpPr>
        <dsp:cNvPr id="0" name=""/>
        <dsp:cNvSpPr/>
      </dsp:nvSpPr>
      <dsp:spPr>
        <a:xfrm>
          <a:off x="2052177" y="505280"/>
          <a:ext cx="738475" cy="123079"/>
        </a:xfrm>
        <a:prstGeom prst="parallelogram">
          <a:avLst>
            <a:gd name="adj" fmla="val 14084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8179A2-12BA-4713-A408-4DB7AFC0ECA6}">
      <dsp:nvSpPr>
        <dsp:cNvPr id="0" name=""/>
        <dsp:cNvSpPr/>
      </dsp:nvSpPr>
      <dsp:spPr>
        <a:xfrm>
          <a:off x="2833731" y="505280"/>
          <a:ext cx="738475" cy="123079"/>
        </a:xfrm>
        <a:prstGeom prst="parallelogram">
          <a:avLst>
            <a:gd name="adj" fmla="val 14084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FDAD05-BB14-4842-99F0-0910964F03D2}">
      <dsp:nvSpPr>
        <dsp:cNvPr id="0" name=""/>
        <dsp:cNvSpPr/>
      </dsp:nvSpPr>
      <dsp:spPr>
        <a:xfrm>
          <a:off x="3615284" y="505280"/>
          <a:ext cx="738475" cy="123079"/>
        </a:xfrm>
        <a:prstGeom prst="parallelogram">
          <a:avLst>
            <a:gd name="adj" fmla="val 14084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3984BF-D8EF-4654-8A83-F2B2EA9E8C11}">
      <dsp:nvSpPr>
        <dsp:cNvPr id="0" name=""/>
        <dsp:cNvSpPr/>
      </dsp:nvSpPr>
      <dsp:spPr>
        <a:xfrm>
          <a:off x="4396837" y="505280"/>
          <a:ext cx="738475" cy="123079"/>
        </a:xfrm>
        <a:prstGeom prst="parallelogram">
          <a:avLst>
            <a:gd name="adj" fmla="val 14084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D19518-C484-4849-BE06-4FDA4B9F7C8D}">
      <dsp:nvSpPr>
        <dsp:cNvPr id="0" name=""/>
        <dsp:cNvSpPr/>
      </dsp:nvSpPr>
      <dsp:spPr>
        <a:xfrm>
          <a:off x="5178390" y="505280"/>
          <a:ext cx="738475" cy="123079"/>
        </a:xfrm>
        <a:prstGeom prst="parallelogram">
          <a:avLst>
            <a:gd name="adj" fmla="val 14084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649C29-4BF6-4214-86B9-1B285C65B640}">
      <dsp:nvSpPr>
        <dsp:cNvPr id="0" name=""/>
        <dsp:cNvSpPr/>
      </dsp:nvSpPr>
      <dsp:spPr>
        <a:xfrm>
          <a:off x="489071" y="737533"/>
          <a:ext cx="5538566" cy="503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711200">
            <a:lnSpc>
              <a:spcPct val="90000"/>
            </a:lnSpc>
            <a:spcBef>
              <a:spcPct val="0"/>
            </a:spcBef>
            <a:spcAft>
              <a:spcPct val="35000"/>
            </a:spcAft>
            <a:buNone/>
          </a:pPr>
          <a:r>
            <a:rPr lang="ru-RU" sz="1600" kern="1200" dirty="0">
              <a:solidFill>
                <a:srgbClr val="333399"/>
              </a:solidFill>
            </a:rPr>
            <a:t>размышления о хорошем, приятном</a:t>
          </a:r>
        </a:p>
      </dsp:txBody>
      <dsp:txXfrm>
        <a:off x="489071" y="737533"/>
        <a:ext cx="5538566" cy="503506"/>
      </dsp:txXfrm>
    </dsp:sp>
    <dsp:sp modelId="{AC98B5B3-AB97-426A-99A4-A82917523828}">
      <dsp:nvSpPr>
        <dsp:cNvPr id="0" name=""/>
        <dsp:cNvSpPr/>
      </dsp:nvSpPr>
      <dsp:spPr>
        <a:xfrm>
          <a:off x="489071" y="1241039"/>
          <a:ext cx="738475" cy="123079"/>
        </a:xfrm>
        <a:prstGeom prst="parallelogram">
          <a:avLst>
            <a:gd name="adj" fmla="val 14084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5C9A45-477D-4E05-A34C-6FBE7C7B1755}">
      <dsp:nvSpPr>
        <dsp:cNvPr id="0" name=""/>
        <dsp:cNvSpPr/>
      </dsp:nvSpPr>
      <dsp:spPr>
        <a:xfrm>
          <a:off x="1270624" y="1241039"/>
          <a:ext cx="738475" cy="123079"/>
        </a:xfrm>
        <a:prstGeom prst="parallelogram">
          <a:avLst>
            <a:gd name="adj" fmla="val 14084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EE4CED-7018-4C82-8AE7-5C364196C717}">
      <dsp:nvSpPr>
        <dsp:cNvPr id="0" name=""/>
        <dsp:cNvSpPr/>
      </dsp:nvSpPr>
      <dsp:spPr>
        <a:xfrm>
          <a:off x="2052177" y="1241039"/>
          <a:ext cx="738475" cy="123079"/>
        </a:xfrm>
        <a:prstGeom prst="parallelogram">
          <a:avLst>
            <a:gd name="adj" fmla="val 14084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6EC911-B85D-4C03-888F-31CDDC67B594}">
      <dsp:nvSpPr>
        <dsp:cNvPr id="0" name=""/>
        <dsp:cNvSpPr/>
      </dsp:nvSpPr>
      <dsp:spPr>
        <a:xfrm>
          <a:off x="2833731" y="1241039"/>
          <a:ext cx="738475" cy="123079"/>
        </a:xfrm>
        <a:prstGeom prst="parallelogram">
          <a:avLst>
            <a:gd name="adj" fmla="val 14084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E572EA-148C-41F9-A95B-0818AAFCDF13}">
      <dsp:nvSpPr>
        <dsp:cNvPr id="0" name=""/>
        <dsp:cNvSpPr/>
      </dsp:nvSpPr>
      <dsp:spPr>
        <a:xfrm>
          <a:off x="3615284" y="1241039"/>
          <a:ext cx="738475" cy="123079"/>
        </a:xfrm>
        <a:prstGeom prst="parallelogram">
          <a:avLst>
            <a:gd name="adj" fmla="val 14084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F4C5B3-1185-41BF-B081-4C724038EDD4}">
      <dsp:nvSpPr>
        <dsp:cNvPr id="0" name=""/>
        <dsp:cNvSpPr/>
      </dsp:nvSpPr>
      <dsp:spPr>
        <a:xfrm>
          <a:off x="4396837" y="1241039"/>
          <a:ext cx="738475" cy="123079"/>
        </a:xfrm>
        <a:prstGeom prst="parallelogram">
          <a:avLst>
            <a:gd name="adj" fmla="val 14084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C0E8F2-EF3C-4CCC-8531-F81A7A5B8FE6}">
      <dsp:nvSpPr>
        <dsp:cNvPr id="0" name=""/>
        <dsp:cNvSpPr/>
      </dsp:nvSpPr>
      <dsp:spPr>
        <a:xfrm>
          <a:off x="5178390" y="1241039"/>
          <a:ext cx="738475" cy="123079"/>
        </a:xfrm>
        <a:prstGeom prst="parallelogram">
          <a:avLst>
            <a:gd name="adj" fmla="val 14084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0755F6-5B16-4842-8DAB-3BE575CEF44E}">
      <dsp:nvSpPr>
        <dsp:cNvPr id="0" name=""/>
        <dsp:cNvSpPr/>
      </dsp:nvSpPr>
      <dsp:spPr>
        <a:xfrm>
          <a:off x="489071" y="1473291"/>
          <a:ext cx="5538566" cy="503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711200">
            <a:lnSpc>
              <a:spcPct val="90000"/>
            </a:lnSpc>
            <a:spcBef>
              <a:spcPct val="0"/>
            </a:spcBef>
            <a:spcAft>
              <a:spcPct val="35000"/>
            </a:spcAft>
            <a:buNone/>
          </a:pPr>
          <a:r>
            <a:rPr lang="ru-RU" sz="1600" kern="1200" dirty="0">
              <a:solidFill>
                <a:srgbClr val="333399"/>
              </a:solidFill>
            </a:rPr>
            <a:t>различные движения типа потягивания, расслабления мышц</a:t>
          </a:r>
        </a:p>
      </dsp:txBody>
      <dsp:txXfrm>
        <a:off x="489071" y="1473291"/>
        <a:ext cx="5538566" cy="503506"/>
      </dsp:txXfrm>
    </dsp:sp>
    <dsp:sp modelId="{0E84398F-EEE3-4687-867E-56554FD91AAE}">
      <dsp:nvSpPr>
        <dsp:cNvPr id="0" name=""/>
        <dsp:cNvSpPr/>
      </dsp:nvSpPr>
      <dsp:spPr>
        <a:xfrm>
          <a:off x="489071" y="1976797"/>
          <a:ext cx="738475" cy="123079"/>
        </a:xfrm>
        <a:prstGeom prst="parallelogram">
          <a:avLst>
            <a:gd name="adj" fmla="val 14084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2ECEC8-0483-4986-824F-3765B5787C1D}">
      <dsp:nvSpPr>
        <dsp:cNvPr id="0" name=""/>
        <dsp:cNvSpPr/>
      </dsp:nvSpPr>
      <dsp:spPr>
        <a:xfrm>
          <a:off x="1270624" y="1976797"/>
          <a:ext cx="738475" cy="123079"/>
        </a:xfrm>
        <a:prstGeom prst="parallelogram">
          <a:avLst>
            <a:gd name="adj" fmla="val 14084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ADDC95-24F0-47F5-A229-14B5F9093E6B}">
      <dsp:nvSpPr>
        <dsp:cNvPr id="0" name=""/>
        <dsp:cNvSpPr/>
      </dsp:nvSpPr>
      <dsp:spPr>
        <a:xfrm>
          <a:off x="2052177" y="1976797"/>
          <a:ext cx="738475" cy="123079"/>
        </a:xfrm>
        <a:prstGeom prst="parallelogram">
          <a:avLst>
            <a:gd name="adj" fmla="val 14084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D2FD58-359C-4F4B-933E-CE68238EDA9E}">
      <dsp:nvSpPr>
        <dsp:cNvPr id="0" name=""/>
        <dsp:cNvSpPr/>
      </dsp:nvSpPr>
      <dsp:spPr>
        <a:xfrm>
          <a:off x="2833731" y="1976797"/>
          <a:ext cx="738475" cy="123079"/>
        </a:xfrm>
        <a:prstGeom prst="parallelogram">
          <a:avLst>
            <a:gd name="adj" fmla="val 14084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DD8CA9-FFFC-47D9-B9AC-60D0E4C4258F}">
      <dsp:nvSpPr>
        <dsp:cNvPr id="0" name=""/>
        <dsp:cNvSpPr/>
      </dsp:nvSpPr>
      <dsp:spPr>
        <a:xfrm>
          <a:off x="3615284" y="1976797"/>
          <a:ext cx="738475" cy="123079"/>
        </a:xfrm>
        <a:prstGeom prst="parallelogram">
          <a:avLst>
            <a:gd name="adj" fmla="val 14084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0C0D2B-8045-4A77-B96E-8E67C6A61D83}">
      <dsp:nvSpPr>
        <dsp:cNvPr id="0" name=""/>
        <dsp:cNvSpPr/>
      </dsp:nvSpPr>
      <dsp:spPr>
        <a:xfrm>
          <a:off x="4396837" y="1976797"/>
          <a:ext cx="738475" cy="123079"/>
        </a:xfrm>
        <a:prstGeom prst="parallelogram">
          <a:avLst>
            <a:gd name="adj" fmla="val 14084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638C3E-DC14-4B69-874D-50438413122E}">
      <dsp:nvSpPr>
        <dsp:cNvPr id="0" name=""/>
        <dsp:cNvSpPr/>
      </dsp:nvSpPr>
      <dsp:spPr>
        <a:xfrm>
          <a:off x="5178390" y="1976797"/>
          <a:ext cx="738475" cy="123079"/>
        </a:xfrm>
        <a:prstGeom prst="parallelogram">
          <a:avLst>
            <a:gd name="adj" fmla="val 14084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3FB8EF-7182-45DC-9503-80C0073F083B}">
      <dsp:nvSpPr>
        <dsp:cNvPr id="0" name=""/>
        <dsp:cNvSpPr/>
      </dsp:nvSpPr>
      <dsp:spPr>
        <a:xfrm>
          <a:off x="489071" y="2209050"/>
          <a:ext cx="5538566" cy="503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711200">
            <a:lnSpc>
              <a:spcPct val="90000"/>
            </a:lnSpc>
            <a:spcBef>
              <a:spcPct val="0"/>
            </a:spcBef>
            <a:spcAft>
              <a:spcPct val="35000"/>
            </a:spcAft>
            <a:buNone/>
          </a:pPr>
          <a:r>
            <a:rPr lang="ru-RU" sz="1600" kern="1200" dirty="0">
              <a:solidFill>
                <a:srgbClr val="333399"/>
              </a:solidFill>
            </a:rPr>
            <a:t>вдыхание свежего воздуха</a:t>
          </a:r>
        </a:p>
      </dsp:txBody>
      <dsp:txXfrm>
        <a:off x="489071" y="2209050"/>
        <a:ext cx="5538566" cy="503506"/>
      </dsp:txXfrm>
    </dsp:sp>
    <dsp:sp modelId="{2740FCC1-0217-45A5-9E93-384E2344806E}">
      <dsp:nvSpPr>
        <dsp:cNvPr id="0" name=""/>
        <dsp:cNvSpPr/>
      </dsp:nvSpPr>
      <dsp:spPr>
        <a:xfrm>
          <a:off x="489071" y="2712556"/>
          <a:ext cx="738475" cy="123079"/>
        </a:xfrm>
        <a:prstGeom prst="parallelogram">
          <a:avLst>
            <a:gd name="adj" fmla="val 14084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9F32D3-54CB-42E1-8B6C-3884AD58CDF4}">
      <dsp:nvSpPr>
        <dsp:cNvPr id="0" name=""/>
        <dsp:cNvSpPr/>
      </dsp:nvSpPr>
      <dsp:spPr>
        <a:xfrm>
          <a:off x="1270624" y="2712556"/>
          <a:ext cx="738475" cy="123079"/>
        </a:xfrm>
        <a:prstGeom prst="parallelogram">
          <a:avLst>
            <a:gd name="adj" fmla="val 14084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44E789-A19E-4A31-8DDA-A6A6994A4965}">
      <dsp:nvSpPr>
        <dsp:cNvPr id="0" name=""/>
        <dsp:cNvSpPr/>
      </dsp:nvSpPr>
      <dsp:spPr>
        <a:xfrm>
          <a:off x="2052177" y="2712556"/>
          <a:ext cx="738475" cy="123079"/>
        </a:xfrm>
        <a:prstGeom prst="parallelogram">
          <a:avLst>
            <a:gd name="adj" fmla="val 14084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913602-A7FE-42A4-876B-BFE5D795EA4D}">
      <dsp:nvSpPr>
        <dsp:cNvPr id="0" name=""/>
        <dsp:cNvSpPr/>
      </dsp:nvSpPr>
      <dsp:spPr>
        <a:xfrm>
          <a:off x="2833731" y="2712556"/>
          <a:ext cx="738475" cy="123079"/>
        </a:xfrm>
        <a:prstGeom prst="parallelogram">
          <a:avLst>
            <a:gd name="adj" fmla="val 14084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D61E26-B540-4854-8572-879CA2405907}">
      <dsp:nvSpPr>
        <dsp:cNvPr id="0" name=""/>
        <dsp:cNvSpPr/>
      </dsp:nvSpPr>
      <dsp:spPr>
        <a:xfrm>
          <a:off x="3615284" y="2712556"/>
          <a:ext cx="738475" cy="123079"/>
        </a:xfrm>
        <a:prstGeom prst="parallelogram">
          <a:avLst>
            <a:gd name="adj" fmla="val 14084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6FA2E6-A978-4F2F-BA2C-0584693037DF}">
      <dsp:nvSpPr>
        <dsp:cNvPr id="0" name=""/>
        <dsp:cNvSpPr/>
      </dsp:nvSpPr>
      <dsp:spPr>
        <a:xfrm>
          <a:off x="4396837" y="2712556"/>
          <a:ext cx="738475" cy="123079"/>
        </a:xfrm>
        <a:prstGeom prst="parallelogram">
          <a:avLst>
            <a:gd name="adj" fmla="val 14084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CF4DAA-09A8-43A3-8132-FAA8DB6F4474}">
      <dsp:nvSpPr>
        <dsp:cNvPr id="0" name=""/>
        <dsp:cNvSpPr/>
      </dsp:nvSpPr>
      <dsp:spPr>
        <a:xfrm>
          <a:off x="5178390" y="2712556"/>
          <a:ext cx="738475" cy="123079"/>
        </a:xfrm>
        <a:prstGeom prst="parallelogram">
          <a:avLst>
            <a:gd name="adj" fmla="val 14084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09D7B5-32E4-43BF-9AC5-720A4E2B617F}">
      <dsp:nvSpPr>
        <dsp:cNvPr id="0" name=""/>
        <dsp:cNvSpPr/>
      </dsp:nvSpPr>
      <dsp:spPr>
        <a:xfrm>
          <a:off x="489071" y="2944809"/>
          <a:ext cx="5538566" cy="503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711200">
            <a:lnSpc>
              <a:spcPct val="90000"/>
            </a:lnSpc>
            <a:spcBef>
              <a:spcPct val="0"/>
            </a:spcBef>
            <a:spcAft>
              <a:spcPct val="35000"/>
            </a:spcAft>
            <a:buNone/>
          </a:pPr>
          <a:r>
            <a:rPr lang="ru-RU" sz="1600" kern="1200" dirty="0">
              <a:solidFill>
                <a:srgbClr val="333399"/>
              </a:solidFill>
            </a:rPr>
            <a:t>высказывание похвалы, комплиментов и пр.</a:t>
          </a:r>
        </a:p>
      </dsp:txBody>
      <dsp:txXfrm>
        <a:off x="489071" y="2944809"/>
        <a:ext cx="5538566" cy="503506"/>
      </dsp:txXfrm>
    </dsp:sp>
    <dsp:sp modelId="{97DDC956-31BE-420D-A39D-4AD2BDC36F42}">
      <dsp:nvSpPr>
        <dsp:cNvPr id="0" name=""/>
        <dsp:cNvSpPr/>
      </dsp:nvSpPr>
      <dsp:spPr>
        <a:xfrm>
          <a:off x="489071" y="3448315"/>
          <a:ext cx="738475" cy="123079"/>
        </a:xfrm>
        <a:prstGeom prst="parallelogram">
          <a:avLst>
            <a:gd name="adj" fmla="val 14084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009EDC-ACF1-4691-9187-BDC88AA9A6E5}">
      <dsp:nvSpPr>
        <dsp:cNvPr id="0" name=""/>
        <dsp:cNvSpPr/>
      </dsp:nvSpPr>
      <dsp:spPr>
        <a:xfrm>
          <a:off x="1270624" y="3448315"/>
          <a:ext cx="738475" cy="123079"/>
        </a:xfrm>
        <a:prstGeom prst="parallelogram">
          <a:avLst>
            <a:gd name="adj" fmla="val 14084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A04D21-F2C6-4F89-999A-E2A27411426E}">
      <dsp:nvSpPr>
        <dsp:cNvPr id="0" name=""/>
        <dsp:cNvSpPr/>
      </dsp:nvSpPr>
      <dsp:spPr>
        <a:xfrm>
          <a:off x="2052177" y="3448315"/>
          <a:ext cx="738475" cy="123079"/>
        </a:xfrm>
        <a:prstGeom prst="parallelogram">
          <a:avLst>
            <a:gd name="adj" fmla="val 14084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93D7CD-07DD-4176-9C9F-2020218D8898}">
      <dsp:nvSpPr>
        <dsp:cNvPr id="0" name=""/>
        <dsp:cNvSpPr/>
      </dsp:nvSpPr>
      <dsp:spPr>
        <a:xfrm>
          <a:off x="2833731" y="3448315"/>
          <a:ext cx="738475" cy="123079"/>
        </a:xfrm>
        <a:prstGeom prst="parallelogram">
          <a:avLst>
            <a:gd name="adj" fmla="val 14084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7B8398-0D88-4367-A5E1-F7C2D37BE8A9}">
      <dsp:nvSpPr>
        <dsp:cNvPr id="0" name=""/>
        <dsp:cNvSpPr/>
      </dsp:nvSpPr>
      <dsp:spPr>
        <a:xfrm>
          <a:off x="3615284" y="3448315"/>
          <a:ext cx="738475" cy="123079"/>
        </a:xfrm>
        <a:prstGeom prst="parallelogram">
          <a:avLst>
            <a:gd name="adj" fmla="val 14084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CA7098-5B95-4F7D-8BDC-AB72690968C5}">
      <dsp:nvSpPr>
        <dsp:cNvPr id="0" name=""/>
        <dsp:cNvSpPr/>
      </dsp:nvSpPr>
      <dsp:spPr>
        <a:xfrm>
          <a:off x="4396837" y="3448315"/>
          <a:ext cx="738475" cy="123079"/>
        </a:xfrm>
        <a:prstGeom prst="parallelogram">
          <a:avLst>
            <a:gd name="adj" fmla="val 14084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919C34-30A1-44F3-98B4-ACB2E05B81EA}">
      <dsp:nvSpPr>
        <dsp:cNvPr id="0" name=""/>
        <dsp:cNvSpPr/>
      </dsp:nvSpPr>
      <dsp:spPr>
        <a:xfrm>
          <a:off x="5178390" y="3448315"/>
          <a:ext cx="738475" cy="123079"/>
        </a:xfrm>
        <a:prstGeom prst="parallelogram">
          <a:avLst>
            <a:gd name="adj" fmla="val 14084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49B9FF-D144-49EA-ADF7-3503F87A9231}">
      <dsp:nvSpPr>
        <dsp:cNvPr id="0" name=""/>
        <dsp:cNvSpPr/>
      </dsp:nvSpPr>
      <dsp:spPr>
        <a:xfrm>
          <a:off x="489071" y="3680568"/>
          <a:ext cx="5538566" cy="503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711200">
            <a:lnSpc>
              <a:spcPct val="90000"/>
            </a:lnSpc>
            <a:spcBef>
              <a:spcPct val="0"/>
            </a:spcBef>
            <a:spcAft>
              <a:spcPct val="35000"/>
            </a:spcAft>
            <a:buNone/>
          </a:pPr>
          <a:r>
            <a:rPr lang="ru-RU" sz="1600" kern="1200" dirty="0">
              <a:solidFill>
                <a:srgbClr val="333399"/>
              </a:solidFill>
            </a:rPr>
            <a:t>наблюдение за пейзажем</a:t>
          </a:r>
        </a:p>
      </dsp:txBody>
      <dsp:txXfrm>
        <a:off x="489071" y="3680568"/>
        <a:ext cx="5538566" cy="503506"/>
      </dsp:txXfrm>
    </dsp:sp>
    <dsp:sp modelId="{1DF5432C-FA07-4769-B5A1-C9386EC88D2B}">
      <dsp:nvSpPr>
        <dsp:cNvPr id="0" name=""/>
        <dsp:cNvSpPr/>
      </dsp:nvSpPr>
      <dsp:spPr>
        <a:xfrm>
          <a:off x="489071" y="4184074"/>
          <a:ext cx="738475" cy="123079"/>
        </a:xfrm>
        <a:prstGeom prst="parallelogram">
          <a:avLst>
            <a:gd name="adj" fmla="val 14084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79ECF1-CB11-4057-BDA0-DBB0EECCB72A}">
      <dsp:nvSpPr>
        <dsp:cNvPr id="0" name=""/>
        <dsp:cNvSpPr/>
      </dsp:nvSpPr>
      <dsp:spPr>
        <a:xfrm>
          <a:off x="1270624" y="4184074"/>
          <a:ext cx="738475" cy="123079"/>
        </a:xfrm>
        <a:prstGeom prst="parallelogram">
          <a:avLst>
            <a:gd name="adj" fmla="val 14084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995CC9-983B-4701-9928-5332A117B940}">
      <dsp:nvSpPr>
        <dsp:cNvPr id="0" name=""/>
        <dsp:cNvSpPr/>
      </dsp:nvSpPr>
      <dsp:spPr>
        <a:xfrm>
          <a:off x="2052177" y="4184074"/>
          <a:ext cx="738475" cy="123079"/>
        </a:xfrm>
        <a:prstGeom prst="parallelogram">
          <a:avLst>
            <a:gd name="adj" fmla="val 14084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DEC6E2-DFED-4228-8992-639F478E0ED4}">
      <dsp:nvSpPr>
        <dsp:cNvPr id="0" name=""/>
        <dsp:cNvSpPr/>
      </dsp:nvSpPr>
      <dsp:spPr>
        <a:xfrm>
          <a:off x="2833731" y="4184074"/>
          <a:ext cx="738475" cy="123079"/>
        </a:xfrm>
        <a:prstGeom prst="parallelogram">
          <a:avLst>
            <a:gd name="adj" fmla="val 14084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75E09E-4CD9-47F3-94F5-1B6F76A050E9}">
      <dsp:nvSpPr>
        <dsp:cNvPr id="0" name=""/>
        <dsp:cNvSpPr/>
      </dsp:nvSpPr>
      <dsp:spPr>
        <a:xfrm>
          <a:off x="3615284" y="4184074"/>
          <a:ext cx="738475" cy="123079"/>
        </a:xfrm>
        <a:prstGeom prst="parallelogram">
          <a:avLst>
            <a:gd name="adj" fmla="val 14084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7F2FED-DA2E-49B3-A75F-D30E0361ED13}">
      <dsp:nvSpPr>
        <dsp:cNvPr id="0" name=""/>
        <dsp:cNvSpPr/>
      </dsp:nvSpPr>
      <dsp:spPr>
        <a:xfrm>
          <a:off x="4396837" y="4184074"/>
          <a:ext cx="738475" cy="123079"/>
        </a:xfrm>
        <a:prstGeom prst="parallelogram">
          <a:avLst>
            <a:gd name="adj" fmla="val 14084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635120-0461-42D9-8ADE-C3671FAC60AA}">
      <dsp:nvSpPr>
        <dsp:cNvPr id="0" name=""/>
        <dsp:cNvSpPr/>
      </dsp:nvSpPr>
      <dsp:spPr>
        <a:xfrm>
          <a:off x="5178390" y="4184074"/>
          <a:ext cx="738475" cy="123079"/>
        </a:xfrm>
        <a:prstGeom prst="parallelogram">
          <a:avLst>
            <a:gd name="adj" fmla="val 14084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3571A3-B561-4591-8256-706B8121D5D5}">
      <dsp:nvSpPr>
        <dsp:cNvPr id="0" name=""/>
        <dsp:cNvSpPr/>
      </dsp:nvSpPr>
      <dsp:spPr>
        <a:xfrm>
          <a:off x="489846" y="4506943"/>
          <a:ext cx="5538566" cy="503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711200">
            <a:lnSpc>
              <a:spcPct val="90000"/>
            </a:lnSpc>
            <a:spcBef>
              <a:spcPct val="0"/>
            </a:spcBef>
            <a:spcAft>
              <a:spcPct val="35000"/>
            </a:spcAft>
            <a:buNone/>
          </a:pPr>
          <a:r>
            <a:rPr lang="ru-RU" sz="1600" kern="1200" dirty="0">
              <a:solidFill>
                <a:srgbClr val="333399"/>
              </a:solidFill>
            </a:rPr>
            <a:t>рассматривание цветов в помещении, фотографий, других приятных или дорогих для человека вещей</a:t>
          </a:r>
        </a:p>
      </dsp:txBody>
      <dsp:txXfrm>
        <a:off x="489846" y="4506943"/>
        <a:ext cx="5538566" cy="503506"/>
      </dsp:txXfrm>
    </dsp:sp>
    <dsp:sp modelId="{33098E10-70F9-4733-8605-9B4195CBAB24}">
      <dsp:nvSpPr>
        <dsp:cNvPr id="0" name=""/>
        <dsp:cNvSpPr/>
      </dsp:nvSpPr>
      <dsp:spPr>
        <a:xfrm>
          <a:off x="489071" y="4919833"/>
          <a:ext cx="738475" cy="123079"/>
        </a:xfrm>
        <a:prstGeom prst="parallelogram">
          <a:avLst>
            <a:gd name="adj" fmla="val 14084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E41D32-E629-4A4E-85F6-6AE20D2DE466}">
      <dsp:nvSpPr>
        <dsp:cNvPr id="0" name=""/>
        <dsp:cNvSpPr/>
      </dsp:nvSpPr>
      <dsp:spPr>
        <a:xfrm>
          <a:off x="1270624" y="4919833"/>
          <a:ext cx="738475" cy="123079"/>
        </a:xfrm>
        <a:prstGeom prst="parallelogram">
          <a:avLst>
            <a:gd name="adj" fmla="val 14084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6D3FFE-0326-435D-AA59-3C8A34183153}">
      <dsp:nvSpPr>
        <dsp:cNvPr id="0" name=""/>
        <dsp:cNvSpPr/>
      </dsp:nvSpPr>
      <dsp:spPr>
        <a:xfrm>
          <a:off x="2052177" y="4919833"/>
          <a:ext cx="738475" cy="123079"/>
        </a:xfrm>
        <a:prstGeom prst="parallelogram">
          <a:avLst>
            <a:gd name="adj" fmla="val 14084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2B9849-0AE2-4E16-A973-0E49098766A9}">
      <dsp:nvSpPr>
        <dsp:cNvPr id="0" name=""/>
        <dsp:cNvSpPr/>
      </dsp:nvSpPr>
      <dsp:spPr>
        <a:xfrm>
          <a:off x="2833731" y="4919833"/>
          <a:ext cx="738475" cy="123079"/>
        </a:xfrm>
        <a:prstGeom prst="parallelogram">
          <a:avLst>
            <a:gd name="adj" fmla="val 14084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4A2A26-4232-4190-BB1F-126771485248}">
      <dsp:nvSpPr>
        <dsp:cNvPr id="0" name=""/>
        <dsp:cNvSpPr/>
      </dsp:nvSpPr>
      <dsp:spPr>
        <a:xfrm>
          <a:off x="3615284" y="4919833"/>
          <a:ext cx="738475" cy="123079"/>
        </a:xfrm>
        <a:prstGeom prst="parallelogram">
          <a:avLst>
            <a:gd name="adj" fmla="val 14084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594542-5C1D-4065-964B-EEC0410E8763}">
      <dsp:nvSpPr>
        <dsp:cNvPr id="0" name=""/>
        <dsp:cNvSpPr/>
      </dsp:nvSpPr>
      <dsp:spPr>
        <a:xfrm>
          <a:off x="4396837" y="4919833"/>
          <a:ext cx="738475" cy="123079"/>
        </a:xfrm>
        <a:prstGeom prst="parallelogram">
          <a:avLst>
            <a:gd name="adj" fmla="val 14084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D5CA07-EB10-4246-AB03-1C5D282D58AD}">
      <dsp:nvSpPr>
        <dsp:cNvPr id="0" name=""/>
        <dsp:cNvSpPr/>
      </dsp:nvSpPr>
      <dsp:spPr>
        <a:xfrm>
          <a:off x="5178390" y="4919833"/>
          <a:ext cx="738475" cy="123079"/>
        </a:xfrm>
        <a:prstGeom prst="parallelogram">
          <a:avLst>
            <a:gd name="adj" fmla="val 14084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B780B9-278C-4EE9-9D34-7D84C22180C2}">
      <dsp:nvSpPr>
        <dsp:cNvPr id="0" name=""/>
        <dsp:cNvSpPr/>
      </dsp:nvSpPr>
      <dsp:spPr>
        <a:xfrm>
          <a:off x="489071" y="5152086"/>
          <a:ext cx="5538566" cy="503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marL="0" lvl="0" indent="0" algn="l" defTabSz="800100">
            <a:lnSpc>
              <a:spcPct val="90000"/>
            </a:lnSpc>
            <a:spcBef>
              <a:spcPct val="0"/>
            </a:spcBef>
            <a:spcAft>
              <a:spcPct val="35000"/>
            </a:spcAft>
            <a:buNone/>
          </a:pPr>
          <a:r>
            <a:rPr lang="ru-RU" sz="1800" kern="1200" dirty="0">
              <a:solidFill>
                <a:srgbClr val="333399"/>
              </a:solidFill>
            </a:rPr>
            <a:t>купание (реальное или мысленное) в солнечных лучах</a:t>
          </a:r>
        </a:p>
      </dsp:txBody>
      <dsp:txXfrm>
        <a:off x="489071" y="5152086"/>
        <a:ext cx="5538566" cy="503506"/>
      </dsp:txXfrm>
    </dsp:sp>
    <dsp:sp modelId="{F2BDAE8E-3591-4643-BB29-5A593F81BCFC}">
      <dsp:nvSpPr>
        <dsp:cNvPr id="0" name=""/>
        <dsp:cNvSpPr/>
      </dsp:nvSpPr>
      <dsp:spPr>
        <a:xfrm>
          <a:off x="489071" y="5655592"/>
          <a:ext cx="738475" cy="123079"/>
        </a:xfrm>
        <a:prstGeom prst="parallelogram">
          <a:avLst>
            <a:gd name="adj" fmla="val 14084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8D77D6-4770-400D-9B77-5D7A30C51135}">
      <dsp:nvSpPr>
        <dsp:cNvPr id="0" name=""/>
        <dsp:cNvSpPr/>
      </dsp:nvSpPr>
      <dsp:spPr>
        <a:xfrm>
          <a:off x="1270624" y="5655592"/>
          <a:ext cx="738475" cy="123079"/>
        </a:xfrm>
        <a:prstGeom prst="parallelogram">
          <a:avLst>
            <a:gd name="adj" fmla="val 14084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93B3F6-1AF6-40E3-966F-8A1E713316FC}">
      <dsp:nvSpPr>
        <dsp:cNvPr id="0" name=""/>
        <dsp:cNvSpPr/>
      </dsp:nvSpPr>
      <dsp:spPr>
        <a:xfrm>
          <a:off x="2052177" y="5655592"/>
          <a:ext cx="738475" cy="123079"/>
        </a:xfrm>
        <a:prstGeom prst="parallelogram">
          <a:avLst>
            <a:gd name="adj" fmla="val 14084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1C962B-D875-4275-A391-41BC16DDA146}">
      <dsp:nvSpPr>
        <dsp:cNvPr id="0" name=""/>
        <dsp:cNvSpPr/>
      </dsp:nvSpPr>
      <dsp:spPr>
        <a:xfrm>
          <a:off x="2833731" y="5655592"/>
          <a:ext cx="738475" cy="123079"/>
        </a:xfrm>
        <a:prstGeom prst="parallelogram">
          <a:avLst>
            <a:gd name="adj" fmla="val 14084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0B78AF-C426-490F-A949-6377C5969BF9}">
      <dsp:nvSpPr>
        <dsp:cNvPr id="0" name=""/>
        <dsp:cNvSpPr/>
      </dsp:nvSpPr>
      <dsp:spPr>
        <a:xfrm>
          <a:off x="3615284" y="5655592"/>
          <a:ext cx="738475" cy="123079"/>
        </a:xfrm>
        <a:prstGeom prst="parallelogram">
          <a:avLst>
            <a:gd name="adj" fmla="val 14084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CF72FA-5CFA-47A6-95C4-9725ED9D4DA5}">
      <dsp:nvSpPr>
        <dsp:cNvPr id="0" name=""/>
        <dsp:cNvSpPr/>
      </dsp:nvSpPr>
      <dsp:spPr>
        <a:xfrm>
          <a:off x="4396837" y="5655592"/>
          <a:ext cx="738475" cy="123079"/>
        </a:xfrm>
        <a:prstGeom prst="parallelogram">
          <a:avLst>
            <a:gd name="adj" fmla="val 14084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1CA5BC-E23F-4FC7-898E-CB21298874D6}">
      <dsp:nvSpPr>
        <dsp:cNvPr id="0" name=""/>
        <dsp:cNvSpPr/>
      </dsp:nvSpPr>
      <dsp:spPr>
        <a:xfrm>
          <a:off x="5178390" y="5655592"/>
          <a:ext cx="738475" cy="123079"/>
        </a:xfrm>
        <a:prstGeom prst="parallelogram">
          <a:avLst>
            <a:gd name="adj" fmla="val 14084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E5A93-5B38-48C8-A26B-1841AC1A1B8E}">
      <dsp:nvSpPr>
        <dsp:cNvPr id="0" name=""/>
        <dsp:cNvSpPr/>
      </dsp:nvSpPr>
      <dsp:spPr>
        <a:xfrm>
          <a:off x="2005551" y="2629075"/>
          <a:ext cx="1849869" cy="1849869"/>
        </a:xfrm>
        <a:prstGeom prst="ellipse">
          <a:avLst/>
        </a:prstGeom>
        <a:solidFill>
          <a:schemeClr val="accent1">
            <a:tint val="70000"/>
            <a:lumMod val="104000"/>
          </a:schemeClr>
        </a:solidFill>
        <a:ln w="9525" cap="rnd" cmpd="sng" algn="ctr">
          <a:solidFill>
            <a:schemeClr val="accent1">
              <a:shade val="9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ru-RU" sz="1300" kern="1200" dirty="0"/>
            <a:t>Основные стратегии стресс-менеджмента</a:t>
          </a:r>
        </a:p>
      </dsp:txBody>
      <dsp:txXfrm>
        <a:off x="2276458" y="2899982"/>
        <a:ext cx="1308055" cy="1308055"/>
      </dsp:txXfrm>
    </dsp:sp>
    <dsp:sp modelId="{B9E09EC1-9CD1-42C9-8A4D-76811BA9C7AF}">
      <dsp:nvSpPr>
        <dsp:cNvPr id="0" name=""/>
        <dsp:cNvSpPr/>
      </dsp:nvSpPr>
      <dsp:spPr>
        <a:xfrm rot="12900000">
          <a:off x="743840" y="2281932"/>
          <a:ext cx="1492798" cy="52721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D977AD-1AF8-43EF-AB7F-67545338E317}">
      <dsp:nvSpPr>
        <dsp:cNvPr id="0" name=""/>
        <dsp:cNvSpPr/>
      </dsp:nvSpPr>
      <dsp:spPr>
        <a:xfrm>
          <a:off x="137" y="1414471"/>
          <a:ext cx="1757376" cy="1405900"/>
        </a:xfrm>
        <a:prstGeom prst="roundRect">
          <a:avLst>
            <a:gd name="adj" fmla="val 10000"/>
          </a:avLst>
        </a:prstGeom>
        <a:solidFill>
          <a:schemeClr val="lt1"/>
        </a:solidFill>
        <a:ln w="15875" cap="rnd"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ru-RU" sz="1900" kern="1200" dirty="0"/>
            <a:t>уход от стрессовых факторов </a:t>
          </a:r>
        </a:p>
      </dsp:txBody>
      <dsp:txXfrm>
        <a:off x="41314" y="1455648"/>
        <a:ext cx="1675022" cy="1323546"/>
      </dsp:txXfrm>
    </dsp:sp>
    <dsp:sp modelId="{31BBDCDE-2559-43B1-8C39-4BD5892101AB}">
      <dsp:nvSpPr>
        <dsp:cNvPr id="0" name=""/>
        <dsp:cNvSpPr/>
      </dsp:nvSpPr>
      <dsp:spPr>
        <a:xfrm rot="16200000">
          <a:off x="2214853" y="1722374"/>
          <a:ext cx="1492798" cy="52721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527BE7-B2B4-4A40-9E16-53EE09AEF6A1}">
      <dsp:nvSpPr>
        <dsp:cNvPr id="0" name=""/>
        <dsp:cNvSpPr/>
      </dsp:nvSpPr>
      <dsp:spPr>
        <a:xfrm>
          <a:off x="2051798" y="346443"/>
          <a:ext cx="1757376" cy="1405900"/>
        </a:xfrm>
        <a:prstGeom prst="roundRect">
          <a:avLst>
            <a:gd name="adj" fmla="val 10000"/>
          </a:avLst>
        </a:prstGeom>
        <a:solidFill>
          <a:schemeClr val="lt1"/>
        </a:solidFill>
        <a:ln w="15875" cap="rnd"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ru-RU" sz="1900" kern="1200" dirty="0"/>
            <a:t>изменение стрессовых факторов</a:t>
          </a:r>
        </a:p>
      </dsp:txBody>
      <dsp:txXfrm>
        <a:off x="2092975" y="387620"/>
        <a:ext cx="1675022" cy="1323546"/>
      </dsp:txXfrm>
    </dsp:sp>
    <dsp:sp modelId="{B5A5FDE9-F940-41CE-9495-04790AB93715}">
      <dsp:nvSpPr>
        <dsp:cNvPr id="0" name=""/>
        <dsp:cNvSpPr/>
      </dsp:nvSpPr>
      <dsp:spPr>
        <a:xfrm rot="19500000">
          <a:off x="3624333" y="2281932"/>
          <a:ext cx="1492798" cy="52721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44E2BC-392D-4656-BD22-D567BA6ECE33}">
      <dsp:nvSpPr>
        <dsp:cNvPr id="0" name=""/>
        <dsp:cNvSpPr/>
      </dsp:nvSpPr>
      <dsp:spPr>
        <a:xfrm>
          <a:off x="4103459" y="1414471"/>
          <a:ext cx="1757376" cy="1405900"/>
        </a:xfrm>
        <a:prstGeom prst="roundRect">
          <a:avLst>
            <a:gd name="adj" fmla="val 10000"/>
          </a:avLst>
        </a:prstGeom>
        <a:solidFill>
          <a:schemeClr val="lt1"/>
        </a:solidFill>
        <a:ln w="15875" cap="rnd"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ru-RU" sz="1900" kern="1200" dirty="0"/>
            <a:t>изменение отношения к стрессовым факторам</a:t>
          </a:r>
        </a:p>
      </dsp:txBody>
      <dsp:txXfrm>
        <a:off x="4144636" y="1455648"/>
        <a:ext cx="1675022" cy="13235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925B0F-A083-49A2-B44A-58405BAC6A4A}">
      <dsp:nvSpPr>
        <dsp:cNvPr id="0" name=""/>
        <dsp:cNvSpPr/>
      </dsp:nvSpPr>
      <dsp:spPr>
        <a:xfrm>
          <a:off x="5239377" y="2004745"/>
          <a:ext cx="677143" cy="348587"/>
        </a:xfrm>
        <a:custGeom>
          <a:avLst/>
          <a:gdLst/>
          <a:ahLst/>
          <a:cxnLst/>
          <a:rect l="0" t="0" r="0" b="0"/>
          <a:pathLst>
            <a:path>
              <a:moveTo>
                <a:pt x="677143" y="0"/>
              </a:moveTo>
              <a:lnTo>
                <a:pt x="677143" y="241182"/>
              </a:lnTo>
              <a:lnTo>
                <a:pt x="0" y="241182"/>
              </a:lnTo>
              <a:lnTo>
                <a:pt x="0" y="348587"/>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166F50-1CB5-48F8-B84F-B096AEC69B74}">
      <dsp:nvSpPr>
        <dsp:cNvPr id="0" name=""/>
        <dsp:cNvSpPr/>
      </dsp:nvSpPr>
      <dsp:spPr>
        <a:xfrm>
          <a:off x="4458523" y="2004745"/>
          <a:ext cx="1457998" cy="337190"/>
        </a:xfrm>
        <a:custGeom>
          <a:avLst/>
          <a:gdLst/>
          <a:ahLst/>
          <a:cxnLst/>
          <a:rect l="0" t="0" r="0" b="0"/>
          <a:pathLst>
            <a:path>
              <a:moveTo>
                <a:pt x="1457998" y="0"/>
              </a:moveTo>
              <a:lnTo>
                <a:pt x="1457998" y="229785"/>
              </a:lnTo>
              <a:lnTo>
                <a:pt x="0" y="229785"/>
              </a:lnTo>
              <a:lnTo>
                <a:pt x="0" y="337190"/>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C0E959-24D6-4833-B768-7CAE18E00956}">
      <dsp:nvSpPr>
        <dsp:cNvPr id="0" name=""/>
        <dsp:cNvSpPr/>
      </dsp:nvSpPr>
      <dsp:spPr>
        <a:xfrm>
          <a:off x="3891093" y="941101"/>
          <a:ext cx="2025427" cy="327428"/>
        </a:xfrm>
        <a:custGeom>
          <a:avLst/>
          <a:gdLst/>
          <a:ahLst/>
          <a:cxnLst/>
          <a:rect l="0" t="0" r="0" b="0"/>
          <a:pathLst>
            <a:path>
              <a:moveTo>
                <a:pt x="0" y="0"/>
              </a:moveTo>
              <a:lnTo>
                <a:pt x="0" y="220023"/>
              </a:lnTo>
              <a:lnTo>
                <a:pt x="2025427" y="220023"/>
              </a:lnTo>
              <a:lnTo>
                <a:pt x="2025427" y="32742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3A9E4F-35AB-468A-9CF9-913C25083045}">
      <dsp:nvSpPr>
        <dsp:cNvPr id="0" name=""/>
        <dsp:cNvSpPr/>
      </dsp:nvSpPr>
      <dsp:spPr>
        <a:xfrm>
          <a:off x="1836380" y="1994983"/>
          <a:ext cx="975046" cy="346952"/>
        </a:xfrm>
        <a:custGeom>
          <a:avLst/>
          <a:gdLst/>
          <a:ahLst/>
          <a:cxnLst/>
          <a:rect l="0" t="0" r="0" b="0"/>
          <a:pathLst>
            <a:path>
              <a:moveTo>
                <a:pt x="0" y="0"/>
              </a:moveTo>
              <a:lnTo>
                <a:pt x="0" y="239547"/>
              </a:lnTo>
              <a:lnTo>
                <a:pt x="975046" y="239547"/>
              </a:lnTo>
              <a:lnTo>
                <a:pt x="975046" y="346952"/>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341691-F630-41AD-A3B3-0E3E9485ACB6}">
      <dsp:nvSpPr>
        <dsp:cNvPr id="0" name=""/>
        <dsp:cNvSpPr/>
      </dsp:nvSpPr>
      <dsp:spPr>
        <a:xfrm>
          <a:off x="858383" y="1994983"/>
          <a:ext cx="977997" cy="346952"/>
        </a:xfrm>
        <a:custGeom>
          <a:avLst/>
          <a:gdLst/>
          <a:ahLst/>
          <a:cxnLst/>
          <a:rect l="0" t="0" r="0" b="0"/>
          <a:pathLst>
            <a:path>
              <a:moveTo>
                <a:pt x="977997" y="0"/>
              </a:moveTo>
              <a:lnTo>
                <a:pt x="977997" y="239547"/>
              </a:lnTo>
              <a:lnTo>
                <a:pt x="0" y="239547"/>
              </a:lnTo>
              <a:lnTo>
                <a:pt x="0" y="346952"/>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CCBAF4-28D5-4FE7-89D3-2C75944F6487}">
      <dsp:nvSpPr>
        <dsp:cNvPr id="0" name=""/>
        <dsp:cNvSpPr/>
      </dsp:nvSpPr>
      <dsp:spPr>
        <a:xfrm>
          <a:off x="1836380" y="941101"/>
          <a:ext cx="2054713" cy="317666"/>
        </a:xfrm>
        <a:custGeom>
          <a:avLst/>
          <a:gdLst/>
          <a:ahLst/>
          <a:cxnLst/>
          <a:rect l="0" t="0" r="0" b="0"/>
          <a:pathLst>
            <a:path>
              <a:moveTo>
                <a:pt x="2054713" y="0"/>
              </a:moveTo>
              <a:lnTo>
                <a:pt x="2054713" y="210261"/>
              </a:lnTo>
              <a:lnTo>
                <a:pt x="0" y="210261"/>
              </a:lnTo>
              <a:lnTo>
                <a:pt x="0" y="31766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EE711B-BA03-4874-8EDD-05517A528911}">
      <dsp:nvSpPr>
        <dsp:cNvPr id="0" name=""/>
        <dsp:cNvSpPr/>
      </dsp:nvSpPr>
      <dsp:spPr>
        <a:xfrm>
          <a:off x="3311396" y="168119"/>
          <a:ext cx="1159394" cy="77298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E3F1AB-D9BC-4362-93C9-610C56D9BC91}">
      <dsp:nvSpPr>
        <dsp:cNvPr id="0" name=""/>
        <dsp:cNvSpPr/>
      </dsp:nvSpPr>
      <dsp:spPr>
        <a:xfrm>
          <a:off x="3440218" y="290499"/>
          <a:ext cx="1159394" cy="772982"/>
        </a:xfrm>
        <a:prstGeom prst="roundRect">
          <a:avLst>
            <a:gd name="adj" fmla="val 10000"/>
          </a:avLst>
        </a:prstGeom>
        <a:solidFill>
          <a:schemeClr val="accent1">
            <a:tint val="70000"/>
            <a:lumMod val="104000"/>
          </a:schemeClr>
        </a:solidFill>
        <a:ln w="9525" cap="rnd" cmpd="sng" algn="ctr">
          <a:solidFill>
            <a:schemeClr val="accent1">
              <a:shade val="9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b="1" kern="1200" dirty="0"/>
            <a:t>Стресс</a:t>
          </a:r>
        </a:p>
      </dsp:txBody>
      <dsp:txXfrm>
        <a:off x="3462858" y="313139"/>
        <a:ext cx="1114114" cy="727702"/>
      </dsp:txXfrm>
    </dsp:sp>
    <dsp:sp modelId="{B556EAED-FE30-44AA-98DF-BB31407AC13D}">
      <dsp:nvSpPr>
        <dsp:cNvPr id="0" name=""/>
        <dsp:cNvSpPr/>
      </dsp:nvSpPr>
      <dsp:spPr>
        <a:xfrm>
          <a:off x="948092" y="1258767"/>
          <a:ext cx="1776575" cy="73621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3B8F33-C1E1-4109-B901-FA88CB9C070A}">
      <dsp:nvSpPr>
        <dsp:cNvPr id="0" name=""/>
        <dsp:cNvSpPr/>
      </dsp:nvSpPr>
      <dsp:spPr>
        <a:xfrm>
          <a:off x="1076914" y="1381148"/>
          <a:ext cx="1776575" cy="736215"/>
        </a:xfrm>
        <a:prstGeom prst="roundRect">
          <a:avLst>
            <a:gd name="adj" fmla="val 10000"/>
          </a:avLst>
        </a:prstGeom>
        <a:solidFill>
          <a:schemeClr val="accent1">
            <a:tint val="70000"/>
            <a:lumMod val="104000"/>
          </a:schemeClr>
        </a:solidFill>
        <a:ln w="9525" cap="rnd" cmpd="sng" algn="ctr">
          <a:solidFill>
            <a:schemeClr val="accent1">
              <a:shade val="9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600" b="1" kern="1200" dirty="0"/>
            <a:t>Психологический</a:t>
          </a:r>
        </a:p>
        <a:p>
          <a:pPr lvl="0" algn="ctr">
            <a:spcBef>
              <a:spcPct val="0"/>
            </a:spcBef>
            <a:buNone/>
          </a:pPr>
          <a:endParaRPr lang="ru-RU" sz="900" kern="1200" dirty="0"/>
        </a:p>
      </dsp:txBody>
      <dsp:txXfrm>
        <a:off x="1098477" y="1402711"/>
        <a:ext cx="1733449" cy="693089"/>
      </dsp:txXfrm>
    </dsp:sp>
    <dsp:sp modelId="{B09D85E9-A924-4A9B-A174-909BB6600753}">
      <dsp:nvSpPr>
        <dsp:cNvPr id="0" name=""/>
        <dsp:cNvSpPr/>
      </dsp:nvSpPr>
      <dsp:spPr>
        <a:xfrm>
          <a:off x="2396" y="2341936"/>
          <a:ext cx="1711973" cy="73621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9AD10F-DDDE-47A3-89DC-D0E2881E71A4}">
      <dsp:nvSpPr>
        <dsp:cNvPr id="0" name=""/>
        <dsp:cNvSpPr/>
      </dsp:nvSpPr>
      <dsp:spPr>
        <a:xfrm>
          <a:off x="131217" y="2464316"/>
          <a:ext cx="1711973" cy="736215"/>
        </a:xfrm>
        <a:prstGeom prst="roundRect">
          <a:avLst>
            <a:gd name="adj" fmla="val 10000"/>
          </a:avLst>
        </a:prstGeom>
        <a:solidFill>
          <a:schemeClr val="accent1">
            <a:tint val="70000"/>
            <a:lumMod val="104000"/>
          </a:schemeClr>
        </a:solidFill>
        <a:ln w="9525" cap="rnd" cmpd="sng" algn="ctr">
          <a:solidFill>
            <a:schemeClr val="accent1">
              <a:shade val="9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b="1" kern="1200" dirty="0"/>
            <a:t>Информационный</a:t>
          </a:r>
        </a:p>
      </dsp:txBody>
      <dsp:txXfrm>
        <a:off x="152780" y="2485879"/>
        <a:ext cx="1668847" cy="693089"/>
      </dsp:txXfrm>
    </dsp:sp>
    <dsp:sp modelId="{0DBBAB12-7081-4A0C-9BD4-C8B9861B240A}">
      <dsp:nvSpPr>
        <dsp:cNvPr id="0" name=""/>
        <dsp:cNvSpPr/>
      </dsp:nvSpPr>
      <dsp:spPr>
        <a:xfrm>
          <a:off x="1972013" y="2341936"/>
          <a:ext cx="1678826" cy="61624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F19B20-91BE-4663-A390-2C264C91C630}">
      <dsp:nvSpPr>
        <dsp:cNvPr id="0" name=""/>
        <dsp:cNvSpPr/>
      </dsp:nvSpPr>
      <dsp:spPr>
        <a:xfrm>
          <a:off x="2100834" y="2464316"/>
          <a:ext cx="1678826" cy="616241"/>
        </a:xfrm>
        <a:prstGeom prst="roundRect">
          <a:avLst>
            <a:gd name="adj" fmla="val 10000"/>
          </a:avLst>
        </a:prstGeom>
        <a:solidFill>
          <a:schemeClr val="accent1">
            <a:tint val="70000"/>
            <a:lumMod val="104000"/>
          </a:schemeClr>
        </a:solidFill>
        <a:ln w="9525" cap="rnd" cmpd="sng" algn="ctr">
          <a:solidFill>
            <a:schemeClr val="accent1">
              <a:shade val="9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b="1" kern="1200" dirty="0"/>
            <a:t>Эмоциональный</a:t>
          </a:r>
        </a:p>
      </dsp:txBody>
      <dsp:txXfrm>
        <a:off x="2118883" y="2482365"/>
        <a:ext cx="1642728" cy="580143"/>
      </dsp:txXfrm>
    </dsp:sp>
    <dsp:sp modelId="{57891B33-A103-457C-8E5C-B40ABF03D872}">
      <dsp:nvSpPr>
        <dsp:cNvPr id="0" name=""/>
        <dsp:cNvSpPr/>
      </dsp:nvSpPr>
      <dsp:spPr>
        <a:xfrm>
          <a:off x="5028233" y="1268529"/>
          <a:ext cx="1776575" cy="73621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C74C94-52F5-4DED-9846-818E10872370}">
      <dsp:nvSpPr>
        <dsp:cNvPr id="0" name=""/>
        <dsp:cNvSpPr/>
      </dsp:nvSpPr>
      <dsp:spPr>
        <a:xfrm>
          <a:off x="5157055" y="1390910"/>
          <a:ext cx="1776575" cy="736215"/>
        </a:xfrm>
        <a:prstGeom prst="roundRect">
          <a:avLst>
            <a:gd name="adj" fmla="val 10000"/>
          </a:avLst>
        </a:prstGeom>
        <a:solidFill>
          <a:schemeClr val="accent1">
            <a:tint val="70000"/>
            <a:lumMod val="104000"/>
          </a:schemeClr>
        </a:solidFill>
        <a:ln w="9525" cap="rnd" cmpd="sng" algn="ctr">
          <a:solidFill>
            <a:schemeClr val="accent1">
              <a:shade val="9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600" b="1" kern="1200" dirty="0"/>
            <a:t>Физиологический</a:t>
          </a:r>
        </a:p>
      </dsp:txBody>
      <dsp:txXfrm>
        <a:off x="5178618" y="1412473"/>
        <a:ext cx="1733449" cy="693089"/>
      </dsp:txXfrm>
    </dsp:sp>
    <dsp:sp modelId="{0FA25AAE-6DE8-4B61-971F-2477D589A6B7}">
      <dsp:nvSpPr>
        <dsp:cNvPr id="0" name=""/>
        <dsp:cNvSpPr/>
      </dsp:nvSpPr>
      <dsp:spPr>
        <a:xfrm>
          <a:off x="3878825" y="2341936"/>
          <a:ext cx="1159394" cy="73621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10C9F1-B8AB-44F9-A622-84460EC623C8}">
      <dsp:nvSpPr>
        <dsp:cNvPr id="0" name=""/>
        <dsp:cNvSpPr/>
      </dsp:nvSpPr>
      <dsp:spPr>
        <a:xfrm>
          <a:off x="4007647" y="2464316"/>
          <a:ext cx="1159394" cy="736215"/>
        </a:xfrm>
        <a:prstGeom prst="roundRect">
          <a:avLst>
            <a:gd name="adj" fmla="val 10000"/>
          </a:avLst>
        </a:prstGeom>
        <a:solidFill>
          <a:schemeClr val="accent1">
            <a:tint val="70000"/>
            <a:lumMod val="104000"/>
          </a:schemeClr>
        </a:solidFill>
        <a:ln w="9525" cap="rnd" cmpd="sng" algn="ctr">
          <a:solidFill>
            <a:schemeClr val="accent1">
              <a:shade val="9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ru-RU" sz="1200" kern="1200" dirty="0"/>
        </a:p>
      </dsp:txBody>
      <dsp:txXfrm>
        <a:off x="4029210" y="2485879"/>
        <a:ext cx="1116268" cy="693089"/>
      </dsp:txXfrm>
    </dsp:sp>
    <dsp:sp modelId="{4416D196-50FB-4C4B-9A99-979998797B15}">
      <dsp:nvSpPr>
        <dsp:cNvPr id="0" name=""/>
        <dsp:cNvSpPr/>
      </dsp:nvSpPr>
      <dsp:spPr>
        <a:xfrm>
          <a:off x="3939858" y="2353332"/>
          <a:ext cx="2599038" cy="772459"/>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5F6648-60F5-4F81-8DF2-43B74E189EA6}">
      <dsp:nvSpPr>
        <dsp:cNvPr id="0" name=""/>
        <dsp:cNvSpPr/>
      </dsp:nvSpPr>
      <dsp:spPr>
        <a:xfrm>
          <a:off x="4068680" y="2475713"/>
          <a:ext cx="2599038" cy="772459"/>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kern="1200" dirty="0"/>
            <a:t>чрезмерные физические нагрузки, боли, повышенная или пониженная  температура</a:t>
          </a:r>
        </a:p>
      </dsp:txBody>
      <dsp:txXfrm>
        <a:off x="4091305" y="2498338"/>
        <a:ext cx="2553788" cy="727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597811-B4D4-4A6B-8225-D5052E6DAF31}">
      <dsp:nvSpPr>
        <dsp:cNvPr id="0" name=""/>
        <dsp:cNvSpPr/>
      </dsp:nvSpPr>
      <dsp:spPr>
        <a:xfrm>
          <a:off x="0" y="0"/>
          <a:ext cx="7578090" cy="1133475"/>
        </a:xfrm>
        <a:prstGeom prst="roundRect">
          <a:avLst>
            <a:gd name="adj" fmla="val 10000"/>
          </a:avLst>
        </a:prstGeom>
        <a:solidFill>
          <a:schemeClr val="accent1">
            <a:tint val="70000"/>
            <a:lumMod val="104000"/>
          </a:schemeClr>
        </a:solidFill>
        <a:ln w="9525" cap="rnd" cmpd="sng" algn="ctr">
          <a:solidFill>
            <a:schemeClr val="accent1">
              <a:shade val="9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45720" tIns="45720" rIns="45720" bIns="4572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ru-RU" sz="1200" kern="1200" dirty="0"/>
            <a:t>Фаза тревоги. Это мобилизация энергетических ресурсов организма. Умеренный стресс на этой стадии полезен, он ведет к повышению работоспособности.</a:t>
          </a:r>
        </a:p>
      </dsp:txBody>
      <dsp:txXfrm>
        <a:off x="33198" y="33198"/>
        <a:ext cx="6354982" cy="1067079"/>
      </dsp:txXfrm>
    </dsp:sp>
    <dsp:sp modelId="{FE8FDA7D-8D4D-4100-AE60-0137C9F1F39D}">
      <dsp:nvSpPr>
        <dsp:cNvPr id="0" name=""/>
        <dsp:cNvSpPr/>
      </dsp:nvSpPr>
      <dsp:spPr>
        <a:xfrm>
          <a:off x="668654" y="1322387"/>
          <a:ext cx="7578090" cy="1133475"/>
        </a:xfrm>
        <a:prstGeom prst="roundRect">
          <a:avLst>
            <a:gd name="adj" fmla="val 10000"/>
          </a:avLst>
        </a:prstGeom>
        <a:solidFill>
          <a:schemeClr val="accent1">
            <a:tint val="70000"/>
            <a:lumMod val="104000"/>
          </a:schemeClr>
        </a:solidFill>
        <a:ln w="9525" cap="rnd" cmpd="sng" algn="ctr">
          <a:solidFill>
            <a:schemeClr val="accent1">
              <a:shade val="9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45720" tIns="45720" rIns="45720" bIns="4572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ru-RU" sz="1200" kern="1200" dirty="0"/>
            <a:t>Фаза сопротивления. Это сбалансированное расходование резервов организма. Внешне все выглядит нормально, человек эффективно решает встающие перед ним задачи, однако если эта стадия продолжается слишком долго и не сопровождается отдыхом, значит, организм работает на износ.</a:t>
          </a:r>
        </a:p>
      </dsp:txBody>
      <dsp:txXfrm>
        <a:off x="701852" y="1355585"/>
        <a:ext cx="6106280" cy="1067079"/>
      </dsp:txXfrm>
    </dsp:sp>
    <dsp:sp modelId="{D32701DC-20FF-4936-A303-2F7942796E77}">
      <dsp:nvSpPr>
        <dsp:cNvPr id="0" name=""/>
        <dsp:cNvSpPr/>
      </dsp:nvSpPr>
      <dsp:spPr>
        <a:xfrm>
          <a:off x="1337309" y="2644775"/>
          <a:ext cx="7578090" cy="1133475"/>
        </a:xfrm>
        <a:prstGeom prst="roundRect">
          <a:avLst>
            <a:gd name="adj" fmla="val 10000"/>
          </a:avLst>
        </a:prstGeom>
        <a:solidFill>
          <a:schemeClr val="accent1">
            <a:tint val="70000"/>
            <a:lumMod val="104000"/>
          </a:schemeClr>
        </a:solidFill>
        <a:ln w="9525" cap="rnd" cmpd="sng" algn="ctr">
          <a:solidFill>
            <a:schemeClr val="accent1">
              <a:shade val="9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ru-RU" sz="1200" kern="1200" dirty="0"/>
            <a:t>Фаза истощения (дистресс). Человек ощущает слабость и разбитость, снижается работоспособность, резко возрастает риск заболеваний.</a:t>
          </a:r>
        </a:p>
      </dsp:txBody>
      <dsp:txXfrm>
        <a:off x="1370507" y="2677973"/>
        <a:ext cx="6106280" cy="1067079"/>
      </dsp:txXfrm>
    </dsp:sp>
    <dsp:sp modelId="{B77F7524-9A98-4D07-A7BE-61284EB012A3}">
      <dsp:nvSpPr>
        <dsp:cNvPr id="0" name=""/>
        <dsp:cNvSpPr/>
      </dsp:nvSpPr>
      <dsp:spPr>
        <a:xfrm>
          <a:off x="6841331" y="859551"/>
          <a:ext cx="736758" cy="736758"/>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ru-RU" sz="3300" kern="1200"/>
        </a:p>
      </dsp:txBody>
      <dsp:txXfrm>
        <a:off x="7007102" y="859551"/>
        <a:ext cx="405216" cy="554410"/>
      </dsp:txXfrm>
    </dsp:sp>
    <dsp:sp modelId="{1AA75DD2-DEB8-4211-B23B-F624AC6BF9E4}">
      <dsp:nvSpPr>
        <dsp:cNvPr id="0" name=""/>
        <dsp:cNvSpPr/>
      </dsp:nvSpPr>
      <dsp:spPr>
        <a:xfrm>
          <a:off x="7509986" y="2174382"/>
          <a:ext cx="736758" cy="736758"/>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ru-RU" sz="3300" kern="1200"/>
        </a:p>
      </dsp:txBody>
      <dsp:txXfrm>
        <a:off x="7675757" y="2174382"/>
        <a:ext cx="405216" cy="55441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1EAF11-0A25-480D-A678-0EA0DD04EEFE}" type="datetimeFigureOut">
              <a:rPr lang="ru-RU" smtClean="0"/>
              <a:t>23.08.2020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F55E39-E8E1-4ADE-847F-30A64589907B}" type="slidenum">
              <a:rPr lang="ru-RU" smtClean="0"/>
              <a:t>‹#›</a:t>
            </a:fld>
            <a:endParaRPr lang="ru-RU"/>
          </a:p>
        </p:txBody>
      </p:sp>
    </p:spTree>
    <p:extLst>
      <p:ext uri="{BB962C8B-B14F-4D97-AF65-F5344CB8AC3E}">
        <p14:creationId xmlns:p14="http://schemas.microsoft.com/office/powerpoint/2010/main" val="3460586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42F55E39-E8E1-4ADE-847F-30A64589907B}" type="slidenum">
              <a:rPr lang="ru-RU" smtClean="0"/>
              <a:t>7</a:t>
            </a:fld>
            <a:endParaRPr lang="ru-RU"/>
          </a:p>
        </p:txBody>
      </p:sp>
    </p:spTree>
    <p:extLst>
      <p:ext uri="{BB962C8B-B14F-4D97-AF65-F5344CB8AC3E}">
        <p14:creationId xmlns:p14="http://schemas.microsoft.com/office/powerpoint/2010/main" val="2784039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раз слайда 1">
            <a:extLst>
              <a:ext uri="{FF2B5EF4-FFF2-40B4-BE49-F238E27FC236}">
                <a16:creationId xmlns:a16="http://schemas.microsoft.com/office/drawing/2014/main" id="{0808743A-CD11-4AA9-AFF5-D09FB6FF60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a:extLst>
              <a:ext uri="{FF2B5EF4-FFF2-40B4-BE49-F238E27FC236}">
                <a16:creationId xmlns:a16="http://schemas.microsoft.com/office/drawing/2014/main" id="{79D6C8C3-3626-4038-87CA-FB327CEF51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6980535-D127-4D98-B5E4-7EF34D311FE1}" type="datetimeFigureOut">
              <a:rPr lang="ru-RU" smtClean="0"/>
              <a:t>23.08.2020</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711E4C8-7649-4C06-82E2-A10E445AD7B2}" type="slidenum">
              <a:rPr lang="ru-RU" smtClean="0"/>
              <a:t>‹#›</a:t>
            </a:fld>
            <a:endParaRPr lang="ru-RU"/>
          </a:p>
        </p:txBody>
      </p:sp>
    </p:spTree>
    <p:extLst>
      <p:ext uri="{BB962C8B-B14F-4D97-AF65-F5344CB8AC3E}">
        <p14:creationId xmlns:p14="http://schemas.microsoft.com/office/powerpoint/2010/main" val="413453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6980535-D127-4D98-B5E4-7EF34D311FE1}" type="datetimeFigureOut">
              <a:rPr lang="ru-RU" smtClean="0"/>
              <a:t>23.08.2020</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711E4C8-7649-4C06-82E2-A10E445AD7B2}" type="slidenum">
              <a:rPr lang="ru-RU" smtClean="0"/>
              <a:t>‹#›</a:t>
            </a:fld>
            <a:endParaRPr lang="ru-RU"/>
          </a:p>
        </p:txBody>
      </p:sp>
    </p:spTree>
    <p:extLst>
      <p:ext uri="{BB962C8B-B14F-4D97-AF65-F5344CB8AC3E}">
        <p14:creationId xmlns:p14="http://schemas.microsoft.com/office/powerpoint/2010/main" val="264668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6980535-D127-4D98-B5E4-7EF34D311FE1}" type="datetimeFigureOut">
              <a:rPr lang="ru-RU" smtClean="0"/>
              <a:t>23.08.2020</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711E4C8-7649-4C06-82E2-A10E445AD7B2}"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78202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66980535-D127-4D98-B5E4-7EF34D311FE1}" type="datetimeFigureOut">
              <a:rPr lang="ru-RU" smtClean="0"/>
              <a:t>23.08.2020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711E4C8-7649-4C06-82E2-A10E445AD7B2}" type="slidenum">
              <a:rPr lang="ru-RU" smtClean="0"/>
              <a:t>‹#›</a:t>
            </a:fld>
            <a:endParaRPr lang="ru-RU"/>
          </a:p>
        </p:txBody>
      </p:sp>
    </p:spTree>
    <p:extLst>
      <p:ext uri="{BB962C8B-B14F-4D97-AF65-F5344CB8AC3E}">
        <p14:creationId xmlns:p14="http://schemas.microsoft.com/office/powerpoint/2010/main" val="916638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66980535-D127-4D98-B5E4-7EF34D311FE1}" type="datetimeFigureOut">
              <a:rPr lang="ru-RU" smtClean="0"/>
              <a:t>23.08.2020</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711E4C8-7649-4C06-82E2-A10E445AD7B2}"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31808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66980535-D127-4D98-B5E4-7EF34D311FE1}" type="datetimeFigureOut">
              <a:rPr lang="ru-RU" smtClean="0"/>
              <a:t>23.08.2020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711E4C8-7649-4C06-82E2-A10E445AD7B2}" type="slidenum">
              <a:rPr lang="ru-RU" smtClean="0"/>
              <a:t>‹#›</a:t>
            </a:fld>
            <a:endParaRPr lang="ru-RU"/>
          </a:p>
        </p:txBody>
      </p:sp>
    </p:spTree>
    <p:extLst>
      <p:ext uri="{BB962C8B-B14F-4D97-AF65-F5344CB8AC3E}">
        <p14:creationId xmlns:p14="http://schemas.microsoft.com/office/powerpoint/2010/main" val="4102495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6980535-D127-4D98-B5E4-7EF34D311FE1}" type="datetimeFigureOut">
              <a:rPr lang="ru-RU" smtClean="0"/>
              <a:t>23.08.2020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711E4C8-7649-4C06-82E2-A10E445AD7B2}" type="slidenum">
              <a:rPr lang="ru-RU" smtClean="0"/>
              <a:t>‹#›</a:t>
            </a:fld>
            <a:endParaRPr lang="ru-RU"/>
          </a:p>
        </p:txBody>
      </p:sp>
    </p:spTree>
    <p:extLst>
      <p:ext uri="{BB962C8B-B14F-4D97-AF65-F5344CB8AC3E}">
        <p14:creationId xmlns:p14="http://schemas.microsoft.com/office/powerpoint/2010/main" val="2584434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6980535-D127-4D98-B5E4-7EF34D311FE1}" type="datetimeFigureOut">
              <a:rPr lang="ru-RU" smtClean="0"/>
              <a:t>23.08.2020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711E4C8-7649-4C06-82E2-A10E445AD7B2}" type="slidenum">
              <a:rPr lang="ru-RU" smtClean="0"/>
              <a:t>‹#›</a:t>
            </a:fld>
            <a:endParaRPr lang="ru-RU"/>
          </a:p>
        </p:txBody>
      </p:sp>
    </p:spTree>
    <p:extLst>
      <p:ext uri="{BB962C8B-B14F-4D97-AF65-F5344CB8AC3E}">
        <p14:creationId xmlns:p14="http://schemas.microsoft.com/office/powerpoint/2010/main" val="239822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6980535-D127-4D98-B5E4-7EF34D311FE1}" type="datetimeFigureOut">
              <a:rPr lang="ru-RU" smtClean="0"/>
              <a:t>23.08.2020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711E4C8-7649-4C06-82E2-A10E445AD7B2}" type="slidenum">
              <a:rPr lang="ru-RU" smtClean="0"/>
              <a:t>‹#›</a:t>
            </a:fld>
            <a:endParaRPr lang="ru-RU"/>
          </a:p>
        </p:txBody>
      </p:sp>
    </p:spTree>
    <p:extLst>
      <p:ext uri="{BB962C8B-B14F-4D97-AF65-F5344CB8AC3E}">
        <p14:creationId xmlns:p14="http://schemas.microsoft.com/office/powerpoint/2010/main" val="4141612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6980535-D127-4D98-B5E4-7EF34D311FE1}" type="datetimeFigureOut">
              <a:rPr lang="ru-RU" smtClean="0"/>
              <a:t>23.08.2020</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711E4C8-7649-4C06-82E2-A10E445AD7B2}" type="slidenum">
              <a:rPr lang="ru-RU" smtClean="0"/>
              <a:t>‹#›</a:t>
            </a:fld>
            <a:endParaRPr lang="ru-RU"/>
          </a:p>
        </p:txBody>
      </p:sp>
    </p:spTree>
    <p:extLst>
      <p:ext uri="{BB962C8B-B14F-4D97-AF65-F5344CB8AC3E}">
        <p14:creationId xmlns:p14="http://schemas.microsoft.com/office/powerpoint/2010/main" val="1452599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6980535-D127-4D98-B5E4-7EF34D311FE1}" type="datetimeFigureOut">
              <a:rPr lang="ru-RU" smtClean="0"/>
              <a:t>23.08.2020</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711E4C8-7649-4C06-82E2-A10E445AD7B2}" type="slidenum">
              <a:rPr lang="ru-RU" smtClean="0"/>
              <a:t>‹#›</a:t>
            </a:fld>
            <a:endParaRPr lang="ru-RU"/>
          </a:p>
        </p:txBody>
      </p:sp>
    </p:spTree>
    <p:extLst>
      <p:ext uri="{BB962C8B-B14F-4D97-AF65-F5344CB8AC3E}">
        <p14:creationId xmlns:p14="http://schemas.microsoft.com/office/powerpoint/2010/main" val="1963147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66980535-D127-4D98-B5E4-7EF34D311FE1}" type="datetimeFigureOut">
              <a:rPr lang="ru-RU" smtClean="0"/>
              <a:t>23.08.2020</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711E4C8-7649-4C06-82E2-A10E445AD7B2}" type="slidenum">
              <a:rPr lang="ru-RU" smtClean="0"/>
              <a:t>‹#›</a:t>
            </a:fld>
            <a:endParaRPr lang="ru-RU"/>
          </a:p>
        </p:txBody>
      </p:sp>
    </p:spTree>
    <p:extLst>
      <p:ext uri="{BB962C8B-B14F-4D97-AF65-F5344CB8AC3E}">
        <p14:creationId xmlns:p14="http://schemas.microsoft.com/office/powerpoint/2010/main" val="4076538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66980535-D127-4D98-B5E4-7EF34D311FE1}" type="datetimeFigureOut">
              <a:rPr lang="ru-RU" smtClean="0"/>
              <a:t>23.08.2020</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711E4C8-7649-4C06-82E2-A10E445AD7B2}" type="slidenum">
              <a:rPr lang="ru-RU" smtClean="0"/>
              <a:t>‹#›</a:t>
            </a:fld>
            <a:endParaRPr lang="ru-RU"/>
          </a:p>
        </p:txBody>
      </p:sp>
    </p:spTree>
    <p:extLst>
      <p:ext uri="{BB962C8B-B14F-4D97-AF65-F5344CB8AC3E}">
        <p14:creationId xmlns:p14="http://schemas.microsoft.com/office/powerpoint/2010/main" val="2437078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980535-D127-4D98-B5E4-7EF34D311FE1}" type="datetimeFigureOut">
              <a:rPr lang="ru-RU" smtClean="0"/>
              <a:t>23.08.2020</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711E4C8-7649-4C06-82E2-A10E445AD7B2}" type="slidenum">
              <a:rPr lang="ru-RU" smtClean="0"/>
              <a:t>‹#›</a:t>
            </a:fld>
            <a:endParaRPr lang="ru-RU"/>
          </a:p>
        </p:txBody>
      </p:sp>
    </p:spTree>
    <p:extLst>
      <p:ext uri="{BB962C8B-B14F-4D97-AF65-F5344CB8AC3E}">
        <p14:creationId xmlns:p14="http://schemas.microsoft.com/office/powerpoint/2010/main" val="2573315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66980535-D127-4D98-B5E4-7EF34D311FE1}" type="datetimeFigureOut">
              <a:rPr lang="ru-RU" smtClean="0"/>
              <a:t>23.08.2020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711E4C8-7649-4C06-82E2-A10E445AD7B2}" type="slidenum">
              <a:rPr lang="ru-RU" smtClean="0"/>
              <a:t>‹#›</a:t>
            </a:fld>
            <a:endParaRPr lang="ru-RU"/>
          </a:p>
        </p:txBody>
      </p:sp>
    </p:spTree>
    <p:extLst>
      <p:ext uri="{BB962C8B-B14F-4D97-AF65-F5344CB8AC3E}">
        <p14:creationId xmlns:p14="http://schemas.microsoft.com/office/powerpoint/2010/main" val="4022313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66980535-D127-4D98-B5E4-7EF34D311FE1}" type="datetimeFigureOut">
              <a:rPr lang="ru-RU" smtClean="0"/>
              <a:t>23.08.2020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711E4C8-7649-4C06-82E2-A10E445AD7B2}" type="slidenum">
              <a:rPr lang="ru-RU" smtClean="0"/>
              <a:t>‹#›</a:t>
            </a:fld>
            <a:endParaRPr lang="ru-RU"/>
          </a:p>
        </p:txBody>
      </p:sp>
    </p:spTree>
    <p:extLst>
      <p:ext uri="{BB962C8B-B14F-4D97-AF65-F5344CB8AC3E}">
        <p14:creationId xmlns:p14="http://schemas.microsoft.com/office/powerpoint/2010/main" val="609564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6980535-D127-4D98-B5E4-7EF34D311FE1}" type="datetimeFigureOut">
              <a:rPr lang="ru-RU" smtClean="0"/>
              <a:t>23.08.2020</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711E4C8-7649-4C06-82E2-A10E445AD7B2}" type="slidenum">
              <a:rPr lang="ru-RU" smtClean="0"/>
              <a:t>‹#›</a:t>
            </a:fld>
            <a:endParaRPr lang="ru-RU"/>
          </a:p>
        </p:txBody>
      </p:sp>
    </p:spTree>
    <p:extLst>
      <p:ext uri="{BB962C8B-B14F-4D97-AF65-F5344CB8AC3E}">
        <p14:creationId xmlns:p14="http://schemas.microsoft.com/office/powerpoint/2010/main" val="1409169421"/>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grandars.ru/college/psihologiya/volya-cheloveka.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54955" y="694065"/>
            <a:ext cx="8825658" cy="2754216"/>
          </a:xfrm>
        </p:spPr>
        <p:txBody>
          <a:bodyPr>
            <a:normAutofit/>
          </a:bodyPr>
          <a:lstStyle/>
          <a:p>
            <a:r>
              <a:rPr lang="ru-RU" sz="4800" dirty="0"/>
              <a:t>Воля человека и психология </a:t>
            </a:r>
            <a:r>
              <a:rPr lang="ru-RU" sz="4800" dirty="0" err="1"/>
              <a:t>саморегуляции</a:t>
            </a:r>
            <a:endParaRPr lang="ru-RU" sz="4800" dirty="0"/>
          </a:p>
        </p:txBody>
      </p:sp>
      <p:sp>
        <p:nvSpPr>
          <p:cNvPr id="3" name="Подзаголовок 2"/>
          <p:cNvSpPr>
            <a:spLocks noGrp="1"/>
          </p:cNvSpPr>
          <p:nvPr>
            <p:ph type="subTitle" idx="1"/>
          </p:nvPr>
        </p:nvSpPr>
        <p:spPr>
          <a:xfrm>
            <a:off x="551936" y="5455213"/>
            <a:ext cx="9494580" cy="1126283"/>
          </a:xfrm>
        </p:spPr>
        <p:txBody>
          <a:bodyPr/>
          <a:lstStyle/>
          <a:p>
            <a:r>
              <a:rPr lang="ru-RU" dirty="0"/>
              <a:t>Лекция 4. </a:t>
            </a:r>
          </a:p>
          <a:p>
            <a:r>
              <a:rPr lang="ru-RU" dirty="0"/>
              <a:t>Мамбеталина А.С.-</a:t>
            </a:r>
            <a:r>
              <a:rPr lang="ru-RU" dirty="0" err="1"/>
              <a:t>к.пс.н</a:t>
            </a:r>
            <a:r>
              <a:rPr lang="ru-RU" dirty="0"/>
              <a:t>, </a:t>
            </a:r>
            <a:r>
              <a:rPr lang="ru-RU" dirty="0" err="1"/>
              <a:t>зав.кафедрой</a:t>
            </a:r>
            <a:r>
              <a:rPr lang="ru-RU" dirty="0"/>
              <a:t> психологии</a:t>
            </a: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1981" y="3701460"/>
            <a:ext cx="4836404" cy="2842559"/>
          </a:xfrm>
          <a:prstGeom prst="rect">
            <a:avLst/>
          </a:prstGeom>
          <a:effectLst>
            <a:reflection blurRad="6350" stA="50000" endA="295" endPos="92000" dist="101600" dir="5400000" sy="-100000" algn="bl" rotWithShape="0"/>
          </a:effectLst>
        </p:spPr>
      </p:pic>
      <p:sp>
        <p:nvSpPr>
          <p:cNvPr id="5" name="Прямоугольник 4">
            <a:extLst>
              <a:ext uri="{FF2B5EF4-FFF2-40B4-BE49-F238E27FC236}">
                <a16:creationId xmlns:a16="http://schemas.microsoft.com/office/drawing/2014/main" id="{F244E944-0C8A-4A7B-9ACA-A834FCEA5BCC}"/>
              </a:ext>
            </a:extLst>
          </p:cNvPr>
          <p:cNvSpPr/>
          <p:nvPr/>
        </p:nvSpPr>
        <p:spPr>
          <a:xfrm>
            <a:off x="2388973" y="276504"/>
            <a:ext cx="8213124" cy="369332"/>
          </a:xfrm>
          <a:prstGeom prst="rect">
            <a:avLst/>
          </a:prstGeom>
        </p:spPr>
        <p:txBody>
          <a:bodyPr wrap="square">
            <a:spAutoFit/>
          </a:bodyPr>
          <a:lstStyle/>
          <a:p>
            <a:r>
              <a:rPr lang="ru-RU" b="1" dirty="0"/>
              <a:t>Евразийский национальный университет имени Л.Н. Гумилева </a:t>
            </a:r>
          </a:p>
        </p:txBody>
      </p:sp>
    </p:spTree>
    <p:extLst>
      <p:ext uri="{BB962C8B-B14F-4D97-AF65-F5344CB8AC3E}">
        <p14:creationId xmlns:p14="http://schemas.microsoft.com/office/powerpoint/2010/main" val="2235779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EC275F4-A08D-45C9-82D0-C809C6461176}"/>
              </a:ext>
            </a:extLst>
          </p:cNvPr>
          <p:cNvSpPr>
            <a:spLocks noGrp="1"/>
          </p:cNvSpPr>
          <p:nvPr>
            <p:ph type="title"/>
          </p:nvPr>
        </p:nvSpPr>
        <p:spPr>
          <a:xfrm>
            <a:off x="1747521" y="624110"/>
            <a:ext cx="9757092" cy="1280890"/>
          </a:xfrm>
        </p:spPr>
        <p:txBody>
          <a:bodyPr>
            <a:normAutofit fontScale="90000"/>
          </a:bodyPr>
          <a:lstStyle/>
          <a:p>
            <a:r>
              <a:rPr lang="ru-RU" dirty="0"/>
              <a:t>Интенсивность волевого усилия зависит от следующих качеств (факторов):</a:t>
            </a:r>
            <a:br>
              <a:rPr lang="ru-RU" dirty="0"/>
            </a:br>
            <a:endParaRPr lang="ru-RU" dirty="0"/>
          </a:p>
        </p:txBody>
      </p:sp>
      <p:sp>
        <p:nvSpPr>
          <p:cNvPr id="3" name="Объект 2">
            <a:extLst>
              <a:ext uri="{FF2B5EF4-FFF2-40B4-BE49-F238E27FC236}">
                <a16:creationId xmlns:a16="http://schemas.microsoft.com/office/drawing/2014/main" id="{0B7B7E2E-81D3-467B-9852-6016C07A2972}"/>
              </a:ext>
            </a:extLst>
          </p:cNvPr>
          <p:cNvSpPr>
            <a:spLocks noGrp="1"/>
          </p:cNvSpPr>
          <p:nvPr>
            <p:ph idx="1"/>
          </p:nvPr>
        </p:nvSpPr>
        <p:spPr>
          <a:xfrm>
            <a:off x="1645920" y="2021840"/>
            <a:ext cx="9858692" cy="3889382"/>
          </a:xfrm>
        </p:spPr>
        <p:txBody>
          <a:bodyPr/>
          <a:lstStyle/>
          <a:p>
            <a:r>
              <a:rPr lang="ru-RU" dirty="0"/>
              <a:t>мировоззрение личности;</a:t>
            </a:r>
          </a:p>
          <a:p>
            <a:r>
              <a:rPr lang="ru-RU" dirty="0"/>
              <a:t>моральная устойчивость личности;</a:t>
            </a:r>
          </a:p>
          <a:p>
            <a:r>
              <a:rPr lang="ru-RU" dirty="0"/>
              <a:t>степень общественной значимости поставленных целей;</a:t>
            </a:r>
          </a:p>
          <a:p>
            <a:r>
              <a:rPr lang="ru-RU" dirty="0"/>
              <a:t>установки по отношению к деятельности;</a:t>
            </a:r>
          </a:p>
          <a:p>
            <a:r>
              <a:rPr lang="ru-RU" dirty="0"/>
              <a:t>уровень самоуправления и самоорганизации личности.</a:t>
            </a:r>
          </a:p>
        </p:txBody>
      </p:sp>
    </p:spTree>
    <p:extLst>
      <p:ext uri="{BB962C8B-B14F-4D97-AF65-F5344CB8AC3E}">
        <p14:creationId xmlns:p14="http://schemas.microsoft.com/office/powerpoint/2010/main" val="4084359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97C8C0-9BF3-4E5A-A605-10F09D605C60}"/>
              </a:ext>
            </a:extLst>
          </p:cNvPr>
          <p:cNvSpPr>
            <a:spLocks noGrp="1"/>
          </p:cNvSpPr>
          <p:nvPr>
            <p:ph type="title"/>
          </p:nvPr>
        </p:nvSpPr>
        <p:spPr/>
        <p:txBody>
          <a:bodyPr/>
          <a:lstStyle/>
          <a:p>
            <a:pPr algn="ctr"/>
            <a:r>
              <a:rPr lang="ru-RU" dirty="0"/>
              <a:t>Самовоспитание воли</a:t>
            </a:r>
          </a:p>
        </p:txBody>
      </p:sp>
      <p:sp>
        <p:nvSpPr>
          <p:cNvPr id="3" name="Объект 2">
            <a:extLst>
              <a:ext uri="{FF2B5EF4-FFF2-40B4-BE49-F238E27FC236}">
                <a16:creationId xmlns:a16="http://schemas.microsoft.com/office/drawing/2014/main" id="{F5CFACE5-6827-4C21-9B66-74312A1DAD17}"/>
              </a:ext>
            </a:extLst>
          </p:cNvPr>
          <p:cNvSpPr>
            <a:spLocks noGrp="1"/>
          </p:cNvSpPr>
          <p:nvPr>
            <p:ph idx="1"/>
          </p:nvPr>
        </p:nvSpPr>
        <p:spPr/>
        <p:txBody>
          <a:bodyPr/>
          <a:lstStyle/>
          <a:p>
            <a:r>
              <a:rPr lang="ru-RU" dirty="0" err="1"/>
              <a:t>самодетерминация</a:t>
            </a:r>
            <a:r>
              <a:rPr lang="ru-RU" dirty="0"/>
              <a:t>, </a:t>
            </a:r>
          </a:p>
          <a:p>
            <a:r>
              <a:rPr lang="ru-RU" dirty="0" err="1"/>
              <a:t>самоинициация</a:t>
            </a:r>
            <a:r>
              <a:rPr lang="ru-RU" dirty="0"/>
              <a:t>, </a:t>
            </a:r>
          </a:p>
          <a:p>
            <a:r>
              <a:rPr lang="ru-RU" dirty="0"/>
              <a:t>самоконтроль, </a:t>
            </a:r>
          </a:p>
          <a:p>
            <a:r>
              <a:rPr lang="ru-RU" dirty="0"/>
              <a:t> </a:t>
            </a:r>
            <a:r>
              <a:rPr lang="ru-RU" dirty="0" err="1"/>
              <a:t>самостимуляция</a:t>
            </a:r>
            <a:r>
              <a:rPr lang="ru-RU" dirty="0"/>
              <a:t>.</a:t>
            </a:r>
          </a:p>
        </p:txBody>
      </p:sp>
    </p:spTree>
    <p:extLst>
      <p:ext uri="{BB962C8B-B14F-4D97-AF65-F5344CB8AC3E}">
        <p14:creationId xmlns:p14="http://schemas.microsoft.com/office/powerpoint/2010/main" val="249345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Вопрос</a:t>
            </a:r>
          </a:p>
        </p:txBody>
      </p:sp>
      <p:sp>
        <p:nvSpPr>
          <p:cNvPr id="3" name="Объект 2"/>
          <p:cNvSpPr>
            <a:spLocks noGrp="1"/>
          </p:cNvSpPr>
          <p:nvPr>
            <p:ph idx="1"/>
          </p:nvPr>
        </p:nvSpPr>
        <p:spPr/>
        <p:txBody>
          <a:bodyPr/>
          <a:lstStyle/>
          <a:p>
            <a:r>
              <a:rPr lang="ru-RU" dirty="0"/>
              <a:t>Перечислите волевые качества, которые проявляются в деятельности.</a:t>
            </a:r>
          </a:p>
          <a:p>
            <a:r>
              <a:rPr lang="ru-RU" dirty="0"/>
              <a:t>Какие способы применяют для активизации воли?</a:t>
            </a:r>
          </a:p>
          <a:p>
            <a:r>
              <a:rPr lang="ru-RU" dirty="0"/>
              <a:t>Как можно </a:t>
            </a:r>
            <a:r>
              <a:rPr lang="ru-RU" dirty="0" err="1"/>
              <a:t>самоинициировать</a:t>
            </a:r>
            <a:r>
              <a:rPr lang="ru-RU" dirty="0"/>
              <a:t> себя?</a:t>
            </a:r>
          </a:p>
          <a:p>
            <a:endParaRPr lang="ru-RU" dirty="0"/>
          </a:p>
          <a:p>
            <a:endParaRPr lang="ru-RU" dirty="0"/>
          </a:p>
        </p:txBody>
      </p:sp>
    </p:spTree>
    <p:extLst>
      <p:ext uri="{BB962C8B-B14F-4D97-AF65-F5344CB8AC3E}">
        <p14:creationId xmlns:p14="http://schemas.microsoft.com/office/powerpoint/2010/main" val="757147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Психология </a:t>
            </a:r>
            <a:r>
              <a:rPr lang="ru-RU" dirty="0" err="1"/>
              <a:t>саморегуляции</a:t>
            </a:r>
            <a:r>
              <a:rPr lang="ru-RU" dirty="0"/>
              <a:t> личности (стресс-менеджмент) </a:t>
            </a:r>
          </a:p>
        </p:txBody>
      </p:sp>
      <p:sp>
        <p:nvSpPr>
          <p:cNvPr id="3" name="Объект 2"/>
          <p:cNvSpPr>
            <a:spLocks noGrp="1"/>
          </p:cNvSpPr>
          <p:nvPr>
            <p:ph idx="1"/>
          </p:nvPr>
        </p:nvSpPr>
        <p:spPr/>
        <p:txBody>
          <a:bodyPr/>
          <a:lstStyle/>
          <a:p>
            <a:r>
              <a:rPr lang="ru-RU" dirty="0"/>
              <a:t> Объект регуляции для человека - собственные поступки и действия, присущие ему психические явления (процессы, состояния, свойства). </a:t>
            </a:r>
          </a:p>
          <a:p>
            <a:endParaRPr lang="ru-RU" dirty="0"/>
          </a:p>
          <a:p>
            <a:r>
              <a:rPr lang="ru-RU" dirty="0"/>
              <a:t>Психическая </a:t>
            </a:r>
            <a:r>
              <a:rPr lang="ru-RU" dirty="0" err="1"/>
              <a:t>саморегуляция</a:t>
            </a:r>
            <a:r>
              <a:rPr lang="ru-RU" dirty="0"/>
              <a:t> – это воздействие человека на самого себя с помощью слов и соответствующих мыслительных образов. </a:t>
            </a:r>
          </a:p>
        </p:txBody>
      </p:sp>
    </p:spTree>
    <p:extLst>
      <p:ext uri="{BB962C8B-B14F-4D97-AF65-F5344CB8AC3E}">
        <p14:creationId xmlns:p14="http://schemas.microsoft.com/office/powerpoint/2010/main" val="197176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Структура </a:t>
            </a:r>
            <a:r>
              <a:rPr lang="ru-RU" dirty="0" err="1"/>
              <a:t>саморегуляции</a:t>
            </a:r>
            <a:endParaRPr lang="ru-RU" dirty="0"/>
          </a:p>
        </p:txBody>
      </p:sp>
      <p:sp>
        <p:nvSpPr>
          <p:cNvPr id="3" name="Объект 2"/>
          <p:cNvSpPr>
            <a:spLocks noGrp="1"/>
          </p:cNvSpPr>
          <p:nvPr>
            <p:ph idx="1"/>
          </p:nvPr>
        </p:nvSpPr>
        <p:spPr/>
        <p:txBody>
          <a:bodyPr/>
          <a:lstStyle/>
          <a:p>
            <a:r>
              <a:rPr lang="ru-RU" dirty="0"/>
              <a:t>1) принятая субъектом цель его произвольной активности;</a:t>
            </a:r>
          </a:p>
          <a:p>
            <a:r>
              <a:rPr lang="ru-RU" dirty="0"/>
              <a:t>2) модель значимых условий деятельности;</a:t>
            </a:r>
          </a:p>
          <a:p>
            <a:r>
              <a:rPr lang="ru-RU" dirty="0"/>
              <a:t>3) программа собственно исполнительских действий;</a:t>
            </a:r>
          </a:p>
          <a:p>
            <a:r>
              <a:rPr lang="ru-RU" dirty="0"/>
              <a:t>4) система критериев успешности деятельности;</a:t>
            </a:r>
          </a:p>
          <a:p>
            <a:r>
              <a:rPr lang="ru-RU" dirty="0"/>
              <a:t>5) информация о реально достигнутых результатах;</a:t>
            </a:r>
          </a:p>
          <a:p>
            <a:r>
              <a:rPr lang="ru-RU" dirty="0"/>
              <a:t>6) оценка соответствия реальных результатов критериям</a:t>
            </a:r>
          </a:p>
          <a:p>
            <a:r>
              <a:rPr lang="ru-RU" dirty="0"/>
              <a:t>успеха;</a:t>
            </a:r>
          </a:p>
          <a:p>
            <a:r>
              <a:rPr lang="ru-RU" dirty="0"/>
              <a:t>7) решения о необходимости и характере коррекции деятельности. </a:t>
            </a:r>
          </a:p>
        </p:txBody>
      </p:sp>
    </p:spTree>
    <p:extLst>
      <p:ext uri="{BB962C8B-B14F-4D97-AF65-F5344CB8AC3E}">
        <p14:creationId xmlns:p14="http://schemas.microsoft.com/office/powerpoint/2010/main" val="3516190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4C9187-5DE1-4358-8B0B-777196CEFA90}"/>
              </a:ext>
            </a:extLst>
          </p:cNvPr>
          <p:cNvSpPr>
            <a:spLocks noGrp="1"/>
          </p:cNvSpPr>
          <p:nvPr>
            <p:ph type="title"/>
          </p:nvPr>
        </p:nvSpPr>
        <p:spPr>
          <a:xfrm>
            <a:off x="2518785" y="418164"/>
            <a:ext cx="8911687" cy="1280890"/>
          </a:xfrm>
        </p:spPr>
        <p:txBody>
          <a:bodyPr/>
          <a:lstStyle/>
          <a:p>
            <a:r>
              <a:rPr lang="ru-RU" dirty="0"/>
              <a:t>Психология саморегуляции</a:t>
            </a:r>
          </a:p>
        </p:txBody>
      </p:sp>
      <p:pic>
        <p:nvPicPr>
          <p:cNvPr id="5" name="Объект 4">
            <a:extLst>
              <a:ext uri="{FF2B5EF4-FFF2-40B4-BE49-F238E27FC236}">
                <a16:creationId xmlns:a16="http://schemas.microsoft.com/office/drawing/2014/main" id="{9A565808-C7B0-4F5F-ADAF-18E16ACA2664}"/>
              </a:ext>
            </a:extLst>
          </p:cNvPr>
          <p:cNvPicPr>
            <a:picLocks noGrp="1" noChangeAspect="1"/>
          </p:cNvPicPr>
          <p:nvPr>
            <p:ph idx="1"/>
          </p:nvPr>
        </p:nvPicPr>
        <p:blipFill>
          <a:blip r:embed="rId2"/>
          <a:stretch>
            <a:fillRect/>
          </a:stretch>
        </p:blipFill>
        <p:spPr>
          <a:xfrm>
            <a:off x="3279209" y="1905000"/>
            <a:ext cx="6761050" cy="4094993"/>
          </a:xfrm>
          <a:prstGeom prst="rect">
            <a:avLst/>
          </a:prstGeom>
        </p:spPr>
      </p:pic>
    </p:spTree>
    <p:extLst>
      <p:ext uri="{BB962C8B-B14F-4D97-AF65-F5344CB8AC3E}">
        <p14:creationId xmlns:p14="http://schemas.microsoft.com/office/powerpoint/2010/main" val="344743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3F63B1-8994-46B9-B3F1-D8C9AAE3A2EB}"/>
              </a:ext>
            </a:extLst>
          </p:cNvPr>
          <p:cNvSpPr>
            <a:spLocks noGrp="1"/>
          </p:cNvSpPr>
          <p:nvPr>
            <p:ph type="title"/>
          </p:nvPr>
        </p:nvSpPr>
        <p:spPr>
          <a:xfrm>
            <a:off x="2476500" y="158751"/>
            <a:ext cx="9067800" cy="550863"/>
          </a:xfrm>
        </p:spPr>
        <p:txBody>
          <a:bodyPr/>
          <a:lstStyle/>
          <a:p>
            <a:pPr>
              <a:defRPr/>
            </a:pPr>
            <a:r>
              <a:rPr lang="ru-RU" sz="2000" dirty="0"/>
              <a:t>  Естественные способы и приемы регуляции организма</a:t>
            </a:r>
          </a:p>
        </p:txBody>
      </p:sp>
      <p:graphicFrame>
        <p:nvGraphicFramePr>
          <p:cNvPr id="7" name="Объект 6">
            <a:extLst>
              <a:ext uri="{FF2B5EF4-FFF2-40B4-BE49-F238E27FC236}">
                <a16:creationId xmlns:a16="http://schemas.microsoft.com/office/drawing/2014/main" id="{6CAF6D49-06DE-423E-8FC3-966D038D864A}"/>
              </a:ext>
            </a:extLst>
          </p:cNvPr>
          <p:cNvGraphicFramePr>
            <a:graphicFrameLocks noGrp="1"/>
          </p:cNvGraphicFramePr>
          <p:nvPr>
            <p:ph sz="half" idx="2"/>
          </p:nvPr>
        </p:nvGraphicFramePr>
        <p:xfrm>
          <a:off x="1639912" y="888642"/>
          <a:ext cx="6516709" cy="5780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316" name="Рисунок 8">
            <a:extLst>
              <a:ext uri="{FF2B5EF4-FFF2-40B4-BE49-F238E27FC236}">
                <a16:creationId xmlns:a16="http://schemas.microsoft.com/office/drawing/2014/main" id="{9C88DAA8-E0EB-4984-9673-DC505AD4A68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005763" y="1247776"/>
            <a:ext cx="2443162" cy="542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Объект 9">
            <a:extLst>
              <a:ext uri="{FF2B5EF4-FFF2-40B4-BE49-F238E27FC236}">
                <a16:creationId xmlns:a16="http://schemas.microsoft.com/office/drawing/2014/main" id="{1079747B-446F-4BF5-B2C2-66B1BDE5BC6C}"/>
              </a:ext>
            </a:extLst>
          </p:cNvPr>
          <p:cNvSpPr>
            <a:spLocks noGrp="1"/>
          </p:cNvSpPr>
          <p:nvPr>
            <p:ph idx="1"/>
          </p:nvPr>
        </p:nvSpPr>
        <p:spPr>
          <a:xfrm>
            <a:off x="4899025" y="746125"/>
            <a:ext cx="2020888" cy="592138"/>
          </a:xfrm>
          <a:prstGeom prst="flowChartAlternateProcess">
            <a:avLst/>
          </a:prstGeom>
          <a:solidFill>
            <a:srgbClr val="99CCFF"/>
          </a:solidFill>
          <a:ln cap="flat" algn="ctr">
            <a:solidFill>
              <a:srgbClr val="000080"/>
            </a:solidFill>
            <a:round/>
            <a:headEnd type="none" w="med" len="med"/>
            <a:tailEnd type="none" w="med" len="med"/>
          </a:ln>
        </p:spPr>
        <p:txBody>
          <a:bodyPr/>
          <a:lstStyle/>
          <a:p>
            <a:pPr marL="0" indent="0" algn="ctr">
              <a:buNone/>
            </a:pPr>
            <a:r>
              <a:rPr lang="ru-RU" altLang="ru-RU" b="1">
                <a:solidFill>
                  <a:srgbClr val="333399"/>
                </a:solidFill>
                <a:latin typeface="Times New Roman" panose="02020603050405020304" pitchFamily="18" charset="0"/>
                <a:cs typeface="Times New Roman" panose="02020603050405020304" pitchFamily="18" charset="0"/>
              </a:rPr>
              <a:t> </a:t>
            </a:r>
            <a:r>
              <a:rPr lang="ru-RU" altLang="ru-RU" sz="2000" b="1">
                <a:solidFill>
                  <a:srgbClr val="333399"/>
                </a:solidFill>
                <a:latin typeface="Times New Roman" panose="02020603050405020304" pitchFamily="18" charset="0"/>
                <a:cs typeface="Times New Roman" panose="02020603050405020304" pitchFamily="18" charset="0"/>
              </a:rPr>
              <a:t>Приемы</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975035-A3BA-4DCB-AC6E-ECE3B45D575A}"/>
              </a:ext>
            </a:extLst>
          </p:cNvPr>
          <p:cNvSpPr>
            <a:spLocks noGrp="1"/>
          </p:cNvSpPr>
          <p:nvPr>
            <p:ph type="title"/>
          </p:nvPr>
        </p:nvSpPr>
        <p:spPr>
          <a:xfrm>
            <a:off x="2760664" y="117475"/>
            <a:ext cx="7583487" cy="693738"/>
          </a:xfrm>
        </p:spPr>
        <p:txBody>
          <a:bodyPr>
            <a:normAutofit fontScale="90000"/>
          </a:bodyPr>
          <a:lstStyle/>
          <a:p>
            <a:pPr>
              <a:defRPr/>
            </a:pPr>
            <a:r>
              <a:rPr lang="ru-RU" sz="2000" dirty="0" err="1"/>
              <a:t>Самоприказы</a:t>
            </a:r>
            <a:r>
              <a:rPr lang="ru-RU" sz="2000" dirty="0"/>
              <a:t>, «оглянуться назад», </a:t>
            </a:r>
            <a:r>
              <a:rPr lang="ru-RU" sz="2000" dirty="0" err="1"/>
              <a:t>самоодобрение</a:t>
            </a:r>
            <a:r>
              <a:rPr lang="ru-RU" sz="2000" dirty="0"/>
              <a:t> (</a:t>
            </a:r>
            <a:r>
              <a:rPr lang="ru-RU" sz="2000" dirty="0" err="1"/>
              <a:t>самопоощрение</a:t>
            </a:r>
            <a:r>
              <a:rPr lang="ru-RU" sz="2000" dirty="0"/>
              <a:t>) </a:t>
            </a:r>
          </a:p>
        </p:txBody>
      </p:sp>
      <p:sp>
        <p:nvSpPr>
          <p:cNvPr id="15363" name="Объект 2">
            <a:extLst>
              <a:ext uri="{FF2B5EF4-FFF2-40B4-BE49-F238E27FC236}">
                <a16:creationId xmlns:a16="http://schemas.microsoft.com/office/drawing/2014/main" id="{6C34CD7B-CF7E-4E02-AAA1-E87C093A720A}"/>
              </a:ext>
            </a:extLst>
          </p:cNvPr>
          <p:cNvSpPr>
            <a:spLocks noGrp="1"/>
          </p:cNvSpPr>
          <p:nvPr>
            <p:ph idx="1"/>
          </p:nvPr>
        </p:nvSpPr>
        <p:spPr>
          <a:xfrm>
            <a:off x="1952368" y="996778"/>
            <a:ext cx="9552244" cy="4914444"/>
          </a:xfrm>
        </p:spPr>
        <p:txBody>
          <a:bodyPr/>
          <a:lstStyle/>
          <a:p>
            <a:pPr marL="0" indent="0">
              <a:buNone/>
            </a:pPr>
            <a:r>
              <a:rPr lang="ru-RU" altLang="ru-RU" sz="2000" dirty="0"/>
              <a:t>	</a:t>
            </a:r>
            <a:r>
              <a:rPr lang="ru-RU" altLang="ru-RU" sz="2000" dirty="0">
                <a:solidFill>
                  <a:srgbClr val="333399"/>
                </a:solidFill>
              </a:rPr>
              <a:t>1. «Разговаривать спокойно!», «Молчать, молчать!», «Не поддаваться на провокацию!»  </a:t>
            </a:r>
          </a:p>
          <a:p>
            <a:pPr marL="0" indent="0" algn="just">
              <a:buNone/>
            </a:pPr>
            <a:r>
              <a:rPr lang="ru-RU" altLang="ru-RU" sz="2000" dirty="0">
                <a:solidFill>
                  <a:srgbClr val="333399"/>
                </a:solidFill>
              </a:rPr>
              <a:t>	2.Вспомнить о своих успехах в аналогичном положении. «Именно сегодня у меня все получится»; «Именно сегодня я буду самой(-ым) спокойной(-ым) и выдержанной(-ым)»; «Именно сегодня я буду находчивой(-ым) и уверенной(-ым)».</a:t>
            </a:r>
          </a:p>
          <a:p>
            <a:pPr marL="0" indent="0" algn="just">
              <a:buNone/>
            </a:pPr>
            <a:r>
              <a:rPr lang="ru-RU" altLang="ru-RU" sz="2000" dirty="0">
                <a:solidFill>
                  <a:srgbClr val="333399"/>
                </a:solidFill>
              </a:rPr>
              <a:t>	3. В случае даже незначительных успехов целесообразно хвалить себя, мысленно говоря: «Молодец!», «Умница!», «Здорово получилось!». </a:t>
            </a:r>
          </a:p>
          <a:p>
            <a:pPr marL="0" indent="0" algn="just">
              <a:buNone/>
            </a:pPr>
            <a:endParaRPr lang="ru-RU" altLang="ru-RU" sz="1400" dirty="0">
              <a:solidFill>
                <a:srgbClr val="333399"/>
              </a:solidFill>
            </a:endParaRPr>
          </a:p>
        </p:txBody>
      </p:sp>
      <p:pic>
        <p:nvPicPr>
          <p:cNvPr id="15364" name="Рисунок 3">
            <a:extLst>
              <a:ext uri="{FF2B5EF4-FFF2-40B4-BE49-F238E27FC236}">
                <a16:creationId xmlns:a16="http://schemas.microsoft.com/office/drawing/2014/main" id="{096CFA12-C3E2-474B-8D1C-8EF08E986E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65412" y="3897314"/>
            <a:ext cx="3081810"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Вопрос</a:t>
            </a:r>
          </a:p>
        </p:txBody>
      </p:sp>
      <p:sp>
        <p:nvSpPr>
          <p:cNvPr id="3" name="Объект 2"/>
          <p:cNvSpPr>
            <a:spLocks noGrp="1"/>
          </p:cNvSpPr>
          <p:nvPr>
            <p:ph idx="1"/>
          </p:nvPr>
        </p:nvSpPr>
        <p:spPr/>
        <p:txBody>
          <a:bodyPr/>
          <a:lstStyle/>
          <a:p>
            <a:r>
              <a:rPr lang="ru-RU" dirty="0"/>
              <a:t>Как вы понимаете термин «психическая регуляция»?</a:t>
            </a:r>
          </a:p>
          <a:p>
            <a:r>
              <a:rPr lang="ru-RU" dirty="0"/>
              <a:t>Перечислите естественные способы саморегуляции.</a:t>
            </a:r>
          </a:p>
          <a:p>
            <a:r>
              <a:rPr lang="ru-RU" dirty="0"/>
              <a:t>Что означают </a:t>
            </a:r>
            <a:r>
              <a:rPr lang="ru-RU" dirty="0" err="1"/>
              <a:t>самоприказы</a:t>
            </a:r>
            <a:r>
              <a:rPr lang="ru-RU" dirty="0"/>
              <a:t>?</a:t>
            </a:r>
          </a:p>
          <a:p>
            <a:endParaRPr lang="ru-RU" dirty="0"/>
          </a:p>
          <a:p>
            <a:endParaRPr lang="ru-RU" dirty="0"/>
          </a:p>
        </p:txBody>
      </p:sp>
    </p:spTree>
    <p:extLst>
      <p:ext uri="{BB962C8B-B14F-4D97-AF65-F5344CB8AC3E}">
        <p14:creationId xmlns:p14="http://schemas.microsoft.com/office/powerpoint/2010/main" val="1601540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Стресс-менеджмент</a:t>
            </a:r>
          </a:p>
        </p:txBody>
      </p:sp>
      <p:sp>
        <p:nvSpPr>
          <p:cNvPr id="3" name="Объект 2"/>
          <p:cNvSpPr>
            <a:spLocks noGrp="1"/>
          </p:cNvSpPr>
          <p:nvPr>
            <p:ph idx="1"/>
          </p:nvPr>
        </p:nvSpPr>
        <p:spPr>
          <a:xfrm>
            <a:off x="1103312" y="1255924"/>
            <a:ext cx="8946541" cy="4992476"/>
          </a:xfrm>
        </p:spPr>
        <p:txBody>
          <a:bodyPr/>
          <a:lstStyle/>
          <a:p>
            <a:r>
              <a:rPr lang="ru-RU" dirty="0"/>
              <a:t>Стресс-менеджмент (от англ. </a:t>
            </a:r>
            <a:r>
              <a:rPr lang="ru-RU" dirty="0" err="1"/>
              <a:t>stress-management</a:t>
            </a:r>
            <a:r>
              <a:rPr lang="ru-RU" dirty="0"/>
              <a:t> – управление давлением, напряжением) – грамотное управление своим состоянием и поведением во время сильного физического или психологического напряжения.</a:t>
            </a:r>
          </a:p>
          <a:p>
            <a:r>
              <a:rPr lang="ru-RU" dirty="0"/>
              <a:t>:</a:t>
            </a:r>
          </a:p>
          <a:p>
            <a:endParaRPr lang="ru-RU" dirty="0"/>
          </a:p>
        </p:txBody>
      </p:sp>
      <p:graphicFrame>
        <p:nvGraphicFramePr>
          <p:cNvPr id="4" name="Схема 3"/>
          <p:cNvGraphicFramePr/>
          <p:nvPr>
            <p:extLst>
              <p:ext uri="{D42A27DB-BD31-4B8C-83A1-F6EECF244321}">
                <p14:modId xmlns:p14="http://schemas.microsoft.com/office/powerpoint/2010/main" val="499885858"/>
              </p:ext>
            </p:extLst>
          </p:nvPr>
        </p:nvGraphicFramePr>
        <p:xfrm>
          <a:off x="3844887" y="2226217"/>
          <a:ext cx="5860973" cy="48253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7758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План</a:t>
            </a:r>
          </a:p>
        </p:txBody>
      </p:sp>
      <p:sp>
        <p:nvSpPr>
          <p:cNvPr id="3" name="Объект 2"/>
          <p:cNvSpPr>
            <a:spLocks noGrp="1"/>
          </p:cNvSpPr>
          <p:nvPr>
            <p:ph idx="1"/>
          </p:nvPr>
        </p:nvSpPr>
        <p:spPr/>
        <p:txBody>
          <a:bodyPr/>
          <a:lstStyle/>
          <a:p>
            <a:r>
              <a:rPr lang="ru-RU" dirty="0"/>
              <a:t>Понятие воли в психологии.  Структура волевого акта. </a:t>
            </a:r>
          </a:p>
          <a:p>
            <a:r>
              <a:rPr lang="ru-RU" dirty="0"/>
              <a:t> Воля и личность. </a:t>
            </a:r>
          </a:p>
          <a:p>
            <a:r>
              <a:rPr lang="ru-RU" dirty="0"/>
              <a:t> Психология </a:t>
            </a:r>
            <a:r>
              <a:rPr lang="ru-RU" dirty="0" err="1"/>
              <a:t>саморегуляции</a:t>
            </a:r>
            <a:r>
              <a:rPr lang="ru-RU" dirty="0"/>
              <a:t> личности (стресс-менеджмент). </a:t>
            </a:r>
          </a:p>
          <a:p>
            <a:r>
              <a:rPr lang="ru-RU" dirty="0"/>
              <a:t> Понятие стресса. Виды стресса. Стадии развития стресса. </a:t>
            </a:r>
          </a:p>
          <a:p>
            <a:r>
              <a:rPr lang="ru-RU" dirty="0"/>
              <a:t> Понятие стрессоустойчивости. </a:t>
            </a:r>
          </a:p>
        </p:txBody>
      </p:sp>
    </p:spTree>
    <p:extLst>
      <p:ext uri="{BB962C8B-B14F-4D97-AF65-F5344CB8AC3E}">
        <p14:creationId xmlns:p14="http://schemas.microsoft.com/office/powerpoint/2010/main" val="1704427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Понятие стресса. Виды стресса. </a:t>
            </a:r>
          </a:p>
        </p:txBody>
      </p:sp>
      <p:sp>
        <p:nvSpPr>
          <p:cNvPr id="3" name="Объект 2"/>
          <p:cNvSpPr>
            <a:spLocks noGrp="1"/>
          </p:cNvSpPr>
          <p:nvPr>
            <p:ph idx="1"/>
          </p:nvPr>
        </p:nvSpPr>
        <p:spPr>
          <a:xfrm>
            <a:off x="750773" y="1255924"/>
            <a:ext cx="9924572" cy="5464366"/>
          </a:xfrm>
        </p:spPr>
        <p:txBody>
          <a:bodyPr/>
          <a:lstStyle/>
          <a:p>
            <a:r>
              <a:rPr lang="ru-RU" dirty="0"/>
              <a:t>Стресс (от англ. </a:t>
            </a:r>
            <a:r>
              <a:rPr lang="ru-RU" dirty="0" err="1"/>
              <a:t>stress</a:t>
            </a:r>
            <a:r>
              <a:rPr lang="ru-RU" dirty="0"/>
              <a:t> — “давление”, “напряжение”) эмоциональное состояние, возникающее в ответ на всевозможные экстремальные воздействия. (Ганс Селье 1907-1982)</a:t>
            </a:r>
          </a:p>
          <a:p>
            <a:endParaRPr lang="ru-RU" dirty="0"/>
          </a:p>
          <a:p>
            <a:endParaRPr lang="ru-RU" dirty="0"/>
          </a:p>
        </p:txBody>
      </p:sp>
      <p:graphicFrame>
        <p:nvGraphicFramePr>
          <p:cNvPr id="9" name="Схема 8"/>
          <p:cNvGraphicFramePr/>
          <p:nvPr>
            <p:extLst>
              <p:ext uri="{D42A27DB-BD31-4B8C-83A1-F6EECF244321}">
                <p14:modId xmlns:p14="http://schemas.microsoft.com/office/powerpoint/2010/main" val="3799625347"/>
              </p:ext>
            </p:extLst>
          </p:nvPr>
        </p:nvGraphicFramePr>
        <p:xfrm>
          <a:off x="2104222" y="2743200"/>
          <a:ext cx="8055777" cy="3395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3434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Стадии развития стресса</a:t>
            </a:r>
          </a:p>
        </p:txBody>
      </p:sp>
      <p:graphicFrame>
        <p:nvGraphicFramePr>
          <p:cNvPr id="4" name="Объект 3"/>
          <p:cNvGraphicFramePr>
            <a:graphicFrameLocks noGrp="1"/>
          </p:cNvGraphicFramePr>
          <p:nvPr>
            <p:ph idx="1"/>
            <p:extLst>
              <p:ext uri="{D42A27DB-BD31-4B8C-83A1-F6EECF244321}">
                <p14:modId xmlns:p14="http://schemas.microsoft.com/office/powerpoint/2010/main" val="50752226"/>
              </p:ext>
            </p:extLst>
          </p:nvPr>
        </p:nvGraphicFramePr>
        <p:xfrm>
          <a:off x="2589213" y="2133600"/>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6184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F74C53-8A5A-4FF9-BCBC-8D3A3C464088}"/>
              </a:ext>
            </a:extLst>
          </p:cNvPr>
          <p:cNvSpPr>
            <a:spLocks noGrp="1"/>
          </p:cNvSpPr>
          <p:nvPr>
            <p:ph type="title"/>
          </p:nvPr>
        </p:nvSpPr>
        <p:spPr>
          <a:xfrm>
            <a:off x="2031999" y="624110"/>
            <a:ext cx="9472613" cy="1280890"/>
          </a:xfrm>
        </p:spPr>
        <p:txBody>
          <a:bodyPr>
            <a:normAutofit/>
          </a:bodyPr>
          <a:lstStyle/>
          <a:p>
            <a:pPr algn="ctr"/>
            <a:r>
              <a:rPr lang="ru-RU" dirty="0" err="1"/>
              <a:t>Эвстресс</a:t>
            </a:r>
            <a:r>
              <a:rPr lang="ru-RU" dirty="0"/>
              <a:t> и </a:t>
            </a:r>
            <a:r>
              <a:rPr lang="ru-RU" dirty="0" err="1"/>
              <a:t>дисстресс</a:t>
            </a:r>
            <a:endParaRPr lang="ru-RU" dirty="0"/>
          </a:p>
        </p:txBody>
      </p:sp>
      <p:pic>
        <p:nvPicPr>
          <p:cNvPr id="9" name="Объект 8">
            <a:extLst>
              <a:ext uri="{FF2B5EF4-FFF2-40B4-BE49-F238E27FC236}">
                <a16:creationId xmlns:a16="http://schemas.microsoft.com/office/drawing/2014/main" id="{13B736C8-9CED-472B-B3BD-DA2C94590EF0}"/>
              </a:ext>
            </a:extLst>
          </p:cNvPr>
          <p:cNvPicPr>
            <a:picLocks noGrp="1" noChangeAspect="1"/>
          </p:cNvPicPr>
          <p:nvPr>
            <p:ph idx="1"/>
          </p:nvPr>
        </p:nvPicPr>
        <p:blipFill>
          <a:blip r:embed="rId2"/>
          <a:stretch>
            <a:fillRect/>
          </a:stretch>
        </p:blipFill>
        <p:spPr>
          <a:xfrm>
            <a:off x="2225039" y="1425389"/>
            <a:ext cx="8397765" cy="4689661"/>
          </a:xfrm>
          <a:prstGeom prst="rect">
            <a:avLst/>
          </a:prstGeom>
        </p:spPr>
      </p:pic>
    </p:spTree>
    <p:extLst>
      <p:ext uri="{BB962C8B-B14F-4D97-AF65-F5344CB8AC3E}">
        <p14:creationId xmlns:p14="http://schemas.microsoft.com/office/powerpoint/2010/main" val="1715011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09EBC0-F7A4-4675-BA63-7009DDAF94D2}"/>
              </a:ext>
            </a:extLst>
          </p:cNvPr>
          <p:cNvSpPr>
            <a:spLocks noGrp="1"/>
          </p:cNvSpPr>
          <p:nvPr>
            <p:ph type="title"/>
          </p:nvPr>
        </p:nvSpPr>
        <p:spPr/>
        <p:txBody>
          <a:bodyPr/>
          <a:lstStyle/>
          <a:p>
            <a:r>
              <a:rPr lang="ru-RU" dirty="0"/>
              <a:t>ВЕГЕТАТИВНЫЕ СИМПТОМЫ СТРЕССА</a:t>
            </a:r>
          </a:p>
        </p:txBody>
      </p:sp>
      <p:sp>
        <p:nvSpPr>
          <p:cNvPr id="3" name="Объект 2">
            <a:extLst>
              <a:ext uri="{FF2B5EF4-FFF2-40B4-BE49-F238E27FC236}">
                <a16:creationId xmlns:a16="http://schemas.microsoft.com/office/drawing/2014/main" id="{6577FD5E-4461-45E2-A7C9-A14B743A92E3}"/>
              </a:ext>
            </a:extLst>
          </p:cNvPr>
          <p:cNvSpPr>
            <a:spLocks noGrp="1"/>
          </p:cNvSpPr>
          <p:nvPr>
            <p:ph idx="1"/>
          </p:nvPr>
        </p:nvSpPr>
        <p:spPr>
          <a:xfrm>
            <a:off x="873760" y="1524000"/>
            <a:ext cx="10749280" cy="5059680"/>
          </a:xfrm>
        </p:spPr>
        <p:txBody>
          <a:bodyPr>
            <a:normAutofit/>
          </a:bodyPr>
          <a:lstStyle/>
          <a:p>
            <a:r>
              <a:rPr lang="ru-RU" sz="2000" dirty="0"/>
              <a:t>учащение сердцебиения </a:t>
            </a:r>
          </a:p>
          <a:p>
            <a:r>
              <a:rPr lang="ru-RU" sz="2000" dirty="0"/>
              <a:t>повышение давления </a:t>
            </a:r>
          </a:p>
          <a:p>
            <a:r>
              <a:rPr lang="ru-RU" sz="2000" dirty="0"/>
              <a:t>головная боль</a:t>
            </a:r>
          </a:p>
          <a:p>
            <a:r>
              <a:rPr lang="ru-RU" sz="2000" dirty="0"/>
              <a:t>головокружение</a:t>
            </a:r>
          </a:p>
          <a:p>
            <a:r>
              <a:rPr lang="ru-RU" sz="2000" dirty="0"/>
              <a:t>потливость</a:t>
            </a:r>
          </a:p>
          <a:p>
            <a:r>
              <a:rPr lang="ru-RU" sz="2000" dirty="0"/>
              <a:t>изжога </a:t>
            </a:r>
          </a:p>
          <a:p>
            <a:r>
              <a:rPr lang="ru-RU" sz="2000" dirty="0"/>
              <a:t>боли в мышцах</a:t>
            </a:r>
          </a:p>
          <a:p>
            <a:r>
              <a:rPr lang="ru-RU" sz="2000" dirty="0"/>
              <a:t>боли в спине,</a:t>
            </a:r>
          </a:p>
          <a:p>
            <a:r>
              <a:rPr lang="ru-RU" sz="2000" dirty="0"/>
              <a:t>сухость во рту и др.</a:t>
            </a:r>
          </a:p>
          <a:p>
            <a:endParaRPr lang="ru-RU" dirty="0"/>
          </a:p>
        </p:txBody>
      </p:sp>
      <p:pic>
        <p:nvPicPr>
          <p:cNvPr id="4" name="Рисунок 3">
            <a:extLst>
              <a:ext uri="{FF2B5EF4-FFF2-40B4-BE49-F238E27FC236}">
                <a16:creationId xmlns:a16="http://schemas.microsoft.com/office/drawing/2014/main" id="{EA7CE7EB-8B23-41A5-A644-294243EA2017}"/>
              </a:ext>
            </a:extLst>
          </p:cNvPr>
          <p:cNvPicPr>
            <a:picLocks noChangeAspect="1"/>
          </p:cNvPicPr>
          <p:nvPr/>
        </p:nvPicPr>
        <p:blipFill>
          <a:blip r:embed="rId2"/>
          <a:stretch>
            <a:fillRect/>
          </a:stretch>
        </p:blipFill>
        <p:spPr>
          <a:xfrm>
            <a:off x="5566410" y="1524000"/>
            <a:ext cx="5457190" cy="4331103"/>
          </a:xfrm>
          <a:prstGeom prst="rect">
            <a:avLst/>
          </a:prstGeom>
        </p:spPr>
      </p:pic>
    </p:spTree>
    <p:extLst>
      <p:ext uri="{BB962C8B-B14F-4D97-AF65-F5344CB8AC3E}">
        <p14:creationId xmlns:p14="http://schemas.microsoft.com/office/powerpoint/2010/main" val="4005066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Сколько стадий в развитии стресса?</a:t>
            </a:r>
          </a:p>
          <a:p>
            <a:r>
              <a:rPr lang="ru-RU" dirty="0"/>
              <a:t>Опишите фазу тревоги в стадии развития стресса.</a:t>
            </a:r>
          </a:p>
        </p:txBody>
      </p:sp>
    </p:spTree>
    <p:extLst>
      <p:ext uri="{BB962C8B-B14F-4D97-AF65-F5344CB8AC3E}">
        <p14:creationId xmlns:p14="http://schemas.microsoft.com/office/powerpoint/2010/main" val="1296764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Понятие стрессоустойчивости</a:t>
            </a:r>
          </a:p>
        </p:txBody>
      </p:sp>
      <p:sp>
        <p:nvSpPr>
          <p:cNvPr id="3" name="Объект 2"/>
          <p:cNvSpPr>
            <a:spLocks noGrp="1"/>
          </p:cNvSpPr>
          <p:nvPr>
            <p:ph idx="1"/>
          </p:nvPr>
        </p:nvSpPr>
        <p:spPr>
          <a:xfrm>
            <a:off x="1290320" y="1361440"/>
            <a:ext cx="10214292" cy="4549782"/>
          </a:xfrm>
        </p:spPr>
        <p:txBody>
          <a:bodyPr/>
          <a:lstStyle/>
          <a:p>
            <a:pPr algn="just"/>
            <a:r>
              <a:rPr lang="ru-RU" dirty="0"/>
              <a:t>Стрессоустойчивость - чувствительность человека к психотравмам. Стрессоустойчивость зависит от самого человека, от желания и умения пользоваться теми или иными приемами психической саморегуляции.</a:t>
            </a:r>
          </a:p>
          <a:p>
            <a:pPr marL="0" indent="0">
              <a:buNone/>
            </a:pPr>
            <a:endParaRPr lang="ru-RU" dirty="0"/>
          </a:p>
          <a:p>
            <a:pPr marL="0" indent="0">
              <a:buNone/>
            </a:pPr>
            <a:r>
              <a:rPr lang="ru-RU" dirty="0"/>
              <a:t>    Основные компоненты стрессоустойчивости:</a:t>
            </a:r>
          </a:p>
          <a:p>
            <a:pPr marL="0" indent="0">
              <a:buNone/>
            </a:pPr>
            <a:r>
              <a:rPr lang="ru-RU" dirty="0"/>
              <a:t>1. Ощущение важности своего существования.</a:t>
            </a:r>
          </a:p>
          <a:p>
            <a:pPr marL="0" indent="0">
              <a:buNone/>
            </a:pPr>
            <a:r>
              <a:rPr lang="ru-RU" dirty="0"/>
              <a:t>2. Чувство независимости.</a:t>
            </a:r>
          </a:p>
          <a:p>
            <a:pPr marL="0" indent="0">
              <a:buNone/>
            </a:pPr>
            <a:r>
              <a:rPr lang="ru-RU" dirty="0"/>
              <a:t>3. Способность влиять на собственную жизнь (открытость и интерес к изменениям, отношение к ним не как к угрозе, а как к возможности развития).</a:t>
            </a:r>
          </a:p>
          <a:p>
            <a:endParaRPr lang="ru-RU" dirty="0"/>
          </a:p>
        </p:txBody>
      </p:sp>
    </p:spTree>
    <p:extLst>
      <p:ext uri="{BB962C8B-B14F-4D97-AF65-F5344CB8AC3E}">
        <p14:creationId xmlns:p14="http://schemas.microsoft.com/office/powerpoint/2010/main" val="3679602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8AA07E45-BC7A-4B5D-A9F0-AB20822236CA}"/>
              </a:ext>
            </a:extLst>
          </p:cNvPr>
          <p:cNvSpPr>
            <a:spLocks noGrp="1" noChangeArrowheads="1"/>
          </p:cNvSpPr>
          <p:nvPr>
            <p:ph type="title"/>
          </p:nvPr>
        </p:nvSpPr>
        <p:spPr>
          <a:xfrm>
            <a:off x="-1588452" y="310663"/>
            <a:ext cx="10112692" cy="550862"/>
          </a:xfrm>
        </p:spPr>
        <p:txBody>
          <a:bodyPr>
            <a:normAutofit fontScale="90000"/>
          </a:bodyPr>
          <a:lstStyle/>
          <a:p>
            <a:pPr>
              <a:defRPr/>
            </a:pPr>
            <a:br>
              <a:rPr lang="ru-RU" i="1" dirty="0"/>
            </a:br>
            <a:br>
              <a:rPr lang="ru-RU" i="1" dirty="0"/>
            </a:br>
            <a:endParaRPr lang="ru-RU" dirty="0"/>
          </a:p>
        </p:txBody>
      </p:sp>
      <p:sp>
        <p:nvSpPr>
          <p:cNvPr id="56323" name="Rectangle 3">
            <a:extLst>
              <a:ext uri="{FF2B5EF4-FFF2-40B4-BE49-F238E27FC236}">
                <a16:creationId xmlns:a16="http://schemas.microsoft.com/office/drawing/2014/main" id="{D314DFBA-B205-4C16-891C-C1BA3001292D}"/>
              </a:ext>
            </a:extLst>
          </p:cNvPr>
          <p:cNvSpPr>
            <a:spLocks noGrp="1" noChangeArrowheads="1"/>
          </p:cNvSpPr>
          <p:nvPr>
            <p:ph type="body" idx="1"/>
          </p:nvPr>
        </p:nvSpPr>
        <p:spPr>
          <a:xfrm>
            <a:off x="1981200" y="1916114"/>
            <a:ext cx="9215120" cy="4681537"/>
          </a:xfrm>
        </p:spPr>
        <p:txBody>
          <a:bodyPr>
            <a:normAutofit/>
          </a:bodyPr>
          <a:lstStyle/>
          <a:p>
            <a:r>
              <a:rPr lang="ru-RU" altLang="ru-RU" sz="2800" dirty="0">
                <a:solidFill>
                  <a:schemeClr val="tx1"/>
                </a:solidFill>
              </a:rPr>
              <a:t>общение с дорогими людьми, </a:t>
            </a:r>
          </a:p>
          <a:p>
            <a:r>
              <a:rPr lang="ru-RU" altLang="ru-RU" sz="2800" dirty="0">
                <a:solidFill>
                  <a:schemeClr val="tx1"/>
                </a:solidFill>
              </a:rPr>
              <a:t>симпатия и поддержка сотрудников; </a:t>
            </a:r>
          </a:p>
          <a:p>
            <a:r>
              <a:rPr lang="ru-RU" altLang="ru-RU" sz="2800" dirty="0">
                <a:solidFill>
                  <a:schemeClr val="tx1"/>
                </a:solidFill>
              </a:rPr>
              <a:t>сохранение или желаемое изменение статуса (семейного, должностного, социального)</a:t>
            </a:r>
          </a:p>
        </p:txBody>
      </p:sp>
      <p:sp>
        <p:nvSpPr>
          <p:cNvPr id="56324" name="Прямоугольник 1">
            <a:extLst>
              <a:ext uri="{FF2B5EF4-FFF2-40B4-BE49-F238E27FC236}">
                <a16:creationId xmlns:a16="http://schemas.microsoft.com/office/drawing/2014/main" id="{5F3AD05F-1173-4371-AE98-B806F8D440EF}"/>
              </a:ext>
            </a:extLst>
          </p:cNvPr>
          <p:cNvSpPr>
            <a:spLocks noChangeArrowheads="1"/>
          </p:cNvSpPr>
          <p:nvPr/>
        </p:nvSpPr>
        <p:spPr bwMode="auto">
          <a:xfrm>
            <a:off x="2577148" y="1290708"/>
            <a:ext cx="94522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9pPr>
          </a:lstStyle>
          <a:p>
            <a:pPr>
              <a:spcBef>
                <a:spcPct val="0"/>
              </a:spcBef>
              <a:buClrTx/>
              <a:buSzTx/>
              <a:buFontTx/>
              <a:buNone/>
            </a:pPr>
            <a:r>
              <a:rPr lang="ru-RU" altLang="ru-RU" i="1" dirty="0"/>
              <a:t>Внешние ресурсы психологической устойчивости</a:t>
            </a:r>
            <a:r>
              <a:rPr lang="ru-RU" altLang="ru-RU" dirty="0"/>
              <a:t> </a:t>
            </a:r>
          </a:p>
        </p:txBody>
      </p:sp>
      <p:sp>
        <p:nvSpPr>
          <p:cNvPr id="2" name="Прямоугольник 1">
            <a:extLst>
              <a:ext uri="{FF2B5EF4-FFF2-40B4-BE49-F238E27FC236}">
                <a16:creationId xmlns:a16="http://schemas.microsoft.com/office/drawing/2014/main" id="{6CD4D799-46D3-4555-BCBF-17E68149DDB3}"/>
              </a:ext>
            </a:extLst>
          </p:cNvPr>
          <p:cNvSpPr/>
          <p:nvPr/>
        </p:nvSpPr>
        <p:spPr>
          <a:xfrm>
            <a:off x="1860550" y="477520"/>
            <a:ext cx="6524191" cy="646331"/>
          </a:xfrm>
          <a:prstGeom prst="rect">
            <a:avLst/>
          </a:prstGeom>
        </p:spPr>
        <p:txBody>
          <a:bodyPr wrap="square">
            <a:spAutoFit/>
          </a:bodyPr>
          <a:lstStyle/>
          <a:p>
            <a:r>
              <a:rPr lang="ru-RU" sz="3600" dirty="0"/>
              <a:t>Профилактика стрессов</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208FA19B-668B-4E10-A5B7-AF97DC564712}"/>
              </a:ext>
            </a:extLst>
          </p:cNvPr>
          <p:cNvSpPr>
            <a:spLocks noGrp="1" noChangeArrowheads="1"/>
          </p:cNvSpPr>
          <p:nvPr>
            <p:ph type="title"/>
          </p:nvPr>
        </p:nvSpPr>
        <p:spPr>
          <a:xfrm>
            <a:off x="2021840" y="553403"/>
            <a:ext cx="10657840" cy="1001712"/>
          </a:xfrm>
        </p:spPr>
        <p:txBody>
          <a:bodyPr>
            <a:normAutofit/>
          </a:bodyPr>
          <a:lstStyle/>
          <a:p>
            <a:pPr>
              <a:defRPr/>
            </a:pPr>
            <a:r>
              <a:rPr lang="ru-RU" sz="3200" i="1" dirty="0"/>
              <a:t>Пути укрепления психологической устойчивости</a:t>
            </a:r>
            <a:r>
              <a:rPr lang="ru-RU" sz="3200" dirty="0"/>
              <a:t> </a:t>
            </a:r>
          </a:p>
        </p:txBody>
      </p:sp>
      <p:sp>
        <p:nvSpPr>
          <p:cNvPr id="29699" name="Rectangle 3">
            <a:extLst>
              <a:ext uri="{FF2B5EF4-FFF2-40B4-BE49-F238E27FC236}">
                <a16:creationId xmlns:a16="http://schemas.microsoft.com/office/drawing/2014/main" id="{6B575253-ABBE-4F7B-BF00-1BF5870F7C4A}"/>
              </a:ext>
            </a:extLst>
          </p:cNvPr>
          <p:cNvSpPr>
            <a:spLocks noGrp="1" noChangeArrowheads="1"/>
          </p:cNvSpPr>
          <p:nvPr>
            <p:ph type="body" idx="1"/>
          </p:nvPr>
        </p:nvSpPr>
        <p:spPr>
          <a:xfrm>
            <a:off x="1635760" y="1412875"/>
            <a:ext cx="10139680" cy="5184775"/>
          </a:xfrm>
        </p:spPr>
        <p:txBody>
          <a:bodyPr>
            <a:normAutofit/>
          </a:bodyPr>
          <a:lstStyle/>
          <a:p>
            <a:pPr>
              <a:lnSpc>
                <a:spcPct val="80000"/>
              </a:lnSpc>
              <a:buFontTx/>
              <a:buNone/>
              <a:defRPr/>
            </a:pPr>
            <a:r>
              <a:rPr lang="ru-RU" dirty="0">
                <a:solidFill>
                  <a:srgbClr val="333399"/>
                </a:solidFill>
              </a:rPr>
              <a:t>1</a:t>
            </a:r>
            <a:r>
              <a:rPr lang="ru-RU" dirty="0">
                <a:solidFill>
                  <a:schemeClr val="tx1"/>
                </a:solidFill>
              </a:rPr>
              <a:t>.  </a:t>
            </a:r>
            <a:r>
              <a:rPr lang="ru-RU" sz="3000" u="sng" dirty="0">
                <a:solidFill>
                  <a:schemeClr val="tx1"/>
                </a:solidFill>
              </a:rPr>
              <a:t>САМОРАЗВИТИЕ</a:t>
            </a:r>
            <a:r>
              <a:rPr lang="ru-RU" sz="3000" dirty="0">
                <a:solidFill>
                  <a:schemeClr val="tx1"/>
                </a:solidFill>
              </a:rPr>
              <a:t>:</a:t>
            </a:r>
          </a:p>
          <a:p>
            <a:pPr>
              <a:lnSpc>
                <a:spcPct val="80000"/>
              </a:lnSpc>
              <a:defRPr/>
            </a:pPr>
            <a:r>
              <a:rPr lang="ru-RU" dirty="0">
                <a:solidFill>
                  <a:schemeClr val="tx1"/>
                </a:solidFill>
              </a:rPr>
              <a:t>коррекция настроя личности и взглядов на жизнь </a:t>
            </a:r>
          </a:p>
          <a:p>
            <a:pPr>
              <a:lnSpc>
                <a:spcPct val="80000"/>
              </a:lnSpc>
              <a:defRPr/>
            </a:pPr>
            <a:r>
              <a:rPr lang="ru-RU" dirty="0">
                <a:solidFill>
                  <a:schemeClr val="tx1"/>
                </a:solidFill>
              </a:rPr>
              <a:t>умение радоваться жизни </a:t>
            </a:r>
          </a:p>
          <a:p>
            <a:pPr>
              <a:lnSpc>
                <a:spcPct val="80000"/>
              </a:lnSpc>
              <a:defRPr/>
            </a:pPr>
            <a:r>
              <a:rPr lang="ru-RU" dirty="0">
                <a:solidFill>
                  <a:schemeClr val="tx1"/>
                </a:solidFill>
              </a:rPr>
              <a:t>философское отношение к событиям </a:t>
            </a:r>
          </a:p>
          <a:p>
            <a:pPr>
              <a:lnSpc>
                <a:spcPct val="80000"/>
              </a:lnSpc>
              <a:defRPr/>
            </a:pPr>
            <a:r>
              <a:rPr lang="ru-RU" dirty="0">
                <a:solidFill>
                  <a:schemeClr val="tx1"/>
                </a:solidFill>
              </a:rPr>
              <a:t>юмор и умение  избавляться от гнева </a:t>
            </a:r>
          </a:p>
          <a:p>
            <a:pPr>
              <a:lnSpc>
                <a:spcPct val="80000"/>
              </a:lnSpc>
              <a:defRPr/>
            </a:pPr>
            <a:r>
              <a:rPr lang="ru-RU" dirty="0">
                <a:solidFill>
                  <a:schemeClr val="tx1"/>
                </a:solidFill>
              </a:rPr>
              <a:t>оптимизм и позитивное восприятие окружающей действительности</a:t>
            </a:r>
          </a:p>
          <a:p>
            <a:pPr>
              <a:lnSpc>
                <a:spcPct val="80000"/>
              </a:lnSpc>
              <a:spcBef>
                <a:spcPct val="50000"/>
              </a:spcBef>
              <a:buFontTx/>
              <a:buNone/>
              <a:defRPr/>
            </a:pPr>
            <a:r>
              <a:rPr lang="ru-RU" dirty="0">
                <a:solidFill>
                  <a:schemeClr val="tx1"/>
                </a:solidFill>
              </a:rPr>
              <a:t>2</a:t>
            </a:r>
            <a:r>
              <a:rPr lang="ru-RU" sz="3000" dirty="0">
                <a:solidFill>
                  <a:schemeClr val="tx1"/>
                </a:solidFill>
              </a:rPr>
              <a:t>.  </a:t>
            </a:r>
            <a:r>
              <a:rPr lang="ru-RU" sz="3000" u="sng" dirty="0">
                <a:solidFill>
                  <a:schemeClr val="tx1"/>
                </a:solidFill>
              </a:rPr>
              <a:t>ПОДДЕРЖКА ФИЗИЧЕСКОЙ ВЫНОСЛИВОСТИ</a:t>
            </a:r>
          </a:p>
          <a:p>
            <a:pPr>
              <a:lnSpc>
                <a:spcPct val="80000"/>
              </a:lnSpc>
              <a:spcBef>
                <a:spcPct val="50000"/>
              </a:spcBef>
              <a:buFontTx/>
              <a:buNone/>
              <a:defRPr/>
            </a:pPr>
            <a:r>
              <a:rPr lang="ru-RU" sz="3000" dirty="0">
                <a:solidFill>
                  <a:schemeClr val="tx1"/>
                </a:solidFill>
              </a:rPr>
              <a:t>3.  </a:t>
            </a:r>
            <a:r>
              <a:rPr lang="ru-RU" sz="3000" u="sng" dirty="0">
                <a:solidFill>
                  <a:schemeClr val="tx1"/>
                </a:solidFill>
              </a:rPr>
              <a:t>АКТИВНОСТЬ И ПОДГОТОВКА</a:t>
            </a:r>
            <a:r>
              <a:rPr lang="ru-RU" sz="3000" dirty="0">
                <a:solidFill>
                  <a:schemeClr val="tx1"/>
                </a:solidFill>
              </a:rPr>
              <a:t> </a:t>
            </a:r>
          </a:p>
          <a:p>
            <a:pPr>
              <a:lnSpc>
                <a:spcPct val="80000"/>
              </a:lnSpc>
              <a:spcBef>
                <a:spcPct val="50000"/>
              </a:spcBef>
              <a:buFontTx/>
              <a:buNone/>
              <a:defRPr/>
            </a:pPr>
            <a:r>
              <a:rPr lang="ru-RU" sz="3000" dirty="0">
                <a:solidFill>
                  <a:schemeClr val="tx1"/>
                </a:solidFill>
              </a:rPr>
              <a:t>4. </a:t>
            </a:r>
            <a:r>
              <a:rPr lang="ru-RU" sz="3000" u="sng" dirty="0">
                <a:solidFill>
                  <a:schemeClr val="tx1"/>
                </a:solidFill>
              </a:rPr>
              <a:t>АКЦЕНТ НА ПРОЦЕСС, А НЕ НА РЕЗУЛЬТАТ</a:t>
            </a:r>
            <a:endParaRPr lang="ru-RU" sz="3000" dirty="0">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036D64-E1CE-478A-9852-BD2F616E9ED1}"/>
              </a:ext>
            </a:extLst>
          </p:cNvPr>
          <p:cNvSpPr>
            <a:spLocks noGrp="1"/>
          </p:cNvSpPr>
          <p:nvPr>
            <p:ph type="title"/>
          </p:nvPr>
        </p:nvSpPr>
        <p:spPr>
          <a:xfrm>
            <a:off x="2204720" y="634048"/>
            <a:ext cx="10149840" cy="966152"/>
          </a:xfrm>
        </p:spPr>
        <p:txBody>
          <a:bodyPr>
            <a:noAutofit/>
          </a:bodyPr>
          <a:lstStyle/>
          <a:p>
            <a:pPr>
              <a:defRPr/>
            </a:pPr>
            <a:r>
              <a:rPr lang="ru-RU" dirty="0"/>
              <a:t>ПРОФИЛАКТИКА СТРЕССА КАЖДЫЙ ДЕНЬ</a:t>
            </a:r>
            <a:endParaRPr lang="en-US" dirty="0"/>
          </a:p>
        </p:txBody>
      </p:sp>
      <p:sp>
        <p:nvSpPr>
          <p:cNvPr id="58371" name="Содержимое 2">
            <a:extLst>
              <a:ext uri="{FF2B5EF4-FFF2-40B4-BE49-F238E27FC236}">
                <a16:creationId xmlns:a16="http://schemas.microsoft.com/office/drawing/2014/main" id="{B8786EB6-0583-4C58-85EE-9B0B10E78F72}"/>
              </a:ext>
            </a:extLst>
          </p:cNvPr>
          <p:cNvSpPr>
            <a:spLocks noGrp="1"/>
          </p:cNvSpPr>
          <p:nvPr>
            <p:ph idx="1"/>
          </p:nvPr>
        </p:nvSpPr>
        <p:spPr>
          <a:xfrm>
            <a:off x="1919288" y="1600200"/>
            <a:ext cx="8291512" cy="5257800"/>
          </a:xfrm>
        </p:spPr>
        <p:txBody>
          <a:bodyPr/>
          <a:lstStyle/>
          <a:p>
            <a:pPr indent="-701675"/>
            <a:r>
              <a:rPr lang="ru-RU" altLang="ru-RU" sz="2400" dirty="0">
                <a:solidFill>
                  <a:schemeClr val="tx1"/>
                </a:solidFill>
              </a:rPr>
              <a:t>смейтесь, </a:t>
            </a:r>
            <a:endParaRPr lang="en-US" altLang="ru-RU" sz="2400" dirty="0">
              <a:solidFill>
                <a:schemeClr val="tx1"/>
              </a:solidFill>
            </a:endParaRPr>
          </a:p>
          <a:p>
            <a:pPr indent="-701675"/>
            <a:r>
              <a:rPr lang="ru-RU" altLang="ru-RU" sz="2400" dirty="0">
                <a:solidFill>
                  <a:schemeClr val="tx1"/>
                </a:solidFill>
              </a:rPr>
              <a:t>хвалите себя, </a:t>
            </a:r>
            <a:endParaRPr lang="en-US" altLang="ru-RU" sz="2400" dirty="0">
              <a:solidFill>
                <a:schemeClr val="tx1"/>
              </a:solidFill>
            </a:endParaRPr>
          </a:p>
          <a:p>
            <a:pPr indent="-701675"/>
            <a:r>
              <a:rPr lang="ru-RU" altLang="ru-RU" sz="2400" dirty="0">
                <a:solidFill>
                  <a:schemeClr val="tx1"/>
                </a:solidFill>
              </a:rPr>
              <a:t>признавайтесь в любви самому дорогому человеку,</a:t>
            </a:r>
            <a:endParaRPr lang="en-US" altLang="ru-RU" sz="2400" dirty="0">
              <a:solidFill>
                <a:schemeClr val="tx1"/>
              </a:solidFill>
            </a:endParaRPr>
          </a:p>
          <a:p>
            <a:pPr indent="-701675"/>
            <a:r>
              <a:rPr lang="ru-RU" altLang="ru-RU" sz="2400" dirty="0">
                <a:solidFill>
                  <a:schemeClr val="tx1"/>
                </a:solidFill>
              </a:rPr>
              <a:t>научитесь говорить «нет» в ответ на бесцеремонные просьбы и некоторым своим желаниям</a:t>
            </a:r>
            <a:endParaRPr lang="en-US" altLang="ru-RU" sz="2400" dirty="0">
              <a:solidFill>
                <a:schemeClr val="tx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2E770F-7A83-48C4-8501-EBB67B5F2729}"/>
              </a:ext>
            </a:extLst>
          </p:cNvPr>
          <p:cNvSpPr>
            <a:spLocks noGrp="1"/>
          </p:cNvSpPr>
          <p:nvPr>
            <p:ph type="title"/>
          </p:nvPr>
        </p:nvSpPr>
        <p:spPr>
          <a:xfrm>
            <a:off x="2116138" y="274638"/>
            <a:ext cx="8094662" cy="1528762"/>
          </a:xfrm>
        </p:spPr>
        <p:txBody>
          <a:bodyPr>
            <a:normAutofit fontScale="90000"/>
          </a:bodyPr>
          <a:lstStyle/>
          <a:p>
            <a:pPr algn="ctr">
              <a:defRPr/>
            </a:pPr>
            <a:r>
              <a:rPr lang="ru-RU" dirty="0"/>
              <a:t>ПРОФИЛАКТИКА СТРЕССА</a:t>
            </a:r>
            <a:br>
              <a:rPr lang="ru-RU" dirty="0"/>
            </a:br>
            <a:br>
              <a:rPr lang="ru-RU" dirty="0"/>
            </a:br>
            <a:br>
              <a:rPr lang="en-US" dirty="0"/>
            </a:br>
            <a:endParaRPr lang="en-US" dirty="0"/>
          </a:p>
        </p:txBody>
      </p:sp>
      <p:sp>
        <p:nvSpPr>
          <p:cNvPr id="3" name="Содержимое 2">
            <a:extLst>
              <a:ext uri="{FF2B5EF4-FFF2-40B4-BE49-F238E27FC236}">
                <a16:creationId xmlns:a16="http://schemas.microsoft.com/office/drawing/2014/main" id="{25269D29-CEF9-40AD-BEC1-5694830874B2}"/>
              </a:ext>
            </a:extLst>
          </p:cNvPr>
          <p:cNvSpPr>
            <a:spLocks noGrp="1"/>
          </p:cNvSpPr>
          <p:nvPr>
            <p:ph idx="1"/>
          </p:nvPr>
        </p:nvSpPr>
        <p:spPr>
          <a:xfrm>
            <a:off x="1981200" y="2708276"/>
            <a:ext cx="8229600" cy="3387725"/>
          </a:xfrm>
        </p:spPr>
        <p:txBody>
          <a:bodyPr/>
          <a:lstStyle/>
          <a:p>
            <a:pPr>
              <a:defRPr/>
            </a:pPr>
            <a:r>
              <a:rPr lang="ru-RU" sz="4000" dirty="0">
                <a:solidFill>
                  <a:schemeClr val="tx1"/>
                </a:solidFill>
              </a:rPr>
              <a:t>тренируйтесь до пота</a:t>
            </a:r>
            <a:endParaRPr lang="en-US" sz="4000" dirty="0">
              <a:solidFill>
                <a:schemeClr val="tx1"/>
              </a:solidFill>
            </a:endParaRPr>
          </a:p>
          <a:p>
            <a:pPr algn="ctr">
              <a:buFont typeface="Wingdings" panose="05000000000000000000" pitchFamily="2" charset="2"/>
              <a:buNone/>
              <a:defRPr/>
            </a:pPr>
            <a:r>
              <a:rPr lang="ru-RU" sz="3200" b="1" dirty="0">
                <a:solidFill>
                  <a:schemeClr val="tx1"/>
                </a:solidFill>
                <a:latin typeface="+mj-lt"/>
                <a:ea typeface="+mj-ea"/>
                <a:cs typeface="+mj-cs"/>
              </a:rPr>
              <a:t>пол дня в неделю </a:t>
            </a:r>
          </a:p>
          <a:p>
            <a:pPr>
              <a:defRPr/>
            </a:pPr>
            <a:r>
              <a:rPr lang="ru-RU" sz="4000" dirty="0">
                <a:solidFill>
                  <a:schemeClr val="tx1"/>
                </a:solidFill>
              </a:rPr>
              <a:t>проводите так, как вам нравится</a:t>
            </a:r>
            <a:endParaRPr lang="en-US" sz="4000" dirty="0">
              <a:solidFill>
                <a:schemeClr val="tx1"/>
              </a:solidFill>
            </a:endParaRPr>
          </a:p>
          <a:p>
            <a:pPr>
              <a:defRPr/>
            </a:pPr>
            <a:endParaRPr lang="en-US" dirty="0"/>
          </a:p>
        </p:txBody>
      </p:sp>
      <p:sp>
        <p:nvSpPr>
          <p:cNvPr id="59396" name="Прямоугольник 3">
            <a:extLst>
              <a:ext uri="{FF2B5EF4-FFF2-40B4-BE49-F238E27FC236}">
                <a16:creationId xmlns:a16="http://schemas.microsoft.com/office/drawing/2014/main" id="{E85ED0F0-453C-4213-91CE-CC48F2BE0A4E}"/>
              </a:ext>
            </a:extLst>
          </p:cNvPr>
          <p:cNvSpPr>
            <a:spLocks noChangeArrowheads="1"/>
          </p:cNvSpPr>
          <p:nvPr/>
        </p:nvSpPr>
        <p:spPr bwMode="auto">
          <a:xfrm>
            <a:off x="3443288" y="1995489"/>
            <a:ext cx="5461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600" b="1">
                <a:solidFill>
                  <a:schemeClr val="tx1"/>
                </a:solidFill>
                <a:latin typeface="Tahoma" panose="020B0604030504040204" pitchFamily="34" charset="0"/>
              </a:defRPr>
            </a:lvl9pPr>
          </a:lstStyle>
          <a:p>
            <a:pPr>
              <a:spcBef>
                <a:spcPct val="0"/>
              </a:spcBef>
              <a:buClrTx/>
              <a:buSzTx/>
              <a:buFontTx/>
              <a:buNone/>
            </a:pPr>
            <a:r>
              <a:rPr lang="ru-RU" altLang="ru-RU" sz="3200" b="1" dirty="0"/>
              <a:t>2 раза в неделю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t>Понятие воли в психологии</a:t>
            </a:r>
            <a:r>
              <a:rPr lang="ru-RU" dirty="0"/>
              <a:t>.  </a:t>
            </a:r>
            <a:br>
              <a:rPr lang="ru-RU" dirty="0"/>
            </a:br>
            <a:endParaRPr lang="ru-RU" dirty="0"/>
          </a:p>
        </p:txBody>
      </p:sp>
      <p:sp>
        <p:nvSpPr>
          <p:cNvPr id="3" name="Объект 2"/>
          <p:cNvSpPr>
            <a:spLocks noGrp="1"/>
          </p:cNvSpPr>
          <p:nvPr>
            <p:ph idx="1"/>
          </p:nvPr>
        </p:nvSpPr>
        <p:spPr>
          <a:xfrm>
            <a:off x="1198880" y="1341120"/>
            <a:ext cx="10305732" cy="4570102"/>
          </a:xfrm>
        </p:spPr>
        <p:txBody>
          <a:bodyPr>
            <a:normAutofit/>
          </a:bodyPr>
          <a:lstStyle/>
          <a:p>
            <a:pPr marL="0" indent="0" algn="ctr">
              <a:buNone/>
            </a:pPr>
            <a:r>
              <a:rPr lang="ru-RU" dirty="0"/>
              <a:t>        Воля – форма психического отражения, проявляющегося в способности к выбору действий, связанных с преодолением внешних или внутренних препятствий.</a:t>
            </a:r>
          </a:p>
          <a:p>
            <a:pPr marL="0" indent="0" algn="ctr">
              <a:buNone/>
            </a:pPr>
            <a:r>
              <a:rPr lang="ru-RU" dirty="0"/>
              <a:t> Волевые действия — сознательно контролируемые действия, направленные на преодоление трудностей и препятствий при достижении поставленных целей.</a:t>
            </a:r>
          </a:p>
          <a:p>
            <a:pPr marL="0" indent="0" algn="ctr">
              <a:buNone/>
            </a:pPr>
            <a:endParaRPr lang="ru-RU" dirty="0"/>
          </a:p>
          <a:p>
            <a:pPr marL="0" indent="0" algn="ctr">
              <a:buNone/>
            </a:pPr>
            <a:r>
              <a:rPr lang="ru-RU" dirty="0"/>
              <a:t>Содержание волевого действия</a:t>
            </a:r>
          </a:p>
          <a:p>
            <a:r>
              <a:rPr lang="ru-RU" dirty="0"/>
              <a:t>Воля обеспечивает целенаправленность и упорядоченность человеческой деятельности. </a:t>
            </a:r>
          </a:p>
          <a:p>
            <a:r>
              <a:rPr lang="ru-RU" dirty="0"/>
              <a:t>Воля как способность человека к саморегуляции. </a:t>
            </a:r>
          </a:p>
          <a:p>
            <a:pPr marL="0" indent="0">
              <a:buNone/>
            </a:pPr>
            <a:endParaRPr lang="ru-RU" dirty="0"/>
          </a:p>
          <a:p>
            <a:r>
              <a:rPr lang="ru-RU" dirty="0"/>
              <a:t>Воля — это сознательное преодоление человеком трудностей на пути к поставленной цели. </a:t>
            </a:r>
          </a:p>
        </p:txBody>
      </p:sp>
    </p:spTree>
    <p:extLst>
      <p:ext uri="{BB962C8B-B14F-4D97-AF65-F5344CB8AC3E}">
        <p14:creationId xmlns:p14="http://schemas.microsoft.com/office/powerpoint/2010/main" val="1230613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6D9139-0C53-44BD-81FF-4D317C56654C}"/>
              </a:ext>
            </a:extLst>
          </p:cNvPr>
          <p:cNvSpPr>
            <a:spLocks noGrp="1"/>
          </p:cNvSpPr>
          <p:nvPr>
            <p:ph type="title"/>
          </p:nvPr>
        </p:nvSpPr>
        <p:spPr>
          <a:xfrm>
            <a:off x="2209800" y="411164"/>
            <a:ext cx="7772400" cy="930275"/>
          </a:xfrm>
        </p:spPr>
        <p:txBody>
          <a:bodyPr>
            <a:normAutofit/>
          </a:bodyPr>
          <a:lstStyle/>
          <a:p>
            <a:pPr>
              <a:defRPr/>
            </a:pPr>
            <a:r>
              <a:rPr lang="ru-RU" dirty="0"/>
              <a:t>Колесо жизненного баланса</a:t>
            </a:r>
            <a:endParaRPr lang="en-US" dirty="0"/>
          </a:p>
        </p:txBody>
      </p:sp>
      <p:pic>
        <p:nvPicPr>
          <p:cNvPr id="60419" name="Picture 2">
            <a:extLst>
              <a:ext uri="{FF2B5EF4-FFF2-40B4-BE49-F238E27FC236}">
                <a16:creationId xmlns:a16="http://schemas.microsoft.com/office/drawing/2014/main" id="{5BDE324D-9023-4060-A558-01008451948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79650" y="1773238"/>
            <a:ext cx="7632700" cy="4824412"/>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Вопрос</a:t>
            </a:r>
          </a:p>
        </p:txBody>
      </p:sp>
      <p:sp>
        <p:nvSpPr>
          <p:cNvPr id="3" name="Объект 2"/>
          <p:cNvSpPr>
            <a:spLocks noGrp="1"/>
          </p:cNvSpPr>
          <p:nvPr>
            <p:ph idx="1"/>
          </p:nvPr>
        </p:nvSpPr>
        <p:spPr/>
        <p:txBody>
          <a:bodyPr/>
          <a:lstStyle/>
          <a:p>
            <a:r>
              <a:rPr lang="ru-RU" dirty="0"/>
              <a:t>Что такое стрессоустойчивость?</a:t>
            </a:r>
          </a:p>
          <a:p>
            <a:r>
              <a:rPr lang="ru-RU" dirty="0"/>
              <a:t>Какие вы знаете пути укрепления стрессоустойчивости?</a:t>
            </a:r>
          </a:p>
          <a:p>
            <a:endParaRPr lang="ru-RU" dirty="0"/>
          </a:p>
        </p:txBody>
      </p:sp>
    </p:spTree>
    <p:extLst>
      <p:ext uri="{BB962C8B-B14F-4D97-AF65-F5344CB8AC3E}">
        <p14:creationId xmlns:p14="http://schemas.microsoft.com/office/powerpoint/2010/main" val="3829721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Контрольные вопросы</a:t>
            </a:r>
          </a:p>
        </p:txBody>
      </p:sp>
      <p:sp>
        <p:nvSpPr>
          <p:cNvPr id="3" name="Объект 2"/>
          <p:cNvSpPr>
            <a:spLocks noGrp="1"/>
          </p:cNvSpPr>
          <p:nvPr>
            <p:ph idx="1"/>
          </p:nvPr>
        </p:nvSpPr>
        <p:spPr/>
        <p:txBody>
          <a:bodyPr/>
          <a:lstStyle/>
          <a:p>
            <a:endParaRPr lang="ru-RU" dirty="0"/>
          </a:p>
          <a:p>
            <a:r>
              <a:rPr lang="ru-RU" dirty="0"/>
              <a:t>Место </a:t>
            </a:r>
            <a:r>
              <a:rPr lang="ru-RU" dirty="0" err="1"/>
              <a:t>саморегуляции</a:t>
            </a:r>
            <a:r>
              <a:rPr lang="ru-RU" dirty="0"/>
              <a:t> в процессе взаимодействия человека с миром</a:t>
            </a:r>
          </a:p>
          <a:p>
            <a:r>
              <a:rPr lang="ru-RU" dirty="0"/>
              <a:t>Что такое стресс-менеджмент?</a:t>
            </a:r>
          </a:p>
          <a:p>
            <a:r>
              <a:rPr lang="ru-RU" dirty="0"/>
              <a:t>Дайте определение физиологическому и психологическому стрессам.</a:t>
            </a:r>
          </a:p>
          <a:p>
            <a:r>
              <a:rPr lang="ru-RU" dirty="0"/>
              <a:t>Фаза сопротивления в развитии стресса включает в себя?</a:t>
            </a:r>
          </a:p>
          <a:p>
            <a:r>
              <a:rPr lang="ru-RU" dirty="0"/>
              <a:t>Перечислите основные компоненты стрессоустойчивости.</a:t>
            </a:r>
          </a:p>
        </p:txBody>
      </p:sp>
    </p:spTree>
    <p:extLst>
      <p:ext uri="{BB962C8B-B14F-4D97-AF65-F5344CB8AC3E}">
        <p14:creationId xmlns:p14="http://schemas.microsoft.com/office/powerpoint/2010/main" val="6405828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Литература</a:t>
            </a:r>
          </a:p>
        </p:txBody>
      </p:sp>
      <p:sp>
        <p:nvSpPr>
          <p:cNvPr id="3" name="Объект 2"/>
          <p:cNvSpPr>
            <a:spLocks noGrp="1"/>
          </p:cNvSpPr>
          <p:nvPr>
            <p:ph idx="1"/>
          </p:nvPr>
        </p:nvSpPr>
        <p:spPr/>
        <p:txBody>
          <a:bodyPr>
            <a:normAutofit fontScale="92500"/>
          </a:bodyPr>
          <a:lstStyle/>
          <a:p>
            <a:r>
              <a:rPr lang="ru-RU" dirty="0" err="1"/>
              <a:t>Гамезо</a:t>
            </a:r>
            <a:r>
              <a:rPr lang="ru-RU" dirty="0"/>
              <a:t> М.В., Домашенко И.А. </a:t>
            </a:r>
            <a:r>
              <a:rPr lang="ru-RU" dirty="0" err="1"/>
              <a:t>тлас</a:t>
            </a:r>
            <a:r>
              <a:rPr lang="ru-RU" dirty="0"/>
              <a:t> по психологии: </a:t>
            </a:r>
            <a:r>
              <a:rPr lang="ru-RU" dirty="0" err="1"/>
              <a:t>Информ</a:t>
            </a:r>
            <a:r>
              <a:rPr lang="ru-RU" dirty="0"/>
              <a:t>.-метод, пособие курсу Г18   «Психология человека». - М.: Педагогическое общество России, 2004. - 276 с.</a:t>
            </a:r>
          </a:p>
          <a:p>
            <a:r>
              <a:rPr lang="ru-RU" dirty="0"/>
              <a:t>Сердюк, В. Г. Менеджмент стресса на рабочем месте: причины, вызывающие рабочие стрессы, последствия / В. Г. Сердюк // Кадры предприятия. – 2004. – № 5. – С. 28–38.</a:t>
            </a:r>
          </a:p>
          <a:p>
            <a:r>
              <a:rPr lang="ru-RU" dirty="0"/>
              <a:t>Столяренко Л. Д. Психология личности : учебное пособие по специальности "Психология" и рабочая программа по курсу "Психология личности" / Л. Д. Столяренко, С. И. Самыгин .? Изд.3-е . </a:t>
            </a:r>
            <a:r>
              <a:rPr lang="ru-RU" dirty="0" err="1"/>
              <a:t>Ростов</a:t>
            </a:r>
            <a:r>
              <a:rPr lang="ru-RU" dirty="0"/>
              <a:t>-на-Дону : Феникс, 2014 . 574 с.</a:t>
            </a:r>
          </a:p>
          <a:p>
            <a:r>
              <a:rPr lang="ru-RU" dirty="0"/>
              <a:t>Щербатых ЮВ. Психология стресса и методы коррекции. 2-е изд. СПб.: «Питер», 2012. – 256 с.</a:t>
            </a:r>
          </a:p>
          <a:p>
            <a:r>
              <a:rPr lang="en-US" dirty="0">
                <a:hlinkClick r:id="rId2"/>
              </a:rPr>
              <a:t>http://www.grandars.ru/college/psihologiya/volya-cheloveka.html</a:t>
            </a:r>
            <a:endParaRPr lang="ru-RU" dirty="0"/>
          </a:p>
        </p:txBody>
      </p:sp>
    </p:spTree>
    <p:extLst>
      <p:ext uri="{BB962C8B-B14F-4D97-AF65-F5344CB8AC3E}">
        <p14:creationId xmlns:p14="http://schemas.microsoft.com/office/powerpoint/2010/main" val="1956405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Спасибо за внимание!</a:t>
            </a:r>
          </a:p>
        </p:txBody>
      </p:sp>
      <p:sp>
        <p:nvSpPr>
          <p:cNvPr id="3" name="Объект 2"/>
          <p:cNvSpPr>
            <a:spLocks noGrp="1"/>
          </p:cNvSpPr>
          <p:nvPr>
            <p:ph idx="1"/>
          </p:nvPr>
        </p:nvSpPr>
        <p:spPr/>
        <p:txBody>
          <a:bodyPr/>
          <a:lstStyle/>
          <a:p>
            <a:r>
              <a:rPr lang="ru-RU" dirty="0"/>
              <a:t>Мамбеталина Алия Сактагановна </a:t>
            </a:r>
            <a:r>
              <a:rPr lang="ru-RU" dirty="0" err="1"/>
              <a:t>к.пс.н</a:t>
            </a:r>
            <a:r>
              <a:rPr lang="ru-RU" dirty="0"/>
              <a:t>., зав. кафедрой психологии ЕНУ им. Л. Гумилева </a:t>
            </a:r>
          </a:p>
          <a:p>
            <a:r>
              <a:rPr lang="ru-RU" dirty="0"/>
              <a:t>E-</a:t>
            </a:r>
            <a:r>
              <a:rPr lang="ru-RU" dirty="0" err="1"/>
              <a:t>mail</a:t>
            </a:r>
            <a:r>
              <a:rPr lang="ru-RU" dirty="0"/>
              <a:t>:     mambetalina@mail.ru</a:t>
            </a:r>
          </a:p>
          <a:p>
            <a:r>
              <a:rPr lang="ru-RU" dirty="0" err="1"/>
              <a:t>m.phone</a:t>
            </a:r>
            <a:r>
              <a:rPr lang="ru-RU" dirty="0"/>
              <a:t>: +77755502418</a:t>
            </a:r>
          </a:p>
          <a:p>
            <a:endParaRPr lang="ru-RU" dirty="0"/>
          </a:p>
        </p:txBody>
      </p:sp>
      <p:pic>
        <p:nvPicPr>
          <p:cNvPr id="4" name="Рисунок 3">
            <a:extLst>
              <a:ext uri="{FF2B5EF4-FFF2-40B4-BE49-F238E27FC236}">
                <a16:creationId xmlns:a16="http://schemas.microsoft.com/office/drawing/2014/main" id="{90579F23-4028-4A57-BD91-117654D27FF3}"/>
              </a:ext>
            </a:extLst>
          </p:cNvPr>
          <p:cNvPicPr>
            <a:picLocks noChangeAspect="1"/>
          </p:cNvPicPr>
          <p:nvPr/>
        </p:nvPicPr>
        <p:blipFill>
          <a:blip r:embed="rId2"/>
          <a:stretch>
            <a:fillRect/>
          </a:stretch>
        </p:blipFill>
        <p:spPr>
          <a:xfrm>
            <a:off x="8925276" y="3938256"/>
            <a:ext cx="2085013" cy="2078916"/>
          </a:xfrm>
          <a:prstGeom prst="rect">
            <a:avLst/>
          </a:prstGeom>
        </p:spPr>
      </p:pic>
    </p:spTree>
    <p:extLst>
      <p:ext uri="{BB962C8B-B14F-4D97-AF65-F5344CB8AC3E}">
        <p14:creationId xmlns:p14="http://schemas.microsoft.com/office/powerpoint/2010/main" val="2110451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Структура волевого акта </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559885341"/>
              </p:ext>
            </p:extLst>
          </p:nvPr>
        </p:nvGraphicFramePr>
        <p:xfrm>
          <a:off x="1103313" y="1564395"/>
          <a:ext cx="8947150" cy="52936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Рисунок 2">
            <a:extLst>
              <a:ext uri="{FF2B5EF4-FFF2-40B4-BE49-F238E27FC236}">
                <a16:creationId xmlns:a16="http://schemas.microsoft.com/office/drawing/2014/main" id="{34857A4E-DD34-4E8C-99D2-A077D721019B}"/>
              </a:ext>
            </a:extLst>
          </p:cNvPr>
          <p:cNvPicPr>
            <a:picLocks noChangeAspect="1"/>
          </p:cNvPicPr>
          <p:nvPr/>
        </p:nvPicPr>
        <p:blipFill>
          <a:blip r:embed="rId7"/>
          <a:stretch>
            <a:fillRect/>
          </a:stretch>
        </p:blipFill>
        <p:spPr>
          <a:xfrm>
            <a:off x="377556" y="237288"/>
            <a:ext cx="3527962" cy="2654214"/>
          </a:xfrm>
          <a:prstGeom prst="rect">
            <a:avLst/>
          </a:prstGeom>
        </p:spPr>
      </p:pic>
    </p:spTree>
    <p:extLst>
      <p:ext uri="{BB962C8B-B14F-4D97-AF65-F5344CB8AC3E}">
        <p14:creationId xmlns:p14="http://schemas.microsoft.com/office/powerpoint/2010/main" val="3846668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AFD0CE-A3B5-484B-9360-E5657E66DB6B}"/>
              </a:ext>
            </a:extLst>
          </p:cNvPr>
          <p:cNvSpPr>
            <a:spLocks noGrp="1"/>
          </p:cNvSpPr>
          <p:nvPr>
            <p:ph type="title"/>
          </p:nvPr>
        </p:nvSpPr>
        <p:spPr/>
        <p:txBody>
          <a:bodyPr/>
          <a:lstStyle/>
          <a:p>
            <a:pPr algn="ctr"/>
            <a:r>
              <a:rPr lang="ru-RU" dirty="0"/>
              <a:t>Функции воли</a:t>
            </a:r>
          </a:p>
        </p:txBody>
      </p:sp>
      <p:sp>
        <p:nvSpPr>
          <p:cNvPr id="3" name="Объект 2">
            <a:extLst>
              <a:ext uri="{FF2B5EF4-FFF2-40B4-BE49-F238E27FC236}">
                <a16:creationId xmlns:a16="http://schemas.microsoft.com/office/drawing/2014/main" id="{FF9602ED-93BC-413F-9028-7A6E60414D9C}"/>
              </a:ext>
            </a:extLst>
          </p:cNvPr>
          <p:cNvSpPr>
            <a:spLocks noGrp="1"/>
          </p:cNvSpPr>
          <p:nvPr>
            <p:ph idx="1"/>
          </p:nvPr>
        </p:nvSpPr>
        <p:spPr>
          <a:xfrm>
            <a:off x="1391920" y="1270000"/>
            <a:ext cx="10112692" cy="4641222"/>
          </a:xfrm>
        </p:spPr>
        <p:txBody>
          <a:bodyPr/>
          <a:lstStyle/>
          <a:p>
            <a:r>
              <a:rPr lang="ru-RU" dirty="0"/>
              <a:t>инициирующую, или побудительную, обеспечивающую начало того или иного действия в целях преодоления возникающих препятствий;</a:t>
            </a:r>
          </a:p>
          <a:p>
            <a:r>
              <a:rPr lang="ru-RU" dirty="0"/>
              <a:t>стабилизирующую, связанную с волевыми усилиями по поддержанию активности на должном уровне при возникновении внешних и внутренних помех;</a:t>
            </a:r>
          </a:p>
          <a:p>
            <a:r>
              <a:rPr lang="ru-RU" dirty="0"/>
              <a:t>тормозную, которая состоит в том, чтобы сдерживать другие, зачастую сильные желания, не согласующиеся с главными целями деятельности.</a:t>
            </a:r>
          </a:p>
        </p:txBody>
      </p:sp>
      <p:pic>
        <p:nvPicPr>
          <p:cNvPr id="4" name="Рисунок 3">
            <a:extLst>
              <a:ext uri="{FF2B5EF4-FFF2-40B4-BE49-F238E27FC236}">
                <a16:creationId xmlns:a16="http://schemas.microsoft.com/office/drawing/2014/main" id="{A8BFA10B-463F-403C-A7EF-C278C310B57B}"/>
              </a:ext>
            </a:extLst>
          </p:cNvPr>
          <p:cNvPicPr>
            <a:picLocks noChangeAspect="1"/>
          </p:cNvPicPr>
          <p:nvPr/>
        </p:nvPicPr>
        <p:blipFill>
          <a:blip r:embed="rId2"/>
          <a:stretch>
            <a:fillRect/>
          </a:stretch>
        </p:blipFill>
        <p:spPr>
          <a:xfrm>
            <a:off x="3548062" y="3446369"/>
            <a:ext cx="5971858" cy="3110743"/>
          </a:xfrm>
          <a:prstGeom prst="rect">
            <a:avLst/>
          </a:prstGeom>
        </p:spPr>
      </p:pic>
    </p:spTree>
    <p:extLst>
      <p:ext uri="{BB962C8B-B14F-4D97-AF65-F5344CB8AC3E}">
        <p14:creationId xmlns:p14="http://schemas.microsoft.com/office/powerpoint/2010/main" val="1297218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Вопрос</a:t>
            </a:r>
          </a:p>
        </p:txBody>
      </p:sp>
      <p:sp>
        <p:nvSpPr>
          <p:cNvPr id="3" name="Объект 2"/>
          <p:cNvSpPr>
            <a:spLocks noGrp="1"/>
          </p:cNvSpPr>
          <p:nvPr>
            <p:ph idx="1"/>
          </p:nvPr>
        </p:nvSpPr>
        <p:spPr/>
        <p:txBody>
          <a:bodyPr/>
          <a:lstStyle/>
          <a:p>
            <a:r>
              <a:rPr lang="ru-RU" dirty="0"/>
              <a:t>Что входит в структуру волевого процесса?</a:t>
            </a:r>
          </a:p>
          <a:p>
            <a:r>
              <a:rPr lang="ru-RU" dirty="0"/>
              <a:t>В чем заключается побудительная функция воли?</a:t>
            </a:r>
          </a:p>
        </p:txBody>
      </p:sp>
    </p:spTree>
    <p:extLst>
      <p:ext uri="{BB962C8B-B14F-4D97-AF65-F5344CB8AC3E}">
        <p14:creationId xmlns:p14="http://schemas.microsoft.com/office/powerpoint/2010/main" val="3868463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t>Воля и личность</a:t>
            </a:r>
          </a:p>
        </p:txBody>
      </p:sp>
      <p:pic>
        <p:nvPicPr>
          <p:cNvPr id="3" name="Рисунок 2">
            <a:extLst>
              <a:ext uri="{FF2B5EF4-FFF2-40B4-BE49-F238E27FC236}">
                <a16:creationId xmlns:a16="http://schemas.microsoft.com/office/drawing/2014/main" id="{B5A987DB-8151-404E-9240-F1CB28EA70FD}"/>
              </a:ext>
            </a:extLst>
          </p:cNvPr>
          <p:cNvPicPr>
            <a:picLocks noChangeAspect="1"/>
          </p:cNvPicPr>
          <p:nvPr/>
        </p:nvPicPr>
        <p:blipFill>
          <a:blip r:embed="rId3"/>
          <a:stretch>
            <a:fillRect/>
          </a:stretch>
        </p:blipFill>
        <p:spPr>
          <a:xfrm>
            <a:off x="9384567" y="0"/>
            <a:ext cx="2762250" cy="1657350"/>
          </a:xfrm>
          <a:prstGeom prst="rect">
            <a:avLst/>
          </a:prstGeom>
        </p:spPr>
      </p:pic>
      <p:sp>
        <p:nvSpPr>
          <p:cNvPr id="5" name="Объект 4">
            <a:extLst>
              <a:ext uri="{FF2B5EF4-FFF2-40B4-BE49-F238E27FC236}">
                <a16:creationId xmlns:a16="http://schemas.microsoft.com/office/drawing/2014/main" id="{796E0831-7F8D-4FB9-9703-932D4A6CF847}"/>
              </a:ext>
            </a:extLst>
          </p:cNvPr>
          <p:cNvSpPr>
            <a:spLocks noGrp="1"/>
          </p:cNvSpPr>
          <p:nvPr>
            <p:ph idx="1"/>
          </p:nvPr>
        </p:nvSpPr>
        <p:spPr/>
        <p:txBody>
          <a:bodyPr>
            <a:normAutofit/>
          </a:bodyPr>
          <a:lstStyle/>
          <a:p>
            <a:pPr marL="0" indent="0" algn="ctr">
              <a:buNone/>
            </a:pPr>
            <a:r>
              <a:rPr lang="ru-RU" dirty="0"/>
              <a:t>Свойства личности и волевые действия</a:t>
            </a:r>
          </a:p>
          <a:p>
            <a:r>
              <a:rPr lang="ru-RU" dirty="0"/>
              <a:t>целеустремленность;</a:t>
            </a:r>
          </a:p>
          <a:p>
            <a:r>
              <a:rPr lang="ru-RU" dirty="0"/>
              <a:t>самостоятельность;</a:t>
            </a:r>
          </a:p>
          <a:p>
            <a:r>
              <a:rPr lang="ru-RU" dirty="0"/>
              <a:t>решительность;</a:t>
            </a:r>
          </a:p>
          <a:p>
            <a:r>
              <a:rPr lang="ru-RU" dirty="0"/>
              <a:t>настойчивость;</a:t>
            </a:r>
          </a:p>
          <a:p>
            <a:r>
              <a:rPr lang="ru-RU" dirty="0"/>
              <a:t>выдержка;</a:t>
            </a:r>
          </a:p>
          <a:p>
            <a:r>
              <a:rPr lang="ru-RU" dirty="0"/>
              <a:t>самообладание;</a:t>
            </a:r>
          </a:p>
          <a:p>
            <a:r>
              <a:rPr lang="ru-RU" dirty="0"/>
              <a:t>дисциплинированность;</a:t>
            </a:r>
          </a:p>
          <a:p>
            <a:r>
              <a:rPr lang="ru-RU" dirty="0"/>
              <a:t>мужество и смелость. </a:t>
            </a:r>
          </a:p>
        </p:txBody>
      </p:sp>
    </p:spTree>
    <p:extLst>
      <p:ext uri="{BB962C8B-B14F-4D97-AF65-F5344CB8AC3E}">
        <p14:creationId xmlns:p14="http://schemas.microsoft.com/office/powerpoint/2010/main" val="3437713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3AF9DA-3085-4EFC-8AA8-5CA4ADAF489B}"/>
              </a:ext>
            </a:extLst>
          </p:cNvPr>
          <p:cNvSpPr>
            <a:spLocks noGrp="1"/>
          </p:cNvSpPr>
          <p:nvPr>
            <p:ph type="title"/>
          </p:nvPr>
        </p:nvSpPr>
        <p:spPr/>
        <p:txBody>
          <a:bodyPr/>
          <a:lstStyle/>
          <a:p>
            <a:pPr algn="ctr"/>
            <a:r>
              <a:rPr lang="ru-RU" dirty="0"/>
              <a:t>Способы активизации воли.</a:t>
            </a:r>
            <a:br>
              <a:rPr lang="ru-RU" dirty="0"/>
            </a:br>
            <a:endParaRPr lang="ru-RU" dirty="0"/>
          </a:p>
        </p:txBody>
      </p:sp>
      <p:sp>
        <p:nvSpPr>
          <p:cNvPr id="3" name="Объект 2">
            <a:extLst>
              <a:ext uri="{FF2B5EF4-FFF2-40B4-BE49-F238E27FC236}">
                <a16:creationId xmlns:a16="http://schemas.microsoft.com/office/drawing/2014/main" id="{CD94174A-39E3-464F-82BA-610B155124E5}"/>
              </a:ext>
            </a:extLst>
          </p:cNvPr>
          <p:cNvSpPr>
            <a:spLocks noGrp="1"/>
          </p:cNvSpPr>
          <p:nvPr>
            <p:ph idx="1"/>
          </p:nvPr>
        </p:nvSpPr>
        <p:spPr>
          <a:xfrm>
            <a:off x="1330960" y="1778000"/>
            <a:ext cx="10173652" cy="4133222"/>
          </a:xfrm>
        </p:spPr>
        <p:txBody>
          <a:bodyPr/>
          <a:lstStyle/>
          <a:p>
            <a:r>
              <a:rPr lang="ru-RU" dirty="0"/>
              <a:t>Переоценка значимости мотива.</a:t>
            </a:r>
          </a:p>
          <a:p>
            <a:r>
              <a:rPr lang="ru-RU" dirty="0"/>
              <a:t>Привлечение дополнительных мотивов.</a:t>
            </a:r>
          </a:p>
          <a:p>
            <a:r>
              <a:rPr lang="ru-RU" dirty="0"/>
              <a:t>Предвидение и переживание последующих событий/действий.</a:t>
            </a:r>
          </a:p>
          <a:p>
            <a:r>
              <a:rPr lang="ru-RU" dirty="0"/>
              <a:t>Актуализация мотива (через воображение ситуации).</a:t>
            </a:r>
          </a:p>
          <a:p>
            <a:r>
              <a:rPr lang="ru-RU" dirty="0"/>
              <a:t>Через мотивационно-смысловую сферу.</a:t>
            </a:r>
          </a:p>
          <a:p>
            <a:r>
              <a:rPr lang="ru-RU" dirty="0"/>
              <a:t>Стойкое мировоззрение и убеждения.</a:t>
            </a:r>
          </a:p>
        </p:txBody>
      </p:sp>
    </p:spTree>
    <p:extLst>
      <p:ext uri="{BB962C8B-B14F-4D97-AF65-F5344CB8AC3E}">
        <p14:creationId xmlns:p14="http://schemas.microsoft.com/office/powerpoint/2010/main" val="3866649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410D07-AFCF-4898-9B03-A4DDBDB7B5EA}"/>
              </a:ext>
            </a:extLst>
          </p:cNvPr>
          <p:cNvSpPr>
            <a:spLocks noGrp="1"/>
          </p:cNvSpPr>
          <p:nvPr>
            <p:ph type="title"/>
          </p:nvPr>
        </p:nvSpPr>
        <p:spPr>
          <a:xfrm>
            <a:off x="1686561" y="624110"/>
            <a:ext cx="9818052" cy="1280890"/>
          </a:xfrm>
        </p:spPr>
        <p:txBody>
          <a:bodyPr>
            <a:normAutofit fontScale="90000"/>
          </a:bodyPr>
          <a:lstStyle/>
          <a:p>
            <a:r>
              <a:rPr lang="ru-RU" dirty="0"/>
              <a:t>Базовые волевые качества (на личностном уровне):</a:t>
            </a:r>
            <a:br>
              <a:rPr lang="ru-RU" dirty="0"/>
            </a:br>
            <a:endParaRPr lang="ru-RU" dirty="0"/>
          </a:p>
        </p:txBody>
      </p:sp>
      <p:sp>
        <p:nvSpPr>
          <p:cNvPr id="3" name="Объект 2">
            <a:extLst>
              <a:ext uri="{FF2B5EF4-FFF2-40B4-BE49-F238E27FC236}">
                <a16:creationId xmlns:a16="http://schemas.microsoft.com/office/drawing/2014/main" id="{FF4A8A00-85AC-4A15-8535-C5C02EC63644}"/>
              </a:ext>
            </a:extLst>
          </p:cNvPr>
          <p:cNvSpPr>
            <a:spLocks noGrp="1"/>
          </p:cNvSpPr>
          <p:nvPr>
            <p:ph idx="1"/>
          </p:nvPr>
        </p:nvSpPr>
        <p:spPr>
          <a:xfrm>
            <a:off x="1442720" y="2103120"/>
            <a:ext cx="10061892" cy="3808102"/>
          </a:xfrm>
        </p:spPr>
        <p:txBody>
          <a:bodyPr/>
          <a:lstStyle/>
          <a:p>
            <a:r>
              <a:rPr lang="ru-RU" dirty="0"/>
              <a:t>сила воли;</a:t>
            </a:r>
          </a:p>
          <a:p>
            <a:r>
              <a:rPr lang="ru-RU" dirty="0"/>
              <a:t>энергичность;</a:t>
            </a:r>
          </a:p>
          <a:p>
            <a:r>
              <a:rPr lang="ru-RU" dirty="0"/>
              <a:t>настойчивость;</a:t>
            </a:r>
          </a:p>
          <a:p>
            <a:r>
              <a:rPr lang="ru-RU" dirty="0"/>
              <a:t>выдержка.</a:t>
            </a:r>
          </a:p>
        </p:txBody>
      </p:sp>
    </p:spTree>
    <p:extLst>
      <p:ext uri="{BB962C8B-B14F-4D97-AF65-F5344CB8AC3E}">
        <p14:creationId xmlns:p14="http://schemas.microsoft.com/office/powerpoint/2010/main" val="2673033314"/>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192</TotalTime>
  <Words>1265</Words>
  <Application>Microsoft Office PowerPoint</Application>
  <PresentationFormat>Широкоэкранный</PresentationFormat>
  <Paragraphs>187</Paragraphs>
  <Slides>34</Slides>
  <Notes>2</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34</vt:i4>
      </vt:variant>
    </vt:vector>
  </HeadingPairs>
  <TitlesOfParts>
    <vt:vector size="42" baseType="lpstr">
      <vt:lpstr>Arial</vt:lpstr>
      <vt:lpstr>Calibri</vt:lpstr>
      <vt:lpstr>Century Gothic</vt:lpstr>
      <vt:lpstr>Tahoma</vt:lpstr>
      <vt:lpstr>Times New Roman</vt:lpstr>
      <vt:lpstr>Wingdings</vt:lpstr>
      <vt:lpstr>Wingdings 3</vt:lpstr>
      <vt:lpstr>Легкий дым</vt:lpstr>
      <vt:lpstr>Воля человека и психология саморегуляции</vt:lpstr>
      <vt:lpstr>План</vt:lpstr>
      <vt:lpstr>Понятие воли в психологии.   </vt:lpstr>
      <vt:lpstr>Структура волевого акта </vt:lpstr>
      <vt:lpstr>Функции воли</vt:lpstr>
      <vt:lpstr>Вопрос</vt:lpstr>
      <vt:lpstr>Воля и личность</vt:lpstr>
      <vt:lpstr>Способы активизации воли. </vt:lpstr>
      <vt:lpstr>Базовые волевые качества (на личностном уровне): </vt:lpstr>
      <vt:lpstr>Интенсивность волевого усилия зависит от следующих качеств (факторов): </vt:lpstr>
      <vt:lpstr>Самовоспитание воли</vt:lpstr>
      <vt:lpstr>Вопрос</vt:lpstr>
      <vt:lpstr>Психология саморегуляции личности (стресс-менеджмент) </vt:lpstr>
      <vt:lpstr>Структура саморегуляции</vt:lpstr>
      <vt:lpstr>Психология саморегуляции</vt:lpstr>
      <vt:lpstr>  Естественные способы и приемы регуляции организма</vt:lpstr>
      <vt:lpstr>Самоприказы, «оглянуться назад», самоодобрение (самопоощрение) </vt:lpstr>
      <vt:lpstr>Вопрос</vt:lpstr>
      <vt:lpstr>Стресс-менеджмент</vt:lpstr>
      <vt:lpstr>Понятие стресса. Виды стресса. </vt:lpstr>
      <vt:lpstr>Стадии развития стресса</vt:lpstr>
      <vt:lpstr>Эвстресс и дисстресс</vt:lpstr>
      <vt:lpstr>ВЕГЕТАТИВНЫЕ СИМПТОМЫ СТРЕССА</vt:lpstr>
      <vt:lpstr>Презентация PowerPoint</vt:lpstr>
      <vt:lpstr>Понятие стрессоустойчивости</vt:lpstr>
      <vt:lpstr>  </vt:lpstr>
      <vt:lpstr>Пути укрепления психологической устойчивости </vt:lpstr>
      <vt:lpstr>ПРОФИЛАКТИКА СТРЕССА КАЖДЫЙ ДЕНЬ</vt:lpstr>
      <vt:lpstr>ПРОФИЛАКТИКА СТРЕССА   </vt:lpstr>
      <vt:lpstr>Колесо жизненного баланса</vt:lpstr>
      <vt:lpstr>Вопрос</vt:lpstr>
      <vt:lpstr>Контрольные вопросы</vt:lpstr>
      <vt:lpstr>Литература</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Воля человека и психология саморегуляции</dc:title>
  <dc:creator>User</dc:creator>
  <cp:lastModifiedBy>Мамбеталина Алия Сактагановна</cp:lastModifiedBy>
  <cp:revision>26</cp:revision>
  <dcterms:created xsi:type="dcterms:W3CDTF">2020-08-22T19:00:35Z</dcterms:created>
  <dcterms:modified xsi:type="dcterms:W3CDTF">2020-08-23T11:15:29Z</dcterms:modified>
</cp:coreProperties>
</file>