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13"/>
  </p:notesMasterIdLst>
  <p:sldIdLst>
    <p:sldId id="256" r:id="rId2"/>
    <p:sldId id="257" r:id="rId3"/>
    <p:sldId id="258" r:id="rId4"/>
    <p:sldId id="260" r:id="rId5"/>
    <p:sldId id="262" r:id="rId6"/>
    <p:sldId id="263" r:id="rId7"/>
    <p:sldId id="283" r:id="rId8"/>
    <p:sldId id="264" r:id="rId9"/>
    <p:sldId id="277" r:id="rId10"/>
    <p:sldId id="271" r:id="rId11"/>
    <p:sldId id="282" r:id="rId12"/>
  </p:sldIdLst>
  <p:sldSz cx="12192000" cy="6858000"/>
  <p:notesSz cx="6858000" cy="9144000"/>
  <p:defaultText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22A3D2-B830-466E-826B-9C2F6B2F8577}" v="115" dt="2023-09-15T08:08:35.3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627" autoAdjust="0"/>
  </p:normalViewPr>
  <p:slideViewPr>
    <p:cSldViewPr snapToGrid="0">
      <p:cViewPr varScale="1">
        <p:scale>
          <a:sx n="73" d="100"/>
          <a:sy n="73" d="100"/>
        </p:scale>
        <p:origin x="104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nara Dosmurzayeva" userId="bc41bdd9e1aba4d5" providerId="LiveId" clId="{F022A3D2-B830-466E-826B-9C2F6B2F8577}"/>
    <pc:docChg chg="undo custSel addSld delSld modSld addMainMaster delMainMaster">
      <pc:chgData name="Dinara Dosmurzayeva" userId="bc41bdd9e1aba4d5" providerId="LiveId" clId="{F022A3D2-B830-466E-826B-9C2F6B2F8577}" dt="2023-09-15T08:09:56.603" v="1939" actId="680"/>
      <pc:docMkLst>
        <pc:docMk/>
      </pc:docMkLst>
      <pc:sldChg chg="addSp delSp modSp new mod setBg modClrScheme addAnim delAnim chgLayout">
        <pc:chgData name="Dinara Dosmurzayeva" userId="bc41bdd9e1aba4d5" providerId="LiveId" clId="{F022A3D2-B830-466E-826B-9C2F6B2F8577}" dt="2023-09-14T15:25:15.552" v="122" actId="20577"/>
        <pc:sldMkLst>
          <pc:docMk/>
          <pc:sldMk cId="1379864193" sldId="256"/>
        </pc:sldMkLst>
        <pc:spChg chg="mod">
          <ac:chgData name="Dinara Dosmurzayeva" userId="bc41bdd9e1aba4d5" providerId="LiveId" clId="{F022A3D2-B830-466E-826B-9C2F6B2F8577}" dt="2023-09-14T15:25:15.552" v="122" actId="20577"/>
          <ac:spMkLst>
            <pc:docMk/>
            <pc:sldMk cId="1379864193" sldId="256"/>
            <ac:spMk id="2" creationId="{D8D6A5D2-6372-D414-34AA-7B5B8200C4DC}"/>
          </ac:spMkLst>
        </pc:spChg>
        <pc:spChg chg="mod">
          <ac:chgData name="Dinara Dosmurzayeva" userId="bc41bdd9e1aba4d5" providerId="LiveId" clId="{F022A3D2-B830-466E-826B-9C2F6B2F8577}" dt="2023-09-14T15:24:57.687" v="108" actId="26606"/>
          <ac:spMkLst>
            <pc:docMk/>
            <pc:sldMk cId="1379864193" sldId="256"/>
            <ac:spMk id="3" creationId="{D1A91CB7-2D97-D591-0132-9075B5BF0CFD}"/>
          </ac:spMkLst>
        </pc:spChg>
        <pc:spChg chg="add del">
          <ac:chgData name="Dinara Dosmurzayeva" userId="bc41bdd9e1aba4d5" providerId="LiveId" clId="{F022A3D2-B830-466E-826B-9C2F6B2F8577}" dt="2023-09-14T15:23:50.717" v="98" actId="26606"/>
          <ac:spMkLst>
            <pc:docMk/>
            <pc:sldMk cId="1379864193" sldId="256"/>
            <ac:spMk id="5" creationId="{9B7AD9F6-8CE7-4299-8FC6-328F4DCD3FF9}"/>
          </ac:spMkLst>
        </pc:spChg>
        <pc:spChg chg="add del">
          <ac:chgData name="Dinara Dosmurzayeva" userId="bc41bdd9e1aba4d5" providerId="LiveId" clId="{F022A3D2-B830-466E-826B-9C2F6B2F8577}" dt="2023-09-14T15:23:50.717" v="98" actId="26606"/>
          <ac:spMkLst>
            <pc:docMk/>
            <pc:sldMk cId="1379864193" sldId="256"/>
            <ac:spMk id="6" creationId="{F49775AF-8896-43EE-92C6-83497D6DC56F}"/>
          </ac:spMkLst>
        </pc:spChg>
        <pc:spChg chg="add del">
          <ac:chgData name="Dinara Dosmurzayeva" userId="bc41bdd9e1aba4d5" providerId="LiveId" clId="{F022A3D2-B830-466E-826B-9C2F6B2F8577}" dt="2023-09-14T15:24:22.464" v="100" actId="26606"/>
          <ac:spMkLst>
            <pc:docMk/>
            <pc:sldMk cId="1379864193" sldId="256"/>
            <ac:spMk id="8" creationId="{EC3FE92E-FF21-46DB-BE36-B3A5D4149B10}"/>
          </ac:spMkLst>
        </pc:spChg>
        <pc:spChg chg="add del">
          <ac:chgData name="Dinara Dosmurzayeva" userId="bc41bdd9e1aba4d5" providerId="LiveId" clId="{F022A3D2-B830-466E-826B-9C2F6B2F8577}" dt="2023-09-14T15:23:41.527" v="96" actId="26606"/>
          <ac:spMkLst>
            <pc:docMk/>
            <pc:sldMk cId="1379864193" sldId="256"/>
            <ac:spMk id="9" creationId="{6CA2C65D-0168-1245-86C8-62A8A6F7B813}"/>
          </ac:spMkLst>
        </pc:spChg>
        <pc:spChg chg="add del">
          <ac:chgData name="Dinara Dosmurzayeva" userId="bc41bdd9e1aba4d5" providerId="LiveId" clId="{F022A3D2-B830-466E-826B-9C2F6B2F8577}" dt="2023-09-14T15:24:22.464" v="100" actId="26606"/>
          <ac:spMkLst>
            <pc:docMk/>
            <pc:sldMk cId="1379864193" sldId="256"/>
            <ac:spMk id="10" creationId="{7E9DFFEE-526A-4D56-A70C-EADE7289BEE5}"/>
          </ac:spMkLst>
        </pc:spChg>
        <pc:spChg chg="add del">
          <ac:chgData name="Dinara Dosmurzayeva" userId="bc41bdd9e1aba4d5" providerId="LiveId" clId="{F022A3D2-B830-466E-826B-9C2F6B2F8577}" dt="2023-09-14T15:23:41.527" v="96" actId="26606"/>
          <ac:spMkLst>
            <pc:docMk/>
            <pc:sldMk cId="1379864193" sldId="256"/>
            <ac:spMk id="11" creationId="{4029224B-C0FC-EC47-B248-0D4271BC7FC3}"/>
          </ac:spMkLst>
        </pc:spChg>
        <pc:spChg chg="add del">
          <ac:chgData name="Dinara Dosmurzayeva" userId="bc41bdd9e1aba4d5" providerId="LiveId" clId="{F022A3D2-B830-466E-826B-9C2F6B2F8577}" dt="2023-09-14T15:23:41.527" v="96" actId="26606"/>
          <ac:spMkLst>
            <pc:docMk/>
            <pc:sldMk cId="1379864193" sldId="256"/>
            <ac:spMk id="13" creationId="{755E9273-3717-C94C-9BFF-75E87E47C46A}"/>
          </ac:spMkLst>
        </pc:spChg>
        <pc:spChg chg="add del">
          <ac:chgData name="Dinara Dosmurzayeva" userId="bc41bdd9e1aba4d5" providerId="LiveId" clId="{F022A3D2-B830-466E-826B-9C2F6B2F8577}" dt="2023-09-14T15:24:57.687" v="108" actId="26606"/>
          <ac:spMkLst>
            <pc:docMk/>
            <pc:sldMk cId="1379864193" sldId="256"/>
            <ac:spMk id="14" creationId="{EC3FE92E-FF21-46DB-BE36-B3A5D4149B10}"/>
          </ac:spMkLst>
        </pc:spChg>
        <pc:spChg chg="add del">
          <ac:chgData name="Dinara Dosmurzayeva" userId="bc41bdd9e1aba4d5" providerId="LiveId" clId="{F022A3D2-B830-466E-826B-9C2F6B2F8577}" dt="2023-09-14T15:24:57.687" v="108" actId="26606"/>
          <ac:spMkLst>
            <pc:docMk/>
            <pc:sldMk cId="1379864193" sldId="256"/>
            <ac:spMk id="15" creationId="{7E9DFFEE-526A-4D56-A70C-EADE7289BEE5}"/>
          </ac:spMkLst>
        </pc:spChg>
        <pc:spChg chg="add del">
          <ac:chgData name="Dinara Dosmurzayeva" userId="bc41bdd9e1aba4d5" providerId="LiveId" clId="{F022A3D2-B830-466E-826B-9C2F6B2F8577}" dt="2023-09-14T15:24:57.687" v="108" actId="26606"/>
          <ac:spMkLst>
            <pc:docMk/>
            <pc:sldMk cId="1379864193" sldId="256"/>
            <ac:spMk id="21" creationId="{13B6DAC6-0186-4D62-AD69-90B9C0411EA3}"/>
          </ac:spMkLst>
        </pc:spChg>
        <pc:spChg chg="add del">
          <ac:chgData name="Dinara Dosmurzayeva" userId="bc41bdd9e1aba4d5" providerId="LiveId" clId="{F022A3D2-B830-466E-826B-9C2F6B2F8577}" dt="2023-09-14T15:24:57.687" v="108" actId="26606"/>
          <ac:spMkLst>
            <pc:docMk/>
            <pc:sldMk cId="1379864193" sldId="256"/>
            <ac:spMk id="23" creationId="{BA6285CA-6AFA-4F27-AFB5-1B32CDE09B1A}"/>
          </ac:spMkLst>
        </pc:spChg>
        <pc:spChg chg="add del">
          <ac:chgData name="Dinara Dosmurzayeva" userId="bc41bdd9e1aba4d5" providerId="LiveId" clId="{F022A3D2-B830-466E-826B-9C2F6B2F8577}" dt="2023-09-14T15:24:27.192" v="102" actId="26606"/>
          <ac:spMkLst>
            <pc:docMk/>
            <pc:sldMk cId="1379864193" sldId="256"/>
            <ac:spMk id="43" creationId="{A173122F-D466-4F08-90FA-0038F7AC214A}"/>
          </ac:spMkLst>
        </pc:spChg>
        <pc:spChg chg="add del">
          <ac:chgData name="Dinara Dosmurzayeva" userId="bc41bdd9e1aba4d5" providerId="LiveId" clId="{F022A3D2-B830-466E-826B-9C2F6B2F8577}" dt="2023-09-14T15:24:27.192" v="102" actId="26606"/>
          <ac:spMkLst>
            <pc:docMk/>
            <pc:sldMk cId="1379864193" sldId="256"/>
            <ac:spMk id="44" creationId="{579B2BF2-EECE-4832-BA56-FAD5C5EAABD4}"/>
          </ac:spMkLst>
        </pc:spChg>
        <pc:spChg chg="add del">
          <ac:chgData name="Dinara Dosmurzayeva" userId="bc41bdd9e1aba4d5" providerId="LiveId" clId="{F022A3D2-B830-466E-826B-9C2F6B2F8577}" dt="2023-09-14T15:24:57.687" v="108" actId="26606"/>
          <ac:spMkLst>
            <pc:docMk/>
            <pc:sldMk cId="1379864193" sldId="256"/>
            <ac:spMk id="56" creationId="{94D786EB-944C-47D5-B631-899F4029B02E}"/>
          </ac:spMkLst>
        </pc:spChg>
        <pc:grpChg chg="add del">
          <ac:chgData name="Dinara Dosmurzayeva" userId="bc41bdd9e1aba4d5" providerId="LiveId" clId="{F022A3D2-B830-466E-826B-9C2F6B2F8577}" dt="2023-09-14T15:24:57.687" v="108" actId="26606"/>
          <ac:grpSpMkLst>
            <pc:docMk/>
            <pc:sldMk cId="1379864193" sldId="256"/>
            <ac:grpSpMk id="25" creationId="{91108A0F-8C78-4294-B028-9F09581FC0A3}"/>
          </ac:grpSpMkLst>
        </pc:grpChg>
        <pc:grpChg chg="add del">
          <ac:chgData name="Dinara Dosmurzayeva" userId="bc41bdd9e1aba4d5" providerId="LiveId" clId="{F022A3D2-B830-466E-826B-9C2F6B2F8577}" dt="2023-09-14T15:24:27.192" v="102" actId="26606"/>
          <ac:grpSpMkLst>
            <pc:docMk/>
            <pc:sldMk cId="1379864193" sldId="256"/>
            <ac:grpSpMk id="45" creationId="{67BF4BDF-C43E-4AD4-B812-CD822A58A094}"/>
          </ac:grpSpMkLst>
        </pc:grpChg>
        <pc:picChg chg="add del">
          <ac:chgData name="Dinara Dosmurzayeva" userId="bc41bdd9e1aba4d5" providerId="LiveId" clId="{F022A3D2-B830-466E-826B-9C2F6B2F8577}" dt="2023-09-14T15:23:41.527" v="96" actId="26606"/>
          <ac:picMkLst>
            <pc:docMk/>
            <pc:sldMk cId="1379864193" sldId="256"/>
            <ac:picMk id="4" creationId="{386AB8DD-B95B-7E03-0272-1FD870299417}"/>
          </ac:picMkLst>
        </pc:picChg>
        <pc:picChg chg="add del">
          <ac:chgData name="Dinara Dosmurzayeva" userId="bc41bdd9e1aba4d5" providerId="LiveId" clId="{F022A3D2-B830-466E-826B-9C2F6B2F8577}" dt="2023-09-14T15:23:50.717" v="98" actId="26606"/>
          <ac:picMkLst>
            <pc:docMk/>
            <pc:sldMk cId="1379864193" sldId="256"/>
            <ac:picMk id="7" creationId="{F2D1772A-5D66-EA46-5979-5B2EB746F0E8}"/>
          </ac:picMkLst>
        </pc:picChg>
        <pc:picChg chg="add del">
          <ac:chgData name="Dinara Dosmurzayeva" userId="bc41bdd9e1aba4d5" providerId="LiveId" clId="{F022A3D2-B830-466E-826B-9C2F6B2F8577}" dt="2023-09-14T15:24:22.464" v="100" actId="26606"/>
          <ac:picMkLst>
            <pc:docMk/>
            <pc:sldMk cId="1379864193" sldId="256"/>
            <ac:picMk id="12" creationId="{6F4A964A-EFDC-91BD-99B0-69C415277575}"/>
          </ac:picMkLst>
        </pc:picChg>
        <pc:picChg chg="add mod ord">
          <ac:chgData name="Dinara Dosmurzayeva" userId="bc41bdd9e1aba4d5" providerId="LiveId" clId="{F022A3D2-B830-466E-826B-9C2F6B2F8577}" dt="2023-09-14T15:24:57.687" v="108" actId="26606"/>
          <ac:picMkLst>
            <pc:docMk/>
            <pc:sldMk cId="1379864193" sldId="256"/>
            <ac:picMk id="16" creationId="{6F4A964A-EFDC-91BD-99B0-69C415277575}"/>
          </ac:picMkLst>
        </pc:picChg>
        <pc:picChg chg="add del">
          <ac:chgData name="Dinara Dosmurzayeva" userId="bc41bdd9e1aba4d5" providerId="LiveId" clId="{F022A3D2-B830-466E-826B-9C2F6B2F8577}" dt="2023-09-14T15:24:27.192" v="102" actId="26606"/>
          <ac:picMkLst>
            <pc:docMk/>
            <pc:sldMk cId="1379864193" sldId="256"/>
            <ac:picMk id="48" creationId="{52FACFBA-E647-5806-5ED6-9DAD4318A771}"/>
          </ac:picMkLst>
        </pc:picChg>
      </pc:sldChg>
      <pc:sldChg chg="addSp delSp modSp new mod">
        <pc:chgData name="Dinara Dosmurzayeva" userId="bc41bdd9e1aba4d5" providerId="LiveId" clId="{F022A3D2-B830-466E-826B-9C2F6B2F8577}" dt="2023-09-14T15:28:06.913" v="308" actId="26606"/>
        <pc:sldMkLst>
          <pc:docMk/>
          <pc:sldMk cId="2021048313" sldId="257"/>
        </pc:sldMkLst>
        <pc:spChg chg="mod">
          <ac:chgData name="Dinara Dosmurzayeva" userId="bc41bdd9e1aba4d5" providerId="LiveId" clId="{F022A3D2-B830-466E-826B-9C2F6B2F8577}" dt="2023-09-14T15:25:43.567" v="124"/>
          <ac:spMkLst>
            <pc:docMk/>
            <pc:sldMk cId="2021048313" sldId="257"/>
            <ac:spMk id="2" creationId="{4AC5E254-F7C7-BCAB-3C7D-D53B6A24EEBF}"/>
          </ac:spMkLst>
        </pc:spChg>
        <pc:spChg chg="del mod">
          <ac:chgData name="Dinara Dosmurzayeva" userId="bc41bdd9e1aba4d5" providerId="LiveId" clId="{F022A3D2-B830-466E-826B-9C2F6B2F8577}" dt="2023-09-14T15:28:06.913" v="308" actId="26606"/>
          <ac:spMkLst>
            <pc:docMk/>
            <pc:sldMk cId="2021048313" sldId="257"/>
            <ac:spMk id="3" creationId="{2CC716BF-DC8B-72F2-4479-A31CB81AAB3C}"/>
          </ac:spMkLst>
        </pc:spChg>
        <pc:graphicFrameChg chg="add">
          <ac:chgData name="Dinara Dosmurzayeva" userId="bc41bdd9e1aba4d5" providerId="LiveId" clId="{F022A3D2-B830-466E-826B-9C2F6B2F8577}" dt="2023-09-14T15:28:06.913" v="308" actId="26606"/>
          <ac:graphicFrameMkLst>
            <pc:docMk/>
            <pc:sldMk cId="2021048313" sldId="257"/>
            <ac:graphicFrameMk id="5" creationId="{7D073F1C-D6F1-36C6-C8E3-A66994C2E642}"/>
          </ac:graphicFrameMkLst>
        </pc:graphicFrameChg>
      </pc:sldChg>
      <pc:sldChg chg="addSp delSp modSp new mod setBg">
        <pc:chgData name="Dinara Dosmurzayeva" userId="bc41bdd9e1aba4d5" providerId="LiveId" clId="{F022A3D2-B830-466E-826B-9C2F6B2F8577}" dt="2023-09-15T02:16:49.047" v="1005" actId="14100"/>
        <pc:sldMkLst>
          <pc:docMk/>
          <pc:sldMk cId="2524277026" sldId="258"/>
        </pc:sldMkLst>
        <pc:spChg chg="mod">
          <ac:chgData name="Dinara Dosmurzayeva" userId="bc41bdd9e1aba4d5" providerId="LiveId" clId="{F022A3D2-B830-466E-826B-9C2F6B2F8577}" dt="2023-09-14T15:40:51.613" v="436" actId="26606"/>
          <ac:spMkLst>
            <pc:docMk/>
            <pc:sldMk cId="2524277026" sldId="258"/>
            <ac:spMk id="2" creationId="{10DB051F-F35B-1A57-94F9-9F51E4C5D1F1}"/>
          </ac:spMkLst>
        </pc:spChg>
        <pc:spChg chg="mod">
          <ac:chgData name="Dinara Dosmurzayeva" userId="bc41bdd9e1aba4d5" providerId="LiveId" clId="{F022A3D2-B830-466E-826B-9C2F6B2F8577}" dt="2023-09-15T02:16:49.047" v="1005" actId="14100"/>
          <ac:spMkLst>
            <pc:docMk/>
            <pc:sldMk cId="2524277026" sldId="258"/>
            <ac:spMk id="3" creationId="{FCFC1F4A-5D7D-F447-6E66-A7DCAC7A7E43}"/>
          </ac:spMkLst>
        </pc:spChg>
        <pc:spChg chg="add del">
          <ac:chgData name="Dinara Dosmurzayeva" userId="bc41bdd9e1aba4d5" providerId="LiveId" clId="{F022A3D2-B830-466E-826B-9C2F6B2F8577}" dt="2023-09-14T15:40:51.602" v="435" actId="26606"/>
          <ac:spMkLst>
            <pc:docMk/>
            <pc:sldMk cId="2524277026" sldId="258"/>
            <ac:spMk id="8" creationId="{D819EC06-95FA-4182-A069-1FA626C7A0F2}"/>
          </ac:spMkLst>
        </pc:spChg>
        <pc:spChg chg="add del">
          <ac:chgData name="Dinara Dosmurzayeva" userId="bc41bdd9e1aba4d5" providerId="LiveId" clId="{F022A3D2-B830-466E-826B-9C2F6B2F8577}" dt="2023-09-14T15:40:51.602" v="435" actId="26606"/>
          <ac:spMkLst>
            <pc:docMk/>
            <pc:sldMk cId="2524277026" sldId="258"/>
            <ac:spMk id="10" creationId="{18EB1A4A-D79A-42CF-8F0E-83C097672B01}"/>
          </ac:spMkLst>
        </pc:spChg>
        <pc:spChg chg="add">
          <ac:chgData name="Dinara Dosmurzayeva" userId="bc41bdd9e1aba4d5" providerId="LiveId" clId="{F022A3D2-B830-466E-826B-9C2F6B2F8577}" dt="2023-09-14T15:40:51.613" v="436" actId="26606"/>
          <ac:spMkLst>
            <pc:docMk/>
            <pc:sldMk cId="2524277026" sldId="258"/>
            <ac:spMk id="12" creationId="{C87A8A8A-B020-4F46-8329-D75799D71B76}"/>
          </ac:spMkLst>
        </pc:spChg>
        <pc:spChg chg="add">
          <ac:chgData name="Dinara Dosmurzayeva" userId="bc41bdd9e1aba4d5" providerId="LiveId" clId="{F022A3D2-B830-466E-826B-9C2F6B2F8577}" dt="2023-09-14T15:40:51.613" v="436" actId="26606"/>
          <ac:spMkLst>
            <pc:docMk/>
            <pc:sldMk cId="2524277026" sldId="258"/>
            <ac:spMk id="13" creationId="{C9A36457-A5F4-4103-A443-02581C09185B}"/>
          </ac:spMkLst>
        </pc:spChg>
        <pc:spChg chg="add">
          <ac:chgData name="Dinara Dosmurzayeva" userId="bc41bdd9e1aba4d5" providerId="LiveId" clId="{F022A3D2-B830-466E-826B-9C2F6B2F8577}" dt="2023-09-14T15:40:51.613" v="436" actId="26606"/>
          <ac:spMkLst>
            <pc:docMk/>
            <pc:sldMk cId="2524277026" sldId="258"/>
            <ac:spMk id="14" creationId="{35C685BF-E9A7-4525-ABF3-CCC2EAC37E6E}"/>
          </ac:spMkLst>
        </pc:spChg>
      </pc:sldChg>
      <pc:sldChg chg="modSp new mod">
        <pc:chgData name="Dinara Dosmurzayeva" userId="bc41bdd9e1aba4d5" providerId="LiveId" clId="{F022A3D2-B830-466E-826B-9C2F6B2F8577}" dt="2023-09-15T02:17:45.486" v="1006" actId="6549"/>
        <pc:sldMkLst>
          <pc:docMk/>
          <pc:sldMk cId="633751317" sldId="259"/>
        </pc:sldMkLst>
        <pc:spChg chg="mod">
          <ac:chgData name="Dinara Dosmurzayeva" userId="bc41bdd9e1aba4d5" providerId="LiveId" clId="{F022A3D2-B830-466E-826B-9C2F6B2F8577}" dt="2023-09-14T16:29:58.876" v="486" actId="255"/>
          <ac:spMkLst>
            <pc:docMk/>
            <pc:sldMk cId="633751317" sldId="259"/>
            <ac:spMk id="2" creationId="{484C0F75-66B3-6DCE-C310-5F0DA295A580}"/>
          </ac:spMkLst>
        </pc:spChg>
        <pc:spChg chg="mod">
          <ac:chgData name="Dinara Dosmurzayeva" userId="bc41bdd9e1aba4d5" providerId="LiveId" clId="{F022A3D2-B830-466E-826B-9C2F6B2F8577}" dt="2023-09-15T02:17:45.486" v="1006" actId="6549"/>
          <ac:spMkLst>
            <pc:docMk/>
            <pc:sldMk cId="633751317" sldId="259"/>
            <ac:spMk id="3" creationId="{DCCF737F-7110-2BD0-17FB-6282A96448C7}"/>
          </ac:spMkLst>
        </pc:spChg>
      </pc:sldChg>
      <pc:sldChg chg="addSp delSp modSp new mod">
        <pc:chgData name="Dinara Dosmurzayeva" userId="bc41bdd9e1aba4d5" providerId="LiveId" clId="{F022A3D2-B830-466E-826B-9C2F6B2F8577}" dt="2023-09-15T02:18:46.127" v="1008" actId="114"/>
        <pc:sldMkLst>
          <pc:docMk/>
          <pc:sldMk cId="387981620" sldId="260"/>
        </pc:sldMkLst>
        <pc:spChg chg="mod">
          <ac:chgData name="Dinara Dosmurzayeva" userId="bc41bdd9e1aba4d5" providerId="LiveId" clId="{F022A3D2-B830-466E-826B-9C2F6B2F8577}" dt="2023-09-14T16:32:06.579" v="490" actId="20577"/>
          <ac:spMkLst>
            <pc:docMk/>
            <pc:sldMk cId="387981620" sldId="260"/>
            <ac:spMk id="2" creationId="{BF0603F9-42BC-3226-7DFD-FB2BF0D03F84}"/>
          </ac:spMkLst>
        </pc:spChg>
        <pc:spChg chg="add del mod">
          <ac:chgData name="Dinara Dosmurzayeva" userId="bc41bdd9e1aba4d5" providerId="LiveId" clId="{F022A3D2-B830-466E-826B-9C2F6B2F8577}" dt="2023-09-14T16:41:38.358" v="555" actId="26606"/>
          <ac:spMkLst>
            <pc:docMk/>
            <pc:sldMk cId="387981620" sldId="260"/>
            <ac:spMk id="3" creationId="{01CB00F0-F6FD-50DC-A502-3EACEEECAA33}"/>
          </ac:spMkLst>
        </pc:spChg>
        <pc:graphicFrameChg chg="add del">
          <ac:chgData name="Dinara Dosmurzayeva" userId="bc41bdd9e1aba4d5" providerId="LiveId" clId="{F022A3D2-B830-466E-826B-9C2F6B2F8577}" dt="2023-09-14T16:41:38.308" v="554" actId="26606"/>
          <ac:graphicFrameMkLst>
            <pc:docMk/>
            <pc:sldMk cId="387981620" sldId="260"/>
            <ac:graphicFrameMk id="5" creationId="{27C843D9-C8D5-292A-96B3-C01D9EDE8E11}"/>
          </ac:graphicFrameMkLst>
        </pc:graphicFrameChg>
        <pc:graphicFrameChg chg="add mod">
          <ac:chgData name="Dinara Dosmurzayeva" userId="bc41bdd9e1aba4d5" providerId="LiveId" clId="{F022A3D2-B830-466E-826B-9C2F6B2F8577}" dt="2023-09-15T02:18:46.127" v="1008" actId="114"/>
          <ac:graphicFrameMkLst>
            <pc:docMk/>
            <pc:sldMk cId="387981620" sldId="260"/>
            <ac:graphicFrameMk id="7" creationId="{C36DB925-66F6-B89A-CF3E-909977FA7011}"/>
          </ac:graphicFrameMkLst>
        </pc:graphicFrameChg>
      </pc:sldChg>
      <pc:sldChg chg="modSp new mod">
        <pc:chgData name="Dinara Dosmurzayeva" userId="bc41bdd9e1aba4d5" providerId="LiveId" clId="{F022A3D2-B830-466E-826B-9C2F6B2F8577}" dt="2023-09-14T17:03:42.294" v="614" actId="20577"/>
        <pc:sldMkLst>
          <pc:docMk/>
          <pc:sldMk cId="2375934969" sldId="261"/>
        </pc:sldMkLst>
        <pc:spChg chg="mod">
          <ac:chgData name="Dinara Dosmurzayeva" userId="bc41bdd9e1aba4d5" providerId="LiveId" clId="{F022A3D2-B830-466E-826B-9C2F6B2F8577}" dt="2023-09-14T16:59:51.059" v="578" actId="1076"/>
          <ac:spMkLst>
            <pc:docMk/>
            <pc:sldMk cId="2375934969" sldId="261"/>
            <ac:spMk id="2" creationId="{3BD12F8B-7821-F68E-1033-A7D1CE9970B2}"/>
          </ac:spMkLst>
        </pc:spChg>
        <pc:spChg chg="mod">
          <ac:chgData name="Dinara Dosmurzayeva" userId="bc41bdd9e1aba4d5" providerId="LiveId" clId="{F022A3D2-B830-466E-826B-9C2F6B2F8577}" dt="2023-09-14T17:03:42.294" v="614" actId="20577"/>
          <ac:spMkLst>
            <pc:docMk/>
            <pc:sldMk cId="2375934969" sldId="261"/>
            <ac:spMk id="3" creationId="{3EC68B0E-3AF4-C8A5-D029-6292130FCF21}"/>
          </ac:spMkLst>
        </pc:spChg>
      </pc:sldChg>
      <pc:sldChg chg="addSp delSp modSp new mod setBg">
        <pc:chgData name="Dinara Dosmurzayeva" userId="bc41bdd9e1aba4d5" providerId="LiveId" clId="{F022A3D2-B830-466E-826B-9C2F6B2F8577}" dt="2023-09-14T17:26:51.676" v="661" actId="26606"/>
        <pc:sldMkLst>
          <pc:docMk/>
          <pc:sldMk cId="3692472804" sldId="262"/>
        </pc:sldMkLst>
        <pc:spChg chg="mod">
          <ac:chgData name="Dinara Dosmurzayeva" userId="bc41bdd9e1aba4d5" providerId="LiveId" clId="{F022A3D2-B830-466E-826B-9C2F6B2F8577}" dt="2023-09-14T17:26:51.658" v="660" actId="26606"/>
          <ac:spMkLst>
            <pc:docMk/>
            <pc:sldMk cId="3692472804" sldId="262"/>
            <ac:spMk id="2" creationId="{4359E8E2-23B8-77F2-64D5-465E04B896A8}"/>
          </ac:spMkLst>
        </pc:spChg>
        <pc:spChg chg="add del mod">
          <ac:chgData name="Dinara Dosmurzayeva" userId="bc41bdd9e1aba4d5" providerId="LiveId" clId="{F022A3D2-B830-466E-826B-9C2F6B2F8577}" dt="2023-09-14T17:26:51.676" v="661" actId="26606"/>
          <ac:spMkLst>
            <pc:docMk/>
            <pc:sldMk cId="3692472804" sldId="262"/>
            <ac:spMk id="3" creationId="{7424B03E-E9C5-9D86-C303-3147C56B238C}"/>
          </ac:spMkLst>
        </pc:spChg>
        <pc:spChg chg="add del">
          <ac:chgData name="Dinara Dosmurzayeva" userId="bc41bdd9e1aba4d5" providerId="LiveId" clId="{F022A3D2-B830-466E-826B-9C2F6B2F8577}" dt="2023-09-14T17:26:51.658" v="660" actId="26606"/>
          <ac:spMkLst>
            <pc:docMk/>
            <pc:sldMk cId="3692472804" sldId="262"/>
            <ac:spMk id="11" creationId="{96F13BD0-05D9-4C62-84D1-5B5C8C1ECD03}"/>
          </ac:spMkLst>
        </pc:spChg>
        <pc:spChg chg="add del">
          <ac:chgData name="Dinara Dosmurzayeva" userId="bc41bdd9e1aba4d5" providerId="LiveId" clId="{F022A3D2-B830-466E-826B-9C2F6B2F8577}" dt="2023-09-14T17:26:51.658" v="660" actId="26606"/>
          <ac:spMkLst>
            <pc:docMk/>
            <pc:sldMk cId="3692472804" sldId="262"/>
            <ac:spMk id="12" creationId="{4749728D-AFF4-4FD2-A8CA-12A371ACC339}"/>
          </ac:spMkLst>
        </pc:spChg>
        <pc:graphicFrameChg chg="add del">
          <ac:chgData name="Dinara Dosmurzayeva" userId="bc41bdd9e1aba4d5" providerId="LiveId" clId="{F022A3D2-B830-466E-826B-9C2F6B2F8577}" dt="2023-09-14T17:26:39.995" v="654" actId="26606"/>
          <ac:graphicFrameMkLst>
            <pc:docMk/>
            <pc:sldMk cId="3692472804" sldId="262"/>
            <ac:graphicFrameMk id="5" creationId="{B32A399E-AC6B-B1C7-2136-9445380FFB48}"/>
          </ac:graphicFrameMkLst>
        </pc:graphicFrameChg>
        <pc:graphicFrameChg chg="add del">
          <ac:chgData name="Dinara Dosmurzayeva" userId="bc41bdd9e1aba4d5" providerId="LiveId" clId="{F022A3D2-B830-466E-826B-9C2F6B2F8577}" dt="2023-09-14T17:26:46.064" v="656" actId="26606"/>
          <ac:graphicFrameMkLst>
            <pc:docMk/>
            <pc:sldMk cId="3692472804" sldId="262"/>
            <ac:graphicFrameMk id="7" creationId="{769E247E-9D22-B4C1-F94E-1F225196BAB9}"/>
          </ac:graphicFrameMkLst>
        </pc:graphicFrameChg>
        <pc:graphicFrameChg chg="add del">
          <ac:chgData name="Dinara Dosmurzayeva" userId="bc41bdd9e1aba4d5" providerId="LiveId" clId="{F022A3D2-B830-466E-826B-9C2F6B2F8577}" dt="2023-09-14T17:26:49.273" v="658" actId="26606"/>
          <ac:graphicFrameMkLst>
            <pc:docMk/>
            <pc:sldMk cId="3692472804" sldId="262"/>
            <ac:graphicFrameMk id="9" creationId="{B1627A29-DBE4-9E67-D6AC-29FB87B14756}"/>
          </ac:graphicFrameMkLst>
        </pc:graphicFrameChg>
        <pc:graphicFrameChg chg="add del">
          <ac:chgData name="Dinara Dosmurzayeva" userId="bc41bdd9e1aba4d5" providerId="LiveId" clId="{F022A3D2-B830-466E-826B-9C2F6B2F8577}" dt="2023-09-14T17:26:51.658" v="660" actId="26606"/>
          <ac:graphicFrameMkLst>
            <pc:docMk/>
            <pc:sldMk cId="3692472804" sldId="262"/>
            <ac:graphicFrameMk id="13" creationId="{D7844F2E-43EB-DA9D-6878-7FF4EC2C425C}"/>
          </ac:graphicFrameMkLst>
        </pc:graphicFrameChg>
        <pc:graphicFrameChg chg="add">
          <ac:chgData name="Dinara Dosmurzayeva" userId="bc41bdd9e1aba4d5" providerId="LiveId" clId="{F022A3D2-B830-466E-826B-9C2F6B2F8577}" dt="2023-09-14T17:26:51.676" v="661" actId="26606"/>
          <ac:graphicFrameMkLst>
            <pc:docMk/>
            <pc:sldMk cId="3692472804" sldId="262"/>
            <ac:graphicFrameMk id="15" creationId="{B1627A29-DBE4-9E67-D6AC-29FB87B14756}"/>
          </ac:graphicFrameMkLst>
        </pc:graphicFrameChg>
      </pc:sldChg>
      <pc:sldChg chg="addSp delSp modSp new mod setBg">
        <pc:chgData name="Dinara Dosmurzayeva" userId="bc41bdd9e1aba4d5" providerId="LiveId" clId="{F022A3D2-B830-466E-826B-9C2F6B2F8577}" dt="2023-09-15T06:48:19.454" v="1702" actId="26606"/>
        <pc:sldMkLst>
          <pc:docMk/>
          <pc:sldMk cId="1829341183" sldId="263"/>
        </pc:sldMkLst>
        <pc:spChg chg="mod">
          <ac:chgData name="Dinara Dosmurzayeva" userId="bc41bdd9e1aba4d5" providerId="LiveId" clId="{F022A3D2-B830-466E-826B-9C2F6B2F8577}" dt="2023-09-15T04:47:53.734" v="1280" actId="2711"/>
          <ac:spMkLst>
            <pc:docMk/>
            <pc:sldMk cId="1829341183" sldId="263"/>
            <ac:spMk id="2" creationId="{A3B11388-ECBA-95F2-9CFE-E5D6329B2E8B}"/>
          </ac:spMkLst>
        </pc:spChg>
        <pc:spChg chg="add del mod">
          <ac:chgData name="Dinara Dosmurzayeva" userId="bc41bdd9e1aba4d5" providerId="LiveId" clId="{F022A3D2-B830-466E-826B-9C2F6B2F8577}" dt="2023-09-15T02:46:29.182" v="1012" actId="26606"/>
          <ac:spMkLst>
            <pc:docMk/>
            <pc:sldMk cId="1829341183" sldId="263"/>
            <ac:spMk id="3" creationId="{12D98B5C-6EB7-55D6-8AB1-B1A3F33C112A}"/>
          </ac:spMkLst>
        </pc:spChg>
        <pc:spChg chg="add del">
          <ac:chgData name="Dinara Dosmurzayeva" userId="bc41bdd9e1aba4d5" providerId="LiveId" clId="{F022A3D2-B830-466E-826B-9C2F6B2F8577}" dt="2023-09-15T02:46:29.078" v="1011" actId="26606"/>
          <ac:spMkLst>
            <pc:docMk/>
            <pc:sldMk cId="1829341183" sldId="263"/>
            <ac:spMk id="9" creationId="{0F584D22-CD28-4363-A679-ACA953A2A6F4}"/>
          </ac:spMkLst>
        </pc:spChg>
        <pc:spChg chg="add del">
          <ac:chgData name="Dinara Dosmurzayeva" userId="bc41bdd9e1aba4d5" providerId="LiveId" clId="{F022A3D2-B830-466E-826B-9C2F6B2F8577}" dt="2023-09-15T02:46:29.078" v="1011" actId="26606"/>
          <ac:spMkLst>
            <pc:docMk/>
            <pc:sldMk cId="1829341183" sldId="263"/>
            <ac:spMk id="11" creationId="{5B0E491B-5098-4794-9326-BC6DB475567C}"/>
          </ac:spMkLst>
        </pc:spChg>
        <pc:spChg chg="add del">
          <ac:chgData name="Dinara Dosmurzayeva" userId="bc41bdd9e1aba4d5" providerId="LiveId" clId="{F022A3D2-B830-466E-826B-9C2F6B2F8577}" dt="2023-09-15T04:40:46.919" v="1241" actId="26606"/>
          <ac:spMkLst>
            <pc:docMk/>
            <pc:sldMk cId="1829341183" sldId="263"/>
            <ac:spMk id="13" creationId="{0F584D22-CD28-4363-A679-ACA953A2A6F4}"/>
          </ac:spMkLst>
        </pc:spChg>
        <pc:spChg chg="add del">
          <ac:chgData name="Dinara Dosmurzayeva" userId="bc41bdd9e1aba4d5" providerId="LiveId" clId="{F022A3D2-B830-466E-826B-9C2F6B2F8577}" dt="2023-09-15T04:40:46.919" v="1241" actId="26606"/>
          <ac:spMkLst>
            <pc:docMk/>
            <pc:sldMk cId="1829341183" sldId="263"/>
            <ac:spMk id="14" creationId="{5B0E491B-5098-4794-9326-BC6DB475567C}"/>
          </ac:spMkLst>
        </pc:spChg>
        <pc:spChg chg="add del">
          <ac:chgData name="Dinara Dosmurzayeva" userId="bc41bdd9e1aba4d5" providerId="LiveId" clId="{F022A3D2-B830-466E-826B-9C2F6B2F8577}" dt="2023-09-15T04:41:15.297" v="1247" actId="26606"/>
          <ac:spMkLst>
            <pc:docMk/>
            <pc:sldMk cId="1829341183" sldId="263"/>
            <ac:spMk id="17" creationId="{9F846FF8-0D27-4A66-8332-A0BE79BEFA3C}"/>
          </ac:spMkLst>
        </pc:spChg>
        <pc:spChg chg="add del">
          <ac:chgData name="Dinara Dosmurzayeva" userId="bc41bdd9e1aba4d5" providerId="LiveId" clId="{F022A3D2-B830-466E-826B-9C2F6B2F8577}" dt="2023-09-15T04:41:15.297" v="1247" actId="26606"/>
          <ac:spMkLst>
            <pc:docMk/>
            <pc:sldMk cId="1829341183" sldId="263"/>
            <ac:spMk id="18" creationId="{46B9CB01-4014-4606-90AC-ADABCFB38C3D}"/>
          </ac:spMkLst>
        </pc:spChg>
        <pc:spChg chg="add del">
          <ac:chgData name="Dinara Dosmurzayeva" userId="bc41bdd9e1aba4d5" providerId="LiveId" clId="{F022A3D2-B830-466E-826B-9C2F6B2F8577}" dt="2023-09-15T04:40:42.762" v="1240" actId="26606"/>
          <ac:spMkLst>
            <pc:docMk/>
            <pc:sldMk cId="1829341183" sldId="263"/>
            <ac:spMk id="20" creationId="{9F846FF8-0D27-4A66-8332-A0BE79BEFA3C}"/>
          </ac:spMkLst>
        </pc:spChg>
        <pc:spChg chg="add del">
          <ac:chgData name="Dinara Dosmurzayeva" userId="bc41bdd9e1aba4d5" providerId="LiveId" clId="{F022A3D2-B830-466E-826B-9C2F6B2F8577}" dt="2023-09-15T04:40:42.762" v="1240" actId="26606"/>
          <ac:spMkLst>
            <pc:docMk/>
            <pc:sldMk cId="1829341183" sldId="263"/>
            <ac:spMk id="22" creationId="{46B9CB01-4014-4606-90AC-ADABCFB38C3D}"/>
          </ac:spMkLst>
        </pc:spChg>
        <pc:spChg chg="add del">
          <ac:chgData name="Dinara Dosmurzayeva" userId="bc41bdd9e1aba4d5" providerId="LiveId" clId="{F022A3D2-B830-466E-826B-9C2F6B2F8577}" dt="2023-09-15T04:41:46.769" v="1252" actId="26606"/>
          <ac:spMkLst>
            <pc:docMk/>
            <pc:sldMk cId="1829341183" sldId="263"/>
            <ac:spMk id="23" creationId="{0F584D22-CD28-4363-A679-ACA953A2A6F4}"/>
          </ac:spMkLst>
        </pc:spChg>
        <pc:spChg chg="add del">
          <ac:chgData name="Dinara Dosmurzayeva" userId="bc41bdd9e1aba4d5" providerId="LiveId" clId="{F022A3D2-B830-466E-826B-9C2F6B2F8577}" dt="2023-09-15T04:41:46.769" v="1252" actId="26606"/>
          <ac:spMkLst>
            <pc:docMk/>
            <pc:sldMk cId="1829341183" sldId="263"/>
            <ac:spMk id="25" creationId="{5B0E491B-5098-4794-9326-BC6DB475567C}"/>
          </ac:spMkLst>
        </pc:spChg>
        <pc:spChg chg="add del">
          <ac:chgData name="Dinara Dosmurzayeva" userId="bc41bdd9e1aba4d5" providerId="LiveId" clId="{F022A3D2-B830-466E-826B-9C2F6B2F8577}" dt="2023-09-15T04:42:57.781" v="1261" actId="26606"/>
          <ac:spMkLst>
            <pc:docMk/>
            <pc:sldMk cId="1829341183" sldId="263"/>
            <ac:spMk id="30" creationId="{0F584D22-CD28-4363-A679-ACA953A2A6F4}"/>
          </ac:spMkLst>
        </pc:spChg>
        <pc:spChg chg="add del">
          <ac:chgData name="Dinara Dosmurzayeva" userId="bc41bdd9e1aba4d5" providerId="LiveId" clId="{F022A3D2-B830-466E-826B-9C2F6B2F8577}" dt="2023-09-15T04:42:57.781" v="1261" actId="26606"/>
          <ac:spMkLst>
            <pc:docMk/>
            <pc:sldMk cId="1829341183" sldId="263"/>
            <ac:spMk id="32" creationId="{5B0E491B-5098-4794-9326-BC6DB475567C}"/>
          </ac:spMkLst>
        </pc:spChg>
        <pc:spChg chg="add del">
          <ac:chgData name="Dinara Dosmurzayeva" userId="bc41bdd9e1aba4d5" providerId="LiveId" clId="{F022A3D2-B830-466E-826B-9C2F6B2F8577}" dt="2023-09-15T04:42:57.552" v="1260" actId="26606"/>
          <ac:spMkLst>
            <pc:docMk/>
            <pc:sldMk cId="1829341183" sldId="263"/>
            <ac:spMk id="37" creationId="{88470751-4046-4A07-86D0-382F36ED544C}"/>
          </ac:spMkLst>
        </pc:spChg>
        <pc:spChg chg="add del">
          <ac:chgData name="Dinara Dosmurzayeva" userId="bc41bdd9e1aba4d5" providerId="LiveId" clId="{F022A3D2-B830-466E-826B-9C2F6B2F8577}" dt="2023-09-15T04:42:57.552" v="1260" actId="26606"/>
          <ac:spMkLst>
            <pc:docMk/>
            <pc:sldMk cId="1829341183" sldId="263"/>
            <ac:spMk id="39" creationId="{798DAB7D-3A31-4ABA-87BC-3DC4343586AE}"/>
          </ac:spMkLst>
        </pc:spChg>
        <pc:spChg chg="add del">
          <ac:chgData name="Dinara Dosmurzayeva" userId="bc41bdd9e1aba4d5" providerId="LiveId" clId="{F022A3D2-B830-466E-826B-9C2F6B2F8577}" dt="2023-09-15T04:43:42.451" v="1266" actId="26606"/>
          <ac:spMkLst>
            <pc:docMk/>
            <pc:sldMk cId="1829341183" sldId="263"/>
            <ac:spMk id="41" creationId="{0F584D22-CD28-4363-A679-ACA953A2A6F4}"/>
          </ac:spMkLst>
        </pc:spChg>
        <pc:spChg chg="add del">
          <ac:chgData name="Dinara Dosmurzayeva" userId="bc41bdd9e1aba4d5" providerId="LiveId" clId="{F022A3D2-B830-466E-826B-9C2F6B2F8577}" dt="2023-09-15T04:43:42.451" v="1266" actId="26606"/>
          <ac:spMkLst>
            <pc:docMk/>
            <pc:sldMk cId="1829341183" sldId="263"/>
            <ac:spMk id="42" creationId="{5B0E491B-5098-4794-9326-BC6DB475567C}"/>
          </ac:spMkLst>
        </pc:spChg>
        <pc:spChg chg="add del">
          <ac:chgData name="Dinara Dosmurzayeva" userId="bc41bdd9e1aba4d5" providerId="LiveId" clId="{F022A3D2-B830-466E-826B-9C2F6B2F8577}" dt="2023-09-15T04:46:00.814" v="1279" actId="26606"/>
          <ac:spMkLst>
            <pc:docMk/>
            <pc:sldMk cId="1829341183" sldId="263"/>
            <ac:spMk id="47" creationId="{0F584D22-CD28-4363-A679-ACA953A2A6F4}"/>
          </ac:spMkLst>
        </pc:spChg>
        <pc:spChg chg="add del">
          <ac:chgData name="Dinara Dosmurzayeva" userId="bc41bdd9e1aba4d5" providerId="LiveId" clId="{F022A3D2-B830-466E-826B-9C2F6B2F8577}" dt="2023-09-15T04:46:00.814" v="1279" actId="26606"/>
          <ac:spMkLst>
            <pc:docMk/>
            <pc:sldMk cId="1829341183" sldId="263"/>
            <ac:spMk id="49" creationId="{5B0E491B-5098-4794-9326-BC6DB475567C}"/>
          </ac:spMkLst>
        </pc:spChg>
        <pc:spChg chg="add del">
          <ac:chgData name="Dinara Dosmurzayeva" userId="bc41bdd9e1aba4d5" providerId="LiveId" clId="{F022A3D2-B830-466E-826B-9C2F6B2F8577}" dt="2023-09-15T04:46:00.814" v="1279" actId="26606"/>
          <ac:spMkLst>
            <pc:docMk/>
            <pc:sldMk cId="1829341183" sldId="263"/>
            <ac:spMk id="51" creationId="{0F584D22-CD28-4363-A679-ACA953A2A6F4}"/>
          </ac:spMkLst>
        </pc:spChg>
        <pc:spChg chg="add del">
          <ac:chgData name="Dinara Dosmurzayeva" userId="bc41bdd9e1aba4d5" providerId="LiveId" clId="{F022A3D2-B830-466E-826B-9C2F6B2F8577}" dt="2023-09-15T04:46:00.814" v="1279" actId="26606"/>
          <ac:spMkLst>
            <pc:docMk/>
            <pc:sldMk cId="1829341183" sldId="263"/>
            <ac:spMk id="52" creationId="{5B0E491B-5098-4794-9326-BC6DB475567C}"/>
          </ac:spMkLst>
        </pc:spChg>
        <pc:spChg chg="add del">
          <ac:chgData name="Dinara Dosmurzayeva" userId="bc41bdd9e1aba4d5" providerId="LiveId" clId="{F022A3D2-B830-466E-826B-9C2F6B2F8577}" dt="2023-09-15T04:44:19.322" v="1273" actId="26606"/>
          <ac:spMkLst>
            <pc:docMk/>
            <pc:sldMk cId="1829341183" sldId="263"/>
            <ac:spMk id="54" creationId="{0F584D22-CD28-4363-A679-ACA953A2A6F4}"/>
          </ac:spMkLst>
        </pc:spChg>
        <pc:spChg chg="add del">
          <ac:chgData name="Dinara Dosmurzayeva" userId="bc41bdd9e1aba4d5" providerId="LiveId" clId="{F022A3D2-B830-466E-826B-9C2F6B2F8577}" dt="2023-09-15T04:44:19.322" v="1273" actId="26606"/>
          <ac:spMkLst>
            <pc:docMk/>
            <pc:sldMk cId="1829341183" sldId="263"/>
            <ac:spMk id="56" creationId="{5B0E491B-5098-4794-9326-BC6DB475567C}"/>
          </ac:spMkLst>
        </pc:spChg>
        <pc:graphicFrameChg chg="add del">
          <ac:chgData name="Dinara Dosmurzayeva" userId="bc41bdd9e1aba4d5" providerId="LiveId" clId="{F022A3D2-B830-466E-826B-9C2F6B2F8577}" dt="2023-09-15T02:46:29.078" v="1011" actId="26606"/>
          <ac:graphicFrameMkLst>
            <pc:docMk/>
            <pc:sldMk cId="1829341183" sldId="263"/>
            <ac:graphicFrameMk id="5" creationId="{39D07533-5C2E-49B5-0B84-5EC21F3F6211}"/>
          </ac:graphicFrameMkLst>
        </pc:graphicFrameChg>
        <pc:graphicFrameChg chg="add mod modGraphic">
          <ac:chgData name="Dinara Dosmurzayeva" userId="bc41bdd9e1aba4d5" providerId="LiveId" clId="{F022A3D2-B830-466E-826B-9C2F6B2F8577}" dt="2023-09-15T06:48:19.454" v="1702" actId="26606"/>
          <ac:graphicFrameMkLst>
            <pc:docMk/>
            <pc:sldMk cId="1829341183" sldId="263"/>
            <ac:graphicFrameMk id="15" creationId="{C2D731C5-B075-3656-60FF-86300DEADFD6}"/>
          </ac:graphicFrameMkLst>
        </pc:graphicFrameChg>
      </pc:sldChg>
      <pc:sldChg chg="addSp delSp modSp new mod setBg">
        <pc:chgData name="Dinara Dosmurzayeva" userId="bc41bdd9e1aba4d5" providerId="LiveId" clId="{F022A3D2-B830-466E-826B-9C2F6B2F8577}" dt="2023-09-14T18:13:11.641" v="992" actId="20577"/>
        <pc:sldMkLst>
          <pc:docMk/>
          <pc:sldMk cId="820555439" sldId="264"/>
        </pc:sldMkLst>
        <pc:spChg chg="mod">
          <ac:chgData name="Dinara Dosmurzayeva" userId="bc41bdd9e1aba4d5" providerId="LiveId" clId="{F022A3D2-B830-466E-826B-9C2F6B2F8577}" dt="2023-09-14T18:10:25.260" v="917" actId="26606"/>
          <ac:spMkLst>
            <pc:docMk/>
            <pc:sldMk cId="820555439" sldId="264"/>
            <ac:spMk id="2" creationId="{451DA9F2-848D-F8C5-B267-B9E9CFFF0396}"/>
          </ac:spMkLst>
        </pc:spChg>
        <pc:spChg chg="del mod">
          <ac:chgData name="Dinara Dosmurzayeva" userId="bc41bdd9e1aba4d5" providerId="LiveId" clId="{F022A3D2-B830-466E-826B-9C2F6B2F8577}" dt="2023-09-14T18:10:25.260" v="917" actId="26606"/>
          <ac:spMkLst>
            <pc:docMk/>
            <pc:sldMk cId="820555439" sldId="264"/>
            <ac:spMk id="3" creationId="{5B82D6A7-5818-6C25-4B07-82BF6AAC8A8C}"/>
          </ac:spMkLst>
        </pc:spChg>
        <pc:spChg chg="add">
          <ac:chgData name="Dinara Dosmurzayeva" userId="bc41bdd9e1aba4d5" providerId="LiveId" clId="{F022A3D2-B830-466E-826B-9C2F6B2F8577}" dt="2023-09-14T18:10:25.260" v="917" actId="26606"/>
          <ac:spMkLst>
            <pc:docMk/>
            <pc:sldMk cId="820555439" sldId="264"/>
            <ac:spMk id="9" creationId="{9F846FF8-0D27-4A66-8332-A0BE79BEFA3C}"/>
          </ac:spMkLst>
        </pc:spChg>
        <pc:spChg chg="add">
          <ac:chgData name="Dinara Dosmurzayeva" userId="bc41bdd9e1aba4d5" providerId="LiveId" clId="{F022A3D2-B830-466E-826B-9C2F6B2F8577}" dt="2023-09-14T18:10:25.260" v="917" actId="26606"/>
          <ac:spMkLst>
            <pc:docMk/>
            <pc:sldMk cId="820555439" sldId="264"/>
            <ac:spMk id="11" creationId="{46B9CB01-4014-4606-90AC-ADABCFB38C3D}"/>
          </ac:spMkLst>
        </pc:spChg>
        <pc:graphicFrameChg chg="add mod">
          <ac:chgData name="Dinara Dosmurzayeva" userId="bc41bdd9e1aba4d5" providerId="LiveId" clId="{F022A3D2-B830-466E-826B-9C2F6B2F8577}" dt="2023-09-14T18:13:11.641" v="992" actId="20577"/>
          <ac:graphicFrameMkLst>
            <pc:docMk/>
            <pc:sldMk cId="820555439" sldId="264"/>
            <ac:graphicFrameMk id="5" creationId="{EE3669C6-5C53-E013-2C90-9F5717E34FC7}"/>
          </ac:graphicFrameMkLst>
        </pc:graphicFrameChg>
      </pc:sldChg>
      <pc:sldChg chg="addSp delSp modSp new del mod setBg">
        <pc:chgData name="Dinara Dosmurzayeva" userId="bc41bdd9e1aba4d5" providerId="LiveId" clId="{F022A3D2-B830-466E-826B-9C2F6B2F8577}" dt="2023-09-15T06:32:26.025" v="1361" actId="2696"/>
        <pc:sldMkLst>
          <pc:docMk/>
          <pc:sldMk cId="1832261756" sldId="265"/>
        </pc:sldMkLst>
        <pc:spChg chg="mod">
          <ac:chgData name="Dinara Dosmurzayeva" userId="bc41bdd9e1aba4d5" providerId="LiveId" clId="{F022A3D2-B830-466E-826B-9C2F6B2F8577}" dt="2023-09-15T06:32:10.247" v="1357" actId="21"/>
          <ac:spMkLst>
            <pc:docMk/>
            <pc:sldMk cId="1832261756" sldId="265"/>
            <ac:spMk id="2" creationId="{C4FF6F13-18BB-02CA-7F47-6067D8063301}"/>
          </ac:spMkLst>
        </pc:spChg>
        <pc:spChg chg="del mod">
          <ac:chgData name="Dinara Dosmurzayeva" userId="bc41bdd9e1aba4d5" providerId="LiveId" clId="{F022A3D2-B830-466E-826B-9C2F6B2F8577}" dt="2023-09-15T02:14:09.469" v="1002" actId="26606"/>
          <ac:spMkLst>
            <pc:docMk/>
            <pc:sldMk cId="1832261756" sldId="265"/>
            <ac:spMk id="3" creationId="{68C0F32E-0AF5-0BAA-0CEB-5F2DA46E552C}"/>
          </ac:spMkLst>
        </pc:spChg>
        <pc:spChg chg="add del mod">
          <ac:chgData name="Dinara Dosmurzayeva" userId="bc41bdd9e1aba4d5" providerId="LiveId" clId="{F022A3D2-B830-466E-826B-9C2F6B2F8577}" dt="2023-09-15T03:47:50.895" v="1126" actId="21"/>
          <ac:spMkLst>
            <pc:docMk/>
            <pc:sldMk cId="1832261756" sldId="265"/>
            <ac:spMk id="4" creationId="{78BAC699-9BE1-FEF5-B9F4-423C06EE9BA0}"/>
          </ac:spMkLst>
        </pc:spChg>
        <pc:spChg chg="add del">
          <ac:chgData name="Dinara Dosmurzayeva" userId="bc41bdd9e1aba4d5" providerId="LiveId" clId="{F022A3D2-B830-466E-826B-9C2F6B2F8577}" dt="2023-09-15T02:13:59.441" v="999" actId="26606"/>
          <ac:spMkLst>
            <pc:docMk/>
            <pc:sldMk cId="1832261756" sldId="265"/>
            <ac:spMk id="1031" creationId="{23E547B5-89CF-4EC0-96DE-25771AED0799}"/>
          </ac:spMkLst>
        </pc:spChg>
        <pc:spChg chg="add del">
          <ac:chgData name="Dinara Dosmurzayeva" userId="bc41bdd9e1aba4d5" providerId="LiveId" clId="{F022A3D2-B830-466E-826B-9C2F6B2F8577}" dt="2023-09-15T02:13:59.441" v="999" actId="26606"/>
          <ac:spMkLst>
            <pc:docMk/>
            <pc:sldMk cId="1832261756" sldId="265"/>
            <ac:spMk id="1033" creationId="{B3437C99-FC8E-4311-B48A-F0C4C329B154}"/>
          </ac:spMkLst>
        </pc:spChg>
        <pc:spChg chg="add del">
          <ac:chgData name="Dinara Dosmurzayeva" userId="bc41bdd9e1aba4d5" providerId="LiveId" clId="{F022A3D2-B830-466E-826B-9C2F6B2F8577}" dt="2023-09-15T02:14:09.469" v="1002" actId="26606"/>
          <ac:spMkLst>
            <pc:docMk/>
            <pc:sldMk cId="1832261756" sldId="265"/>
            <ac:spMk id="1035" creationId="{C64E267B-3F5A-4357-9E7F-C5FBE5D3B1E0}"/>
          </ac:spMkLst>
        </pc:spChg>
        <pc:spChg chg="add del">
          <ac:chgData name="Dinara Dosmurzayeva" userId="bc41bdd9e1aba4d5" providerId="LiveId" clId="{F022A3D2-B830-466E-826B-9C2F6B2F8577}" dt="2023-09-15T02:14:09.469" v="1002" actId="26606"/>
          <ac:spMkLst>
            <pc:docMk/>
            <pc:sldMk cId="1832261756" sldId="265"/>
            <ac:spMk id="1036" creationId="{7FF47CB7-972F-479F-A36D-9E72D26EC8DA}"/>
          </ac:spMkLst>
        </pc:spChg>
        <pc:spChg chg="add del">
          <ac:chgData name="Dinara Dosmurzayeva" userId="bc41bdd9e1aba4d5" providerId="LiveId" clId="{F022A3D2-B830-466E-826B-9C2F6B2F8577}" dt="2023-09-15T02:14:09.469" v="1002" actId="26606"/>
          <ac:spMkLst>
            <pc:docMk/>
            <pc:sldMk cId="1832261756" sldId="265"/>
            <ac:spMk id="1037" creationId="{0D153B68-5844-490D-8E67-F616D6D721CA}"/>
          </ac:spMkLst>
        </pc:spChg>
        <pc:spChg chg="add del">
          <ac:chgData name="Dinara Dosmurzayeva" userId="bc41bdd9e1aba4d5" providerId="LiveId" clId="{F022A3D2-B830-466E-826B-9C2F6B2F8577}" dt="2023-09-15T03:48:08.539" v="1131" actId="26606"/>
          <ac:spMkLst>
            <pc:docMk/>
            <pc:sldMk cId="1832261756" sldId="265"/>
            <ac:spMk id="1046" creationId="{9089EED9-F54D-4F20-A2C6-949DE4176959}"/>
          </ac:spMkLst>
        </pc:spChg>
        <pc:spChg chg="add del">
          <ac:chgData name="Dinara Dosmurzayeva" userId="bc41bdd9e1aba4d5" providerId="LiveId" clId="{F022A3D2-B830-466E-826B-9C2F6B2F8577}" dt="2023-09-15T03:48:08.539" v="1131" actId="26606"/>
          <ac:spMkLst>
            <pc:docMk/>
            <pc:sldMk cId="1832261756" sldId="265"/>
            <ac:spMk id="1048" creationId="{EB1B078B-B000-44F9-B571-4AF20E88C141}"/>
          </ac:spMkLst>
        </pc:spChg>
        <pc:spChg chg="add del">
          <ac:chgData name="Dinara Dosmurzayeva" userId="bc41bdd9e1aba4d5" providerId="LiveId" clId="{F022A3D2-B830-466E-826B-9C2F6B2F8577}" dt="2023-09-15T03:48:08.539" v="1131" actId="26606"/>
          <ac:spMkLst>
            <pc:docMk/>
            <pc:sldMk cId="1832261756" sldId="265"/>
            <ac:spMk id="1050" creationId="{B5AAC39E-8294-44DC-AB9F-2B9F22C397E1}"/>
          </ac:spMkLst>
        </pc:spChg>
        <pc:spChg chg="add del">
          <ac:chgData name="Dinara Dosmurzayeva" userId="bc41bdd9e1aba4d5" providerId="LiveId" clId="{F022A3D2-B830-466E-826B-9C2F6B2F8577}" dt="2023-09-15T03:48:08.539" v="1131" actId="26606"/>
          <ac:spMkLst>
            <pc:docMk/>
            <pc:sldMk cId="1832261756" sldId="265"/>
            <ac:spMk id="1052" creationId="{BB4C4539-396B-4D77-B418-A202FDAB0524}"/>
          </ac:spMkLst>
        </pc:spChg>
        <pc:spChg chg="add del">
          <ac:chgData name="Dinara Dosmurzayeva" userId="bc41bdd9e1aba4d5" providerId="LiveId" clId="{F022A3D2-B830-466E-826B-9C2F6B2F8577}" dt="2023-09-15T03:48:08.539" v="1131" actId="26606"/>
          <ac:spMkLst>
            <pc:docMk/>
            <pc:sldMk cId="1832261756" sldId="265"/>
            <ac:spMk id="1054" creationId="{F669F220-DD76-466C-87A6-5024673C4556}"/>
          </ac:spMkLst>
        </pc:spChg>
        <pc:spChg chg="add">
          <ac:chgData name="Dinara Dosmurzayeva" userId="bc41bdd9e1aba4d5" providerId="LiveId" clId="{F022A3D2-B830-466E-826B-9C2F6B2F8577}" dt="2023-09-15T03:48:08.539" v="1131" actId="26606"/>
          <ac:spMkLst>
            <pc:docMk/>
            <pc:sldMk cId="1832261756" sldId="265"/>
            <ac:spMk id="1063" creationId="{07CD24CB-ADB7-42D5-B7CA-D6B8E1847F51}"/>
          </ac:spMkLst>
        </pc:spChg>
        <pc:spChg chg="add">
          <ac:chgData name="Dinara Dosmurzayeva" userId="bc41bdd9e1aba4d5" providerId="LiveId" clId="{F022A3D2-B830-466E-826B-9C2F6B2F8577}" dt="2023-09-15T03:48:08.539" v="1131" actId="26606"/>
          <ac:spMkLst>
            <pc:docMk/>
            <pc:sldMk cId="1832261756" sldId="265"/>
            <ac:spMk id="1065" creationId="{F49168E3-50B5-4B32-B3BA-B533522787E5}"/>
          </ac:spMkLst>
        </pc:spChg>
        <pc:spChg chg="add">
          <ac:chgData name="Dinara Dosmurzayeva" userId="bc41bdd9e1aba4d5" providerId="LiveId" clId="{F022A3D2-B830-466E-826B-9C2F6B2F8577}" dt="2023-09-15T03:48:08.539" v="1131" actId="26606"/>
          <ac:spMkLst>
            <pc:docMk/>
            <pc:sldMk cId="1832261756" sldId="265"/>
            <ac:spMk id="1067" creationId="{C0A61ECB-521C-4BFC-9F12-1BA566BC2434}"/>
          </ac:spMkLst>
        </pc:spChg>
        <pc:picChg chg="add del mod">
          <ac:chgData name="Dinara Dosmurzayeva" userId="bc41bdd9e1aba4d5" providerId="LiveId" clId="{F022A3D2-B830-466E-826B-9C2F6B2F8577}" dt="2023-09-15T03:47:38.780" v="1125" actId="21"/>
          <ac:picMkLst>
            <pc:docMk/>
            <pc:sldMk cId="1832261756" sldId="265"/>
            <ac:picMk id="1026" creationId="{F94A88B9-DF62-DC4D-6BC5-C8EDBA4EAE56}"/>
          </ac:picMkLst>
        </pc:picChg>
        <pc:picChg chg="add del">
          <ac:chgData name="Dinara Dosmurzayeva" userId="bc41bdd9e1aba4d5" providerId="LiveId" clId="{F022A3D2-B830-466E-826B-9C2F6B2F8577}" dt="2023-09-15T03:48:08.539" v="1131" actId="26606"/>
          <ac:picMkLst>
            <pc:docMk/>
            <pc:sldMk cId="1832261756" sldId="265"/>
            <ac:picMk id="1042" creationId="{DEB2E8C4-C3E7-4048-A43D-9859510CFA98}"/>
          </ac:picMkLst>
        </pc:picChg>
        <pc:picChg chg="add">
          <ac:chgData name="Dinara Dosmurzayeva" userId="bc41bdd9e1aba4d5" providerId="LiveId" clId="{F022A3D2-B830-466E-826B-9C2F6B2F8577}" dt="2023-09-15T03:48:08.539" v="1131" actId="26606"/>
          <ac:picMkLst>
            <pc:docMk/>
            <pc:sldMk cId="1832261756" sldId="265"/>
            <ac:picMk id="1059" creationId="{DEB2E8C4-C3E7-4048-A43D-9859510CFA98}"/>
          </ac:picMkLst>
        </pc:picChg>
        <pc:inkChg chg="add del">
          <ac:chgData name="Dinara Dosmurzayeva" userId="bc41bdd9e1aba4d5" providerId="LiveId" clId="{F022A3D2-B830-466E-826B-9C2F6B2F8577}" dt="2023-09-15T03:48:08.539" v="1131" actId="26606"/>
          <ac:inkMkLst>
            <pc:docMk/>
            <pc:sldMk cId="1832261756" sldId="265"/>
            <ac:inkMk id="1044" creationId="{24D29CCB-7956-4E3E-8880-304085F04BF4}"/>
          </ac:inkMkLst>
        </pc:inkChg>
        <pc:inkChg chg="add">
          <ac:chgData name="Dinara Dosmurzayeva" userId="bc41bdd9e1aba4d5" providerId="LiveId" clId="{F022A3D2-B830-466E-826B-9C2F6B2F8577}" dt="2023-09-15T03:48:08.539" v="1131" actId="26606"/>
          <ac:inkMkLst>
            <pc:docMk/>
            <pc:sldMk cId="1832261756" sldId="265"/>
            <ac:inkMk id="1061" creationId="{24D29CCB-7956-4E3E-8880-304085F04BF4}"/>
          </ac:inkMkLst>
        </pc:inkChg>
      </pc:sldChg>
      <pc:sldChg chg="new del">
        <pc:chgData name="Dinara Dosmurzayeva" userId="bc41bdd9e1aba4d5" providerId="LiveId" clId="{F022A3D2-B830-466E-826B-9C2F6B2F8577}" dt="2023-09-15T03:47:27.042" v="1123" actId="680"/>
        <pc:sldMkLst>
          <pc:docMk/>
          <pc:sldMk cId="312882760" sldId="266"/>
        </pc:sldMkLst>
      </pc:sldChg>
      <pc:sldChg chg="addSp delSp modSp add mod">
        <pc:chgData name="Dinara Dosmurzayeva" userId="bc41bdd9e1aba4d5" providerId="LiveId" clId="{F022A3D2-B830-466E-826B-9C2F6B2F8577}" dt="2023-09-15T06:42:43.504" v="1553" actId="207"/>
        <pc:sldMkLst>
          <pc:docMk/>
          <pc:sldMk cId="2211248591" sldId="266"/>
        </pc:sldMkLst>
        <pc:spChg chg="mod ord">
          <ac:chgData name="Dinara Dosmurzayeva" userId="bc41bdd9e1aba4d5" providerId="LiveId" clId="{F022A3D2-B830-466E-826B-9C2F6B2F8577}" dt="2023-09-15T06:42:43.504" v="1553" actId="207"/>
          <ac:spMkLst>
            <pc:docMk/>
            <pc:sldMk cId="2211248591" sldId="266"/>
            <ac:spMk id="2" creationId="{C4FF6F13-18BB-02CA-7F47-6067D8063301}"/>
          </ac:spMkLst>
        </pc:spChg>
        <pc:spChg chg="add del">
          <ac:chgData name="Dinara Dosmurzayeva" userId="bc41bdd9e1aba4d5" providerId="LiveId" clId="{F022A3D2-B830-466E-826B-9C2F6B2F8577}" dt="2023-09-15T06:39:11.508" v="1520" actId="26606"/>
          <ac:spMkLst>
            <pc:docMk/>
            <pc:sldMk cId="2211248591" sldId="266"/>
            <ac:spMk id="1046" creationId="{9089EED9-F54D-4F20-A2C6-949DE4176959}"/>
          </ac:spMkLst>
        </pc:spChg>
        <pc:spChg chg="add del">
          <ac:chgData name="Dinara Dosmurzayeva" userId="bc41bdd9e1aba4d5" providerId="LiveId" clId="{F022A3D2-B830-466E-826B-9C2F6B2F8577}" dt="2023-09-15T06:39:11.508" v="1520" actId="26606"/>
          <ac:spMkLst>
            <pc:docMk/>
            <pc:sldMk cId="2211248591" sldId="266"/>
            <ac:spMk id="1048" creationId="{EB1B078B-B000-44F9-B571-4AF20E88C141}"/>
          </ac:spMkLst>
        </pc:spChg>
        <pc:spChg chg="add del">
          <ac:chgData name="Dinara Dosmurzayeva" userId="bc41bdd9e1aba4d5" providerId="LiveId" clId="{F022A3D2-B830-466E-826B-9C2F6B2F8577}" dt="2023-09-15T06:39:11.508" v="1520" actId="26606"/>
          <ac:spMkLst>
            <pc:docMk/>
            <pc:sldMk cId="2211248591" sldId="266"/>
            <ac:spMk id="1050" creationId="{B5AAC39E-8294-44DC-AB9F-2B9F22C397E1}"/>
          </ac:spMkLst>
        </pc:spChg>
        <pc:spChg chg="add del">
          <ac:chgData name="Dinara Dosmurzayeva" userId="bc41bdd9e1aba4d5" providerId="LiveId" clId="{F022A3D2-B830-466E-826B-9C2F6B2F8577}" dt="2023-09-15T06:39:11.508" v="1520" actId="26606"/>
          <ac:spMkLst>
            <pc:docMk/>
            <pc:sldMk cId="2211248591" sldId="266"/>
            <ac:spMk id="1052" creationId="{BB4C4539-396B-4D77-B418-A202FDAB0524}"/>
          </ac:spMkLst>
        </pc:spChg>
        <pc:spChg chg="add del">
          <ac:chgData name="Dinara Dosmurzayeva" userId="bc41bdd9e1aba4d5" providerId="LiveId" clId="{F022A3D2-B830-466E-826B-9C2F6B2F8577}" dt="2023-09-15T06:39:11.508" v="1520" actId="26606"/>
          <ac:spMkLst>
            <pc:docMk/>
            <pc:sldMk cId="2211248591" sldId="266"/>
            <ac:spMk id="1054" creationId="{F669F220-DD76-466C-87A6-5024673C4556}"/>
          </ac:spMkLst>
        </pc:spChg>
        <pc:spChg chg="add del">
          <ac:chgData name="Dinara Dosmurzayeva" userId="bc41bdd9e1aba4d5" providerId="LiveId" clId="{F022A3D2-B830-466E-826B-9C2F6B2F8577}" dt="2023-09-15T06:39:11.499" v="1519" actId="26606"/>
          <ac:spMkLst>
            <pc:docMk/>
            <pc:sldMk cId="2211248591" sldId="266"/>
            <ac:spMk id="1063" creationId="{0E91F5CA-B392-444C-88E3-BF5BAAEBDEB0}"/>
          </ac:spMkLst>
        </pc:spChg>
        <pc:spChg chg="add del">
          <ac:chgData name="Dinara Dosmurzayeva" userId="bc41bdd9e1aba4d5" providerId="LiveId" clId="{F022A3D2-B830-466E-826B-9C2F6B2F8577}" dt="2023-09-15T06:39:11.499" v="1519" actId="26606"/>
          <ac:spMkLst>
            <pc:docMk/>
            <pc:sldMk cId="2211248591" sldId="266"/>
            <ac:spMk id="1065" creationId="{F6EE1C8D-9233-4EBC-9B68-862FDCA26650}"/>
          </ac:spMkLst>
        </pc:spChg>
        <pc:spChg chg="add del">
          <ac:chgData name="Dinara Dosmurzayeva" userId="bc41bdd9e1aba4d5" providerId="LiveId" clId="{F022A3D2-B830-466E-826B-9C2F6B2F8577}" dt="2023-09-15T06:39:11.499" v="1519" actId="26606"/>
          <ac:spMkLst>
            <pc:docMk/>
            <pc:sldMk cId="2211248591" sldId="266"/>
            <ac:spMk id="1067" creationId="{48F92359-2883-4C1D-972D-BF52F3F41A18}"/>
          </ac:spMkLst>
        </pc:spChg>
        <pc:spChg chg="add del">
          <ac:chgData name="Dinara Dosmurzayeva" userId="bc41bdd9e1aba4d5" providerId="LiveId" clId="{F022A3D2-B830-466E-826B-9C2F6B2F8577}" dt="2023-09-15T06:39:24.870" v="1522" actId="26606"/>
          <ac:spMkLst>
            <pc:docMk/>
            <pc:sldMk cId="2211248591" sldId="266"/>
            <ac:spMk id="1071" creationId="{0E91F5CA-B392-444C-88E3-BF5BAAEBDEB0}"/>
          </ac:spMkLst>
        </pc:spChg>
        <pc:spChg chg="add del">
          <ac:chgData name="Dinara Dosmurzayeva" userId="bc41bdd9e1aba4d5" providerId="LiveId" clId="{F022A3D2-B830-466E-826B-9C2F6B2F8577}" dt="2023-09-15T06:39:24.870" v="1522" actId="26606"/>
          <ac:spMkLst>
            <pc:docMk/>
            <pc:sldMk cId="2211248591" sldId="266"/>
            <ac:spMk id="1072" creationId="{63F3677B-A97D-4CAD-A971-B22755F563EC}"/>
          </ac:spMkLst>
        </pc:spChg>
        <pc:spChg chg="add">
          <ac:chgData name="Dinara Dosmurzayeva" userId="bc41bdd9e1aba4d5" providerId="LiveId" clId="{F022A3D2-B830-466E-826B-9C2F6B2F8577}" dt="2023-09-15T06:39:24.870" v="1522" actId="26606"/>
          <ac:spMkLst>
            <pc:docMk/>
            <pc:sldMk cId="2211248591" sldId="266"/>
            <ac:spMk id="1081" creationId="{0E91F5CA-B392-444C-88E3-BF5BAAEBDEB0}"/>
          </ac:spMkLst>
        </pc:spChg>
        <pc:spChg chg="add">
          <ac:chgData name="Dinara Dosmurzayeva" userId="bc41bdd9e1aba4d5" providerId="LiveId" clId="{F022A3D2-B830-466E-826B-9C2F6B2F8577}" dt="2023-09-15T06:39:24.870" v="1522" actId="26606"/>
          <ac:spMkLst>
            <pc:docMk/>
            <pc:sldMk cId="2211248591" sldId="266"/>
            <ac:spMk id="1083" creationId="{63F3677B-A97D-4CAD-A971-B22755F563EC}"/>
          </ac:spMkLst>
        </pc:spChg>
        <pc:picChg chg="mod">
          <ac:chgData name="Dinara Dosmurzayeva" userId="bc41bdd9e1aba4d5" providerId="LiveId" clId="{F022A3D2-B830-466E-826B-9C2F6B2F8577}" dt="2023-09-15T06:39:53.878" v="1531" actId="1076"/>
          <ac:picMkLst>
            <pc:docMk/>
            <pc:sldMk cId="2211248591" sldId="266"/>
            <ac:picMk id="1026" creationId="{F94A88B9-DF62-DC4D-6BC5-C8EDBA4EAE56}"/>
          </ac:picMkLst>
        </pc:picChg>
        <pc:picChg chg="add del">
          <ac:chgData name="Dinara Dosmurzayeva" userId="bc41bdd9e1aba4d5" providerId="LiveId" clId="{F022A3D2-B830-466E-826B-9C2F6B2F8577}" dt="2023-09-15T06:39:11.508" v="1520" actId="26606"/>
          <ac:picMkLst>
            <pc:docMk/>
            <pc:sldMk cId="2211248591" sldId="266"/>
            <ac:picMk id="1042" creationId="{DEB2E8C4-C3E7-4048-A43D-9859510CFA98}"/>
          </ac:picMkLst>
        </pc:picChg>
        <pc:picChg chg="add del">
          <ac:chgData name="Dinara Dosmurzayeva" userId="bc41bdd9e1aba4d5" providerId="LiveId" clId="{F022A3D2-B830-466E-826B-9C2F6B2F8577}" dt="2023-09-15T06:39:11.499" v="1519" actId="26606"/>
          <ac:picMkLst>
            <pc:docMk/>
            <pc:sldMk cId="2211248591" sldId="266"/>
            <ac:picMk id="1059" creationId="{DEB2E8C4-C3E7-4048-A43D-9859510CFA98}"/>
          </ac:picMkLst>
        </pc:picChg>
        <pc:picChg chg="add del">
          <ac:chgData name="Dinara Dosmurzayeva" userId="bc41bdd9e1aba4d5" providerId="LiveId" clId="{F022A3D2-B830-466E-826B-9C2F6B2F8577}" dt="2023-09-15T06:39:24.870" v="1522" actId="26606"/>
          <ac:picMkLst>
            <pc:docMk/>
            <pc:sldMk cId="2211248591" sldId="266"/>
            <ac:picMk id="1069" creationId="{DEB2E8C4-C3E7-4048-A43D-9859510CFA98}"/>
          </ac:picMkLst>
        </pc:picChg>
        <pc:picChg chg="add">
          <ac:chgData name="Dinara Dosmurzayeva" userId="bc41bdd9e1aba4d5" providerId="LiveId" clId="{F022A3D2-B830-466E-826B-9C2F6B2F8577}" dt="2023-09-15T06:39:24.870" v="1522" actId="26606"/>
          <ac:picMkLst>
            <pc:docMk/>
            <pc:sldMk cId="2211248591" sldId="266"/>
            <ac:picMk id="1077" creationId="{DEB2E8C4-C3E7-4048-A43D-9859510CFA98}"/>
          </ac:picMkLst>
        </pc:picChg>
        <pc:inkChg chg="add del">
          <ac:chgData name="Dinara Dosmurzayeva" userId="bc41bdd9e1aba4d5" providerId="LiveId" clId="{F022A3D2-B830-466E-826B-9C2F6B2F8577}" dt="2023-09-15T06:39:11.508" v="1520" actId="26606"/>
          <ac:inkMkLst>
            <pc:docMk/>
            <pc:sldMk cId="2211248591" sldId="266"/>
            <ac:inkMk id="1044" creationId="{24D29CCB-7956-4E3E-8880-304085F04BF4}"/>
          </ac:inkMkLst>
        </pc:inkChg>
        <pc:inkChg chg="add del">
          <ac:chgData name="Dinara Dosmurzayeva" userId="bc41bdd9e1aba4d5" providerId="LiveId" clId="{F022A3D2-B830-466E-826B-9C2F6B2F8577}" dt="2023-09-15T06:39:11.499" v="1519" actId="26606"/>
          <ac:inkMkLst>
            <pc:docMk/>
            <pc:sldMk cId="2211248591" sldId="266"/>
            <ac:inkMk id="1061" creationId="{24D29CCB-7956-4E3E-8880-304085F04BF4}"/>
          </ac:inkMkLst>
        </pc:inkChg>
        <pc:inkChg chg="add del">
          <ac:chgData name="Dinara Dosmurzayeva" userId="bc41bdd9e1aba4d5" providerId="LiveId" clId="{F022A3D2-B830-466E-826B-9C2F6B2F8577}" dt="2023-09-15T06:39:24.870" v="1522" actId="26606"/>
          <ac:inkMkLst>
            <pc:docMk/>
            <pc:sldMk cId="2211248591" sldId="266"/>
            <ac:inkMk id="1070" creationId="{24D29CCB-7956-4E3E-8880-304085F04BF4}"/>
          </ac:inkMkLst>
        </pc:inkChg>
        <pc:inkChg chg="add">
          <ac:chgData name="Dinara Dosmurzayeva" userId="bc41bdd9e1aba4d5" providerId="LiveId" clId="{F022A3D2-B830-466E-826B-9C2F6B2F8577}" dt="2023-09-15T06:39:24.870" v="1522" actId="26606"/>
          <ac:inkMkLst>
            <pc:docMk/>
            <pc:sldMk cId="2211248591" sldId="266"/>
            <ac:inkMk id="1079" creationId="{24D29CCB-7956-4E3E-8880-304085F04BF4}"/>
          </ac:inkMkLst>
        </pc:inkChg>
      </pc:sldChg>
      <pc:sldChg chg="modSp new mod">
        <pc:chgData name="Dinara Dosmurzayeva" userId="bc41bdd9e1aba4d5" providerId="LiveId" clId="{F022A3D2-B830-466E-826B-9C2F6B2F8577}" dt="2023-09-15T06:38:08.814" v="1511" actId="20577"/>
        <pc:sldMkLst>
          <pc:docMk/>
          <pc:sldMk cId="3859229825" sldId="267"/>
        </pc:sldMkLst>
        <pc:spChg chg="mod">
          <ac:chgData name="Dinara Dosmurzayeva" userId="bc41bdd9e1aba4d5" providerId="LiveId" clId="{F022A3D2-B830-466E-826B-9C2F6B2F8577}" dt="2023-09-15T06:32:13.082" v="1358"/>
          <ac:spMkLst>
            <pc:docMk/>
            <pc:sldMk cId="3859229825" sldId="267"/>
            <ac:spMk id="2" creationId="{AB7EA2E1-02D1-F7FC-7696-656A489D0441}"/>
          </ac:spMkLst>
        </pc:spChg>
        <pc:spChg chg="mod">
          <ac:chgData name="Dinara Dosmurzayeva" userId="bc41bdd9e1aba4d5" providerId="LiveId" clId="{F022A3D2-B830-466E-826B-9C2F6B2F8577}" dt="2023-09-15T06:38:08.814" v="1511" actId="20577"/>
          <ac:spMkLst>
            <pc:docMk/>
            <pc:sldMk cId="3859229825" sldId="267"/>
            <ac:spMk id="3" creationId="{A05A04C7-1BCD-4223-4AE8-4861284735B6}"/>
          </ac:spMkLst>
        </pc:spChg>
      </pc:sldChg>
      <pc:sldChg chg="addSp modSp new mod setBg">
        <pc:chgData name="Dinara Dosmurzayeva" userId="bc41bdd9e1aba4d5" providerId="LiveId" clId="{F022A3D2-B830-466E-826B-9C2F6B2F8577}" dt="2023-09-15T08:00:24.219" v="1801" actId="14100"/>
        <pc:sldMkLst>
          <pc:docMk/>
          <pc:sldMk cId="3149632812" sldId="268"/>
        </pc:sldMkLst>
        <pc:spChg chg="mod">
          <ac:chgData name="Dinara Dosmurzayeva" userId="bc41bdd9e1aba4d5" providerId="LiveId" clId="{F022A3D2-B830-466E-826B-9C2F6B2F8577}" dt="2023-09-15T06:48:28.009" v="1703" actId="26606"/>
          <ac:spMkLst>
            <pc:docMk/>
            <pc:sldMk cId="3149632812" sldId="268"/>
            <ac:spMk id="2" creationId="{A4995F8B-232C-9A3A-C302-8097FFED8F46}"/>
          </ac:spMkLst>
        </pc:spChg>
        <pc:spChg chg="mod">
          <ac:chgData name="Dinara Dosmurzayeva" userId="bc41bdd9e1aba4d5" providerId="LiveId" clId="{F022A3D2-B830-466E-826B-9C2F6B2F8577}" dt="2023-09-15T08:00:24.219" v="1801" actId="14100"/>
          <ac:spMkLst>
            <pc:docMk/>
            <pc:sldMk cId="3149632812" sldId="268"/>
            <ac:spMk id="3" creationId="{46AD44B4-7690-665E-ABD8-0CF800053862}"/>
          </ac:spMkLst>
        </pc:spChg>
        <pc:spChg chg="add">
          <ac:chgData name="Dinara Dosmurzayeva" userId="bc41bdd9e1aba4d5" providerId="LiveId" clId="{F022A3D2-B830-466E-826B-9C2F6B2F8577}" dt="2023-09-15T06:48:28.009" v="1703" actId="26606"/>
          <ac:spMkLst>
            <pc:docMk/>
            <pc:sldMk cId="3149632812" sldId="268"/>
            <ac:spMk id="8" creationId="{00A0D747-F38B-4A99-9985-62CE8C24765F}"/>
          </ac:spMkLst>
        </pc:spChg>
        <pc:spChg chg="add">
          <ac:chgData name="Dinara Dosmurzayeva" userId="bc41bdd9e1aba4d5" providerId="LiveId" clId="{F022A3D2-B830-466E-826B-9C2F6B2F8577}" dt="2023-09-15T06:48:28.009" v="1703" actId="26606"/>
          <ac:spMkLst>
            <pc:docMk/>
            <pc:sldMk cId="3149632812" sldId="268"/>
            <ac:spMk id="10" creationId="{3D1BF32B-6CA3-4695-8A0C-1AC789B58D94}"/>
          </ac:spMkLst>
        </pc:spChg>
      </pc:sldChg>
      <pc:sldChg chg="addSp delSp modSp new mod setBg">
        <pc:chgData name="Dinara Dosmurzayeva" userId="bc41bdd9e1aba4d5" providerId="LiveId" clId="{F022A3D2-B830-466E-826B-9C2F6B2F8577}" dt="2023-09-15T07:14:23.067" v="1798" actId="26606"/>
        <pc:sldMkLst>
          <pc:docMk/>
          <pc:sldMk cId="1091095836" sldId="269"/>
        </pc:sldMkLst>
        <pc:spChg chg="mod">
          <ac:chgData name="Dinara Dosmurzayeva" userId="bc41bdd9e1aba4d5" providerId="LiveId" clId="{F022A3D2-B830-466E-826B-9C2F6B2F8577}" dt="2023-09-15T07:14:23.067" v="1798" actId="26606"/>
          <ac:spMkLst>
            <pc:docMk/>
            <pc:sldMk cId="1091095836" sldId="269"/>
            <ac:spMk id="2" creationId="{597E1FCA-A187-282B-C84A-27B90FE72AE2}"/>
          </ac:spMkLst>
        </pc:spChg>
        <pc:spChg chg="del mod">
          <ac:chgData name="Dinara Dosmurzayeva" userId="bc41bdd9e1aba4d5" providerId="LiveId" clId="{F022A3D2-B830-466E-826B-9C2F6B2F8577}" dt="2023-09-15T07:14:23.067" v="1798" actId="26606"/>
          <ac:spMkLst>
            <pc:docMk/>
            <pc:sldMk cId="1091095836" sldId="269"/>
            <ac:spMk id="3" creationId="{E4D4942F-FBFC-0BE0-5828-2814E4B1BDF7}"/>
          </ac:spMkLst>
        </pc:spChg>
        <pc:spChg chg="add">
          <ac:chgData name="Dinara Dosmurzayeva" userId="bc41bdd9e1aba4d5" providerId="LiveId" clId="{F022A3D2-B830-466E-826B-9C2F6B2F8577}" dt="2023-09-15T07:14:23.067" v="1798" actId="26606"/>
          <ac:spMkLst>
            <pc:docMk/>
            <pc:sldMk cId="1091095836" sldId="269"/>
            <ac:spMk id="9" creationId="{4749728D-AFF4-4FD2-A8CA-12A371ACC339}"/>
          </ac:spMkLst>
        </pc:spChg>
        <pc:spChg chg="add">
          <ac:chgData name="Dinara Dosmurzayeva" userId="bc41bdd9e1aba4d5" providerId="LiveId" clId="{F022A3D2-B830-466E-826B-9C2F6B2F8577}" dt="2023-09-15T07:14:23.067" v="1798" actId="26606"/>
          <ac:spMkLst>
            <pc:docMk/>
            <pc:sldMk cId="1091095836" sldId="269"/>
            <ac:spMk id="11" creationId="{96F13BD0-05D9-4C62-84D1-5B5C8C1ECD03}"/>
          </ac:spMkLst>
        </pc:spChg>
        <pc:graphicFrameChg chg="add">
          <ac:chgData name="Dinara Dosmurzayeva" userId="bc41bdd9e1aba4d5" providerId="LiveId" clId="{F022A3D2-B830-466E-826B-9C2F6B2F8577}" dt="2023-09-15T07:14:23.067" v="1798" actId="26606"/>
          <ac:graphicFrameMkLst>
            <pc:docMk/>
            <pc:sldMk cId="1091095836" sldId="269"/>
            <ac:graphicFrameMk id="5" creationId="{43160E6F-2B9A-771D-5E36-736658FE845C}"/>
          </ac:graphicFrameMkLst>
        </pc:graphicFrameChg>
      </pc:sldChg>
      <pc:sldChg chg="delSp modSp new mod">
        <pc:chgData name="Dinara Dosmurzayeva" userId="bc41bdd9e1aba4d5" providerId="LiveId" clId="{F022A3D2-B830-466E-826B-9C2F6B2F8577}" dt="2023-09-15T08:09:50.163" v="1938" actId="27636"/>
        <pc:sldMkLst>
          <pc:docMk/>
          <pc:sldMk cId="103152048" sldId="270"/>
        </pc:sldMkLst>
        <pc:spChg chg="del">
          <ac:chgData name="Dinara Dosmurzayeva" userId="bc41bdd9e1aba4d5" providerId="LiveId" clId="{F022A3D2-B830-466E-826B-9C2F6B2F8577}" dt="2023-09-15T08:06:54.136" v="1886" actId="21"/>
          <ac:spMkLst>
            <pc:docMk/>
            <pc:sldMk cId="103152048" sldId="270"/>
            <ac:spMk id="2" creationId="{CDECA8A7-BCAE-1374-1B9F-7ED0CEF53108}"/>
          </ac:spMkLst>
        </pc:spChg>
        <pc:spChg chg="mod">
          <ac:chgData name="Dinara Dosmurzayeva" userId="bc41bdd9e1aba4d5" providerId="LiveId" clId="{F022A3D2-B830-466E-826B-9C2F6B2F8577}" dt="2023-09-15T08:09:50.163" v="1938" actId="27636"/>
          <ac:spMkLst>
            <pc:docMk/>
            <pc:sldMk cId="103152048" sldId="270"/>
            <ac:spMk id="3" creationId="{5ED0B136-E00C-0120-54E3-AF7D1D1C6F04}"/>
          </ac:spMkLst>
        </pc:spChg>
      </pc:sldChg>
      <pc:sldChg chg="new">
        <pc:chgData name="Dinara Dosmurzayeva" userId="bc41bdd9e1aba4d5" providerId="LiveId" clId="{F022A3D2-B830-466E-826B-9C2F6B2F8577}" dt="2023-09-15T08:09:56.603" v="1939" actId="680"/>
        <pc:sldMkLst>
          <pc:docMk/>
          <pc:sldMk cId="1719957138" sldId="271"/>
        </pc:sldMkLst>
      </pc:sldChg>
      <pc:sldMasterChg chg="add del addSldLayout delSldLayout">
        <pc:chgData name="Dinara Dosmurzayeva" userId="bc41bdd9e1aba4d5" providerId="LiveId" clId="{F022A3D2-B830-466E-826B-9C2F6B2F8577}" dt="2023-09-14T15:24:35.989" v="103" actId="26606"/>
        <pc:sldMasterMkLst>
          <pc:docMk/>
          <pc:sldMasterMk cId="3636521144" sldId="2147483648"/>
        </pc:sldMasterMkLst>
        <pc:sldLayoutChg chg="add del">
          <pc:chgData name="Dinara Dosmurzayeva" userId="bc41bdd9e1aba4d5" providerId="LiveId" clId="{F022A3D2-B830-466E-826B-9C2F6B2F8577}" dt="2023-09-14T15:24:35.989" v="103" actId="26606"/>
          <pc:sldLayoutMkLst>
            <pc:docMk/>
            <pc:sldMasterMk cId="3636521144" sldId="2147483648"/>
            <pc:sldLayoutMk cId="3377501164" sldId="2147483649"/>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3806124128" sldId="2147483650"/>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2220256150" sldId="2147483651"/>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752343745" sldId="2147483652"/>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3465842021" sldId="2147483653"/>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2806913602" sldId="2147483654"/>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2383268767" sldId="2147483655"/>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2245699075" sldId="2147483656"/>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2222262430" sldId="2147483657"/>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3098896513" sldId="2147483658"/>
          </pc:sldLayoutMkLst>
        </pc:sldLayoutChg>
        <pc:sldLayoutChg chg="add del">
          <pc:chgData name="Dinara Dosmurzayeva" userId="bc41bdd9e1aba4d5" providerId="LiveId" clId="{F022A3D2-B830-466E-826B-9C2F6B2F8577}" dt="2023-09-14T15:24:35.989" v="103" actId="26606"/>
          <pc:sldLayoutMkLst>
            <pc:docMk/>
            <pc:sldMasterMk cId="3636521144" sldId="2147483648"/>
            <pc:sldLayoutMk cId="176239797" sldId="2147483659"/>
          </pc:sldLayoutMkLst>
        </pc:sldLayoutChg>
      </pc:sldMasterChg>
      <pc:sldMasterChg chg="add del addSldLayout delSldLayout">
        <pc:chgData name="Dinara Dosmurzayeva" userId="bc41bdd9e1aba4d5" providerId="LiveId" clId="{F022A3D2-B830-466E-826B-9C2F6B2F8577}" dt="2023-09-14T15:23:50.717" v="98" actId="26606"/>
        <pc:sldMasterMkLst>
          <pc:docMk/>
          <pc:sldMasterMk cId="265918934" sldId="2147483686"/>
        </pc:sldMasterMkLst>
        <pc:sldLayoutChg chg="add del">
          <pc:chgData name="Dinara Dosmurzayeva" userId="bc41bdd9e1aba4d5" providerId="LiveId" clId="{F022A3D2-B830-466E-826B-9C2F6B2F8577}" dt="2023-09-14T15:23:50.717" v="98" actId="26606"/>
          <pc:sldLayoutMkLst>
            <pc:docMk/>
            <pc:sldMasterMk cId="265918934" sldId="2147483686"/>
            <pc:sldLayoutMk cId="3193969299" sldId="2147483675"/>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2614229342" sldId="2147483676"/>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3302623977" sldId="2147483677"/>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1670233209" sldId="2147483678"/>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1093885144" sldId="2147483679"/>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2648614224" sldId="2147483680"/>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3876218670" sldId="2147483681"/>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3715477784" sldId="2147483682"/>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159045642" sldId="2147483683"/>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2616700430" sldId="2147483684"/>
          </pc:sldLayoutMkLst>
        </pc:sldLayoutChg>
        <pc:sldLayoutChg chg="add del">
          <pc:chgData name="Dinara Dosmurzayeva" userId="bc41bdd9e1aba4d5" providerId="LiveId" clId="{F022A3D2-B830-466E-826B-9C2F6B2F8577}" dt="2023-09-14T15:23:50.717" v="98" actId="26606"/>
          <pc:sldLayoutMkLst>
            <pc:docMk/>
            <pc:sldMasterMk cId="265918934" sldId="2147483686"/>
            <pc:sldLayoutMk cId="1717694710" sldId="2147483685"/>
          </pc:sldLayoutMkLst>
        </pc:sldLayoutChg>
      </pc:sldMasterChg>
      <pc:sldMasterChg chg="add del addSldLayout delSldLayout">
        <pc:chgData name="Dinara Dosmurzayeva" userId="bc41bdd9e1aba4d5" providerId="LiveId" clId="{F022A3D2-B830-466E-826B-9C2F6B2F8577}" dt="2023-09-14T15:24:57.687" v="108" actId="26606"/>
        <pc:sldMasterMkLst>
          <pc:docMk/>
          <pc:sldMasterMk cId="4224472770" sldId="2147483699"/>
        </pc:sldMasterMkLst>
        <pc:sldLayoutChg chg="add del">
          <pc:chgData name="Dinara Dosmurzayeva" userId="bc41bdd9e1aba4d5" providerId="LiveId" clId="{F022A3D2-B830-466E-826B-9C2F6B2F8577}" dt="2023-09-14T15:24:57.687" v="108" actId="26606"/>
          <pc:sldLayoutMkLst>
            <pc:docMk/>
            <pc:sldMasterMk cId="4224472770" sldId="2147483699"/>
            <pc:sldLayoutMk cId="2648459653" sldId="2147483688"/>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2605725396" sldId="2147483689"/>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1490518876" sldId="2147483690"/>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1972577549" sldId="2147483691"/>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2694912171" sldId="2147483692"/>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2230259239" sldId="2147483693"/>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2501220895" sldId="2147483694"/>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3195026624" sldId="2147483695"/>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3432234133" sldId="2147483696"/>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2211794748" sldId="2147483697"/>
          </pc:sldLayoutMkLst>
        </pc:sldLayoutChg>
        <pc:sldLayoutChg chg="add del">
          <pc:chgData name="Dinara Dosmurzayeva" userId="bc41bdd9e1aba4d5" providerId="LiveId" clId="{F022A3D2-B830-466E-826B-9C2F6B2F8577}" dt="2023-09-14T15:24:57.687" v="108" actId="26606"/>
          <pc:sldLayoutMkLst>
            <pc:docMk/>
            <pc:sldMasterMk cId="4224472770" sldId="2147483699"/>
            <pc:sldLayoutMk cId="2754929134" sldId="2147483698"/>
          </pc:sldLayoutMkLst>
        </pc:sldLayoutChg>
      </pc:sldMasterChg>
      <pc:sldMasterChg chg="add del addSldLayout delSldLayout">
        <pc:chgData name="Dinara Dosmurzayeva" userId="bc41bdd9e1aba4d5" providerId="LiveId" clId="{F022A3D2-B830-466E-826B-9C2F6B2F8577}" dt="2023-09-14T15:24:57.687" v="108" actId="26606"/>
        <pc:sldMasterMkLst>
          <pc:docMk/>
          <pc:sldMasterMk cId="2312696165" sldId="2147483700"/>
        </pc:sldMasterMkLst>
        <pc:sldLayoutChg chg="add del">
          <pc:chgData name="Dinara Dosmurzayeva" userId="bc41bdd9e1aba4d5" providerId="LiveId" clId="{F022A3D2-B830-466E-826B-9C2F6B2F8577}" dt="2023-09-14T15:24:57.687" v="108" actId="26606"/>
          <pc:sldLayoutMkLst>
            <pc:docMk/>
            <pc:sldMasterMk cId="2312696165" sldId="2147483700"/>
            <pc:sldLayoutMk cId="2850155587" sldId="2147483701"/>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2170269838" sldId="2147483702"/>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1521803295" sldId="2147483703"/>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3791776375" sldId="2147483704"/>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3500578749" sldId="2147483705"/>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1976372019" sldId="2147483706"/>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1134179774" sldId="2147483707"/>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564034169" sldId="2147483708"/>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123651971" sldId="2147483709"/>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1951563" sldId="2147483710"/>
          </pc:sldLayoutMkLst>
        </pc:sldLayoutChg>
        <pc:sldLayoutChg chg="add del">
          <pc:chgData name="Dinara Dosmurzayeva" userId="bc41bdd9e1aba4d5" providerId="LiveId" clId="{F022A3D2-B830-466E-826B-9C2F6B2F8577}" dt="2023-09-14T15:24:57.687" v="108" actId="26606"/>
          <pc:sldLayoutMkLst>
            <pc:docMk/>
            <pc:sldMasterMk cId="2312696165" sldId="2147483700"/>
            <pc:sldLayoutMk cId="3065256165" sldId="2147483711"/>
          </pc:sldLayoutMkLst>
        </pc:sldLayoutChg>
      </pc:sldMasterChg>
      <pc:sldMasterChg chg="add del addSldLayout delSldLayout">
        <pc:chgData name="Dinara Dosmurzayeva" userId="bc41bdd9e1aba4d5" providerId="LiveId" clId="{F022A3D2-B830-466E-826B-9C2F6B2F8577}" dt="2023-09-14T15:23:41.527" v="96" actId="26606"/>
        <pc:sldMasterMkLst>
          <pc:docMk/>
          <pc:sldMasterMk cId="3810237243" sldId="2147483712"/>
        </pc:sldMasterMkLst>
        <pc:sldLayoutChg chg="add del">
          <pc:chgData name="Dinara Dosmurzayeva" userId="bc41bdd9e1aba4d5" providerId="LiveId" clId="{F022A3D2-B830-466E-826B-9C2F6B2F8577}" dt="2023-09-14T15:23:41.527" v="96" actId="26606"/>
          <pc:sldLayoutMkLst>
            <pc:docMk/>
            <pc:sldMasterMk cId="3810237243" sldId="2147483712"/>
            <pc:sldLayoutMk cId="1268016847" sldId="2147483701"/>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617804357" sldId="2147483702"/>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3461132017" sldId="2147483703"/>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1620813597" sldId="2147483704"/>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1860099123" sldId="2147483705"/>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4085909959" sldId="2147483706"/>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2020516284" sldId="2147483707"/>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3290676842" sldId="2147483708"/>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1378204184" sldId="2147483709"/>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1392327063" sldId="2147483710"/>
          </pc:sldLayoutMkLst>
        </pc:sldLayoutChg>
        <pc:sldLayoutChg chg="add del">
          <pc:chgData name="Dinara Dosmurzayeva" userId="bc41bdd9e1aba4d5" providerId="LiveId" clId="{F022A3D2-B830-466E-826B-9C2F6B2F8577}" dt="2023-09-14T15:23:41.527" v="96" actId="26606"/>
          <pc:sldLayoutMkLst>
            <pc:docMk/>
            <pc:sldMasterMk cId="3810237243" sldId="2147483712"/>
            <pc:sldLayoutMk cId="2078368838" sldId="2147483711"/>
          </pc:sldLayoutMkLst>
        </pc:sldLayoutChg>
      </pc:sldMasterChg>
      <pc:sldMasterChg chg="add del addSldLayout delSldLayout">
        <pc:chgData name="Dinara Dosmurzayeva" userId="bc41bdd9e1aba4d5" providerId="LiveId" clId="{F022A3D2-B830-466E-826B-9C2F6B2F8577}" dt="2023-09-14T15:24:27.192" v="102" actId="26606"/>
        <pc:sldMasterMkLst>
          <pc:docMk/>
          <pc:sldMasterMk cId="1053088818" sldId="2147483725"/>
        </pc:sldMasterMkLst>
        <pc:sldLayoutChg chg="add del">
          <pc:chgData name="Dinara Dosmurzayeva" userId="bc41bdd9e1aba4d5" providerId="LiveId" clId="{F022A3D2-B830-466E-826B-9C2F6B2F8577}" dt="2023-09-14T15:24:27.192" v="102" actId="26606"/>
          <pc:sldLayoutMkLst>
            <pc:docMk/>
            <pc:sldMasterMk cId="1053088818" sldId="2147483725"/>
            <pc:sldLayoutMk cId="3960383074" sldId="2147483714"/>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3362166882" sldId="2147483715"/>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1647237897" sldId="2147483716"/>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2455723265" sldId="2147483717"/>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3801724373" sldId="2147483718"/>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1207928228" sldId="2147483719"/>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4121523654" sldId="2147483720"/>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2962088674" sldId="2147483721"/>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2980967463" sldId="2147483722"/>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763756710" sldId="2147483723"/>
          </pc:sldLayoutMkLst>
        </pc:sldLayoutChg>
        <pc:sldLayoutChg chg="add del">
          <pc:chgData name="Dinara Dosmurzayeva" userId="bc41bdd9e1aba4d5" providerId="LiveId" clId="{F022A3D2-B830-466E-826B-9C2F6B2F8577}" dt="2023-09-14T15:24:27.192" v="102" actId="26606"/>
          <pc:sldLayoutMkLst>
            <pc:docMk/>
            <pc:sldMasterMk cId="1053088818" sldId="2147483725"/>
            <pc:sldLayoutMk cId="2859111699" sldId="2147483724"/>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53119DE-B9C4-485C-B4C4-5F7FEC09834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99CD8A93-A7DF-483F-839B-6D9F9225F3AD}">
      <dgm:prSet/>
      <dgm:spPr/>
      <dgm:t>
        <a:bodyPr/>
        <a:lstStyle/>
        <a:p>
          <a:r>
            <a:rPr lang="kk-KZ" dirty="0"/>
            <a:t>Мигранттармен әлеуметтік жұмыс технологиялары анықтамасы</a:t>
          </a:r>
          <a:r>
            <a:rPr lang="kk-KZ" baseline="0" dirty="0"/>
            <a:t>.</a:t>
          </a:r>
          <a:endParaRPr lang="en-US" dirty="0"/>
        </a:p>
      </dgm:t>
    </dgm:pt>
    <dgm:pt modelId="{3718599B-07D4-49C4-85FF-80613CF380FA}" type="parTrans" cxnId="{DA24B2D7-00AC-4E70-BF6C-B20D70C76445}">
      <dgm:prSet/>
      <dgm:spPr/>
      <dgm:t>
        <a:bodyPr/>
        <a:lstStyle/>
        <a:p>
          <a:endParaRPr lang="en-US"/>
        </a:p>
      </dgm:t>
    </dgm:pt>
    <dgm:pt modelId="{28152FB0-1818-4685-B55F-5E190FE4BAE5}" type="sibTrans" cxnId="{DA24B2D7-00AC-4E70-BF6C-B20D70C76445}">
      <dgm:prSet/>
      <dgm:spPr/>
      <dgm:t>
        <a:bodyPr/>
        <a:lstStyle/>
        <a:p>
          <a:endParaRPr lang="en-US"/>
        </a:p>
      </dgm:t>
    </dgm:pt>
    <dgm:pt modelId="{627B53DC-DF05-448A-BD13-77B8B0FA95FE}">
      <dgm:prSet/>
      <dgm:spPr/>
      <dgm:t>
        <a:bodyPr/>
        <a:lstStyle/>
        <a:p>
          <a:r>
            <a:rPr lang="kk-KZ" dirty="0"/>
            <a:t>Мигранттармен әлеуметтік жұмыс технологияларының жіктемесі</a:t>
          </a:r>
          <a:r>
            <a:rPr lang="kk-KZ" baseline="0" dirty="0"/>
            <a:t>.</a:t>
          </a:r>
          <a:endParaRPr lang="en-US" dirty="0"/>
        </a:p>
      </dgm:t>
    </dgm:pt>
    <dgm:pt modelId="{51989EE9-ECE8-4FEA-A7E9-996B845DA56F}" type="parTrans" cxnId="{760F627B-1615-4AEE-94F6-19E86C7B3DEF}">
      <dgm:prSet/>
      <dgm:spPr/>
      <dgm:t>
        <a:bodyPr/>
        <a:lstStyle/>
        <a:p>
          <a:endParaRPr lang="en-US"/>
        </a:p>
      </dgm:t>
    </dgm:pt>
    <dgm:pt modelId="{CEF1723A-3752-4F63-B2A1-B788EE7BA23D}" type="sibTrans" cxnId="{760F627B-1615-4AEE-94F6-19E86C7B3DEF}">
      <dgm:prSet/>
      <dgm:spPr/>
      <dgm:t>
        <a:bodyPr/>
        <a:lstStyle/>
        <a:p>
          <a:endParaRPr lang="en-US"/>
        </a:p>
      </dgm:t>
    </dgm:pt>
    <dgm:pt modelId="{6CBBE7F2-54EA-4AC1-B59C-CCB5D769397B}">
      <dgm:prSet/>
      <dgm:spPr/>
      <dgm:t>
        <a:bodyPr/>
        <a:lstStyle/>
        <a:p>
          <a:r>
            <a:rPr lang="kk-KZ" dirty="0"/>
            <a:t>Мигранттармен, босқындармен, мәжбүрлі қоныс аударушылармен жұмыстың әлеуметтік формалары</a:t>
          </a:r>
          <a:r>
            <a:rPr lang="kk-KZ" baseline="0" dirty="0"/>
            <a:t>.</a:t>
          </a:r>
          <a:endParaRPr lang="en-US" dirty="0"/>
        </a:p>
      </dgm:t>
    </dgm:pt>
    <dgm:pt modelId="{3DA65441-391E-4900-85C3-EE37DCA33A10}" type="parTrans" cxnId="{24A4E923-650C-49C6-84B6-42B38F13E6FF}">
      <dgm:prSet/>
      <dgm:spPr/>
      <dgm:t>
        <a:bodyPr/>
        <a:lstStyle/>
        <a:p>
          <a:endParaRPr lang="en-US"/>
        </a:p>
      </dgm:t>
    </dgm:pt>
    <dgm:pt modelId="{DDD4413B-E91B-42AC-8C71-960BE2F3A619}" type="sibTrans" cxnId="{24A4E923-650C-49C6-84B6-42B38F13E6FF}">
      <dgm:prSet/>
      <dgm:spPr/>
      <dgm:t>
        <a:bodyPr/>
        <a:lstStyle/>
        <a:p>
          <a:endParaRPr lang="en-US"/>
        </a:p>
      </dgm:t>
    </dgm:pt>
    <dgm:pt modelId="{FDBA0F91-9A45-4DA3-A8F5-5E0293D44091}" type="pres">
      <dgm:prSet presAssocID="{E53119DE-B9C4-485C-B4C4-5F7FEC098346}" presName="vert0" presStyleCnt="0">
        <dgm:presLayoutVars>
          <dgm:dir/>
          <dgm:animOne val="branch"/>
          <dgm:animLvl val="lvl"/>
        </dgm:presLayoutVars>
      </dgm:prSet>
      <dgm:spPr/>
    </dgm:pt>
    <dgm:pt modelId="{656840AB-F4D5-4AEA-B5F9-7D04E5E3D96D}" type="pres">
      <dgm:prSet presAssocID="{99CD8A93-A7DF-483F-839B-6D9F9225F3AD}" presName="thickLine" presStyleLbl="alignNode1" presStyleIdx="0" presStyleCnt="3"/>
      <dgm:spPr/>
    </dgm:pt>
    <dgm:pt modelId="{7432D9F6-70F7-42B2-B2FC-04970F12A07A}" type="pres">
      <dgm:prSet presAssocID="{99CD8A93-A7DF-483F-839B-6D9F9225F3AD}" presName="horz1" presStyleCnt="0"/>
      <dgm:spPr/>
    </dgm:pt>
    <dgm:pt modelId="{468B76AE-F514-4AA3-B9B6-EA241AF82E92}" type="pres">
      <dgm:prSet presAssocID="{99CD8A93-A7DF-483F-839B-6D9F9225F3AD}" presName="tx1" presStyleLbl="revTx" presStyleIdx="0" presStyleCnt="3"/>
      <dgm:spPr/>
    </dgm:pt>
    <dgm:pt modelId="{71FF76E4-40D8-4651-B840-230CCB391421}" type="pres">
      <dgm:prSet presAssocID="{99CD8A93-A7DF-483F-839B-6D9F9225F3AD}" presName="vert1" presStyleCnt="0"/>
      <dgm:spPr/>
    </dgm:pt>
    <dgm:pt modelId="{EA6E08CA-D877-4D1E-ACBF-387570417121}" type="pres">
      <dgm:prSet presAssocID="{627B53DC-DF05-448A-BD13-77B8B0FA95FE}" presName="thickLine" presStyleLbl="alignNode1" presStyleIdx="1" presStyleCnt="3"/>
      <dgm:spPr/>
    </dgm:pt>
    <dgm:pt modelId="{075AAE27-1675-45FE-A106-6FA462FF293D}" type="pres">
      <dgm:prSet presAssocID="{627B53DC-DF05-448A-BD13-77B8B0FA95FE}" presName="horz1" presStyleCnt="0"/>
      <dgm:spPr/>
    </dgm:pt>
    <dgm:pt modelId="{B2928C40-7BEC-4FF0-815C-DB7392EE6C7B}" type="pres">
      <dgm:prSet presAssocID="{627B53DC-DF05-448A-BD13-77B8B0FA95FE}" presName="tx1" presStyleLbl="revTx" presStyleIdx="1" presStyleCnt="3"/>
      <dgm:spPr/>
    </dgm:pt>
    <dgm:pt modelId="{2007B545-5BDC-49E6-938D-CC6F342B3C30}" type="pres">
      <dgm:prSet presAssocID="{627B53DC-DF05-448A-BD13-77B8B0FA95FE}" presName="vert1" presStyleCnt="0"/>
      <dgm:spPr/>
    </dgm:pt>
    <dgm:pt modelId="{1FC450DF-74D2-40FC-9EFE-F4CD0E13CB62}" type="pres">
      <dgm:prSet presAssocID="{6CBBE7F2-54EA-4AC1-B59C-CCB5D769397B}" presName="thickLine" presStyleLbl="alignNode1" presStyleIdx="2" presStyleCnt="3"/>
      <dgm:spPr/>
    </dgm:pt>
    <dgm:pt modelId="{CCBA2A1E-A0BF-454A-8425-1462F2CE8207}" type="pres">
      <dgm:prSet presAssocID="{6CBBE7F2-54EA-4AC1-B59C-CCB5D769397B}" presName="horz1" presStyleCnt="0"/>
      <dgm:spPr/>
    </dgm:pt>
    <dgm:pt modelId="{444C198C-322D-440F-8A6B-D586F563A2A0}" type="pres">
      <dgm:prSet presAssocID="{6CBBE7F2-54EA-4AC1-B59C-CCB5D769397B}" presName="tx1" presStyleLbl="revTx" presStyleIdx="2" presStyleCnt="3"/>
      <dgm:spPr/>
    </dgm:pt>
    <dgm:pt modelId="{F20F4A43-4B87-42BB-878E-4851A6D7A8F1}" type="pres">
      <dgm:prSet presAssocID="{6CBBE7F2-54EA-4AC1-B59C-CCB5D769397B}" presName="vert1" presStyleCnt="0"/>
      <dgm:spPr/>
    </dgm:pt>
  </dgm:ptLst>
  <dgm:cxnLst>
    <dgm:cxn modelId="{24A4E923-650C-49C6-84B6-42B38F13E6FF}" srcId="{E53119DE-B9C4-485C-B4C4-5F7FEC098346}" destId="{6CBBE7F2-54EA-4AC1-B59C-CCB5D769397B}" srcOrd="2" destOrd="0" parTransId="{3DA65441-391E-4900-85C3-EE37DCA33A10}" sibTransId="{DDD4413B-E91B-42AC-8C71-960BE2F3A619}"/>
    <dgm:cxn modelId="{15B6D33F-FD60-42ED-8E7C-921AAEF1C4EB}" type="presOf" srcId="{627B53DC-DF05-448A-BD13-77B8B0FA95FE}" destId="{B2928C40-7BEC-4FF0-815C-DB7392EE6C7B}" srcOrd="0" destOrd="0" presId="urn:microsoft.com/office/officeart/2008/layout/LinedList"/>
    <dgm:cxn modelId="{0D2D3070-93B3-4352-87D2-CC4AF71013E9}" type="presOf" srcId="{E53119DE-B9C4-485C-B4C4-5F7FEC098346}" destId="{FDBA0F91-9A45-4DA3-A8F5-5E0293D44091}" srcOrd="0" destOrd="0" presId="urn:microsoft.com/office/officeart/2008/layout/LinedList"/>
    <dgm:cxn modelId="{760F627B-1615-4AEE-94F6-19E86C7B3DEF}" srcId="{E53119DE-B9C4-485C-B4C4-5F7FEC098346}" destId="{627B53DC-DF05-448A-BD13-77B8B0FA95FE}" srcOrd="1" destOrd="0" parTransId="{51989EE9-ECE8-4FEA-A7E9-996B845DA56F}" sibTransId="{CEF1723A-3752-4F63-B2A1-B788EE7BA23D}"/>
    <dgm:cxn modelId="{929749C3-A6BF-44AA-AFB0-5137F94124E5}" type="presOf" srcId="{99CD8A93-A7DF-483F-839B-6D9F9225F3AD}" destId="{468B76AE-F514-4AA3-B9B6-EA241AF82E92}" srcOrd="0" destOrd="0" presId="urn:microsoft.com/office/officeart/2008/layout/LinedList"/>
    <dgm:cxn modelId="{DA24B2D7-00AC-4E70-BF6C-B20D70C76445}" srcId="{E53119DE-B9C4-485C-B4C4-5F7FEC098346}" destId="{99CD8A93-A7DF-483F-839B-6D9F9225F3AD}" srcOrd="0" destOrd="0" parTransId="{3718599B-07D4-49C4-85FF-80613CF380FA}" sibTransId="{28152FB0-1818-4685-B55F-5E190FE4BAE5}"/>
    <dgm:cxn modelId="{E8639CFC-EBB1-4AE1-9CAF-33DD8B5950EC}" type="presOf" srcId="{6CBBE7F2-54EA-4AC1-B59C-CCB5D769397B}" destId="{444C198C-322D-440F-8A6B-D586F563A2A0}" srcOrd="0" destOrd="0" presId="urn:microsoft.com/office/officeart/2008/layout/LinedList"/>
    <dgm:cxn modelId="{63EB0BB5-1A20-470D-9CD9-FD3A36D417A7}" type="presParOf" srcId="{FDBA0F91-9A45-4DA3-A8F5-5E0293D44091}" destId="{656840AB-F4D5-4AEA-B5F9-7D04E5E3D96D}" srcOrd="0" destOrd="0" presId="urn:microsoft.com/office/officeart/2008/layout/LinedList"/>
    <dgm:cxn modelId="{657575F5-2C65-4038-AC78-F7CBB82F5E0F}" type="presParOf" srcId="{FDBA0F91-9A45-4DA3-A8F5-5E0293D44091}" destId="{7432D9F6-70F7-42B2-B2FC-04970F12A07A}" srcOrd="1" destOrd="0" presId="urn:microsoft.com/office/officeart/2008/layout/LinedList"/>
    <dgm:cxn modelId="{A1AC4DA0-97BA-4FCD-BB7A-4C5DFE7D85BD}" type="presParOf" srcId="{7432D9F6-70F7-42B2-B2FC-04970F12A07A}" destId="{468B76AE-F514-4AA3-B9B6-EA241AF82E92}" srcOrd="0" destOrd="0" presId="urn:microsoft.com/office/officeart/2008/layout/LinedList"/>
    <dgm:cxn modelId="{389F8C7A-5FBA-460A-94E4-0D09181B7394}" type="presParOf" srcId="{7432D9F6-70F7-42B2-B2FC-04970F12A07A}" destId="{71FF76E4-40D8-4651-B840-230CCB391421}" srcOrd="1" destOrd="0" presId="urn:microsoft.com/office/officeart/2008/layout/LinedList"/>
    <dgm:cxn modelId="{D69AEFE7-2229-44E0-A7DC-D2A50024EEC4}" type="presParOf" srcId="{FDBA0F91-9A45-4DA3-A8F5-5E0293D44091}" destId="{EA6E08CA-D877-4D1E-ACBF-387570417121}" srcOrd="2" destOrd="0" presId="urn:microsoft.com/office/officeart/2008/layout/LinedList"/>
    <dgm:cxn modelId="{583BB3D2-0438-4690-814E-C54CB03859D7}" type="presParOf" srcId="{FDBA0F91-9A45-4DA3-A8F5-5E0293D44091}" destId="{075AAE27-1675-45FE-A106-6FA462FF293D}" srcOrd="3" destOrd="0" presId="urn:microsoft.com/office/officeart/2008/layout/LinedList"/>
    <dgm:cxn modelId="{C8A83149-B584-40EA-A35D-8BF06FF48851}" type="presParOf" srcId="{075AAE27-1675-45FE-A106-6FA462FF293D}" destId="{B2928C40-7BEC-4FF0-815C-DB7392EE6C7B}" srcOrd="0" destOrd="0" presId="urn:microsoft.com/office/officeart/2008/layout/LinedList"/>
    <dgm:cxn modelId="{AC7D125B-DEC9-42DA-8304-9735A0A69224}" type="presParOf" srcId="{075AAE27-1675-45FE-A106-6FA462FF293D}" destId="{2007B545-5BDC-49E6-938D-CC6F342B3C30}" srcOrd="1" destOrd="0" presId="urn:microsoft.com/office/officeart/2008/layout/LinedList"/>
    <dgm:cxn modelId="{EC139432-6C19-4682-875B-B69B49F1312D}" type="presParOf" srcId="{FDBA0F91-9A45-4DA3-A8F5-5E0293D44091}" destId="{1FC450DF-74D2-40FC-9EFE-F4CD0E13CB62}" srcOrd="4" destOrd="0" presId="urn:microsoft.com/office/officeart/2008/layout/LinedList"/>
    <dgm:cxn modelId="{0B3C8069-D5EB-45FE-AE7B-5483EF8B0817}" type="presParOf" srcId="{FDBA0F91-9A45-4DA3-A8F5-5E0293D44091}" destId="{CCBA2A1E-A0BF-454A-8425-1462F2CE8207}" srcOrd="5" destOrd="0" presId="urn:microsoft.com/office/officeart/2008/layout/LinedList"/>
    <dgm:cxn modelId="{9659E4DA-AA22-4187-BC09-5EDF11D7010B}" type="presParOf" srcId="{CCBA2A1E-A0BF-454A-8425-1462F2CE8207}" destId="{444C198C-322D-440F-8A6B-D586F563A2A0}" srcOrd="0" destOrd="0" presId="urn:microsoft.com/office/officeart/2008/layout/LinedList"/>
    <dgm:cxn modelId="{43942E12-7177-4B34-A5FA-9BEFEC5420D5}" type="presParOf" srcId="{CCBA2A1E-A0BF-454A-8425-1462F2CE8207}" destId="{F20F4A43-4B87-42BB-878E-4851A6D7A8F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4DF58F-0382-4BA8-BCF6-D1C6A0088A2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4C4814D-2349-4B75-9CED-6AA50C520A7E}">
      <dgm:prSet/>
      <dgm:spPr/>
      <dgm:t>
        <a:bodyPr/>
        <a:lstStyle/>
        <a:p>
          <a:pPr algn="just"/>
          <a:r>
            <a:rPr lang="kk-KZ" dirty="0"/>
            <a:t>жаңа әлеуметтік-мәдени ортада аумақтық оңалту, бейімделу және </a:t>
          </a:r>
          <a:r>
            <a:rPr lang="kk-KZ" dirty="0" err="1"/>
            <a:t>аккультурация</a:t>
          </a:r>
          <a:r>
            <a:rPr lang="kk-KZ" dirty="0"/>
            <a:t> процесінің қолайлы ағымын қамтамасыз ететін технологиялар; </a:t>
          </a:r>
          <a:endParaRPr lang="en-US" dirty="0"/>
        </a:p>
      </dgm:t>
    </dgm:pt>
    <dgm:pt modelId="{AADAA074-06E3-45CD-8A7E-A59A719ADBC0}" type="parTrans" cxnId="{535CC9DD-0AD8-4032-98C5-C2D8BE325B0B}">
      <dgm:prSet/>
      <dgm:spPr/>
      <dgm:t>
        <a:bodyPr/>
        <a:lstStyle/>
        <a:p>
          <a:endParaRPr lang="en-US"/>
        </a:p>
      </dgm:t>
    </dgm:pt>
    <dgm:pt modelId="{F931FC10-7A04-4E0D-B5D4-77982EB58FA3}" type="sibTrans" cxnId="{535CC9DD-0AD8-4032-98C5-C2D8BE325B0B}">
      <dgm:prSet/>
      <dgm:spPr/>
      <dgm:t>
        <a:bodyPr/>
        <a:lstStyle/>
        <a:p>
          <a:endParaRPr lang="en-US"/>
        </a:p>
      </dgm:t>
    </dgm:pt>
    <dgm:pt modelId="{95F2967E-178E-4DE5-95E8-D262DAAB8536}">
      <dgm:prSet/>
      <dgm:spPr/>
      <dgm:t>
        <a:bodyPr/>
        <a:lstStyle/>
        <a:p>
          <a:pPr algn="just"/>
          <a:r>
            <a:rPr lang="kk-KZ" dirty="0"/>
            <a:t>интеграцияны қамтамасыз етуге бағытталған, келесі бағыттар бойынша дамитын технологиялар – толеранттылық қарым-қатынастарын нығайту мақсатында қоршаған ортаға әсер ету, көшіп-қонушылардың жаңа мекендеу ортасына </a:t>
          </a:r>
          <a:r>
            <a:rPr lang="kk-KZ" dirty="0" err="1"/>
            <a:t>натурализация</a:t>
          </a:r>
          <a:r>
            <a:rPr lang="kk-KZ" dirty="0"/>
            <a:t>, бейімделу және интеграциялану қасиеттері мен қабілеттерін арттыру мақсатында олардың өздеріне әсер ету; </a:t>
          </a:r>
          <a:endParaRPr lang="en-US" dirty="0"/>
        </a:p>
      </dgm:t>
    </dgm:pt>
    <dgm:pt modelId="{0E2F19FE-41C0-4FFE-8969-A4F56C767D89}" type="parTrans" cxnId="{B246B595-1DFF-4F92-87BA-67173B727140}">
      <dgm:prSet/>
      <dgm:spPr/>
      <dgm:t>
        <a:bodyPr/>
        <a:lstStyle/>
        <a:p>
          <a:endParaRPr lang="en-US"/>
        </a:p>
      </dgm:t>
    </dgm:pt>
    <dgm:pt modelId="{660AB36F-F548-4BF4-A68E-5FA7338CC15A}" type="sibTrans" cxnId="{B246B595-1DFF-4F92-87BA-67173B727140}">
      <dgm:prSet/>
      <dgm:spPr/>
      <dgm:t>
        <a:bodyPr/>
        <a:lstStyle/>
        <a:p>
          <a:endParaRPr lang="en-US"/>
        </a:p>
      </dgm:t>
    </dgm:pt>
    <dgm:pt modelId="{0FB6AA61-F327-4F5B-AC93-67066E1C3D04}">
      <dgm:prSet/>
      <dgm:spPr/>
      <dgm:t>
        <a:bodyPr/>
        <a:lstStyle/>
        <a:p>
          <a:pPr algn="just"/>
          <a:r>
            <a:rPr lang="kk-KZ" dirty="0"/>
            <a:t>мигранттардың психологиялық тұрақтылығын, физикалық денсаулығын, әлеуметтік-мәдени қоғамдастығын, заңнамалық базаны, мәдениетін, тарихын, дәстүрін және қабылдаушы елдің тілін білу қажет мигранттардың өзіндік оңалту, бейімделу және мәдениеттілік қабілеттерін жақсартуға көмектесетін технологиялар.</a:t>
          </a:r>
          <a:endParaRPr lang="en-US" dirty="0"/>
        </a:p>
      </dgm:t>
    </dgm:pt>
    <dgm:pt modelId="{82F383BD-E253-4B5A-AD54-9FC12CDC3E1D}" type="parTrans" cxnId="{1EBF4081-4DD4-4AB7-949A-A3D2EFFD13D6}">
      <dgm:prSet/>
      <dgm:spPr/>
      <dgm:t>
        <a:bodyPr/>
        <a:lstStyle/>
        <a:p>
          <a:endParaRPr lang="ru-KZ"/>
        </a:p>
      </dgm:t>
    </dgm:pt>
    <dgm:pt modelId="{B8B82432-DE11-4CF8-B7BC-DFAFFFB3A5B8}" type="sibTrans" cxnId="{1EBF4081-4DD4-4AB7-949A-A3D2EFFD13D6}">
      <dgm:prSet/>
      <dgm:spPr/>
      <dgm:t>
        <a:bodyPr/>
        <a:lstStyle/>
        <a:p>
          <a:endParaRPr lang="ru-KZ"/>
        </a:p>
      </dgm:t>
    </dgm:pt>
    <dgm:pt modelId="{D773E58C-63A0-4FE4-BE2A-9C14E9D2109E}" type="pres">
      <dgm:prSet presAssocID="{B64DF58F-0382-4BA8-BCF6-D1C6A0088A24}" presName="linear" presStyleCnt="0">
        <dgm:presLayoutVars>
          <dgm:animLvl val="lvl"/>
          <dgm:resizeHandles val="exact"/>
        </dgm:presLayoutVars>
      </dgm:prSet>
      <dgm:spPr/>
    </dgm:pt>
    <dgm:pt modelId="{40FB2580-7CC2-49C1-BC63-6F4AA8575160}" type="pres">
      <dgm:prSet presAssocID="{44C4814D-2349-4B75-9CED-6AA50C520A7E}" presName="parentText" presStyleLbl="node1" presStyleIdx="0" presStyleCnt="3" custScaleY="65052">
        <dgm:presLayoutVars>
          <dgm:chMax val="0"/>
          <dgm:bulletEnabled val="1"/>
        </dgm:presLayoutVars>
      </dgm:prSet>
      <dgm:spPr/>
    </dgm:pt>
    <dgm:pt modelId="{AA3EEDB8-2F11-4B52-8C78-366E46B21231}" type="pres">
      <dgm:prSet presAssocID="{F931FC10-7A04-4E0D-B5D4-77982EB58FA3}" presName="spacer" presStyleCnt="0"/>
      <dgm:spPr/>
    </dgm:pt>
    <dgm:pt modelId="{2728CE5D-748E-456B-9E81-4E88171F6371}" type="pres">
      <dgm:prSet presAssocID="{95F2967E-178E-4DE5-95E8-D262DAAB8536}" presName="parentText" presStyleLbl="node1" presStyleIdx="1" presStyleCnt="3">
        <dgm:presLayoutVars>
          <dgm:chMax val="0"/>
          <dgm:bulletEnabled val="1"/>
        </dgm:presLayoutVars>
      </dgm:prSet>
      <dgm:spPr/>
    </dgm:pt>
    <dgm:pt modelId="{4DA3D879-102C-4E69-AD8C-E0DD7A1CEEC2}" type="pres">
      <dgm:prSet presAssocID="{660AB36F-F548-4BF4-A68E-5FA7338CC15A}" presName="spacer" presStyleCnt="0"/>
      <dgm:spPr/>
    </dgm:pt>
    <dgm:pt modelId="{C2E42DA6-721D-4947-BEEF-864043A4801C}" type="pres">
      <dgm:prSet presAssocID="{0FB6AA61-F327-4F5B-AC93-67066E1C3D04}" presName="parentText" presStyleLbl="node1" presStyleIdx="2" presStyleCnt="3">
        <dgm:presLayoutVars>
          <dgm:chMax val="0"/>
          <dgm:bulletEnabled val="1"/>
        </dgm:presLayoutVars>
      </dgm:prSet>
      <dgm:spPr/>
    </dgm:pt>
  </dgm:ptLst>
  <dgm:cxnLst>
    <dgm:cxn modelId="{1447251F-FB3E-4B12-B6E7-32999D67DB33}" type="presOf" srcId="{95F2967E-178E-4DE5-95E8-D262DAAB8536}" destId="{2728CE5D-748E-456B-9E81-4E88171F6371}" srcOrd="0" destOrd="0" presId="urn:microsoft.com/office/officeart/2005/8/layout/vList2"/>
    <dgm:cxn modelId="{8AA3B450-6627-46DB-804E-0D0C864477CC}" type="presOf" srcId="{B64DF58F-0382-4BA8-BCF6-D1C6A0088A24}" destId="{D773E58C-63A0-4FE4-BE2A-9C14E9D2109E}" srcOrd="0" destOrd="0" presId="urn:microsoft.com/office/officeart/2005/8/layout/vList2"/>
    <dgm:cxn modelId="{1EBF4081-4DD4-4AB7-949A-A3D2EFFD13D6}" srcId="{B64DF58F-0382-4BA8-BCF6-D1C6A0088A24}" destId="{0FB6AA61-F327-4F5B-AC93-67066E1C3D04}" srcOrd="2" destOrd="0" parTransId="{82F383BD-E253-4B5A-AD54-9FC12CDC3E1D}" sibTransId="{B8B82432-DE11-4CF8-B7BC-DFAFFFB3A5B8}"/>
    <dgm:cxn modelId="{B246B595-1DFF-4F92-87BA-67173B727140}" srcId="{B64DF58F-0382-4BA8-BCF6-D1C6A0088A24}" destId="{95F2967E-178E-4DE5-95E8-D262DAAB8536}" srcOrd="1" destOrd="0" parTransId="{0E2F19FE-41C0-4FFE-8969-A4F56C767D89}" sibTransId="{660AB36F-F548-4BF4-A68E-5FA7338CC15A}"/>
    <dgm:cxn modelId="{92BEE696-4D54-48F8-968D-B101453AC81F}" type="presOf" srcId="{0FB6AA61-F327-4F5B-AC93-67066E1C3D04}" destId="{C2E42DA6-721D-4947-BEEF-864043A4801C}" srcOrd="0" destOrd="0" presId="urn:microsoft.com/office/officeart/2005/8/layout/vList2"/>
    <dgm:cxn modelId="{8BD084C7-3FA7-48A1-8B54-39EDB3809F2D}" type="presOf" srcId="{44C4814D-2349-4B75-9CED-6AA50C520A7E}" destId="{40FB2580-7CC2-49C1-BC63-6F4AA8575160}" srcOrd="0" destOrd="0" presId="urn:microsoft.com/office/officeart/2005/8/layout/vList2"/>
    <dgm:cxn modelId="{535CC9DD-0AD8-4032-98C5-C2D8BE325B0B}" srcId="{B64DF58F-0382-4BA8-BCF6-D1C6A0088A24}" destId="{44C4814D-2349-4B75-9CED-6AA50C520A7E}" srcOrd="0" destOrd="0" parTransId="{AADAA074-06E3-45CD-8A7E-A59A719ADBC0}" sibTransId="{F931FC10-7A04-4E0D-B5D4-77982EB58FA3}"/>
    <dgm:cxn modelId="{DFDB76C6-214A-4018-A95F-9E3B10CD4357}" type="presParOf" srcId="{D773E58C-63A0-4FE4-BE2A-9C14E9D2109E}" destId="{40FB2580-7CC2-49C1-BC63-6F4AA8575160}" srcOrd="0" destOrd="0" presId="urn:microsoft.com/office/officeart/2005/8/layout/vList2"/>
    <dgm:cxn modelId="{3E45B075-D7EF-4F31-BA2E-AFA53A5E2131}" type="presParOf" srcId="{D773E58C-63A0-4FE4-BE2A-9C14E9D2109E}" destId="{AA3EEDB8-2F11-4B52-8C78-366E46B21231}" srcOrd="1" destOrd="0" presId="urn:microsoft.com/office/officeart/2005/8/layout/vList2"/>
    <dgm:cxn modelId="{63714A60-D8EF-41A4-AB85-E1EB94DF0476}" type="presParOf" srcId="{D773E58C-63A0-4FE4-BE2A-9C14E9D2109E}" destId="{2728CE5D-748E-456B-9E81-4E88171F6371}" srcOrd="2" destOrd="0" presId="urn:microsoft.com/office/officeart/2005/8/layout/vList2"/>
    <dgm:cxn modelId="{E332C09A-4DF2-459F-9B24-10AE0C4EA4B5}" type="presParOf" srcId="{D773E58C-63A0-4FE4-BE2A-9C14E9D2109E}" destId="{4DA3D879-102C-4E69-AD8C-E0DD7A1CEEC2}" srcOrd="3" destOrd="0" presId="urn:microsoft.com/office/officeart/2005/8/layout/vList2"/>
    <dgm:cxn modelId="{C932F589-6C36-4B89-925C-37D594D16D0E}" type="presParOf" srcId="{D773E58C-63A0-4FE4-BE2A-9C14E9D2109E}" destId="{C2E42DA6-721D-4947-BEEF-864043A4801C}"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0AD870C-9997-4793-82E7-4B513E62FBC9}"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1AD65889-4A56-4A93-9EBF-5EB66F6C3243}">
      <dgm:prSet/>
      <dgm:spPr/>
      <dgm:t>
        <a:bodyPr/>
        <a:lstStyle/>
        <a:p>
          <a:r>
            <a:rPr lang="kk-KZ" baseline="0" dirty="0"/>
            <a:t>1. </a:t>
          </a:r>
          <a:r>
            <a:rPr lang="kk-KZ" dirty="0"/>
            <a:t>мигранттың өмір сүру жағдайына жеке ықпалын күшейтетін технологиялар</a:t>
          </a:r>
          <a:r>
            <a:rPr lang="kk-KZ" baseline="0" dirty="0"/>
            <a:t>.</a:t>
          </a:r>
          <a:endParaRPr lang="en-US" dirty="0"/>
        </a:p>
      </dgm:t>
    </dgm:pt>
    <dgm:pt modelId="{B0F6787C-4046-487E-BB8D-B46ED4AACC7E}" type="parTrans" cxnId="{ADE3174F-60F1-493D-8207-BC3A26CCDA0D}">
      <dgm:prSet/>
      <dgm:spPr/>
      <dgm:t>
        <a:bodyPr/>
        <a:lstStyle/>
        <a:p>
          <a:endParaRPr lang="en-US"/>
        </a:p>
      </dgm:t>
    </dgm:pt>
    <dgm:pt modelId="{156CF8D6-2C3A-4E69-B27F-42CB16E0DE12}" type="sibTrans" cxnId="{ADE3174F-60F1-493D-8207-BC3A26CCDA0D}">
      <dgm:prSet/>
      <dgm:spPr/>
      <dgm:t>
        <a:bodyPr/>
        <a:lstStyle/>
        <a:p>
          <a:endParaRPr lang="en-US"/>
        </a:p>
      </dgm:t>
    </dgm:pt>
    <dgm:pt modelId="{71C90BC9-8D31-4DEC-B34E-40C755B6EC14}">
      <dgm:prSet/>
      <dgm:spPr/>
      <dgm:t>
        <a:bodyPr/>
        <a:lstStyle/>
        <a:p>
          <a:r>
            <a:rPr lang="kk-KZ" baseline="0" dirty="0"/>
            <a:t>2. </a:t>
          </a:r>
          <a:r>
            <a:rPr lang="kk-KZ" dirty="0"/>
            <a:t>өмірлік жағдайларға ұжымдық әсер етуді қамтамасыз ететін технологиялар</a:t>
          </a:r>
          <a:r>
            <a:rPr lang="kk-KZ" baseline="0" dirty="0"/>
            <a:t>.</a:t>
          </a:r>
          <a:endParaRPr lang="en-US" dirty="0"/>
        </a:p>
      </dgm:t>
    </dgm:pt>
    <dgm:pt modelId="{E5344491-7927-4B7A-8A48-D7B9624B0311}" type="parTrans" cxnId="{85782E6B-5ECE-4761-AD21-20DDB5E837D2}">
      <dgm:prSet/>
      <dgm:spPr/>
      <dgm:t>
        <a:bodyPr/>
        <a:lstStyle/>
        <a:p>
          <a:endParaRPr lang="en-US"/>
        </a:p>
      </dgm:t>
    </dgm:pt>
    <dgm:pt modelId="{3F88EB5B-317F-46D9-9A6F-9173C8C466CB}" type="sibTrans" cxnId="{85782E6B-5ECE-4761-AD21-20DDB5E837D2}">
      <dgm:prSet/>
      <dgm:spPr/>
      <dgm:t>
        <a:bodyPr/>
        <a:lstStyle/>
        <a:p>
          <a:endParaRPr lang="en-US"/>
        </a:p>
      </dgm:t>
    </dgm:pt>
    <dgm:pt modelId="{25A689D5-BC4F-46B8-82C2-E0AE75D0B909}">
      <dgm:prSet/>
      <dgm:spPr/>
      <dgm:t>
        <a:bodyPr/>
        <a:lstStyle/>
        <a:p>
          <a:r>
            <a:rPr lang="kk-KZ" dirty="0"/>
            <a:t>3. мемлекеттік көші-қон саясатын әзірлеуге және жетілдіруге әсер ететін технологиялар </a:t>
          </a:r>
          <a:endParaRPr lang="en-US" dirty="0"/>
        </a:p>
      </dgm:t>
    </dgm:pt>
    <dgm:pt modelId="{9AA6EB16-9CB4-41BF-BD52-BE7767095FBB}" type="parTrans" cxnId="{869B125E-DAAE-4CE4-B0B2-97874A6FCAA8}">
      <dgm:prSet/>
      <dgm:spPr/>
      <dgm:t>
        <a:bodyPr/>
        <a:lstStyle/>
        <a:p>
          <a:endParaRPr lang="ru-KZ"/>
        </a:p>
      </dgm:t>
    </dgm:pt>
    <dgm:pt modelId="{90CCAB7D-07BA-4842-87E7-33DCB15805B0}" type="sibTrans" cxnId="{869B125E-DAAE-4CE4-B0B2-97874A6FCAA8}">
      <dgm:prSet/>
      <dgm:spPr/>
      <dgm:t>
        <a:bodyPr/>
        <a:lstStyle/>
        <a:p>
          <a:endParaRPr lang="ru-KZ"/>
        </a:p>
      </dgm:t>
    </dgm:pt>
    <dgm:pt modelId="{92ACD7B3-875D-4800-82EE-FC590A8FF53D}" type="pres">
      <dgm:prSet presAssocID="{E0AD870C-9997-4793-82E7-4B513E62FBC9}" presName="hierChild1" presStyleCnt="0">
        <dgm:presLayoutVars>
          <dgm:chPref val="1"/>
          <dgm:dir/>
          <dgm:animOne val="branch"/>
          <dgm:animLvl val="lvl"/>
          <dgm:resizeHandles/>
        </dgm:presLayoutVars>
      </dgm:prSet>
      <dgm:spPr/>
    </dgm:pt>
    <dgm:pt modelId="{EA0D6A87-0644-48BB-BCD6-06073E60B576}" type="pres">
      <dgm:prSet presAssocID="{1AD65889-4A56-4A93-9EBF-5EB66F6C3243}" presName="hierRoot1" presStyleCnt="0"/>
      <dgm:spPr/>
    </dgm:pt>
    <dgm:pt modelId="{B3DEB354-497C-48AD-B705-0C55DB537DCF}" type="pres">
      <dgm:prSet presAssocID="{1AD65889-4A56-4A93-9EBF-5EB66F6C3243}" presName="composite" presStyleCnt="0"/>
      <dgm:spPr/>
    </dgm:pt>
    <dgm:pt modelId="{559CC6DA-3F8E-426A-AA9F-4751FDA149D4}" type="pres">
      <dgm:prSet presAssocID="{1AD65889-4A56-4A93-9EBF-5EB66F6C3243}" presName="background" presStyleLbl="node0" presStyleIdx="0" presStyleCnt="3"/>
      <dgm:spPr/>
    </dgm:pt>
    <dgm:pt modelId="{172FBE26-ED30-491F-90C2-B168002033C8}" type="pres">
      <dgm:prSet presAssocID="{1AD65889-4A56-4A93-9EBF-5EB66F6C3243}" presName="text" presStyleLbl="fgAcc0" presStyleIdx="0" presStyleCnt="3">
        <dgm:presLayoutVars>
          <dgm:chPref val="3"/>
        </dgm:presLayoutVars>
      </dgm:prSet>
      <dgm:spPr/>
    </dgm:pt>
    <dgm:pt modelId="{0A88FF7B-E084-45D2-9D8E-F7012E52FDA8}" type="pres">
      <dgm:prSet presAssocID="{1AD65889-4A56-4A93-9EBF-5EB66F6C3243}" presName="hierChild2" presStyleCnt="0"/>
      <dgm:spPr/>
    </dgm:pt>
    <dgm:pt modelId="{AE81F471-44D0-4113-B68B-1BC9637E4950}" type="pres">
      <dgm:prSet presAssocID="{71C90BC9-8D31-4DEC-B34E-40C755B6EC14}" presName="hierRoot1" presStyleCnt="0"/>
      <dgm:spPr/>
    </dgm:pt>
    <dgm:pt modelId="{6FB0454D-EFA6-4478-9049-6E77DFA8575C}" type="pres">
      <dgm:prSet presAssocID="{71C90BC9-8D31-4DEC-B34E-40C755B6EC14}" presName="composite" presStyleCnt="0"/>
      <dgm:spPr/>
    </dgm:pt>
    <dgm:pt modelId="{910A5891-9ABA-46F6-A9F9-D2BE5FD19697}" type="pres">
      <dgm:prSet presAssocID="{71C90BC9-8D31-4DEC-B34E-40C755B6EC14}" presName="background" presStyleLbl="node0" presStyleIdx="1" presStyleCnt="3"/>
      <dgm:spPr/>
    </dgm:pt>
    <dgm:pt modelId="{55D05569-7F2E-4EAF-B5D9-ACF0F88BFE0A}" type="pres">
      <dgm:prSet presAssocID="{71C90BC9-8D31-4DEC-B34E-40C755B6EC14}" presName="text" presStyleLbl="fgAcc0" presStyleIdx="1" presStyleCnt="3">
        <dgm:presLayoutVars>
          <dgm:chPref val="3"/>
        </dgm:presLayoutVars>
      </dgm:prSet>
      <dgm:spPr/>
    </dgm:pt>
    <dgm:pt modelId="{ACBD839C-239C-4CA0-857F-D87A323D2E28}" type="pres">
      <dgm:prSet presAssocID="{71C90BC9-8D31-4DEC-B34E-40C755B6EC14}" presName="hierChild2" presStyleCnt="0"/>
      <dgm:spPr/>
    </dgm:pt>
    <dgm:pt modelId="{680D5B1E-25AC-4D96-8216-02F15DB03692}" type="pres">
      <dgm:prSet presAssocID="{25A689D5-BC4F-46B8-82C2-E0AE75D0B909}" presName="hierRoot1" presStyleCnt="0"/>
      <dgm:spPr/>
    </dgm:pt>
    <dgm:pt modelId="{453C83FB-24E1-430F-9B1B-04093860F0EF}" type="pres">
      <dgm:prSet presAssocID="{25A689D5-BC4F-46B8-82C2-E0AE75D0B909}" presName="composite" presStyleCnt="0"/>
      <dgm:spPr/>
    </dgm:pt>
    <dgm:pt modelId="{4B13D2F1-F727-42AE-A797-AF73CAC0901C}" type="pres">
      <dgm:prSet presAssocID="{25A689D5-BC4F-46B8-82C2-E0AE75D0B909}" presName="background" presStyleLbl="node0" presStyleIdx="2" presStyleCnt="3"/>
      <dgm:spPr/>
    </dgm:pt>
    <dgm:pt modelId="{29E63E11-8CEA-47AC-B60A-8928900472D5}" type="pres">
      <dgm:prSet presAssocID="{25A689D5-BC4F-46B8-82C2-E0AE75D0B909}" presName="text" presStyleLbl="fgAcc0" presStyleIdx="2" presStyleCnt="3">
        <dgm:presLayoutVars>
          <dgm:chPref val="3"/>
        </dgm:presLayoutVars>
      </dgm:prSet>
      <dgm:spPr/>
    </dgm:pt>
    <dgm:pt modelId="{3D93532A-F68B-447A-A27B-FD94EDB30495}" type="pres">
      <dgm:prSet presAssocID="{25A689D5-BC4F-46B8-82C2-E0AE75D0B909}" presName="hierChild2" presStyleCnt="0"/>
      <dgm:spPr/>
    </dgm:pt>
  </dgm:ptLst>
  <dgm:cxnLst>
    <dgm:cxn modelId="{19040216-266F-4DD6-9E3E-E1757F50E0B4}" type="presOf" srcId="{25A689D5-BC4F-46B8-82C2-E0AE75D0B909}" destId="{29E63E11-8CEA-47AC-B60A-8928900472D5}" srcOrd="0" destOrd="0" presId="urn:microsoft.com/office/officeart/2005/8/layout/hierarchy1"/>
    <dgm:cxn modelId="{6661F616-F058-4BA9-B3E9-13135728F94E}" type="presOf" srcId="{71C90BC9-8D31-4DEC-B34E-40C755B6EC14}" destId="{55D05569-7F2E-4EAF-B5D9-ACF0F88BFE0A}" srcOrd="0" destOrd="0" presId="urn:microsoft.com/office/officeart/2005/8/layout/hierarchy1"/>
    <dgm:cxn modelId="{2FFEF932-509D-4F99-8370-65A05648E6BD}" type="presOf" srcId="{1AD65889-4A56-4A93-9EBF-5EB66F6C3243}" destId="{172FBE26-ED30-491F-90C2-B168002033C8}" srcOrd="0" destOrd="0" presId="urn:microsoft.com/office/officeart/2005/8/layout/hierarchy1"/>
    <dgm:cxn modelId="{869B125E-DAAE-4CE4-B0B2-97874A6FCAA8}" srcId="{E0AD870C-9997-4793-82E7-4B513E62FBC9}" destId="{25A689D5-BC4F-46B8-82C2-E0AE75D0B909}" srcOrd="2" destOrd="0" parTransId="{9AA6EB16-9CB4-41BF-BD52-BE7767095FBB}" sibTransId="{90CCAB7D-07BA-4842-87E7-33DCB15805B0}"/>
    <dgm:cxn modelId="{85782E6B-5ECE-4761-AD21-20DDB5E837D2}" srcId="{E0AD870C-9997-4793-82E7-4B513E62FBC9}" destId="{71C90BC9-8D31-4DEC-B34E-40C755B6EC14}" srcOrd="1" destOrd="0" parTransId="{E5344491-7927-4B7A-8A48-D7B9624B0311}" sibTransId="{3F88EB5B-317F-46D9-9A6F-9173C8C466CB}"/>
    <dgm:cxn modelId="{ADE3174F-60F1-493D-8207-BC3A26CCDA0D}" srcId="{E0AD870C-9997-4793-82E7-4B513E62FBC9}" destId="{1AD65889-4A56-4A93-9EBF-5EB66F6C3243}" srcOrd="0" destOrd="0" parTransId="{B0F6787C-4046-487E-BB8D-B46ED4AACC7E}" sibTransId="{156CF8D6-2C3A-4E69-B27F-42CB16E0DE12}"/>
    <dgm:cxn modelId="{EB1226B0-29EC-4404-89FC-E51756E4D6E3}" type="presOf" srcId="{E0AD870C-9997-4793-82E7-4B513E62FBC9}" destId="{92ACD7B3-875D-4800-82EE-FC590A8FF53D}" srcOrd="0" destOrd="0" presId="urn:microsoft.com/office/officeart/2005/8/layout/hierarchy1"/>
    <dgm:cxn modelId="{1B186E8E-6623-48EA-ADF4-3BDB966AFE86}" type="presParOf" srcId="{92ACD7B3-875D-4800-82EE-FC590A8FF53D}" destId="{EA0D6A87-0644-48BB-BCD6-06073E60B576}" srcOrd="0" destOrd="0" presId="urn:microsoft.com/office/officeart/2005/8/layout/hierarchy1"/>
    <dgm:cxn modelId="{17EB71A1-D6E4-4F26-B504-611473593938}" type="presParOf" srcId="{EA0D6A87-0644-48BB-BCD6-06073E60B576}" destId="{B3DEB354-497C-48AD-B705-0C55DB537DCF}" srcOrd="0" destOrd="0" presId="urn:microsoft.com/office/officeart/2005/8/layout/hierarchy1"/>
    <dgm:cxn modelId="{F500CABA-D583-4F7B-9F0D-85765D4313C9}" type="presParOf" srcId="{B3DEB354-497C-48AD-B705-0C55DB537DCF}" destId="{559CC6DA-3F8E-426A-AA9F-4751FDA149D4}" srcOrd="0" destOrd="0" presId="urn:microsoft.com/office/officeart/2005/8/layout/hierarchy1"/>
    <dgm:cxn modelId="{93888A57-9C70-493E-8920-2BE4E0D76D08}" type="presParOf" srcId="{B3DEB354-497C-48AD-B705-0C55DB537DCF}" destId="{172FBE26-ED30-491F-90C2-B168002033C8}" srcOrd="1" destOrd="0" presId="urn:microsoft.com/office/officeart/2005/8/layout/hierarchy1"/>
    <dgm:cxn modelId="{0CAF68F2-CFB0-4DD9-AE45-FEB6DF55A7AC}" type="presParOf" srcId="{EA0D6A87-0644-48BB-BCD6-06073E60B576}" destId="{0A88FF7B-E084-45D2-9D8E-F7012E52FDA8}" srcOrd="1" destOrd="0" presId="urn:microsoft.com/office/officeart/2005/8/layout/hierarchy1"/>
    <dgm:cxn modelId="{D5EAAFF4-8B38-4CB5-86D4-235902652CC8}" type="presParOf" srcId="{92ACD7B3-875D-4800-82EE-FC590A8FF53D}" destId="{AE81F471-44D0-4113-B68B-1BC9637E4950}" srcOrd="1" destOrd="0" presId="urn:microsoft.com/office/officeart/2005/8/layout/hierarchy1"/>
    <dgm:cxn modelId="{500B57AA-E6E1-4689-B3E6-05C3210C009E}" type="presParOf" srcId="{AE81F471-44D0-4113-B68B-1BC9637E4950}" destId="{6FB0454D-EFA6-4478-9049-6E77DFA8575C}" srcOrd="0" destOrd="0" presId="urn:microsoft.com/office/officeart/2005/8/layout/hierarchy1"/>
    <dgm:cxn modelId="{44FE5CFF-CADB-44BA-B923-823F49027E54}" type="presParOf" srcId="{6FB0454D-EFA6-4478-9049-6E77DFA8575C}" destId="{910A5891-9ABA-46F6-A9F9-D2BE5FD19697}" srcOrd="0" destOrd="0" presId="urn:microsoft.com/office/officeart/2005/8/layout/hierarchy1"/>
    <dgm:cxn modelId="{D416F5E5-686B-42FD-863B-7230C0889190}" type="presParOf" srcId="{6FB0454D-EFA6-4478-9049-6E77DFA8575C}" destId="{55D05569-7F2E-4EAF-B5D9-ACF0F88BFE0A}" srcOrd="1" destOrd="0" presId="urn:microsoft.com/office/officeart/2005/8/layout/hierarchy1"/>
    <dgm:cxn modelId="{47E9F8FA-04E0-4A39-992E-B254D35D06FB}" type="presParOf" srcId="{AE81F471-44D0-4113-B68B-1BC9637E4950}" destId="{ACBD839C-239C-4CA0-857F-D87A323D2E28}" srcOrd="1" destOrd="0" presId="urn:microsoft.com/office/officeart/2005/8/layout/hierarchy1"/>
    <dgm:cxn modelId="{91DA49F6-F6ED-4FFE-88B6-E1212918DB85}" type="presParOf" srcId="{92ACD7B3-875D-4800-82EE-FC590A8FF53D}" destId="{680D5B1E-25AC-4D96-8216-02F15DB03692}" srcOrd="2" destOrd="0" presId="urn:microsoft.com/office/officeart/2005/8/layout/hierarchy1"/>
    <dgm:cxn modelId="{46BB9FBE-A2DA-494C-BD05-BA9DB6DF9DF9}" type="presParOf" srcId="{680D5B1E-25AC-4D96-8216-02F15DB03692}" destId="{453C83FB-24E1-430F-9B1B-04093860F0EF}" srcOrd="0" destOrd="0" presId="urn:microsoft.com/office/officeart/2005/8/layout/hierarchy1"/>
    <dgm:cxn modelId="{A3183F55-891E-4A73-997E-3EFF43A7E77F}" type="presParOf" srcId="{453C83FB-24E1-430F-9B1B-04093860F0EF}" destId="{4B13D2F1-F727-42AE-A797-AF73CAC0901C}" srcOrd="0" destOrd="0" presId="urn:microsoft.com/office/officeart/2005/8/layout/hierarchy1"/>
    <dgm:cxn modelId="{6653948E-FDA1-41DB-A118-EE6DA076DF32}" type="presParOf" srcId="{453C83FB-24E1-430F-9B1B-04093860F0EF}" destId="{29E63E11-8CEA-47AC-B60A-8928900472D5}" srcOrd="1" destOrd="0" presId="urn:microsoft.com/office/officeart/2005/8/layout/hierarchy1"/>
    <dgm:cxn modelId="{0E4D3A97-0B8F-474E-B7F0-67AF3F088277}" type="presParOf" srcId="{680D5B1E-25AC-4D96-8216-02F15DB03692}" destId="{3D93532A-F68B-447A-A27B-FD94EDB30495}"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D69617-45FB-4BA4-8812-3E28F1A1845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300E32CF-1660-4CF6-BE15-B97F7A68EEB1}">
      <dgm:prSet/>
      <dgm:spPr/>
      <dgm:t>
        <a:bodyPr/>
        <a:lstStyle/>
        <a:p>
          <a:r>
            <a:rPr lang="kk-KZ" dirty="0">
              <a:latin typeface="+mn-lt"/>
            </a:rPr>
            <a:t>- </a:t>
          </a:r>
          <a:r>
            <a:rPr lang="kk-KZ" dirty="0"/>
            <a:t>адам саудасы және мәжбүрлі еңбекті пайдалану нәтижесінде зардап шеккен мигранттармен</a:t>
          </a:r>
          <a:r>
            <a:rPr lang="kk-KZ" dirty="0">
              <a:latin typeface="+mn-lt"/>
            </a:rPr>
            <a:t>;</a:t>
          </a:r>
          <a:endParaRPr lang="en-US" dirty="0">
            <a:latin typeface="+mn-lt"/>
          </a:endParaRPr>
        </a:p>
      </dgm:t>
    </dgm:pt>
    <dgm:pt modelId="{6E966013-F931-4317-90BD-221194D055B0}" type="parTrans" cxnId="{5142C745-A8B1-47ED-BD11-054B8251B462}">
      <dgm:prSet/>
      <dgm:spPr/>
      <dgm:t>
        <a:bodyPr/>
        <a:lstStyle/>
        <a:p>
          <a:endParaRPr lang="en-US"/>
        </a:p>
      </dgm:t>
    </dgm:pt>
    <dgm:pt modelId="{B1A74108-C3DD-4960-8FAF-12E1E7106099}" type="sibTrans" cxnId="{5142C745-A8B1-47ED-BD11-054B8251B462}">
      <dgm:prSet/>
      <dgm:spPr/>
      <dgm:t>
        <a:bodyPr/>
        <a:lstStyle/>
        <a:p>
          <a:endParaRPr lang="en-US"/>
        </a:p>
      </dgm:t>
    </dgm:pt>
    <dgm:pt modelId="{312CEFBB-843A-49B6-83A2-FC39F0C44039}">
      <dgm:prSet/>
      <dgm:spPr/>
      <dgm:t>
        <a:bodyPr/>
        <a:lstStyle/>
        <a:p>
          <a:r>
            <a:rPr lang="kk-KZ" dirty="0">
              <a:latin typeface="+mn-lt"/>
            </a:rPr>
            <a:t>- </a:t>
          </a:r>
          <a:r>
            <a:rPr lang="kk-KZ" dirty="0"/>
            <a:t>потенциалды оралмандармен және ерікті қоныс аударушылармен</a:t>
          </a:r>
          <a:r>
            <a:rPr lang="kk-KZ" dirty="0">
              <a:latin typeface="+mn-lt"/>
            </a:rPr>
            <a:t>;</a:t>
          </a:r>
          <a:endParaRPr lang="en-US" dirty="0">
            <a:latin typeface="+mn-lt"/>
          </a:endParaRPr>
        </a:p>
      </dgm:t>
    </dgm:pt>
    <dgm:pt modelId="{9B4524E8-F0A2-4871-B022-7E6BA833F02D}" type="parTrans" cxnId="{82CD8772-E5AE-47D7-9ABE-E9892C4485FC}">
      <dgm:prSet/>
      <dgm:spPr/>
      <dgm:t>
        <a:bodyPr/>
        <a:lstStyle/>
        <a:p>
          <a:endParaRPr lang="en-US"/>
        </a:p>
      </dgm:t>
    </dgm:pt>
    <dgm:pt modelId="{51B9857C-DE2C-4787-8C7E-A1D8FD5E31C0}" type="sibTrans" cxnId="{82CD8772-E5AE-47D7-9ABE-E9892C4485FC}">
      <dgm:prSet/>
      <dgm:spPr/>
      <dgm:t>
        <a:bodyPr/>
        <a:lstStyle/>
        <a:p>
          <a:endParaRPr lang="en-US"/>
        </a:p>
      </dgm:t>
    </dgm:pt>
    <dgm:pt modelId="{16E64409-40EE-4F58-A790-C4ABE06A2499}">
      <dgm:prSet/>
      <dgm:spPr/>
      <dgm:t>
        <a:bodyPr/>
        <a:lstStyle/>
        <a:p>
          <a:r>
            <a:rPr lang="kk-KZ" dirty="0">
              <a:latin typeface="+mn-lt"/>
            </a:rPr>
            <a:t>- </a:t>
          </a:r>
          <a:r>
            <a:rPr lang="kk-KZ" dirty="0"/>
            <a:t>этникалық, діни қудалаудан зардап шеккен мигранттармен</a:t>
          </a:r>
          <a:r>
            <a:rPr lang="kk-KZ" dirty="0">
              <a:latin typeface="+mn-lt"/>
            </a:rPr>
            <a:t>;</a:t>
          </a:r>
          <a:endParaRPr lang="en-US" dirty="0">
            <a:latin typeface="+mn-lt"/>
          </a:endParaRPr>
        </a:p>
      </dgm:t>
    </dgm:pt>
    <dgm:pt modelId="{9C179CF5-1705-44A4-92CF-B230965B7463}" type="parTrans" cxnId="{277932F4-4CC7-402D-B002-3E22E4C573AF}">
      <dgm:prSet/>
      <dgm:spPr/>
      <dgm:t>
        <a:bodyPr/>
        <a:lstStyle/>
        <a:p>
          <a:endParaRPr lang="en-US"/>
        </a:p>
      </dgm:t>
    </dgm:pt>
    <dgm:pt modelId="{2D6D249B-C0E6-4484-868A-832562AD5F3A}" type="sibTrans" cxnId="{277932F4-4CC7-402D-B002-3E22E4C573AF}">
      <dgm:prSet/>
      <dgm:spPr/>
      <dgm:t>
        <a:bodyPr/>
        <a:lstStyle/>
        <a:p>
          <a:endParaRPr lang="en-US"/>
        </a:p>
      </dgm:t>
    </dgm:pt>
    <dgm:pt modelId="{183BDB18-08B2-4388-9670-D61FB79E515C}">
      <dgm:prSet/>
      <dgm:spPr/>
      <dgm:t>
        <a:bodyPr/>
        <a:lstStyle/>
        <a:p>
          <a:r>
            <a:rPr lang="kk-KZ" dirty="0">
              <a:latin typeface="+mn-lt"/>
            </a:rPr>
            <a:t>- </a:t>
          </a:r>
          <a:r>
            <a:rPr lang="kk-KZ" dirty="0"/>
            <a:t>мигранттардың отбасыларымен және балалары</a:t>
          </a:r>
          <a:r>
            <a:rPr lang="kk-KZ" dirty="0">
              <a:latin typeface="+mn-lt"/>
            </a:rPr>
            <a:t>;</a:t>
          </a:r>
          <a:endParaRPr lang="en-US" dirty="0">
            <a:latin typeface="+mn-lt"/>
          </a:endParaRPr>
        </a:p>
      </dgm:t>
    </dgm:pt>
    <dgm:pt modelId="{DB3121DA-9BC3-471D-AB84-DF01BE56DA2E}" type="parTrans" cxnId="{7AAB0DE8-D9D7-4C21-A8B0-64200A804CCF}">
      <dgm:prSet/>
      <dgm:spPr/>
      <dgm:t>
        <a:bodyPr/>
        <a:lstStyle/>
        <a:p>
          <a:endParaRPr lang="en-US"/>
        </a:p>
      </dgm:t>
    </dgm:pt>
    <dgm:pt modelId="{2F438749-56F4-476A-A688-7485F84DAE8B}" type="sibTrans" cxnId="{7AAB0DE8-D9D7-4C21-A8B0-64200A804CCF}">
      <dgm:prSet/>
      <dgm:spPr/>
      <dgm:t>
        <a:bodyPr/>
        <a:lstStyle/>
        <a:p>
          <a:endParaRPr lang="en-US"/>
        </a:p>
      </dgm:t>
    </dgm:pt>
    <dgm:pt modelId="{40B37732-538B-4BB5-A860-68B3C5A74583}" type="pres">
      <dgm:prSet presAssocID="{37D69617-45FB-4BA4-8812-3E28F1A18453}" presName="diagram" presStyleCnt="0">
        <dgm:presLayoutVars>
          <dgm:dir/>
          <dgm:resizeHandles val="exact"/>
        </dgm:presLayoutVars>
      </dgm:prSet>
      <dgm:spPr/>
    </dgm:pt>
    <dgm:pt modelId="{44F51C33-175D-478B-A501-9C66ABC6C3F4}" type="pres">
      <dgm:prSet presAssocID="{300E32CF-1660-4CF6-BE15-B97F7A68EEB1}" presName="node" presStyleLbl="node1" presStyleIdx="0" presStyleCnt="4">
        <dgm:presLayoutVars>
          <dgm:bulletEnabled val="1"/>
        </dgm:presLayoutVars>
      </dgm:prSet>
      <dgm:spPr/>
    </dgm:pt>
    <dgm:pt modelId="{9D769F54-E6F1-4F48-BC9C-25D6C49CE498}" type="pres">
      <dgm:prSet presAssocID="{B1A74108-C3DD-4960-8FAF-12E1E7106099}" presName="sibTrans" presStyleCnt="0"/>
      <dgm:spPr/>
    </dgm:pt>
    <dgm:pt modelId="{CE7BC08F-3F2C-43E6-8099-733860F9ED86}" type="pres">
      <dgm:prSet presAssocID="{312CEFBB-843A-49B6-83A2-FC39F0C44039}" presName="node" presStyleLbl="node1" presStyleIdx="1" presStyleCnt="4">
        <dgm:presLayoutVars>
          <dgm:bulletEnabled val="1"/>
        </dgm:presLayoutVars>
      </dgm:prSet>
      <dgm:spPr/>
    </dgm:pt>
    <dgm:pt modelId="{DB59C84E-1C08-4D49-9C24-826367D9492D}" type="pres">
      <dgm:prSet presAssocID="{51B9857C-DE2C-4787-8C7E-A1D8FD5E31C0}" presName="sibTrans" presStyleCnt="0"/>
      <dgm:spPr/>
    </dgm:pt>
    <dgm:pt modelId="{1033C780-969F-4ACC-A76D-C4A1870F20CB}" type="pres">
      <dgm:prSet presAssocID="{16E64409-40EE-4F58-A790-C4ABE06A2499}" presName="node" presStyleLbl="node1" presStyleIdx="2" presStyleCnt="4">
        <dgm:presLayoutVars>
          <dgm:bulletEnabled val="1"/>
        </dgm:presLayoutVars>
      </dgm:prSet>
      <dgm:spPr/>
    </dgm:pt>
    <dgm:pt modelId="{90BF0519-E456-4ECA-A5CA-4A8B177FEC14}" type="pres">
      <dgm:prSet presAssocID="{2D6D249B-C0E6-4484-868A-832562AD5F3A}" presName="sibTrans" presStyleCnt="0"/>
      <dgm:spPr/>
    </dgm:pt>
    <dgm:pt modelId="{78520A5D-A758-4BD7-ACD9-87FBE973B13E}" type="pres">
      <dgm:prSet presAssocID="{183BDB18-08B2-4388-9670-D61FB79E515C}" presName="node" presStyleLbl="node1" presStyleIdx="3" presStyleCnt="4">
        <dgm:presLayoutVars>
          <dgm:bulletEnabled val="1"/>
        </dgm:presLayoutVars>
      </dgm:prSet>
      <dgm:spPr/>
    </dgm:pt>
  </dgm:ptLst>
  <dgm:cxnLst>
    <dgm:cxn modelId="{B8E5B737-65F4-4D9B-83CF-AEC3A3B7F9A1}" type="presOf" srcId="{312CEFBB-843A-49B6-83A2-FC39F0C44039}" destId="{CE7BC08F-3F2C-43E6-8099-733860F9ED86}" srcOrd="0" destOrd="0" presId="urn:microsoft.com/office/officeart/2005/8/layout/default"/>
    <dgm:cxn modelId="{4F7A7B61-8349-4B42-B5B0-3859376AAC5E}" type="presOf" srcId="{16E64409-40EE-4F58-A790-C4ABE06A2499}" destId="{1033C780-969F-4ACC-A76D-C4A1870F20CB}" srcOrd="0" destOrd="0" presId="urn:microsoft.com/office/officeart/2005/8/layout/default"/>
    <dgm:cxn modelId="{5142C745-A8B1-47ED-BD11-054B8251B462}" srcId="{37D69617-45FB-4BA4-8812-3E28F1A18453}" destId="{300E32CF-1660-4CF6-BE15-B97F7A68EEB1}" srcOrd="0" destOrd="0" parTransId="{6E966013-F931-4317-90BD-221194D055B0}" sibTransId="{B1A74108-C3DD-4960-8FAF-12E1E7106099}"/>
    <dgm:cxn modelId="{82CD8772-E5AE-47D7-9ABE-E9892C4485FC}" srcId="{37D69617-45FB-4BA4-8812-3E28F1A18453}" destId="{312CEFBB-843A-49B6-83A2-FC39F0C44039}" srcOrd="1" destOrd="0" parTransId="{9B4524E8-F0A2-4871-B022-7E6BA833F02D}" sibTransId="{51B9857C-DE2C-4787-8C7E-A1D8FD5E31C0}"/>
    <dgm:cxn modelId="{A70BCB74-BA59-4305-8791-C27022DF584D}" type="presOf" srcId="{183BDB18-08B2-4388-9670-D61FB79E515C}" destId="{78520A5D-A758-4BD7-ACD9-87FBE973B13E}" srcOrd="0" destOrd="0" presId="urn:microsoft.com/office/officeart/2005/8/layout/default"/>
    <dgm:cxn modelId="{6DA77379-F316-496F-A366-681EA0C0877E}" type="presOf" srcId="{300E32CF-1660-4CF6-BE15-B97F7A68EEB1}" destId="{44F51C33-175D-478B-A501-9C66ABC6C3F4}" srcOrd="0" destOrd="0" presId="urn:microsoft.com/office/officeart/2005/8/layout/default"/>
    <dgm:cxn modelId="{7AAB0DE8-D9D7-4C21-A8B0-64200A804CCF}" srcId="{37D69617-45FB-4BA4-8812-3E28F1A18453}" destId="{183BDB18-08B2-4388-9670-D61FB79E515C}" srcOrd="3" destOrd="0" parTransId="{DB3121DA-9BC3-471D-AB84-DF01BE56DA2E}" sibTransId="{2F438749-56F4-476A-A688-7485F84DAE8B}"/>
    <dgm:cxn modelId="{277932F4-4CC7-402D-B002-3E22E4C573AF}" srcId="{37D69617-45FB-4BA4-8812-3E28F1A18453}" destId="{16E64409-40EE-4F58-A790-C4ABE06A2499}" srcOrd="2" destOrd="0" parTransId="{9C179CF5-1705-44A4-92CF-B230965B7463}" sibTransId="{2D6D249B-C0E6-4484-868A-832562AD5F3A}"/>
    <dgm:cxn modelId="{D90B89FE-CA81-44AF-BEA7-77FD67F2E304}" type="presOf" srcId="{37D69617-45FB-4BA4-8812-3E28F1A18453}" destId="{40B37732-538B-4BB5-A860-68B3C5A74583}" srcOrd="0" destOrd="0" presId="urn:microsoft.com/office/officeart/2005/8/layout/default"/>
    <dgm:cxn modelId="{01EE2EF0-EC92-46C1-8DBD-C105BE256211}" type="presParOf" srcId="{40B37732-538B-4BB5-A860-68B3C5A74583}" destId="{44F51C33-175D-478B-A501-9C66ABC6C3F4}" srcOrd="0" destOrd="0" presId="urn:microsoft.com/office/officeart/2005/8/layout/default"/>
    <dgm:cxn modelId="{FF865BAA-6342-4F6D-B4C8-ACDE8D464EF5}" type="presParOf" srcId="{40B37732-538B-4BB5-A860-68B3C5A74583}" destId="{9D769F54-E6F1-4F48-BC9C-25D6C49CE498}" srcOrd="1" destOrd="0" presId="urn:microsoft.com/office/officeart/2005/8/layout/default"/>
    <dgm:cxn modelId="{A0C0C4E3-5B88-4DEC-BD93-E89016508C59}" type="presParOf" srcId="{40B37732-538B-4BB5-A860-68B3C5A74583}" destId="{CE7BC08F-3F2C-43E6-8099-733860F9ED86}" srcOrd="2" destOrd="0" presId="urn:microsoft.com/office/officeart/2005/8/layout/default"/>
    <dgm:cxn modelId="{CF3EA2E6-465A-4D2B-8688-3205DD0B4D6F}" type="presParOf" srcId="{40B37732-538B-4BB5-A860-68B3C5A74583}" destId="{DB59C84E-1C08-4D49-9C24-826367D9492D}" srcOrd="3" destOrd="0" presId="urn:microsoft.com/office/officeart/2005/8/layout/default"/>
    <dgm:cxn modelId="{BC76D9C8-58B3-4FE6-BA3F-E9CB48A4191E}" type="presParOf" srcId="{40B37732-538B-4BB5-A860-68B3C5A74583}" destId="{1033C780-969F-4ACC-A76D-C4A1870F20CB}" srcOrd="4" destOrd="0" presId="urn:microsoft.com/office/officeart/2005/8/layout/default"/>
    <dgm:cxn modelId="{5FF590A9-876B-4997-A08A-67F4470FE507}" type="presParOf" srcId="{40B37732-538B-4BB5-A860-68B3C5A74583}" destId="{90BF0519-E456-4ECA-A5CA-4A8B177FEC14}" srcOrd="5" destOrd="0" presId="urn:microsoft.com/office/officeart/2005/8/layout/default"/>
    <dgm:cxn modelId="{EEBAEA82-2888-4A82-8ABB-8AE64C6D096B}" type="presParOf" srcId="{40B37732-538B-4BB5-A860-68B3C5A74583}" destId="{78520A5D-A758-4BD7-ACD9-87FBE973B13E}"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66ABD3-5A29-4E97-98ED-AA9FB10835C5}"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33B26272-B197-49C3-ABEF-C9ABCFE52870}">
      <dgm:prSet/>
      <dgm:spPr/>
      <dgm:t>
        <a:bodyPr/>
        <a:lstStyle/>
        <a:p>
          <a:r>
            <a:rPr lang="kk-KZ" baseline="0" dirty="0"/>
            <a:t>Классикалық;</a:t>
          </a:r>
          <a:endParaRPr lang="en-US" dirty="0"/>
        </a:p>
      </dgm:t>
    </dgm:pt>
    <dgm:pt modelId="{B7D231C7-6CF9-49A1-ADE8-A333D8CA58FD}" type="parTrans" cxnId="{968095AC-F076-4C62-B282-3A1BDC7CE868}">
      <dgm:prSet/>
      <dgm:spPr/>
      <dgm:t>
        <a:bodyPr/>
        <a:lstStyle/>
        <a:p>
          <a:endParaRPr lang="en-US"/>
        </a:p>
      </dgm:t>
    </dgm:pt>
    <dgm:pt modelId="{297739C2-CD36-4531-9D06-6CA6F0A7C840}" type="sibTrans" cxnId="{968095AC-F076-4C62-B282-3A1BDC7CE868}">
      <dgm:prSet/>
      <dgm:spPr/>
      <dgm:t>
        <a:bodyPr/>
        <a:lstStyle/>
        <a:p>
          <a:endParaRPr lang="en-US"/>
        </a:p>
      </dgm:t>
    </dgm:pt>
    <dgm:pt modelId="{71381938-0546-4A1D-A9D2-95D72F03A2C8}">
      <dgm:prSet/>
      <dgm:spPr/>
      <dgm:t>
        <a:bodyPr/>
        <a:lstStyle/>
        <a:p>
          <a:r>
            <a:rPr lang="kk-KZ" baseline="0" dirty="0"/>
            <a:t>Классикалық емес;</a:t>
          </a:r>
          <a:endParaRPr lang="en-US" dirty="0"/>
        </a:p>
      </dgm:t>
    </dgm:pt>
    <dgm:pt modelId="{FB6FB063-B33B-496C-9064-770F9390345F}" type="parTrans" cxnId="{E073BC0B-C2C9-41CA-A06F-06E808B0C4FB}">
      <dgm:prSet/>
      <dgm:spPr/>
      <dgm:t>
        <a:bodyPr/>
        <a:lstStyle/>
        <a:p>
          <a:endParaRPr lang="en-US"/>
        </a:p>
      </dgm:t>
    </dgm:pt>
    <dgm:pt modelId="{5A22BC71-D2AB-4C8F-AF3F-9E9A00901C31}" type="sibTrans" cxnId="{E073BC0B-C2C9-41CA-A06F-06E808B0C4FB}">
      <dgm:prSet/>
      <dgm:spPr/>
      <dgm:t>
        <a:bodyPr/>
        <a:lstStyle/>
        <a:p>
          <a:endParaRPr lang="en-US"/>
        </a:p>
      </dgm:t>
    </dgm:pt>
    <dgm:pt modelId="{4BFC8CF5-60E6-4E14-9F7E-C112BF767274}" type="pres">
      <dgm:prSet presAssocID="{3466ABD3-5A29-4E97-98ED-AA9FB10835C5}" presName="diagram" presStyleCnt="0">
        <dgm:presLayoutVars>
          <dgm:chPref val="1"/>
          <dgm:dir/>
          <dgm:animOne val="branch"/>
          <dgm:animLvl val="lvl"/>
          <dgm:resizeHandles/>
        </dgm:presLayoutVars>
      </dgm:prSet>
      <dgm:spPr/>
    </dgm:pt>
    <dgm:pt modelId="{3400BD5B-6573-472D-BD4C-664AAABD512B}" type="pres">
      <dgm:prSet presAssocID="{33B26272-B197-49C3-ABEF-C9ABCFE52870}" presName="root" presStyleCnt="0"/>
      <dgm:spPr/>
    </dgm:pt>
    <dgm:pt modelId="{8C59E1BC-86B6-48C8-8776-5768040A1FA8}" type="pres">
      <dgm:prSet presAssocID="{33B26272-B197-49C3-ABEF-C9ABCFE52870}" presName="rootComposite" presStyleCnt="0"/>
      <dgm:spPr/>
    </dgm:pt>
    <dgm:pt modelId="{5E58ED0F-B17E-4F55-B1B7-99276D78A01E}" type="pres">
      <dgm:prSet presAssocID="{33B26272-B197-49C3-ABEF-C9ABCFE52870}" presName="rootText" presStyleLbl="node1" presStyleIdx="0" presStyleCnt="2"/>
      <dgm:spPr/>
    </dgm:pt>
    <dgm:pt modelId="{4280EC0F-2099-443C-9682-C48334CD8E64}" type="pres">
      <dgm:prSet presAssocID="{33B26272-B197-49C3-ABEF-C9ABCFE52870}" presName="rootConnector" presStyleLbl="node1" presStyleIdx="0" presStyleCnt="2"/>
      <dgm:spPr/>
    </dgm:pt>
    <dgm:pt modelId="{A8A70027-1CB2-4F0C-AE3D-8A3194CEA3C0}" type="pres">
      <dgm:prSet presAssocID="{33B26272-B197-49C3-ABEF-C9ABCFE52870}" presName="childShape" presStyleCnt="0"/>
      <dgm:spPr/>
    </dgm:pt>
    <dgm:pt modelId="{3300904C-46C0-46A4-9061-96CC11BFFF63}" type="pres">
      <dgm:prSet presAssocID="{71381938-0546-4A1D-A9D2-95D72F03A2C8}" presName="root" presStyleCnt="0"/>
      <dgm:spPr/>
    </dgm:pt>
    <dgm:pt modelId="{820A2B19-92B2-4D88-A73D-AB383285B123}" type="pres">
      <dgm:prSet presAssocID="{71381938-0546-4A1D-A9D2-95D72F03A2C8}" presName="rootComposite" presStyleCnt="0"/>
      <dgm:spPr/>
    </dgm:pt>
    <dgm:pt modelId="{48F1F39D-7590-4216-B7DD-467451EAEA8C}" type="pres">
      <dgm:prSet presAssocID="{71381938-0546-4A1D-A9D2-95D72F03A2C8}" presName="rootText" presStyleLbl="node1" presStyleIdx="1" presStyleCnt="2"/>
      <dgm:spPr/>
    </dgm:pt>
    <dgm:pt modelId="{7A7E92D5-5B75-46D7-B974-067DEA512A5F}" type="pres">
      <dgm:prSet presAssocID="{71381938-0546-4A1D-A9D2-95D72F03A2C8}" presName="rootConnector" presStyleLbl="node1" presStyleIdx="1" presStyleCnt="2"/>
      <dgm:spPr/>
    </dgm:pt>
    <dgm:pt modelId="{2F6D84C0-7C14-43D1-9D5A-2884E7B2C0C9}" type="pres">
      <dgm:prSet presAssocID="{71381938-0546-4A1D-A9D2-95D72F03A2C8}" presName="childShape" presStyleCnt="0"/>
      <dgm:spPr/>
    </dgm:pt>
  </dgm:ptLst>
  <dgm:cxnLst>
    <dgm:cxn modelId="{E073BC0B-C2C9-41CA-A06F-06E808B0C4FB}" srcId="{3466ABD3-5A29-4E97-98ED-AA9FB10835C5}" destId="{71381938-0546-4A1D-A9D2-95D72F03A2C8}" srcOrd="1" destOrd="0" parTransId="{FB6FB063-B33B-496C-9064-770F9390345F}" sibTransId="{5A22BC71-D2AB-4C8F-AF3F-9E9A00901C31}"/>
    <dgm:cxn modelId="{48A8733D-B9EB-4928-8337-1E84D6B59738}" type="presOf" srcId="{33B26272-B197-49C3-ABEF-C9ABCFE52870}" destId="{5E58ED0F-B17E-4F55-B1B7-99276D78A01E}" srcOrd="0" destOrd="0" presId="urn:microsoft.com/office/officeart/2005/8/layout/hierarchy3"/>
    <dgm:cxn modelId="{729BE487-07EA-42A7-B2EC-22B9367F107A}" type="presOf" srcId="{71381938-0546-4A1D-A9D2-95D72F03A2C8}" destId="{48F1F39D-7590-4216-B7DD-467451EAEA8C}" srcOrd="0" destOrd="0" presId="urn:microsoft.com/office/officeart/2005/8/layout/hierarchy3"/>
    <dgm:cxn modelId="{77F1D789-B00A-47EF-8836-1F23E4E6B36A}" type="presOf" srcId="{3466ABD3-5A29-4E97-98ED-AA9FB10835C5}" destId="{4BFC8CF5-60E6-4E14-9F7E-C112BF767274}" srcOrd="0" destOrd="0" presId="urn:microsoft.com/office/officeart/2005/8/layout/hierarchy3"/>
    <dgm:cxn modelId="{BF8496A1-8CAB-4F00-8209-22D3C662EA18}" type="presOf" srcId="{71381938-0546-4A1D-A9D2-95D72F03A2C8}" destId="{7A7E92D5-5B75-46D7-B974-067DEA512A5F}" srcOrd="1" destOrd="0" presId="urn:microsoft.com/office/officeart/2005/8/layout/hierarchy3"/>
    <dgm:cxn modelId="{B96B88A8-AB65-4BF8-9A9D-76B1170C8B20}" type="presOf" srcId="{33B26272-B197-49C3-ABEF-C9ABCFE52870}" destId="{4280EC0F-2099-443C-9682-C48334CD8E64}" srcOrd="1" destOrd="0" presId="urn:microsoft.com/office/officeart/2005/8/layout/hierarchy3"/>
    <dgm:cxn modelId="{968095AC-F076-4C62-B282-3A1BDC7CE868}" srcId="{3466ABD3-5A29-4E97-98ED-AA9FB10835C5}" destId="{33B26272-B197-49C3-ABEF-C9ABCFE52870}" srcOrd="0" destOrd="0" parTransId="{B7D231C7-6CF9-49A1-ADE8-A333D8CA58FD}" sibTransId="{297739C2-CD36-4531-9D06-6CA6F0A7C840}"/>
    <dgm:cxn modelId="{0CCC96F4-AFCD-4755-BED4-DF245C32B9F5}" type="presParOf" srcId="{4BFC8CF5-60E6-4E14-9F7E-C112BF767274}" destId="{3400BD5B-6573-472D-BD4C-664AAABD512B}" srcOrd="0" destOrd="0" presId="urn:microsoft.com/office/officeart/2005/8/layout/hierarchy3"/>
    <dgm:cxn modelId="{B1E3F6FE-354B-41D0-92EB-71E923AA84F1}" type="presParOf" srcId="{3400BD5B-6573-472D-BD4C-664AAABD512B}" destId="{8C59E1BC-86B6-48C8-8776-5768040A1FA8}" srcOrd="0" destOrd="0" presId="urn:microsoft.com/office/officeart/2005/8/layout/hierarchy3"/>
    <dgm:cxn modelId="{6C04F372-9AC4-422C-83E7-26F919551E62}" type="presParOf" srcId="{8C59E1BC-86B6-48C8-8776-5768040A1FA8}" destId="{5E58ED0F-B17E-4F55-B1B7-99276D78A01E}" srcOrd="0" destOrd="0" presId="urn:microsoft.com/office/officeart/2005/8/layout/hierarchy3"/>
    <dgm:cxn modelId="{09C61B0E-6FA8-4566-8600-54C708A62D47}" type="presParOf" srcId="{8C59E1BC-86B6-48C8-8776-5768040A1FA8}" destId="{4280EC0F-2099-443C-9682-C48334CD8E64}" srcOrd="1" destOrd="0" presId="urn:microsoft.com/office/officeart/2005/8/layout/hierarchy3"/>
    <dgm:cxn modelId="{4848F7C2-F5BA-402E-9ECC-538585342378}" type="presParOf" srcId="{3400BD5B-6573-472D-BD4C-664AAABD512B}" destId="{A8A70027-1CB2-4F0C-AE3D-8A3194CEA3C0}" srcOrd="1" destOrd="0" presId="urn:microsoft.com/office/officeart/2005/8/layout/hierarchy3"/>
    <dgm:cxn modelId="{7A65C957-F15E-49FA-842C-532A3FB44F55}" type="presParOf" srcId="{4BFC8CF5-60E6-4E14-9F7E-C112BF767274}" destId="{3300904C-46C0-46A4-9061-96CC11BFFF63}" srcOrd="1" destOrd="0" presId="urn:microsoft.com/office/officeart/2005/8/layout/hierarchy3"/>
    <dgm:cxn modelId="{42F5E515-EA80-4339-B8C0-32E9B50E4CDF}" type="presParOf" srcId="{3300904C-46C0-46A4-9061-96CC11BFFF63}" destId="{820A2B19-92B2-4D88-A73D-AB383285B123}" srcOrd="0" destOrd="0" presId="urn:microsoft.com/office/officeart/2005/8/layout/hierarchy3"/>
    <dgm:cxn modelId="{EDA00F41-9BAB-47E3-8C1C-6E7F89FF83F3}" type="presParOf" srcId="{820A2B19-92B2-4D88-A73D-AB383285B123}" destId="{48F1F39D-7590-4216-B7DD-467451EAEA8C}" srcOrd="0" destOrd="0" presId="urn:microsoft.com/office/officeart/2005/8/layout/hierarchy3"/>
    <dgm:cxn modelId="{63DCF55F-143E-45E2-8608-4C77A9ABF37E}" type="presParOf" srcId="{820A2B19-92B2-4D88-A73D-AB383285B123}" destId="{7A7E92D5-5B75-46D7-B974-067DEA512A5F}" srcOrd="1" destOrd="0" presId="urn:microsoft.com/office/officeart/2005/8/layout/hierarchy3"/>
    <dgm:cxn modelId="{ECD2EDCC-F2E4-4762-9B5E-6D016B5F164C}" type="presParOf" srcId="{3300904C-46C0-46A4-9061-96CC11BFFF63}" destId="{2F6D84C0-7C14-43D1-9D5A-2884E7B2C0C9}"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B8EFC14-DC68-4A40-94D0-0FB04FD3FAD9}"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610F57D5-DD2D-4469-860F-7876346DDA57}">
      <dgm:prSet/>
      <dgm:spPr/>
      <dgm:t>
        <a:bodyPr/>
        <a:lstStyle/>
        <a:p>
          <a:r>
            <a:rPr lang="kk-KZ" dirty="0"/>
            <a:t>Жеке</a:t>
          </a:r>
          <a:endParaRPr lang="en-US" dirty="0"/>
        </a:p>
      </dgm:t>
    </dgm:pt>
    <dgm:pt modelId="{CE742D44-70B6-4A47-BAF1-889461E14A45}" type="parTrans" cxnId="{55239F59-69C0-4E97-A2FF-4E31A4E55DC5}">
      <dgm:prSet/>
      <dgm:spPr/>
      <dgm:t>
        <a:bodyPr/>
        <a:lstStyle/>
        <a:p>
          <a:endParaRPr lang="en-US"/>
        </a:p>
      </dgm:t>
    </dgm:pt>
    <dgm:pt modelId="{4E187E61-FB27-4741-8CE9-4F09D63793BD}" type="sibTrans" cxnId="{55239F59-69C0-4E97-A2FF-4E31A4E55DC5}">
      <dgm:prSet phldrT="01" phldr="0"/>
      <dgm:spPr/>
      <dgm:t>
        <a:bodyPr/>
        <a:lstStyle/>
        <a:p>
          <a:r>
            <a:rPr lang="en-US"/>
            <a:t>01</a:t>
          </a:r>
        </a:p>
      </dgm:t>
    </dgm:pt>
    <dgm:pt modelId="{273DEE9E-2EBC-4790-AB95-9538EC40E6F8}">
      <dgm:prSet/>
      <dgm:spPr/>
      <dgm:t>
        <a:bodyPr/>
        <a:lstStyle/>
        <a:p>
          <a:r>
            <a:rPr lang="kk-KZ" dirty="0"/>
            <a:t>Ұжымдық,</a:t>
          </a:r>
          <a:endParaRPr lang="en-US" dirty="0"/>
        </a:p>
      </dgm:t>
    </dgm:pt>
    <dgm:pt modelId="{371E6D4F-B828-4136-BA67-2F766B988556}" type="parTrans" cxnId="{216726CB-4A80-49E9-84A5-D572A54EEF0C}">
      <dgm:prSet/>
      <dgm:spPr/>
      <dgm:t>
        <a:bodyPr/>
        <a:lstStyle/>
        <a:p>
          <a:endParaRPr lang="en-US"/>
        </a:p>
      </dgm:t>
    </dgm:pt>
    <dgm:pt modelId="{B9727B6B-E4D5-4398-8F1E-430A81FC2044}" type="sibTrans" cxnId="{216726CB-4A80-49E9-84A5-D572A54EEF0C}">
      <dgm:prSet phldrT="02" phldr="0"/>
      <dgm:spPr/>
      <dgm:t>
        <a:bodyPr/>
        <a:lstStyle/>
        <a:p>
          <a:r>
            <a:rPr lang="en-US"/>
            <a:t>02</a:t>
          </a:r>
        </a:p>
      </dgm:t>
    </dgm:pt>
    <dgm:pt modelId="{C5B7F422-5BEC-4570-B777-3F5265BDEE4B}">
      <dgm:prSet/>
      <dgm:spPr/>
      <dgm:t>
        <a:bodyPr/>
        <a:lstStyle/>
        <a:p>
          <a:r>
            <a:rPr lang="kk-KZ" dirty="0"/>
            <a:t>Қоғамдық-мемлекеттік</a:t>
          </a:r>
          <a:endParaRPr lang="en-US" dirty="0"/>
        </a:p>
      </dgm:t>
    </dgm:pt>
    <dgm:pt modelId="{A403C10B-E39C-4BAB-BCBE-00331C335461}" type="parTrans" cxnId="{A86C0BD6-24C0-4983-9982-7EE4BD251113}">
      <dgm:prSet/>
      <dgm:spPr/>
      <dgm:t>
        <a:bodyPr/>
        <a:lstStyle/>
        <a:p>
          <a:endParaRPr lang="en-US"/>
        </a:p>
      </dgm:t>
    </dgm:pt>
    <dgm:pt modelId="{DE207315-4F29-42EF-A4B3-E29E1D592821}" type="sibTrans" cxnId="{A86C0BD6-24C0-4983-9982-7EE4BD251113}">
      <dgm:prSet phldrT="03" phldr="0"/>
      <dgm:spPr/>
      <dgm:t>
        <a:bodyPr/>
        <a:lstStyle/>
        <a:p>
          <a:r>
            <a:rPr lang="en-US"/>
            <a:t>03</a:t>
          </a:r>
        </a:p>
      </dgm:t>
    </dgm:pt>
    <dgm:pt modelId="{56CAF866-8B2D-4C05-8D5F-B6C3E59FAEDD}" type="pres">
      <dgm:prSet presAssocID="{DB8EFC14-DC68-4A40-94D0-0FB04FD3FAD9}" presName="Name0" presStyleCnt="0">
        <dgm:presLayoutVars>
          <dgm:animLvl val="lvl"/>
          <dgm:resizeHandles val="exact"/>
        </dgm:presLayoutVars>
      </dgm:prSet>
      <dgm:spPr/>
    </dgm:pt>
    <dgm:pt modelId="{A70CCD1D-7FAA-4E5D-B701-25B59ECBF286}" type="pres">
      <dgm:prSet presAssocID="{610F57D5-DD2D-4469-860F-7876346DDA57}" presName="compositeNode" presStyleCnt="0">
        <dgm:presLayoutVars>
          <dgm:bulletEnabled val="1"/>
        </dgm:presLayoutVars>
      </dgm:prSet>
      <dgm:spPr/>
    </dgm:pt>
    <dgm:pt modelId="{F1486411-0D82-45FD-8647-E2270EC313BF}" type="pres">
      <dgm:prSet presAssocID="{610F57D5-DD2D-4469-860F-7876346DDA57}" presName="bgRect" presStyleLbl="alignNode1" presStyleIdx="0" presStyleCnt="3"/>
      <dgm:spPr/>
    </dgm:pt>
    <dgm:pt modelId="{879F8CD7-774B-4330-88CE-E1F4374B40A5}" type="pres">
      <dgm:prSet presAssocID="{4E187E61-FB27-4741-8CE9-4F09D63793BD}" presName="sibTransNodeRect" presStyleLbl="alignNode1" presStyleIdx="0" presStyleCnt="3">
        <dgm:presLayoutVars>
          <dgm:chMax val="0"/>
          <dgm:bulletEnabled val="1"/>
        </dgm:presLayoutVars>
      </dgm:prSet>
      <dgm:spPr/>
    </dgm:pt>
    <dgm:pt modelId="{4460C632-F78A-4662-8CA2-FB49C76874B1}" type="pres">
      <dgm:prSet presAssocID="{610F57D5-DD2D-4469-860F-7876346DDA57}" presName="nodeRect" presStyleLbl="alignNode1" presStyleIdx="0" presStyleCnt="3">
        <dgm:presLayoutVars>
          <dgm:bulletEnabled val="1"/>
        </dgm:presLayoutVars>
      </dgm:prSet>
      <dgm:spPr/>
    </dgm:pt>
    <dgm:pt modelId="{2262ECEC-B1C2-4160-AD03-AB3573962F4E}" type="pres">
      <dgm:prSet presAssocID="{4E187E61-FB27-4741-8CE9-4F09D63793BD}" presName="sibTrans" presStyleCnt="0"/>
      <dgm:spPr/>
    </dgm:pt>
    <dgm:pt modelId="{D57E8F5C-9BA2-416B-9904-993B9D4F2D44}" type="pres">
      <dgm:prSet presAssocID="{273DEE9E-2EBC-4790-AB95-9538EC40E6F8}" presName="compositeNode" presStyleCnt="0">
        <dgm:presLayoutVars>
          <dgm:bulletEnabled val="1"/>
        </dgm:presLayoutVars>
      </dgm:prSet>
      <dgm:spPr/>
    </dgm:pt>
    <dgm:pt modelId="{F847D775-7442-437D-A1AB-F53CD755606F}" type="pres">
      <dgm:prSet presAssocID="{273DEE9E-2EBC-4790-AB95-9538EC40E6F8}" presName="bgRect" presStyleLbl="alignNode1" presStyleIdx="1" presStyleCnt="3"/>
      <dgm:spPr/>
    </dgm:pt>
    <dgm:pt modelId="{B4FA7E9E-CECD-43D0-B1CA-0A213F91EC5F}" type="pres">
      <dgm:prSet presAssocID="{B9727B6B-E4D5-4398-8F1E-430A81FC2044}" presName="sibTransNodeRect" presStyleLbl="alignNode1" presStyleIdx="1" presStyleCnt="3">
        <dgm:presLayoutVars>
          <dgm:chMax val="0"/>
          <dgm:bulletEnabled val="1"/>
        </dgm:presLayoutVars>
      </dgm:prSet>
      <dgm:spPr/>
    </dgm:pt>
    <dgm:pt modelId="{511B7416-4465-43ED-A780-5C814C8BD7D4}" type="pres">
      <dgm:prSet presAssocID="{273DEE9E-2EBC-4790-AB95-9538EC40E6F8}" presName="nodeRect" presStyleLbl="alignNode1" presStyleIdx="1" presStyleCnt="3">
        <dgm:presLayoutVars>
          <dgm:bulletEnabled val="1"/>
        </dgm:presLayoutVars>
      </dgm:prSet>
      <dgm:spPr/>
    </dgm:pt>
    <dgm:pt modelId="{7B1D0A5B-1763-4B08-89DF-508287BF6D0D}" type="pres">
      <dgm:prSet presAssocID="{B9727B6B-E4D5-4398-8F1E-430A81FC2044}" presName="sibTrans" presStyleCnt="0"/>
      <dgm:spPr/>
    </dgm:pt>
    <dgm:pt modelId="{1E7B6C3E-A954-4C0F-B540-3E664BF149C3}" type="pres">
      <dgm:prSet presAssocID="{C5B7F422-5BEC-4570-B777-3F5265BDEE4B}" presName="compositeNode" presStyleCnt="0">
        <dgm:presLayoutVars>
          <dgm:bulletEnabled val="1"/>
        </dgm:presLayoutVars>
      </dgm:prSet>
      <dgm:spPr/>
    </dgm:pt>
    <dgm:pt modelId="{B01627B2-C747-4804-B680-232C853972BE}" type="pres">
      <dgm:prSet presAssocID="{C5B7F422-5BEC-4570-B777-3F5265BDEE4B}" presName="bgRect" presStyleLbl="alignNode1" presStyleIdx="2" presStyleCnt="3"/>
      <dgm:spPr/>
    </dgm:pt>
    <dgm:pt modelId="{7E5CF6EA-0893-437B-8B21-2EC7C12379CD}" type="pres">
      <dgm:prSet presAssocID="{DE207315-4F29-42EF-A4B3-E29E1D592821}" presName="sibTransNodeRect" presStyleLbl="alignNode1" presStyleIdx="2" presStyleCnt="3">
        <dgm:presLayoutVars>
          <dgm:chMax val="0"/>
          <dgm:bulletEnabled val="1"/>
        </dgm:presLayoutVars>
      </dgm:prSet>
      <dgm:spPr/>
    </dgm:pt>
    <dgm:pt modelId="{1E60B932-D2AC-4AF4-9DC0-594CF8DD1A13}" type="pres">
      <dgm:prSet presAssocID="{C5B7F422-5BEC-4570-B777-3F5265BDEE4B}" presName="nodeRect" presStyleLbl="alignNode1" presStyleIdx="2" presStyleCnt="3">
        <dgm:presLayoutVars>
          <dgm:bulletEnabled val="1"/>
        </dgm:presLayoutVars>
      </dgm:prSet>
      <dgm:spPr/>
    </dgm:pt>
  </dgm:ptLst>
  <dgm:cxnLst>
    <dgm:cxn modelId="{9C7CA407-798A-4842-A338-D2CE4D52F2A9}" type="presOf" srcId="{610F57D5-DD2D-4469-860F-7876346DDA57}" destId="{F1486411-0D82-45FD-8647-E2270EC313BF}" srcOrd="0" destOrd="0" presId="urn:microsoft.com/office/officeart/2016/7/layout/LinearBlockProcessNumbered"/>
    <dgm:cxn modelId="{9ACBF111-4842-4B62-90F8-53F55AE2C277}" type="presOf" srcId="{C5B7F422-5BEC-4570-B777-3F5265BDEE4B}" destId="{B01627B2-C747-4804-B680-232C853972BE}" srcOrd="0" destOrd="0" presId="urn:microsoft.com/office/officeart/2016/7/layout/LinearBlockProcessNumbered"/>
    <dgm:cxn modelId="{23F7F41A-EEB6-44A1-ABE0-73A5C32E5B6B}" type="presOf" srcId="{273DEE9E-2EBC-4790-AB95-9538EC40E6F8}" destId="{511B7416-4465-43ED-A780-5C814C8BD7D4}" srcOrd="1" destOrd="0" presId="urn:microsoft.com/office/officeart/2016/7/layout/LinearBlockProcessNumbered"/>
    <dgm:cxn modelId="{192F4521-331B-45E1-84B9-24B7B8EA3083}" type="presOf" srcId="{4E187E61-FB27-4741-8CE9-4F09D63793BD}" destId="{879F8CD7-774B-4330-88CE-E1F4374B40A5}" srcOrd="0" destOrd="0" presId="urn:microsoft.com/office/officeart/2016/7/layout/LinearBlockProcessNumbered"/>
    <dgm:cxn modelId="{209F6472-6D23-438F-ADA7-3EBD8F915DE5}" type="presOf" srcId="{610F57D5-DD2D-4469-860F-7876346DDA57}" destId="{4460C632-F78A-4662-8CA2-FB49C76874B1}" srcOrd="1" destOrd="0" presId="urn:microsoft.com/office/officeart/2016/7/layout/LinearBlockProcessNumbered"/>
    <dgm:cxn modelId="{74A71B55-10D8-4840-B600-A8DF699FDCEE}" type="presOf" srcId="{273DEE9E-2EBC-4790-AB95-9538EC40E6F8}" destId="{F847D775-7442-437D-A1AB-F53CD755606F}" srcOrd="0" destOrd="0" presId="urn:microsoft.com/office/officeart/2016/7/layout/LinearBlockProcessNumbered"/>
    <dgm:cxn modelId="{55239F59-69C0-4E97-A2FF-4E31A4E55DC5}" srcId="{DB8EFC14-DC68-4A40-94D0-0FB04FD3FAD9}" destId="{610F57D5-DD2D-4469-860F-7876346DDA57}" srcOrd="0" destOrd="0" parTransId="{CE742D44-70B6-4A47-BAF1-889461E14A45}" sibTransId="{4E187E61-FB27-4741-8CE9-4F09D63793BD}"/>
    <dgm:cxn modelId="{69BF6099-037C-48A4-8647-878439C14D9D}" type="presOf" srcId="{DB8EFC14-DC68-4A40-94D0-0FB04FD3FAD9}" destId="{56CAF866-8B2D-4C05-8D5F-B6C3E59FAEDD}" srcOrd="0" destOrd="0" presId="urn:microsoft.com/office/officeart/2016/7/layout/LinearBlockProcessNumbered"/>
    <dgm:cxn modelId="{8278EABB-E6CB-43ED-8B4E-3BAAA38B0D58}" type="presOf" srcId="{C5B7F422-5BEC-4570-B777-3F5265BDEE4B}" destId="{1E60B932-D2AC-4AF4-9DC0-594CF8DD1A13}" srcOrd="1" destOrd="0" presId="urn:microsoft.com/office/officeart/2016/7/layout/LinearBlockProcessNumbered"/>
    <dgm:cxn modelId="{D48E42C4-6C08-4EE9-99D8-F3347C73CC39}" type="presOf" srcId="{DE207315-4F29-42EF-A4B3-E29E1D592821}" destId="{7E5CF6EA-0893-437B-8B21-2EC7C12379CD}" srcOrd="0" destOrd="0" presId="urn:microsoft.com/office/officeart/2016/7/layout/LinearBlockProcessNumbered"/>
    <dgm:cxn modelId="{216726CB-4A80-49E9-84A5-D572A54EEF0C}" srcId="{DB8EFC14-DC68-4A40-94D0-0FB04FD3FAD9}" destId="{273DEE9E-2EBC-4790-AB95-9538EC40E6F8}" srcOrd="1" destOrd="0" parTransId="{371E6D4F-B828-4136-BA67-2F766B988556}" sibTransId="{B9727B6B-E4D5-4398-8F1E-430A81FC2044}"/>
    <dgm:cxn modelId="{A86C0BD6-24C0-4983-9982-7EE4BD251113}" srcId="{DB8EFC14-DC68-4A40-94D0-0FB04FD3FAD9}" destId="{C5B7F422-5BEC-4570-B777-3F5265BDEE4B}" srcOrd="2" destOrd="0" parTransId="{A403C10B-E39C-4BAB-BCBE-00331C335461}" sibTransId="{DE207315-4F29-42EF-A4B3-E29E1D592821}"/>
    <dgm:cxn modelId="{EA7952DE-A4B9-42BD-ABA7-2D4E67DD8D4F}" type="presOf" srcId="{B9727B6B-E4D5-4398-8F1E-430A81FC2044}" destId="{B4FA7E9E-CECD-43D0-B1CA-0A213F91EC5F}" srcOrd="0" destOrd="0" presId="urn:microsoft.com/office/officeart/2016/7/layout/LinearBlockProcessNumbered"/>
    <dgm:cxn modelId="{2E251ED9-A70F-483E-BEA2-70E0F6ED7B02}" type="presParOf" srcId="{56CAF866-8B2D-4C05-8D5F-B6C3E59FAEDD}" destId="{A70CCD1D-7FAA-4E5D-B701-25B59ECBF286}" srcOrd="0" destOrd="0" presId="urn:microsoft.com/office/officeart/2016/7/layout/LinearBlockProcessNumbered"/>
    <dgm:cxn modelId="{785D7D6A-3947-4439-9C9A-DC01156B7BE1}" type="presParOf" srcId="{A70CCD1D-7FAA-4E5D-B701-25B59ECBF286}" destId="{F1486411-0D82-45FD-8647-E2270EC313BF}" srcOrd="0" destOrd="0" presId="urn:microsoft.com/office/officeart/2016/7/layout/LinearBlockProcessNumbered"/>
    <dgm:cxn modelId="{08179949-528F-47F4-9E85-FA747C829289}" type="presParOf" srcId="{A70CCD1D-7FAA-4E5D-B701-25B59ECBF286}" destId="{879F8CD7-774B-4330-88CE-E1F4374B40A5}" srcOrd="1" destOrd="0" presId="urn:microsoft.com/office/officeart/2016/7/layout/LinearBlockProcessNumbered"/>
    <dgm:cxn modelId="{EC78A6D3-6CF3-4FED-A297-81F8B2CEF8D6}" type="presParOf" srcId="{A70CCD1D-7FAA-4E5D-B701-25B59ECBF286}" destId="{4460C632-F78A-4662-8CA2-FB49C76874B1}" srcOrd="2" destOrd="0" presId="urn:microsoft.com/office/officeart/2016/7/layout/LinearBlockProcessNumbered"/>
    <dgm:cxn modelId="{EB343784-C921-465D-8DC6-86DDB18AA3B7}" type="presParOf" srcId="{56CAF866-8B2D-4C05-8D5F-B6C3E59FAEDD}" destId="{2262ECEC-B1C2-4160-AD03-AB3573962F4E}" srcOrd="1" destOrd="0" presId="urn:microsoft.com/office/officeart/2016/7/layout/LinearBlockProcessNumbered"/>
    <dgm:cxn modelId="{E69727EF-D41C-4DFC-9CBE-25287A59944B}" type="presParOf" srcId="{56CAF866-8B2D-4C05-8D5F-B6C3E59FAEDD}" destId="{D57E8F5C-9BA2-416B-9904-993B9D4F2D44}" srcOrd="2" destOrd="0" presId="urn:microsoft.com/office/officeart/2016/7/layout/LinearBlockProcessNumbered"/>
    <dgm:cxn modelId="{DE0533B5-E3FB-4AA6-AFA5-D0A512DFB22D}" type="presParOf" srcId="{D57E8F5C-9BA2-416B-9904-993B9D4F2D44}" destId="{F847D775-7442-437D-A1AB-F53CD755606F}" srcOrd="0" destOrd="0" presId="urn:microsoft.com/office/officeart/2016/7/layout/LinearBlockProcessNumbered"/>
    <dgm:cxn modelId="{B2139316-5B89-4CB1-AE20-2B6BD9BC6A28}" type="presParOf" srcId="{D57E8F5C-9BA2-416B-9904-993B9D4F2D44}" destId="{B4FA7E9E-CECD-43D0-B1CA-0A213F91EC5F}" srcOrd="1" destOrd="0" presId="urn:microsoft.com/office/officeart/2016/7/layout/LinearBlockProcessNumbered"/>
    <dgm:cxn modelId="{E2F7F940-9F65-45FC-818A-82A992D2BA2D}" type="presParOf" srcId="{D57E8F5C-9BA2-416B-9904-993B9D4F2D44}" destId="{511B7416-4465-43ED-A780-5C814C8BD7D4}" srcOrd="2" destOrd="0" presId="urn:microsoft.com/office/officeart/2016/7/layout/LinearBlockProcessNumbered"/>
    <dgm:cxn modelId="{9A245931-8773-44E5-9B2E-76A0BFFBF261}" type="presParOf" srcId="{56CAF866-8B2D-4C05-8D5F-B6C3E59FAEDD}" destId="{7B1D0A5B-1763-4B08-89DF-508287BF6D0D}" srcOrd="3" destOrd="0" presId="urn:microsoft.com/office/officeart/2016/7/layout/LinearBlockProcessNumbered"/>
    <dgm:cxn modelId="{2A918561-1141-4325-B0D9-A5D91A867CA5}" type="presParOf" srcId="{56CAF866-8B2D-4C05-8D5F-B6C3E59FAEDD}" destId="{1E7B6C3E-A954-4C0F-B540-3E664BF149C3}" srcOrd="4" destOrd="0" presId="urn:microsoft.com/office/officeart/2016/7/layout/LinearBlockProcessNumbered"/>
    <dgm:cxn modelId="{340C80A9-EEA5-4C63-BD23-2C1B34148DA0}" type="presParOf" srcId="{1E7B6C3E-A954-4C0F-B540-3E664BF149C3}" destId="{B01627B2-C747-4804-B680-232C853972BE}" srcOrd="0" destOrd="0" presId="urn:microsoft.com/office/officeart/2016/7/layout/LinearBlockProcessNumbered"/>
    <dgm:cxn modelId="{05902467-B2D9-4C5A-A699-658BC7FF3C81}" type="presParOf" srcId="{1E7B6C3E-A954-4C0F-B540-3E664BF149C3}" destId="{7E5CF6EA-0893-437B-8B21-2EC7C12379CD}" srcOrd="1" destOrd="0" presId="urn:microsoft.com/office/officeart/2016/7/layout/LinearBlockProcessNumbered"/>
    <dgm:cxn modelId="{D7345B57-6C79-4A15-A5F1-25D2318C6843}" type="presParOf" srcId="{1E7B6C3E-A954-4C0F-B540-3E664BF149C3}" destId="{1E60B932-D2AC-4AF4-9DC0-594CF8DD1A13}"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6840AB-F4D5-4AEA-B5F9-7D04E5E3D96D}">
      <dsp:nvSpPr>
        <dsp:cNvPr id="0" name=""/>
        <dsp:cNvSpPr/>
      </dsp:nvSpPr>
      <dsp:spPr>
        <a:xfrm>
          <a:off x="0" y="2162"/>
          <a:ext cx="981060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8B76AE-F514-4AA3-B9B6-EA241AF82E92}">
      <dsp:nvSpPr>
        <dsp:cNvPr id="0" name=""/>
        <dsp:cNvSpPr/>
      </dsp:nvSpPr>
      <dsp:spPr>
        <a:xfrm>
          <a:off x="0" y="2162"/>
          <a:ext cx="9810604" cy="1474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kk-KZ" sz="3100" kern="1200" dirty="0"/>
            <a:t>Мигранттармен әлеуметтік жұмыс технологиялары анықтамасы</a:t>
          </a:r>
          <a:r>
            <a:rPr lang="kk-KZ" sz="3100" kern="1200" baseline="0" dirty="0"/>
            <a:t>.</a:t>
          </a:r>
          <a:endParaRPr lang="en-US" sz="3100" kern="1200" dirty="0"/>
        </a:p>
      </dsp:txBody>
      <dsp:txXfrm>
        <a:off x="0" y="2162"/>
        <a:ext cx="9810604" cy="1474809"/>
      </dsp:txXfrm>
    </dsp:sp>
    <dsp:sp modelId="{EA6E08CA-D877-4D1E-ACBF-387570417121}">
      <dsp:nvSpPr>
        <dsp:cNvPr id="0" name=""/>
        <dsp:cNvSpPr/>
      </dsp:nvSpPr>
      <dsp:spPr>
        <a:xfrm>
          <a:off x="0" y="1476971"/>
          <a:ext cx="981060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928C40-7BEC-4FF0-815C-DB7392EE6C7B}">
      <dsp:nvSpPr>
        <dsp:cNvPr id="0" name=""/>
        <dsp:cNvSpPr/>
      </dsp:nvSpPr>
      <dsp:spPr>
        <a:xfrm>
          <a:off x="0" y="1476971"/>
          <a:ext cx="9810604" cy="1474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kk-KZ" sz="3100" kern="1200" dirty="0"/>
            <a:t>Мигранттармен әлеуметтік жұмыс технологияларының жіктемесі</a:t>
          </a:r>
          <a:r>
            <a:rPr lang="kk-KZ" sz="3100" kern="1200" baseline="0" dirty="0"/>
            <a:t>.</a:t>
          </a:r>
          <a:endParaRPr lang="en-US" sz="3100" kern="1200" dirty="0"/>
        </a:p>
      </dsp:txBody>
      <dsp:txXfrm>
        <a:off x="0" y="1476971"/>
        <a:ext cx="9810604" cy="1474809"/>
      </dsp:txXfrm>
    </dsp:sp>
    <dsp:sp modelId="{1FC450DF-74D2-40FC-9EFE-F4CD0E13CB62}">
      <dsp:nvSpPr>
        <dsp:cNvPr id="0" name=""/>
        <dsp:cNvSpPr/>
      </dsp:nvSpPr>
      <dsp:spPr>
        <a:xfrm>
          <a:off x="0" y="2951781"/>
          <a:ext cx="9810604"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44C198C-322D-440F-8A6B-D586F563A2A0}">
      <dsp:nvSpPr>
        <dsp:cNvPr id="0" name=""/>
        <dsp:cNvSpPr/>
      </dsp:nvSpPr>
      <dsp:spPr>
        <a:xfrm>
          <a:off x="0" y="2951781"/>
          <a:ext cx="9810604" cy="14748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marL="0" lvl="0" indent="0" algn="l" defTabSz="1377950">
            <a:lnSpc>
              <a:spcPct val="90000"/>
            </a:lnSpc>
            <a:spcBef>
              <a:spcPct val="0"/>
            </a:spcBef>
            <a:spcAft>
              <a:spcPct val="35000"/>
            </a:spcAft>
            <a:buNone/>
          </a:pPr>
          <a:r>
            <a:rPr lang="kk-KZ" sz="3100" kern="1200" dirty="0"/>
            <a:t>Мигранттармен, босқындармен, мәжбүрлі қоныс аударушылармен жұмыстың әлеуметтік формалары</a:t>
          </a:r>
          <a:r>
            <a:rPr lang="kk-KZ" sz="3100" kern="1200" baseline="0" dirty="0"/>
            <a:t>.</a:t>
          </a:r>
          <a:endParaRPr lang="en-US" sz="3100" kern="1200" dirty="0"/>
        </a:p>
      </dsp:txBody>
      <dsp:txXfrm>
        <a:off x="0" y="2951781"/>
        <a:ext cx="9810604" cy="14748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FB2580-7CC2-49C1-BC63-6F4AA8575160}">
      <dsp:nvSpPr>
        <dsp:cNvPr id="0" name=""/>
        <dsp:cNvSpPr/>
      </dsp:nvSpPr>
      <dsp:spPr>
        <a:xfrm>
          <a:off x="0" y="32974"/>
          <a:ext cx="9810604" cy="104390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just" defTabSz="844550">
            <a:lnSpc>
              <a:spcPct val="90000"/>
            </a:lnSpc>
            <a:spcBef>
              <a:spcPct val="0"/>
            </a:spcBef>
            <a:spcAft>
              <a:spcPct val="35000"/>
            </a:spcAft>
            <a:buNone/>
          </a:pPr>
          <a:r>
            <a:rPr lang="kk-KZ" sz="1900" kern="1200" dirty="0"/>
            <a:t>жаңа әлеуметтік-мәдени ортада аумақтық оңалту, бейімделу және </a:t>
          </a:r>
          <a:r>
            <a:rPr lang="kk-KZ" sz="1900" kern="1200" dirty="0" err="1"/>
            <a:t>аккультурация</a:t>
          </a:r>
          <a:r>
            <a:rPr lang="kk-KZ" sz="1900" kern="1200" dirty="0"/>
            <a:t> процесінің қолайлы ағымын қамтамасыз ететін технологиялар; </a:t>
          </a:r>
          <a:endParaRPr lang="en-US" sz="1900" kern="1200" dirty="0"/>
        </a:p>
      </dsp:txBody>
      <dsp:txXfrm>
        <a:off x="50959" y="83933"/>
        <a:ext cx="9708686" cy="941989"/>
      </dsp:txXfrm>
    </dsp:sp>
    <dsp:sp modelId="{2728CE5D-748E-456B-9E81-4E88171F6371}">
      <dsp:nvSpPr>
        <dsp:cNvPr id="0" name=""/>
        <dsp:cNvSpPr/>
      </dsp:nvSpPr>
      <dsp:spPr>
        <a:xfrm>
          <a:off x="0" y="1131602"/>
          <a:ext cx="9810604" cy="16047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just" defTabSz="844550">
            <a:lnSpc>
              <a:spcPct val="90000"/>
            </a:lnSpc>
            <a:spcBef>
              <a:spcPct val="0"/>
            </a:spcBef>
            <a:spcAft>
              <a:spcPct val="35000"/>
            </a:spcAft>
            <a:buNone/>
          </a:pPr>
          <a:r>
            <a:rPr lang="kk-KZ" sz="1900" kern="1200" dirty="0"/>
            <a:t>интеграцияны қамтамасыз етуге бағытталған, келесі бағыттар бойынша дамитын технологиялар – толеранттылық қарым-қатынастарын нығайту мақсатында қоршаған ортаға әсер ету, көшіп-қонушылардың жаңа мекендеу ортасына </a:t>
          </a:r>
          <a:r>
            <a:rPr lang="kk-KZ" sz="1900" kern="1200" dirty="0" err="1"/>
            <a:t>натурализация</a:t>
          </a:r>
          <a:r>
            <a:rPr lang="kk-KZ" sz="1900" kern="1200" dirty="0"/>
            <a:t>, бейімделу және интеграциялану қасиеттері мен қабілеттерін арттыру мақсатында олардың өздеріне әсер ету; </a:t>
          </a:r>
          <a:endParaRPr lang="en-US" sz="1900" kern="1200" dirty="0"/>
        </a:p>
      </dsp:txBody>
      <dsp:txXfrm>
        <a:off x="78336" y="1209938"/>
        <a:ext cx="9653932" cy="1448056"/>
      </dsp:txXfrm>
    </dsp:sp>
    <dsp:sp modelId="{C2E42DA6-721D-4947-BEEF-864043A4801C}">
      <dsp:nvSpPr>
        <dsp:cNvPr id="0" name=""/>
        <dsp:cNvSpPr/>
      </dsp:nvSpPr>
      <dsp:spPr>
        <a:xfrm>
          <a:off x="0" y="2791050"/>
          <a:ext cx="9810604" cy="16047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just" defTabSz="844550">
            <a:lnSpc>
              <a:spcPct val="90000"/>
            </a:lnSpc>
            <a:spcBef>
              <a:spcPct val="0"/>
            </a:spcBef>
            <a:spcAft>
              <a:spcPct val="35000"/>
            </a:spcAft>
            <a:buNone/>
          </a:pPr>
          <a:r>
            <a:rPr lang="kk-KZ" sz="1900" kern="1200" dirty="0"/>
            <a:t>мигранттардың психологиялық тұрақтылығын, физикалық денсаулығын, әлеуметтік-мәдени қоғамдастығын, заңнамалық базаны, мәдениетін, тарихын, дәстүрін және қабылдаушы елдің тілін білу қажет мигранттардың өзіндік оңалту, бейімделу және мәдениеттілік қабілеттерін жақсартуға көмектесетін технологиялар.</a:t>
          </a:r>
          <a:endParaRPr lang="en-US" sz="1900" kern="1200" dirty="0"/>
        </a:p>
      </dsp:txBody>
      <dsp:txXfrm>
        <a:off x="78336" y="2869386"/>
        <a:ext cx="9653932" cy="14480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9CC6DA-3F8E-426A-AA9F-4751FDA149D4}">
      <dsp:nvSpPr>
        <dsp:cNvPr id="0" name=""/>
        <dsp:cNvSpPr/>
      </dsp:nvSpPr>
      <dsp:spPr>
        <a:xfrm>
          <a:off x="0" y="1064982"/>
          <a:ext cx="2759232" cy="17521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2FBE26-ED30-491F-90C2-B168002033C8}">
      <dsp:nvSpPr>
        <dsp:cNvPr id="0" name=""/>
        <dsp:cNvSpPr/>
      </dsp:nvSpPr>
      <dsp:spPr>
        <a:xfrm>
          <a:off x="306581" y="1356234"/>
          <a:ext cx="2759232" cy="175211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kk-KZ" sz="1900" kern="1200" baseline="0" dirty="0"/>
            <a:t>1. </a:t>
          </a:r>
          <a:r>
            <a:rPr lang="kk-KZ" sz="1900" kern="1200" dirty="0"/>
            <a:t>мигранттың өмір сүру жағдайына жеке ықпалын күшейтетін технологиялар</a:t>
          </a:r>
          <a:r>
            <a:rPr lang="kk-KZ" sz="1900" kern="1200" baseline="0" dirty="0"/>
            <a:t>.</a:t>
          </a:r>
          <a:endParaRPr lang="en-US" sz="1900" kern="1200" dirty="0"/>
        </a:p>
      </dsp:txBody>
      <dsp:txXfrm>
        <a:off x="357899" y="1407552"/>
        <a:ext cx="2656596" cy="1649476"/>
      </dsp:txXfrm>
    </dsp:sp>
    <dsp:sp modelId="{910A5891-9ABA-46F6-A9F9-D2BE5FD19697}">
      <dsp:nvSpPr>
        <dsp:cNvPr id="0" name=""/>
        <dsp:cNvSpPr/>
      </dsp:nvSpPr>
      <dsp:spPr>
        <a:xfrm>
          <a:off x="3372395" y="1064982"/>
          <a:ext cx="2759232" cy="17521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5D05569-7F2E-4EAF-B5D9-ACF0F88BFE0A}">
      <dsp:nvSpPr>
        <dsp:cNvPr id="0" name=""/>
        <dsp:cNvSpPr/>
      </dsp:nvSpPr>
      <dsp:spPr>
        <a:xfrm>
          <a:off x="3678976" y="1356234"/>
          <a:ext cx="2759232" cy="175211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kk-KZ" sz="1900" kern="1200" baseline="0" dirty="0"/>
            <a:t>2. </a:t>
          </a:r>
          <a:r>
            <a:rPr lang="kk-KZ" sz="1900" kern="1200" dirty="0"/>
            <a:t>өмірлік жағдайларға ұжымдық әсер етуді қамтамасыз ететін технологиялар</a:t>
          </a:r>
          <a:r>
            <a:rPr lang="kk-KZ" sz="1900" kern="1200" baseline="0" dirty="0"/>
            <a:t>.</a:t>
          </a:r>
          <a:endParaRPr lang="en-US" sz="1900" kern="1200" dirty="0"/>
        </a:p>
      </dsp:txBody>
      <dsp:txXfrm>
        <a:off x="3730294" y="1407552"/>
        <a:ext cx="2656596" cy="1649476"/>
      </dsp:txXfrm>
    </dsp:sp>
    <dsp:sp modelId="{4B13D2F1-F727-42AE-A797-AF73CAC0901C}">
      <dsp:nvSpPr>
        <dsp:cNvPr id="0" name=""/>
        <dsp:cNvSpPr/>
      </dsp:nvSpPr>
      <dsp:spPr>
        <a:xfrm>
          <a:off x="6744790" y="1064982"/>
          <a:ext cx="2759232" cy="175211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9E63E11-8CEA-47AC-B60A-8928900472D5}">
      <dsp:nvSpPr>
        <dsp:cNvPr id="0" name=""/>
        <dsp:cNvSpPr/>
      </dsp:nvSpPr>
      <dsp:spPr>
        <a:xfrm>
          <a:off x="7051371" y="1356234"/>
          <a:ext cx="2759232" cy="175211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kk-KZ" sz="1900" kern="1200" dirty="0"/>
            <a:t>3. мемлекеттік көші-қон саясатын әзірлеуге және жетілдіруге әсер ететін технологиялар </a:t>
          </a:r>
          <a:endParaRPr lang="en-US" sz="1900" kern="1200" dirty="0"/>
        </a:p>
      </dsp:txBody>
      <dsp:txXfrm>
        <a:off x="7102689" y="1407552"/>
        <a:ext cx="2656596" cy="16494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F51C33-175D-478B-A501-9C66ABC6C3F4}">
      <dsp:nvSpPr>
        <dsp:cNvPr id="0" name=""/>
        <dsp:cNvSpPr/>
      </dsp:nvSpPr>
      <dsp:spPr>
        <a:xfrm>
          <a:off x="972874" y="3459"/>
          <a:ext cx="2995191" cy="179711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kk-KZ" sz="2000" kern="1200" dirty="0">
              <a:latin typeface="+mn-lt"/>
            </a:rPr>
            <a:t>- </a:t>
          </a:r>
          <a:r>
            <a:rPr lang="kk-KZ" sz="2000" kern="1200" dirty="0"/>
            <a:t>адам саудасы және мәжбүрлі еңбекті пайдалану нәтижесінде зардап шеккен мигранттармен</a:t>
          </a:r>
          <a:r>
            <a:rPr lang="kk-KZ" sz="2000" kern="1200" dirty="0">
              <a:latin typeface="+mn-lt"/>
            </a:rPr>
            <a:t>;</a:t>
          </a:r>
          <a:endParaRPr lang="en-US" sz="2000" kern="1200" dirty="0">
            <a:latin typeface="+mn-lt"/>
          </a:endParaRPr>
        </a:p>
      </dsp:txBody>
      <dsp:txXfrm>
        <a:off x="972874" y="3459"/>
        <a:ext cx="2995191" cy="1797114"/>
      </dsp:txXfrm>
    </dsp:sp>
    <dsp:sp modelId="{CE7BC08F-3F2C-43E6-8099-733860F9ED86}">
      <dsp:nvSpPr>
        <dsp:cNvPr id="0" name=""/>
        <dsp:cNvSpPr/>
      </dsp:nvSpPr>
      <dsp:spPr>
        <a:xfrm>
          <a:off x="4267584" y="3459"/>
          <a:ext cx="2995191" cy="179711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kk-KZ" sz="2000" kern="1200" dirty="0">
              <a:latin typeface="+mn-lt"/>
            </a:rPr>
            <a:t>- </a:t>
          </a:r>
          <a:r>
            <a:rPr lang="kk-KZ" sz="2000" kern="1200" dirty="0"/>
            <a:t>потенциалды оралмандармен және ерікті қоныс аударушылармен</a:t>
          </a:r>
          <a:r>
            <a:rPr lang="kk-KZ" sz="2000" kern="1200" dirty="0">
              <a:latin typeface="+mn-lt"/>
            </a:rPr>
            <a:t>;</a:t>
          </a:r>
          <a:endParaRPr lang="en-US" sz="2000" kern="1200" dirty="0">
            <a:latin typeface="+mn-lt"/>
          </a:endParaRPr>
        </a:p>
      </dsp:txBody>
      <dsp:txXfrm>
        <a:off x="4267584" y="3459"/>
        <a:ext cx="2995191" cy="1797114"/>
      </dsp:txXfrm>
    </dsp:sp>
    <dsp:sp modelId="{1033C780-969F-4ACC-A76D-C4A1870F20CB}">
      <dsp:nvSpPr>
        <dsp:cNvPr id="0" name=""/>
        <dsp:cNvSpPr/>
      </dsp:nvSpPr>
      <dsp:spPr>
        <a:xfrm>
          <a:off x="7562295" y="3459"/>
          <a:ext cx="2995191" cy="179711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kk-KZ" sz="2000" kern="1200" dirty="0">
              <a:latin typeface="+mn-lt"/>
            </a:rPr>
            <a:t>- </a:t>
          </a:r>
          <a:r>
            <a:rPr lang="kk-KZ" sz="2000" kern="1200" dirty="0"/>
            <a:t>этникалық, діни қудалаудан зардап шеккен мигранттармен</a:t>
          </a:r>
          <a:r>
            <a:rPr lang="kk-KZ" sz="2000" kern="1200" dirty="0">
              <a:latin typeface="+mn-lt"/>
            </a:rPr>
            <a:t>;</a:t>
          </a:r>
          <a:endParaRPr lang="en-US" sz="2000" kern="1200" dirty="0">
            <a:latin typeface="+mn-lt"/>
          </a:endParaRPr>
        </a:p>
      </dsp:txBody>
      <dsp:txXfrm>
        <a:off x="7562295" y="3459"/>
        <a:ext cx="2995191" cy="1797114"/>
      </dsp:txXfrm>
    </dsp:sp>
    <dsp:sp modelId="{78520A5D-A758-4BD7-ACD9-87FBE973B13E}">
      <dsp:nvSpPr>
        <dsp:cNvPr id="0" name=""/>
        <dsp:cNvSpPr/>
      </dsp:nvSpPr>
      <dsp:spPr>
        <a:xfrm>
          <a:off x="4267584" y="2100093"/>
          <a:ext cx="2995191" cy="179711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kk-KZ" sz="2000" kern="1200" dirty="0">
              <a:latin typeface="+mn-lt"/>
            </a:rPr>
            <a:t>- </a:t>
          </a:r>
          <a:r>
            <a:rPr lang="kk-KZ" sz="2000" kern="1200" dirty="0"/>
            <a:t>мигранттардың отбасыларымен және балалары</a:t>
          </a:r>
          <a:r>
            <a:rPr lang="kk-KZ" sz="2000" kern="1200" dirty="0">
              <a:latin typeface="+mn-lt"/>
            </a:rPr>
            <a:t>;</a:t>
          </a:r>
          <a:endParaRPr lang="en-US" sz="2000" kern="1200" dirty="0">
            <a:latin typeface="+mn-lt"/>
          </a:endParaRPr>
        </a:p>
      </dsp:txBody>
      <dsp:txXfrm>
        <a:off x="4267584" y="2100093"/>
        <a:ext cx="2995191" cy="179711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58ED0F-B17E-4F55-B1B7-99276D78A01E}">
      <dsp:nvSpPr>
        <dsp:cNvPr id="0" name=""/>
        <dsp:cNvSpPr/>
      </dsp:nvSpPr>
      <dsp:spPr>
        <a:xfrm>
          <a:off x="1267" y="721371"/>
          <a:ext cx="4614131" cy="2307065"/>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965" tIns="67310" rIns="100965" bIns="67310" numCol="1" spcCol="1270" anchor="ctr" anchorCtr="0">
          <a:noAutofit/>
        </a:bodyPr>
        <a:lstStyle/>
        <a:p>
          <a:pPr marL="0" lvl="0" indent="0" algn="ctr" defTabSz="2355850">
            <a:lnSpc>
              <a:spcPct val="90000"/>
            </a:lnSpc>
            <a:spcBef>
              <a:spcPct val="0"/>
            </a:spcBef>
            <a:spcAft>
              <a:spcPct val="35000"/>
            </a:spcAft>
            <a:buNone/>
          </a:pPr>
          <a:r>
            <a:rPr lang="kk-KZ" sz="5300" kern="1200" baseline="0" dirty="0"/>
            <a:t>Классикалық;</a:t>
          </a:r>
          <a:endParaRPr lang="en-US" sz="5300" kern="1200" dirty="0"/>
        </a:p>
      </dsp:txBody>
      <dsp:txXfrm>
        <a:off x="68839" y="788943"/>
        <a:ext cx="4478987" cy="2171921"/>
      </dsp:txXfrm>
    </dsp:sp>
    <dsp:sp modelId="{48F1F39D-7590-4216-B7DD-467451EAEA8C}">
      <dsp:nvSpPr>
        <dsp:cNvPr id="0" name=""/>
        <dsp:cNvSpPr/>
      </dsp:nvSpPr>
      <dsp:spPr>
        <a:xfrm>
          <a:off x="5768931" y="721371"/>
          <a:ext cx="4614131" cy="2307065"/>
        </a:xfrm>
        <a:prstGeom prst="roundRect">
          <a:avLst>
            <a:gd name="adj" fmla="val 10000"/>
          </a:avLst>
        </a:prstGeom>
        <a:solidFill>
          <a:schemeClr val="accent5">
            <a:hueOff val="-1509540"/>
            <a:satOff val="-171"/>
            <a:lumOff val="-607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0965" tIns="67310" rIns="100965" bIns="67310" numCol="1" spcCol="1270" anchor="ctr" anchorCtr="0">
          <a:noAutofit/>
        </a:bodyPr>
        <a:lstStyle/>
        <a:p>
          <a:pPr marL="0" lvl="0" indent="0" algn="ctr" defTabSz="2355850">
            <a:lnSpc>
              <a:spcPct val="90000"/>
            </a:lnSpc>
            <a:spcBef>
              <a:spcPct val="0"/>
            </a:spcBef>
            <a:spcAft>
              <a:spcPct val="35000"/>
            </a:spcAft>
            <a:buNone/>
          </a:pPr>
          <a:r>
            <a:rPr lang="kk-KZ" sz="5300" kern="1200" baseline="0" dirty="0"/>
            <a:t>Классикалық емес;</a:t>
          </a:r>
          <a:endParaRPr lang="en-US" sz="5300" kern="1200" dirty="0"/>
        </a:p>
      </dsp:txBody>
      <dsp:txXfrm>
        <a:off x="5836503" y="788943"/>
        <a:ext cx="4478987" cy="217192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486411-0D82-45FD-8647-E2270EC313BF}">
      <dsp:nvSpPr>
        <dsp:cNvPr id="0" name=""/>
        <dsp:cNvSpPr/>
      </dsp:nvSpPr>
      <dsp:spPr>
        <a:xfrm>
          <a:off x="870" y="0"/>
          <a:ext cx="3523930" cy="3749809"/>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8086" tIns="0" rIns="348086" bIns="330200" numCol="1" spcCol="1270" anchor="t" anchorCtr="0">
          <a:noAutofit/>
        </a:bodyPr>
        <a:lstStyle/>
        <a:p>
          <a:pPr marL="0" lvl="0" indent="0" algn="l" defTabSz="1155700">
            <a:lnSpc>
              <a:spcPct val="90000"/>
            </a:lnSpc>
            <a:spcBef>
              <a:spcPct val="0"/>
            </a:spcBef>
            <a:spcAft>
              <a:spcPct val="35000"/>
            </a:spcAft>
            <a:buNone/>
          </a:pPr>
          <a:r>
            <a:rPr lang="kk-KZ" sz="2600" kern="1200" dirty="0"/>
            <a:t>Жеке</a:t>
          </a:r>
          <a:endParaRPr lang="en-US" sz="2600" kern="1200" dirty="0"/>
        </a:p>
      </dsp:txBody>
      <dsp:txXfrm>
        <a:off x="870" y="1499923"/>
        <a:ext cx="3523930" cy="2249885"/>
      </dsp:txXfrm>
    </dsp:sp>
    <dsp:sp modelId="{879F8CD7-774B-4330-88CE-E1F4374B40A5}">
      <dsp:nvSpPr>
        <dsp:cNvPr id="0" name=""/>
        <dsp:cNvSpPr/>
      </dsp:nvSpPr>
      <dsp:spPr>
        <a:xfrm>
          <a:off x="870" y="0"/>
          <a:ext cx="3523930" cy="149992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8086" tIns="165100" rIns="348086"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870" y="0"/>
        <a:ext cx="3523930" cy="1499923"/>
      </dsp:txXfrm>
    </dsp:sp>
    <dsp:sp modelId="{F847D775-7442-437D-A1AB-F53CD755606F}">
      <dsp:nvSpPr>
        <dsp:cNvPr id="0" name=""/>
        <dsp:cNvSpPr/>
      </dsp:nvSpPr>
      <dsp:spPr>
        <a:xfrm>
          <a:off x="3806714" y="0"/>
          <a:ext cx="3523930" cy="3749809"/>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8086" tIns="0" rIns="348086" bIns="330200" numCol="1" spcCol="1270" anchor="t" anchorCtr="0">
          <a:noAutofit/>
        </a:bodyPr>
        <a:lstStyle/>
        <a:p>
          <a:pPr marL="0" lvl="0" indent="0" algn="l" defTabSz="1155700">
            <a:lnSpc>
              <a:spcPct val="90000"/>
            </a:lnSpc>
            <a:spcBef>
              <a:spcPct val="0"/>
            </a:spcBef>
            <a:spcAft>
              <a:spcPct val="35000"/>
            </a:spcAft>
            <a:buNone/>
          </a:pPr>
          <a:r>
            <a:rPr lang="kk-KZ" sz="2600" kern="1200" dirty="0"/>
            <a:t>Ұжымдық,</a:t>
          </a:r>
          <a:endParaRPr lang="en-US" sz="2600" kern="1200" dirty="0"/>
        </a:p>
      </dsp:txBody>
      <dsp:txXfrm>
        <a:off x="3806714" y="1499923"/>
        <a:ext cx="3523930" cy="2249885"/>
      </dsp:txXfrm>
    </dsp:sp>
    <dsp:sp modelId="{B4FA7E9E-CECD-43D0-B1CA-0A213F91EC5F}">
      <dsp:nvSpPr>
        <dsp:cNvPr id="0" name=""/>
        <dsp:cNvSpPr/>
      </dsp:nvSpPr>
      <dsp:spPr>
        <a:xfrm>
          <a:off x="3806714" y="0"/>
          <a:ext cx="3523930" cy="149992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8086" tIns="165100" rIns="348086"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806714" y="0"/>
        <a:ext cx="3523930" cy="1499923"/>
      </dsp:txXfrm>
    </dsp:sp>
    <dsp:sp modelId="{B01627B2-C747-4804-B680-232C853972BE}">
      <dsp:nvSpPr>
        <dsp:cNvPr id="0" name=""/>
        <dsp:cNvSpPr/>
      </dsp:nvSpPr>
      <dsp:spPr>
        <a:xfrm>
          <a:off x="7612559" y="0"/>
          <a:ext cx="3523930" cy="3749809"/>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8086" tIns="0" rIns="348086" bIns="330200" numCol="1" spcCol="1270" anchor="t" anchorCtr="0">
          <a:noAutofit/>
        </a:bodyPr>
        <a:lstStyle/>
        <a:p>
          <a:pPr marL="0" lvl="0" indent="0" algn="l" defTabSz="1155700">
            <a:lnSpc>
              <a:spcPct val="90000"/>
            </a:lnSpc>
            <a:spcBef>
              <a:spcPct val="0"/>
            </a:spcBef>
            <a:spcAft>
              <a:spcPct val="35000"/>
            </a:spcAft>
            <a:buNone/>
          </a:pPr>
          <a:r>
            <a:rPr lang="kk-KZ" sz="2600" kern="1200" dirty="0"/>
            <a:t>Қоғамдық-мемлекеттік</a:t>
          </a:r>
          <a:endParaRPr lang="en-US" sz="2600" kern="1200" dirty="0"/>
        </a:p>
      </dsp:txBody>
      <dsp:txXfrm>
        <a:off x="7612559" y="1499923"/>
        <a:ext cx="3523930" cy="2249885"/>
      </dsp:txXfrm>
    </dsp:sp>
    <dsp:sp modelId="{7E5CF6EA-0893-437B-8B21-2EC7C12379CD}">
      <dsp:nvSpPr>
        <dsp:cNvPr id="0" name=""/>
        <dsp:cNvSpPr/>
      </dsp:nvSpPr>
      <dsp:spPr>
        <a:xfrm>
          <a:off x="7612559" y="0"/>
          <a:ext cx="3523930" cy="149992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48086" tIns="165100" rIns="348086"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p>
      </dsp:txBody>
      <dsp:txXfrm>
        <a:off x="7612559" y="0"/>
        <a:ext cx="3523930" cy="149992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9-21T21:29:10.219"/>
    </inkml:context>
    <inkml:brush xml:id="br0">
      <inkml:brushProperty name="width" value="0.05" units="cm"/>
      <inkml:brushProperty name="height" value="0.05" units="cm"/>
    </inkml:brush>
  </inkml:definitions>
  <inkml:trace contextRef="#ctx0" brushRef="#br0">1 0 32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KZ"/>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8F5678-3CD4-408E-A43B-7CA0454FDDD9}" type="datetimeFigureOut">
              <a:rPr lang="ru-KZ" smtClean="0"/>
              <a:t>19.09.2024</a:t>
            </a:fld>
            <a:endParaRPr lang="ru-KZ"/>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KZ"/>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KZ"/>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10F79F-723C-478A-B732-5245D22F85EB}" type="slidenum">
              <a:rPr lang="ru-KZ" smtClean="0"/>
              <a:t>‹#›</a:t>
            </a:fld>
            <a:endParaRPr lang="ru-KZ"/>
          </a:p>
        </p:txBody>
      </p:sp>
    </p:spTree>
    <p:extLst>
      <p:ext uri="{BB962C8B-B14F-4D97-AF65-F5344CB8AC3E}">
        <p14:creationId xmlns:p14="http://schemas.microsoft.com/office/powerpoint/2010/main" val="2910803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56D6-F195-48D7-978E-7EE16D430469}"/>
              </a:ext>
            </a:extLst>
          </p:cNvPr>
          <p:cNvSpPr>
            <a:spLocks noGrp="1"/>
          </p:cNvSpPr>
          <p:nvPr>
            <p:ph type="ctrTitle"/>
          </p:nvPr>
        </p:nvSpPr>
        <p:spPr>
          <a:xfrm>
            <a:off x="1756946" y="1104900"/>
            <a:ext cx="8376514" cy="3120504"/>
          </a:xfrm>
        </p:spPr>
        <p:txBody>
          <a:bodyPr anchor="b">
            <a:normAutofit/>
          </a:bodyPr>
          <a:lstStyle>
            <a:lvl1pPr algn="ctr">
              <a:lnSpc>
                <a:spcPct val="110000"/>
              </a:lnSpc>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0A72F42-5C88-4F7D-803B-C371B570D784}"/>
              </a:ext>
            </a:extLst>
          </p:cNvPr>
          <p:cNvSpPr>
            <a:spLocks noGrp="1"/>
          </p:cNvSpPr>
          <p:nvPr>
            <p:ph type="subTitle" idx="1"/>
          </p:nvPr>
        </p:nvSpPr>
        <p:spPr>
          <a:xfrm>
            <a:off x="2908039" y="4442385"/>
            <a:ext cx="6074328" cy="984023"/>
          </a:xfrm>
        </p:spPr>
        <p:txBody>
          <a:bodyPr>
            <a:normAutofit/>
          </a:bodyPr>
          <a:lstStyle>
            <a:lvl1pPr marL="0" indent="0" algn="ctr">
              <a:lnSpc>
                <a:spcPct val="100000"/>
              </a:lnSpc>
              <a:buNone/>
              <a:defRPr sz="2000" i="0" spc="1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A0384F3-2D6A-49F6-8F79-F3955E90484E}"/>
              </a:ext>
            </a:extLst>
          </p:cNvPr>
          <p:cNvSpPr>
            <a:spLocks noGrp="1"/>
          </p:cNvSpPr>
          <p:nvPr>
            <p:ph type="dt" sz="half" idx="10"/>
          </p:nvPr>
        </p:nvSpPr>
        <p:spPr/>
        <p:txBody>
          <a:bodyPr/>
          <a:lstStyle/>
          <a:p>
            <a:fld id="{91F9259A-1FE3-4FF9-8A07-BDD8177164ED}" type="datetime4">
              <a:rPr lang="en-US" smtClean="0"/>
              <a:t>September 19, 2024</a:t>
            </a:fld>
            <a:endParaRPr lang="en-US"/>
          </a:p>
        </p:txBody>
      </p:sp>
      <p:sp>
        <p:nvSpPr>
          <p:cNvPr id="5" name="Footer Placeholder 4">
            <a:extLst>
              <a:ext uri="{FF2B5EF4-FFF2-40B4-BE49-F238E27FC236}">
                <a16:creationId xmlns:a16="http://schemas.microsoft.com/office/drawing/2014/main" id="{95363F32-CD31-4801-BAE4-09EEB12629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5D34C-49ED-4ADB-8693-73B790764F39}"/>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64845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BF0171A2-02C1-4543-8B6B-FCF7E69712DF}"/>
              </a:ext>
            </a:extLst>
          </p:cNvPr>
          <p:cNvSpPr>
            <a:spLocks noGrp="1"/>
          </p:cNvSpPr>
          <p:nvPr>
            <p:ph type="body" orient="vert" idx="1"/>
          </p:nvPr>
        </p:nvSpPr>
        <p:spPr>
          <a:xfrm>
            <a:off x="1050879" y="1825625"/>
            <a:ext cx="9810604" cy="451669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F95027C-A386-44E4-AFE1-33AFFDA3AD8F}"/>
              </a:ext>
            </a:extLst>
          </p:cNvPr>
          <p:cNvSpPr>
            <a:spLocks noGrp="1"/>
          </p:cNvSpPr>
          <p:nvPr>
            <p:ph type="dt" sz="half" idx="10"/>
          </p:nvPr>
        </p:nvSpPr>
        <p:spPr/>
        <p:txBody>
          <a:bodyPr/>
          <a:lstStyle/>
          <a:p>
            <a:fld id="{E5CC3C8F-D4A7-4EAD-92AD-82C91CB8BB85}" type="datetime4">
              <a:rPr lang="en-US" smtClean="0"/>
              <a:t>September 19, 2024</a:t>
            </a:fld>
            <a:endParaRPr lang="en-US"/>
          </a:p>
        </p:txBody>
      </p:sp>
      <p:sp>
        <p:nvSpPr>
          <p:cNvPr id="5" name="Footer Placeholder 4">
            <a:extLst>
              <a:ext uri="{FF2B5EF4-FFF2-40B4-BE49-F238E27FC236}">
                <a16:creationId xmlns:a16="http://schemas.microsoft.com/office/drawing/2014/main" id="{FB1BF710-0558-4457-825D-48713CAED3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7F93D-5DC3-4C36-AEB0-79CDB15C316A}"/>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7" name="Title 6">
            <a:extLst>
              <a:ext uri="{FF2B5EF4-FFF2-40B4-BE49-F238E27FC236}">
                <a16:creationId xmlns:a16="http://schemas.microsoft.com/office/drawing/2014/main" id="{87CFC0C8-11FE-4003-B2D6-B7B8E279056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32234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B41C5-3638-439D-BA61-4DAA142226E8}"/>
              </a:ext>
            </a:extLst>
          </p:cNvPr>
          <p:cNvSpPr>
            <a:spLocks noGrp="1"/>
          </p:cNvSpPr>
          <p:nvPr>
            <p:ph type="title" orient="vert"/>
          </p:nvPr>
        </p:nvSpPr>
        <p:spPr>
          <a:xfrm>
            <a:off x="8724901" y="464025"/>
            <a:ext cx="2161540" cy="580029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99B91A0-A376-483C-926E-189F376E5520}"/>
              </a:ext>
            </a:extLst>
          </p:cNvPr>
          <p:cNvSpPr>
            <a:spLocks noGrp="1"/>
          </p:cNvSpPr>
          <p:nvPr>
            <p:ph type="body" orient="vert" idx="1"/>
          </p:nvPr>
        </p:nvSpPr>
        <p:spPr>
          <a:xfrm>
            <a:off x="838200" y="464023"/>
            <a:ext cx="7886700" cy="5800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A14134E-B7D5-4664-BB2E-6A98ED630A9F}"/>
              </a:ext>
            </a:extLst>
          </p:cNvPr>
          <p:cNvSpPr>
            <a:spLocks noGrp="1"/>
          </p:cNvSpPr>
          <p:nvPr>
            <p:ph type="dt" sz="half" idx="10"/>
          </p:nvPr>
        </p:nvSpPr>
        <p:spPr/>
        <p:txBody>
          <a:bodyPr/>
          <a:lstStyle/>
          <a:p>
            <a:fld id="{BC011D41-E33C-4BC7-8272-37E8417FD097}" type="datetime4">
              <a:rPr lang="en-US" smtClean="0"/>
              <a:t>September 19, 2024</a:t>
            </a:fld>
            <a:endParaRPr lang="en-US"/>
          </a:p>
        </p:txBody>
      </p:sp>
      <p:sp>
        <p:nvSpPr>
          <p:cNvPr id="5" name="Footer Placeholder 4">
            <a:extLst>
              <a:ext uri="{FF2B5EF4-FFF2-40B4-BE49-F238E27FC236}">
                <a16:creationId xmlns:a16="http://schemas.microsoft.com/office/drawing/2014/main" id="{92A54E2A-B1CE-4F2E-9D9A-D47E514D5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E7C304-46A8-4179-87A2-B8CC10BAAFAE}"/>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211794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7B333-9E16-4502-96B5-3F586B7E003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6ED0795-5EC7-4FF8-9FC7-22AFA3C552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A2DA5B-9862-4A23-8FEC-5C1ABC2EEF1B}"/>
              </a:ext>
            </a:extLst>
          </p:cNvPr>
          <p:cNvSpPr>
            <a:spLocks noGrp="1"/>
          </p:cNvSpPr>
          <p:nvPr>
            <p:ph type="dt" sz="half" idx="10"/>
          </p:nvPr>
        </p:nvSpPr>
        <p:spPr>
          <a:xfrm rot="5400000">
            <a:off x="10506456" y="5074920"/>
            <a:ext cx="2647667" cy="365125"/>
          </a:xfrm>
        </p:spPr>
        <p:txBody>
          <a:bodyPr/>
          <a:lstStyle/>
          <a:p>
            <a:fld id="{5D340FED-6E95-4177-A7EF-CD303B9E611D}" type="datetime4">
              <a:rPr lang="en-US" smtClean="0"/>
              <a:t>September 19, 2024</a:t>
            </a:fld>
            <a:endParaRPr lang="en-US"/>
          </a:p>
        </p:txBody>
      </p:sp>
      <p:sp>
        <p:nvSpPr>
          <p:cNvPr id="5" name="Footer Placeholder 4">
            <a:extLst>
              <a:ext uri="{FF2B5EF4-FFF2-40B4-BE49-F238E27FC236}">
                <a16:creationId xmlns:a16="http://schemas.microsoft.com/office/drawing/2014/main" id="{C63D9A4B-0DA7-46BB-9DCE-3F26075C44C6}"/>
              </a:ext>
            </a:extLst>
          </p:cNvPr>
          <p:cNvSpPr>
            <a:spLocks noGrp="1"/>
          </p:cNvSpPr>
          <p:nvPr>
            <p:ph type="ftr" sz="quarter" idx="11"/>
          </p:nvPr>
        </p:nvSpPr>
        <p:spPr>
          <a:xfrm rot="5400000">
            <a:off x="10451592" y="1408176"/>
            <a:ext cx="2770499" cy="365125"/>
          </a:xfrm>
        </p:spPr>
        <p:txBody>
          <a:bodyPr/>
          <a:lstStyle/>
          <a:p>
            <a:endParaRPr lang="en-US" dirty="0"/>
          </a:p>
        </p:txBody>
      </p:sp>
      <p:sp>
        <p:nvSpPr>
          <p:cNvPr id="6" name="Slide Number Placeholder 5">
            <a:extLst>
              <a:ext uri="{FF2B5EF4-FFF2-40B4-BE49-F238E27FC236}">
                <a16:creationId xmlns:a16="http://schemas.microsoft.com/office/drawing/2014/main" id="{EE6A7C47-81AC-431C-A7C3-2BC71AD14417}"/>
              </a:ext>
            </a:extLst>
          </p:cNvPr>
          <p:cNvSpPr>
            <a:spLocks noGrp="1"/>
          </p:cNvSpPr>
          <p:nvPr>
            <p:ph type="sldNum" sz="quarter" idx="12"/>
          </p:nvPr>
        </p:nvSpPr>
        <p:spPr>
          <a:xfrm>
            <a:off x="11558016" y="3136392"/>
            <a:ext cx="545911" cy="580029"/>
          </a:xfrm>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60572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D2E47-4DC7-46C4-9407-FA4CF7E0AAE3}"/>
              </a:ext>
            </a:extLst>
          </p:cNvPr>
          <p:cNvSpPr>
            <a:spLocks noGrp="1"/>
          </p:cNvSpPr>
          <p:nvPr>
            <p:ph type="title"/>
          </p:nvPr>
        </p:nvSpPr>
        <p:spPr>
          <a:xfrm>
            <a:off x="1052513" y="1709738"/>
            <a:ext cx="9087774" cy="3438524"/>
          </a:xfrm>
        </p:spPr>
        <p:txBody>
          <a:bodyPr anchor="b">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BF7B502-122E-4177-A408-FC436A254215}"/>
              </a:ext>
            </a:extLst>
          </p:cNvPr>
          <p:cNvSpPr>
            <a:spLocks noGrp="1"/>
          </p:cNvSpPr>
          <p:nvPr>
            <p:ph type="body" idx="1"/>
          </p:nvPr>
        </p:nvSpPr>
        <p:spPr>
          <a:xfrm>
            <a:off x="1052513" y="5148262"/>
            <a:ext cx="8844522" cy="1138238"/>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229696-2AEF-4765-B33E-7DA328E464FF}"/>
              </a:ext>
            </a:extLst>
          </p:cNvPr>
          <p:cNvSpPr>
            <a:spLocks noGrp="1"/>
          </p:cNvSpPr>
          <p:nvPr>
            <p:ph type="dt" sz="half" idx="10"/>
          </p:nvPr>
        </p:nvSpPr>
        <p:spPr/>
        <p:txBody>
          <a:bodyPr/>
          <a:lstStyle/>
          <a:p>
            <a:fld id="{477962CB-39AD-45A9-800F-54DAB53D6021}" type="datetime4">
              <a:rPr lang="en-US" smtClean="0"/>
              <a:t>September 19, 2024</a:t>
            </a:fld>
            <a:endParaRPr lang="en-US"/>
          </a:p>
        </p:txBody>
      </p:sp>
      <p:sp>
        <p:nvSpPr>
          <p:cNvPr id="5" name="Footer Placeholder 4">
            <a:extLst>
              <a:ext uri="{FF2B5EF4-FFF2-40B4-BE49-F238E27FC236}">
                <a16:creationId xmlns:a16="http://schemas.microsoft.com/office/drawing/2014/main" id="{4729B2E4-2F1C-4FEE-AAB2-4FCC3EEFD1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27D4B8-E107-480A-AA17-261CA49BBB5D}"/>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490518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8BAE8-3305-4F08-BECB-56AD7FD4E4B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77021AC-6D8D-4D24-8B01-8AE8F41BE4B8}"/>
              </a:ext>
            </a:extLst>
          </p:cNvPr>
          <p:cNvSpPr>
            <a:spLocks noGrp="1"/>
          </p:cNvSpPr>
          <p:nvPr>
            <p:ph sz="half" idx="1"/>
          </p:nvPr>
        </p:nvSpPr>
        <p:spPr>
          <a:xfrm>
            <a:off x="1050878" y="1825624"/>
            <a:ext cx="4473622" cy="4460875"/>
          </a:xfrm>
        </p:spPr>
        <p:txBody>
          <a:bodyPr/>
          <a:lstStyle>
            <a:lvl2pPr marL="274320" indent="0">
              <a:buFontTx/>
              <a:buNone/>
              <a:defRPr/>
            </a:lvl2pPr>
            <a:lvl3pPr marL="502920">
              <a:defRPr/>
            </a:lvl3pPr>
            <a:lvl4pPr marL="548640" indent="0">
              <a:buFontTx/>
              <a:buNone/>
              <a:defRPr/>
            </a:lvl4pPr>
            <a:lvl5pPr marL="73152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8E7F49C-3DB3-40B7-89B3-E3BC32FC110F}"/>
              </a:ext>
            </a:extLst>
          </p:cNvPr>
          <p:cNvSpPr>
            <a:spLocks noGrp="1"/>
          </p:cNvSpPr>
          <p:nvPr>
            <p:ph sz="half" idx="2"/>
          </p:nvPr>
        </p:nvSpPr>
        <p:spPr>
          <a:xfrm>
            <a:off x="5844540" y="1825624"/>
            <a:ext cx="5016943" cy="4460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1E33D58-BDF5-4F1F-806B-0491CB3624A9}"/>
              </a:ext>
            </a:extLst>
          </p:cNvPr>
          <p:cNvSpPr>
            <a:spLocks noGrp="1"/>
          </p:cNvSpPr>
          <p:nvPr>
            <p:ph type="dt" sz="half" idx="10"/>
          </p:nvPr>
        </p:nvSpPr>
        <p:spPr/>
        <p:txBody>
          <a:bodyPr/>
          <a:lstStyle/>
          <a:p>
            <a:fld id="{2DEDF93D-55AB-4606-B9D7-742F1FC51983}" type="datetime4">
              <a:rPr lang="en-US" smtClean="0"/>
              <a:t>September 19, 2024</a:t>
            </a:fld>
            <a:endParaRPr lang="en-US" dirty="0"/>
          </a:p>
        </p:txBody>
      </p:sp>
      <p:sp>
        <p:nvSpPr>
          <p:cNvPr id="6" name="Footer Placeholder 5">
            <a:extLst>
              <a:ext uri="{FF2B5EF4-FFF2-40B4-BE49-F238E27FC236}">
                <a16:creationId xmlns:a16="http://schemas.microsoft.com/office/drawing/2014/main" id="{848BCBFD-1FE1-441A-B3AF-C3E7E7B8D11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0CE272-E6FB-455B-BACB-2471D66D956F}"/>
              </a:ext>
            </a:extLst>
          </p:cNvPr>
          <p:cNvSpPr>
            <a:spLocks noGrp="1"/>
          </p:cNvSpPr>
          <p:nvPr>
            <p:ph type="sldNum" sz="quarter" idx="12"/>
          </p:nvPr>
        </p:nvSpPr>
        <p:spPr/>
        <p:txBody>
          <a:bodyPr/>
          <a:lstStyle/>
          <a:p>
            <a:fld id="{9D4AEF59-F28E-467C-9EA3-92D1CFAD475A}" type="slidenum">
              <a:rPr lang="en-US" smtClean="0"/>
              <a:t>‹#›</a:t>
            </a:fld>
            <a:endParaRPr lang="en-US" dirty="0"/>
          </a:p>
        </p:txBody>
      </p:sp>
    </p:spTree>
    <p:extLst>
      <p:ext uri="{BB962C8B-B14F-4D97-AF65-F5344CB8AC3E}">
        <p14:creationId xmlns:p14="http://schemas.microsoft.com/office/powerpoint/2010/main" val="1972577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E73A4FB-9EF5-4D6C-A275-2DE1077A29E7}"/>
              </a:ext>
            </a:extLst>
          </p:cNvPr>
          <p:cNvSpPr>
            <a:spLocks noGrp="1"/>
          </p:cNvSpPr>
          <p:nvPr>
            <p:ph type="body" idx="1"/>
          </p:nvPr>
        </p:nvSpPr>
        <p:spPr>
          <a:xfrm>
            <a:off x="1071563" y="1835219"/>
            <a:ext cx="4452938"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DC9972A-4D34-4A9F-84EB-8D64A703B56C}"/>
              </a:ext>
            </a:extLst>
          </p:cNvPr>
          <p:cNvSpPr>
            <a:spLocks noGrp="1"/>
          </p:cNvSpPr>
          <p:nvPr>
            <p:ph sz="half" idx="2"/>
          </p:nvPr>
        </p:nvSpPr>
        <p:spPr>
          <a:xfrm>
            <a:off x="1071562" y="2717801"/>
            <a:ext cx="4452938" cy="3559452"/>
          </a:xfrm>
        </p:spPr>
        <p:txBody>
          <a:bodyPr/>
          <a:lstStyle>
            <a:lvl2pPr marL="274320" indent="0">
              <a:buFontTx/>
              <a:buNone/>
              <a:defRPr/>
            </a:lvl2pPr>
            <a:lvl3pPr marL="548640">
              <a:defRPr/>
            </a:lvl3pPr>
            <a:lvl4pPr marL="594360" indent="0">
              <a:buFontTx/>
              <a:buNone/>
              <a:defRPr/>
            </a:lvl4pPr>
            <a:lvl5pPr marL="82296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DBBDDE3-C8D7-4600-8259-24E1F8118A41}"/>
              </a:ext>
            </a:extLst>
          </p:cNvPr>
          <p:cNvSpPr>
            <a:spLocks noGrp="1"/>
          </p:cNvSpPr>
          <p:nvPr>
            <p:ph type="body" sz="quarter" idx="3"/>
          </p:nvPr>
        </p:nvSpPr>
        <p:spPr>
          <a:xfrm>
            <a:off x="5844540" y="1835219"/>
            <a:ext cx="5016943"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4649FFF-44C7-4256-AFE1-C5457C7AB501}"/>
              </a:ext>
            </a:extLst>
          </p:cNvPr>
          <p:cNvSpPr>
            <a:spLocks noGrp="1"/>
          </p:cNvSpPr>
          <p:nvPr>
            <p:ph sz="quarter" idx="4"/>
          </p:nvPr>
        </p:nvSpPr>
        <p:spPr>
          <a:xfrm>
            <a:off x="5844540" y="2717800"/>
            <a:ext cx="5016943" cy="3559453"/>
          </a:xfrm>
        </p:spPr>
        <p:txBody>
          <a:bodyPr/>
          <a:lstStyle>
            <a:lvl2pPr marL="457200" indent="0">
              <a:buNone/>
              <a:defRPr/>
            </a:lvl2pPr>
            <a:lvl3pPr marL="548640">
              <a:defRPr/>
            </a:lvl3pPr>
            <a:lvl4pPr marL="594360" indent="0">
              <a:buFontTx/>
              <a:buNone/>
              <a:defRPr/>
            </a:lvl4pPr>
            <a:lvl5pPr marL="82296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1BEC6ACF-080E-4B7C-B0C0-77E90C16E9F6}"/>
              </a:ext>
            </a:extLst>
          </p:cNvPr>
          <p:cNvSpPr>
            <a:spLocks noGrp="1"/>
          </p:cNvSpPr>
          <p:nvPr>
            <p:ph type="dt" sz="half" idx="10"/>
          </p:nvPr>
        </p:nvSpPr>
        <p:spPr/>
        <p:txBody>
          <a:bodyPr/>
          <a:lstStyle/>
          <a:p>
            <a:fld id="{DDF2841D-FB5C-47AB-B2FF-32E855C1EA71}" type="datetime4">
              <a:rPr lang="en-US" smtClean="0"/>
              <a:t>September 19, 2024</a:t>
            </a:fld>
            <a:endParaRPr lang="en-US"/>
          </a:p>
        </p:txBody>
      </p:sp>
      <p:sp>
        <p:nvSpPr>
          <p:cNvPr id="8" name="Footer Placeholder 7">
            <a:extLst>
              <a:ext uri="{FF2B5EF4-FFF2-40B4-BE49-F238E27FC236}">
                <a16:creationId xmlns:a16="http://schemas.microsoft.com/office/drawing/2014/main" id="{39A68C0B-BC90-4ADA-B6E6-2B30BFF9E7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E559-C82B-4E27-965B-4AC3C66FC8F8}"/>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12" name="Title 11">
            <a:extLst>
              <a:ext uri="{FF2B5EF4-FFF2-40B4-BE49-F238E27FC236}">
                <a16:creationId xmlns:a16="http://schemas.microsoft.com/office/drawing/2014/main" id="{3752B99E-38EC-4745-889B-124D3475964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94912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3DE7304-D393-47F0-ACCC-1F72EFCCE7CA}"/>
              </a:ext>
            </a:extLst>
          </p:cNvPr>
          <p:cNvSpPr>
            <a:spLocks noGrp="1"/>
          </p:cNvSpPr>
          <p:nvPr>
            <p:ph type="dt" sz="half" idx="10"/>
          </p:nvPr>
        </p:nvSpPr>
        <p:spPr/>
        <p:txBody>
          <a:bodyPr/>
          <a:lstStyle/>
          <a:p>
            <a:fld id="{118537E9-D174-424D-BEE8-AFC4CA5F9F97}" type="datetime4">
              <a:rPr lang="en-US" smtClean="0"/>
              <a:t>September 19, 2024</a:t>
            </a:fld>
            <a:endParaRPr lang="en-US"/>
          </a:p>
        </p:txBody>
      </p:sp>
      <p:sp>
        <p:nvSpPr>
          <p:cNvPr id="4" name="Footer Placeholder 3">
            <a:extLst>
              <a:ext uri="{FF2B5EF4-FFF2-40B4-BE49-F238E27FC236}">
                <a16:creationId xmlns:a16="http://schemas.microsoft.com/office/drawing/2014/main" id="{B68451FF-032D-4787-BA4B-5EB415494A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B7511D-7256-4A08-BF62-3B3F821A6F02}"/>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6" name="Title 5">
            <a:extLst>
              <a:ext uri="{FF2B5EF4-FFF2-40B4-BE49-F238E27FC236}">
                <a16:creationId xmlns:a16="http://schemas.microsoft.com/office/drawing/2014/main" id="{03FCDA27-1C47-4EA1-A160-EC91FD88BC3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230259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DE8ADA-7BF8-433A-8770-61C690F37DCB}"/>
              </a:ext>
            </a:extLst>
          </p:cNvPr>
          <p:cNvSpPr>
            <a:spLocks noGrp="1"/>
          </p:cNvSpPr>
          <p:nvPr>
            <p:ph type="dt" sz="half" idx="10"/>
          </p:nvPr>
        </p:nvSpPr>
        <p:spPr/>
        <p:txBody>
          <a:bodyPr/>
          <a:lstStyle/>
          <a:p>
            <a:fld id="{1C7A44C0-F7AC-49C2-8289-1E7A86D9FB50}" type="datetime4">
              <a:rPr lang="en-US" smtClean="0"/>
              <a:t>September 19, 2024</a:t>
            </a:fld>
            <a:endParaRPr lang="en-US"/>
          </a:p>
        </p:txBody>
      </p:sp>
      <p:sp>
        <p:nvSpPr>
          <p:cNvPr id="3" name="Footer Placeholder 2">
            <a:extLst>
              <a:ext uri="{FF2B5EF4-FFF2-40B4-BE49-F238E27FC236}">
                <a16:creationId xmlns:a16="http://schemas.microsoft.com/office/drawing/2014/main" id="{16357B86-EC22-49C6-BBC6-639D57D1AF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63764B-CF91-4C81-B4C3-5B5E5A973610}"/>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754929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E4801-B0C7-4458-B413-24D6E68FAA57}"/>
              </a:ext>
            </a:extLst>
          </p:cNvPr>
          <p:cNvSpPr>
            <a:spLocks noGrp="1"/>
          </p:cNvSpPr>
          <p:nvPr>
            <p:ph type="title"/>
          </p:nvPr>
        </p:nvSpPr>
        <p:spPr>
          <a:xfrm>
            <a:off x="1063633" y="457200"/>
            <a:ext cx="4170355" cy="1917509"/>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2FA0C76-733A-488A-89FB-7D04FD64BD68}"/>
              </a:ext>
            </a:extLst>
          </p:cNvPr>
          <p:cNvSpPr>
            <a:spLocks noGrp="1"/>
          </p:cNvSpPr>
          <p:nvPr>
            <p:ph idx="1"/>
          </p:nvPr>
        </p:nvSpPr>
        <p:spPr>
          <a:xfrm>
            <a:off x="5481637" y="457200"/>
            <a:ext cx="5562601" cy="59436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D45B9DE-016A-4B31-BB52-99C76E28B4B9}"/>
              </a:ext>
            </a:extLst>
          </p:cNvPr>
          <p:cNvSpPr>
            <a:spLocks noGrp="1"/>
          </p:cNvSpPr>
          <p:nvPr>
            <p:ph type="body" sz="half" idx="2"/>
          </p:nvPr>
        </p:nvSpPr>
        <p:spPr>
          <a:xfrm>
            <a:off x="1063633" y="2374708"/>
            <a:ext cx="4170355" cy="40260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ED6CC3-66DD-4D9A-A9C7-F588BA88C992}"/>
              </a:ext>
            </a:extLst>
          </p:cNvPr>
          <p:cNvSpPr>
            <a:spLocks noGrp="1"/>
          </p:cNvSpPr>
          <p:nvPr>
            <p:ph type="dt" sz="half" idx="10"/>
          </p:nvPr>
        </p:nvSpPr>
        <p:spPr/>
        <p:txBody>
          <a:bodyPr/>
          <a:lstStyle/>
          <a:p>
            <a:fld id="{73BB84BC-6E78-40D1-8831-40AB1F596614}" type="datetime4">
              <a:rPr lang="en-US" smtClean="0"/>
              <a:t>September 19, 2024</a:t>
            </a:fld>
            <a:endParaRPr lang="en-US"/>
          </a:p>
        </p:txBody>
      </p:sp>
      <p:sp>
        <p:nvSpPr>
          <p:cNvPr id="6" name="Footer Placeholder 5">
            <a:extLst>
              <a:ext uri="{FF2B5EF4-FFF2-40B4-BE49-F238E27FC236}">
                <a16:creationId xmlns:a16="http://schemas.microsoft.com/office/drawing/2014/main" id="{31359FC8-04EF-4F7D-8E43-4EE0E95DA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1C964-4227-4DEE-87A1-026162DDF664}"/>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50122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EB4E-D4BB-4C86-A820-63474E5A4086}"/>
              </a:ext>
            </a:extLst>
          </p:cNvPr>
          <p:cNvSpPr>
            <a:spLocks noGrp="1"/>
          </p:cNvSpPr>
          <p:nvPr>
            <p:ph type="title"/>
          </p:nvPr>
        </p:nvSpPr>
        <p:spPr>
          <a:xfrm>
            <a:off x="1062038" y="457199"/>
            <a:ext cx="3913241" cy="192881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4FA99A1-8FAF-415D-A399-1B2C2A0F2300}"/>
              </a:ext>
            </a:extLst>
          </p:cNvPr>
          <p:cNvSpPr>
            <a:spLocks noGrp="1"/>
          </p:cNvSpPr>
          <p:nvPr>
            <p:ph type="pic" idx="1"/>
          </p:nvPr>
        </p:nvSpPr>
        <p:spPr>
          <a:xfrm>
            <a:off x="5257752" y="457200"/>
            <a:ext cx="6110288"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4A15BEE-9915-4637-85A2-2AF2872C72BC}"/>
              </a:ext>
            </a:extLst>
          </p:cNvPr>
          <p:cNvSpPr>
            <a:spLocks noGrp="1"/>
          </p:cNvSpPr>
          <p:nvPr>
            <p:ph type="body" sz="half" idx="2"/>
          </p:nvPr>
        </p:nvSpPr>
        <p:spPr>
          <a:xfrm>
            <a:off x="1062038" y="2386013"/>
            <a:ext cx="3913241" cy="40147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73427C-3B67-4ED4-925D-04B9C09AA54B}"/>
              </a:ext>
            </a:extLst>
          </p:cNvPr>
          <p:cNvSpPr>
            <a:spLocks noGrp="1"/>
          </p:cNvSpPr>
          <p:nvPr>
            <p:ph type="dt" sz="half" idx="10"/>
          </p:nvPr>
        </p:nvSpPr>
        <p:spPr/>
        <p:txBody>
          <a:bodyPr/>
          <a:lstStyle/>
          <a:p>
            <a:fld id="{ADFA080F-3961-4D42-BEDE-84A1FED032F1}" type="datetime4">
              <a:rPr lang="en-US" smtClean="0"/>
              <a:t>September 19, 2024</a:t>
            </a:fld>
            <a:endParaRPr lang="en-US"/>
          </a:p>
        </p:txBody>
      </p:sp>
      <p:sp>
        <p:nvSpPr>
          <p:cNvPr id="6" name="Footer Placeholder 5">
            <a:extLst>
              <a:ext uri="{FF2B5EF4-FFF2-40B4-BE49-F238E27FC236}">
                <a16:creationId xmlns:a16="http://schemas.microsoft.com/office/drawing/2014/main" id="{EEB5DAFD-22DE-4E9E-9C72-B16C1F273D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E8EE99-49CC-4A30-8ADA-39EFD8DAAD22}"/>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3195026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customXml" Target="../ink/ink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A person in a dark room&#10;&#10;Description automatically generated">
            <a:extLst>
              <a:ext uri="{FF2B5EF4-FFF2-40B4-BE49-F238E27FC236}">
                <a16:creationId xmlns:a16="http://schemas.microsoft.com/office/drawing/2014/main" id="{DEB2E8C4-C3E7-4048-A43D-9859510CFA9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905744" y="0"/>
            <a:ext cx="1286256" cy="6858000"/>
          </a:xfrm>
          <a:prstGeom prst="rect">
            <a:avLst/>
          </a:prstGeom>
        </p:spPr>
      </p:pic>
      <p:sp>
        <p:nvSpPr>
          <p:cNvPr id="2" name="Title Placeholder 1">
            <a:extLst>
              <a:ext uri="{FF2B5EF4-FFF2-40B4-BE49-F238E27FC236}">
                <a16:creationId xmlns:a16="http://schemas.microsoft.com/office/drawing/2014/main" id="{9AFBD2E1-C16B-4996-869C-DD03823A80A4}"/>
              </a:ext>
            </a:extLst>
          </p:cNvPr>
          <p:cNvSpPr>
            <a:spLocks noGrp="1"/>
          </p:cNvSpPr>
          <p:nvPr>
            <p:ph type="title"/>
          </p:nvPr>
        </p:nvSpPr>
        <p:spPr>
          <a:xfrm>
            <a:off x="1050879" y="609601"/>
            <a:ext cx="9810604" cy="121602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844DB6A-ED8E-4755-BC7A-B7AA65244231}"/>
              </a:ext>
            </a:extLst>
          </p:cNvPr>
          <p:cNvSpPr>
            <a:spLocks noGrp="1"/>
          </p:cNvSpPr>
          <p:nvPr>
            <p:ph type="body" idx="1"/>
          </p:nvPr>
        </p:nvSpPr>
        <p:spPr>
          <a:xfrm>
            <a:off x="1050879" y="1825624"/>
            <a:ext cx="9810604" cy="442875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FF5CE27-B558-4B88-ACE3-B70423127730}"/>
              </a:ext>
            </a:extLst>
          </p:cNvPr>
          <p:cNvSpPr>
            <a:spLocks noGrp="1"/>
          </p:cNvSpPr>
          <p:nvPr>
            <p:ph type="dt" sz="half" idx="2"/>
          </p:nvPr>
        </p:nvSpPr>
        <p:spPr>
          <a:xfrm rot="5400000">
            <a:off x="10509243" y="5071825"/>
            <a:ext cx="2647667" cy="365125"/>
          </a:xfrm>
          <a:prstGeom prst="rect">
            <a:avLst/>
          </a:prstGeom>
        </p:spPr>
        <p:txBody>
          <a:bodyPr vert="horz" lIns="91440" tIns="45720" rIns="91440" bIns="45720" rtlCol="0" anchor="ctr"/>
          <a:lstStyle>
            <a:lvl1pPr algn="l">
              <a:defRPr sz="900" cap="all" spc="300" baseline="0">
                <a:solidFill>
                  <a:schemeClr val="tx1">
                    <a:lumMod val="85000"/>
                    <a:lumOff val="15000"/>
                  </a:schemeClr>
                </a:solidFill>
                <a:latin typeface="+mn-lt"/>
              </a:defRPr>
            </a:lvl1pPr>
          </a:lstStyle>
          <a:p>
            <a:fld id="{A33960BD-7AC1-4217-9611-AAA56D3EE38F}" type="datetime4">
              <a:rPr lang="en-US" smtClean="0"/>
              <a:pPr/>
              <a:t>September 19, 2024</a:t>
            </a:fld>
            <a:endParaRPr lang="en-US" dirty="0">
              <a:latin typeface="+mn-lt"/>
            </a:endParaRPr>
          </a:p>
        </p:txBody>
      </p:sp>
      <p:sp>
        <p:nvSpPr>
          <p:cNvPr id="5" name="Footer Placeholder 4">
            <a:extLst>
              <a:ext uri="{FF2B5EF4-FFF2-40B4-BE49-F238E27FC236}">
                <a16:creationId xmlns:a16="http://schemas.microsoft.com/office/drawing/2014/main" id="{4ACE5D61-F203-4F00-9CF1-AB0AE4937006}"/>
              </a:ext>
            </a:extLst>
          </p:cNvPr>
          <p:cNvSpPr>
            <a:spLocks noGrp="1"/>
          </p:cNvSpPr>
          <p:nvPr>
            <p:ph type="ftr" sz="quarter" idx="3"/>
          </p:nvPr>
        </p:nvSpPr>
        <p:spPr>
          <a:xfrm rot="5400000">
            <a:off x="10447827" y="1407402"/>
            <a:ext cx="2770499" cy="365125"/>
          </a:xfrm>
          <a:prstGeom prst="rect">
            <a:avLst/>
          </a:prstGeom>
        </p:spPr>
        <p:txBody>
          <a:bodyPr vert="horz" lIns="91440" tIns="45720" rIns="91440" bIns="45720" rtlCol="0" anchor="ctr"/>
          <a:lstStyle>
            <a:lvl1pPr algn="r">
              <a:defRPr sz="900" cap="all" spc="300" baseline="0">
                <a:solidFill>
                  <a:schemeClr val="tx1">
                    <a:lumMod val="85000"/>
                    <a:lumOff val="15000"/>
                  </a:schemeClr>
                </a:solidFill>
                <a:latin typeface="+mn-lt"/>
              </a:defRPr>
            </a:lvl1pPr>
          </a:lstStyle>
          <a:p>
            <a:endParaRPr lang="en-US" dirty="0">
              <a:latin typeface="+mn-lt"/>
            </a:endParaRPr>
          </a:p>
        </p:txBody>
      </p:sp>
      <p:sp>
        <p:nvSpPr>
          <p:cNvPr id="6" name="Slide Number Placeholder 5">
            <a:extLst>
              <a:ext uri="{FF2B5EF4-FFF2-40B4-BE49-F238E27FC236}">
                <a16:creationId xmlns:a16="http://schemas.microsoft.com/office/drawing/2014/main" id="{39FF38BD-5F38-4F6E-B5DD-EB1AF06002E2}"/>
              </a:ext>
            </a:extLst>
          </p:cNvPr>
          <p:cNvSpPr>
            <a:spLocks noGrp="1"/>
          </p:cNvSpPr>
          <p:nvPr>
            <p:ph type="sldNum" sz="quarter" idx="4"/>
          </p:nvPr>
        </p:nvSpPr>
        <p:spPr>
          <a:xfrm>
            <a:off x="11560121" y="3138985"/>
            <a:ext cx="545911" cy="580029"/>
          </a:xfrm>
          <a:prstGeom prst="rect">
            <a:avLst/>
          </a:prstGeom>
        </p:spPr>
        <p:txBody>
          <a:bodyPr vert="horz" lIns="91440" tIns="45720" rIns="91440" bIns="45720" rtlCol="0" anchor="ctr"/>
          <a:lstStyle>
            <a:lvl1pPr algn="ctr">
              <a:defRPr sz="1600">
                <a:solidFill>
                  <a:schemeClr val="tx1">
                    <a:lumMod val="85000"/>
                    <a:lumOff val="15000"/>
                  </a:schemeClr>
                </a:solidFill>
                <a:latin typeface="+mn-lt"/>
              </a:defRPr>
            </a:lvl1pPr>
          </a:lstStyle>
          <a:p>
            <a:fld id="{9D4AEF59-F28E-467C-9EA3-92D1CFAD475A}" type="slidenum">
              <a:rPr lang="en-US" smtClean="0"/>
              <a:pPr/>
              <a:t>‹#›</a:t>
            </a:fld>
            <a:endParaRPr lang="en-US">
              <a:latin typeface="+mn-lt"/>
            </a:endParaRPr>
          </a:p>
        </p:txBody>
      </p:sp>
      <mc:AlternateContent xmlns:mc="http://schemas.openxmlformats.org/markup-compatibility/2006" xmlns:p14="http://schemas.microsoft.com/office/powerpoint/2010/main">
        <mc:Choice Requires="p14">
          <p:contentPart p14:bwMode="auto" r:id="rId14">
            <p14:nvContentPartPr>
              <p14:cNvPr id="18" name="Ink 17">
                <a:extLst>
                  <a:ext uri="{FF2B5EF4-FFF2-40B4-BE49-F238E27FC236}">
                    <a16:creationId xmlns:a16="http://schemas.microsoft.com/office/drawing/2014/main" id="{24D29CCB-7956-4E3E-8880-304085F04BF4}"/>
                  </a:ext>
                </a:extLst>
              </p14:cNvPr>
              <p14:cNvContentPartPr/>
              <p14:nvPr/>
            </p14:nvContentPartPr>
            <p14:xfrm>
              <a:off x="12490710" y="6342652"/>
              <a:ext cx="360" cy="360"/>
            </p14:xfrm>
          </p:contentPart>
        </mc:Choice>
        <mc:Fallback xmlns="">
          <p:pic>
            <p:nvPicPr>
              <p:cNvPr id="18" name="Ink 17">
                <a:extLst>
                  <a:ext uri="{FF2B5EF4-FFF2-40B4-BE49-F238E27FC236}">
                    <a16:creationId xmlns:a16="http://schemas.microsoft.com/office/drawing/2014/main" id="{24D29CCB-7956-4E3E-8880-304085F04BF4}"/>
                  </a:ext>
                </a:extLst>
              </p:cNvPr>
              <p:cNvPicPr/>
              <p:nvPr/>
            </p:nvPicPr>
            <p:blipFill>
              <a:blip r:embed="rId15"/>
              <a:stretch>
                <a:fillRect/>
              </a:stretch>
            </p:blipFill>
            <p:spPr>
              <a:xfrm>
                <a:off x="12481710" y="6333652"/>
                <a:ext cx="18000" cy="18000"/>
              </a:xfrm>
              <a:prstGeom prst="rect">
                <a:avLst/>
              </a:prstGeom>
            </p:spPr>
          </p:pic>
        </mc:Fallback>
      </mc:AlternateContent>
    </p:spTree>
    <p:extLst>
      <p:ext uri="{BB962C8B-B14F-4D97-AF65-F5344CB8AC3E}">
        <p14:creationId xmlns:p14="http://schemas.microsoft.com/office/powerpoint/2010/main" val="4224472770"/>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8" r:id="rId7"/>
    <p:sldLayoutId id="2147483694" r:id="rId8"/>
    <p:sldLayoutId id="2147483695" r:id="rId9"/>
    <p:sldLayoutId id="2147483696" r:id="rId10"/>
    <p:sldLayoutId id="2147483697" r:id="rId11"/>
  </p:sldLayoutIdLst>
  <p:hf sldNum="0" hdr="0" ftr="0" dt="0"/>
  <p:txStyles>
    <p:titleStyle>
      <a:lvl1pPr algn="l" defTabSz="914400" rtl="0" eaLnBrk="1" latinLnBrk="0" hangingPunct="1">
        <a:lnSpc>
          <a:spcPct val="110000"/>
        </a:lnSpc>
        <a:spcBef>
          <a:spcPct val="0"/>
        </a:spcBef>
        <a:buNone/>
        <a:defRPr sz="2800" kern="1200" cap="all" spc="600" baseline="0">
          <a:solidFill>
            <a:schemeClr val="tx1">
              <a:lumMod val="85000"/>
              <a:lumOff val="15000"/>
            </a:schemeClr>
          </a:solidFill>
          <a:latin typeface="+mj-lt"/>
          <a:ea typeface="Batang" panose="02030600000101010101" pitchFamily="18" charset="-127"/>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000" kern="1200" spc="50" baseline="0">
          <a:solidFill>
            <a:schemeClr val="tx1">
              <a:lumMod val="85000"/>
              <a:lumOff val="15000"/>
            </a:schemeClr>
          </a:solidFill>
          <a:latin typeface="+mn-lt"/>
          <a:ea typeface="Batang" panose="02030600000101010101" pitchFamily="18" charset="-127"/>
          <a:cs typeface="+mn-cs"/>
        </a:defRPr>
      </a:lvl1pPr>
      <a:lvl2pPr marL="274320" indent="0" algn="l" defTabSz="914400" rtl="0" eaLnBrk="1" latinLnBrk="0" hangingPunct="1">
        <a:lnSpc>
          <a:spcPct val="100000"/>
        </a:lnSpc>
        <a:spcBef>
          <a:spcPts val="500"/>
        </a:spcBef>
        <a:buFontTx/>
        <a:buNone/>
        <a:defRPr sz="1800" kern="1200" spc="50" baseline="0">
          <a:solidFill>
            <a:schemeClr val="tx1">
              <a:lumMod val="85000"/>
              <a:lumOff val="15000"/>
            </a:schemeClr>
          </a:solidFill>
          <a:latin typeface="+mn-lt"/>
          <a:ea typeface="Batang" panose="02030600000101010101" pitchFamily="18" charset="-127"/>
          <a:cs typeface="+mn-cs"/>
        </a:defRPr>
      </a:lvl2pPr>
      <a:lvl3pPr marL="605790" indent="-285750" algn="l" defTabSz="914400" rtl="0" eaLnBrk="1" latinLnBrk="0" hangingPunct="1">
        <a:lnSpc>
          <a:spcPct val="100000"/>
        </a:lnSpc>
        <a:spcBef>
          <a:spcPts val="500"/>
        </a:spcBef>
        <a:buSzPct val="80000"/>
        <a:buFont typeface="Arial" panose="020B0604020202020204" pitchFamily="34" charset="0"/>
        <a:buChar char="•"/>
        <a:defRPr sz="1600" kern="1200" spc="50" baseline="0">
          <a:solidFill>
            <a:schemeClr val="tx1">
              <a:lumMod val="85000"/>
              <a:lumOff val="15000"/>
            </a:schemeClr>
          </a:solidFill>
          <a:latin typeface="+mn-lt"/>
          <a:ea typeface="Batang" panose="02030600000101010101" pitchFamily="18" charset="-127"/>
          <a:cs typeface="+mn-cs"/>
        </a:defRPr>
      </a:lvl3pPr>
      <a:lvl4pPr marL="630936" indent="0" algn="l" defTabSz="914400" rtl="0" eaLnBrk="1" latinLnBrk="0" hangingPunct="1">
        <a:lnSpc>
          <a:spcPct val="100000"/>
        </a:lnSpc>
        <a:spcBef>
          <a:spcPts val="500"/>
        </a:spcBef>
        <a:buFontTx/>
        <a:buNone/>
        <a:defRPr sz="1400" kern="1200" spc="50" baseline="0">
          <a:solidFill>
            <a:schemeClr val="tx1">
              <a:lumMod val="85000"/>
              <a:lumOff val="15000"/>
            </a:schemeClr>
          </a:solidFill>
          <a:latin typeface="+mn-lt"/>
          <a:ea typeface="Batang" panose="02030600000101010101" pitchFamily="18" charset="-127"/>
          <a:cs typeface="+mn-cs"/>
        </a:defRPr>
      </a:lvl4pPr>
      <a:lvl5pPr marL="822960" indent="-228600" algn="l" defTabSz="914400" rtl="0" eaLnBrk="1" latinLnBrk="0" hangingPunct="1">
        <a:lnSpc>
          <a:spcPct val="100000"/>
        </a:lnSpc>
        <a:spcBef>
          <a:spcPts val="500"/>
        </a:spcBef>
        <a:buSzPct val="80000"/>
        <a:buFont typeface="Arial" panose="020B0604020202020204" pitchFamily="34" charset="0"/>
        <a:buChar char="•"/>
        <a:defRPr sz="1400" kern="1200" spc="50" baseline="0">
          <a:solidFill>
            <a:schemeClr val="tx1">
              <a:lumMod val="85000"/>
              <a:lumOff val="15000"/>
            </a:schemeClr>
          </a:solidFill>
          <a:latin typeface="+mn-lt"/>
          <a:ea typeface="Batang" panose="02030600000101010101" pitchFamily="18"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EC3FE92E-FF21-46DB-BE36-B3A5D4149B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0">
            <a:extLst>
              <a:ext uri="{FF2B5EF4-FFF2-40B4-BE49-F238E27FC236}">
                <a16:creationId xmlns:a16="http://schemas.microsoft.com/office/drawing/2014/main" id="{7E9DFFEE-526A-4D56-A70C-EADE7289BE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8D6A5D2-6372-D414-34AA-7B5B8200C4DC}"/>
              </a:ext>
            </a:extLst>
          </p:cNvPr>
          <p:cNvSpPr>
            <a:spLocks noGrp="1"/>
          </p:cNvSpPr>
          <p:nvPr>
            <p:ph type="ctrTitle"/>
          </p:nvPr>
        </p:nvSpPr>
        <p:spPr>
          <a:xfrm>
            <a:off x="1191125" y="979714"/>
            <a:ext cx="6094577" cy="2807540"/>
          </a:xfrm>
        </p:spPr>
        <p:txBody>
          <a:bodyPr>
            <a:normAutofit/>
          </a:bodyPr>
          <a:lstStyle/>
          <a:p>
            <a:r>
              <a:rPr lang="ru-RU" dirty="0"/>
              <a:t>№9 </a:t>
            </a:r>
            <a:r>
              <a:rPr lang="ru-RU" dirty="0" err="1"/>
              <a:t>тақырып</a:t>
            </a:r>
            <a:r>
              <a:rPr lang="ru-RU" dirty="0"/>
              <a:t>.</a:t>
            </a:r>
            <a:br>
              <a:rPr lang="ru-RU" dirty="0"/>
            </a:br>
            <a:r>
              <a:rPr lang="kk-KZ"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Мигранттармен әлеуметтік жұмыстың заманауи технологиялары</a:t>
            </a:r>
            <a:endParaRPr lang="ru-KZ" dirty="0"/>
          </a:p>
        </p:txBody>
      </p:sp>
      <p:sp>
        <p:nvSpPr>
          <p:cNvPr id="3" name="Подзаголовок 2">
            <a:extLst>
              <a:ext uri="{FF2B5EF4-FFF2-40B4-BE49-F238E27FC236}">
                <a16:creationId xmlns:a16="http://schemas.microsoft.com/office/drawing/2014/main" id="{D1A91CB7-2D97-D591-0132-9075B5BF0CFD}"/>
              </a:ext>
            </a:extLst>
          </p:cNvPr>
          <p:cNvSpPr>
            <a:spLocks noGrp="1"/>
          </p:cNvSpPr>
          <p:nvPr>
            <p:ph type="subTitle" idx="1"/>
          </p:nvPr>
        </p:nvSpPr>
        <p:spPr>
          <a:xfrm>
            <a:off x="1343262" y="4525207"/>
            <a:ext cx="5078996" cy="1594839"/>
          </a:xfrm>
        </p:spPr>
        <p:txBody>
          <a:bodyPr>
            <a:normAutofit/>
          </a:bodyPr>
          <a:lstStyle/>
          <a:p>
            <a:r>
              <a:rPr lang="kk-KZ" dirty="0"/>
              <a:t>«</a:t>
            </a:r>
            <a:r>
              <a:rPr lang="kk-KZ" sz="1800" dirty="0">
                <a:effectLst/>
                <a:latin typeface="Times New Roman" panose="02020603050405020304" pitchFamily="18" charset="0"/>
                <a:ea typeface="Calibri" panose="020F0502020204030204" pitchFamily="34" charset="0"/>
              </a:rPr>
              <a:t>Босқындар және мигранттармен әлеуметтік жұмыс технологиялары</a:t>
            </a:r>
            <a:r>
              <a:rPr lang="kk-KZ" dirty="0"/>
              <a:t>» пәні</a:t>
            </a:r>
            <a:endParaRPr lang="ru-KZ" dirty="0"/>
          </a:p>
          <a:p>
            <a:endParaRPr lang="ru-KZ" dirty="0"/>
          </a:p>
        </p:txBody>
      </p:sp>
      <p:pic>
        <p:nvPicPr>
          <p:cNvPr id="16" name="Picture 3">
            <a:extLst>
              <a:ext uri="{FF2B5EF4-FFF2-40B4-BE49-F238E27FC236}">
                <a16:creationId xmlns:a16="http://schemas.microsoft.com/office/drawing/2014/main" id="{6F4A964A-EFDC-91BD-99B0-69C415277575}"/>
              </a:ext>
            </a:extLst>
          </p:cNvPr>
          <p:cNvPicPr>
            <a:picLocks noChangeAspect="1"/>
          </p:cNvPicPr>
          <p:nvPr/>
        </p:nvPicPr>
        <p:blipFill rotWithShape="1">
          <a:blip r:embed="rId2"/>
          <a:srcRect l="14637" r="38395"/>
          <a:stretch/>
        </p:blipFill>
        <p:spPr>
          <a:xfrm>
            <a:off x="7616215" y="-23854"/>
            <a:ext cx="4575785" cy="6892740"/>
          </a:xfrm>
          <a:custGeom>
            <a:avLst/>
            <a:gdLst/>
            <a:ahLst/>
            <a:cxnLst/>
            <a:rect l="l" t="t" r="r" b="b"/>
            <a:pathLst>
              <a:path w="4575785" h="6857999">
                <a:moveTo>
                  <a:pt x="517468" y="0"/>
                </a:moveTo>
                <a:lnTo>
                  <a:pt x="4575785" y="0"/>
                </a:lnTo>
                <a:lnTo>
                  <a:pt x="4575785" y="6857999"/>
                </a:lnTo>
                <a:lnTo>
                  <a:pt x="960511" y="6857999"/>
                </a:lnTo>
                <a:lnTo>
                  <a:pt x="942694" y="6843617"/>
                </a:lnTo>
                <a:cubicBezTo>
                  <a:pt x="964945" y="6792705"/>
                  <a:pt x="892574" y="6836929"/>
                  <a:pt x="865960" y="6827318"/>
                </a:cubicBezTo>
                <a:lnTo>
                  <a:pt x="861487" y="6823037"/>
                </a:lnTo>
                <a:lnTo>
                  <a:pt x="859513" y="6806858"/>
                </a:lnTo>
                <a:lnTo>
                  <a:pt x="860461" y="6800037"/>
                </a:lnTo>
                <a:cubicBezTo>
                  <a:pt x="860484" y="6795612"/>
                  <a:pt x="859691" y="6793024"/>
                  <a:pt x="858251" y="6791626"/>
                </a:cubicBezTo>
                <a:lnTo>
                  <a:pt x="857660" y="6791654"/>
                </a:lnTo>
                <a:lnTo>
                  <a:pt x="856643" y="6783314"/>
                </a:lnTo>
                <a:cubicBezTo>
                  <a:pt x="856157" y="6768705"/>
                  <a:pt x="856848" y="6753980"/>
                  <a:pt x="858459" y="6739543"/>
                </a:cubicBezTo>
                <a:cubicBezTo>
                  <a:pt x="825704" y="6742272"/>
                  <a:pt x="849542" y="6681110"/>
                  <a:pt x="794118" y="6710916"/>
                </a:cubicBezTo>
                <a:cubicBezTo>
                  <a:pt x="794610" y="6692179"/>
                  <a:pt x="815573" y="6671806"/>
                  <a:pt x="779817" y="6693690"/>
                </a:cubicBezTo>
                <a:cubicBezTo>
                  <a:pt x="778915" y="6687990"/>
                  <a:pt x="774885" y="6685995"/>
                  <a:pt x="769310" y="6685745"/>
                </a:cubicBezTo>
                <a:lnTo>
                  <a:pt x="766802" y="6686064"/>
                </a:lnTo>
                <a:cubicBezTo>
                  <a:pt x="767473" y="6672038"/>
                  <a:pt x="768145" y="6658011"/>
                  <a:pt x="768816" y="6643985"/>
                </a:cubicBezTo>
                <a:lnTo>
                  <a:pt x="764758" y="6640288"/>
                </a:lnTo>
                <a:lnTo>
                  <a:pt x="771603" y="6610439"/>
                </a:lnTo>
                <a:cubicBezTo>
                  <a:pt x="771799" y="6605729"/>
                  <a:pt x="776328" y="6505678"/>
                  <a:pt x="776524" y="6500968"/>
                </a:cubicBezTo>
                <a:lnTo>
                  <a:pt x="716862" y="6252242"/>
                </a:lnTo>
                <a:cubicBezTo>
                  <a:pt x="710358" y="6209033"/>
                  <a:pt x="712158" y="6177416"/>
                  <a:pt x="706006" y="6116988"/>
                </a:cubicBezTo>
                <a:cubicBezTo>
                  <a:pt x="664744" y="6009788"/>
                  <a:pt x="669134" y="5997889"/>
                  <a:pt x="675681" y="5921438"/>
                </a:cubicBezTo>
                <a:cubicBezTo>
                  <a:pt x="609567" y="5910253"/>
                  <a:pt x="667197" y="5880778"/>
                  <a:pt x="646967" y="5848021"/>
                </a:cubicBezTo>
                <a:cubicBezTo>
                  <a:pt x="633539" y="5819166"/>
                  <a:pt x="610193" y="5775630"/>
                  <a:pt x="595120" y="5722308"/>
                </a:cubicBezTo>
                <a:cubicBezTo>
                  <a:pt x="587517" y="5685814"/>
                  <a:pt x="566330" y="5564010"/>
                  <a:pt x="556522" y="5528087"/>
                </a:cubicBezTo>
                <a:cubicBezTo>
                  <a:pt x="551310" y="5519174"/>
                  <a:pt x="556171" y="5505252"/>
                  <a:pt x="536270" y="5506770"/>
                </a:cubicBezTo>
                <a:cubicBezTo>
                  <a:pt x="512052" y="5506489"/>
                  <a:pt x="543356" y="5459435"/>
                  <a:pt x="516612" y="5473320"/>
                </a:cubicBezTo>
                <a:cubicBezTo>
                  <a:pt x="537947" y="5440196"/>
                  <a:pt x="486731" y="5435838"/>
                  <a:pt x="471989" y="5418523"/>
                </a:cubicBezTo>
                <a:cubicBezTo>
                  <a:pt x="493820" y="5390817"/>
                  <a:pt x="454363" y="5377479"/>
                  <a:pt x="442299" y="5333204"/>
                </a:cubicBezTo>
                <a:cubicBezTo>
                  <a:pt x="467689" y="5302287"/>
                  <a:pt x="420786" y="5307848"/>
                  <a:pt x="452960" y="5255192"/>
                </a:cubicBezTo>
                <a:cubicBezTo>
                  <a:pt x="453300" y="5233631"/>
                  <a:pt x="429983" y="5195187"/>
                  <a:pt x="431339" y="5156169"/>
                </a:cubicBezTo>
                <a:cubicBezTo>
                  <a:pt x="398945" y="5067566"/>
                  <a:pt x="403718" y="5079988"/>
                  <a:pt x="404757" y="5025421"/>
                </a:cubicBezTo>
                <a:cubicBezTo>
                  <a:pt x="400018" y="4966103"/>
                  <a:pt x="402758" y="4976631"/>
                  <a:pt x="395660" y="4924394"/>
                </a:cubicBezTo>
                <a:cubicBezTo>
                  <a:pt x="383838" y="4897752"/>
                  <a:pt x="406451" y="4876973"/>
                  <a:pt x="390158" y="4861232"/>
                </a:cubicBezTo>
                <a:cubicBezTo>
                  <a:pt x="362582" y="4877952"/>
                  <a:pt x="368360" y="4813711"/>
                  <a:pt x="341238" y="4838615"/>
                </a:cubicBezTo>
                <a:cubicBezTo>
                  <a:pt x="311503" y="4831441"/>
                  <a:pt x="352577" y="4804970"/>
                  <a:pt x="326273" y="4796524"/>
                </a:cubicBezTo>
                <a:lnTo>
                  <a:pt x="284996" y="4672372"/>
                </a:lnTo>
                <a:cubicBezTo>
                  <a:pt x="298118" y="4649489"/>
                  <a:pt x="287003" y="4640074"/>
                  <a:pt x="267970" y="4634255"/>
                </a:cubicBezTo>
                <a:cubicBezTo>
                  <a:pt x="263754" y="4595383"/>
                  <a:pt x="222766" y="4593405"/>
                  <a:pt x="203275" y="4555830"/>
                </a:cubicBezTo>
                <a:cubicBezTo>
                  <a:pt x="181514" y="4524570"/>
                  <a:pt x="154438" y="4520149"/>
                  <a:pt x="133797" y="4479914"/>
                </a:cubicBezTo>
                <a:cubicBezTo>
                  <a:pt x="124082" y="4457346"/>
                  <a:pt x="105185" y="4427564"/>
                  <a:pt x="84156" y="4415916"/>
                </a:cubicBezTo>
                <a:lnTo>
                  <a:pt x="83303" y="4414752"/>
                </a:lnTo>
                <a:lnTo>
                  <a:pt x="72062" y="4388525"/>
                </a:lnTo>
                <a:lnTo>
                  <a:pt x="75315" y="4375182"/>
                </a:lnTo>
                <a:cubicBezTo>
                  <a:pt x="75941" y="4370194"/>
                  <a:pt x="75530" y="4367154"/>
                  <a:pt x="74333" y="4365355"/>
                </a:cubicBezTo>
                <a:lnTo>
                  <a:pt x="68893" y="4364787"/>
                </a:lnTo>
                <a:cubicBezTo>
                  <a:pt x="68887" y="4364737"/>
                  <a:pt x="68881" y="4364686"/>
                  <a:pt x="68875" y="4364636"/>
                </a:cubicBezTo>
                <a:cubicBezTo>
                  <a:pt x="68620" y="4351507"/>
                  <a:pt x="69309" y="4337030"/>
                  <a:pt x="58168" y="4323582"/>
                </a:cubicBezTo>
                <a:cubicBezTo>
                  <a:pt x="61811" y="4263350"/>
                  <a:pt x="99263" y="4233013"/>
                  <a:pt x="79972" y="4208494"/>
                </a:cubicBezTo>
                <a:cubicBezTo>
                  <a:pt x="88758" y="4180446"/>
                  <a:pt x="125844" y="4152085"/>
                  <a:pt x="106280" y="4120638"/>
                </a:cubicBezTo>
                <a:cubicBezTo>
                  <a:pt x="111598" y="4121936"/>
                  <a:pt x="113804" y="4120147"/>
                  <a:pt x="114398" y="4116558"/>
                </a:cubicBezTo>
                <a:cubicBezTo>
                  <a:pt x="114157" y="4114248"/>
                  <a:pt x="113917" y="4111937"/>
                  <a:pt x="113677" y="4109627"/>
                </a:cubicBezTo>
                <a:lnTo>
                  <a:pt x="105699" y="4105626"/>
                </a:lnTo>
                <a:cubicBezTo>
                  <a:pt x="77890" y="4088880"/>
                  <a:pt x="108987" y="4082598"/>
                  <a:pt x="106408" y="4051443"/>
                </a:cubicBezTo>
                <a:cubicBezTo>
                  <a:pt x="106858" y="4036630"/>
                  <a:pt x="97032" y="3985550"/>
                  <a:pt x="103822" y="3988496"/>
                </a:cubicBezTo>
                <a:lnTo>
                  <a:pt x="75372" y="3857059"/>
                </a:lnTo>
                <a:cubicBezTo>
                  <a:pt x="82817" y="3836376"/>
                  <a:pt x="81742" y="3824520"/>
                  <a:pt x="64937" y="3815652"/>
                </a:cubicBezTo>
                <a:cubicBezTo>
                  <a:pt x="102287" y="3718925"/>
                  <a:pt x="55573" y="3772320"/>
                  <a:pt x="59080" y="3696747"/>
                </a:cubicBezTo>
                <a:cubicBezTo>
                  <a:pt x="66269" y="3629648"/>
                  <a:pt x="63240" y="3571908"/>
                  <a:pt x="85623" y="3491441"/>
                </a:cubicBezTo>
                <a:cubicBezTo>
                  <a:pt x="98410" y="3474059"/>
                  <a:pt x="99525" y="3431012"/>
                  <a:pt x="100691" y="3417526"/>
                </a:cubicBezTo>
                <a:cubicBezTo>
                  <a:pt x="101857" y="3404040"/>
                  <a:pt x="95556" y="3412369"/>
                  <a:pt x="92620" y="3410525"/>
                </a:cubicBezTo>
                <a:cubicBezTo>
                  <a:pt x="92153" y="3374230"/>
                  <a:pt x="83244" y="3285268"/>
                  <a:pt x="79737" y="3235496"/>
                </a:cubicBezTo>
                <a:cubicBezTo>
                  <a:pt x="70953" y="3207448"/>
                  <a:pt x="52012" y="3143347"/>
                  <a:pt x="71576" y="3111898"/>
                </a:cubicBezTo>
                <a:cubicBezTo>
                  <a:pt x="66408" y="3077014"/>
                  <a:pt x="53542" y="3056489"/>
                  <a:pt x="48725" y="3026189"/>
                </a:cubicBezTo>
                <a:cubicBezTo>
                  <a:pt x="35029" y="3013335"/>
                  <a:pt x="35295" y="2950066"/>
                  <a:pt x="42673" y="2930099"/>
                </a:cubicBezTo>
                <a:cubicBezTo>
                  <a:pt x="72765" y="2876461"/>
                  <a:pt x="20837" y="2811743"/>
                  <a:pt x="43260" y="2768401"/>
                </a:cubicBezTo>
                <a:cubicBezTo>
                  <a:pt x="44784" y="2755816"/>
                  <a:pt x="43709" y="2744724"/>
                  <a:pt x="41022" y="2734617"/>
                </a:cubicBezTo>
                <a:lnTo>
                  <a:pt x="29707" y="2708118"/>
                </a:lnTo>
                <a:lnTo>
                  <a:pt x="18896" y="2704187"/>
                </a:lnTo>
                <a:lnTo>
                  <a:pt x="16157" y="2686013"/>
                </a:lnTo>
                <a:lnTo>
                  <a:pt x="0" y="2656506"/>
                </a:lnTo>
                <a:cubicBezTo>
                  <a:pt x="46275" y="2648213"/>
                  <a:pt x="-21852" y="2580542"/>
                  <a:pt x="20000" y="2589495"/>
                </a:cubicBezTo>
                <a:cubicBezTo>
                  <a:pt x="9004" y="2539865"/>
                  <a:pt x="51725" y="2561406"/>
                  <a:pt x="4503" y="2517909"/>
                </a:cubicBezTo>
                <a:cubicBezTo>
                  <a:pt x="18312" y="2426183"/>
                  <a:pt x="2043" y="2320005"/>
                  <a:pt x="38580" y="2235940"/>
                </a:cubicBezTo>
                <a:cubicBezTo>
                  <a:pt x="39530" y="2131535"/>
                  <a:pt x="31342" y="1983035"/>
                  <a:pt x="28357" y="1891475"/>
                </a:cubicBezTo>
                <a:cubicBezTo>
                  <a:pt x="18536" y="1816240"/>
                  <a:pt x="53985" y="1820215"/>
                  <a:pt x="16422" y="1754299"/>
                </a:cubicBezTo>
                <a:cubicBezTo>
                  <a:pt x="22523" y="1748800"/>
                  <a:pt x="14115" y="1712020"/>
                  <a:pt x="17619" y="1704948"/>
                </a:cubicBezTo>
                <a:lnTo>
                  <a:pt x="11875" y="1640075"/>
                </a:lnTo>
                <a:lnTo>
                  <a:pt x="10148" y="1637400"/>
                </a:lnTo>
                <a:cubicBezTo>
                  <a:pt x="6571" y="1625366"/>
                  <a:pt x="7662" y="1617809"/>
                  <a:pt x="10809" y="1612250"/>
                </a:cubicBezTo>
                <a:lnTo>
                  <a:pt x="30710" y="1498099"/>
                </a:lnTo>
                <a:lnTo>
                  <a:pt x="28832" y="1497366"/>
                </a:lnTo>
                <a:lnTo>
                  <a:pt x="25420" y="1490044"/>
                </a:lnTo>
                <a:lnTo>
                  <a:pt x="36357" y="1429750"/>
                </a:lnTo>
                <a:cubicBezTo>
                  <a:pt x="56105" y="1395764"/>
                  <a:pt x="51096" y="1348657"/>
                  <a:pt x="63323" y="1316453"/>
                </a:cubicBezTo>
                <a:cubicBezTo>
                  <a:pt x="113953" y="1206017"/>
                  <a:pt x="97314" y="1160971"/>
                  <a:pt x="167299" y="1100758"/>
                </a:cubicBezTo>
                <a:cubicBezTo>
                  <a:pt x="183322" y="1066821"/>
                  <a:pt x="207320" y="1013057"/>
                  <a:pt x="218971" y="997428"/>
                </a:cubicBezTo>
                <a:cubicBezTo>
                  <a:pt x="225661" y="983599"/>
                  <a:pt x="245059" y="996998"/>
                  <a:pt x="249304" y="969068"/>
                </a:cubicBezTo>
                <a:cubicBezTo>
                  <a:pt x="273910" y="912445"/>
                  <a:pt x="257335" y="876944"/>
                  <a:pt x="307518" y="815816"/>
                </a:cubicBezTo>
                <a:cubicBezTo>
                  <a:pt x="319844" y="734499"/>
                  <a:pt x="427269" y="648257"/>
                  <a:pt x="438631" y="588216"/>
                </a:cubicBezTo>
                <a:cubicBezTo>
                  <a:pt x="468336" y="534577"/>
                  <a:pt x="480025" y="521047"/>
                  <a:pt x="494548" y="466832"/>
                </a:cubicBezTo>
                <a:cubicBezTo>
                  <a:pt x="513994" y="444023"/>
                  <a:pt x="469014" y="421695"/>
                  <a:pt x="512985" y="406165"/>
                </a:cubicBezTo>
                <a:cubicBezTo>
                  <a:pt x="519819" y="312467"/>
                  <a:pt x="496295" y="285415"/>
                  <a:pt x="499246" y="226337"/>
                </a:cubicBezTo>
                <a:cubicBezTo>
                  <a:pt x="511217" y="180655"/>
                  <a:pt x="525793" y="85726"/>
                  <a:pt x="530694" y="51692"/>
                </a:cubicBezTo>
                <a:cubicBezTo>
                  <a:pt x="512001" y="39736"/>
                  <a:pt x="522977" y="34428"/>
                  <a:pt x="528655" y="22135"/>
                </a:cubicBezTo>
                <a:cubicBezTo>
                  <a:pt x="511506" y="14446"/>
                  <a:pt x="513258" y="7722"/>
                  <a:pt x="516964" y="1039"/>
                </a:cubicBezTo>
                <a:close/>
              </a:path>
            </a:pathLst>
          </a:custGeom>
        </p:spPr>
      </p:pic>
    </p:spTree>
    <p:extLst>
      <p:ext uri="{BB962C8B-B14F-4D97-AF65-F5344CB8AC3E}">
        <p14:creationId xmlns:p14="http://schemas.microsoft.com/office/powerpoint/2010/main" val="1379864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5C685BF-E9A7-4525-ABF3-CCC2EAC37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2687005"/>
          </a:xfrm>
          <a:custGeom>
            <a:avLst/>
            <a:gdLst>
              <a:gd name="connsiteX0" fmla="*/ 12192000 w 12192000"/>
              <a:gd name="connsiteY0" fmla="*/ 0 h 2785707"/>
              <a:gd name="connsiteX1" fmla="*/ 0 w 12192000"/>
              <a:gd name="connsiteY1" fmla="*/ 0 h 2785707"/>
              <a:gd name="connsiteX2" fmla="*/ 0 w 12192000"/>
              <a:gd name="connsiteY2" fmla="*/ 591237 h 2785707"/>
              <a:gd name="connsiteX3" fmla="*/ 7462 w 12192000"/>
              <a:gd name="connsiteY3" fmla="*/ 596097 h 2785707"/>
              <a:gd name="connsiteX4" fmla="*/ 65949 w 12192000"/>
              <a:gd name="connsiteY4" fmla="*/ 623063 h 2785707"/>
              <a:gd name="connsiteX5" fmla="*/ 174040 w 12192000"/>
              <a:gd name="connsiteY5" fmla="*/ 614935 h 2785707"/>
              <a:gd name="connsiteX6" fmla="*/ 331354 w 12192000"/>
              <a:gd name="connsiteY6" fmla="*/ 605310 h 2785707"/>
              <a:gd name="connsiteX7" fmla="*/ 437701 w 12192000"/>
              <a:gd name="connsiteY7" fmla="*/ 649169 h 2785707"/>
              <a:gd name="connsiteX8" fmla="*/ 570985 w 12192000"/>
              <a:gd name="connsiteY8" fmla="*/ 634864 h 2785707"/>
              <a:gd name="connsiteX9" fmla="*/ 660488 w 12192000"/>
              <a:gd name="connsiteY9" fmla="*/ 637694 h 2785707"/>
              <a:gd name="connsiteX10" fmla="*/ 862240 w 12192000"/>
              <a:gd name="connsiteY10" fmla="*/ 647402 h 2785707"/>
              <a:gd name="connsiteX11" fmla="*/ 1055198 w 12192000"/>
              <a:gd name="connsiteY11" fmla="*/ 658414 h 2785707"/>
              <a:gd name="connsiteX12" fmla="*/ 1161490 w 12192000"/>
              <a:gd name="connsiteY12" fmla="*/ 664553 h 2785707"/>
              <a:gd name="connsiteX13" fmla="*/ 1335488 w 12192000"/>
              <a:gd name="connsiteY13" fmla="*/ 684838 h 2785707"/>
              <a:gd name="connsiteX14" fmla="*/ 1384901 w 12192000"/>
              <a:gd name="connsiteY14" fmla="*/ 684207 h 2785707"/>
              <a:gd name="connsiteX15" fmla="*/ 1414557 w 12192000"/>
              <a:gd name="connsiteY15" fmla="*/ 685540 h 2785707"/>
              <a:gd name="connsiteX16" fmla="*/ 1479073 w 12192000"/>
              <a:gd name="connsiteY16" fmla="*/ 708783 h 2785707"/>
              <a:gd name="connsiteX17" fmla="*/ 1760498 w 12192000"/>
              <a:gd name="connsiteY17" fmla="*/ 700683 h 2785707"/>
              <a:gd name="connsiteX18" fmla="*/ 1971386 w 12192000"/>
              <a:gd name="connsiteY18" fmla="*/ 726403 h 2785707"/>
              <a:gd name="connsiteX19" fmla="*/ 2050659 w 12192000"/>
              <a:gd name="connsiteY19" fmla="*/ 720928 h 2785707"/>
              <a:gd name="connsiteX20" fmla="*/ 2220475 w 12192000"/>
              <a:gd name="connsiteY20" fmla="*/ 749487 h 2785707"/>
              <a:gd name="connsiteX21" fmla="*/ 2272406 w 12192000"/>
              <a:gd name="connsiteY21" fmla="*/ 777021 h 2785707"/>
              <a:gd name="connsiteX22" fmla="*/ 2297410 w 12192000"/>
              <a:gd name="connsiteY22" fmla="*/ 791240 h 2785707"/>
              <a:gd name="connsiteX23" fmla="*/ 2377393 w 12192000"/>
              <a:gd name="connsiteY23" fmla="*/ 838529 h 2785707"/>
              <a:gd name="connsiteX24" fmla="*/ 2389325 w 12192000"/>
              <a:gd name="connsiteY24" fmla="*/ 847736 h 2785707"/>
              <a:gd name="connsiteX25" fmla="*/ 2418508 w 12192000"/>
              <a:gd name="connsiteY25" fmla="*/ 847030 h 2785707"/>
              <a:gd name="connsiteX26" fmla="*/ 2435377 w 12192000"/>
              <a:gd name="connsiteY26" fmla="*/ 837345 h 2785707"/>
              <a:gd name="connsiteX27" fmla="*/ 2439620 w 12192000"/>
              <a:gd name="connsiteY27" fmla="*/ 840860 h 2785707"/>
              <a:gd name="connsiteX28" fmla="*/ 2451797 w 12192000"/>
              <a:gd name="connsiteY28" fmla="*/ 846508 h 2785707"/>
              <a:gd name="connsiteX29" fmla="*/ 2505861 w 12192000"/>
              <a:gd name="connsiteY29" fmla="*/ 882666 h 2785707"/>
              <a:gd name="connsiteX30" fmla="*/ 2528621 w 12192000"/>
              <a:gd name="connsiteY30" fmla="*/ 883310 h 2785707"/>
              <a:gd name="connsiteX31" fmla="*/ 2615876 w 12192000"/>
              <a:gd name="connsiteY31" fmla="*/ 913568 h 2785707"/>
              <a:gd name="connsiteX32" fmla="*/ 2633076 w 12192000"/>
              <a:gd name="connsiteY32" fmla="*/ 918384 h 2785707"/>
              <a:gd name="connsiteX33" fmla="*/ 2665101 w 12192000"/>
              <a:gd name="connsiteY33" fmla="*/ 936714 h 2785707"/>
              <a:gd name="connsiteX34" fmla="*/ 2675173 w 12192000"/>
              <a:gd name="connsiteY34" fmla="*/ 938458 h 2785707"/>
              <a:gd name="connsiteX35" fmla="*/ 2707978 w 12192000"/>
              <a:gd name="connsiteY35" fmla="*/ 955182 h 2785707"/>
              <a:gd name="connsiteX36" fmla="*/ 2778669 w 12192000"/>
              <a:gd name="connsiteY36" fmla="*/ 991480 h 2785707"/>
              <a:gd name="connsiteX37" fmla="*/ 2796452 w 12192000"/>
              <a:gd name="connsiteY37" fmla="*/ 1000372 h 2785707"/>
              <a:gd name="connsiteX38" fmla="*/ 2813495 w 12192000"/>
              <a:gd name="connsiteY38" fmla="*/ 1001982 h 2785707"/>
              <a:gd name="connsiteX39" fmla="*/ 2904193 w 12192000"/>
              <a:gd name="connsiteY39" fmla="*/ 1024123 h 2785707"/>
              <a:gd name="connsiteX40" fmla="*/ 2926826 w 12192000"/>
              <a:gd name="connsiteY40" fmla="*/ 1025558 h 2785707"/>
              <a:gd name="connsiteX41" fmla="*/ 2937629 w 12192000"/>
              <a:gd name="connsiteY41" fmla="*/ 1021496 h 2785707"/>
              <a:gd name="connsiteX42" fmla="*/ 2970190 w 12192000"/>
              <a:gd name="connsiteY42" fmla="*/ 1039341 h 2785707"/>
              <a:gd name="connsiteX43" fmla="*/ 3023036 w 12192000"/>
              <a:gd name="connsiteY43" fmla="*/ 1057429 h 2785707"/>
              <a:gd name="connsiteX44" fmla="*/ 3047640 w 12192000"/>
              <a:gd name="connsiteY44" fmla="*/ 1067886 h 2785707"/>
              <a:gd name="connsiteX45" fmla="*/ 3069615 w 12192000"/>
              <a:gd name="connsiteY45" fmla="*/ 1068623 h 2785707"/>
              <a:gd name="connsiteX46" fmla="*/ 3189718 w 12192000"/>
              <a:gd name="connsiteY46" fmla="*/ 1090790 h 2785707"/>
              <a:gd name="connsiteX47" fmla="*/ 3234683 w 12192000"/>
              <a:gd name="connsiteY47" fmla="*/ 1082861 h 2785707"/>
              <a:gd name="connsiteX48" fmla="*/ 3243889 w 12192000"/>
              <a:gd name="connsiteY48" fmla="*/ 1088560 h 2785707"/>
              <a:gd name="connsiteX49" fmla="*/ 3316289 w 12192000"/>
              <a:gd name="connsiteY49" fmla="*/ 1102846 h 2785707"/>
              <a:gd name="connsiteX50" fmla="*/ 3363255 w 12192000"/>
              <a:gd name="connsiteY50" fmla="*/ 1113121 h 2785707"/>
              <a:gd name="connsiteX51" fmla="*/ 3450298 w 12192000"/>
              <a:gd name="connsiteY51" fmla="*/ 1140641 h 2785707"/>
              <a:gd name="connsiteX52" fmla="*/ 3502843 w 12192000"/>
              <a:gd name="connsiteY52" fmla="*/ 1152088 h 2785707"/>
              <a:gd name="connsiteX53" fmla="*/ 3534327 w 12192000"/>
              <a:gd name="connsiteY53" fmla="*/ 1158780 h 2785707"/>
              <a:gd name="connsiteX54" fmla="*/ 3613707 w 12192000"/>
              <a:gd name="connsiteY54" fmla="*/ 1188135 h 2785707"/>
              <a:gd name="connsiteX55" fmla="*/ 3734447 w 12192000"/>
              <a:gd name="connsiteY55" fmla="*/ 1264997 h 2785707"/>
              <a:gd name="connsiteX56" fmla="*/ 3774777 w 12192000"/>
              <a:gd name="connsiteY56" fmla="*/ 1280345 h 2785707"/>
              <a:gd name="connsiteX57" fmla="*/ 3782987 w 12192000"/>
              <a:gd name="connsiteY57" fmla="*/ 1278825 h 2785707"/>
              <a:gd name="connsiteX58" fmla="*/ 3829525 w 12192000"/>
              <a:gd name="connsiteY58" fmla="*/ 1314650 h 2785707"/>
              <a:gd name="connsiteX59" fmla="*/ 3916534 w 12192000"/>
              <a:gd name="connsiteY59" fmla="*/ 1337438 h 2785707"/>
              <a:gd name="connsiteX60" fmla="*/ 3985243 w 12192000"/>
              <a:gd name="connsiteY60" fmla="*/ 1349887 h 2785707"/>
              <a:gd name="connsiteX61" fmla="*/ 4022446 w 12192000"/>
              <a:gd name="connsiteY61" fmla="*/ 1358915 h 2785707"/>
              <a:gd name="connsiteX62" fmla="*/ 4050987 w 12192000"/>
              <a:gd name="connsiteY62" fmla="*/ 1363213 h 2785707"/>
              <a:gd name="connsiteX63" fmla="*/ 4115739 w 12192000"/>
              <a:gd name="connsiteY63" fmla="*/ 1386380 h 2785707"/>
              <a:gd name="connsiteX64" fmla="*/ 4219773 w 12192000"/>
              <a:gd name="connsiteY64" fmla="*/ 1429896 h 2785707"/>
              <a:gd name="connsiteX65" fmla="*/ 4242592 w 12192000"/>
              <a:gd name="connsiteY65" fmla="*/ 1437995 h 2785707"/>
              <a:gd name="connsiteX66" fmla="*/ 4264860 w 12192000"/>
              <a:gd name="connsiteY66" fmla="*/ 1440328 h 2785707"/>
              <a:gd name="connsiteX67" fmla="*/ 4272342 w 12192000"/>
              <a:gd name="connsiteY67" fmla="*/ 1436836 h 2785707"/>
              <a:gd name="connsiteX68" fmla="*/ 4285317 w 12192000"/>
              <a:gd name="connsiteY68" fmla="*/ 1440547 h 2785707"/>
              <a:gd name="connsiteX69" fmla="*/ 4289326 w 12192000"/>
              <a:gd name="connsiteY69" fmla="*/ 1440567 h 2785707"/>
              <a:gd name="connsiteX70" fmla="*/ 4311745 w 12192000"/>
              <a:gd name="connsiteY70" fmla="*/ 1441649 h 2785707"/>
              <a:gd name="connsiteX71" fmla="*/ 4345821 w 12192000"/>
              <a:gd name="connsiteY71" fmla="*/ 1467990 h 2785707"/>
              <a:gd name="connsiteX72" fmla="*/ 4399086 w 12192000"/>
              <a:gd name="connsiteY72" fmla="*/ 1480631 h 2785707"/>
              <a:gd name="connsiteX73" fmla="*/ 4635587 w 12192000"/>
              <a:gd name="connsiteY73" fmla="*/ 1532477 h 2785707"/>
              <a:gd name="connsiteX74" fmla="*/ 4697305 w 12192000"/>
              <a:gd name="connsiteY74" fmla="*/ 1598576 h 2785707"/>
              <a:gd name="connsiteX75" fmla="*/ 4800559 w 12192000"/>
              <a:gd name="connsiteY75" fmla="*/ 1650651 h 2785707"/>
              <a:gd name="connsiteX76" fmla="*/ 4945615 w 12192000"/>
              <a:gd name="connsiteY76" fmla="*/ 1698753 h 2785707"/>
              <a:gd name="connsiteX77" fmla="*/ 4951384 w 12192000"/>
              <a:gd name="connsiteY77" fmla="*/ 1709811 h 2785707"/>
              <a:gd name="connsiteX78" fmla="*/ 4961956 w 12192000"/>
              <a:gd name="connsiteY78" fmla="*/ 1718626 h 2785707"/>
              <a:gd name="connsiteX79" fmla="*/ 4964473 w 12192000"/>
              <a:gd name="connsiteY79" fmla="*/ 1718615 h 2785707"/>
              <a:gd name="connsiteX80" fmla="*/ 4991598 w 12192000"/>
              <a:gd name="connsiteY80" fmla="*/ 1734829 h 2785707"/>
              <a:gd name="connsiteX81" fmla="*/ 5009548 w 12192000"/>
              <a:gd name="connsiteY81" fmla="*/ 1747489 h 2785707"/>
              <a:gd name="connsiteX82" fmla="*/ 5014839 w 12192000"/>
              <a:gd name="connsiteY82" fmla="*/ 1748130 h 2785707"/>
              <a:gd name="connsiteX83" fmla="*/ 5058738 w 12192000"/>
              <a:gd name="connsiteY83" fmla="*/ 1764982 h 2785707"/>
              <a:gd name="connsiteX84" fmla="*/ 5080507 w 12192000"/>
              <a:gd name="connsiteY84" fmla="*/ 1768847 h 2785707"/>
              <a:gd name="connsiteX85" fmla="*/ 5142055 w 12192000"/>
              <a:gd name="connsiteY85" fmla="*/ 1767607 h 2785707"/>
              <a:gd name="connsiteX86" fmla="*/ 5173522 w 12192000"/>
              <a:gd name="connsiteY86" fmla="*/ 1784620 h 2785707"/>
              <a:gd name="connsiteX87" fmla="*/ 5180367 w 12192000"/>
              <a:gd name="connsiteY87" fmla="*/ 1787604 h 2785707"/>
              <a:gd name="connsiteX88" fmla="*/ 5180716 w 12192000"/>
              <a:gd name="connsiteY88" fmla="*/ 1787481 h 2785707"/>
              <a:gd name="connsiteX89" fmla="*/ 5188363 w 12192000"/>
              <a:gd name="connsiteY89" fmla="*/ 1790269 h 2785707"/>
              <a:gd name="connsiteX90" fmla="*/ 5192852 w 12192000"/>
              <a:gd name="connsiteY90" fmla="*/ 1793043 h 2785707"/>
              <a:gd name="connsiteX91" fmla="*/ 5272230 w 12192000"/>
              <a:gd name="connsiteY91" fmla="*/ 1791348 h 2785707"/>
              <a:gd name="connsiteX92" fmla="*/ 5376484 w 12192000"/>
              <a:gd name="connsiteY92" fmla="*/ 1805756 h 2785707"/>
              <a:gd name="connsiteX93" fmla="*/ 5478926 w 12192000"/>
              <a:gd name="connsiteY93" fmla="*/ 1822858 h 2785707"/>
              <a:gd name="connsiteX94" fmla="*/ 5515632 w 12192000"/>
              <a:gd name="connsiteY94" fmla="*/ 1830425 h 2785707"/>
              <a:gd name="connsiteX95" fmla="*/ 5582742 w 12192000"/>
              <a:gd name="connsiteY95" fmla="*/ 1837848 h 2785707"/>
              <a:gd name="connsiteX96" fmla="*/ 5615731 w 12192000"/>
              <a:gd name="connsiteY96" fmla="*/ 1838115 h 2785707"/>
              <a:gd name="connsiteX97" fmla="*/ 5619149 w 12192000"/>
              <a:gd name="connsiteY97" fmla="*/ 1835988 h 2785707"/>
              <a:gd name="connsiteX98" fmla="*/ 5625050 w 12192000"/>
              <a:gd name="connsiteY98" fmla="*/ 1835832 h 2785707"/>
              <a:gd name="connsiteX99" fmla="*/ 5640026 w 12192000"/>
              <a:gd name="connsiteY99" fmla="*/ 1839536 h 2785707"/>
              <a:gd name="connsiteX100" fmla="*/ 5645469 w 12192000"/>
              <a:gd name="connsiteY100" fmla="*/ 1841610 h 2785707"/>
              <a:gd name="connsiteX101" fmla="*/ 5653837 w 12192000"/>
              <a:gd name="connsiteY101" fmla="*/ 1843194 h 2785707"/>
              <a:gd name="connsiteX102" fmla="*/ 5654101 w 12192000"/>
              <a:gd name="connsiteY102" fmla="*/ 1843017 h 2785707"/>
              <a:gd name="connsiteX103" fmla="*/ 5661820 w 12192000"/>
              <a:gd name="connsiteY103" fmla="*/ 1844927 h 2785707"/>
              <a:gd name="connsiteX104" fmla="*/ 5698828 w 12192000"/>
              <a:gd name="connsiteY104" fmla="*/ 1857009 h 2785707"/>
              <a:gd name="connsiteX105" fmla="*/ 5755153 w 12192000"/>
              <a:gd name="connsiteY105" fmla="*/ 1846051 h 2785707"/>
              <a:gd name="connsiteX106" fmla="*/ 5777080 w 12192000"/>
              <a:gd name="connsiteY106" fmla="*/ 1846484 h 2785707"/>
              <a:gd name="connsiteX107" fmla="*/ 5790062 w 12192000"/>
              <a:gd name="connsiteY107" fmla="*/ 1844754 h 2785707"/>
              <a:gd name="connsiteX108" fmla="*/ 5888138 w 12192000"/>
              <a:gd name="connsiteY108" fmla="*/ 1877663 h 2785707"/>
              <a:gd name="connsiteX109" fmla="*/ 5902013 w 12192000"/>
              <a:gd name="connsiteY109" fmla="*/ 1884827 h 2785707"/>
              <a:gd name="connsiteX110" fmla="*/ 5912492 w 12192000"/>
              <a:gd name="connsiteY110" fmla="*/ 1894998 h 2785707"/>
              <a:gd name="connsiteX111" fmla="*/ 6068995 w 12192000"/>
              <a:gd name="connsiteY111" fmla="*/ 1920302 h 2785707"/>
              <a:gd name="connsiteX112" fmla="*/ 6283598 w 12192000"/>
              <a:gd name="connsiteY112" fmla="*/ 1991295 h 2785707"/>
              <a:gd name="connsiteX113" fmla="*/ 6378390 w 12192000"/>
              <a:gd name="connsiteY113" fmla="*/ 1991561 h 2785707"/>
              <a:gd name="connsiteX114" fmla="*/ 6519309 w 12192000"/>
              <a:gd name="connsiteY114" fmla="*/ 2027309 h 2785707"/>
              <a:gd name="connsiteX115" fmla="*/ 6643152 w 12192000"/>
              <a:gd name="connsiteY115" fmla="*/ 2049516 h 2785707"/>
              <a:gd name="connsiteX116" fmla="*/ 6656875 w 12192000"/>
              <a:gd name="connsiteY116" fmla="*/ 2051188 h 2785707"/>
              <a:gd name="connsiteX117" fmla="*/ 6662165 w 12192000"/>
              <a:gd name="connsiteY117" fmla="*/ 2046505 h 2785707"/>
              <a:gd name="connsiteX118" fmla="*/ 6708706 w 12192000"/>
              <a:gd name="connsiteY118" fmla="*/ 2049842 h 2785707"/>
              <a:gd name="connsiteX119" fmla="*/ 6797201 w 12192000"/>
              <a:gd name="connsiteY119" fmla="*/ 2065320 h 2785707"/>
              <a:gd name="connsiteX120" fmla="*/ 6810764 w 12192000"/>
              <a:gd name="connsiteY120" fmla="*/ 2071002 h 2785707"/>
              <a:gd name="connsiteX121" fmla="*/ 6901101 w 12192000"/>
              <a:gd name="connsiteY121" fmla="*/ 2082052 h 2785707"/>
              <a:gd name="connsiteX122" fmla="*/ 6962781 w 12192000"/>
              <a:gd name="connsiteY122" fmla="*/ 2092999 h 2785707"/>
              <a:gd name="connsiteX123" fmla="*/ 6975881 w 12192000"/>
              <a:gd name="connsiteY123" fmla="*/ 2098520 h 2785707"/>
              <a:gd name="connsiteX124" fmla="*/ 6991402 w 12192000"/>
              <a:gd name="connsiteY124" fmla="*/ 2094572 h 2785707"/>
              <a:gd name="connsiteX125" fmla="*/ 6996085 w 12192000"/>
              <a:gd name="connsiteY125" fmla="*/ 2090397 h 2785707"/>
              <a:gd name="connsiteX126" fmla="*/ 7045119 w 12192000"/>
              <a:gd name="connsiteY126" fmla="*/ 2100367 h 2785707"/>
              <a:gd name="connsiteX127" fmla="*/ 7051064 w 12192000"/>
              <a:gd name="connsiteY127" fmla="*/ 2100779 h 2785707"/>
              <a:gd name="connsiteX128" fmla="*/ 7092123 w 12192000"/>
              <a:gd name="connsiteY128" fmla="*/ 2100750 h 2785707"/>
              <a:gd name="connsiteX129" fmla="*/ 7153291 w 12192000"/>
              <a:gd name="connsiteY129" fmla="*/ 2096258 h 2785707"/>
              <a:gd name="connsiteX130" fmla="*/ 7216946 w 12192000"/>
              <a:gd name="connsiteY130" fmla="*/ 2083586 h 2785707"/>
              <a:gd name="connsiteX131" fmla="*/ 7253640 w 12192000"/>
              <a:gd name="connsiteY131" fmla="*/ 2078754 h 2785707"/>
              <a:gd name="connsiteX132" fmla="*/ 7279228 w 12192000"/>
              <a:gd name="connsiteY132" fmla="*/ 2072719 h 2785707"/>
              <a:gd name="connsiteX133" fmla="*/ 7350342 w 12192000"/>
              <a:gd name="connsiteY133" fmla="*/ 2070909 h 2785707"/>
              <a:gd name="connsiteX134" fmla="*/ 7470724 w 12192000"/>
              <a:gd name="connsiteY134" fmla="*/ 2073574 h 2785707"/>
              <a:gd name="connsiteX135" fmla="*/ 7514696 w 12192000"/>
              <a:gd name="connsiteY135" fmla="*/ 2067266 h 2785707"/>
              <a:gd name="connsiteX136" fmla="*/ 7516909 w 12192000"/>
              <a:gd name="connsiteY136" fmla="*/ 2061590 h 2785707"/>
              <a:gd name="connsiteX137" fmla="*/ 7530255 w 12192000"/>
              <a:gd name="connsiteY137" fmla="*/ 2060403 h 2785707"/>
              <a:gd name="connsiteX138" fmla="*/ 7533279 w 12192000"/>
              <a:gd name="connsiteY138" fmla="*/ 2059039 h 2785707"/>
              <a:gd name="connsiteX139" fmla="*/ 7551151 w 12192000"/>
              <a:gd name="connsiteY139" fmla="*/ 2052267 h 2785707"/>
              <a:gd name="connsiteX140" fmla="*/ 7602338 w 12192000"/>
              <a:gd name="connsiteY140" fmla="*/ 2063846 h 2785707"/>
              <a:gd name="connsiteX141" fmla="*/ 7625892 w 12192000"/>
              <a:gd name="connsiteY141" fmla="*/ 2064714 h 2785707"/>
              <a:gd name="connsiteX142" fmla="*/ 7648322 w 12192000"/>
              <a:gd name="connsiteY142" fmla="*/ 2072757 h 2785707"/>
              <a:gd name="connsiteX143" fmla="*/ 7660138 w 12192000"/>
              <a:gd name="connsiteY143" fmla="*/ 2081487 h 2785707"/>
              <a:gd name="connsiteX144" fmla="*/ 7701887 w 12192000"/>
              <a:gd name="connsiteY144" fmla="*/ 2097255 h 2785707"/>
              <a:gd name="connsiteX145" fmla="*/ 7701887 w 12192000"/>
              <a:gd name="connsiteY145" fmla="*/ 2081564 h 2785707"/>
              <a:gd name="connsiteX146" fmla="*/ 7781603 w 12192000"/>
              <a:gd name="connsiteY146" fmla="*/ 2105597 h 2785707"/>
              <a:gd name="connsiteX147" fmla="*/ 7840532 w 12192000"/>
              <a:gd name="connsiteY147" fmla="*/ 2126887 h 2785707"/>
              <a:gd name="connsiteX148" fmla="*/ 7852490 w 12192000"/>
              <a:gd name="connsiteY148" fmla="*/ 2134555 h 2785707"/>
              <a:gd name="connsiteX149" fmla="*/ 7868492 w 12192000"/>
              <a:gd name="connsiteY149" fmla="*/ 2133321 h 2785707"/>
              <a:gd name="connsiteX150" fmla="*/ 7873842 w 12192000"/>
              <a:gd name="connsiteY150" fmla="*/ 2130014 h 2785707"/>
              <a:gd name="connsiteX151" fmla="*/ 7920468 w 12192000"/>
              <a:gd name="connsiteY151" fmla="*/ 2148187 h 2785707"/>
              <a:gd name="connsiteX152" fmla="*/ 7926263 w 12192000"/>
              <a:gd name="connsiteY152" fmla="*/ 2149606 h 2785707"/>
              <a:gd name="connsiteX153" fmla="*/ 7966770 w 12192000"/>
              <a:gd name="connsiteY153" fmla="*/ 2156585 h 2785707"/>
              <a:gd name="connsiteX154" fmla="*/ 8092911 w 12192000"/>
              <a:gd name="connsiteY154" fmla="*/ 2161008 h 2785707"/>
              <a:gd name="connsiteX155" fmla="*/ 8129956 w 12192000"/>
              <a:gd name="connsiteY155" fmla="*/ 2162518 h 2785707"/>
              <a:gd name="connsiteX156" fmla="*/ 8156253 w 12192000"/>
              <a:gd name="connsiteY156" fmla="*/ 2160951 h 2785707"/>
              <a:gd name="connsiteX157" fmla="*/ 8226723 w 12192000"/>
              <a:gd name="connsiteY157" fmla="*/ 2171307 h 2785707"/>
              <a:gd name="connsiteX158" fmla="*/ 8345013 w 12192000"/>
              <a:gd name="connsiteY158" fmla="*/ 2194472 h 2785707"/>
              <a:gd name="connsiteX159" fmla="*/ 8389494 w 12192000"/>
              <a:gd name="connsiteY159" fmla="*/ 2195774 h 2785707"/>
              <a:gd name="connsiteX160" fmla="*/ 8392672 w 12192000"/>
              <a:gd name="connsiteY160" fmla="*/ 2190570 h 2785707"/>
              <a:gd name="connsiteX161" fmla="*/ 8406045 w 12192000"/>
              <a:gd name="connsiteY161" fmla="*/ 2191681 h 2785707"/>
              <a:gd name="connsiteX162" fmla="*/ 8409264 w 12192000"/>
              <a:gd name="connsiteY162" fmla="*/ 2190855 h 2785707"/>
              <a:gd name="connsiteX163" fmla="*/ 8428080 w 12192000"/>
              <a:gd name="connsiteY163" fmla="*/ 2187244 h 2785707"/>
              <a:gd name="connsiteX164" fmla="*/ 8476550 w 12192000"/>
              <a:gd name="connsiteY164" fmla="*/ 2207369 h 2785707"/>
              <a:gd name="connsiteX165" fmla="*/ 8588757 w 12192000"/>
              <a:gd name="connsiteY165" fmla="*/ 2225395 h 2785707"/>
              <a:gd name="connsiteX166" fmla="*/ 8749518 w 12192000"/>
              <a:gd name="connsiteY166" fmla="*/ 2245011 h 2785707"/>
              <a:gd name="connsiteX167" fmla="*/ 8874315 w 12192000"/>
              <a:gd name="connsiteY167" fmla="*/ 2266877 h 2785707"/>
              <a:gd name="connsiteX168" fmla="*/ 9029190 w 12192000"/>
              <a:gd name="connsiteY168" fmla="*/ 2309251 h 2785707"/>
              <a:gd name="connsiteX169" fmla="*/ 9142331 w 12192000"/>
              <a:gd name="connsiteY169" fmla="*/ 2320064 h 2785707"/>
              <a:gd name="connsiteX170" fmla="*/ 9155844 w 12192000"/>
              <a:gd name="connsiteY170" fmla="*/ 2330314 h 2785707"/>
              <a:gd name="connsiteX171" fmla="*/ 9171403 w 12192000"/>
              <a:gd name="connsiteY171" fmla="*/ 2337223 h 2785707"/>
              <a:gd name="connsiteX172" fmla="*/ 9173407 w 12192000"/>
              <a:gd name="connsiteY172" fmla="*/ 2336681 h 2785707"/>
              <a:gd name="connsiteX173" fmla="*/ 9208166 w 12192000"/>
              <a:gd name="connsiteY173" fmla="*/ 2347769 h 2785707"/>
              <a:gd name="connsiteX174" fmla="*/ 9274752 w 12192000"/>
              <a:gd name="connsiteY174" fmla="*/ 2367321 h 2785707"/>
              <a:gd name="connsiteX175" fmla="*/ 9275339 w 12192000"/>
              <a:gd name="connsiteY175" fmla="*/ 2366424 h 2785707"/>
              <a:gd name="connsiteX176" fmla="*/ 9286171 w 12192000"/>
              <a:gd name="connsiteY176" fmla="*/ 2364868 h 2785707"/>
              <a:gd name="connsiteX177" fmla="*/ 9306706 w 12192000"/>
              <a:gd name="connsiteY177" fmla="*/ 2364279 h 2785707"/>
              <a:gd name="connsiteX178" fmla="*/ 9354964 w 12192000"/>
              <a:gd name="connsiteY178" fmla="*/ 2350000 h 2785707"/>
              <a:gd name="connsiteX179" fmla="*/ 9393840 w 12192000"/>
              <a:gd name="connsiteY179" fmla="*/ 2360999 h 2785707"/>
              <a:gd name="connsiteX180" fmla="*/ 9401723 w 12192000"/>
              <a:gd name="connsiteY180" fmla="*/ 2362648 h 2785707"/>
              <a:gd name="connsiteX181" fmla="*/ 9401904 w 12192000"/>
              <a:gd name="connsiteY181" fmla="*/ 2362449 h 2785707"/>
              <a:gd name="connsiteX182" fmla="*/ 9410265 w 12192000"/>
              <a:gd name="connsiteY182" fmla="*/ 2363724 h 2785707"/>
              <a:gd name="connsiteX183" fmla="*/ 9431384 w 12192000"/>
              <a:gd name="connsiteY183" fmla="*/ 2368857 h 2785707"/>
              <a:gd name="connsiteX184" fmla="*/ 9436806 w 12192000"/>
              <a:gd name="connsiteY184" fmla="*/ 2368409 h 2785707"/>
              <a:gd name="connsiteX185" fmla="*/ 9469943 w 12192000"/>
              <a:gd name="connsiteY185" fmla="*/ 2364702 h 2785707"/>
              <a:gd name="connsiteX186" fmla="*/ 9571973 w 12192000"/>
              <a:gd name="connsiteY186" fmla="*/ 2375579 h 2785707"/>
              <a:gd name="connsiteX187" fmla="*/ 9673508 w 12192000"/>
              <a:gd name="connsiteY187" fmla="*/ 2388756 h 2785707"/>
              <a:gd name="connsiteX188" fmla="*/ 9775728 w 12192000"/>
              <a:gd name="connsiteY188" fmla="*/ 2398997 h 2785707"/>
              <a:gd name="connsiteX189" fmla="*/ 9828502 w 12192000"/>
              <a:gd name="connsiteY189" fmla="*/ 2387377 h 2785707"/>
              <a:gd name="connsiteX190" fmla="*/ 9834358 w 12192000"/>
              <a:gd name="connsiteY190" fmla="*/ 2387922 h 2785707"/>
              <a:gd name="connsiteX191" fmla="*/ 9848851 w 12192000"/>
              <a:gd name="connsiteY191" fmla="*/ 2393407 h 2785707"/>
              <a:gd name="connsiteX192" fmla="*/ 9854053 w 12192000"/>
              <a:gd name="connsiteY192" fmla="*/ 2396127 h 2785707"/>
              <a:gd name="connsiteX193" fmla="*/ 9862192 w 12192000"/>
              <a:gd name="connsiteY193" fmla="*/ 2398707 h 2785707"/>
              <a:gd name="connsiteX194" fmla="*/ 9862471 w 12192000"/>
              <a:gd name="connsiteY194" fmla="*/ 2398561 h 2785707"/>
              <a:gd name="connsiteX195" fmla="*/ 9905498 w 12192000"/>
              <a:gd name="connsiteY195" fmla="*/ 2417867 h 2785707"/>
              <a:gd name="connsiteX196" fmla="*/ 9962223 w 12192000"/>
              <a:gd name="connsiteY196" fmla="*/ 2413612 h 2785707"/>
              <a:gd name="connsiteX197" fmla="*/ 9983885 w 12192000"/>
              <a:gd name="connsiteY197" fmla="*/ 2416653 h 2785707"/>
              <a:gd name="connsiteX198" fmla="*/ 9995871 w 12192000"/>
              <a:gd name="connsiteY198" fmla="*/ 2417158 h 2785707"/>
              <a:gd name="connsiteX199" fmla="*/ 10030934 w 12192000"/>
              <a:gd name="connsiteY199" fmla="*/ 2432369 h 2785707"/>
              <a:gd name="connsiteX200" fmla="*/ 10036087 w 12192000"/>
              <a:gd name="connsiteY200" fmla="*/ 2432793 h 2785707"/>
              <a:gd name="connsiteX201" fmla="*/ 10057471 w 12192000"/>
              <a:gd name="connsiteY201" fmla="*/ 2445317 h 2785707"/>
              <a:gd name="connsiteX202" fmla="*/ 10088697 w 12192000"/>
              <a:gd name="connsiteY202" fmla="*/ 2461159 h 2785707"/>
              <a:gd name="connsiteX203" fmla="*/ 10091030 w 12192000"/>
              <a:gd name="connsiteY203" fmla="*/ 2461029 h 2785707"/>
              <a:gd name="connsiteX204" fmla="*/ 10104127 w 12192000"/>
              <a:gd name="connsiteY204" fmla="*/ 2469841 h 2785707"/>
              <a:gd name="connsiteX205" fmla="*/ 10169163 w 12192000"/>
              <a:gd name="connsiteY205" fmla="*/ 2492519 h 2785707"/>
              <a:gd name="connsiteX206" fmla="*/ 10266247 w 12192000"/>
              <a:gd name="connsiteY206" fmla="*/ 2525164 h 2785707"/>
              <a:gd name="connsiteX207" fmla="*/ 10383588 w 12192000"/>
              <a:gd name="connsiteY207" fmla="*/ 2556604 h 2785707"/>
              <a:gd name="connsiteX208" fmla="*/ 10502276 w 12192000"/>
              <a:gd name="connsiteY208" fmla="*/ 2611346 h 2785707"/>
              <a:gd name="connsiteX209" fmla="*/ 10702436 w 12192000"/>
              <a:gd name="connsiteY209" fmla="*/ 2685688 h 2785707"/>
              <a:gd name="connsiteX210" fmla="*/ 10738338 w 12192000"/>
              <a:gd name="connsiteY210" fmla="*/ 2690143 h 2785707"/>
              <a:gd name="connsiteX211" fmla="*/ 10738410 w 12192000"/>
              <a:gd name="connsiteY211" fmla="*/ 2690169 h 2785707"/>
              <a:gd name="connsiteX212" fmla="*/ 10828361 w 12192000"/>
              <a:gd name="connsiteY212" fmla="*/ 2695982 h 2785707"/>
              <a:gd name="connsiteX213" fmla="*/ 10850642 w 12192000"/>
              <a:gd name="connsiteY213" fmla="*/ 2691703 h 2785707"/>
              <a:gd name="connsiteX214" fmla="*/ 10944231 w 12192000"/>
              <a:gd name="connsiteY214" fmla="*/ 2690377 h 2785707"/>
              <a:gd name="connsiteX215" fmla="*/ 10961147 w 12192000"/>
              <a:gd name="connsiteY215" fmla="*/ 2687666 h 2785707"/>
              <a:gd name="connsiteX216" fmla="*/ 10980692 w 12192000"/>
              <a:gd name="connsiteY216" fmla="*/ 2691799 h 2785707"/>
              <a:gd name="connsiteX217" fmla="*/ 11058630 w 12192000"/>
              <a:gd name="connsiteY217" fmla="*/ 2709148 h 2785707"/>
              <a:gd name="connsiteX218" fmla="*/ 11094767 w 12192000"/>
              <a:gd name="connsiteY218" fmla="*/ 2717083 h 2785707"/>
              <a:gd name="connsiteX219" fmla="*/ 11096358 w 12192000"/>
              <a:gd name="connsiteY219" fmla="*/ 2720774 h 2785707"/>
              <a:gd name="connsiteX220" fmla="*/ 11104973 w 12192000"/>
              <a:gd name="connsiteY220" fmla="*/ 2716245 h 2785707"/>
              <a:gd name="connsiteX221" fmla="*/ 11131099 w 12192000"/>
              <a:gd name="connsiteY221" fmla="*/ 2719881 h 2785707"/>
              <a:gd name="connsiteX222" fmla="*/ 11140776 w 12192000"/>
              <a:gd name="connsiteY222" fmla="*/ 2725926 h 2785707"/>
              <a:gd name="connsiteX223" fmla="*/ 11158686 w 12192000"/>
              <a:gd name="connsiteY223" fmla="*/ 2726270 h 2785707"/>
              <a:gd name="connsiteX224" fmla="*/ 11273267 w 12192000"/>
              <a:gd name="connsiteY224" fmla="*/ 2728567 h 2785707"/>
              <a:gd name="connsiteX225" fmla="*/ 11288916 w 12192000"/>
              <a:gd name="connsiteY225" fmla="*/ 2737828 h 2785707"/>
              <a:gd name="connsiteX226" fmla="*/ 11311388 w 12192000"/>
              <a:gd name="connsiteY226" fmla="*/ 2736624 h 2785707"/>
              <a:gd name="connsiteX227" fmla="*/ 11335078 w 12192000"/>
              <a:gd name="connsiteY227" fmla="*/ 2749941 h 2785707"/>
              <a:gd name="connsiteX228" fmla="*/ 11348344 w 12192000"/>
              <a:gd name="connsiteY228" fmla="*/ 2752346 h 2785707"/>
              <a:gd name="connsiteX229" fmla="*/ 11353373 w 12192000"/>
              <a:gd name="connsiteY229" fmla="*/ 2754678 h 2785707"/>
              <a:gd name="connsiteX230" fmla="*/ 11367159 w 12192000"/>
              <a:gd name="connsiteY230" fmla="*/ 2741107 h 2785707"/>
              <a:gd name="connsiteX231" fmla="*/ 11389712 w 12192000"/>
              <a:gd name="connsiteY231" fmla="*/ 2740372 h 2785707"/>
              <a:gd name="connsiteX232" fmla="*/ 11395219 w 12192000"/>
              <a:gd name="connsiteY232" fmla="*/ 2733120 h 2785707"/>
              <a:gd name="connsiteX233" fmla="*/ 11409180 w 12192000"/>
              <a:gd name="connsiteY233" fmla="*/ 2739023 h 2785707"/>
              <a:gd name="connsiteX234" fmla="*/ 11431837 w 12192000"/>
              <a:gd name="connsiteY234" fmla="*/ 2746056 h 2785707"/>
              <a:gd name="connsiteX235" fmla="*/ 11444471 w 12192000"/>
              <a:gd name="connsiteY235" fmla="*/ 2749621 h 2785707"/>
              <a:gd name="connsiteX236" fmla="*/ 11451208 w 12192000"/>
              <a:gd name="connsiteY236" fmla="*/ 2744859 h 2785707"/>
              <a:gd name="connsiteX237" fmla="*/ 11473061 w 12192000"/>
              <a:gd name="connsiteY237" fmla="*/ 2757601 h 2785707"/>
              <a:gd name="connsiteX238" fmla="*/ 11526925 w 12192000"/>
              <a:gd name="connsiteY238" fmla="*/ 2772124 h 2785707"/>
              <a:gd name="connsiteX239" fmla="*/ 11584409 w 12192000"/>
              <a:gd name="connsiteY239" fmla="*/ 2785707 h 2785707"/>
              <a:gd name="connsiteX240" fmla="*/ 11705161 w 12192000"/>
              <a:gd name="connsiteY240" fmla="*/ 2774143 h 2785707"/>
              <a:gd name="connsiteX241" fmla="*/ 11831541 w 12192000"/>
              <a:gd name="connsiteY241" fmla="*/ 2745647 h 2785707"/>
              <a:gd name="connsiteX242" fmla="*/ 12017942 w 12192000"/>
              <a:gd name="connsiteY242" fmla="*/ 2704117 h 2785707"/>
              <a:gd name="connsiteX243" fmla="*/ 12134490 w 12192000"/>
              <a:gd name="connsiteY243" fmla="*/ 2673464 h 2785707"/>
              <a:gd name="connsiteX244" fmla="*/ 12159651 w 12192000"/>
              <a:gd name="connsiteY244" fmla="*/ 2679085 h 2785707"/>
              <a:gd name="connsiteX245" fmla="*/ 12192000 w 12192000"/>
              <a:gd name="connsiteY245" fmla="*/ 2674480 h 2785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Lst>
            <a:rect l="l" t="t" r="r" b="b"/>
            <a:pathLst>
              <a:path w="12192000" h="2785707">
                <a:moveTo>
                  <a:pt x="12192000" y="0"/>
                </a:moveTo>
                <a:lnTo>
                  <a:pt x="0" y="0"/>
                </a:lnTo>
                <a:lnTo>
                  <a:pt x="0" y="591237"/>
                </a:lnTo>
                <a:lnTo>
                  <a:pt x="7462" y="596097"/>
                </a:lnTo>
                <a:cubicBezTo>
                  <a:pt x="33908" y="613349"/>
                  <a:pt x="59850" y="629066"/>
                  <a:pt x="65949" y="623063"/>
                </a:cubicBezTo>
                <a:cubicBezTo>
                  <a:pt x="104511" y="621541"/>
                  <a:pt x="147418" y="628042"/>
                  <a:pt x="174040" y="614935"/>
                </a:cubicBezTo>
                <a:cubicBezTo>
                  <a:pt x="181060" y="595502"/>
                  <a:pt x="307304" y="613591"/>
                  <a:pt x="331354" y="605310"/>
                </a:cubicBezTo>
                <a:cubicBezTo>
                  <a:pt x="388829" y="623899"/>
                  <a:pt x="404420" y="655488"/>
                  <a:pt x="437701" y="649169"/>
                </a:cubicBezTo>
                <a:cubicBezTo>
                  <a:pt x="460360" y="643797"/>
                  <a:pt x="544430" y="662096"/>
                  <a:pt x="570985" y="634864"/>
                </a:cubicBezTo>
                <a:cubicBezTo>
                  <a:pt x="611720" y="655852"/>
                  <a:pt x="628268" y="628594"/>
                  <a:pt x="660488" y="637694"/>
                </a:cubicBezTo>
                <a:cubicBezTo>
                  <a:pt x="731929" y="640906"/>
                  <a:pt x="769884" y="669504"/>
                  <a:pt x="862240" y="647402"/>
                </a:cubicBezTo>
                <a:cubicBezTo>
                  <a:pt x="904065" y="656940"/>
                  <a:pt x="965938" y="616724"/>
                  <a:pt x="1055198" y="658414"/>
                </a:cubicBezTo>
                <a:cubicBezTo>
                  <a:pt x="1106774" y="665872"/>
                  <a:pt x="1080744" y="646485"/>
                  <a:pt x="1161490" y="664553"/>
                </a:cubicBezTo>
                <a:cubicBezTo>
                  <a:pt x="1184673" y="638081"/>
                  <a:pt x="1309702" y="681966"/>
                  <a:pt x="1335488" y="684838"/>
                </a:cubicBezTo>
                <a:cubicBezTo>
                  <a:pt x="1355801" y="667828"/>
                  <a:pt x="1366194" y="681653"/>
                  <a:pt x="1384901" y="684207"/>
                </a:cubicBezTo>
                <a:cubicBezTo>
                  <a:pt x="1393212" y="673848"/>
                  <a:pt x="1409014" y="673874"/>
                  <a:pt x="1414557" y="685540"/>
                </a:cubicBezTo>
                <a:cubicBezTo>
                  <a:pt x="1407315" y="713070"/>
                  <a:pt x="1474731" y="690092"/>
                  <a:pt x="1479073" y="708783"/>
                </a:cubicBezTo>
                <a:cubicBezTo>
                  <a:pt x="1540070" y="714517"/>
                  <a:pt x="1678447" y="697746"/>
                  <a:pt x="1760498" y="700683"/>
                </a:cubicBezTo>
                <a:cubicBezTo>
                  <a:pt x="1792632" y="694031"/>
                  <a:pt x="1855180" y="727000"/>
                  <a:pt x="1971386" y="726403"/>
                </a:cubicBezTo>
                <a:cubicBezTo>
                  <a:pt x="1986964" y="720596"/>
                  <a:pt x="2046286" y="708514"/>
                  <a:pt x="2050659" y="720928"/>
                </a:cubicBezTo>
                <a:cubicBezTo>
                  <a:pt x="2086682" y="721863"/>
                  <a:pt x="2195049" y="765696"/>
                  <a:pt x="2220475" y="749487"/>
                </a:cubicBezTo>
                <a:cubicBezTo>
                  <a:pt x="2215241" y="776310"/>
                  <a:pt x="2266142" y="751623"/>
                  <a:pt x="2272406" y="777021"/>
                </a:cubicBezTo>
                <a:lnTo>
                  <a:pt x="2297410" y="791240"/>
                </a:lnTo>
                <a:cubicBezTo>
                  <a:pt x="2314908" y="801492"/>
                  <a:pt x="2362075" y="829113"/>
                  <a:pt x="2377393" y="838529"/>
                </a:cubicBezTo>
                <a:lnTo>
                  <a:pt x="2389325" y="847736"/>
                </a:lnTo>
                <a:lnTo>
                  <a:pt x="2418508" y="847030"/>
                </a:lnTo>
                <a:lnTo>
                  <a:pt x="2435377" y="837345"/>
                </a:lnTo>
                <a:lnTo>
                  <a:pt x="2439620" y="840860"/>
                </a:lnTo>
                <a:cubicBezTo>
                  <a:pt x="2444187" y="847628"/>
                  <a:pt x="2446502" y="851791"/>
                  <a:pt x="2451797" y="846508"/>
                </a:cubicBezTo>
                <a:lnTo>
                  <a:pt x="2505861" y="882666"/>
                </a:lnTo>
                <a:cubicBezTo>
                  <a:pt x="2511636" y="885661"/>
                  <a:pt x="2518894" y="886415"/>
                  <a:pt x="2528621" y="883310"/>
                </a:cubicBezTo>
                <a:cubicBezTo>
                  <a:pt x="2546958" y="888460"/>
                  <a:pt x="2598467" y="907723"/>
                  <a:pt x="2615876" y="913568"/>
                </a:cubicBezTo>
                <a:lnTo>
                  <a:pt x="2633076" y="918384"/>
                </a:lnTo>
                <a:cubicBezTo>
                  <a:pt x="2641280" y="922241"/>
                  <a:pt x="2658085" y="933369"/>
                  <a:pt x="2665101" y="936714"/>
                </a:cubicBezTo>
                <a:cubicBezTo>
                  <a:pt x="2670825" y="938682"/>
                  <a:pt x="2668027" y="935380"/>
                  <a:pt x="2675173" y="938458"/>
                </a:cubicBezTo>
                <a:cubicBezTo>
                  <a:pt x="2675225" y="944597"/>
                  <a:pt x="2677804" y="950555"/>
                  <a:pt x="2707978" y="955182"/>
                </a:cubicBezTo>
                <a:cubicBezTo>
                  <a:pt x="2726571" y="970114"/>
                  <a:pt x="2750921" y="982615"/>
                  <a:pt x="2778669" y="991480"/>
                </a:cubicBezTo>
                <a:cubicBezTo>
                  <a:pt x="2784596" y="986681"/>
                  <a:pt x="2791940" y="997468"/>
                  <a:pt x="2796452" y="1000372"/>
                </a:cubicBezTo>
                <a:cubicBezTo>
                  <a:pt x="2798282" y="996724"/>
                  <a:pt x="2810819" y="997911"/>
                  <a:pt x="2813495" y="1001982"/>
                </a:cubicBezTo>
                <a:cubicBezTo>
                  <a:pt x="2894291" y="1036995"/>
                  <a:pt x="2861846" y="990458"/>
                  <a:pt x="2904193" y="1024123"/>
                </a:cubicBezTo>
                <a:cubicBezTo>
                  <a:pt x="2912426" y="1027395"/>
                  <a:pt x="2919877" y="1027211"/>
                  <a:pt x="2926826" y="1025558"/>
                </a:cubicBezTo>
                <a:lnTo>
                  <a:pt x="2937629" y="1021496"/>
                </a:lnTo>
                <a:lnTo>
                  <a:pt x="2970190" y="1039341"/>
                </a:lnTo>
                <a:cubicBezTo>
                  <a:pt x="2986667" y="1046544"/>
                  <a:pt x="3004419" y="1052632"/>
                  <a:pt x="3023036" y="1057429"/>
                </a:cubicBezTo>
                <a:cubicBezTo>
                  <a:pt x="3029427" y="1050485"/>
                  <a:pt x="3041250" y="1064362"/>
                  <a:pt x="3047640" y="1067886"/>
                </a:cubicBezTo>
                <a:cubicBezTo>
                  <a:pt x="3049113" y="1062834"/>
                  <a:pt x="3065273" y="1063377"/>
                  <a:pt x="3069615" y="1068623"/>
                </a:cubicBezTo>
                <a:cubicBezTo>
                  <a:pt x="3180167" y="1108914"/>
                  <a:pt x="3128204" y="1049097"/>
                  <a:pt x="3189718" y="1090790"/>
                </a:cubicBezTo>
                <a:lnTo>
                  <a:pt x="3234683" y="1082861"/>
                </a:lnTo>
                <a:lnTo>
                  <a:pt x="3243889" y="1088560"/>
                </a:lnTo>
                <a:cubicBezTo>
                  <a:pt x="3282443" y="1096267"/>
                  <a:pt x="3296793" y="1087718"/>
                  <a:pt x="3316289" y="1102846"/>
                </a:cubicBezTo>
                <a:cubicBezTo>
                  <a:pt x="3355705" y="1086745"/>
                  <a:pt x="3338941" y="1104834"/>
                  <a:pt x="3363255" y="1113121"/>
                </a:cubicBezTo>
                <a:cubicBezTo>
                  <a:pt x="3385590" y="1119421"/>
                  <a:pt x="3427034" y="1134146"/>
                  <a:pt x="3450298" y="1140641"/>
                </a:cubicBezTo>
                <a:cubicBezTo>
                  <a:pt x="3464287" y="1161185"/>
                  <a:pt x="3479428" y="1142090"/>
                  <a:pt x="3502843" y="1152088"/>
                </a:cubicBezTo>
                <a:cubicBezTo>
                  <a:pt x="3512778" y="1160751"/>
                  <a:pt x="3520916" y="1163472"/>
                  <a:pt x="3534327" y="1158780"/>
                </a:cubicBezTo>
                <a:cubicBezTo>
                  <a:pt x="3579631" y="1200367"/>
                  <a:pt x="3566563" y="1166440"/>
                  <a:pt x="3613707" y="1188135"/>
                </a:cubicBezTo>
                <a:cubicBezTo>
                  <a:pt x="3653700" y="1209113"/>
                  <a:pt x="3700718" y="1226767"/>
                  <a:pt x="3734447" y="1264997"/>
                </a:cubicBezTo>
                <a:cubicBezTo>
                  <a:pt x="3739812" y="1275024"/>
                  <a:pt x="3757867" y="1281897"/>
                  <a:pt x="3774777" y="1280345"/>
                </a:cubicBezTo>
                <a:cubicBezTo>
                  <a:pt x="3777687" y="1280079"/>
                  <a:pt x="3780452" y="1279566"/>
                  <a:pt x="3782987" y="1278825"/>
                </a:cubicBezTo>
                <a:cubicBezTo>
                  <a:pt x="3802089" y="1304950"/>
                  <a:pt x="3822370" y="1298085"/>
                  <a:pt x="3829525" y="1314650"/>
                </a:cubicBezTo>
                <a:cubicBezTo>
                  <a:pt x="3870043" y="1329235"/>
                  <a:pt x="3909546" y="1322767"/>
                  <a:pt x="3916534" y="1337438"/>
                </a:cubicBezTo>
                <a:cubicBezTo>
                  <a:pt x="3938646" y="1341249"/>
                  <a:pt x="3973911" y="1333246"/>
                  <a:pt x="3985243" y="1349887"/>
                </a:cubicBezTo>
                <a:cubicBezTo>
                  <a:pt x="3991624" y="1339551"/>
                  <a:pt x="4007098" y="1363379"/>
                  <a:pt x="4022446" y="1358915"/>
                </a:cubicBezTo>
                <a:cubicBezTo>
                  <a:pt x="4033756" y="1354584"/>
                  <a:pt x="4041089" y="1360802"/>
                  <a:pt x="4050987" y="1363213"/>
                </a:cubicBezTo>
                <a:cubicBezTo>
                  <a:pt x="4065543" y="1360896"/>
                  <a:pt x="4106233" y="1377936"/>
                  <a:pt x="4115739" y="1386380"/>
                </a:cubicBezTo>
                <a:cubicBezTo>
                  <a:pt x="4136569" y="1413385"/>
                  <a:pt x="4202076" y="1408872"/>
                  <a:pt x="4219773" y="1429896"/>
                </a:cubicBezTo>
                <a:cubicBezTo>
                  <a:pt x="4227193" y="1433905"/>
                  <a:pt x="4234841" y="1436419"/>
                  <a:pt x="4242592" y="1437995"/>
                </a:cubicBezTo>
                <a:lnTo>
                  <a:pt x="4264860" y="1440328"/>
                </a:lnTo>
                <a:lnTo>
                  <a:pt x="4272342" y="1436836"/>
                </a:lnTo>
                <a:lnTo>
                  <a:pt x="4285317" y="1440547"/>
                </a:lnTo>
                <a:lnTo>
                  <a:pt x="4289326" y="1440567"/>
                </a:lnTo>
                <a:lnTo>
                  <a:pt x="4311745" y="1441649"/>
                </a:lnTo>
                <a:cubicBezTo>
                  <a:pt x="4295920" y="1463324"/>
                  <a:pt x="4370745" y="1452790"/>
                  <a:pt x="4345821" y="1467990"/>
                </a:cubicBezTo>
                <a:cubicBezTo>
                  <a:pt x="4382864" y="1476647"/>
                  <a:pt x="4349421" y="1488843"/>
                  <a:pt x="4399086" y="1480631"/>
                </a:cubicBezTo>
                <a:cubicBezTo>
                  <a:pt x="4451935" y="1510979"/>
                  <a:pt x="4598080" y="1494621"/>
                  <a:pt x="4635587" y="1532477"/>
                </a:cubicBezTo>
                <a:cubicBezTo>
                  <a:pt x="4632999" y="1520275"/>
                  <a:pt x="4681854" y="1589802"/>
                  <a:pt x="4697305" y="1598576"/>
                </a:cubicBezTo>
                <a:cubicBezTo>
                  <a:pt x="4733556" y="1613805"/>
                  <a:pt x="4746756" y="1626181"/>
                  <a:pt x="4800559" y="1650651"/>
                </a:cubicBezTo>
                <a:cubicBezTo>
                  <a:pt x="4853578" y="1666654"/>
                  <a:pt x="4885909" y="1696908"/>
                  <a:pt x="4945615" y="1698753"/>
                </a:cubicBezTo>
                <a:cubicBezTo>
                  <a:pt x="4946370" y="1702791"/>
                  <a:pt x="4948427" y="1706445"/>
                  <a:pt x="4951384" y="1709811"/>
                </a:cubicBezTo>
                <a:lnTo>
                  <a:pt x="4961956" y="1718626"/>
                </a:lnTo>
                <a:lnTo>
                  <a:pt x="4964473" y="1718615"/>
                </a:lnTo>
                <a:lnTo>
                  <a:pt x="4991598" y="1734829"/>
                </a:lnTo>
                <a:lnTo>
                  <a:pt x="5009548" y="1747489"/>
                </a:lnTo>
                <a:lnTo>
                  <a:pt x="5014839" y="1748130"/>
                </a:lnTo>
                <a:cubicBezTo>
                  <a:pt x="5023037" y="1751045"/>
                  <a:pt x="5047794" y="1761529"/>
                  <a:pt x="5058738" y="1764982"/>
                </a:cubicBezTo>
                <a:cubicBezTo>
                  <a:pt x="5064791" y="1749903"/>
                  <a:pt x="5066861" y="1761618"/>
                  <a:pt x="5080507" y="1768847"/>
                </a:cubicBezTo>
                <a:cubicBezTo>
                  <a:pt x="5092955" y="1747037"/>
                  <a:pt x="5123611" y="1774828"/>
                  <a:pt x="5142055" y="1767607"/>
                </a:cubicBezTo>
                <a:cubicBezTo>
                  <a:pt x="5151799" y="1773410"/>
                  <a:pt x="5162333" y="1779148"/>
                  <a:pt x="5173522" y="1784620"/>
                </a:cubicBezTo>
                <a:lnTo>
                  <a:pt x="5180367" y="1787604"/>
                </a:lnTo>
                <a:lnTo>
                  <a:pt x="5180716" y="1787481"/>
                </a:lnTo>
                <a:cubicBezTo>
                  <a:pt x="5182658" y="1787744"/>
                  <a:pt x="5185081" y="1788580"/>
                  <a:pt x="5188363" y="1790269"/>
                </a:cubicBezTo>
                <a:lnTo>
                  <a:pt x="5192852" y="1793043"/>
                </a:lnTo>
                <a:lnTo>
                  <a:pt x="5272230" y="1791348"/>
                </a:lnTo>
                <a:cubicBezTo>
                  <a:pt x="5312404" y="1798683"/>
                  <a:pt x="5342704" y="1787354"/>
                  <a:pt x="5376484" y="1805756"/>
                </a:cubicBezTo>
                <a:cubicBezTo>
                  <a:pt x="5414117" y="1812554"/>
                  <a:pt x="5448503" y="1811916"/>
                  <a:pt x="5478926" y="1822858"/>
                </a:cubicBezTo>
                <a:cubicBezTo>
                  <a:pt x="5493297" y="1819986"/>
                  <a:pt x="5506053" y="1820161"/>
                  <a:pt x="5515632" y="1830425"/>
                </a:cubicBezTo>
                <a:cubicBezTo>
                  <a:pt x="5551385" y="1834476"/>
                  <a:pt x="5563012" y="1824675"/>
                  <a:pt x="5582742" y="1837848"/>
                </a:cubicBezTo>
                <a:lnTo>
                  <a:pt x="5615731" y="1838115"/>
                </a:lnTo>
                <a:lnTo>
                  <a:pt x="5619149" y="1835988"/>
                </a:lnTo>
                <a:lnTo>
                  <a:pt x="5625050" y="1835832"/>
                </a:lnTo>
                <a:lnTo>
                  <a:pt x="5640026" y="1839536"/>
                </a:lnTo>
                <a:lnTo>
                  <a:pt x="5645469" y="1841610"/>
                </a:lnTo>
                <a:cubicBezTo>
                  <a:pt x="5649292" y="1842786"/>
                  <a:pt x="5651918" y="1843241"/>
                  <a:pt x="5653837" y="1843194"/>
                </a:cubicBezTo>
                <a:lnTo>
                  <a:pt x="5654101" y="1843017"/>
                </a:lnTo>
                <a:lnTo>
                  <a:pt x="5661820" y="1844927"/>
                </a:lnTo>
                <a:cubicBezTo>
                  <a:pt x="5674709" y="1848645"/>
                  <a:pt x="5687118" y="1852732"/>
                  <a:pt x="5698828" y="1857009"/>
                </a:cubicBezTo>
                <a:cubicBezTo>
                  <a:pt x="5712521" y="1846861"/>
                  <a:pt x="5753797" y="1869873"/>
                  <a:pt x="5755153" y="1846051"/>
                </a:cubicBezTo>
                <a:cubicBezTo>
                  <a:pt x="5771136" y="1851140"/>
                  <a:pt x="5778501" y="1862553"/>
                  <a:pt x="5777080" y="1846484"/>
                </a:cubicBezTo>
                <a:lnTo>
                  <a:pt x="5790062" y="1844754"/>
                </a:lnTo>
                <a:lnTo>
                  <a:pt x="5888138" y="1877663"/>
                </a:lnTo>
                <a:lnTo>
                  <a:pt x="5902013" y="1884827"/>
                </a:lnTo>
                <a:cubicBezTo>
                  <a:pt x="5906316" y="1887734"/>
                  <a:pt x="5909915" y="1891071"/>
                  <a:pt x="5912492" y="1894998"/>
                </a:cubicBezTo>
                <a:cubicBezTo>
                  <a:pt x="5968551" y="1887421"/>
                  <a:pt x="6012526" y="1912636"/>
                  <a:pt x="6068995" y="1920302"/>
                </a:cubicBezTo>
                <a:cubicBezTo>
                  <a:pt x="6130128" y="1936331"/>
                  <a:pt x="6262213" y="1980287"/>
                  <a:pt x="6283598" y="1991295"/>
                </a:cubicBezTo>
                <a:cubicBezTo>
                  <a:pt x="6301966" y="1997651"/>
                  <a:pt x="6386462" y="2003382"/>
                  <a:pt x="6378390" y="1991561"/>
                </a:cubicBezTo>
                <a:cubicBezTo>
                  <a:pt x="6430691" y="2023578"/>
                  <a:pt x="6456320" y="2005237"/>
                  <a:pt x="6519309" y="2027309"/>
                </a:cubicBezTo>
                <a:lnTo>
                  <a:pt x="6643152" y="2049516"/>
                </a:lnTo>
                <a:lnTo>
                  <a:pt x="6656875" y="2051188"/>
                </a:lnTo>
                <a:lnTo>
                  <a:pt x="6662165" y="2046505"/>
                </a:lnTo>
                <a:lnTo>
                  <a:pt x="6708706" y="2049842"/>
                </a:lnTo>
                <a:cubicBezTo>
                  <a:pt x="6728320" y="2063550"/>
                  <a:pt x="6766107" y="2058616"/>
                  <a:pt x="6797201" y="2065320"/>
                </a:cubicBezTo>
                <a:lnTo>
                  <a:pt x="6810764" y="2071002"/>
                </a:lnTo>
                <a:lnTo>
                  <a:pt x="6901101" y="2082052"/>
                </a:lnTo>
                <a:lnTo>
                  <a:pt x="6962781" y="2092999"/>
                </a:lnTo>
                <a:lnTo>
                  <a:pt x="6975881" y="2098520"/>
                </a:lnTo>
                <a:lnTo>
                  <a:pt x="6991402" y="2094572"/>
                </a:lnTo>
                <a:cubicBezTo>
                  <a:pt x="6993328" y="2093335"/>
                  <a:pt x="6994904" y="2091926"/>
                  <a:pt x="6996085" y="2090397"/>
                </a:cubicBezTo>
                <a:lnTo>
                  <a:pt x="7045119" y="2100367"/>
                </a:lnTo>
                <a:lnTo>
                  <a:pt x="7051064" y="2100779"/>
                </a:lnTo>
                <a:lnTo>
                  <a:pt x="7092123" y="2100750"/>
                </a:lnTo>
                <a:lnTo>
                  <a:pt x="7153291" y="2096258"/>
                </a:lnTo>
                <a:cubicBezTo>
                  <a:pt x="7173585" y="2092006"/>
                  <a:pt x="7192251" y="2072757"/>
                  <a:pt x="7216946" y="2083586"/>
                </a:cubicBezTo>
                <a:cubicBezTo>
                  <a:pt x="7211675" y="2072232"/>
                  <a:pt x="7246465" y="2087999"/>
                  <a:pt x="7253640" y="2078754"/>
                </a:cubicBezTo>
                <a:cubicBezTo>
                  <a:pt x="7257908" y="2071016"/>
                  <a:pt x="7269456" y="2073996"/>
                  <a:pt x="7279228" y="2072719"/>
                </a:cubicBezTo>
                <a:cubicBezTo>
                  <a:pt x="7287893" y="2065644"/>
                  <a:pt x="7334999" y="2066706"/>
                  <a:pt x="7350342" y="2070909"/>
                </a:cubicBezTo>
                <a:cubicBezTo>
                  <a:pt x="7392243" y="2087644"/>
                  <a:pt x="7436988" y="2061053"/>
                  <a:pt x="7470724" y="2073574"/>
                </a:cubicBezTo>
                <a:cubicBezTo>
                  <a:pt x="7498116" y="2072967"/>
                  <a:pt x="7506999" y="2069264"/>
                  <a:pt x="7514696" y="2067266"/>
                </a:cubicBezTo>
                <a:lnTo>
                  <a:pt x="7516909" y="2061590"/>
                </a:lnTo>
                <a:lnTo>
                  <a:pt x="7530255" y="2060403"/>
                </a:lnTo>
                <a:lnTo>
                  <a:pt x="7533279" y="2059039"/>
                </a:lnTo>
                <a:cubicBezTo>
                  <a:pt x="7539042" y="2056412"/>
                  <a:pt x="7544852" y="2053978"/>
                  <a:pt x="7551151" y="2052267"/>
                </a:cubicBezTo>
                <a:cubicBezTo>
                  <a:pt x="7560368" y="2076923"/>
                  <a:pt x="7606247" y="2041786"/>
                  <a:pt x="7602338" y="2063846"/>
                </a:cubicBezTo>
                <a:lnTo>
                  <a:pt x="7625892" y="2064714"/>
                </a:lnTo>
                <a:lnTo>
                  <a:pt x="7648322" y="2072757"/>
                </a:lnTo>
                <a:lnTo>
                  <a:pt x="7660138" y="2081487"/>
                </a:lnTo>
                <a:lnTo>
                  <a:pt x="7701887" y="2097255"/>
                </a:lnTo>
                <a:lnTo>
                  <a:pt x="7701887" y="2081564"/>
                </a:lnTo>
                <a:lnTo>
                  <a:pt x="7781603" y="2105597"/>
                </a:lnTo>
                <a:lnTo>
                  <a:pt x="7840532" y="2126887"/>
                </a:lnTo>
                <a:lnTo>
                  <a:pt x="7852490" y="2134555"/>
                </a:lnTo>
                <a:lnTo>
                  <a:pt x="7868492" y="2133321"/>
                </a:lnTo>
                <a:cubicBezTo>
                  <a:pt x="7870608" y="2132431"/>
                  <a:pt x="7872409" y="2131316"/>
                  <a:pt x="7873842" y="2130014"/>
                </a:cubicBezTo>
                <a:lnTo>
                  <a:pt x="7920468" y="2148187"/>
                </a:lnTo>
                <a:lnTo>
                  <a:pt x="7926263" y="2149606"/>
                </a:lnTo>
                <a:lnTo>
                  <a:pt x="7966770" y="2156585"/>
                </a:lnTo>
                <a:lnTo>
                  <a:pt x="8092911" y="2161008"/>
                </a:lnTo>
                <a:cubicBezTo>
                  <a:pt x="8089698" y="2148943"/>
                  <a:pt x="8121258" y="2170386"/>
                  <a:pt x="8129956" y="2162518"/>
                </a:cubicBezTo>
                <a:cubicBezTo>
                  <a:pt x="8135520" y="2155638"/>
                  <a:pt x="8146390" y="2160539"/>
                  <a:pt x="8156253" y="2160951"/>
                </a:cubicBezTo>
                <a:cubicBezTo>
                  <a:pt x="8166039" y="2155473"/>
                  <a:pt x="8212323" y="2164555"/>
                  <a:pt x="8226723" y="2171307"/>
                </a:cubicBezTo>
                <a:cubicBezTo>
                  <a:pt x="8265129" y="2194914"/>
                  <a:pt x="8313924" y="2176403"/>
                  <a:pt x="8345013" y="2194472"/>
                </a:cubicBezTo>
                <a:cubicBezTo>
                  <a:pt x="8372141" y="2198551"/>
                  <a:pt x="8381553" y="2196425"/>
                  <a:pt x="8389494" y="2195774"/>
                </a:cubicBezTo>
                <a:lnTo>
                  <a:pt x="8392672" y="2190570"/>
                </a:lnTo>
                <a:lnTo>
                  <a:pt x="8406045" y="2191681"/>
                </a:lnTo>
                <a:lnTo>
                  <a:pt x="8409264" y="2190855"/>
                </a:lnTo>
                <a:cubicBezTo>
                  <a:pt x="8415411" y="2189254"/>
                  <a:pt x="8421567" y="2187852"/>
                  <a:pt x="8428080" y="2187244"/>
                </a:cubicBezTo>
                <a:cubicBezTo>
                  <a:pt x="8432860" y="2213065"/>
                  <a:pt x="8484266" y="2186341"/>
                  <a:pt x="8476550" y="2207369"/>
                </a:cubicBezTo>
                <a:cubicBezTo>
                  <a:pt x="8513167" y="2208526"/>
                  <a:pt x="8555619" y="2244400"/>
                  <a:pt x="8588757" y="2225395"/>
                </a:cubicBezTo>
                <a:cubicBezTo>
                  <a:pt x="8642872" y="2232730"/>
                  <a:pt x="8692026" y="2235404"/>
                  <a:pt x="8749518" y="2245011"/>
                </a:cubicBezTo>
                <a:cubicBezTo>
                  <a:pt x="8793577" y="2260750"/>
                  <a:pt x="8842828" y="2247803"/>
                  <a:pt x="8874315" y="2266877"/>
                </a:cubicBezTo>
                <a:cubicBezTo>
                  <a:pt x="8926109" y="2267125"/>
                  <a:pt x="8990017" y="2281364"/>
                  <a:pt x="9029190" y="2309251"/>
                </a:cubicBezTo>
                <a:cubicBezTo>
                  <a:pt x="9084505" y="2314654"/>
                  <a:pt x="9093058" y="2330757"/>
                  <a:pt x="9142331" y="2320064"/>
                </a:cubicBezTo>
                <a:cubicBezTo>
                  <a:pt x="9146183" y="2324091"/>
                  <a:pt x="9150768" y="2327448"/>
                  <a:pt x="9155844" y="2330314"/>
                </a:cubicBezTo>
                <a:lnTo>
                  <a:pt x="9171403" y="2337223"/>
                </a:lnTo>
                <a:lnTo>
                  <a:pt x="9173407" y="2336681"/>
                </a:lnTo>
                <a:lnTo>
                  <a:pt x="9208166" y="2347769"/>
                </a:lnTo>
                <a:lnTo>
                  <a:pt x="9274752" y="2367321"/>
                </a:lnTo>
                <a:lnTo>
                  <a:pt x="9275339" y="2366424"/>
                </a:lnTo>
                <a:cubicBezTo>
                  <a:pt x="9277508" y="2364656"/>
                  <a:pt x="9280711" y="2363810"/>
                  <a:pt x="9286171" y="2364868"/>
                </a:cubicBezTo>
                <a:cubicBezTo>
                  <a:pt x="9278880" y="2347951"/>
                  <a:pt x="9289961" y="2359662"/>
                  <a:pt x="9306706" y="2364279"/>
                </a:cubicBezTo>
                <a:cubicBezTo>
                  <a:pt x="9299116" y="2339032"/>
                  <a:pt x="9346014" y="2361383"/>
                  <a:pt x="9354964" y="2350000"/>
                </a:cubicBezTo>
                <a:cubicBezTo>
                  <a:pt x="9367435" y="2353960"/>
                  <a:pt x="9380485" y="2357688"/>
                  <a:pt x="9393840" y="2360999"/>
                </a:cubicBezTo>
                <a:lnTo>
                  <a:pt x="9401723" y="2362648"/>
                </a:lnTo>
                <a:cubicBezTo>
                  <a:pt x="9401784" y="2362582"/>
                  <a:pt x="9401843" y="2362515"/>
                  <a:pt x="9401904" y="2362449"/>
                </a:cubicBezTo>
                <a:cubicBezTo>
                  <a:pt x="9403668" y="2362309"/>
                  <a:pt x="9406280" y="2362664"/>
                  <a:pt x="9410265" y="2363724"/>
                </a:cubicBezTo>
                <a:lnTo>
                  <a:pt x="9431384" y="2368857"/>
                </a:lnTo>
                <a:lnTo>
                  <a:pt x="9436806" y="2368409"/>
                </a:lnTo>
                <a:lnTo>
                  <a:pt x="9469943" y="2364702"/>
                </a:lnTo>
                <a:cubicBezTo>
                  <a:pt x="9492075" y="2366299"/>
                  <a:pt x="9538048" y="2371570"/>
                  <a:pt x="9571973" y="2375579"/>
                </a:cubicBezTo>
                <a:cubicBezTo>
                  <a:pt x="9604304" y="2385689"/>
                  <a:pt x="9636016" y="2383371"/>
                  <a:pt x="9673508" y="2388756"/>
                </a:cubicBezTo>
                <a:cubicBezTo>
                  <a:pt x="9711732" y="2406591"/>
                  <a:pt x="9735674" y="2393166"/>
                  <a:pt x="9775728" y="2398997"/>
                </a:cubicBezTo>
                <a:cubicBezTo>
                  <a:pt x="9806799" y="2422784"/>
                  <a:pt x="9806899" y="2389955"/>
                  <a:pt x="9828502" y="2387377"/>
                </a:cubicBezTo>
                <a:lnTo>
                  <a:pt x="9834358" y="2387922"/>
                </a:lnTo>
                <a:lnTo>
                  <a:pt x="9848851" y="2393407"/>
                </a:lnTo>
                <a:lnTo>
                  <a:pt x="9854053" y="2396127"/>
                </a:lnTo>
                <a:cubicBezTo>
                  <a:pt x="9857729" y="2397755"/>
                  <a:pt x="9860291" y="2398523"/>
                  <a:pt x="9862192" y="2398707"/>
                </a:cubicBezTo>
                <a:lnTo>
                  <a:pt x="9862471" y="2398561"/>
                </a:lnTo>
                <a:lnTo>
                  <a:pt x="9905498" y="2417867"/>
                </a:lnTo>
                <a:cubicBezTo>
                  <a:pt x="9919952" y="2409351"/>
                  <a:pt x="9958757" y="2437263"/>
                  <a:pt x="9962223" y="2413612"/>
                </a:cubicBezTo>
                <a:cubicBezTo>
                  <a:pt x="9977588" y="2420601"/>
                  <a:pt x="9983860" y="2432885"/>
                  <a:pt x="9983885" y="2416653"/>
                </a:cubicBezTo>
                <a:cubicBezTo>
                  <a:pt x="9989098" y="2418537"/>
                  <a:pt x="9992817" y="2418345"/>
                  <a:pt x="9995871" y="2417158"/>
                </a:cubicBezTo>
                <a:lnTo>
                  <a:pt x="10030934" y="2432369"/>
                </a:lnTo>
                <a:lnTo>
                  <a:pt x="10036087" y="2432793"/>
                </a:lnTo>
                <a:lnTo>
                  <a:pt x="10057471" y="2445317"/>
                </a:lnTo>
                <a:lnTo>
                  <a:pt x="10088697" y="2461159"/>
                </a:lnTo>
                <a:lnTo>
                  <a:pt x="10091030" y="2461029"/>
                </a:lnTo>
                <a:lnTo>
                  <a:pt x="10104127" y="2469841"/>
                </a:lnTo>
                <a:cubicBezTo>
                  <a:pt x="10108126" y="2473257"/>
                  <a:pt x="10166959" y="2488286"/>
                  <a:pt x="10169163" y="2492519"/>
                </a:cubicBezTo>
                <a:cubicBezTo>
                  <a:pt x="10225323" y="2491613"/>
                  <a:pt x="10211037" y="2510783"/>
                  <a:pt x="10266247" y="2525164"/>
                </a:cubicBezTo>
                <a:cubicBezTo>
                  <a:pt x="10304736" y="2528123"/>
                  <a:pt x="10324750" y="2536388"/>
                  <a:pt x="10383588" y="2556604"/>
                </a:cubicBezTo>
                <a:cubicBezTo>
                  <a:pt x="10422927" y="2570967"/>
                  <a:pt x="10449351" y="2596747"/>
                  <a:pt x="10502276" y="2611346"/>
                </a:cubicBezTo>
                <a:cubicBezTo>
                  <a:pt x="10551189" y="2649570"/>
                  <a:pt x="10642054" y="2656133"/>
                  <a:pt x="10702436" y="2685688"/>
                </a:cubicBezTo>
                <a:cubicBezTo>
                  <a:pt x="10734755" y="2677393"/>
                  <a:pt x="10727906" y="2683472"/>
                  <a:pt x="10738338" y="2690143"/>
                </a:cubicBezTo>
                <a:lnTo>
                  <a:pt x="10738410" y="2690169"/>
                </a:lnTo>
                <a:lnTo>
                  <a:pt x="10828361" y="2695982"/>
                </a:lnTo>
                <a:cubicBezTo>
                  <a:pt x="10834653" y="2692647"/>
                  <a:pt x="10841817" y="2690605"/>
                  <a:pt x="10850642" y="2691703"/>
                </a:cubicBezTo>
                <a:cubicBezTo>
                  <a:pt x="10900458" y="2713605"/>
                  <a:pt x="10856850" y="2676798"/>
                  <a:pt x="10944231" y="2690377"/>
                </a:cubicBezTo>
                <a:cubicBezTo>
                  <a:pt x="10947888" y="2693638"/>
                  <a:pt x="10960334" y="2691646"/>
                  <a:pt x="10961147" y="2687666"/>
                </a:cubicBezTo>
                <a:cubicBezTo>
                  <a:pt x="10966277" y="2689341"/>
                  <a:pt x="10976214" y="2697915"/>
                  <a:pt x="10980692" y="2691799"/>
                </a:cubicBezTo>
                <a:cubicBezTo>
                  <a:pt x="11009873" y="2693413"/>
                  <a:pt x="11036717" y="2699386"/>
                  <a:pt x="11058630" y="2709148"/>
                </a:cubicBezTo>
                <a:cubicBezTo>
                  <a:pt x="11089046" y="2706063"/>
                  <a:pt x="11093105" y="2711169"/>
                  <a:pt x="11094767" y="2717083"/>
                </a:cubicBezTo>
                <a:lnTo>
                  <a:pt x="11096358" y="2720774"/>
                </a:lnTo>
                <a:lnTo>
                  <a:pt x="11104973" y="2716245"/>
                </a:lnTo>
                <a:cubicBezTo>
                  <a:pt x="11114214" y="2713690"/>
                  <a:pt x="11122836" y="2715703"/>
                  <a:pt x="11131099" y="2719881"/>
                </a:cubicBezTo>
                <a:lnTo>
                  <a:pt x="11140776" y="2725926"/>
                </a:lnTo>
                <a:lnTo>
                  <a:pt x="11158686" y="2726270"/>
                </a:lnTo>
                <a:cubicBezTo>
                  <a:pt x="11180768" y="2726709"/>
                  <a:pt x="11251563" y="2726640"/>
                  <a:pt x="11273267" y="2728567"/>
                </a:cubicBezTo>
                <a:lnTo>
                  <a:pt x="11288916" y="2737828"/>
                </a:lnTo>
                <a:lnTo>
                  <a:pt x="11311388" y="2736624"/>
                </a:lnTo>
                <a:cubicBezTo>
                  <a:pt x="11321582" y="2738058"/>
                  <a:pt x="11329783" y="2742030"/>
                  <a:pt x="11335078" y="2749941"/>
                </a:cubicBezTo>
                <a:cubicBezTo>
                  <a:pt x="11338817" y="2743516"/>
                  <a:pt x="11342149" y="2746955"/>
                  <a:pt x="11348344" y="2752346"/>
                </a:cubicBezTo>
                <a:lnTo>
                  <a:pt x="11353373" y="2754678"/>
                </a:lnTo>
                <a:lnTo>
                  <a:pt x="11367159" y="2741107"/>
                </a:lnTo>
                <a:lnTo>
                  <a:pt x="11389712" y="2740372"/>
                </a:lnTo>
                <a:lnTo>
                  <a:pt x="11395219" y="2733120"/>
                </a:lnTo>
                <a:lnTo>
                  <a:pt x="11409180" y="2739023"/>
                </a:lnTo>
                <a:cubicBezTo>
                  <a:pt x="11414137" y="2740775"/>
                  <a:pt x="11422149" y="2743232"/>
                  <a:pt x="11431837" y="2746056"/>
                </a:cubicBezTo>
                <a:lnTo>
                  <a:pt x="11444471" y="2749621"/>
                </a:lnTo>
                <a:lnTo>
                  <a:pt x="11451208" y="2744859"/>
                </a:lnTo>
                <a:lnTo>
                  <a:pt x="11473061" y="2757601"/>
                </a:lnTo>
                <a:lnTo>
                  <a:pt x="11526925" y="2772124"/>
                </a:lnTo>
                <a:cubicBezTo>
                  <a:pt x="11539650" y="2795076"/>
                  <a:pt x="11582438" y="2758503"/>
                  <a:pt x="11584409" y="2785707"/>
                </a:cubicBezTo>
                <a:cubicBezTo>
                  <a:pt x="11604765" y="2763696"/>
                  <a:pt x="11670052" y="2782257"/>
                  <a:pt x="11705161" y="2774143"/>
                </a:cubicBezTo>
                <a:cubicBezTo>
                  <a:pt x="11712651" y="2785033"/>
                  <a:pt x="11817987" y="2755153"/>
                  <a:pt x="11831541" y="2745647"/>
                </a:cubicBezTo>
                <a:cubicBezTo>
                  <a:pt x="11943852" y="2715987"/>
                  <a:pt x="11988586" y="2718581"/>
                  <a:pt x="12017942" y="2704117"/>
                </a:cubicBezTo>
                <a:cubicBezTo>
                  <a:pt x="12044424" y="2697243"/>
                  <a:pt x="12068778" y="2677784"/>
                  <a:pt x="12134490" y="2673464"/>
                </a:cubicBezTo>
                <a:cubicBezTo>
                  <a:pt x="12140262" y="2677664"/>
                  <a:pt x="12149020" y="2679275"/>
                  <a:pt x="12159651" y="2679085"/>
                </a:cubicBezTo>
                <a:lnTo>
                  <a:pt x="12192000" y="267448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C87A8A8A-B020-4F46-8329-D75799D71B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74144" y="6080078"/>
            <a:ext cx="9517857" cy="777922"/>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D66CB452-B510-2397-1F0A-1D2ED472EC73}"/>
              </a:ext>
            </a:extLst>
          </p:cNvPr>
          <p:cNvSpPr>
            <a:spLocks noGrp="1"/>
          </p:cNvSpPr>
          <p:nvPr>
            <p:ph idx="1"/>
          </p:nvPr>
        </p:nvSpPr>
        <p:spPr>
          <a:xfrm>
            <a:off x="1155510" y="2266592"/>
            <a:ext cx="9880979" cy="2494594"/>
          </a:xfrm>
        </p:spPr>
        <p:txBody>
          <a:bodyPr anchor="ctr">
            <a:normAutofit/>
          </a:bodyPr>
          <a:lstStyle/>
          <a:p>
            <a:pPr indent="0" algn="just">
              <a:lnSpc>
                <a:spcPct val="107000"/>
              </a:lnSpc>
              <a:spcAft>
                <a:spcPts val="800"/>
              </a:spcAft>
              <a:buNone/>
            </a:pPr>
            <a:r>
              <a:rPr lang="kk-KZ" sz="1800" dirty="0">
                <a:solidFill>
                  <a:srgbClr val="000000"/>
                </a:solidFill>
                <a:effectLst/>
                <a:ea typeface="Calibri" panose="020F0502020204030204" pitchFamily="34" charset="0"/>
              </a:rPr>
              <a:t>	</a:t>
            </a:r>
            <a:r>
              <a:rPr lang="kk-KZ" sz="2800" dirty="0">
                <a:solidFill>
                  <a:srgbClr val="000000"/>
                </a:solidFill>
                <a:effectLst/>
                <a:ea typeface="Calibri" panose="020F0502020204030204" pitchFamily="34" charset="0"/>
                <a:cs typeface="Calibri" panose="020F0502020204030204" pitchFamily="34" charset="0"/>
              </a:rPr>
              <a:t>Мигранттармен жұмыс істеудің жеке формасы - бұл мәселені түсінуге, өмірлік жағдайды жеңуге ынталандыру үшін адамға әсер ету процесі. </a:t>
            </a:r>
            <a:endParaRPr lang="ru-KZ" sz="2800" dirty="0">
              <a:solidFill>
                <a:srgbClr val="000000"/>
              </a:solidFill>
              <a:effectLs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719957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1901A5D-388D-5015-C646-067C5E061DA8}"/>
              </a:ext>
            </a:extLst>
          </p:cNvPr>
          <p:cNvSpPr>
            <a:spLocks noGrp="1"/>
          </p:cNvSpPr>
          <p:nvPr>
            <p:ph type="title"/>
          </p:nvPr>
        </p:nvSpPr>
        <p:spPr/>
        <p:txBody>
          <a:bodyPr>
            <a:normAutofit/>
          </a:bodyPr>
          <a:lstStyle/>
          <a:p>
            <a:pPr indent="228600">
              <a:lnSpc>
                <a:spcPct val="107000"/>
              </a:lnSpc>
              <a:spcAft>
                <a:spcPts val="800"/>
              </a:spcAft>
            </a:pPr>
            <a:r>
              <a:rPr lang="kk-KZ" sz="2800" dirty="0">
                <a:solidFill>
                  <a:srgbClr val="000000"/>
                </a:solidFill>
                <a:effectLst/>
                <a:ea typeface="Times New Roman" panose="02020603050405020304" pitchFamily="18" charset="0"/>
              </a:rPr>
              <a:t>Әдебиеттер:</a:t>
            </a:r>
            <a:endParaRPr lang="ru-KZ" sz="2800" dirty="0">
              <a:solidFill>
                <a:srgbClr val="000000"/>
              </a:solidFill>
              <a:effectLst/>
              <a:ea typeface="Calibri" panose="020F0502020204030204" pitchFamily="34" charset="0"/>
            </a:endParaRPr>
          </a:p>
        </p:txBody>
      </p:sp>
      <p:sp>
        <p:nvSpPr>
          <p:cNvPr id="3" name="Объект 2">
            <a:extLst>
              <a:ext uri="{FF2B5EF4-FFF2-40B4-BE49-F238E27FC236}">
                <a16:creationId xmlns:a16="http://schemas.microsoft.com/office/drawing/2014/main" id="{46FB7643-F5CB-34B2-6AF6-0022B83A670A}"/>
              </a:ext>
            </a:extLst>
          </p:cNvPr>
          <p:cNvSpPr>
            <a:spLocks noGrp="1"/>
          </p:cNvSpPr>
          <p:nvPr>
            <p:ph idx="1"/>
          </p:nvPr>
        </p:nvSpPr>
        <p:spPr/>
        <p:txBody>
          <a:bodyPr/>
          <a:lstStyle/>
          <a:p>
            <a:pPr algn="just">
              <a:lnSpc>
                <a:spcPct val="107000"/>
              </a:lnSpc>
              <a:spcAft>
                <a:spcPts val="800"/>
              </a:spcAft>
            </a:pPr>
            <a:r>
              <a:rPr lang="kk-KZ" sz="1800" dirty="0">
                <a:solidFill>
                  <a:srgbClr val="000000"/>
                </a:solidFill>
                <a:effectLst/>
                <a:ea typeface="Calibri" panose="020F0502020204030204" pitchFamily="34" charset="0"/>
              </a:rPr>
              <a:t>1. </a:t>
            </a:r>
            <a:r>
              <a:rPr lang="ru-RU" sz="1800" dirty="0" err="1">
                <a:solidFill>
                  <a:srgbClr val="000000"/>
                </a:solidFill>
                <a:effectLst/>
                <a:ea typeface="Calibri" panose="020F0502020204030204" pitchFamily="34" charset="0"/>
              </a:rPr>
              <a:t>Вартанова</a:t>
            </a:r>
            <a:r>
              <a:rPr lang="ru-RU" sz="1800" dirty="0">
                <a:solidFill>
                  <a:srgbClr val="000000"/>
                </a:solidFill>
                <a:effectLst/>
                <a:ea typeface="Calibri" panose="020F0502020204030204" pitchFamily="34" charset="0"/>
              </a:rPr>
              <a:t> М. Л., Дробот Е.В. Возможности расширения свободы движения товаров в условиях интеграции стран ЕАЭС // Экономические отношения. 2019. Т.9. № 1.</a:t>
            </a:r>
            <a:endParaRPr lang="ru-KZ" sz="1800" dirty="0">
              <a:solidFill>
                <a:srgbClr val="000000"/>
              </a:solidFill>
              <a:effectLst/>
              <a:ea typeface="Calibri" panose="020F0502020204030204" pitchFamily="34" charset="0"/>
            </a:endParaRPr>
          </a:p>
          <a:p>
            <a:pPr algn="just">
              <a:lnSpc>
                <a:spcPct val="107000"/>
              </a:lnSpc>
              <a:spcAft>
                <a:spcPts val="800"/>
              </a:spcAft>
            </a:pPr>
            <a:r>
              <a:rPr lang="kk-KZ" sz="1800" dirty="0">
                <a:solidFill>
                  <a:srgbClr val="000000"/>
                </a:solidFill>
                <a:effectLst/>
                <a:ea typeface="Calibri" panose="020F0502020204030204" pitchFamily="34" charset="0"/>
              </a:rPr>
              <a:t>2. </a:t>
            </a:r>
            <a:r>
              <a:rPr lang="ru-RU" sz="1800" dirty="0">
                <a:solidFill>
                  <a:srgbClr val="000000"/>
                </a:solidFill>
                <a:effectLst/>
                <a:ea typeface="Calibri" panose="020F0502020204030204" pitchFamily="34" charset="0"/>
              </a:rPr>
              <a:t>Фирсов М. В., Студёнова Е. Г. Технология социальной работы. М.: КНОРУС, 2016. 344 с.</a:t>
            </a:r>
            <a:endParaRPr lang="ru-KZ" sz="1800" dirty="0">
              <a:solidFill>
                <a:srgbClr val="000000"/>
              </a:solidFill>
              <a:effectLst/>
              <a:ea typeface="Calibri" panose="020F0502020204030204" pitchFamily="34" charset="0"/>
            </a:endParaRPr>
          </a:p>
          <a:p>
            <a:pPr algn="just">
              <a:lnSpc>
                <a:spcPct val="107000"/>
              </a:lnSpc>
              <a:spcAft>
                <a:spcPts val="800"/>
              </a:spcAft>
            </a:pPr>
            <a:r>
              <a:rPr lang="kk-KZ" sz="1800" dirty="0">
                <a:solidFill>
                  <a:srgbClr val="000000"/>
                </a:solidFill>
                <a:effectLst/>
                <a:ea typeface="Calibri" panose="020F0502020204030204" pitchFamily="34" charset="0"/>
              </a:rPr>
              <a:t>3. </a:t>
            </a:r>
            <a:r>
              <a:rPr lang="ru-RU" sz="1800" dirty="0">
                <a:solidFill>
                  <a:srgbClr val="000000"/>
                </a:solidFill>
                <a:effectLst/>
                <a:ea typeface="Calibri" panose="020F0502020204030204" pitchFamily="34" charset="0"/>
              </a:rPr>
              <a:t>Юдина Т. Н., </a:t>
            </a:r>
            <a:r>
              <a:rPr lang="ru-RU" sz="1800" dirty="0" err="1">
                <a:solidFill>
                  <a:srgbClr val="000000"/>
                </a:solidFill>
                <a:effectLst/>
                <a:ea typeface="Calibri" panose="020F0502020204030204" pitchFamily="34" charset="0"/>
              </a:rPr>
              <a:t>Вартанова</a:t>
            </a:r>
            <a:r>
              <a:rPr lang="ru-RU" sz="1800" dirty="0">
                <a:solidFill>
                  <a:srgbClr val="000000"/>
                </a:solidFill>
                <a:effectLst/>
                <a:ea typeface="Calibri" panose="020F0502020204030204" pitchFamily="34" charset="0"/>
              </a:rPr>
              <a:t> М.Л. Совершенствование технологий социальной работы с трудовыми мигрантами // Региональные проблемы преобразования экономики. 2013. № 1 (35). С. 308–320</a:t>
            </a:r>
            <a:r>
              <a:rPr lang="kk-KZ" sz="1800" dirty="0">
                <a:solidFill>
                  <a:srgbClr val="000000"/>
                </a:solidFill>
                <a:effectLst/>
                <a:ea typeface="Calibri" panose="020F0502020204030204" pitchFamily="34" charset="0"/>
              </a:rPr>
              <a:t>.</a:t>
            </a:r>
            <a:endParaRPr lang="ru-KZ" sz="1800" dirty="0">
              <a:solidFill>
                <a:srgbClr val="000000"/>
              </a:solidFill>
              <a:effectLst/>
              <a:ea typeface="Calibri" panose="020F0502020204030204" pitchFamily="34" charset="0"/>
            </a:endParaRPr>
          </a:p>
          <a:p>
            <a:pPr marL="0" indent="0" algn="just">
              <a:buNone/>
            </a:pPr>
            <a:endParaRPr lang="kk-KZ" dirty="0"/>
          </a:p>
        </p:txBody>
      </p:sp>
    </p:spTree>
    <p:extLst>
      <p:ext uri="{BB962C8B-B14F-4D97-AF65-F5344CB8AC3E}">
        <p14:creationId xmlns:p14="http://schemas.microsoft.com/office/powerpoint/2010/main" val="2000819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C5E254-F7C7-BCAB-3C7D-D53B6A24EEBF}"/>
              </a:ext>
            </a:extLst>
          </p:cNvPr>
          <p:cNvSpPr>
            <a:spLocks noGrp="1"/>
          </p:cNvSpPr>
          <p:nvPr>
            <p:ph type="title"/>
          </p:nvPr>
        </p:nvSpPr>
        <p:spPr/>
        <p:txBody>
          <a:bodyPr/>
          <a:lstStyle/>
          <a:p>
            <a:r>
              <a:rPr lang="kk-KZ" sz="2800" dirty="0"/>
              <a:t>жоспар:</a:t>
            </a:r>
            <a:endParaRPr lang="ru-KZ" dirty="0"/>
          </a:p>
        </p:txBody>
      </p:sp>
      <p:graphicFrame>
        <p:nvGraphicFramePr>
          <p:cNvPr id="5" name="Объект 2">
            <a:extLst>
              <a:ext uri="{FF2B5EF4-FFF2-40B4-BE49-F238E27FC236}">
                <a16:creationId xmlns:a16="http://schemas.microsoft.com/office/drawing/2014/main" id="{7D073F1C-D6F1-36C6-C8E3-A66994C2E642}"/>
              </a:ext>
            </a:extLst>
          </p:cNvPr>
          <p:cNvGraphicFramePr>
            <a:graphicFrameLocks noGrp="1"/>
          </p:cNvGraphicFramePr>
          <p:nvPr>
            <p:ph idx="1"/>
            <p:extLst>
              <p:ext uri="{D42A27DB-BD31-4B8C-83A1-F6EECF244321}">
                <p14:modId xmlns:p14="http://schemas.microsoft.com/office/powerpoint/2010/main" val="3989413608"/>
              </p:ext>
            </p:extLst>
          </p:nvPr>
        </p:nvGraphicFramePr>
        <p:xfrm>
          <a:off x="1050879" y="1825624"/>
          <a:ext cx="9810604" cy="442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1048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9">
            <a:extLst>
              <a:ext uri="{FF2B5EF4-FFF2-40B4-BE49-F238E27FC236}">
                <a16:creationId xmlns:a16="http://schemas.microsoft.com/office/drawing/2014/main" id="{35C685BF-E9A7-4525-ABF3-CCC2EAC37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2687005"/>
          </a:xfrm>
          <a:custGeom>
            <a:avLst/>
            <a:gdLst>
              <a:gd name="connsiteX0" fmla="*/ 12192000 w 12192000"/>
              <a:gd name="connsiteY0" fmla="*/ 0 h 2785707"/>
              <a:gd name="connsiteX1" fmla="*/ 0 w 12192000"/>
              <a:gd name="connsiteY1" fmla="*/ 0 h 2785707"/>
              <a:gd name="connsiteX2" fmla="*/ 0 w 12192000"/>
              <a:gd name="connsiteY2" fmla="*/ 591237 h 2785707"/>
              <a:gd name="connsiteX3" fmla="*/ 7462 w 12192000"/>
              <a:gd name="connsiteY3" fmla="*/ 596097 h 2785707"/>
              <a:gd name="connsiteX4" fmla="*/ 65949 w 12192000"/>
              <a:gd name="connsiteY4" fmla="*/ 623063 h 2785707"/>
              <a:gd name="connsiteX5" fmla="*/ 174040 w 12192000"/>
              <a:gd name="connsiteY5" fmla="*/ 614935 h 2785707"/>
              <a:gd name="connsiteX6" fmla="*/ 331354 w 12192000"/>
              <a:gd name="connsiteY6" fmla="*/ 605310 h 2785707"/>
              <a:gd name="connsiteX7" fmla="*/ 437701 w 12192000"/>
              <a:gd name="connsiteY7" fmla="*/ 649169 h 2785707"/>
              <a:gd name="connsiteX8" fmla="*/ 570985 w 12192000"/>
              <a:gd name="connsiteY8" fmla="*/ 634864 h 2785707"/>
              <a:gd name="connsiteX9" fmla="*/ 660488 w 12192000"/>
              <a:gd name="connsiteY9" fmla="*/ 637694 h 2785707"/>
              <a:gd name="connsiteX10" fmla="*/ 862240 w 12192000"/>
              <a:gd name="connsiteY10" fmla="*/ 647402 h 2785707"/>
              <a:gd name="connsiteX11" fmla="*/ 1055198 w 12192000"/>
              <a:gd name="connsiteY11" fmla="*/ 658414 h 2785707"/>
              <a:gd name="connsiteX12" fmla="*/ 1161490 w 12192000"/>
              <a:gd name="connsiteY12" fmla="*/ 664553 h 2785707"/>
              <a:gd name="connsiteX13" fmla="*/ 1335488 w 12192000"/>
              <a:gd name="connsiteY13" fmla="*/ 684838 h 2785707"/>
              <a:gd name="connsiteX14" fmla="*/ 1384901 w 12192000"/>
              <a:gd name="connsiteY14" fmla="*/ 684207 h 2785707"/>
              <a:gd name="connsiteX15" fmla="*/ 1414557 w 12192000"/>
              <a:gd name="connsiteY15" fmla="*/ 685540 h 2785707"/>
              <a:gd name="connsiteX16" fmla="*/ 1479073 w 12192000"/>
              <a:gd name="connsiteY16" fmla="*/ 708783 h 2785707"/>
              <a:gd name="connsiteX17" fmla="*/ 1760498 w 12192000"/>
              <a:gd name="connsiteY17" fmla="*/ 700683 h 2785707"/>
              <a:gd name="connsiteX18" fmla="*/ 1971386 w 12192000"/>
              <a:gd name="connsiteY18" fmla="*/ 726403 h 2785707"/>
              <a:gd name="connsiteX19" fmla="*/ 2050659 w 12192000"/>
              <a:gd name="connsiteY19" fmla="*/ 720928 h 2785707"/>
              <a:gd name="connsiteX20" fmla="*/ 2220475 w 12192000"/>
              <a:gd name="connsiteY20" fmla="*/ 749487 h 2785707"/>
              <a:gd name="connsiteX21" fmla="*/ 2272406 w 12192000"/>
              <a:gd name="connsiteY21" fmla="*/ 777021 h 2785707"/>
              <a:gd name="connsiteX22" fmla="*/ 2297410 w 12192000"/>
              <a:gd name="connsiteY22" fmla="*/ 791240 h 2785707"/>
              <a:gd name="connsiteX23" fmla="*/ 2377393 w 12192000"/>
              <a:gd name="connsiteY23" fmla="*/ 838529 h 2785707"/>
              <a:gd name="connsiteX24" fmla="*/ 2389325 w 12192000"/>
              <a:gd name="connsiteY24" fmla="*/ 847736 h 2785707"/>
              <a:gd name="connsiteX25" fmla="*/ 2418508 w 12192000"/>
              <a:gd name="connsiteY25" fmla="*/ 847030 h 2785707"/>
              <a:gd name="connsiteX26" fmla="*/ 2435377 w 12192000"/>
              <a:gd name="connsiteY26" fmla="*/ 837345 h 2785707"/>
              <a:gd name="connsiteX27" fmla="*/ 2439620 w 12192000"/>
              <a:gd name="connsiteY27" fmla="*/ 840860 h 2785707"/>
              <a:gd name="connsiteX28" fmla="*/ 2451797 w 12192000"/>
              <a:gd name="connsiteY28" fmla="*/ 846508 h 2785707"/>
              <a:gd name="connsiteX29" fmla="*/ 2505861 w 12192000"/>
              <a:gd name="connsiteY29" fmla="*/ 882666 h 2785707"/>
              <a:gd name="connsiteX30" fmla="*/ 2528621 w 12192000"/>
              <a:gd name="connsiteY30" fmla="*/ 883310 h 2785707"/>
              <a:gd name="connsiteX31" fmla="*/ 2615876 w 12192000"/>
              <a:gd name="connsiteY31" fmla="*/ 913568 h 2785707"/>
              <a:gd name="connsiteX32" fmla="*/ 2633076 w 12192000"/>
              <a:gd name="connsiteY32" fmla="*/ 918384 h 2785707"/>
              <a:gd name="connsiteX33" fmla="*/ 2665101 w 12192000"/>
              <a:gd name="connsiteY33" fmla="*/ 936714 h 2785707"/>
              <a:gd name="connsiteX34" fmla="*/ 2675173 w 12192000"/>
              <a:gd name="connsiteY34" fmla="*/ 938458 h 2785707"/>
              <a:gd name="connsiteX35" fmla="*/ 2707978 w 12192000"/>
              <a:gd name="connsiteY35" fmla="*/ 955182 h 2785707"/>
              <a:gd name="connsiteX36" fmla="*/ 2778669 w 12192000"/>
              <a:gd name="connsiteY36" fmla="*/ 991480 h 2785707"/>
              <a:gd name="connsiteX37" fmla="*/ 2796452 w 12192000"/>
              <a:gd name="connsiteY37" fmla="*/ 1000372 h 2785707"/>
              <a:gd name="connsiteX38" fmla="*/ 2813495 w 12192000"/>
              <a:gd name="connsiteY38" fmla="*/ 1001982 h 2785707"/>
              <a:gd name="connsiteX39" fmla="*/ 2904193 w 12192000"/>
              <a:gd name="connsiteY39" fmla="*/ 1024123 h 2785707"/>
              <a:gd name="connsiteX40" fmla="*/ 2926826 w 12192000"/>
              <a:gd name="connsiteY40" fmla="*/ 1025558 h 2785707"/>
              <a:gd name="connsiteX41" fmla="*/ 2937629 w 12192000"/>
              <a:gd name="connsiteY41" fmla="*/ 1021496 h 2785707"/>
              <a:gd name="connsiteX42" fmla="*/ 2970190 w 12192000"/>
              <a:gd name="connsiteY42" fmla="*/ 1039341 h 2785707"/>
              <a:gd name="connsiteX43" fmla="*/ 3023036 w 12192000"/>
              <a:gd name="connsiteY43" fmla="*/ 1057429 h 2785707"/>
              <a:gd name="connsiteX44" fmla="*/ 3047640 w 12192000"/>
              <a:gd name="connsiteY44" fmla="*/ 1067886 h 2785707"/>
              <a:gd name="connsiteX45" fmla="*/ 3069615 w 12192000"/>
              <a:gd name="connsiteY45" fmla="*/ 1068623 h 2785707"/>
              <a:gd name="connsiteX46" fmla="*/ 3189718 w 12192000"/>
              <a:gd name="connsiteY46" fmla="*/ 1090790 h 2785707"/>
              <a:gd name="connsiteX47" fmla="*/ 3234683 w 12192000"/>
              <a:gd name="connsiteY47" fmla="*/ 1082861 h 2785707"/>
              <a:gd name="connsiteX48" fmla="*/ 3243889 w 12192000"/>
              <a:gd name="connsiteY48" fmla="*/ 1088560 h 2785707"/>
              <a:gd name="connsiteX49" fmla="*/ 3316289 w 12192000"/>
              <a:gd name="connsiteY49" fmla="*/ 1102846 h 2785707"/>
              <a:gd name="connsiteX50" fmla="*/ 3363255 w 12192000"/>
              <a:gd name="connsiteY50" fmla="*/ 1113121 h 2785707"/>
              <a:gd name="connsiteX51" fmla="*/ 3450298 w 12192000"/>
              <a:gd name="connsiteY51" fmla="*/ 1140641 h 2785707"/>
              <a:gd name="connsiteX52" fmla="*/ 3502843 w 12192000"/>
              <a:gd name="connsiteY52" fmla="*/ 1152088 h 2785707"/>
              <a:gd name="connsiteX53" fmla="*/ 3534327 w 12192000"/>
              <a:gd name="connsiteY53" fmla="*/ 1158780 h 2785707"/>
              <a:gd name="connsiteX54" fmla="*/ 3613707 w 12192000"/>
              <a:gd name="connsiteY54" fmla="*/ 1188135 h 2785707"/>
              <a:gd name="connsiteX55" fmla="*/ 3734447 w 12192000"/>
              <a:gd name="connsiteY55" fmla="*/ 1264997 h 2785707"/>
              <a:gd name="connsiteX56" fmla="*/ 3774777 w 12192000"/>
              <a:gd name="connsiteY56" fmla="*/ 1280345 h 2785707"/>
              <a:gd name="connsiteX57" fmla="*/ 3782987 w 12192000"/>
              <a:gd name="connsiteY57" fmla="*/ 1278825 h 2785707"/>
              <a:gd name="connsiteX58" fmla="*/ 3829525 w 12192000"/>
              <a:gd name="connsiteY58" fmla="*/ 1314650 h 2785707"/>
              <a:gd name="connsiteX59" fmla="*/ 3916534 w 12192000"/>
              <a:gd name="connsiteY59" fmla="*/ 1337438 h 2785707"/>
              <a:gd name="connsiteX60" fmla="*/ 3985243 w 12192000"/>
              <a:gd name="connsiteY60" fmla="*/ 1349887 h 2785707"/>
              <a:gd name="connsiteX61" fmla="*/ 4022446 w 12192000"/>
              <a:gd name="connsiteY61" fmla="*/ 1358915 h 2785707"/>
              <a:gd name="connsiteX62" fmla="*/ 4050987 w 12192000"/>
              <a:gd name="connsiteY62" fmla="*/ 1363213 h 2785707"/>
              <a:gd name="connsiteX63" fmla="*/ 4115739 w 12192000"/>
              <a:gd name="connsiteY63" fmla="*/ 1386380 h 2785707"/>
              <a:gd name="connsiteX64" fmla="*/ 4219773 w 12192000"/>
              <a:gd name="connsiteY64" fmla="*/ 1429896 h 2785707"/>
              <a:gd name="connsiteX65" fmla="*/ 4242592 w 12192000"/>
              <a:gd name="connsiteY65" fmla="*/ 1437995 h 2785707"/>
              <a:gd name="connsiteX66" fmla="*/ 4264860 w 12192000"/>
              <a:gd name="connsiteY66" fmla="*/ 1440328 h 2785707"/>
              <a:gd name="connsiteX67" fmla="*/ 4272342 w 12192000"/>
              <a:gd name="connsiteY67" fmla="*/ 1436836 h 2785707"/>
              <a:gd name="connsiteX68" fmla="*/ 4285317 w 12192000"/>
              <a:gd name="connsiteY68" fmla="*/ 1440547 h 2785707"/>
              <a:gd name="connsiteX69" fmla="*/ 4289326 w 12192000"/>
              <a:gd name="connsiteY69" fmla="*/ 1440567 h 2785707"/>
              <a:gd name="connsiteX70" fmla="*/ 4311745 w 12192000"/>
              <a:gd name="connsiteY70" fmla="*/ 1441649 h 2785707"/>
              <a:gd name="connsiteX71" fmla="*/ 4345821 w 12192000"/>
              <a:gd name="connsiteY71" fmla="*/ 1467990 h 2785707"/>
              <a:gd name="connsiteX72" fmla="*/ 4399086 w 12192000"/>
              <a:gd name="connsiteY72" fmla="*/ 1480631 h 2785707"/>
              <a:gd name="connsiteX73" fmla="*/ 4635587 w 12192000"/>
              <a:gd name="connsiteY73" fmla="*/ 1532477 h 2785707"/>
              <a:gd name="connsiteX74" fmla="*/ 4697305 w 12192000"/>
              <a:gd name="connsiteY74" fmla="*/ 1598576 h 2785707"/>
              <a:gd name="connsiteX75" fmla="*/ 4800559 w 12192000"/>
              <a:gd name="connsiteY75" fmla="*/ 1650651 h 2785707"/>
              <a:gd name="connsiteX76" fmla="*/ 4945615 w 12192000"/>
              <a:gd name="connsiteY76" fmla="*/ 1698753 h 2785707"/>
              <a:gd name="connsiteX77" fmla="*/ 4951384 w 12192000"/>
              <a:gd name="connsiteY77" fmla="*/ 1709811 h 2785707"/>
              <a:gd name="connsiteX78" fmla="*/ 4961956 w 12192000"/>
              <a:gd name="connsiteY78" fmla="*/ 1718626 h 2785707"/>
              <a:gd name="connsiteX79" fmla="*/ 4964473 w 12192000"/>
              <a:gd name="connsiteY79" fmla="*/ 1718615 h 2785707"/>
              <a:gd name="connsiteX80" fmla="*/ 4991598 w 12192000"/>
              <a:gd name="connsiteY80" fmla="*/ 1734829 h 2785707"/>
              <a:gd name="connsiteX81" fmla="*/ 5009548 w 12192000"/>
              <a:gd name="connsiteY81" fmla="*/ 1747489 h 2785707"/>
              <a:gd name="connsiteX82" fmla="*/ 5014839 w 12192000"/>
              <a:gd name="connsiteY82" fmla="*/ 1748130 h 2785707"/>
              <a:gd name="connsiteX83" fmla="*/ 5058738 w 12192000"/>
              <a:gd name="connsiteY83" fmla="*/ 1764982 h 2785707"/>
              <a:gd name="connsiteX84" fmla="*/ 5080507 w 12192000"/>
              <a:gd name="connsiteY84" fmla="*/ 1768847 h 2785707"/>
              <a:gd name="connsiteX85" fmla="*/ 5142055 w 12192000"/>
              <a:gd name="connsiteY85" fmla="*/ 1767607 h 2785707"/>
              <a:gd name="connsiteX86" fmla="*/ 5173522 w 12192000"/>
              <a:gd name="connsiteY86" fmla="*/ 1784620 h 2785707"/>
              <a:gd name="connsiteX87" fmla="*/ 5180367 w 12192000"/>
              <a:gd name="connsiteY87" fmla="*/ 1787604 h 2785707"/>
              <a:gd name="connsiteX88" fmla="*/ 5180716 w 12192000"/>
              <a:gd name="connsiteY88" fmla="*/ 1787481 h 2785707"/>
              <a:gd name="connsiteX89" fmla="*/ 5188363 w 12192000"/>
              <a:gd name="connsiteY89" fmla="*/ 1790269 h 2785707"/>
              <a:gd name="connsiteX90" fmla="*/ 5192852 w 12192000"/>
              <a:gd name="connsiteY90" fmla="*/ 1793043 h 2785707"/>
              <a:gd name="connsiteX91" fmla="*/ 5272230 w 12192000"/>
              <a:gd name="connsiteY91" fmla="*/ 1791348 h 2785707"/>
              <a:gd name="connsiteX92" fmla="*/ 5376484 w 12192000"/>
              <a:gd name="connsiteY92" fmla="*/ 1805756 h 2785707"/>
              <a:gd name="connsiteX93" fmla="*/ 5478926 w 12192000"/>
              <a:gd name="connsiteY93" fmla="*/ 1822858 h 2785707"/>
              <a:gd name="connsiteX94" fmla="*/ 5515632 w 12192000"/>
              <a:gd name="connsiteY94" fmla="*/ 1830425 h 2785707"/>
              <a:gd name="connsiteX95" fmla="*/ 5582742 w 12192000"/>
              <a:gd name="connsiteY95" fmla="*/ 1837848 h 2785707"/>
              <a:gd name="connsiteX96" fmla="*/ 5615731 w 12192000"/>
              <a:gd name="connsiteY96" fmla="*/ 1838115 h 2785707"/>
              <a:gd name="connsiteX97" fmla="*/ 5619149 w 12192000"/>
              <a:gd name="connsiteY97" fmla="*/ 1835988 h 2785707"/>
              <a:gd name="connsiteX98" fmla="*/ 5625050 w 12192000"/>
              <a:gd name="connsiteY98" fmla="*/ 1835832 h 2785707"/>
              <a:gd name="connsiteX99" fmla="*/ 5640026 w 12192000"/>
              <a:gd name="connsiteY99" fmla="*/ 1839536 h 2785707"/>
              <a:gd name="connsiteX100" fmla="*/ 5645469 w 12192000"/>
              <a:gd name="connsiteY100" fmla="*/ 1841610 h 2785707"/>
              <a:gd name="connsiteX101" fmla="*/ 5653837 w 12192000"/>
              <a:gd name="connsiteY101" fmla="*/ 1843194 h 2785707"/>
              <a:gd name="connsiteX102" fmla="*/ 5654101 w 12192000"/>
              <a:gd name="connsiteY102" fmla="*/ 1843017 h 2785707"/>
              <a:gd name="connsiteX103" fmla="*/ 5661820 w 12192000"/>
              <a:gd name="connsiteY103" fmla="*/ 1844927 h 2785707"/>
              <a:gd name="connsiteX104" fmla="*/ 5698828 w 12192000"/>
              <a:gd name="connsiteY104" fmla="*/ 1857009 h 2785707"/>
              <a:gd name="connsiteX105" fmla="*/ 5755153 w 12192000"/>
              <a:gd name="connsiteY105" fmla="*/ 1846051 h 2785707"/>
              <a:gd name="connsiteX106" fmla="*/ 5777080 w 12192000"/>
              <a:gd name="connsiteY106" fmla="*/ 1846484 h 2785707"/>
              <a:gd name="connsiteX107" fmla="*/ 5790062 w 12192000"/>
              <a:gd name="connsiteY107" fmla="*/ 1844754 h 2785707"/>
              <a:gd name="connsiteX108" fmla="*/ 5888138 w 12192000"/>
              <a:gd name="connsiteY108" fmla="*/ 1877663 h 2785707"/>
              <a:gd name="connsiteX109" fmla="*/ 5902013 w 12192000"/>
              <a:gd name="connsiteY109" fmla="*/ 1884827 h 2785707"/>
              <a:gd name="connsiteX110" fmla="*/ 5912492 w 12192000"/>
              <a:gd name="connsiteY110" fmla="*/ 1894998 h 2785707"/>
              <a:gd name="connsiteX111" fmla="*/ 6068995 w 12192000"/>
              <a:gd name="connsiteY111" fmla="*/ 1920302 h 2785707"/>
              <a:gd name="connsiteX112" fmla="*/ 6283598 w 12192000"/>
              <a:gd name="connsiteY112" fmla="*/ 1991295 h 2785707"/>
              <a:gd name="connsiteX113" fmla="*/ 6378390 w 12192000"/>
              <a:gd name="connsiteY113" fmla="*/ 1991561 h 2785707"/>
              <a:gd name="connsiteX114" fmla="*/ 6519309 w 12192000"/>
              <a:gd name="connsiteY114" fmla="*/ 2027309 h 2785707"/>
              <a:gd name="connsiteX115" fmla="*/ 6643152 w 12192000"/>
              <a:gd name="connsiteY115" fmla="*/ 2049516 h 2785707"/>
              <a:gd name="connsiteX116" fmla="*/ 6656875 w 12192000"/>
              <a:gd name="connsiteY116" fmla="*/ 2051188 h 2785707"/>
              <a:gd name="connsiteX117" fmla="*/ 6662165 w 12192000"/>
              <a:gd name="connsiteY117" fmla="*/ 2046505 h 2785707"/>
              <a:gd name="connsiteX118" fmla="*/ 6708706 w 12192000"/>
              <a:gd name="connsiteY118" fmla="*/ 2049842 h 2785707"/>
              <a:gd name="connsiteX119" fmla="*/ 6797201 w 12192000"/>
              <a:gd name="connsiteY119" fmla="*/ 2065320 h 2785707"/>
              <a:gd name="connsiteX120" fmla="*/ 6810764 w 12192000"/>
              <a:gd name="connsiteY120" fmla="*/ 2071002 h 2785707"/>
              <a:gd name="connsiteX121" fmla="*/ 6901101 w 12192000"/>
              <a:gd name="connsiteY121" fmla="*/ 2082052 h 2785707"/>
              <a:gd name="connsiteX122" fmla="*/ 6962781 w 12192000"/>
              <a:gd name="connsiteY122" fmla="*/ 2092999 h 2785707"/>
              <a:gd name="connsiteX123" fmla="*/ 6975881 w 12192000"/>
              <a:gd name="connsiteY123" fmla="*/ 2098520 h 2785707"/>
              <a:gd name="connsiteX124" fmla="*/ 6991402 w 12192000"/>
              <a:gd name="connsiteY124" fmla="*/ 2094572 h 2785707"/>
              <a:gd name="connsiteX125" fmla="*/ 6996085 w 12192000"/>
              <a:gd name="connsiteY125" fmla="*/ 2090397 h 2785707"/>
              <a:gd name="connsiteX126" fmla="*/ 7045119 w 12192000"/>
              <a:gd name="connsiteY126" fmla="*/ 2100367 h 2785707"/>
              <a:gd name="connsiteX127" fmla="*/ 7051064 w 12192000"/>
              <a:gd name="connsiteY127" fmla="*/ 2100779 h 2785707"/>
              <a:gd name="connsiteX128" fmla="*/ 7092123 w 12192000"/>
              <a:gd name="connsiteY128" fmla="*/ 2100750 h 2785707"/>
              <a:gd name="connsiteX129" fmla="*/ 7153291 w 12192000"/>
              <a:gd name="connsiteY129" fmla="*/ 2096258 h 2785707"/>
              <a:gd name="connsiteX130" fmla="*/ 7216946 w 12192000"/>
              <a:gd name="connsiteY130" fmla="*/ 2083586 h 2785707"/>
              <a:gd name="connsiteX131" fmla="*/ 7253640 w 12192000"/>
              <a:gd name="connsiteY131" fmla="*/ 2078754 h 2785707"/>
              <a:gd name="connsiteX132" fmla="*/ 7279228 w 12192000"/>
              <a:gd name="connsiteY132" fmla="*/ 2072719 h 2785707"/>
              <a:gd name="connsiteX133" fmla="*/ 7350342 w 12192000"/>
              <a:gd name="connsiteY133" fmla="*/ 2070909 h 2785707"/>
              <a:gd name="connsiteX134" fmla="*/ 7470724 w 12192000"/>
              <a:gd name="connsiteY134" fmla="*/ 2073574 h 2785707"/>
              <a:gd name="connsiteX135" fmla="*/ 7514696 w 12192000"/>
              <a:gd name="connsiteY135" fmla="*/ 2067266 h 2785707"/>
              <a:gd name="connsiteX136" fmla="*/ 7516909 w 12192000"/>
              <a:gd name="connsiteY136" fmla="*/ 2061590 h 2785707"/>
              <a:gd name="connsiteX137" fmla="*/ 7530255 w 12192000"/>
              <a:gd name="connsiteY137" fmla="*/ 2060403 h 2785707"/>
              <a:gd name="connsiteX138" fmla="*/ 7533279 w 12192000"/>
              <a:gd name="connsiteY138" fmla="*/ 2059039 h 2785707"/>
              <a:gd name="connsiteX139" fmla="*/ 7551151 w 12192000"/>
              <a:gd name="connsiteY139" fmla="*/ 2052267 h 2785707"/>
              <a:gd name="connsiteX140" fmla="*/ 7602338 w 12192000"/>
              <a:gd name="connsiteY140" fmla="*/ 2063846 h 2785707"/>
              <a:gd name="connsiteX141" fmla="*/ 7625892 w 12192000"/>
              <a:gd name="connsiteY141" fmla="*/ 2064714 h 2785707"/>
              <a:gd name="connsiteX142" fmla="*/ 7648322 w 12192000"/>
              <a:gd name="connsiteY142" fmla="*/ 2072757 h 2785707"/>
              <a:gd name="connsiteX143" fmla="*/ 7660138 w 12192000"/>
              <a:gd name="connsiteY143" fmla="*/ 2081487 h 2785707"/>
              <a:gd name="connsiteX144" fmla="*/ 7701887 w 12192000"/>
              <a:gd name="connsiteY144" fmla="*/ 2097255 h 2785707"/>
              <a:gd name="connsiteX145" fmla="*/ 7701887 w 12192000"/>
              <a:gd name="connsiteY145" fmla="*/ 2081564 h 2785707"/>
              <a:gd name="connsiteX146" fmla="*/ 7781603 w 12192000"/>
              <a:gd name="connsiteY146" fmla="*/ 2105597 h 2785707"/>
              <a:gd name="connsiteX147" fmla="*/ 7840532 w 12192000"/>
              <a:gd name="connsiteY147" fmla="*/ 2126887 h 2785707"/>
              <a:gd name="connsiteX148" fmla="*/ 7852490 w 12192000"/>
              <a:gd name="connsiteY148" fmla="*/ 2134555 h 2785707"/>
              <a:gd name="connsiteX149" fmla="*/ 7868492 w 12192000"/>
              <a:gd name="connsiteY149" fmla="*/ 2133321 h 2785707"/>
              <a:gd name="connsiteX150" fmla="*/ 7873842 w 12192000"/>
              <a:gd name="connsiteY150" fmla="*/ 2130014 h 2785707"/>
              <a:gd name="connsiteX151" fmla="*/ 7920468 w 12192000"/>
              <a:gd name="connsiteY151" fmla="*/ 2148187 h 2785707"/>
              <a:gd name="connsiteX152" fmla="*/ 7926263 w 12192000"/>
              <a:gd name="connsiteY152" fmla="*/ 2149606 h 2785707"/>
              <a:gd name="connsiteX153" fmla="*/ 7966770 w 12192000"/>
              <a:gd name="connsiteY153" fmla="*/ 2156585 h 2785707"/>
              <a:gd name="connsiteX154" fmla="*/ 8092911 w 12192000"/>
              <a:gd name="connsiteY154" fmla="*/ 2161008 h 2785707"/>
              <a:gd name="connsiteX155" fmla="*/ 8129956 w 12192000"/>
              <a:gd name="connsiteY155" fmla="*/ 2162518 h 2785707"/>
              <a:gd name="connsiteX156" fmla="*/ 8156253 w 12192000"/>
              <a:gd name="connsiteY156" fmla="*/ 2160951 h 2785707"/>
              <a:gd name="connsiteX157" fmla="*/ 8226723 w 12192000"/>
              <a:gd name="connsiteY157" fmla="*/ 2171307 h 2785707"/>
              <a:gd name="connsiteX158" fmla="*/ 8345013 w 12192000"/>
              <a:gd name="connsiteY158" fmla="*/ 2194472 h 2785707"/>
              <a:gd name="connsiteX159" fmla="*/ 8389494 w 12192000"/>
              <a:gd name="connsiteY159" fmla="*/ 2195774 h 2785707"/>
              <a:gd name="connsiteX160" fmla="*/ 8392672 w 12192000"/>
              <a:gd name="connsiteY160" fmla="*/ 2190570 h 2785707"/>
              <a:gd name="connsiteX161" fmla="*/ 8406045 w 12192000"/>
              <a:gd name="connsiteY161" fmla="*/ 2191681 h 2785707"/>
              <a:gd name="connsiteX162" fmla="*/ 8409264 w 12192000"/>
              <a:gd name="connsiteY162" fmla="*/ 2190855 h 2785707"/>
              <a:gd name="connsiteX163" fmla="*/ 8428080 w 12192000"/>
              <a:gd name="connsiteY163" fmla="*/ 2187244 h 2785707"/>
              <a:gd name="connsiteX164" fmla="*/ 8476550 w 12192000"/>
              <a:gd name="connsiteY164" fmla="*/ 2207369 h 2785707"/>
              <a:gd name="connsiteX165" fmla="*/ 8588757 w 12192000"/>
              <a:gd name="connsiteY165" fmla="*/ 2225395 h 2785707"/>
              <a:gd name="connsiteX166" fmla="*/ 8749518 w 12192000"/>
              <a:gd name="connsiteY166" fmla="*/ 2245011 h 2785707"/>
              <a:gd name="connsiteX167" fmla="*/ 8874315 w 12192000"/>
              <a:gd name="connsiteY167" fmla="*/ 2266877 h 2785707"/>
              <a:gd name="connsiteX168" fmla="*/ 9029190 w 12192000"/>
              <a:gd name="connsiteY168" fmla="*/ 2309251 h 2785707"/>
              <a:gd name="connsiteX169" fmla="*/ 9142331 w 12192000"/>
              <a:gd name="connsiteY169" fmla="*/ 2320064 h 2785707"/>
              <a:gd name="connsiteX170" fmla="*/ 9155844 w 12192000"/>
              <a:gd name="connsiteY170" fmla="*/ 2330314 h 2785707"/>
              <a:gd name="connsiteX171" fmla="*/ 9171403 w 12192000"/>
              <a:gd name="connsiteY171" fmla="*/ 2337223 h 2785707"/>
              <a:gd name="connsiteX172" fmla="*/ 9173407 w 12192000"/>
              <a:gd name="connsiteY172" fmla="*/ 2336681 h 2785707"/>
              <a:gd name="connsiteX173" fmla="*/ 9208166 w 12192000"/>
              <a:gd name="connsiteY173" fmla="*/ 2347769 h 2785707"/>
              <a:gd name="connsiteX174" fmla="*/ 9274752 w 12192000"/>
              <a:gd name="connsiteY174" fmla="*/ 2367321 h 2785707"/>
              <a:gd name="connsiteX175" fmla="*/ 9275339 w 12192000"/>
              <a:gd name="connsiteY175" fmla="*/ 2366424 h 2785707"/>
              <a:gd name="connsiteX176" fmla="*/ 9286171 w 12192000"/>
              <a:gd name="connsiteY176" fmla="*/ 2364868 h 2785707"/>
              <a:gd name="connsiteX177" fmla="*/ 9306706 w 12192000"/>
              <a:gd name="connsiteY177" fmla="*/ 2364279 h 2785707"/>
              <a:gd name="connsiteX178" fmla="*/ 9354964 w 12192000"/>
              <a:gd name="connsiteY178" fmla="*/ 2350000 h 2785707"/>
              <a:gd name="connsiteX179" fmla="*/ 9393840 w 12192000"/>
              <a:gd name="connsiteY179" fmla="*/ 2360999 h 2785707"/>
              <a:gd name="connsiteX180" fmla="*/ 9401723 w 12192000"/>
              <a:gd name="connsiteY180" fmla="*/ 2362648 h 2785707"/>
              <a:gd name="connsiteX181" fmla="*/ 9401904 w 12192000"/>
              <a:gd name="connsiteY181" fmla="*/ 2362449 h 2785707"/>
              <a:gd name="connsiteX182" fmla="*/ 9410265 w 12192000"/>
              <a:gd name="connsiteY182" fmla="*/ 2363724 h 2785707"/>
              <a:gd name="connsiteX183" fmla="*/ 9431384 w 12192000"/>
              <a:gd name="connsiteY183" fmla="*/ 2368857 h 2785707"/>
              <a:gd name="connsiteX184" fmla="*/ 9436806 w 12192000"/>
              <a:gd name="connsiteY184" fmla="*/ 2368409 h 2785707"/>
              <a:gd name="connsiteX185" fmla="*/ 9469943 w 12192000"/>
              <a:gd name="connsiteY185" fmla="*/ 2364702 h 2785707"/>
              <a:gd name="connsiteX186" fmla="*/ 9571973 w 12192000"/>
              <a:gd name="connsiteY186" fmla="*/ 2375579 h 2785707"/>
              <a:gd name="connsiteX187" fmla="*/ 9673508 w 12192000"/>
              <a:gd name="connsiteY187" fmla="*/ 2388756 h 2785707"/>
              <a:gd name="connsiteX188" fmla="*/ 9775728 w 12192000"/>
              <a:gd name="connsiteY188" fmla="*/ 2398997 h 2785707"/>
              <a:gd name="connsiteX189" fmla="*/ 9828502 w 12192000"/>
              <a:gd name="connsiteY189" fmla="*/ 2387377 h 2785707"/>
              <a:gd name="connsiteX190" fmla="*/ 9834358 w 12192000"/>
              <a:gd name="connsiteY190" fmla="*/ 2387922 h 2785707"/>
              <a:gd name="connsiteX191" fmla="*/ 9848851 w 12192000"/>
              <a:gd name="connsiteY191" fmla="*/ 2393407 h 2785707"/>
              <a:gd name="connsiteX192" fmla="*/ 9854053 w 12192000"/>
              <a:gd name="connsiteY192" fmla="*/ 2396127 h 2785707"/>
              <a:gd name="connsiteX193" fmla="*/ 9862192 w 12192000"/>
              <a:gd name="connsiteY193" fmla="*/ 2398707 h 2785707"/>
              <a:gd name="connsiteX194" fmla="*/ 9862471 w 12192000"/>
              <a:gd name="connsiteY194" fmla="*/ 2398561 h 2785707"/>
              <a:gd name="connsiteX195" fmla="*/ 9905498 w 12192000"/>
              <a:gd name="connsiteY195" fmla="*/ 2417867 h 2785707"/>
              <a:gd name="connsiteX196" fmla="*/ 9962223 w 12192000"/>
              <a:gd name="connsiteY196" fmla="*/ 2413612 h 2785707"/>
              <a:gd name="connsiteX197" fmla="*/ 9983885 w 12192000"/>
              <a:gd name="connsiteY197" fmla="*/ 2416653 h 2785707"/>
              <a:gd name="connsiteX198" fmla="*/ 9995871 w 12192000"/>
              <a:gd name="connsiteY198" fmla="*/ 2417158 h 2785707"/>
              <a:gd name="connsiteX199" fmla="*/ 10030934 w 12192000"/>
              <a:gd name="connsiteY199" fmla="*/ 2432369 h 2785707"/>
              <a:gd name="connsiteX200" fmla="*/ 10036087 w 12192000"/>
              <a:gd name="connsiteY200" fmla="*/ 2432793 h 2785707"/>
              <a:gd name="connsiteX201" fmla="*/ 10057471 w 12192000"/>
              <a:gd name="connsiteY201" fmla="*/ 2445317 h 2785707"/>
              <a:gd name="connsiteX202" fmla="*/ 10088697 w 12192000"/>
              <a:gd name="connsiteY202" fmla="*/ 2461159 h 2785707"/>
              <a:gd name="connsiteX203" fmla="*/ 10091030 w 12192000"/>
              <a:gd name="connsiteY203" fmla="*/ 2461029 h 2785707"/>
              <a:gd name="connsiteX204" fmla="*/ 10104127 w 12192000"/>
              <a:gd name="connsiteY204" fmla="*/ 2469841 h 2785707"/>
              <a:gd name="connsiteX205" fmla="*/ 10169163 w 12192000"/>
              <a:gd name="connsiteY205" fmla="*/ 2492519 h 2785707"/>
              <a:gd name="connsiteX206" fmla="*/ 10266247 w 12192000"/>
              <a:gd name="connsiteY206" fmla="*/ 2525164 h 2785707"/>
              <a:gd name="connsiteX207" fmla="*/ 10383588 w 12192000"/>
              <a:gd name="connsiteY207" fmla="*/ 2556604 h 2785707"/>
              <a:gd name="connsiteX208" fmla="*/ 10502276 w 12192000"/>
              <a:gd name="connsiteY208" fmla="*/ 2611346 h 2785707"/>
              <a:gd name="connsiteX209" fmla="*/ 10702436 w 12192000"/>
              <a:gd name="connsiteY209" fmla="*/ 2685688 h 2785707"/>
              <a:gd name="connsiteX210" fmla="*/ 10738338 w 12192000"/>
              <a:gd name="connsiteY210" fmla="*/ 2690143 h 2785707"/>
              <a:gd name="connsiteX211" fmla="*/ 10738410 w 12192000"/>
              <a:gd name="connsiteY211" fmla="*/ 2690169 h 2785707"/>
              <a:gd name="connsiteX212" fmla="*/ 10828361 w 12192000"/>
              <a:gd name="connsiteY212" fmla="*/ 2695982 h 2785707"/>
              <a:gd name="connsiteX213" fmla="*/ 10850642 w 12192000"/>
              <a:gd name="connsiteY213" fmla="*/ 2691703 h 2785707"/>
              <a:gd name="connsiteX214" fmla="*/ 10944231 w 12192000"/>
              <a:gd name="connsiteY214" fmla="*/ 2690377 h 2785707"/>
              <a:gd name="connsiteX215" fmla="*/ 10961147 w 12192000"/>
              <a:gd name="connsiteY215" fmla="*/ 2687666 h 2785707"/>
              <a:gd name="connsiteX216" fmla="*/ 10980692 w 12192000"/>
              <a:gd name="connsiteY216" fmla="*/ 2691799 h 2785707"/>
              <a:gd name="connsiteX217" fmla="*/ 11058630 w 12192000"/>
              <a:gd name="connsiteY217" fmla="*/ 2709148 h 2785707"/>
              <a:gd name="connsiteX218" fmla="*/ 11094767 w 12192000"/>
              <a:gd name="connsiteY218" fmla="*/ 2717083 h 2785707"/>
              <a:gd name="connsiteX219" fmla="*/ 11096358 w 12192000"/>
              <a:gd name="connsiteY219" fmla="*/ 2720774 h 2785707"/>
              <a:gd name="connsiteX220" fmla="*/ 11104973 w 12192000"/>
              <a:gd name="connsiteY220" fmla="*/ 2716245 h 2785707"/>
              <a:gd name="connsiteX221" fmla="*/ 11131099 w 12192000"/>
              <a:gd name="connsiteY221" fmla="*/ 2719881 h 2785707"/>
              <a:gd name="connsiteX222" fmla="*/ 11140776 w 12192000"/>
              <a:gd name="connsiteY222" fmla="*/ 2725926 h 2785707"/>
              <a:gd name="connsiteX223" fmla="*/ 11158686 w 12192000"/>
              <a:gd name="connsiteY223" fmla="*/ 2726270 h 2785707"/>
              <a:gd name="connsiteX224" fmla="*/ 11273267 w 12192000"/>
              <a:gd name="connsiteY224" fmla="*/ 2728567 h 2785707"/>
              <a:gd name="connsiteX225" fmla="*/ 11288916 w 12192000"/>
              <a:gd name="connsiteY225" fmla="*/ 2737828 h 2785707"/>
              <a:gd name="connsiteX226" fmla="*/ 11311388 w 12192000"/>
              <a:gd name="connsiteY226" fmla="*/ 2736624 h 2785707"/>
              <a:gd name="connsiteX227" fmla="*/ 11335078 w 12192000"/>
              <a:gd name="connsiteY227" fmla="*/ 2749941 h 2785707"/>
              <a:gd name="connsiteX228" fmla="*/ 11348344 w 12192000"/>
              <a:gd name="connsiteY228" fmla="*/ 2752346 h 2785707"/>
              <a:gd name="connsiteX229" fmla="*/ 11353373 w 12192000"/>
              <a:gd name="connsiteY229" fmla="*/ 2754678 h 2785707"/>
              <a:gd name="connsiteX230" fmla="*/ 11367159 w 12192000"/>
              <a:gd name="connsiteY230" fmla="*/ 2741107 h 2785707"/>
              <a:gd name="connsiteX231" fmla="*/ 11389712 w 12192000"/>
              <a:gd name="connsiteY231" fmla="*/ 2740372 h 2785707"/>
              <a:gd name="connsiteX232" fmla="*/ 11395219 w 12192000"/>
              <a:gd name="connsiteY232" fmla="*/ 2733120 h 2785707"/>
              <a:gd name="connsiteX233" fmla="*/ 11409180 w 12192000"/>
              <a:gd name="connsiteY233" fmla="*/ 2739023 h 2785707"/>
              <a:gd name="connsiteX234" fmla="*/ 11431837 w 12192000"/>
              <a:gd name="connsiteY234" fmla="*/ 2746056 h 2785707"/>
              <a:gd name="connsiteX235" fmla="*/ 11444471 w 12192000"/>
              <a:gd name="connsiteY235" fmla="*/ 2749621 h 2785707"/>
              <a:gd name="connsiteX236" fmla="*/ 11451208 w 12192000"/>
              <a:gd name="connsiteY236" fmla="*/ 2744859 h 2785707"/>
              <a:gd name="connsiteX237" fmla="*/ 11473061 w 12192000"/>
              <a:gd name="connsiteY237" fmla="*/ 2757601 h 2785707"/>
              <a:gd name="connsiteX238" fmla="*/ 11526925 w 12192000"/>
              <a:gd name="connsiteY238" fmla="*/ 2772124 h 2785707"/>
              <a:gd name="connsiteX239" fmla="*/ 11584409 w 12192000"/>
              <a:gd name="connsiteY239" fmla="*/ 2785707 h 2785707"/>
              <a:gd name="connsiteX240" fmla="*/ 11705161 w 12192000"/>
              <a:gd name="connsiteY240" fmla="*/ 2774143 h 2785707"/>
              <a:gd name="connsiteX241" fmla="*/ 11831541 w 12192000"/>
              <a:gd name="connsiteY241" fmla="*/ 2745647 h 2785707"/>
              <a:gd name="connsiteX242" fmla="*/ 12017942 w 12192000"/>
              <a:gd name="connsiteY242" fmla="*/ 2704117 h 2785707"/>
              <a:gd name="connsiteX243" fmla="*/ 12134490 w 12192000"/>
              <a:gd name="connsiteY243" fmla="*/ 2673464 h 2785707"/>
              <a:gd name="connsiteX244" fmla="*/ 12159651 w 12192000"/>
              <a:gd name="connsiteY244" fmla="*/ 2679085 h 2785707"/>
              <a:gd name="connsiteX245" fmla="*/ 12192000 w 12192000"/>
              <a:gd name="connsiteY245" fmla="*/ 2674480 h 27857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Lst>
            <a:rect l="l" t="t" r="r" b="b"/>
            <a:pathLst>
              <a:path w="12192000" h="2785707">
                <a:moveTo>
                  <a:pt x="12192000" y="0"/>
                </a:moveTo>
                <a:lnTo>
                  <a:pt x="0" y="0"/>
                </a:lnTo>
                <a:lnTo>
                  <a:pt x="0" y="591237"/>
                </a:lnTo>
                <a:lnTo>
                  <a:pt x="7462" y="596097"/>
                </a:lnTo>
                <a:cubicBezTo>
                  <a:pt x="33908" y="613349"/>
                  <a:pt x="59850" y="629066"/>
                  <a:pt x="65949" y="623063"/>
                </a:cubicBezTo>
                <a:cubicBezTo>
                  <a:pt x="104511" y="621541"/>
                  <a:pt x="147418" y="628042"/>
                  <a:pt x="174040" y="614935"/>
                </a:cubicBezTo>
                <a:cubicBezTo>
                  <a:pt x="181060" y="595502"/>
                  <a:pt x="307304" y="613591"/>
                  <a:pt x="331354" y="605310"/>
                </a:cubicBezTo>
                <a:cubicBezTo>
                  <a:pt x="388829" y="623899"/>
                  <a:pt x="404420" y="655488"/>
                  <a:pt x="437701" y="649169"/>
                </a:cubicBezTo>
                <a:cubicBezTo>
                  <a:pt x="460360" y="643797"/>
                  <a:pt x="544430" y="662096"/>
                  <a:pt x="570985" y="634864"/>
                </a:cubicBezTo>
                <a:cubicBezTo>
                  <a:pt x="611720" y="655852"/>
                  <a:pt x="628268" y="628594"/>
                  <a:pt x="660488" y="637694"/>
                </a:cubicBezTo>
                <a:cubicBezTo>
                  <a:pt x="731929" y="640906"/>
                  <a:pt x="769884" y="669504"/>
                  <a:pt x="862240" y="647402"/>
                </a:cubicBezTo>
                <a:cubicBezTo>
                  <a:pt x="904065" y="656940"/>
                  <a:pt x="965938" y="616724"/>
                  <a:pt x="1055198" y="658414"/>
                </a:cubicBezTo>
                <a:cubicBezTo>
                  <a:pt x="1106774" y="665872"/>
                  <a:pt x="1080744" y="646485"/>
                  <a:pt x="1161490" y="664553"/>
                </a:cubicBezTo>
                <a:cubicBezTo>
                  <a:pt x="1184673" y="638081"/>
                  <a:pt x="1309702" y="681966"/>
                  <a:pt x="1335488" y="684838"/>
                </a:cubicBezTo>
                <a:cubicBezTo>
                  <a:pt x="1355801" y="667828"/>
                  <a:pt x="1366194" y="681653"/>
                  <a:pt x="1384901" y="684207"/>
                </a:cubicBezTo>
                <a:cubicBezTo>
                  <a:pt x="1393212" y="673848"/>
                  <a:pt x="1409014" y="673874"/>
                  <a:pt x="1414557" y="685540"/>
                </a:cubicBezTo>
                <a:cubicBezTo>
                  <a:pt x="1407315" y="713070"/>
                  <a:pt x="1474731" y="690092"/>
                  <a:pt x="1479073" y="708783"/>
                </a:cubicBezTo>
                <a:cubicBezTo>
                  <a:pt x="1540070" y="714517"/>
                  <a:pt x="1678447" y="697746"/>
                  <a:pt x="1760498" y="700683"/>
                </a:cubicBezTo>
                <a:cubicBezTo>
                  <a:pt x="1792632" y="694031"/>
                  <a:pt x="1855180" y="727000"/>
                  <a:pt x="1971386" y="726403"/>
                </a:cubicBezTo>
                <a:cubicBezTo>
                  <a:pt x="1986964" y="720596"/>
                  <a:pt x="2046286" y="708514"/>
                  <a:pt x="2050659" y="720928"/>
                </a:cubicBezTo>
                <a:cubicBezTo>
                  <a:pt x="2086682" y="721863"/>
                  <a:pt x="2195049" y="765696"/>
                  <a:pt x="2220475" y="749487"/>
                </a:cubicBezTo>
                <a:cubicBezTo>
                  <a:pt x="2215241" y="776310"/>
                  <a:pt x="2266142" y="751623"/>
                  <a:pt x="2272406" y="777021"/>
                </a:cubicBezTo>
                <a:lnTo>
                  <a:pt x="2297410" y="791240"/>
                </a:lnTo>
                <a:cubicBezTo>
                  <a:pt x="2314908" y="801492"/>
                  <a:pt x="2362075" y="829113"/>
                  <a:pt x="2377393" y="838529"/>
                </a:cubicBezTo>
                <a:lnTo>
                  <a:pt x="2389325" y="847736"/>
                </a:lnTo>
                <a:lnTo>
                  <a:pt x="2418508" y="847030"/>
                </a:lnTo>
                <a:lnTo>
                  <a:pt x="2435377" y="837345"/>
                </a:lnTo>
                <a:lnTo>
                  <a:pt x="2439620" y="840860"/>
                </a:lnTo>
                <a:cubicBezTo>
                  <a:pt x="2444187" y="847628"/>
                  <a:pt x="2446502" y="851791"/>
                  <a:pt x="2451797" y="846508"/>
                </a:cubicBezTo>
                <a:lnTo>
                  <a:pt x="2505861" y="882666"/>
                </a:lnTo>
                <a:cubicBezTo>
                  <a:pt x="2511636" y="885661"/>
                  <a:pt x="2518894" y="886415"/>
                  <a:pt x="2528621" y="883310"/>
                </a:cubicBezTo>
                <a:cubicBezTo>
                  <a:pt x="2546958" y="888460"/>
                  <a:pt x="2598467" y="907723"/>
                  <a:pt x="2615876" y="913568"/>
                </a:cubicBezTo>
                <a:lnTo>
                  <a:pt x="2633076" y="918384"/>
                </a:lnTo>
                <a:cubicBezTo>
                  <a:pt x="2641280" y="922241"/>
                  <a:pt x="2658085" y="933369"/>
                  <a:pt x="2665101" y="936714"/>
                </a:cubicBezTo>
                <a:cubicBezTo>
                  <a:pt x="2670825" y="938682"/>
                  <a:pt x="2668027" y="935380"/>
                  <a:pt x="2675173" y="938458"/>
                </a:cubicBezTo>
                <a:cubicBezTo>
                  <a:pt x="2675225" y="944597"/>
                  <a:pt x="2677804" y="950555"/>
                  <a:pt x="2707978" y="955182"/>
                </a:cubicBezTo>
                <a:cubicBezTo>
                  <a:pt x="2726571" y="970114"/>
                  <a:pt x="2750921" y="982615"/>
                  <a:pt x="2778669" y="991480"/>
                </a:cubicBezTo>
                <a:cubicBezTo>
                  <a:pt x="2784596" y="986681"/>
                  <a:pt x="2791940" y="997468"/>
                  <a:pt x="2796452" y="1000372"/>
                </a:cubicBezTo>
                <a:cubicBezTo>
                  <a:pt x="2798282" y="996724"/>
                  <a:pt x="2810819" y="997911"/>
                  <a:pt x="2813495" y="1001982"/>
                </a:cubicBezTo>
                <a:cubicBezTo>
                  <a:pt x="2894291" y="1036995"/>
                  <a:pt x="2861846" y="990458"/>
                  <a:pt x="2904193" y="1024123"/>
                </a:cubicBezTo>
                <a:cubicBezTo>
                  <a:pt x="2912426" y="1027395"/>
                  <a:pt x="2919877" y="1027211"/>
                  <a:pt x="2926826" y="1025558"/>
                </a:cubicBezTo>
                <a:lnTo>
                  <a:pt x="2937629" y="1021496"/>
                </a:lnTo>
                <a:lnTo>
                  <a:pt x="2970190" y="1039341"/>
                </a:lnTo>
                <a:cubicBezTo>
                  <a:pt x="2986667" y="1046544"/>
                  <a:pt x="3004419" y="1052632"/>
                  <a:pt x="3023036" y="1057429"/>
                </a:cubicBezTo>
                <a:cubicBezTo>
                  <a:pt x="3029427" y="1050485"/>
                  <a:pt x="3041250" y="1064362"/>
                  <a:pt x="3047640" y="1067886"/>
                </a:cubicBezTo>
                <a:cubicBezTo>
                  <a:pt x="3049113" y="1062834"/>
                  <a:pt x="3065273" y="1063377"/>
                  <a:pt x="3069615" y="1068623"/>
                </a:cubicBezTo>
                <a:cubicBezTo>
                  <a:pt x="3180167" y="1108914"/>
                  <a:pt x="3128204" y="1049097"/>
                  <a:pt x="3189718" y="1090790"/>
                </a:cubicBezTo>
                <a:lnTo>
                  <a:pt x="3234683" y="1082861"/>
                </a:lnTo>
                <a:lnTo>
                  <a:pt x="3243889" y="1088560"/>
                </a:lnTo>
                <a:cubicBezTo>
                  <a:pt x="3282443" y="1096267"/>
                  <a:pt x="3296793" y="1087718"/>
                  <a:pt x="3316289" y="1102846"/>
                </a:cubicBezTo>
                <a:cubicBezTo>
                  <a:pt x="3355705" y="1086745"/>
                  <a:pt x="3338941" y="1104834"/>
                  <a:pt x="3363255" y="1113121"/>
                </a:cubicBezTo>
                <a:cubicBezTo>
                  <a:pt x="3385590" y="1119421"/>
                  <a:pt x="3427034" y="1134146"/>
                  <a:pt x="3450298" y="1140641"/>
                </a:cubicBezTo>
                <a:cubicBezTo>
                  <a:pt x="3464287" y="1161185"/>
                  <a:pt x="3479428" y="1142090"/>
                  <a:pt x="3502843" y="1152088"/>
                </a:cubicBezTo>
                <a:cubicBezTo>
                  <a:pt x="3512778" y="1160751"/>
                  <a:pt x="3520916" y="1163472"/>
                  <a:pt x="3534327" y="1158780"/>
                </a:cubicBezTo>
                <a:cubicBezTo>
                  <a:pt x="3579631" y="1200367"/>
                  <a:pt x="3566563" y="1166440"/>
                  <a:pt x="3613707" y="1188135"/>
                </a:cubicBezTo>
                <a:cubicBezTo>
                  <a:pt x="3653700" y="1209113"/>
                  <a:pt x="3700718" y="1226767"/>
                  <a:pt x="3734447" y="1264997"/>
                </a:cubicBezTo>
                <a:cubicBezTo>
                  <a:pt x="3739812" y="1275024"/>
                  <a:pt x="3757867" y="1281897"/>
                  <a:pt x="3774777" y="1280345"/>
                </a:cubicBezTo>
                <a:cubicBezTo>
                  <a:pt x="3777687" y="1280079"/>
                  <a:pt x="3780452" y="1279566"/>
                  <a:pt x="3782987" y="1278825"/>
                </a:cubicBezTo>
                <a:cubicBezTo>
                  <a:pt x="3802089" y="1304950"/>
                  <a:pt x="3822370" y="1298085"/>
                  <a:pt x="3829525" y="1314650"/>
                </a:cubicBezTo>
                <a:cubicBezTo>
                  <a:pt x="3870043" y="1329235"/>
                  <a:pt x="3909546" y="1322767"/>
                  <a:pt x="3916534" y="1337438"/>
                </a:cubicBezTo>
                <a:cubicBezTo>
                  <a:pt x="3938646" y="1341249"/>
                  <a:pt x="3973911" y="1333246"/>
                  <a:pt x="3985243" y="1349887"/>
                </a:cubicBezTo>
                <a:cubicBezTo>
                  <a:pt x="3991624" y="1339551"/>
                  <a:pt x="4007098" y="1363379"/>
                  <a:pt x="4022446" y="1358915"/>
                </a:cubicBezTo>
                <a:cubicBezTo>
                  <a:pt x="4033756" y="1354584"/>
                  <a:pt x="4041089" y="1360802"/>
                  <a:pt x="4050987" y="1363213"/>
                </a:cubicBezTo>
                <a:cubicBezTo>
                  <a:pt x="4065543" y="1360896"/>
                  <a:pt x="4106233" y="1377936"/>
                  <a:pt x="4115739" y="1386380"/>
                </a:cubicBezTo>
                <a:cubicBezTo>
                  <a:pt x="4136569" y="1413385"/>
                  <a:pt x="4202076" y="1408872"/>
                  <a:pt x="4219773" y="1429896"/>
                </a:cubicBezTo>
                <a:cubicBezTo>
                  <a:pt x="4227193" y="1433905"/>
                  <a:pt x="4234841" y="1436419"/>
                  <a:pt x="4242592" y="1437995"/>
                </a:cubicBezTo>
                <a:lnTo>
                  <a:pt x="4264860" y="1440328"/>
                </a:lnTo>
                <a:lnTo>
                  <a:pt x="4272342" y="1436836"/>
                </a:lnTo>
                <a:lnTo>
                  <a:pt x="4285317" y="1440547"/>
                </a:lnTo>
                <a:lnTo>
                  <a:pt x="4289326" y="1440567"/>
                </a:lnTo>
                <a:lnTo>
                  <a:pt x="4311745" y="1441649"/>
                </a:lnTo>
                <a:cubicBezTo>
                  <a:pt x="4295920" y="1463324"/>
                  <a:pt x="4370745" y="1452790"/>
                  <a:pt x="4345821" y="1467990"/>
                </a:cubicBezTo>
                <a:cubicBezTo>
                  <a:pt x="4382864" y="1476647"/>
                  <a:pt x="4349421" y="1488843"/>
                  <a:pt x="4399086" y="1480631"/>
                </a:cubicBezTo>
                <a:cubicBezTo>
                  <a:pt x="4451935" y="1510979"/>
                  <a:pt x="4598080" y="1494621"/>
                  <a:pt x="4635587" y="1532477"/>
                </a:cubicBezTo>
                <a:cubicBezTo>
                  <a:pt x="4632999" y="1520275"/>
                  <a:pt x="4681854" y="1589802"/>
                  <a:pt x="4697305" y="1598576"/>
                </a:cubicBezTo>
                <a:cubicBezTo>
                  <a:pt x="4733556" y="1613805"/>
                  <a:pt x="4746756" y="1626181"/>
                  <a:pt x="4800559" y="1650651"/>
                </a:cubicBezTo>
                <a:cubicBezTo>
                  <a:pt x="4853578" y="1666654"/>
                  <a:pt x="4885909" y="1696908"/>
                  <a:pt x="4945615" y="1698753"/>
                </a:cubicBezTo>
                <a:cubicBezTo>
                  <a:pt x="4946370" y="1702791"/>
                  <a:pt x="4948427" y="1706445"/>
                  <a:pt x="4951384" y="1709811"/>
                </a:cubicBezTo>
                <a:lnTo>
                  <a:pt x="4961956" y="1718626"/>
                </a:lnTo>
                <a:lnTo>
                  <a:pt x="4964473" y="1718615"/>
                </a:lnTo>
                <a:lnTo>
                  <a:pt x="4991598" y="1734829"/>
                </a:lnTo>
                <a:lnTo>
                  <a:pt x="5009548" y="1747489"/>
                </a:lnTo>
                <a:lnTo>
                  <a:pt x="5014839" y="1748130"/>
                </a:lnTo>
                <a:cubicBezTo>
                  <a:pt x="5023037" y="1751045"/>
                  <a:pt x="5047794" y="1761529"/>
                  <a:pt x="5058738" y="1764982"/>
                </a:cubicBezTo>
                <a:cubicBezTo>
                  <a:pt x="5064791" y="1749903"/>
                  <a:pt x="5066861" y="1761618"/>
                  <a:pt x="5080507" y="1768847"/>
                </a:cubicBezTo>
                <a:cubicBezTo>
                  <a:pt x="5092955" y="1747037"/>
                  <a:pt x="5123611" y="1774828"/>
                  <a:pt x="5142055" y="1767607"/>
                </a:cubicBezTo>
                <a:cubicBezTo>
                  <a:pt x="5151799" y="1773410"/>
                  <a:pt x="5162333" y="1779148"/>
                  <a:pt x="5173522" y="1784620"/>
                </a:cubicBezTo>
                <a:lnTo>
                  <a:pt x="5180367" y="1787604"/>
                </a:lnTo>
                <a:lnTo>
                  <a:pt x="5180716" y="1787481"/>
                </a:lnTo>
                <a:cubicBezTo>
                  <a:pt x="5182658" y="1787744"/>
                  <a:pt x="5185081" y="1788580"/>
                  <a:pt x="5188363" y="1790269"/>
                </a:cubicBezTo>
                <a:lnTo>
                  <a:pt x="5192852" y="1793043"/>
                </a:lnTo>
                <a:lnTo>
                  <a:pt x="5272230" y="1791348"/>
                </a:lnTo>
                <a:cubicBezTo>
                  <a:pt x="5312404" y="1798683"/>
                  <a:pt x="5342704" y="1787354"/>
                  <a:pt x="5376484" y="1805756"/>
                </a:cubicBezTo>
                <a:cubicBezTo>
                  <a:pt x="5414117" y="1812554"/>
                  <a:pt x="5448503" y="1811916"/>
                  <a:pt x="5478926" y="1822858"/>
                </a:cubicBezTo>
                <a:cubicBezTo>
                  <a:pt x="5493297" y="1819986"/>
                  <a:pt x="5506053" y="1820161"/>
                  <a:pt x="5515632" y="1830425"/>
                </a:cubicBezTo>
                <a:cubicBezTo>
                  <a:pt x="5551385" y="1834476"/>
                  <a:pt x="5563012" y="1824675"/>
                  <a:pt x="5582742" y="1837848"/>
                </a:cubicBezTo>
                <a:lnTo>
                  <a:pt x="5615731" y="1838115"/>
                </a:lnTo>
                <a:lnTo>
                  <a:pt x="5619149" y="1835988"/>
                </a:lnTo>
                <a:lnTo>
                  <a:pt x="5625050" y="1835832"/>
                </a:lnTo>
                <a:lnTo>
                  <a:pt x="5640026" y="1839536"/>
                </a:lnTo>
                <a:lnTo>
                  <a:pt x="5645469" y="1841610"/>
                </a:lnTo>
                <a:cubicBezTo>
                  <a:pt x="5649292" y="1842786"/>
                  <a:pt x="5651918" y="1843241"/>
                  <a:pt x="5653837" y="1843194"/>
                </a:cubicBezTo>
                <a:lnTo>
                  <a:pt x="5654101" y="1843017"/>
                </a:lnTo>
                <a:lnTo>
                  <a:pt x="5661820" y="1844927"/>
                </a:lnTo>
                <a:cubicBezTo>
                  <a:pt x="5674709" y="1848645"/>
                  <a:pt x="5687118" y="1852732"/>
                  <a:pt x="5698828" y="1857009"/>
                </a:cubicBezTo>
                <a:cubicBezTo>
                  <a:pt x="5712521" y="1846861"/>
                  <a:pt x="5753797" y="1869873"/>
                  <a:pt x="5755153" y="1846051"/>
                </a:cubicBezTo>
                <a:cubicBezTo>
                  <a:pt x="5771136" y="1851140"/>
                  <a:pt x="5778501" y="1862553"/>
                  <a:pt x="5777080" y="1846484"/>
                </a:cubicBezTo>
                <a:lnTo>
                  <a:pt x="5790062" y="1844754"/>
                </a:lnTo>
                <a:lnTo>
                  <a:pt x="5888138" y="1877663"/>
                </a:lnTo>
                <a:lnTo>
                  <a:pt x="5902013" y="1884827"/>
                </a:lnTo>
                <a:cubicBezTo>
                  <a:pt x="5906316" y="1887734"/>
                  <a:pt x="5909915" y="1891071"/>
                  <a:pt x="5912492" y="1894998"/>
                </a:cubicBezTo>
                <a:cubicBezTo>
                  <a:pt x="5968551" y="1887421"/>
                  <a:pt x="6012526" y="1912636"/>
                  <a:pt x="6068995" y="1920302"/>
                </a:cubicBezTo>
                <a:cubicBezTo>
                  <a:pt x="6130128" y="1936331"/>
                  <a:pt x="6262213" y="1980287"/>
                  <a:pt x="6283598" y="1991295"/>
                </a:cubicBezTo>
                <a:cubicBezTo>
                  <a:pt x="6301966" y="1997651"/>
                  <a:pt x="6386462" y="2003382"/>
                  <a:pt x="6378390" y="1991561"/>
                </a:cubicBezTo>
                <a:cubicBezTo>
                  <a:pt x="6430691" y="2023578"/>
                  <a:pt x="6456320" y="2005237"/>
                  <a:pt x="6519309" y="2027309"/>
                </a:cubicBezTo>
                <a:lnTo>
                  <a:pt x="6643152" y="2049516"/>
                </a:lnTo>
                <a:lnTo>
                  <a:pt x="6656875" y="2051188"/>
                </a:lnTo>
                <a:lnTo>
                  <a:pt x="6662165" y="2046505"/>
                </a:lnTo>
                <a:lnTo>
                  <a:pt x="6708706" y="2049842"/>
                </a:lnTo>
                <a:cubicBezTo>
                  <a:pt x="6728320" y="2063550"/>
                  <a:pt x="6766107" y="2058616"/>
                  <a:pt x="6797201" y="2065320"/>
                </a:cubicBezTo>
                <a:lnTo>
                  <a:pt x="6810764" y="2071002"/>
                </a:lnTo>
                <a:lnTo>
                  <a:pt x="6901101" y="2082052"/>
                </a:lnTo>
                <a:lnTo>
                  <a:pt x="6962781" y="2092999"/>
                </a:lnTo>
                <a:lnTo>
                  <a:pt x="6975881" y="2098520"/>
                </a:lnTo>
                <a:lnTo>
                  <a:pt x="6991402" y="2094572"/>
                </a:lnTo>
                <a:cubicBezTo>
                  <a:pt x="6993328" y="2093335"/>
                  <a:pt x="6994904" y="2091926"/>
                  <a:pt x="6996085" y="2090397"/>
                </a:cubicBezTo>
                <a:lnTo>
                  <a:pt x="7045119" y="2100367"/>
                </a:lnTo>
                <a:lnTo>
                  <a:pt x="7051064" y="2100779"/>
                </a:lnTo>
                <a:lnTo>
                  <a:pt x="7092123" y="2100750"/>
                </a:lnTo>
                <a:lnTo>
                  <a:pt x="7153291" y="2096258"/>
                </a:lnTo>
                <a:cubicBezTo>
                  <a:pt x="7173585" y="2092006"/>
                  <a:pt x="7192251" y="2072757"/>
                  <a:pt x="7216946" y="2083586"/>
                </a:cubicBezTo>
                <a:cubicBezTo>
                  <a:pt x="7211675" y="2072232"/>
                  <a:pt x="7246465" y="2087999"/>
                  <a:pt x="7253640" y="2078754"/>
                </a:cubicBezTo>
                <a:cubicBezTo>
                  <a:pt x="7257908" y="2071016"/>
                  <a:pt x="7269456" y="2073996"/>
                  <a:pt x="7279228" y="2072719"/>
                </a:cubicBezTo>
                <a:cubicBezTo>
                  <a:pt x="7287893" y="2065644"/>
                  <a:pt x="7334999" y="2066706"/>
                  <a:pt x="7350342" y="2070909"/>
                </a:cubicBezTo>
                <a:cubicBezTo>
                  <a:pt x="7392243" y="2087644"/>
                  <a:pt x="7436988" y="2061053"/>
                  <a:pt x="7470724" y="2073574"/>
                </a:cubicBezTo>
                <a:cubicBezTo>
                  <a:pt x="7498116" y="2072967"/>
                  <a:pt x="7506999" y="2069264"/>
                  <a:pt x="7514696" y="2067266"/>
                </a:cubicBezTo>
                <a:lnTo>
                  <a:pt x="7516909" y="2061590"/>
                </a:lnTo>
                <a:lnTo>
                  <a:pt x="7530255" y="2060403"/>
                </a:lnTo>
                <a:lnTo>
                  <a:pt x="7533279" y="2059039"/>
                </a:lnTo>
                <a:cubicBezTo>
                  <a:pt x="7539042" y="2056412"/>
                  <a:pt x="7544852" y="2053978"/>
                  <a:pt x="7551151" y="2052267"/>
                </a:cubicBezTo>
                <a:cubicBezTo>
                  <a:pt x="7560368" y="2076923"/>
                  <a:pt x="7606247" y="2041786"/>
                  <a:pt x="7602338" y="2063846"/>
                </a:cubicBezTo>
                <a:lnTo>
                  <a:pt x="7625892" y="2064714"/>
                </a:lnTo>
                <a:lnTo>
                  <a:pt x="7648322" y="2072757"/>
                </a:lnTo>
                <a:lnTo>
                  <a:pt x="7660138" y="2081487"/>
                </a:lnTo>
                <a:lnTo>
                  <a:pt x="7701887" y="2097255"/>
                </a:lnTo>
                <a:lnTo>
                  <a:pt x="7701887" y="2081564"/>
                </a:lnTo>
                <a:lnTo>
                  <a:pt x="7781603" y="2105597"/>
                </a:lnTo>
                <a:lnTo>
                  <a:pt x="7840532" y="2126887"/>
                </a:lnTo>
                <a:lnTo>
                  <a:pt x="7852490" y="2134555"/>
                </a:lnTo>
                <a:lnTo>
                  <a:pt x="7868492" y="2133321"/>
                </a:lnTo>
                <a:cubicBezTo>
                  <a:pt x="7870608" y="2132431"/>
                  <a:pt x="7872409" y="2131316"/>
                  <a:pt x="7873842" y="2130014"/>
                </a:cubicBezTo>
                <a:lnTo>
                  <a:pt x="7920468" y="2148187"/>
                </a:lnTo>
                <a:lnTo>
                  <a:pt x="7926263" y="2149606"/>
                </a:lnTo>
                <a:lnTo>
                  <a:pt x="7966770" y="2156585"/>
                </a:lnTo>
                <a:lnTo>
                  <a:pt x="8092911" y="2161008"/>
                </a:lnTo>
                <a:cubicBezTo>
                  <a:pt x="8089698" y="2148943"/>
                  <a:pt x="8121258" y="2170386"/>
                  <a:pt x="8129956" y="2162518"/>
                </a:cubicBezTo>
                <a:cubicBezTo>
                  <a:pt x="8135520" y="2155638"/>
                  <a:pt x="8146390" y="2160539"/>
                  <a:pt x="8156253" y="2160951"/>
                </a:cubicBezTo>
                <a:cubicBezTo>
                  <a:pt x="8166039" y="2155473"/>
                  <a:pt x="8212323" y="2164555"/>
                  <a:pt x="8226723" y="2171307"/>
                </a:cubicBezTo>
                <a:cubicBezTo>
                  <a:pt x="8265129" y="2194914"/>
                  <a:pt x="8313924" y="2176403"/>
                  <a:pt x="8345013" y="2194472"/>
                </a:cubicBezTo>
                <a:cubicBezTo>
                  <a:pt x="8372141" y="2198551"/>
                  <a:pt x="8381553" y="2196425"/>
                  <a:pt x="8389494" y="2195774"/>
                </a:cubicBezTo>
                <a:lnTo>
                  <a:pt x="8392672" y="2190570"/>
                </a:lnTo>
                <a:lnTo>
                  <a:pt x="8406045" y="2191681"/>
                </a:lnTo>
                <a:lnTo>
                  <a:pt x="8409264" y="2190855"/>
                </a:lnTo>
                <a:cubicBezTo>
                  <a:pt x="8415411" y="2189254"/>
                  <a:pt x="8421567" y="2187852"/>
                  <a:pt x="8428080" y="2187244"/>
                </a:cubicBezTo>
                <a:cubicBezTo>
                  <a:pt x="8432860" y="2213065"/>
                  <a:pt x="8484266" y="2186341"/>
                  <a:pt x="8476550" y="2207369"/>
                </a:cubicBezTo>
                <a:cubicBezTo>
                  <a:pt x="8513167" y="2208526"/>
                  <a:pt x="8555619" y="2244400"/>
                  <a:pt x="8588757" y="2225395"/>
                </a:cubicBezTo>
                <a:cubicBezTo>
                  <a:pt x="8642872" y="2232730"/>
                  <a:pt x="8692026" y="2235404"/>
                  <a:pt x="8749518" y="2245011"/>
                </a:cubicBezTo>
                <a:cubicBezTo>
                  <a:pt x="8793577" y="2260750"/>
                  <a:pt x="8842828" y="2247803"/>
                  <a:pt x="8874315" y="2266877"/>
                </a:cubicBezTo>
                <a:cubicBezTo>
                  <a:pt x="8926109" y="2267125"/>
                  <a:pt x="8990017" y="2281364"/>
                  <a:pt x="9029190" y="2309251"/>
                </a:cubicBezTo>
                <a:cubicBezTo>
                  <a:pt x="9084505" y="2314654"/>
                  <a:pt x="9093058" y="2330757"/>
                  <a:pt x="9142331" y="2320064"/>
                </a:cubicBezTo>
                <a:cubicBezTo>
                  <a:pt x="9146183" y="2324091"/>
                  <a:pt x="9150768" y="2327448"/>
                  <a:pt x="9155844" y="2330314"/>
                </a:cubicBezTo>
                <a:lnTo>
                  <a:pt x="9171403" y="2337223"/>
                </a:lnTo>
                <a:lnTo>
                  <a:pt x="9173407" y="2336681"/>
                </a:lnTo>
                <a:lnTo>
                  <a:pt x="9208166" y="2347769"/>
                </a:lnTo>
                <a:lnTo>
                  <a:pt x="9274752" y="2367321"/>
                </a:lnTo>
                <a:lnTo>
                  <a:pt x="9275339" y="2366424"/>
                </a:lnTo>
                <a:cubicBezTo>
                  <a:pt x="9277508" y="2364656"/>
                  <a:pt x="9280711" y="2363810"/>
                  <a:pt x="9286171" y="2364868"/>
                </a:cubicBezTo>
                <a:cubicBezTo>
                  <a:pt x="9278880" y="2347951"/>
                  <a:pt x="9289961" y="2359662"/>
                  <a:pt x="9306706" y="2364279"/>
                </a:cubicBezTo>
                <a:cubicBezTo>
                  <a:pt x="9299116" y="2339032"/>
                  <a:pt x="9346014" y="2361383"/>
                  <a:pt x="9354964" y="2350000"/>
                </a:cubicBezTo>
                <a:cubicBezTo>
                  <a:pt x="9367435" y="2353960"/>
                  <a:pt x="9380485" y="2357688"/>
                  <a:pt x="9393840" y="2360999"/>
                </a:cubicBezTo>
                <a:lnTo>
                  <a:pt x="9401723" y="2362648"/>
                </a:lnTo>
                <a:cubicBezTo>
                  <a:pt x="9401784" y="2362582"/>
                  <a:pt x="9401843" y="2362515"/>
                  <a:pt x="9401904" y="2362449"/>
                </a:cubicBezTo>
                <a:cubicBezTo>
                  <a:pt x="9403668" y="2362309"/>
                  <a:pt x="9406280" y="2362664"/>
                  <a:pt x="9410265" y="2363724"/>
                </a:cubicBezTo>
                <a:lnTo>
                  <a:pt x="9431384" y="2368857"/>
                </a:lnTo>
                <a:lnTo>
                  <a:pt x="9436806" y="2368409"/>
                </a:lnTo>
                <a:lnTo>
                  <a:pt x="9469943" y="2364702"/>
                </a:lnTo>
                <a:cubicBezTo>
                  <a:pt x="9492075" y="2366299"/>
                  <a:pt x="9538048" y="2371570"/>
                  <a:pt x="9571973" y="2375579"/>
                </a:cubicBezTo>
                <a:cubicBezTo>
                  <a:pt x="9604304" y="2385689"/>
                  <a:pt x="9636016" y="2383371"/>
                  <a:pt x="9673508" y="2388756"/>
                </a:cubicBezTo>
                <a:cubicBezTo>
                  <a:pt x="9711732" y="2406591"/>
                  <a:pt x="9735674" y="2393166"/>
                  <a:pt x="9775728" y="2398997"/>
                </a:cubicBezTo>
                <a:cubicBezTo>
                  <a:pt x="9806799" y="2422784"/>
                  <a:pt x="9806899" y="2389955"/>
                  <a:pt x="9828502" y="2387377"/>
                </a:cubicBezTo>
                <a:lnTo>
                  <a:pt x="9834358" y="2387922"/>
                </a:lnTo>
                <a:lnTo>
                  <a:pt x="9848851" y="2393407"/>
                </a:lnTo>
                <a:lnTo>
                  <a:pt x="9854053" y="2396127"/>
                </a:lnTo>
                <a:cubicBezTo>
                  <a:pt x="9857729" y="2397755"/>
                  <a:pt x="9860291" y="2398523"/>
                  <a:pt x="9862192" y="2398707"/>
                </a:cubicBezTo>
                <a:lnTo>
                  <a:pt x="9862471" y="2398561"/>
                </a:lnTo>
                <a:lnTo>
                  <a:pt x="9905498" y="2417867"/>
                </a:lnTo>
                <a:cubicBezTo>
                  <a:pt x="9919952" y="2409351"/>
                  <a:pt x="9958757" y="2437263"/>
                  <a:pt x="9962223" y="2413612"/>
                </a:cubicBezTo>
                <a:cubicBezTo>
                  <a:pt x="9977588" y="2420601"/>
                  <a:pt x="9983860" y="2432885"/>
                  <a:pt x="9983885" y="2416653"/>
                </a:cubicBezTo>
                <a:cubicBezTo>
                  <a:pt x="9989098" y="2418537"/>
                  <a:pt x="9992817" y="2418345"/>
                  <a:pt x="9995871" y="2417158"/>
                </a:cubicBezTo>
                <a:lnTo>
                  <a:pt x="10030934" y="2432369"/>
                </a:lnTo>
                <a:lnTo>
                  <a:pt x="10036087" y="2432793"/>
                </a:lnTo>
                <a:lnTo>
                  <a:pt x="10057471" y="2445317"/>
                </a:lnTo>
                <a:lnTo>
                  <a:pt x="10088697" y="2461159"/>
                </a:lnTo>
                <a:lnTo>
                  <a:pt x="10091030" y="2461029"/>
                </a:lnTo>
                <a:lnTo>
                  <a:pt x="10104127" y="2469841"/>
                </a:lnTo>
                <a:cubicBezTo>
                  <a:pt x="10108126" y="2473257"/>
                  <a:pt x="10166959" y="2488286"/>
                  <a:pt x="10169163" y="2492519"/>
                </a:cubicBezTo>
                <a:cubicBezTo>
                  <a:pt x="10225323" y="2491613"/>
                  <a:pt x="10211037" y="2510783"/>
                  <a:pt x="10266247" y="2525164"/>
                </a:cubicBezTo>
                <a:cubicBezTo>
                  <a:pt x="10304736" y="2528123"/>
                  <a:pt x="10324750" y="2536388"/>
                  <a:pt x="10383588" y="2556604"/>
                </a:cubicBezTo>
                <a:cubicBezTo>
                  <a:pt x="10422927" y="2570967"/>
                  <a:pt x="10449351" y="2596747"/>
                  <a:pt x="10502276" y="2611346"/>
                </a:cubicBezTo>
                <a:cubicBezTo>
                  <a:pt x="10551189" y="2649570"/>
                  <a:pt x="10642054" y="2656133"/>
                  <a:pt x="10702436" y="2685688"/>
                </a:cubicBezTo>
                <a:cubicBezTo>
                  <a:pt x="10734755" y="2677393"/>
                  <a:pt x="10727906" y="2683472"/>
                  <a:pt x="10738338" y="2690143"/>
                </a:cubicBezTo>
                <a:lnTo>
                  <a:pt x="10738410" y="2690169"/>
                </a:lnTo>
                <a:lnTo>
                  <a:pt x="10828361" y="2695982"/>
                </a:lnTo>
                <a:cubicBezTo>
                  <a:pt x="10834653" y="2692647"/>
                  <a:pt x="10841817" y="2690605"/>
                  <a:pt x="10850642" y="2691703"/>
                </a:cubicBezTo>
                <a:cubicBezTo>
                  <a:pt x="10900458" y="2713605"/>
                  <a:pt x="10856850" y="2676798"/>
                  <a:pt x="10944231" y="2690377"/>
                </a:cubicBezTo>
                <a:cubicBezTo>
                  <a:pt x="10947888" y="2693638"/>
                  <a:pt x="10960334" y="2691646"/>
                  <a:pt x="10961147" y="2687666"/>
                </a:cubicBezTo>
                <a:cubicBezTo>
                  <a:pt x="10966277" y="2689341"/>
                  <a:pt x="10976214" y="2697915"/>
                  <a:pt x="10980692" y="2691799"/>
                </a:cubicBezTo>
                <a:cubicBezTo>
                  <a:pt x="11009873" y="2693413"/>
                  <a:pt x="11036717" y="2699386"/>
                  <a:pt x="11058630" y="2709148"/>
                </a:cubicBezTo>
                <a:cubicBezTo>
                  <a:pt x="11089046" y="2706063"/>
                  <a:pt x="11093105" y="2711169"/>
                  <a:pt x="11094767" y="2717083"/>
                </a:cubicBezTo>
                <a:lnTo>
                  <a:pt x="11096358" y="2720774"/>
                </a:lnTo>
                <a:lnTo>
                  <a:pt x="11104973" y="2716245"/>
                </a:lnTo>
                <a:cubicBezTo>
                  <a:pt x="11114214" y="2713690"/>
                  <a:pt x="11122836" y="2715703"/>
                  <a:pt x="11131099" y="2719881"/>
                </a:cubicBezTo>
                <a:lnTo>
                  <a:pt x="11140776" y="2725926"/>
                </a:lnTo>
                <a:lnTo>
                  <a:pt x="11158686" y="2726270"/>
                </a:lnTo>
                <a:cubicBezTo>
                  <a:pt x="11180768" y="2726709"/>
                  <a:pt x="11251563" y="2726640"/>
                  <a:pt x="11273267" y="2728567"/>
                </a:cubicBezTo>
                <a:lnTo>
                  <a:pt x="11288916" y="2737828"/>
                </a:lnTo>
                <a:lnTo>
                  <a:pt x="11311388" y="2736624"/>
                </a:lnTo>
                <a:cubicBezTo>
                  <a:pt x="11321582" y="2738058"/>
                  <a:pt x="11329783" y="2742030"/>
                  <a:pt x="11335078" y="2749941"/>
                </a:cubicBezTo>
                <a:cubicBezTo>
                  <a:pt x="11338817" y="2743516"/>
                  <a:pt x="11342149" y="2746955"/>
                  <a:pt x="11348344" y="2752346"/>
                </a:cubicBezTo>
                <a:lnTo>
                  <a:pt x="11353373" y="2754678"/>
                </a:lnTo>
                <a:lnTo>
                  <a:pt x="11367159" y="2741107"/>
                </a:lnTo>
                <a:lnTo>
                  <a:pt x="11389712" y="2740372"/>
                </a:lnTo>
                <a:lnTo>
                  <a:pt x="11395219" y="2733120"/>
                </a:lnTo>
                <a:lnTo>
                  <a:pt x="11409180" y="2739023"/>
                </a:lnTo>
                <a:cubicBezTo>
                  <a:pt x="11414137" y="2740775"/>
                  <a:pt x="11422149" y="2743232"/>
                  <a:pt x="11431837" y="2746056"/>
                </a:cubicBezTo>
                <a:lnTo>
                  <a:pt x="11444471" y="2749621"/>
                </a:lnTo>
                <a:lnTo>
                  <a:pt x="11451208" y="2744859"/>
                </a:lnTo>
                <a:lnTo>
                  <a:pt x="11473061" y="2757601"/>
                </a:lnTo>
                <a:lnTo>
                  <a:pt x="11526925" y="2772124"/>
                </a:lnTo>
                <a:cubicBezTo>
                  <a:pt x="11539650" y="2795076"/>
                  <a:pt x="11582438" y="2758503"/>
                  <a:pt x="11584409" y="2785707"/>
                </a:cubicBezTo>
                <a:cubicBezTo>
                  <a:pt x="11604765" y="2763696"/>
                  <a:pt x="11670052" y="2782257"/>
                  <a:pt x="11705161" y="2774143"/>
                </a:cubicBezTo>
                <a:cubicBezTo>
                  <a:pt x="11712651" y="2785033"/>
                  <a:pt x="11817987" y="2755153"/>
                  <a:pt x="11831541" y="2745647"/>
                </a:cubicBezTo>
                <a:cubicBezTo>
                  <a:pt x="11943852" y="2715987"/>
                  <a:pt x="11988586" y="2718581"/>
                  <a:pt x="12017942" y="2704117"/>
                </a:cubicBezTo>
                <a:cubicBezTo>
                  <a:pt x="12044424" y="2697243"/>
                  <a:pt x="12068778" y="2677784"/>
                  <a:pt x="12134490" y="2673464"/>
                </a:cubicBezTo>
                <a:cubicBezTo>
                  <a:pt x="12140262" y="2677664"/>
                  <a:pt x="12149020" y="2679275"/>
                  <a:pt x="12159651" y="2679085"/>
                </a:cubicBezTo>
                <a:lnTo>
                  <a:pt x="12192000" y="267448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id="{10DB051F-F35B-1A57-94F9-9F51E4C5D1F1}"/>
              </a:ext>
            </a:extLst>
          </p:cNvPr>
          <p:cNvSpPr>
            <a:spLocks noGrp="1"/>
          </p:cNvSpPr>
          <p:nvPr>
            <p:ph type="title"/>
          </p:nvPr>
        </p:nvSpPr>
        <p:spPr>
          <a:xfrm>
            <a:off x="1050878" y="609601"/>
            <a:ext cx="10710197" cy="1029701"/>
          </a:xfrm>
        </p:spPr>
        <p:txBody>
          <a:bodyPr>
            <a:normAutofit/>
          </a:bodyPr>
          <a:lstStyle/>
          <a:p>
            <a:pPr algn="ctr"/>
            <a:r>
              <a:rPr lang="kk-KZ" sz="2400" dirty="0">
                <a:solidFill>
                  <a:srgbClr val="000000"/>
                </a:solidFill>
                <a:effectLst/>
                <a:ea typeface="Calibri" panose="020F0502020204030204" pitchFamily="34" charset="0"/>
              </a:rPr>
              <a:t>Мигранттармен әлеуметтік жұмыс технологиялары </a:t>
            </a:r>
            <a:endParaRPr lang="ru-KZ" sz="2400" dirty="0"/>
          </a:p>
        </p:txBody>
      </p:sp>
      <p:sp>
        <p:nvSpPr>
          <p:cNvPr id="12" name="Freeform: Shape 11">
            <a:extLst>
              <a:ext uri="{FF2B5EF4-FFF2-40B4-BE49-F238E27FC236}">
                <a16:creationId xmlns:a16="http://schemas.microsoft.com/office/drawing/2014/main" id="{C87A8A8A-B020-4F46-8329-D75799D71B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74144" y="6080078"/>
            <a:ext cx="9517857" cy="777922"/>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id="{FCFC1F4A-5D7D-F447-6E66-A7DCAC7A7E43}"/>
              </a:ext>
            </a:extLst>
          </p:cNvPr>
          <p:cNvSpPr>
            <a:spLocks noGrp="1"/>
          </p:cNvSpPr>
          <p:nvPr>
            <p:ph idx="1"/>
          </p:nvPr>
        </p:nvSpPr>
        <p:spPr>
          <a:xfrm>
            <a:off x="1313793" y="2123090"/>
            <a:ext cx="9732579" cy="3095608"/>
          </a:xfrm>
        </p:spPr>
        <p:txBody>
          <a:bodyPr anchor="ctr">
            <a:normAutofit/>
          </a:bodyPr>
          <a:lstStyle/>
          <a:p>
            <a:pPr indent="0" algn="just">
              <a:lnSpc>
                <a:spcPct val="107000"/>
              </a:lnSpc>
              <a:spcAft>
                <a:spcPts val="800"/>
              </a:spcAft>
              <a:buNone/>
            </a:pPr>
            <a:r>
              <a:rPr lang="kk-KZ" sz="2400" dirty="0">
                <a:solidFill>
                  <a:srgbClr val="000000"/>
                </a:solidFill>
                <a:effectLst/>
                <a:latin typeface="Times New Roman" panose="02020603050405020304" pitchFamily="18" charset="0"/>
                <a:ea typeface="Calibri" panose="020F0502020204030204" pitchFamily="34" charset="0"/>
              </a:rPr>
              <a:t>- бұл мамандарға мигранттарға тиімді көмек пен қолдау көрсетуге, олардың жаңа қоғамға бейімделуін жақсартуға көмектесетін жүйелер мен әдістер. Бұл технологиялар еңбек мигранттары кездесетін мәселелерді шешуге бағытталған және әлеуметтік жұмыстың дәстүрлі әдістерін де, заманауи инновациялық тәсілдерді де қамтиды. </a:t>
            </a:r>
            <a:endParaRPr lang="ru-KZ" sz="24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524277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F0603F9-42BC-3226-7DFD-FB2BF0D03F84}"/>
              </a:ext>
            </a:extLst>
          </p:cNvPr>
          <p:cNvSpPr>
            <a:spLocks noGrp="1"/>
          </p:cNvSpPr>
          <p:nvPr>
            <p:ph type="title"/>
          </p:nvPr>
        </p:nvSpPr>
        <p:spPr/>
        <p:txBody>
          <a:bodyPr/>
          <a:lstStyle/>
          <a:p>
            <a:pPr algn="ctr"/>
            <a:r>
              <a:rPr lang="kk-KZ" dirty="0"/>
              <a:t>Мигранттармен әлеуметтік жұмыс технологияларының жіктемесі</a:t>
            </a:r>
            <a:r>
              <a:rPr lang="ru-KZ" dirty="0"/>
              <a:t>:</a:t>
            </a:r>
          </a:p>
        </p:txBody>
      </p:sp>
      <p:graphicFrame>
        <p:nvGraphicFramePr>
          <p:cNvPr id="7" name="Объект 2">
            <a:extLst>
              <a:ext uri="{FF2B5EF4-FFF2-40B4-BE49-F238E27FC236}">
                <a16:creationId xmlns:a16="http://schemas.microsoft.com/office/drawing/2014/main" id="{C36DB925-66F6-B89A-CF3E-909977FA7011}"/>
              </a:ext>
            </a:extLst>
          </p:cNvPr>
          <p:cNvGraphicFramePr>
            <a:graphicFrameLocks noGrp="1"/>
          </p:cNvGraphicFramePr>
          <p:nvPr>
            <p:ph idx="1"/>
            <p:extLst>
              <p:ext uri="{D42A27DB-BD31-4B8C-83A1-F6EECF244321}">
                <p14:modId xmlns:p14="http://schemas.microsoft.com/office/powerpoint/2010/main" val="3372707833"/>
              </p:ext>
            </p:extLst>
          </p:nvPr>
        </p:nvGraphicFramePr>
        <p:xfrm>
          <a:off x="1050879" y="1825624"/>
          <a:ext cx="9810604" cy="442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7981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59E8E2-23B8-77F2-64D5-465E04B896A8}"/>
              </a:ext>
            </a:extLst>
          </p:cNvPr>
          <p:cNvSpPr>
            <a:spLocks noGrp="1"/>
          </p:cNvSpPr>
          <p:nvPr>
            <p:ph type="title"/>
          </p:nvPr>
        </p:nvSpPr>
        <p:spPr>
          <a:xfrm>
            <a:off x="777766" y="609601"/>
            <a:ext cx="10083717" cy="1216024"/>
          </a:xfrm>
        </p:spPr>
        <p:txBody>
          <a:bodyPr>
            <a:normAutofit/>
          </a:bodyPr>
          <a:lstStyle/>
          <a:p>
            <a:pPr indent="228600" algn="ctr">
              <a:lnSpc>
                <a:spcPct val="107000"/>
              </a:lnSpc>
              <a:spcAft>
                <a:spcPts val="800"/>
              </a:spcAft>
            </a:pPr>
            <a:r>
              <a:rPr lang="kk-KZ" sz="2000" b="1" dirty="0">
                <a:solidFill>
                  <a:srgbClr val="000000"/>
                </a:solidFill>
                <a:effectLst/>
                <a:ea typeface="Calibri" panose="020F0502020204030204" pitchFamily="34" charset="0"/>
              </a:rPr>
              <a:t>Қаражатқа (кепілдікке), қамтамасыз ету әдістеріне байланысты мигранттармен әлеуметтік жұмыстың технологиялары:</a:t>
            </a:r>
            <a:endParaRPr lang="ru-KZ" sz="2000" b="1" dirty="0">
              <a:solidFill>
                <a:srgbClr val="000000"/>
              </a:solidFill>
              <a:effectLst/>
              <a:ea typeface="Calibri" panose="020F0502020204030204" pitchFamily="34" charset="0"/>
            </a:endParaRPr>
          </a:p>
        </p:txBody>
      </p:sp>
      <p:graphicFrame>
        <p:nvGraphicFramePr>
          <p:cNvPr id="15" name="Объект 2">
            <a:extLst>
              <a:ext uri="{FF2B5EF4-FFF2-40B4-BE49-F238E27FC236}">
                <a16:creationId xmlns:a16="http://schemas.microsoft.com/office/drawing/2014/main" id="{B1627A29-DBE4-9E67-D6AC-29FB87B14756}"/>
              </a:ext>
            </a:extLst>
          </p:cNvPr>
          <p:cNvGraphicFramePr>
            <a:graphicFrameLocks noGrp="1"/>
          </p:cNvGraphicFramePr>
          <p:nvPr>
            <p:ph idx="1"/>
            <p:extLst>
              <p:ext uri="{D42A27DB-BD31-4B8C-83A1-F6EECF244321}">
                <p14:modId xmlns:p14="http://schemas.microsoft.com/office/powerpoint/2010/main" val="1057997890"/>
              </p:ext>
            </p:extLst>
          </p:nvPr>
        </p:nvGraphicFramePr>
        <p:xfrm>
          <a:off x="1050879" y="2081048"/>
          <a:ext cx="9810604" cy="41733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2472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0F584D22-CD28-4363-A679-ACA953A2A6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Freeform: Shape 48">
            <a:extLst>
              <a:ext uri="{FF2B5EF4-FFF2-40B4-BE49-F238E27FC236}">
                <a16:creationId xmlns:a16="http://schemas.microsoft.com/office/drawing/2014/main" id="{5B0E491B-5098-4794-9326-BC6DB4755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7" y="2992"/>
            <a:ext cx="12193149" cy="2344739"/>
          </a:xfrm>
          <a:custGeom>
            <a:avLst/>
            <a:gdLst>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50277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522499 w 12192001"/>
              <a:gd name="connsiteY26" fmla="*/ 1207528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37318 w 12192001"/>
              <a:gd name="connsiteY70" fmla="*/ 1920435 h 2344739"/>
              <a:gd name="connsiteX71" fmla="*/ 9113812 w 12192001"/>
              <a:gd name="connsiteY71" fmla="*/ 1919069 h 2344739"/>
              <a:gd name="connsiteX72" fmla="*/ 9053453 w 12192001"/>
              <a:gd name="connsiteY72" fmla="*/ 1910755 h 2344739"/>
              <a:gd name="connsiteX73" fmla="*/ 9005486 w 12192001"/>
              <a:gd name="connsiteY73" fmla="*/ 1914040 h 2344739"/>
              <a:gd name="connsiteX74" fmla="*/ 9005201 w 12192001"/>
              <a:gd name="connsiteY74" fmla="*/ 1913800 h 2344739"/>
              <a:gd name="connsiteX75" fmla="*/ 8996232 w 12192001"/>
              <a:gd name="connsiteY75" fmla="*/ 1915011 h 2344739"/>
              <a:gd name="connsiteX76" fmla="*/ 8990394 w 12192001"/>
              <a:gd name="connsiteY76" fmla="*/ 1917072 h 2344739"/>
              <a:gd name="connsiteX77" fmla="*/ 8974337 w 12192001"/>
              <a:gd name="connsiteY77" fmla="*/ 1920298 h 2344739"/>
              <a:gd name="connsiteX78" fmla="*/ 8968011 w 12192001"/>
              <a:gd name="connsiteY78" fmla="*/ 1919598 h 2344739"/>
              <a:gd name="connsiteX79" fmla="*/ 8963048 w 12192001"/>
              <a:gd name="connsiteY79" fmla="*/ 1917373 h 2344739"/>
              <a:gd name="connsiteX80" fmla="*/ 8928988 w 12192001"/>
              <a:gd name="connsiteY80" fmla="*/ 1914185 h 2344739"/>
              <a:gd name="connsiteX81" fmla="*/ 8752444 w 12192001"/>
              <a:gd name="connsiteY81" fmla="*/ 1933417 h 2344739"/>
              <a:gd name="connsiteX82" fmla="*/ 8707847 w 12192001"/>
              <a:gd name="connsiteY82" fmla="*/ 1935518 h 2344739"/>
              <a:gd name="connsiteX83" fmla="*/ 8596071 w 12192001"/>
              <a:gd name="connsiteY83" fmla="*/ 1944090 h 2344739"/>
              <a:gd name="connsiteX84" fmla="*/ 8525230 w 12192001"/>
              <a:gd name="connsiteY84" fmla="*/ 1929248 h 2344739"/>
              <a:gd name="connsiteX85" fmla="*/ 8510983 w 12192001"/>
              <a:gd name="connsiteY85" fmla="*/ 1935163 h 2344739"/>
              <a:gd name="connsiteX86" fmla="*/ 8506167 w 12192001"/>
              <a:gd name="connsiteY86" fmla="*/ 1938164 h 2344739"/>
              <a:gd name="connsiteX87" fmla="*/ 8497968 w 12192001"/>
              <a:gd name="connsiteY87" fmla="*/ 1940902 h 2344739"/>
              <a:gd name="connsiteX88" fmla="*/ 8497594 w 12192001"/>
              <a:gd name="connsiteY88" fmla="*/ 1940723 h 2344739"/>
              <a:gd name="connsiteX89" fmla="*/ 8490249 w 12192001"/>
              <a:gd name="connsiteY89" fmla="*/ 1943773 h 2344739"/>
              <a:gd name="connsiteX90" fmla="*/ 8367182 w 12192001"/>
              <a:gd name="connsiteY90" fmla="*/ 1957815 h 2344739"/>
              <a:gd name="connsiteX91" fmla="*/ 8353799 w 12192001"/>
              <a:gd name="connsiteY91" fmla="*/ 1958009 h 2344739"/>
              <a:gd name="connsiteX92" fmla="*/ 8352373 w 12192001"/>
              <a:gd name="connsiteY92" fmla="*/ 1957169 h 2344739"/>
              <a:gd name="connsiteX93" fmla="*/ 8320104 w 12192001"/>
              <a:gd name="connsiteY93" fmla="*/ 1974587 h 2344739"/>
              <a:gd name="connsiteX94" fmla="*/ 8314433 w 12192001"/>
              <a:gd name="connsiteY94" fmla="*/ 1974913 h 2344739"/>
              <a:gd name="connsiteX95" fmla="*/ 8295174 w 12192001"/>
              <a:gd name="connsiteY95" fmla="*/ 1988808 h 2344739"/>
              <a:gd name="connsiteX96" fmla="*/ 8284276 w 12192001"/>
              <a:gd name="connsiteY96" fmla="*/ 1994631 h 2344739"/>
              <a:gd name="connsiteX97" fmla="*/ 8283150 w 12192001"/>
              <a:gd name="connsiteY97" fmla="*/ 1999074 h 2344739"/>
              <a:gd name="connsiteX98" fmla="*/ 8266076 w 12192001"/>
              <a:gd name="connsiteY98" fmla="*/ 2006249 h 2344739"/>
              <a:gd name="connsiteX99" fmla="*/ 8263377 w 12192001"/>
              <a:gd name="connsiteY99" fmla="*/ 2006019 h 2344739"/>
              <a:gd name="connsiteX100" fmla="*/ 8252033 w 12192001"/>
              <a:gd name="connsiteY100" fmla="*/ 2015862 h 2344739"/>
              <a:gd name="connsiteX101" fmla="*/ 8245834 w 12192001"/>
              <a:gd name="connsiteY101" fmla="*/ 2028854 h 2344739"/>
              <a:gd name="connsiteX102" fmla="*/ 8090272 w 12192001"/>
              <a:gd name="connsiteY102" fmla="*/ 2075015 h 2344739"/>
              <a:gd name="connsiteX103" fmla="*/ 7905407 w 12192001"/>
              <a:gd name="connsiteY103" fmla="*/ 2116988 h 2344739"/>
              <a:gd name="connsiteX104" fmla="*/ 7718745 w 12192001"/>
              <a:gd name="connsiteY104" fmla="*/ 2142703 h 2344739"/>
              <a:gd name="connsiteX105" fmla="*/ 7614347 w 12192001"/>
              <a:gd name="connsiteY105" fmla="*/ 2139232 h 2344739"/>
              <a:gd name="connsiteX106" fmla="*/ 7527543 w 12192001"/>
              <a:gd name="connsiteY106" fmla="*/ 2145060 h 2344739"/>
              <a:gd name="connsiteX107" fmla="*/ 7519571 w 12192001"/>
              <a:gd name="connsiteY107" fmla="*/ 2147613 h 2344739"/>
              <a:gd name="connsiteX108" fmla="*/ 7507411 w 12192001"/>
              <a:gd name="connsiteY108" fmla="*/ 2148948 h 2344739"/>
              <a:gd name="connsiteX109" fmla="*/ 7507040 w 12192001"/>
              <a:gd name="connsiteY109" fmla="*/ 2148621 h 2344739"/>
              <a:gd name="connsiteX110" fmla="*/ 7495795 w 12192001"/>
              <a:gd name="connsiteY110" fmla="*/ 2150573 h 2344739"/>
              <a:gd name="connsiteX111" fmla="*/ 7405391 w 12192001"/>
              <a:gd name="connsiteY111" fmla="*/ 2142468 h 2344739"/>
              <a:gd name="connsiteX112" fmla="*/ 7312180 w 12192001"/>
              <a:gd name="connsiteY112" fmla="*/ 2132873 h 2344739"/>
              <a:gd name="connsiteX113" fmla="*/ 7310853 w 12192001"/>
              <a:gd name="connsiteY113" fmla="*/ 2131431 h 2344739"/>
              <a:gd name="connsiteX114" fmla="*/ 7218559 w 12192001"/>
              <a:gd name="connsiteY114" fmla="*/ 2156680 h 2344739"/>
              <a:gd name="connsiteX115" fmla="*/ 7201101 w 12192001"/>
              <a:gd name="connsiteY115" fmla="*/ 2161230 h 2344739"/>
              <a:gd name="connsiteX116" fmla="*/ 7197004 w 12192001"/>
              <a:gd name="connsiteY116" fmla="*/ 2166588 h 2344739"/>
              <a:gd name="connsiteX117" fmla="*/ 7170808 w 12192001"/>
              <a:gd name="connsiteY117" fmla="*/ 2171236 h 2344739"/>
              <a:gd name="connsiteX118" fmla="*/ 7096988 w 12192001"/>
              <a:gd name="connsiteY118" fmla="*/ 2183464 h 2344739"/>
              <a:gd name="connsiteX119" fmla="*/ 7018496 w 12192001"/>
              <a:gd name="connsiteY119" fmla="*/ 2183090 h 2344739"/>
              <a:gd name="connsiteX120" fmla="*/ 6904146 w 12192001"/>
              <a:gd name="connsiteY120" fmla="*/ 2212596 h 2344739"/>
              <a:gd name="connsiteX121" fmla="*/ 6708222 w 12192001"/>
              <a:gd name="connsiteY121" fmla="*/ 2240551 h 2344739"/>
              <a:gd name="connsiteX122" fmla="*/ 6549454 w 12192001"/>
              <a:gd name="connsiteY122" fmla="*/ 2269327 h 2344739"/>
              <a:gd name="connsiteX123" fmla="*/ 6317560 w 12192001"/>
              <a:gd name="connsiteY123" fmla="*/ 2316127 h 2344739"/>
              <a:gd name="connsiteX124" fmla="*/ 6168674 w 12192001"/>
              <a:gd name="connsiteY124" fmla="*/ 2318214 h 2344739"/>
              <a:gd name="connsiteX125" fmla="*/ 6073848 w 12192001"/>
              <a:gd name="connsiteY125" fmla="*/ 2338676 h 2344739"/>
              <a:gd name="connsiteX126" fmla="*/ 6068529 w 12192001"/>
              <a:gd name="connsiteY126" fmla="*/ 2337139 h 2344739"/>
              <a:gd name="connsiteX127" fmla="*/ 6048638 w 12192001"/>
              <a:gd name="connsiteY127" fmla="*/ 2337822 h 2344739"/>
              <a:gd name="connsiteX128" fmla="*/ 6041285 w 12192001"/>
              <a:gd name="connsiteY128" fmla="*/ 2329473 h 2344739"/>
              <a:gd name="connsiteX129" fmla="*/ 6010090 w 12192001"/>
              <a:gd name="connsiteY129" fmla="*/ 2324380 h 2344739"/>
              <a:gd name="connsiteX130" fmla="*/ 5957375 w 12192001"/>
              <a:gd name="connsiteY130" fmla="*/ 2328024 h 2344739"/>
              <a:gd name="connsiteX131" fmla="*/ 5758919 w 12192001"/>
              <a:gd name="connsiteY131" fmla="*/ 2343716 h 2344739"/>
              <a:gd name="connsiteX132" fmla="*/ 5626960 w 12192001"/>
              <a:gd name="connsiteY132" fmla="*/ 2344739 h 2344739"/>
              <a:gd name="connsiteX133" fmla="*/ 5470906 w 12192001"/>
              <a:gd name="connsiteY133" fmla="*/ 2330719 h 2344739"/>
              <a:gd name="connsiteX134" fmla="*/ 5432761 w 12192001"/>
              <a:gd name="connsiteY134" fmla="*/ 2319466 h 2344739"/>
              <a:gd name="connsiteX135" fmla="*/ 5381669 w 12192001"/>
              <a:gd name="connsiteY135" fmla="*/ 2301764 h 2344739"/>
              <a:gd name="connsiteX136" fmla="*/ 5261764 w 12192001"/>
              <a:gd name="connsiteY136" fmla="*/ 2281347 h 2344739"/>
              <a:gd name="connsiteX137" fmla="*/ 5222961 w 12192001"/>
              <a:gd name="connsiteY137" fmla="*/ 2270223 h 2344739"/>
              <a:gd name="connsiteX138" fmla="*/ 5174660 w 12192001"/>
              <a:gd name="connsiteY138" fmla="*/ 2267233 h 2344739"/>
              <a:gd name="connsiteX139" fmla="*/ 5156554 w 12192001"/>
              <a:gd name="connsiteY139" fmla="*/ 2260010 h 2344739"/>
              <a:gd name="connsiteX140" fmla="*/ 5142599 w 12192001"/>
              <a:gd name="connsiteY140" fmla="*/ 2256610 h 2344739"/>
              <a:gd name="connsiteX141" fmla="*/ 5139596 w 12192001"/>
              <a:gd name="connsiteY141" fmla="*/ 2254509 h 2344739"/>
              <a:gd name="connsiteX142" fmla="*/ 5121659 w 12192001"/>
              <a:gd name="connsiteY142" fmla="*/ 2243656 h 2344739"/>
              <a:gd name="connsiteX143" fmla="*/ 5065790 w 12192001"/>
              <a:gd name="connsiteY143" fmla="*/ 2250227 h 2344739"/>
              <a:gd name="connsiteX144" fmla="*/ 5011514 w 12192001"/>
              <a:gd name="connsiteY144" fmla="*/ 2233846 h 2344739"/>
              <a:gd name="connsiteX145" fmla="*/ 4840441 w 12192001"/>
              <a:gd name="connsiteY145" fmla="*/ 2209829 h 2344739"/>
              <a:gd name="connsiteX146" fmla="*/ 4762447 w 12192001"/>
              <a:gd name="connsiteY146" fmla="*/ 2182061 h 2344739"/>
              <a:gd name="connsiteX147" fmla="*/ 4723186 w 12192001"/>
              <a:gd name="connsiteY147" fmla="*/ 2173047 h 2344739"/>
              <a:gd name="connsiteX148" fmla="*/ 4721176 w 12192001"/>
              <a:gd name="connsiteY148" fmla="*/ 2172298 h 2344739"/>
              <a:gd name="connsiteX149" fmla="*/ 4722111 w 12192001"/>
              <a:gd name="connsiteY149" fmla="*/ 2172087 h 2344739"/>
              <a:gd name="connsiteX150" fmla="*/ 4717202 w 12192001"/>
              <a:gd name="connsiteY150" fmla="*/ 2170817 h 2344739"/>
              <a:gd name="connsiteX151" fmla="*/ 4721176 w 12192001"/>
              <a:gd name="connsiteY151" fmla="*/ 2172298 h 2344739"/>
              <a:gd name="connsiteX152" fmla="*/ 4715526 w 12192001"/>
              <a:gd name="connsiteY152" fmla="*/ 2173573 h 2344739"/>
              <a:gd name="connsiteX153" fmla="*/ 4515814 w 12192001"/>
              <a:gd name="connsiteY153" fmla="*/ 2163671 h 2344739"/>
              <a:gd name="connsiteX154" fmla="*/ 4428543 w 12192001"/>
              <a:gd name="connsiteY154" fmla="*/ 2153020 h 2344739"/>
              <a:gd name="connsiteX155" fmla="*/ 4362875 w 12192001"/>
              <a:gd name="connsiteY155" fmla="*/ 2151674 h 2344739"/>
              <a:gd name="connsiteX156" fmla="*/ 4316966 w 12192001"/>
              <a:gd name="connsiteY156" fmla="*/ 2158289 h 2344739"/>
              <a:gd name="connsiteX157" fmla="*/ 4315110 w 12192001"/>
              <a:gd name="connsiteY157" fmla="*/ 2156948 h 2344739"/>
              <a:gd name="connsiteX158" fmla="*/ 4295144 w 12192001"/>
              <a:gd name="connsiteY158" fmla="*/ 2155069 h 2344739"/>
              <a:gd name="connsiteX159" fmla="*/ 4290064 w 12192001"/>
              <a:gd name="connsiteY159" fmla="*/ 2157986 h 2344739"/>
              <a:gd name="connsiteX160" fmla="*/ 4276142 w 12192001"/>
              <a:gd name="connsiteY160" fmla="*/ 2157740 h 2344739"/>
              <a:gd name="connsiteX161" fmla="*/ 4248117 w 12192001"/>
              <a:gd name="connsiteY161" fmla="*/ 2160064 h 2344739"/>
              <a:gd name="connsiteX162" fmla="*/ 4202051 w 12192001"/>
              <a:gd name="connsiteY162" fmla="*/ 2157269 h 2344739"/>
              <a:gd name="connsiteX163" fmla="*/ 4201745 w 12192001"/>
              <a:gd name="connsiteY163" fmla="*/ 2156010 h 2344739"/>
              <a:gd name="connsiteX164" fmla="*/ 4191248 w 12192001"/>
              <a:gd name="connsiteY164" fmla="*/ 2150376 h 2344739"/>
              <a:gd name="connsiteX165" fmla="*/ 4142745 w 12192001"/>
              <a:gd name="connsiteY165" fmla="*/ 2134511 h 2344739"/>
              <a:gd name="connsiteX166" fmla="*/ 4083097 w 12192001"/>
              <a:gd name="connsiteY166" fmla="*/ 2107978 h 2344739"/>
              <a:gd name="connsiteX167" fmla="*/ 4074546 w 12192001"/>
              <a:gd name="connsiteY167" fmla="*/ 2107143 h 2344739"/>
              <a:gd name="connsiteX168" fmla="*/ 4074427 w 12192001"/>
              <a:gd name="connsiteY168" fmla="*/ 2106844 h 2344739"/>
              <a:gd name="connsiteX169" fmla="*/ 4065510 w 12192001"/>
              <a:gd name="connsiteY169" fmla="*/ 2105400 h 2344739"/>
              <a:gd name="connsiteX170" fmla="*/ 4058954 w 12192001"/>
              <a:gd name="connsiteY170" fmla="*/ 2105618 h 2344739"/>
              <a:gd name="connsiteX171" fmla="*/ 4042364 w 12192001"/>
              <a:gd name="connsiteY171" fmla="*/ 2103997 h 2344739"/>
              <a:gd name="connsiteX172" fmla="*/ 4036997 w 12192001"/>
              <a:gd name="connsiteY172" fmla="*/ 2101563 h 2344739"/>
              <a:gd name="connsiteX173" fmla="*/ 4035363 w 12192001"/>
              <a:gd name="connsiteY173" fmla="*/ 2097896 h 2344739"/>
              <a:gd name="connsiteX174" fmla="*/ 4033778 w 12192001"/>
              <a:gd name="connsiteY174" fmla="*/ 2098131 h 2344739"/>
              <a:gd name="connsiteX175" fmla="*/ 4004538 w 12192001"/>
              <a:gd name="connsiteY175" fmla="*/ 2085563 h 2344739"/>
              <a:gd name="connsiteX176" fmla="*/ 3936846 w 12192001"/>
              <a:gd name="connsiteY176" fmla="*/ 2068106 h 2344739"/>
              <a:gd name="connsiteX177" fmla="*/ 3897275 w 12192001"/>
              <a:gd name="connsiteY177" fmla="*/ 2062451 h 2344739"/>
              <a:gd name="connsiteX178" fmla="*/ 3789760 w 12192001"/>
              <a:gd name="connsiteY178" fmla="*/ 2042213 h 2344739"/>
              <a:gd name="connsiteX179" fmla="*/ 3682513 w 12192001"/>
              <a:gd name="connsiteY179" fmla="*/ 2018290 h 2344739"/>
              <a:gd name="connsiteX180" fmla="*/ 3610035 w 12192001"/>
              <a:gd name="connsiteY180" fmla="*/ 1986019 h 2344739"/>
              <a:gd name="connsiteX181" fmla="*/ 3603855 w 12192001"/>
              <a:gd name="connsiteY181" fmla="*/ 1987381 h 2344739"/>
              <a:gd name="connsiteX182" fmla="*/ 3594736 w 12192001"/>
              <a:gd name="connsiteY182" fmla="*/ 1987545 h 2344739"/>
              <a:gd name="connsiteX183" fmla="*/ 3594501 w 12192001"/>
              <a:gd name="connsiteY183" fmla="*/ 1987276 h 2344739"/>
              <a:gd name="connsiteX184" fmla="*/ 3585978 w 12192001"/>
              <a:gd name="connsiteY184" fmla="*/ 1987966 h 2344739"/>
              <a:gd name="connsiteX185" fmla="*/ 3536135 w 12192001"/>
              <a:gd name="connsiteY185" fmla="*/ 1978267 h 2344739"/>
              <a:gd name="connsiteX186" fmla="*/ 3473223 w 12192001"/>
              <a:gd name="connsiteY186" fmla="*/ 1974606 h 2344739"/>
              <a:gd name="connsiteX187" fmla="*/ 3400728 w 12192001"/>
              <a:gd name="connsiteY187" fmla="*/ 1962558 h 2344739"/>
              <a:gd name="connsiteX188" fmla="*/ 3363888 w 12192001"/>
              <a:gd name="connsiteY188" fmla="*/ 1979510 h 2344739"/>
              <a:gd name="connsiteX189" fmla="*/ 3344026 w 12192001"/>
              <a:gd name="connsiteY189" fmla="*/ 1981192 h 2344739"/>
              <a:gd name="connsiteX190" fmla="*/ 3341698 w 12192001"/>
              <a:gd name="connsiteY190" fmla="*/ 1980217 h 2344739"/>
              <a:gd name="connsiteX191" fmla="*/ 3262356 w 12192001"/>
              <a:gd name="connsiteY191" fmla="*/ 1986094 h 2344739"/>
              <a:gd name="connsiteX192" fmla="*/ 3142556 w 12192001"/>
              <a:gd name="connsiteY192" fmla="*/ 1993869 h 2344739"/>
              <a:gd name="connsiteX193" fmla="*/ 3030291 w 12192001"/>
              <a:gd name="connsiteY193" fmla="*/ 1996512 h 2344739"/>
              <a:gd name="connsiteX194" fmla="*/ 2781569 w 12192001"/>
              <a:gd name="connsiteY194" fmla="*/ 2018333 h 2344739"/>
              <a:gd name="connsiteX195" fmla="*/ 2646527 w 12192001"/>
              <a:gd name="connsiteY195" fmla="*/ 2028869 h 2344739"/>
              <a:gd name="connsiteX196" fmla="*/ 2568028 w 12192001"/>
              <a:gd name="connsiteY196" fmla="*/ 2002628 h 2344739"/>
              <a:gd name="connsiteX197" fmla="*/ 2443255 w 12192001"/>
              <a:gd name="connsiteY197" fmla="*/ 2016529 h 2344739"/>
              <a:gd name="connsiteX198" fmla="*/ 2315112 w 12192001"/>
              <a:gd name="connsiteY198" fmla="*/ 2024996 h 2344739"/>
              <a:gd name="connsiteX199" fmla="*/ 2208578 w 12192001"/>
              <a:gd name="connsiteY199" fmla="*/ 2019763 h 2344739"/>
              <a:gd name="connsiteX200" fmla="*/ 2094665 w 12192001"/>
              <a:gd name="connsiteY200" fmla="*/ 2003052 h 2344739"/>
              <a:gd name="connsiteX201" fmla="*/ 1997356 w 12192001"/>
              <a:gd name="connsiteY201" fmla="*/ 1995032 h 2344739"/>
              <a:gd name="connsiteX202" fmla="*/ 1928172 w 12192001"/>
              <a:gd name="connsiteY202" fmla="*/ 2016977 h 2344739"/>
              <a:gd name="connsiteX203" fmla="*/ 1921650 w 12192001"/>
              <a:gd name="connsiteY203" fmla="*/ 2012146 h 2344739"/>
              <a:gd name="connsiteX204" fmla="*/ 1873080 w 12192001"/>
              <a:gd name="connsiteY204" fmla="*/ 2013741 h 2344739"/>
              <a:gd name="connsiteX205" fmla="*/ 1786655 w 12192001"/>
              <a:gd name="connsiteY205" fmla="*/ 2041363 h 2344739"/>
              <a:gd name="connsiteX206" fmla="*/ 1738204 w 12192001"/>
              <a:gd name="connsiteY206" fmla="*/ 2036312 h 2344739"/>
              <a:gd name="connsiteX207" fmla="*/ 1675071 w 12192001"/>
              <a:gd name="connsiteY207" fmla="*/ 2019963 h 2344739"/>
              <a:gd name="connsiteX208" fmla="*/ 1608669 w 12192001"/>
              <a:gd name="connsiteY208" fmla="*/ 2013066 h 2344739"/>
              <a:gd name="connsiteX209" fmla="*/ 1496110 w 12192001"/>
              <a:gd name="connsiteY209" fmla="*/ 1987476 h 2344739"/>
              <a:gd name="connsiteX210" fmla="*/ 1149979 w 12192001"/>
              <a:gd name="connsiteY210" fmla="*/ 1938041 h 2344739"/>
              <a:gd name="connsiteX211" fmla="*/ 858269 w 12192001"/>
              <a:gd name="connsiteY211" fmla="*/ 1928608 h 2344739"/>
              <a:gd name="connsiteX212" fmla="*/ 837540 w 12192001"/>
              <a:gd name="connsiteY212" fmla="*/ 1929821 h 2344739"/>
              <a:gd name="connsiteX213" fmla="*/ 816809 w 12192001"/>
              <a:gd name="connsiteY213" fmla="*/ 1927857 h 2344739"/>
              <a:gd name="connsiteX214" fmla="*/ 811506 w 12192001"/>
              <a:gd name="connsiteY214" fmla="*/ 1930751 h 2344739"/>
              <a:gd name="connsiteX215" fmla="*/ 797041 w 12192001"/>
              <a:gd name="connsiteY215" fmla="*/ 1930446 h 2344739"/>
              <a:gd name="connsiteX216" fmla="*/ 767901 w 12192001"/>
              <a:gd name="connsiteY216" fmla="*/ 1932653 h 2344739"/>
              <a:gd name="connsiteX217" fmla="*/ 763053 w 12192001"/>
              <a:gd name="connsiteY217" fmla="*/ 1930432 h 2344739"/>
              <a:gd name="connsiteX218" fmla="*/ 720047 w 12192001"/>
              <a:gd name="connsiteY218" fmla="*/ 1929661 h 2344739"/>
              <a:gd name="connsiteX219" fmla="*/ 719742 w 12192001"/>
              <a:gd name="connsiteY219" fmla="*/ 1928399 h 2344739"/>
              <a:gd name="connsiteX220" fmla="*/ 708875 w 12192001"/>
              <a:gd name="connsiteY220" fmla="*/ 1922722 h 2344739"/>
              <a:gd name="connsiteX221" fmla="*/ 596792 w 12192001"/>
              <a:gd name="connsiteY221" fmla="*/ 1879864 h 2344739"/>
              <a:gd name="connsiteX222" fmla="*/ 578535 w 12192001"/>
              <a:gd name="connsiteY222" fmla="*/ 1877212 h 2344739"/>
              <a:gd name="connsiteX223" fmla="*/ 571717 w 12192001"/>
              <a:gd name="connsiteY223" fmla="*/ 1877401 h 2344739"/>
              <a:gd name="connsiteX224" fmla="*/ 445099 w 12192001"/>
              <a:gd name="connsiteY224" fmla="*/ 1839371 h 2344739"/>
              <a:gd name="connsiteX225" fmla="*/ 404015 w 12192001"/>
              <a:gd name="connsiteY225" fmla="*/ 1833548 h 2344739"/>
              <a:gd name="connsiteX226" fmla="*/ 292435 w 12192001"/>
              <a:gd name="connsiteY226" fmla="*/ 1812852 h 2344739"/>
              <a:gd name="connsiteX227" fmla="*/ 118381 w 12192001"/>
              <a:gd name="connsiteY227" fmla="*/ 1761047 h 2344739"/>
              <a:gd name="connsiteX228" fmla="*/ 15526 w 12192001"/>
              <a:gd name="connsiteY228" fmla="*/ 1758191 h 2344739"/>
              <a:gd name="connsiteX229" fmla="*/ 2 w 12192001"/>
              <a:gd name="connsiteY229" fmla="*/ 1752722 h 2344739"/>
              <a:gd name="connsiteX230" fmla="*/ 1 w 12192001"/>
              <a:gd name="connsiteY230" fmla="*/ 762497 h 2344739"/>
              <a:gd name="connsiteX231" fmla="*/ 0 w 12192001"/>
              <a:gd name="connsiteY231" fmla="*/ 762497 h 2344739"/>
              <a:gd name="connsiteX232" fmla="*/ 0 w 12192001"/>
              <a:gd name="connsiteY232" fmla="*/ 222213 h 2344739"/>
              <a:gd name="connsiteX233" fmla="*/ 0 w 12192001"/>
              <a:gd name="connsiteY233"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13812 w 12192001"/>
              <a:gd name="connsiteY70" fmla="*/ 1919069 h 2344739"/>
              <a:gd name="connsiteX71" fmla="*/ 9053453 w 12192001"/>
              <a:gd name="connsiteY71" fmla="*/ 1910755 h 2344739"/>
              <a:gd name="connsiteX72" fmla="*/ 9005486 w 12192001"/>
              <a:gd name="connsiteY72" fmla="*/ 1914040 h 2344739"/>
              <a:gd name="connsiteX73" fmla="*/ 9005201 w 12192001"/>
              <a:gd name="connsiteY73" fmla="*/ 1913800 h 2344739"/>
              <a:gd name="connsiteX74" fmla="*/ 8996232 w 12192001"/>
              <a:gd name="connsiteY74" fmla="*/ 1915011 h 2344739"/>
              <a:gd name="connsiteX75" fmla="*/ 8990394 w 12192001"/>
              <a:gd name="connsiteY75" fmla="*/ 1917072 h 2344739"/>
              <a:gd name="connsiteX76" fmla="*/ 8974337 w 12192001"/>
              <a:gd name="connsiteY76" fmla="*/ 1920298 h 2344739"/>
              <a:gd name="connsiteX77" fmla="*/ 8968011 w 12192001"/>
              <a:gd name="connsiteY77" fmla="*/ 1919598 h 2344739"/>
              <a:gd name="connsiteX78" fmla="*/ 8963048 w 12192001"/>
              <a:gd name="connsiteY78" fmla="*/ 1917373 h 2344739"/>
              <a:gd name="connsiteX79" fmla="*/ 8928988 w 12192001"/>
              <a:gd name="connsiteY79" fmla="*/ 1914185 h 2344739"/>
              <a:gd name="connsiteX80" fmla="*/ 8752444 w 12192001"/>
              <a:gd name="connsiteY80" fmla="*/ 1933417 h 2344739"/>
              <a:gd name="connsiteX81" fmla="*/ 8707847 w 12192001"/>
              <a:gd name="connsiteY81" fmla="*/ 1935518 h 2344739"/>
              <a:gd name="connsiteX82" fmla="*/ 8596071 w 12192001"/>
              <a:gd name="connsiteY82" fmla="*/ 1944090 h 2344739"/>
              <a:gd name="connsiteX83" fmla="*/ 8525230 w 12192001"/>
              <a:gd name="connsiteY83" fmla="*/ 1929248 h 2344739"/>
              <a:gd name="connsiteX84" fmla="*/ 8510983 w 12192001"/>
              <a:gd name="connsiteY84" fmla="*/ 1935163 h 2344739"/>
              <a:gd name="connsiteX85" fmla="*/ 8506167 w 12192001"/>
              <a:gd name="connsiteY85" fmla="*/ 1938164 h 2344739"/>
              <a:gd name="connsiteX86" fmla="*/ 8497968 w 12192001"/>
              <a:gd name="connsiteY86" fmla="*/ 1940902 h 2344739"/>
              <a:gd name="connsiteX87" fmla="*/ 8497594 w 12192001"/>
              <a:gd name="connsiteY87" fmla="*/ 1940723 h 2344739"/>
              <a:gd name="connsiteX88" fmla="*/ 8490249 w 12192001"/>
              <a:gd name="connsiteY88" fmla="*/ 1943773 h 2344739"/>
              <a:gd name="connsiteX89" fmla="*/ 8367182 w 12192001"/>
              <a:gd name="connsiteY89" fmla="*/ 1957815 h 2344739"/>
              <a:gd name="connsiteX90" fmla="*/ 8353799 w 12192001"/>
              <a:gd name="connsiteY90" fmla="*/ 1958009 h 2344739"/>
              <a:gd name="connsiteX91" fmla="*/ 8352373 w 12192001"/>
              <a:gd name="connsiteY91" fmla="*/ 1957169 h 2344739"/>
              <a:gd name="connsiteX92" fmla="*/ 8320104 w 12192001"/>
              <a:gd name="connsiteY92" fmla="*/ 1974587 h 2344739"/>
              <a:gd name="connsiteX93" fmla="*/ 8314433 w 12192001"/>
              <a:gd name="connsiteY93" fmla="*/ 1974913 h 2344739"/>
              <a:gd name="connsiteX94" fmla="*/ 8295174 w 12192001"/>
              <a:gd name="connsiteY94" fmla="*/ 1988808 h 2344739"/>
              <a:gd name="connsiteX95" fmla="*/ 8284276 w 12192001"/>
              <a:gd name="connsiteY95" fmla="*/ 1994631 h 2344739"/>
              <a:gd name="connsiteX96" fmla="*/ 8283150 w 12192001"/>
              <a:gd name="connsiteY96" fmla="*/ 1999074 h 2344739"/>
              <a:gd name="connsiteX97" fmla="*/ 8266076 w 12192001"/>
              <a:gd name="connsiteY97" fmla="*/ 2006249 h 2344739"/>
              <a:gd name="connsiteX98" fmla="*/ 8263377 w 12192001"/>
              <a:gd name="connsiteY98" fmla="*/ 2006019 h 2344739"/>
              <a:gd name="connsiteX99" fmla="*/ 8252033 w 12192001"/>
              <a:gd name="connsiteY99" fmla="*/ 2015862 h 2344739"/>
              <a:gd name="connsiteX100" fmla="*/ 8245834 w 12192001"/>
              <a:gd name="connsiteY100" fmla="*/ 2028854 h 2344739"/>
              <a:gd name="connsiteX101" fmla="*/ 8090272 w 12192001"/>
              <a:gd name="connsiteY101" fmla="*/ 2075015 h 2344739"/>
              <a:gd name="connsiteX102" fmla="*/ 7905407 w 12192001"/>
              <a:gd name="connsiteY102" fmla="*/ 2116988 h 2344739"/>
              <a:gd name="connsiteX103" fmla="*/ 7718745 w 12192001"/>
              <a:gd name="connsiteY103" fmla="*/ 2142703 h 2344739"/>
              <a:gd name="connsiteX104" fmla="*/ 7614347 w 12192001"/>
              <a:gd name="connsiteY104" fmla="*/ 2139232 h 2344739"/>
              <a:gd name="connsiteX105" fmla="*/ 7527543 w 12192001"/>
              <a:gd name="connsiteY105" fmla="*/ 2145060 h 2344739"/>
              <a:gd name="connsiteX106" fmla="*/ 7519571 w 12192001"/>
              <a:gd name="connsiteY106" fmla="*/ 2147613 h 2344739"/>
              <a:gd name="connsiteX107" fmla="*/ 7507411 w 12192001"/>
              <a:gd name="connsiteY107" fmla="*/ 2148948 h 2344739"/>
              <a:gd name="connsiteX108" fmla="*/ 7507040 w 12192001"/>
              <a:gd name="connsiteY108" fmla="*/ 2148621 h 2344739"/>
              <a:gd name="connsiteX109" fmla="*/ 7495795 w 12192001"/>
              <a:gd name="connsiteY109" fmla="*/ 2150573 h 2344739"/>
              <a:gd name="connsiteX110" fmla="*/ 7405391 w 12192001"/>
              <a:gd name="connsiteY110" fmla="*/ 2142468 h 2344739"/>
              <a:gd name="connsiteX111" fmla="*/ 7312180 w 12192001"/>
              <a:gd name="connsiteY111" fmla="*/ 2132873 h 2344739"/>
              <a:gd name="connsiteX112" fmla="*/ 7310853 w 12192001"/>
              <a:gd name="connsiteY112" fmla="*/ 2131431 h 2344739"/>
              <a:gd name="connsiteX113" fmla="*/ 7218559 w 12192001"/>
              <a:gd name="connsiteY113" fmla="*/ 2156680 h 2344739"/>
              <a:gd name="connsiteX114" fmla="*/ 7201101 w 12192001"/>
              <a:gd name="connsiteY114" fmla="*/ 2161230 h 2344739"/>
              <a:gd name="connsiteX115" fmla="*/ 7197004 w 12192001"/>
              <a:gd name="connsiteY115" fmla="*/ 2166588 h 2344739"/>
              <a:gd name="connsiteX116" fmla="*/ 7170808 w 12192001"/>
              <a:gd name="connsiteY116" fmla="*/ 2171236 h 2344739"/>
              <a:gd name="connsiteX117" fmla="*/ 7096988 w 12192001"/>
              <a:gd name="connsiteY117" fmla="*/ 2183464 h 2344739"/>
              <a:gd name="connsiteX118" fmla="*/ 7018496 w 12192001"/>
              <a:gd name="connsiteY118" fmla="*/ 2183090 h 2344739"/>
              <a:gd name="connsiteX119" fmla="*/ 6904146 w 12192001"/>
              <a:gd name="connsiteY119" fmla="*/ 2212596 h 2344739"/>
              <a:gd name="connsiteX120" fmla="*/ 6708222 w 12192001"/>
              <a:gd name="connsiteY120" fmla="*/ 2240551 h 2344739"/>
              <a:gd name="connsiteX121" fmla="*/ 6549454 w 12192001"/>
              <a:gd name="connsiteY121" fmla="*/ 2269327 h 2344739"/>
              <a:gd name="connsiteX122" fmla="*/ 6317560 w 12192001"/>
              <a:gd name="connsiteY122" fmla="*/ 2316127 h 2344739"/>
              <a:gd name="connsiteX123" fmla="*/ 6168674 w 12192001"/>
              <a:gd name="connsiteY123" fmla="*/ 2318214 h 2344739"/>
              <a:gd name="connsiteX124" fmla="*/ 6073848 w 12192001"/>
              <a:gd name="connsiteY124" fmla="*/ 2338676 h 2344739"/>
              <a:gd name="connsiteX125" fmla="*/ 6068529 w 12192001"/>
              <a:gd name="connsiteY125" fmla="*/ 2337139 h 2344739"/>
              <a:gd name="connsiteX126" fmla="*/ 6048638 w 12192001"/>
              <a:gd name="connsiteY126" fmla="*/ 2337822 h 2344739"/>
              <a:gd name="connsiteX127" fmla="*/ 6041285 w 12192001"/>
              <a:gd name="connsiteY127" fmla="*/ 2329473 h 2344739"/>
              <a:gd name="connsiteX128" fmla="*/ 6010090 w 12192001"/>
              <a:gd name="connsiteY128" fmla="*/ 2324380 h 2344739"/>
              <a:gd name="connsiteX129" fmla="*/ 5957375 w 12192001"/>
              <a:gd name="connsiteY129" fmla="*/ 2328024 h 2344739"/>
              <a:gd name="connsiteX130" fmla="*/ 5758919 w 12192001"/>
              <a:gd name="connsiteY130" fmla="*/ 2343716 h 2344739"/>
              <a:gd name="connsiteX131" fmla="*/ 5626960 w 12192001"/>
              <a:gd name="connsiteY131" fmla="*/ 2344739 h 2344739"/>
              <a:gd name="connsiteX132" fmla="*/ 5470906 w 12192001"/>
              <a:gd name="connsiteY132" fmla="*/ 2330719 h 2344739"/>
              <a:gd name="connsiteX133" fmla="*/ 5432761 w 12192001"/>
              <a:gd name="connsiteY133" fmla="*/ 2319466 h 2344739"/>
              <a:gd name="connsiteX134" fmla="*/ 5381669 w 12192001"/>
              <a:gd name="connsiteY134" fmla="*/ 2301764 h 2344739"/>
              <a:gd name="connsiteX135" fmla="*/ 5261764 w 12192001"/>
              <a:gd name="connsiteY135" fmla="*/ 2281347 h 2344739"/>
              <a:gd name="connsiteX136" fmla="*/ 5222961 w 12192001"/>
              <a:gd name="connsiteY136" fmla="*/ 2270223 h 2344739"/>
              <a:gd name="connsiteX137" fmla="*/ 5174660 w 12192001"/>
              <a:gd name="connsiteY137" fmla="*/ 2267233 h 2344739"/>
              <a:gd name="connsiteX138" fmla="*/ 5156554 w 12192001"/>
              <a:gd name="connsiteY138" fmla="*/ 2260010 h 2344739"/>
              <a:gd name="connsiteX139" fmla="*/ 5142599 w 12192001"/>
              <a:gd name="connsiteY139" fmla="*/ 2256610 h 2344739"/>
              <a:gd name="connsiteX140" fmla="*/ 5139596 w 12192001"/>
              <a:gd name="connsiteY140" fmla="*/ 2254509 h 2344739"/>
              <a:gd name="connsiteX141" fmla="*/ 5121659 w 12192001"/>
              <a:gd name="connsiteY141" fmla="*/ 2243656 h 2344739"/>
              <a:gd name="connsiteX142" fmla="*/ 5065790 w 12192001"/>
              <a:gd name="connsiteY142" fmla="*/ 2250227 h 2344739"/>
              <a:gd name="connsiteX143" fmla="*/ 5011514 w 12192001"/>
              <a:gd name="connsiteY143" fmla="*/ 2233846 h 2344739"/>
              <a:gd name="connsiteX144" fmla="*/ 4840441 w 12192001"/>
              <a:gd name="connsiteY144" fmla="*/ 2209829 h 2344739"/>
              <a:gd name="connsiteX145" fmla="*/ 4762447 w 12192001"/>
              <a:gd name="connsiteY145" fmla="*/ 2182061 h 2344739"/>
              <a:gd name="connsiteX146" fmla="*/ 4723186 w 12192001"/>
              <a:gd name="connsiteY146" fmla="*/ 2173047 h 2344739"/>
              <a:gd name="connsiteX147" fmla="*/ 4721176 w 12192001"/>
              <a:gd name="connsiteY147" fmla="*/ 2172298 h 2344739"/>
              <a:gd name="connsiteX148" fmla="*/ 4722111 w 12192001"/>
              <a:gd name="connsiteY148" fmla="*/ 2172087 h 2344739"/>
              <a:gd name="connsiteX149" fmla="*/ 4717202 w 12192001"/>
              <a:gd name="connsiteY149" fmla="*/ 2170817 h 2344739"/>
              <a:gd name="connsiteX150" fmla="*/ 4721176 w 12192001"/>
              <a:gd name="connsiteY150" fmla="*/ 2172298 h 2344739"/>
              <a:gd name="connsiteX151" fmla="*/ 4715526 w 12192001"/>
              <a:gd name="connsiteY151" fmla="*/ 2173573 h 2344739"/>
              <a:gd name="connsiteX152" fmla="*/ 4515814 w 12192001"/>
              <a:gd name="connsiteY152" fmla="*/ 2163671 h 2344739"/>
              <a:gd name="connsiteX153" fmla="*/ 4428543 w 12192001"/>
              <a:gd name="connsiteY153" fmla="*/ 2153020 h 2344739"/>
              <a:gd name="connsiteX154" fmla="*/ 4362875 w 12192001"/>
              <a:gd name="connsiteY154" fmla="*/ 2151674 h 2344739"/>
              <a:gd name="connsiteX155" fmla="*/ 4316966 w 12192001"/>
              <a:gd name="connsiteY155" fmla="*/ 2158289 h 2344739"/>
              <a:gd name="connsiteX156" fmla="*/ 4315110 w 12192001"/>
              <a:gd name="connsiteY156" fmla="*/ 2156948 h 2344739"/>
              <a:gd name="connsiteX157" fmla="*/ 4295144 w 12192001"/>
              <a:gd name="connsiteY157" fmla="*/ 2155069 h 2344739"/>
              <a:gd name="connsiteX158" fmla="*/ 4290064 w 12192001"/>
              <a:gd name="connsiteY158" fmla="*/ 2157986 h 2344739"/>
              <a:gd name="connsiteX159" fmla="*/ 4276142 w 12192001"/>
              <a:gd name="connsiteY159" fmla="*/ 2157740 h 2344739"/>
              <a:gd name="connsiteX160" fmla="*/ 4248117 w 12192001"/>
              <a:gd name="connsiteY160" fmla="*/ 2160064 h 2344739"/>
              <a:gd name="connsiteX161" fmla="*/ 4202051 w 12192001"/>
              <a:gd name="connsiteY161" fmla="*/ 2157269 h 2344739"/>
              <a:gd name="connsiteX162" fmla="*/ 4201745 w 12192001"/>
              <a:gd name="connsiteY162" fmla="*/ 2156010 h 2344739"/>
              <a:gd name="connsiteX163" fmla="*/ 4191248 w 12192001"/>
              <a:gd name="connsiteY163" fmla="*/ 2150376 h 2344739"/>
              <a:gd name="connsiteX164" fmla="*/ 4142745 w 12192001"/>
              <a:gd name="connsiteY164" fmla="*/ 2134511 h 2344739"/>
              <a:gd name="connsiteX165" fmla="*/ 4083097 w 12192001"/>
              <a:gd name="connsiteY165" fmla="*/ 2107978 h 2344739"/>
              <a:gd name="connsiteX166" fmla="*/ 4074546 w 12192001"/>
              <a:gd name="connsiteY166" fmla="*/ 2107143 h 2344739"/>
              <a:gd name="connsiteX167" fmla="*/ 4074427 w 12192001"/>
              <a:gd name="connsiteY167" fmla="*/ 2106844 h 2344739"/>
              <a:gd name="connsiteX168" fmla="*/ 4065510 w 12192001"/>
              <a:gd name="connsiteY168" fmla="*/ 2105400 h 2344739"/>
              <a:gd name="connsiteX169" fmla="*/ 4058954 w 12192001"/>
              <a:gd name="connsiteY169" fmla="*/ 2105618 h 2344739"/>
              <a:gd name="connsiteX170" fmla="*/ 4042364 w 12192001"/>
              <a:gd name="connsiteY170" fmla="*/ 2103997 h 2344739"/>
              <a:gd name="connsiteX171" fmla="*/ 4036997 w 12192001"/>
              <a:gd name="connsiteY171" fmla="*/ 2101563 h 2344739"/>
              <a:gd name="connsiteX172" fmla="*/ 4035363 w 12192001"/>
              <a:gd name="connsiteY172" fmla="*/ 2097896 h 2344739"/>
              <a:gd name="connsiteX173" fmla="*/ 4033778 w 12192001"/>
              <a:gd name="connsiteY173" fmla="*/ 2098131 h 2344739"/>
              <a:gd name="connsiteX174" fmla="*/ 4004538 w 12192001"/>
              <a:gd name="connsiteY174" fmla="*/ 2085563 h 2344739"/>
              <a:gd name="connsiteX175" fmla="*/ 3936846 w 12192001"/>
              <a:gd name="connsiteY175" fmla="*/ 2068106 h 2344739"/>
              <a:gd name="connsiteX176" fmla="*/ 3897275 w 12192001"/>
              <a:gd name="connsiteY176" fmla="*/ 2062451 h 2344739"/>
              <a:gd name="connsiteX177" fmla="*/ 3789760 w 12192001"/>
              <a:gd name="connsiteY177" fmla="*/ 2042213 h 2344739"/>
              <a:gd name="connsiteX178" fmla="*/ 3682513 w 12192001"/>
              <a:gd name="connsiteY178" fmla="*/ 2018290 h 2344739"/>
              <a:gd name="connsiteX179" fmla="*/ 3610035 w 12192001"/>
              <a:gd name="connsiteY179" fmla="*/ 1986019 h 2344739"/>
              <a:gd name="connsiteX180" fmla="*/ 3603855 w 12192001"/>
              <a:gd name="connsiteY180" fmla="*/ 1987381 h 2344739"/>
              <a:gd name="connsiteX181" fmla="*/ 3594736 w 12192001"/>
              <a:gd name="connsiteY181" fmla="*/ 1987545 h 2344739"/>
              <a:gd name="connsiteX182" fmla="*/ 3594501 w 12192001"/>
              <a:gd name="connsiteY182" fmla="*/ 1987276 h 2344739"/>
              <a:gd name="connsiteX183" fmla="*/ 3585978 w 12192001"/>
              <a:gd name="connsiteY183" fmla="*/ 1987966 h 2344739"/>
              <a:gd name="connsiteX184" fmla="*/ 3536135 w 12192001"/>
              <a:gd name="connsiteY184" fmla="*/ 1978267 h 2344739"/>
              <a:gd name="connsiteX185" fmla="*/ 3473223 w 12192001"/>
              <a:gd name="connsiteY185" fmla="*/ 1974606 h 2344739"/>
              <a:gd name="connsiteX186" fmla="*/ 3400728 w 12192001"/>
              <a:gd name="connsiteY186" fmla="*/ 1962558 h 2344739"/>
              <a:gd name="connsiteX187" fmla="*/ 3363888 w 12192001"/>
              <a:gd name="connsiteY187" fmla="*/ 1979510 h 2344739"/>
              <a:gd name="connsiteX188" fmla="*/ 3344026 w 12192001"/>
              <a:gd name="connsiteY188" fmla="*/ 1981192 h 2344739"/>
              <a:gd name="connsiteX189" fmla="*/ 3341698 w 12192001"/>
              <a:gd name="connsiteY189" fmla="*/ 1980217 h 2344739"/>
              <a:gd name="connsiteX190" fmla="*/ 3262356 w 12192001"/>
              <a:gd name="connsiteY190" fmla="*/ 1986094 h 2344739"/>
              <a:gd name="connsiteX191" fmla="*/ 3142556 w 12192001"/>
              <a:gd name="connsiteY191" fmla="*/ 1993869 h 2344739"/>
              <a:gd name="connsiteX192" fmla="*/ 3030291 w 12192001"/>
              <a:gd name="connsiteY192" fmla="*/ 1996512 h 2344739"/>
              <a:gd name="connsiteX193" fmla="*/ 2781569 w 12192001"/>
              <a:gd name="connsiteY193" fmla="*/ 2018333 h 2344739"/>
              <a:gd name="connsiteX194" fmla="*/ 2646527 w 12192001"/>
              <a:gd name="connsiteY194" fmla="*/ 2028869 h 2344739"/>
              <a:gd name="connsiteX195" fmla="*/ 2568028 w 12192001"/>
              <a:gd name="connsiteY195" fmla="*/ 2002628 h 2344739"/>
              <a:gd name="connsiteX196" fmla="*/ 2443255 w 12192001"/>
              <a:gd name="connsiteY196" fmla="*/ 2016529 h 2344739"/>
              <a:gd name="connsiteX197" fmla="*/ 2315112 w 12192001"/>
              <a:gd name="connsiteY197" fmla="*/ 2024996 h 2344739"/>
              <a:gd name="connsiteX198" fmla="*/ 2208578 w 12192001"/>
              <a:gd name="connsiteY198" fmla="*/ 2019763 h 2344739"/>
              <a:gd name="connsiteX199" fmla="*/ 2094665 w 12192001"/>
              <a:gd name="connsiteY199" fmla="*/ 2003052 h 2344739"/>
              <a:gd name="connsiteX200" fmla="*/ 1997356 w 12192001"/>
              <a:gd name="connsiteY200" fmla="*/ 1995032 h 2344739"/>
              <a:gd name="connsiteX201" fmla="*/ 1928172 w 12192001"/>
              <a:gd name="connsiteY201" fmla="*/ 2016977 h 2344739"/>
              <a:gd name="connsiteX202" fmla="*/ 1921650 w 12192001"/>
              <a:gd name="connsiteY202" fmla="*/ 2012146 h 2344739"/>
              <a:gd name="connsiteX203" fmla="*/ 1873080 w 12192001"/>
              <a:gd name="connsiteY203" fmla="*/ 2013741 h 2344739"/>
              <a:gd name="connsiteX204" fmla="*/ 1786655 w 12192001"/>
              <a:gd name="connsiteY204" fmla="*/ 2041363 h 2344739"/>
              <a:gd name="connsiteX205" fmla="*/ 1738204 w 12192001"/>
              <a:gd name="connsiteY205" fmla="*/ 2036312 h 2344739"/>
              <a:gd name="connsiteX206" fmla="*/ 1675071 w 12192001"/>
              <a:gd name="connsiteY206" fmla="*/ 2019963 h 2344739"/>
              <a:gd name="connsiteX207" fmla="*/ 1608669 w 12192001"/>
              <a:gd name="connsiteY207" fmla="*/ 2013066 h 2344739"/>
              <a:gd name="connsiteX208" fmla="*/ 1496110 w 12192001"/>
              <a:gd name="connsiteY208" fmla="*/ 1987476 h 2344739"/>
              <a:gd name="connsiteX209" fmla="*/ 1149979 w 12192001"/>
              <a:gd name="connsiteY209" fmla="*/ 1938041 h 2344739"/>
              <a:gd name="connsiteX210" fmla="*/ 858269 w 12192001"/>
              <a:gd name="connsiteY210" fmla="*/ 1928608 h 2344739"/>
              <a:gd name="connsiteX211" fmla="*/ 837540 w 12192001"/>
              <a:gd name="connsiteY211" fmla="*/ 1929821 h 2344739"/>
              <a:gd name="connsiteX212" fmla="*/ 816809 w 12192001"/>
              <a:gd name="connsiteY212" fmla="*/ 1927857 h 2344739"/>
              <a:gd name="connsiteX213" fmla="*/ 811506 w 12192001"/>
              <a:gd name="connsiteY213" fmla="*/ 1930751 h 2344739"/>
              <a:gd name="connsiteX214" fmla="*/ 797041 w 12192001"/>
              <a:gd name="connsiteY214" fmla="*/ 1930446 h 2344739"/>
              <a:gd name="connsiteX215" fmla="*/ 767901 w 12192001"/>
              <a:gd name="connsiteY215" fmla="*/ 1932653 h 2344739"/>
              <a:gd name="connsiteX216" fmla="*/ 763053 w 12192001"/>
              <a:gd name="connsiteY216" fmla="*/ 1930432 h 2344739"/>
              <a:gd name="connsiteX217" fmla="*/ 720047 w 12192001"/>
              <a:gd name="connsiteY217" fmla="*/ 1929661 h 2344739"/>
              <a:gd name="connsiteX218" fmla="*/ 719742 w 12192001"/>
              <a:gd name="connsiteY218" fmla="*/ 1928399 h 2344739"/>
              <a:gd name="connsiteX219" fmla="*/ 708875 w 12192001"/>
              <a:gd name="connsiteY219" fmla="*/ 1922722 h 2344739"/>
              <a:gd name="connsiteX220" fmla="*/ 596792 w 12192001"/>
              <a:gd name="connsiteY220" fmla="*/ 1879864 h 2344739"/>
              <a:gd name="connsiteX221" fmla="*/ 578535 w 12192001"/>
              <a:gd name="connsiteY221" fmla="*/ 1877212 h 2344739"/>
              <a:gd name="connsiteX222" fmla="*/ 571717 w 12192001"/>
              <a:gd name="connsiteY222" fmla="*/ 1877401 h 2344739"/>
              <a:gd name="connsiteX223" fmla="*/ 445099 w 12192001"/>
              <a:gd name="connsiteY223" fmla="*/ 1839371 h 2344739"/>
              <a:gd name="connsiteX224" fmla="*/ 404015 w 12192001"/>
              <a:gd name="connsiteY224" fmla="*/ 1833548 h 2344739"/>
              <a:gd name="connsiteX225" fmla="*/ 292435 w 12192001"/>
              <a:gd name="connsiteY225" fmla="*/ 1812852 h 2344739"/>
              <a:gd name="connsiteX226" fmla="*/ 118381 w 12192001"/>
              <a:gd name="connsiteY226" fmla="*/ 1761047 h 2344739"/>
              <a:gd name="connsiteX227" fmla="*/ 15526 w 12192001"/>
              <a:gd name="connsiteY227" fmla="*/ 1758191 h 2344739"/>
              <a:gd name="connsiteX228" fmla="*/ 2 w 12192001"/>
              <a:gd name="connsiteY228" fmla="*/ 1752722 h 2344739"/>
              <a:gd name="connsiteX229" fmla="*/ 1 w 12192001"/>
              <a:gd name="connsiteY229" fmla="*/ 762497 h 2344739"/>
              <a:gd name="connsiteX230" fmla="*/ 0 w 12192001"/>
              <a:gd name="connsiteY230" fmla="*/ 762497 h 2344739"/>
              <a:gd name="connsiteX231" fmla="*/ 0 w 12192001"/>
              <a:gd name="connsiteY231" fmla="*/ 222213 h 2344739"/>
              <a:gd name="connsiteX232" fmla="*/ 0 w 12192001"/>
              <a:gd name="connsiteY232"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310853 w 12192001"/>
              <a:gd name="connsiteY111" fmla="*/ 2131431 h 2344739"/>
              <a:gd name="connsiteX112" fmla="*/ 7218559 w 12192001"/>
              <a:gd name="connsiteY112" fmla="*/ 2156680 h 2344739"/>
              <a:gd name="connsiteX113" fmla="*/ 7201101 w 12192001"/>
              <a:gd name="connsiteY113" fmla="*/ 2161230 h 2344739"/>
              <a:gd name="connsiteX114" fmla="*/ 7197004 w 12192001"/>
              <a:gd name="connsiteY114" fmla="*/ 2166588 h 2344739"/>
              <a:gd name="connsiteX115" fmla="*/ 7170808 w 12192001"/>
              <a:gd name="connsiteY115" fmla="*/ 2171236 h 2344739"/>
              <a:gd name="connsiteX116" fmla="*/ 7096988 w 12192001"/>
              <a:gd name="connsiteY116" fmla="*/ 2183464 h 2344739"/>
              <a:gd name="connsiteX117" fmla="*/ 7018496 w 12192001"/>
              <a:gd name="connsiteY117" fmla="*/ 2183090 h 2344739"/>
              <a:gd name="connsiteX118" fmla="*/ 6904146 w 12192001"/>
              <a:gd name="connsiteY118" fmla="*/ 2212596 h 2344739"/>
              <a:gd name="connsiteX119" fmla="*/ 6708222 w 12192001"/>
              <a:gd name="connsiteY119" fmla="*/ 2240551 h 2344739"/>
              <a:gd name="connsiteX120" fmla="*/ 6549454 w 12192001"/>
              <a:gd name="connsiteY120" fmla="*/ 2269327 h 2344739"/>
              <a:gd name="connsiteX121" fmla="*/ 6317560 w 12192001"/>
              <a:gd name="connsiteY121" fmla="*/ 2316127 h 2344739"/>
              <a:gd name="connsiteX122" fmla="*/ 6168674 w 12192001"/>
              <a:gd name="connsiteY122" fmla="*/ 2318214 h 2344739"/>
              <a:gd name="connsiteX123" fmla="*/ 6073848 w 12192001"/>
              <a:gd name="connsiteY123" fmla="*/ 2338676 h 2344739"/>
              <a:gd name="connsiteX124" fmla="*/ 6068529 w 12192001"/>
              <a:gd name="connsiteY124" fmla="*/ 2337139 h 2344739"/>
              <a:gd name="connsiteX125" fmla="*/ 6048638 w 12192001"/>
              <a:gd name="connsiteY125" fmla="*/ 2337822 h 2344739"/>
              <a:gd name="connsiteX126" fmla="*/ 6041285 w 12192001"/>
              <a:gd name="connsiteY126" fmla="*/ 2329473 h 2344739"/>
              <a:gd name="connsiteX127" fmla="*/ 6010090 w 12192001"/>
              <a:gd name="connsiteY127" fmla="*/ 2324380 h 2344739"/>
              <a:gd name="connsiteX128" fmla="*/ 5957375 w 12192001"/>
              <a:gd name="connsiteY128" fmla="*/ 2328024 h 2344739"/>
              <a:gd name="connsiteX129" fmla="*/ 5758919 w 12192001"/>
              <a:gd name="connsiteY129" fmla="*/ 2343716 h 2344739"/>
              <a:gd name="connsiteX130" fmla="*/ 5626960 w 12192001"/>
              <a:gd name="connsiteY130" fmla="*/ 2344739 h 2344739"/>
              <a:gd name="connsiteX131" fmla="*/ 5470906 w 12192001"/>
              <a:gd name="connsiteY131" fmla="*/ 2330719 h 2344739"/>
              <a:gd name="connsiteX132" fmla="*/ 5432761 w 12192001"/>
              <a:gd name="connsiteY132" fmla="*/ 2319466 h 2344739"/>
              <a:gd name="connsiteX133" fmla="*/ 5381669 w 12192001"/>
              <a:gd name="connsiteY133" fmla="*/ 2301764 h 2344739"/>
              <a:gd name="connsiteX134" fmla="*/ 5261764 w 12192001"/>
              <a:gd name="connsiteY134" fmla="*/ 2281347 h 2344739"/>
              <a:gd name="connsiteX135" fmla="*/ 5222961 w 12192001"/>
              <a:gd name="connsiteY135" fmla="*/ 2270223 h 2344739"/>
              <a:gd name="connsiteX136" fmla="*/ 5174660 w 12192001"/>
              <a:gd name="connsiteY136" fmla="*/ 2267233 h 2344739"/>
              <a:gd name="connsiteX137" fmla="*/ 5156554 w 12192001"/>
              <a:gd name="connsiteY137" fmla="*/ 2260010 h 2344739"/>
              <a:gd name="connsiteX138" fmla="*/ 5142599 w 12192001"/>
              <a:gd name="connsiteY138" fmla="*/ 2256610 h 2344739"/>
              <a:gd name="connsiteX139" fmla="*/ 5139596 w 12192001"/>
              <a:gd name="connsiteY139" fmla="*/ 2254509 h 2344739"/>
              <a:gd name="connsiteX140" fmla="*/ 5121659 w 12192001"/>
              <a:gd name="connsiteY140" fmla="*/ 2243656 h 2344739"/>
              <a:gd name="connsiteX141" fmla="*/ 5065790 w 12192001"/>
              <a:gd name="connsiteY141" fmla="*/ 2250227 h 2344739"/>
              <a:gd name="connsiteX142" fmla="*/ 5011514 w 12192001"/>
              <a:gd name="connsiteY142" fmla="*/ 2233846 h 2344739"/>
              <a:gd name="connsiteX143" fmla="*/ 4840441 w 12192001"/>
              <a:gd name="connsiteY143" fmla="*/ 2209829 h 2344739"/>
              <a:gd name="connsiteX144" fmla="*/ 4762447 w 12192001"/>
              <a:gd name="connsiteY144" fmla="*/ 2182061 h 2344739"/>
              <a:gd name="connsiteX145" fmla="*/ 4723186 w 12192001"/>
              <a:gd name="connsiteY145" fmla="*/ 2173047 h 2344739"/>
              <a:gd name="connsiteX146" fmla="*/ 4721176 w 12192001"/>
              <a:gd name="connsiteY146" fmla="*/ 2172298 h 2344739"/>
              <a:gd name="connsiteX147" fmla="*/ 4722111 w 12192001"/>
              <a:gd name="connsiteY147" fmla="*/ 2172087 h 2344739"/>
              <a:gd name="connsiteX148" fmla="*/ 4717202 w 12192001"/>
              <a:gd name="connsiteY148" fmla="*/ 2170817 h 2344739"/>
              <a:gd name="connsiteX149" fmla="*/ 4721176 w 12192001"/>
              <a:gd name="connsiteY149" fmla="*/ 2172298 h 2344739"/>
              <a:gd name="connsiteX150" fmla="*/ 4715526 w 12192001"/>
              <a:gd name="connsiteY150" fmla="*/ 2173573 h 2344739"/>
              <a:gd name="connsiteX151" fmla="*/ 4515814 w 12192001"/>
              <a:gd name="connsiteY151" fmla="*/ 2163671 h 2344739"/>
              <a:gd name="connsiteX152" fmla="*/ 4428543 w 12192001"/>
              <a:gd name="connsiteY152" fmla="*/ 2153020 h 2344739"/>
              <a:gd name="connsiteX153" fmla="*/ 4362875 w 12192001"/>
              <a:gd name="connsiteY153" fmla="*/ 2151674 h 2344739"/>
              <a:gd name="connsiteX154" fmla="*/ 4316966 w 12192001"/>
              <a:gd name="connsiteY154" fmla="*/ 2158289 h 2344739"/>
              <a:gd name="connsiteX155" fmla="*/ 4315110 w 12192001"/>
              <a:gd name="connsiteY155" fmla="*/ 2156948 h 2344739"/>
              <a:gd name="connsiteX156" fmla="*/ 4295144 w 12192001"/>
              <a:gd name="connsiteY156" fmla="*/ 2155069 h 2344739"/>
              <a:gd name="connsiteX157" fmla="*/ 4290064 w 12192001"/>
              <a:gd name="connsiteY157" fmla="*/ 2157986 h 2344739"/>
              <a:gd name="connsiteX158" fmla="*/ 4276142 w 12192001"/>
              <a:gd name="connsiteY158" fmla="*/ 2157740 h 2344739"/>
              <a:gd name="connsiteX159" fmla="*/ 4248117 w 12192001"/>
              <a:gd name="connsiteY159" fmla="*/ 2160064 h 2344739"/>
              <a:gd name="connsiteX160" fmla="*/ 4202051 w 12192001"/>
              <a:gd name="connsiteY160" fmla="*/ 2157269 h 2344739"/>
              <a:gd name="connsiteX161" fmla="*/ 4201745 w 12192001"/>
              <a:gd name="connsiteY161" fmla="*/ 2156010 h 2344739"/>
              <a:gd name="connsiteX162" fmla="*/ 4191248 w 12192001"/>
              <a:gd name="connsiteY162" fmla="*/ 2150376 h 2344739"/>
              <a:gd name="connsiteX163" fmla="*/ 4142745 w 12192001"/>
              <a:gd name="connsiteY163" fmla="*/ 2134511 h 2344739"/>
              <a:gd name="connsiteX164" fmla="*/ 4083097 w 12192001"/>
              <a:gd name="connsiteY164" fmla="*/ 2107978 h 2344739"/>
              <a:gd name="connsiteX165" fmla="*/ 4074546 w 12192001"/>
              <a:gd name="connsiteY165" fmla="*/ 2107143 h 2344739"/>
              <a:gd name="connsiteX166" fmla="*/ 4074427 w 12192001"/>
              <a:gd name="connsiteY166" fmla="*/ 2106844 h 2344739"/>
              <a:gd name="connsiteX167" fmla="*/ 4065510 w 12192001"/>
              <a:gd name="connsiteY167" fmla="*/ 2105400 h 2344739"/>
              <a:gd name="connsiteX168" fmla="*/ 4058954 w 12192001"/>
              <a:gd name="connsiteY168" fmla="*/ 2105618 h 2344739"/>
              <a:gd name="connsiteX169" fmla="*/ 4042364 w 12192001"/>
              <a:gd name="connsiteY169" fmla="*/ 2103997 h 2344739"/>
              <a:gd name="connsiteX170" fmla="*/ 4036997 w 12192001"/>
              <a:gd name="connsiteY170" fmla="*/ 2101563 h 2344739"/>
              <a:gd name="connsiteX171" fmla="*/ 4035363 w 12192001"/>
              <a:gd name="connsiteY171" fmla="*/ 2097896 h 2344739"/>
              <a:gd name="connsiteX172" fmla="*/ 4033778 w 12192001"/>
              <a:gd name="connsiteY172" fmla="*/ 2098131 h 2344739"/>
              <a:gd name="connsiteX173" fmla="*/ 4004538 w 12192001"/>
              <a:gd name="connsiteY173" fmla="*/ 2085563 h 2344739"/>
              <a:gd name="connsiteX174" fmla="*/ 3936846 w 12192001"/>
              <a:gd name="connsiteY174" fmla="*/ 2068106 h 2344739"/>
              <a:gd name="connsiteX175" fmla="*/ 3897275 w 12192001"/>
              <a:gd name="connsiteY175" fmla="*/ 2062451 h 2344739"/>
              <a:gd name="connsiteX176" fmla="*/ 3789760 w 12192001"/>
              <a:gd name="connsiteY176" fmla="*/ 2042213 h 2344739"/>
              <a:gd name="connsiteX177" fmla="*/ 3682513 w 12192001"/>
              <a:gd name="connsiteY177" fmla="*/ 2018290 h 2344739"/>
              <a:gd name="connsiteX178" fmla="*/ 3610035 w 12192001"/>
              <a:gd name="connsiteY178" fmla="*/ 1986019 h 2344739"/>
              <a:gd name="connsiteX179" fmla="*/ 3603855 w 12192001"/>
              <a:gd name="connsiteY179" fmla="*/ 1987381 h 2344739"/>
              <a:gd name="connsiteX180" fmla="*/ 3594736 w 12192001"/>
              <a:gd name="connsiteY180" fmla="*/ 1987545 h 2344739"/>
              <a:gd name="connsiteX181" fmla="*/ 3594501 w 12192001"/>
              <a:gd name="connsiteY181" fmla="*/ 1987276 h 2344739"/>
              <a:gd name="connsiteX182" fmla="*/ 3585978 w 12192001"/>
              <a:gd name="connsiteY182" fmla="*/ 1987966 h 2344739"/>
              <a:gd name="connsiteX183" fmla="*/ 3536135 w 12192001"/>
              <a:gd name="connsiteY183" fmla="*/ 1978267 h 2344739"/>
              <a:gd name="connsiteX184" fmla="*/ 3473223 w 12192001"/>
              <a:gd name="connsiteY184" fmla="*/ 1974606 h 2344739"/>
              <a:gd name="connsiteX185" fmla="*/ 3400728 w 12192001"/>
              <a:gd name="connsiteY185" fmla="*/ 1962558 h 2344739"/>
              <a:gd name="connsiteX186" fmla="*/ 3363888 w 12192001"/>
              <a:gd name="connsiteY186" fmla="*/ 1979510 h 2344739"/>
              <a:gd name="connsiteX187" fmla="*/ 3344026 w 12192001"/>
              <a:gd name="connsiteY187" fmla="*/ 1981192 h 2344739"/>
              <a:gd name="connsiteX188" fmla="*/ 3341698 w 12192001"/>
              <a:gd name="connsiteY188" fmla="*/ 1980217 h 2344739"/>
              <a:gd name="connsiteX189" fmla="*/ 3262356 w 12192001"/>
              <a:gd name="connsiteY189" fmla="*/ 1986094 h 2344739"/>
              <a:gd name="connsiteX190" fmla="*/ 3142556 w 12192001"/>
              <a:gd name="connsiteY190" fmla="*/ 1993869 h 2344739"/>
              <a:gd name="connsiteX191" fmla="*/ 3030291 w 12192001"/>
              <a:gd name="connsiteY191" fmla="*/ 1996512 h 2344739"/>
              <a:gd name="connsiteX192" fmla="*/ 2781569 w 12192001"/>
              <a:gd name="connsiteY192" fmla="*/ 2018333 h 2344739"/>
              <a:gd name="connsiteX193" fmla="*/ 2646527 w 12192001"/>
              <a:gd name="connsiteY193" fmla="*/ 2028869 h 2344739"/>
              <a:gd name="connsiteX194" fmla="*/ 2568028 w 12192001"/>
              <a:gd name="connsiteY194" fmla="*/ 2002628 h 2344739"/>
              <a:gd name="connsiteX195" fmla="*/ 2443255 w 12192001"/>
              <a:gd name="connsiteY195" fmla="*/ 2016529 h 2344739"/>
              <a:gd name="connsiteX196" fmla="*/ 2315112 w 12192001"/>
              <a:gd name="connsiteY196" fmla="*/ 2024996 h 2344739"/>
              <a:gd name="connsiteX197" fmla="*/ 2208578 w 12192001"/>
              <a:gd name="connsiteY197" fmla="*/ 2019763 h 2344739"/>
              <a:gd name="connsiteX198" fmla="*/ 2094665 w 12192001"/>
              <a:gd name="connsiteY198" fmla="*/ 2003052 h 2344739"/>
              <a:gd name="connsiteX199" fmla="*/ 1997356 w 12192001"/>
              <a:gd name="connsiteY199" fmla="*/ 1995032 h 2344739"/>
              <a:gd name="connsiteX200" fmla="*/ 1928172 w 12192001"/>
              <a:gd name="connsiteY200" fmla="*/ 2016977 h 2344739"/>
              <a:gd name="connsiteX201" fmla="*/ 1921650 w 12192001"/>
              <a:gd name="connsiteY201" fmla="*/ 2012146 h 2344739"/>
              <a:gd name="connsiteX202" fmla="*/ 1873080 w 12192001"/>
              <a:gd name="connsiteY202" fmla="*/ 2013741 h 2344739"/>
              <a:gd name="connsiteX203" fmla="*/ 1786655 w 12192001"/>
              <a:gd name="connsiteY203" fmla="*/ 2041363 h 2344739"/>
              <a:gd name="connsiteX204" fmla="*/ 1738204 w 12192001"/>
              <a:gd name="connsiteY204" fmla="*/ 2036312 h 2344739"/>
              <a:gd name="connsiteX205" fmla="*/ 1675071 w 12192001"/>
              <a:gd name="connsiteY205" fmla="*/ 2019963 h 2344739"/>
              <a:gd name="connsiteX206" fmla="*/ 1608669 w 12192001"/>
              <a:gd name="connsiteY206" fmla="*/ 2013066 h 2344739"/>
              <a:gd name="connsiteX207" fmla="*/ 1496110 w 12192001"/>
              <a:gd name="connsiteY207" fmla="*/ 1987476 h 2344739"/>
              <a:gd name="connsiteX208" fmla="*/ 1149979 w 12192001"/>
              <a:gd name="connsiteY208" fmla="*/ 1938041 h 2344739"/>
              <a:gd name="connsiteX209" fmla="*/ 858269 w 12192001"/>
              <a:gd name="connsiteY209" fmla="*/ 1928608 h 2344739"/>
              <a:gd name="connsiteX210" fmla="*/ 837540 w 12192001"/>
              <a:gd name="connsiteY210" fmla="*/ 1929821 h 2344739"/>
              <a:gd name="connsiteX211" fmla="*/ 816809 w 12192001"/>
              <a:gd name="connsiteY211" fmla="*/ 1927857 h 2344739"/>
              <a:gd name="connsiteX212" fmla="*/ 811506 w 12192001"/>
              <a:gd name="connsiteY212" fmla="*/ 1930751 h 2344739"/>
              <a:gd name="connsiteX213" fmla="*/ 797041 w 12192001"/>
              <a:gd name="connsiteY213" fmla="*/ 1930446 h 2344739"/>
              <a:gd name="connsiteX214" fmla="*/ 767901 w 12192001"/>
              <a:gd name="connsiteY214" fmla="*/ 1932653 h 2344739"/>
              <a:gd name="connsiteX215" fmla="*/ 763053 w 12192001"/>
              <a:gd name="connsiteY215" fmla="*/ 1930432 h 2344739"/>
              <a:gd name="connsiteX216" fmla="*/ 720047 w 12192001"/>
              <a:gd name="connsiteY216" fmla="*/ 1929661 h 2344739"/>
              <a:gd name="connsiteX217" fmla="*/ 719742 w 12192001"/>
              <a:gd name="connsiteY217" fmla="*/ 1928399 h 2344739"/>
              <a:gd name="connsiteX218" fmla="*/ 708875 w 12192001"/>
              <a:gd name="connsiteY218" fmla="*/ 1922722 h 2344739"/>
              <a:gd name="connsiteX219" fmla="*/ 596792 w 12192001"/>
              <a:gd name="connsiteY219" fmla="*/ 1879864 h 2344739"/>
              <a:gd name="connsiteX220" fmla="*/ 578535 w 12192001"/>
              <a:gd name="connsiteY220" fmla="*/ 1877212 h 2344739"/>
              <a:gd name="connsiteX221" fmla="*/ 571717 w 12192001"/>
              <a:gd name="connsiteY221" fmla="*/ 1877401 h 2344739"/>
              <a:gd name="connsiteX222" fmla="*/ 445099 w 12192001"/>
              <a:gd name="connsiteY222" fmla="*/ 1839371 h 2344739"/>
              <a:gd name="connsiteX223" fmla="*/ 404015 w 12192001"/>
              <a:gd name="connsiteY223" fmla="*/ 1833548 h 2344739"/>
              <a:gd name="connsiteX224" fmla="*/ 292435 w 12192001"/>
              <a:gd name="connsiteY224" fmla="*/ 1812852 h 2344739"/>
              <a:gd name="connsiteX225" fmla="*/ 118381 w 12192001"/>
              <a:gd name="connsiteY225" fmla="*/ 1761047 h 2344739"/>
              <a:gd name="connsiteX226" fmla="*/ 15526 w 12192001"/>
              <a:gd name="connsiteY226" fmla="*/ 1758191 h 2344739"/>
              <a:gd name="connsiteX227" fmla="*/ 2 w 12192001"/>
              <a:gd name="connsiteY227" fmla="*/ 1752722 h 2344739"/>
              <a:gd name="connsiteX228" fmla="*/ 1 w 12192001"/>
              <a:gd name="connsiteY228" fmla="*/ 762497 h 2344739"/>
              <a:gd name="connsiteX229" fmla="*/ 0 w 12192001"/>
              <a:gd name="connsiteY229" fmla="*/ 762497 h 2344739"/>
              <a:gd name="connsiteX230" fmla="*/ 0 w 12192001"/>
              <a:gd name="connsiteY230" fmla="*/ 222213 h 2344739"/>
              <a:gd name="connsiteX231" fmla="*/ 0 w 12192001"/>
              <a:gd name="connsiteY231"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218559 w 12192001"/>
              <a:gd name="connsiteY111" fmla="*/ 2156680 h 2344739"/>
              <a:gd name="connsiteX112" fmla="*/ 7201101 w 12192001"/>
              <a:gd name="connsiteY112" fmla="*/ 2161230 h 2344739"/>
              <a:gd name="connsiteX113" fmla="*/ 7197004 w 12192001"/>
              <a:gd name="connsiteY113" fmla="*/ 2166588 h 2344739"/>
              <a:gd name="connsiteX114" fmla="*/ 7170808 w 12192001"/>
              <a:gd name="connsiteY114" fmla="*/ 2171236 h 2344739"/>
              <a:gd name="connsiteX115" fmla="*/ 7096988 w 12192001"/>
              <a:gd name="connsiteY115" fmla="*/ 2183464 h 2344739"/>
              <a:gd name="connsiteX116" fmla="*/ 7018496 w 12192001"/>
              <a:gd name="connsiteY116" fmla="*/ 2183090 h 2344739"/>
              <a:gd name="connsiteX117" fmla="*/ 6904146 w 12192001"/>
              <a:gd name="connsiteY117" fmla="*/ 2212596 h 2344739"/>
              <a:gd name="connsiteX118" fmla="*/ 6708222 w 12192001"/>
              <a:gd name="connsiteY118" fmla="*/ 2240551 h 2344739"/>
              <a:gd name="connsiteX119" fmla="*/ 6549454 w 12192001"/>
              <a:gd name="connsiteY119" fmla="*/ 2269327 h 2344739"/>
              <a:gd name="connsiteX120" fmla="*/ 6317560 w 12192001"/>
              <a:gd name="connsiteY120" fmla="*/ 2316127 h 2344739"/>
              <a:gd name="connsiteX121" fmla="*/ 6168674 w 12192001"/>
              <a:gd name="connsiteY121" fmla="*/ 2318214 h 2344739"/>
              <a:gd name="connsiteX122" fmla="*/ 6073848 w 12192001"/>
              <a:gd name="connsiteY122" fmla="*/ 2338676 h 2344739"/>
              <a:gd name="connsiteX123" fmla="*/ 6068529 w 12192001"/>
              <a:gd name="connsiteY123" fmla="*/ 2337139 h 2344739"/>
              <a:gd name="connsiteX124" fmla="*/ 6048638 w 12192001"/>
              <a:gd name="connsiteY124" fmla="*/ 2337822 h 2344739"/>
              <a:gd name="connsiteX125" fmla="*/ 6041285 w 12192001"/>
              <a:gd name="connsiteY125" fmla="*/ 2329473 h 2344739"/>
              <a:gd name="connsiteX126" fmla="*/ 6010090 w 12192001"/>
              <a:gd name="connsiteY126" fmla="*/ 2324380 h 2344739"/>
              <a:gd name="connsiteX127" fmla="*/ 5957375 w 12192001"/>
              <a:gd name="connsiteY127" fmla="*/ 2328024 h 2344739"/>
              <a:gd name="connsiteX128" fmla="*/ 5758919 w 12192001"/>
              <a:gd name="connsiteY128" fmla="*/ 2343716 h 2344739"/>
              <a:gd name="connsiteX129" fmla="*/ 5626960 w 12192001"/>
              <a:gd name="connsiteY129" fmla="*/ 2344739 h 2344739"/>
              <a:gd name="connsiteX130" fmla="*/ 5470906 w 12192001"/>
              <a:gd name="connsiteY130" fmla="*/ 2330719 h 2344739"/>
              <a:gd name="connsiteX131" fmla="*/ 5432761 w 12192001"/>
              <a:gd name="connsiteY131" fmla="*/ 2319466 h 2344739"/>
              <a:gd name="connsiteX132" fmla="*/ 5381669 w 12192001"/>
              <a:gd name="connsiteY132" fmla="*/ 2301764 h 2344739"/>
              <a:gd name="connsiteX133" fmla="*/ 5261764 w 12192001"/>
              <a:gd name="connsiteY133" fmla="*/ 2281347 h 2344739"/>
              <a:gd name="connsiteX134" fmla="*/ 5222961 w 12192001"/>
              <a:gd name="connsiteY134" fmla="*/ 2270223 h 2344739"/>
              <a:gd name="connsiteX135" fmla="*/ 5174660 w 12192001"/>
              <a:gd name="connsiteY135" fmla="*/ 2267233 h 2344739"/>
              <a:gd name="connsiteX136" fmla="*/ 5156554 w 12192001"/>
              <a:gd name="connsiteY136" fmla="*/ 2260010 h 2344739"/>
              <a:gd name="connsiteX137" fmla="*/ 5142599 w 12192001"/>
              <a:gd name="connsiteY137" fmla="*/ 2256610 h 2344739"/>
              <a:gd name="connsiteX138" fmla="*/ 5139596 w 12192001"/>
              <a:gd name="connsiteY138" fmla="*/ 2254509 h 2344739"/>
              <a:gd name="connsiteX139" fmla="*/ 5121659 w 12192001"/>
              <a:gd name="connsiteY139" fmla="*/ 2243656 h 2344739"/>
              <a:gd name="connsiteX140" fmla="*/ 5065790 w 12192001"/>
              <a:gd name="connsiteY140" fmla="*/ 2250227 h 2344739"/>
              <a:gd name="connsiteX141" fmla="*/ 5011514 w 12192001"/>
              <a:gd name="connsiteY141" fmla="*/ 2233846 h 2344739"/>
              <a:gd name="connsiteX142" fmla="*/ 4840441 w 12192001"/>
              <a:gd name="connsiteY142" fmla="*/ 2209829 h 2344739"/>
              <a:gd name="connsiteX143" fmla="*/ 4762447 w 12192001"/>
              <a:gd name="connsiteY143" fmla="*/ 2182061 h 2344739"/>
              <a:gd name="connsiteX144" fmla="*/ 4723186 w 12192001"/>
              <a:gd name="connsiteY144" fmla="*/ 2173047 h 2344739"/>
              <a:gd name="connsiteX145" fmla="*/ 4721176 w 12192001"/>
              <a:gd name="connsiteY145" fmla="*/ 2172298 h 2344739"/>
              <a:gd name="connsiteX146" fmla="*/ 4722111 w 12192001"/>
              <a:gd name="connsiteY146" fmla="*/ 2172087 h 2344739"/>
              <a:gd name="connsiteX147" fmla="*/ 4717202 w 12192001"/>
              <a:gd name="connsiteY147" fmla="*/ 2170817 h 2344739"/>
              <a:gd name="connsiteX148" fmla="*/ 4721176 w 12192001"/>
              <a:gd name="connsiteY148" fmla="*/ 2172298 h 2344739"/>
              <a:gd name="connsiteX149" fmla="*/ 4715526 w 12192001"/>
              <a:gd name="connsiteY149" fmla="*/ 2173573 h 2344739"/>
              <a:gd name="connsiteX150" fmla="*/ 4515814 w 12192001"/>
              <a:gd name="connsiteY150" fmla="*/ 2163671 h 2344739"/>
              <a:gd name="connsiteX151" fmla="*/ 4428543 w 12192001"/>
              <a:gd name="connsiteY151" fmla="*/ 2153020 h 2344739"/>
              <a:gd name="connsiteX152" fmla="*/ 4362875 w 12192001"/>
              <a:gd name="connsiteY152" fmla="*/ 2151674 h 2344739"/>
              <a:gd name="connsiteX153" fmla="*/ 4316966 w 12192001"/>
              <a:gd name="connsiteY153" fmla="*/ 2158289 h 2344739"/>
              <a:gd name="connsiteX154" fmla="*/ 4315110 w 12192001"/>
              <a:gd name="connsiteY154" fmla="*/ 2156948 h 2344739"/>
              <a:gd name="connsiteX155" fmla="*/ 4295144 w 12192001"/>
              <a:gd name="connsiteY155" fmla="*/ 2155069 h 2344739"/>
              <a:gd name="connsiteX156" fmla="*/ 4290064 w 12192001"/>
              <a:gd name="connsiteY156" fmla="*/ 2157986 h 2344739"/>
              <a:gd name="connsiteX157" fmla="*/ 4276142 w 12192001"/>
              <a:gd name="connsiteY157" fmla="*/ 2157740 h 2344739"/>
              <a:gd name="connsiteX158" fmla="*/ 4248117 w 12192001"/>
              <a:gd name="connsiteY158" fmla="*/ 2160064 h 2344739"/>
              <a:gd name="connsiteX159" fmla="*/ 4202051 w 12192001"/>
              <a:gd name="connsiteY159" fmla="*/ 2157269 h 2344739"/>
              <a:gd name="connsiteX160" fmla="*/ 4201745 w 12192001"/>
              <a:gd name="connsiteY160" fmla="*/ 2156010 h 2344739"/>
              <a:gd name="connsiteX161" fmla="*/ 4191248 w 12192001"/>
              <a:gd name="connsiteY161" fmla="*/ 2150376 h 2344739"/>
              <a:gd name="connsiteX162" fmla="*/ 4142745 w 12192001"/>
              <a:gd name="connsiteY162" fmla="*/ 2134511 h 2344739"/>
              <a:gd name="connsiteX163" fmla="*/ 4083097 w 12192001"/>
              <a:gd name="connsiteY163" fmla="*/ 2107978 h 2344739"/>
              <a:gd name="connsiteX164" fmla="*/ 4074546 w 12192001"/>
              <a:gd name="connsiteY164" fmla="*/ 2107143 h 2344739"/>
              <a:gd name="connsiteX165" fmla="*/ 4074427 w 12192001"/>
              <a:gd name="connsiteY165" fmla="*/ 2106844 h 2344739"/>
              <a:gd name="connsiteX166" fmla="*/ 4065510 w 12192001"/>
              <a:gd name="connsiteY166" fmla="*/ 2105400 h 2344739"/>
              <a:gd name="connsiteX167" fmla="*/ 4058954 w 12192001"/>
              <a:gd name="connsiteY167" fmla="*/ 2105618 h 2344739"/>
              <a:gd name="connsiteX168" fmla="*/ 4042364 w 12192001"/>
              <a:gd name="connsiteY168" fmla="*/ 2103997 h 2344739"/>
              <a:gd name="connsiteX169" fmla="*/ 4036997 w 12192001"/>
              <a:gd name="connsiteY169" fmla="*/ 2101563 h 2344739"/>
              <a:gd name="connsiteX170" fmla="*/ 4035363 w 12192001"/>
              <a:gd name="connsiteY170" fmla="*/ 2097896 h 2344739"/>
              <a:gd name="connsiteX171" fmla="*/ 4033778 w 12192001"/>
              <a:gd name="connsiteY171" fmla="*/ 2098131 h 2344739"/>
              <a:gd name="connsiteX172" fmla="*/ 4004538 w 12192001"/>
              <a:gd name="connsiteY172" fmla="*/ 2085563 h 2344739"/>
              <a:gd name="connsiteX173" fmla="*/ 3936846 w 12192001"/>
              <a:gd name="connsiteY173" fmla="*/ 2068106 h 2344739"/>
              <a:gd name="connsiteX174" fmla="*/ 3897275 w 12192001"/>
              <a:gd name="connsiteY174" fmla="*/ 2062451 h 2344739"/>
              <a:gd name="connsiteX175" fmla="*/ 3789760 w 12192001"/>
              <a:gd name="connsiteY175" fmla="*/ 2042213 h 2344739"/>
              <a:gd name="connsiteX176" fmla="*/ 3682513 w 12192001"/>
              <a:gd name="connsiteY176" fmla="*/ 2018290 h 2344739"/>
              <a:gd name="connsiteX177" fmla="*/ 3610035 w 12192001"/>
              <a:gd name="connsiteY177" fmla="*/ 1986019 h 2344739"/>
              <a:gd name="connsiteX178" fmla="*/ 3603855 w 12192001"/>
              <a:gd name="connsiteY178" fmla="*/ 1987381 h 2344739"/>
              <a:gd name="connsiteX179" fmla="*/ 3594736 w 12192001"/>
              <a:gd name="connsiteY179" fmla="*/ 1987545 h 2344739"/>
              <a:gd name="connsiteX180" fmla="*/ 3594501 w 12192001"/>
              <a:gd name="connsiteY180" fmla="*/ 1987276 h 2344739"/>
              <a:gd name="connsiteX181" fmla="*/ 3585978 w 12192001"/>
              <a:gd name="connsiteY181" fmla="*/ 1987966 h 2344739"/>
              <a:gd name="connsiteX182" fmla="*/ 3536135 w 12192001"/>
              <a:gd name="connsiteY182" fmla="*/ 1978267 h 2344739"/>
              <a:gd name="connsiteX183" fmla="*/ 3473223 w 12192001"/>
              <a:gd name="connsiteY183" fmla="*/ 1974606 h 2344739"/>
              <a:gd name="connsiteX184" fmla="*/ 3400728 w 12192001"/>
              <a:gd name="connsiteY184" fmla="*/ 1962558 h 2344739"/>
              <a:gd name="connsiteX185" fmla="*/ 3363888 w 12192001"/>
              <a:gd name="connsiteY185" fmla="*/ 1979510 h 2344739"/>
              <a:gd name="connsiteX186" fmla="*/ 3344026 w 12192001"/>
              <a:gd name="connsiteY186" fmla="*/ 1981192 h 2344739"/>
              <a:gd name="connsiteX187" fmla="*/ 3341698 w 12192001"/>
              <a:gd name="connsiteY187" fmla="*/ 1980217 h 2344739"/>
              <a:gd name="connsiteX188" fmla="*/ 3262356 w 12192001"/>
              <a:gd name="connsiteY188" fmla="*/ 1986094 h 2344739"/>
              <a:gd name="connsiteX189" fmla="*/ 3142556 w 12192001"/>
              <a:gd name="connsiteY189" fmla="*/ 1993869 h 2344739"/>
              <a:gd name="connsiteX190" fmla="*/ 3030291 w 12192001"/>
              <a:gd name="connsiteY190" fmla="*/ 1996512 h 2344739"/>
              <a:gd name="connsiteX191" fmla="*/ 2781569 w 12192001"/>
              <a:gd name="connsiteY191" fmla="*/ 2018333 h 2344739"/>
              <a:gd name="connsiteX192" fmla="*/ 2646527 w 12192001"/>
              <a:gd name="connsiteY192" fmla="*/ 2028869 h 2344739"/>
              <a:gd name="connsiteX193" fmla="*/ 2568028 w 12192001"/>
              <a:gd name="connsiteY193" fmla="*/ 2002628 h 2344739"/>
              <a:gd name="connsiteX194" fmla="*/ 2443255 w 12192001"/>
              <a:gd name="connsiteY194" fmla="*/ 2016529 h 2344739"/>
              <a:gd name="connsiteX195" fmla="*/ 2315112 w 12192001"/>
              <a:gd name="connsiteY195" fmla="*/ 2024996 h 2344739"/>
              <a:gd name="connsiteX196" fmla="*/ 2208578 w 12192001"/>
              <a:gd name="connsiteY196" fmla="*/ 2019763 h 2344739"/>
              <a:gd name="connsiteX197" fmla="*/ 2094665 w 12192001"/>
              <a:gd name="connsiteY197" fmla="*/ 2003052 h 2344739"/>
              <a:gd name="connsiteX198" fmla="*/ 1997356 w 12192001"/>
              <a:gd name="connsiteY198" fmla="*/ 1995032 h 2344739"/>
              <a:gd name="connsiteX199" fmla="*/ 1928172 w 12192001"/>
              <a:gd name="connsiteY199" fmla="*/ 2016977 h 2344739"/>
              <a:gd name="connsiteX200" fmla="*/ 1921650 w 12192001"/>
              <a:gd name="connsiteY200" fmla="*/ 2012146 h 2344739"/>
              <a:gd name="connsiteX201" fmla="*/ 1873080 w 12192001"/>
              <a:gd name="connsiteY201" fmla="*/ 2013741 h 2344739"/>
              <a:gd name="connsiteX202" fmla="*/ 1786655 w 12192001"/>
              <a:gd name="connsiteY202" fmla="*/ 2041363 h 2344739"/>
              <a:gd name="connsiteX203" fmla="*/ 1738204 w 12192001"/>
              <a:gd name="connsiteY203" fmla="*/ 2036312 h 2344739"/>
              <a:gd name="connsiteX204" fmla="*/ 1675071 w 12192001"/>
              <a:gd name="connsiteY204" fmla="*/ 2019963 h 2344739"/>
              <a:gd name="connsiteX205" fmla="*/ 1608669 w 12192001"/>
              <a:gd name="connsiteY205" fmla="*/ 2013066 h 2344739"/>
              <a:gd name="connsiteX206" fmla="*/ 1496110 w 12192001"/>
              <a:gd name="connsiteY206" fmla="*/ 1987476 h 2344739"/>
              <a:gd name="connsiteX207" fmla="*/ 1149979 w 12192001"/>
              <a:gd name="connsiteY207" fmla="*/ 1938041 h 2344739"/>
              <a:gd name="connsiteX208" fmla="*/ 858269 w 12192001"/>
              <a:gd name="connsiteY208" fmla="*/ 1928608 h 2344739"/>
              <a:gd name="connsiteX209" fmla="*/ 837540 w 12192001"/>
              <a:gd name="connsiteY209" fmla="*/ 1929821 h 2344739"/>
              <a:gd name="connsiteX210" fmla="*/ 816809 w 12192001"/>
              <a:gd name="connsiteY210" fmla="*/ 1927857 h 2344739"/>
              <a:gd name="connsiteX211" fmla="*/ 811506 w 12192001"/>
              <a:gd name="connsiteY211" fmla="*/ 1930751 h 2344739"/>
              <a:gd name="connsiteX212" fmla="*/ 797041 w 12192001"/>
              <a:gd name="connsiteY212" fmla="*/ 1930446 h 2344739"/>
              <a:gd name="connsiteX213" fmla="*/ 767901 w 12192001"/>
              <a:gd name="connsiteY213" fmla="*/ 1932653 h 2344739"/>
              <a:gd name="connsiteX214" fmla="*/ 763053 w 12192001"/>
              <a:gd name="connsiteY214" fmla="*/ 1930432 h 2344739"/>
              <a:gd name="connsiteX215" fmla="*/ 720047 w 12192001"/>
              <a:gd name="connsiteY215" fmla="*/ 1929661 h 2344739"/>
              <a:gd name="connsiteX216" fmla="*/ 719742 w 12192001"/>
              <a:gd name="connsiteY216" fmla="*/ 1928399 h 2344739"/>
              <a:gd name="connsiteX217" fmla="*/ 708875 w 12192001"/>
              <a:gd name="connsiteY217" fmla="*/ 1922722 h 2344739"/>
              <a:gd name="connsiteX218" fmla="*/ 596792 w 12192001"/>
              <a:gd name="connsiteY218" fmla="*/ 1879864 h 2344739"/>
              <a:gd name="connsiteX219" fmla="*/ 578535 w 12192001"/>
              <a:gd name="connsiteY219" fmla="*/ 1877212 h 2344739"/>
              <a:gd name="connsiteX220" fmla="*/ 571717 w 12192001"/>
              <a:gd name="connsiteY220" fmla="*/ 1877401 h 2344739"/>
              <a:gd name="connsiteX221" fmla="*/ 445099 w 12192001"/>
              <a:gd name="connsiteY221" fmla="*/ 1839371 h 2344739"/>
              <a:gd name="connsiteX222" fmla="*/ 404015 w 12192001"/>
              <a:gd name="connsiteY222" fmla="*/ 1833548 h 2344739"/>
              <a:gd name="connsiteX223" fmla="*/ 292435 w 12192001"/>
              <a:gd name="connsiteY223" fmla="*/ 1812852 h 2344739"/>
              <a:gd name="connsiteX224" fmla="*/ 118381 w 12192001"/>
              <a:gd name="connsiteY224" fmla="*/ 1761047 h 2344739"/>
              <a:gd name="connsiteX225" fmla="*/ 15526 w 12192001"/>
              <a:gd name="connsiteY225" fmla="*/ 1758191 h 2344739"/>
              <a:gd name="connsiteX226" fmla="*/ 2 w 12192001"/>
              <a:gd name="connsiteY226" fmla="*/ 1752722 h 2344739"/>
              <a:gd name="connsiteX227" fmla="*/ 1 w 12192001"/>
              <a:gd name="connsiteY227" fmla="*/ 762497 h 2344739"/>
              <a:gd name="connsiteX228" fmla="*/ 0 w 12192001"/>
              <a:gd name="connsiteY228" fmla="*/ 762497 h 2344739"/>
              <a:gd name="connsiteX229" fmla="*/ 0 w 12192001"/>
              <a:gd name="connsiteY229" fmla="*/ 222213 h 2344739"/>
              <a:gd name="connsiteX230" fmla="*/ 0 w 12192001"/>
              <a:gd name="connsiteY230"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20047 w 12192001"/>
              <a:gd name="connsiteY213" fmla="*/ 1929661 h 2344739"/>
              <a:gd name="connsiteX214" fmla="*/ 719742 w 12192001"/>
              <a:gd name="connsiteY214" fmla="*/ 1928399 h 2344739"/>
              <a:gd name="connsiteX215" fmla="*/ 708875 w 12192001"/>
              <a:gd name="connsiteY215" fmla="*/ 1922722 h 2344739"/>
              <a:gd name="connsiteX216" fmla="*/ 596792 w 12192001"/>
              <a:gd name="connsiteY216" fmla="*/ 1879864 h 2344739"/>
              <a:gd name="connsiteX217" fmla="*/ 578535 w 12192001"/>
              <a:gd name="connsiteY217" fmla="*/ 1877212 h 2344739"/>
              <a:gd name="connsiteX218" fmla="*/ 571717 w 12192001"/>
              <a:gd name="connsiteY218" fmla="*/ 1877401 h 2344739"/>
              <a:gd name="connsiteX219" fmla="*/ 445099 w 12192001"/>
              <a:gd name="connsiteY219" fmla="*/ 1839371 h 2344739"/>
              <a:gd name="connsiteX220" fmla="*/ 404015 w 12192001"/>
              <a:gd name="connsiteY220" fmla="*/ 1833548 h 2344739"/>
              <a:gd name="connsiteX221" fmla="*/ 292435 w 12192001"/>
              <a:gd name="connsiteY221" fmla="*/ 1812852 h 2344739"/>
              <a:gd name="connsiteX222" fmla="*/ 118381 w 12192001"/>
              <a:gd name="connsiteY222" fmla="*/ 1761047 h 2344739"/>
              <a:gd name="connsiteX223" fmla="*/ 15526 w 12192001"/>
              <a:gd name="connsiteY223" fmla="*/ 1758191 h 2344739"/>
              <a:gd name="connsiteX224" fmla="*/ 2 w 12192001"/>
              <a:gd name="connsiteY224" fmla="*/ 1752722 h 2344739"/>
              <a:gd name="connsiteX225" fmla="*/ 1 w 12192001"/>
              <a:gd name="connsiteY225" fmla="*/ 762497 h 2344739"/>
              <a:gd name="connsiteX226" fmla="*/ 0 w 12192001"/>
              <a:gd name="connsiteY226" fmla="*/ 762497 h 2344739"/>
              <a:gd name="connsiteX227" fmla="*/ 0 w 12192001"/>
              <a:gd name="connsiteY227" fmla="*/ 222213 h 2344739"/>
              <a:gd name="connsiteX228" fmla="*/ 0 w 12192001"/>
              <a:gd name="connsiteY228"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67901 w 12192001"/>
              <a:gd name="connsiteY211" fmla="*/ 1932653 h 2344739"/>
              <a:gd name="connsiteX212" fmla="*/ 720047 w 12192001"/>
              <a:gd name="connsiteY212" fmla="*/ 1929661 h 2344739"/>
              <a:gd name="connsiteX213" fmla="*/ 719742 w 12192001"/>
              <a:gd name="connsiteY213" fmla="*/ 1928399 h 2344739"/>
              <a:gd name="connsiteX214" fmla="*/ 708875 w 12192001"/>
              <a:gd name="connsiteY214" fmla="*/ 1922722 h 2344739"/>
              <a:gd name="connsiteX215" fmla="*/ 596792 w 12192001"/>
              <a:gd name="connsiteY215" fmla="*/ 1879864 h 2344739"/>
              <a:gd name="connsiteX216" fmla="*/ 578535 w 12192001"/>
              <a:gd name="connsiteY216" fmla="*/ 1877212 h 2344739"/>
              <a:gd name="connsiteX217" fmla="*/ 571717 w 12192001"/>
              <a:gd name="connsiteY217" fmla="*/ 1877401 h 2344739"/>
              <a:gd name="connsiteX218" fmla="*/ 445099 w 12192001"/>
              <a:gd name="connsiteY218" fmla="*/ 1839371 h 2344739"/>
              <a:gd name="connsiteX219" fmla="*/ 404015 w 12192001"/>
              <a:gd name="connsiteY219" fmla="*/ 1833548 h 2344739"/>
              <a:gd name="connsiteX220" fmla="*/ 292435 w 12192001"/>
              <a:gd name="connsiteY220" fmla="*/ 1812852 h 2344739"/>
              <a:gd name="connsiteX221" fmla="*/ 118381 w 12192001"/>
              <a:gd name="connsiteY221" fmla="*/ 1761047 h 2344739"/>
              <a:gd name="connsiteX222" fmla="*/ 15526 w 12192001"/>
              <a:gd name="connsiteY222" fmla="*/ 1758191 h 2344739"/>
              <a:gd name="connsiteX223" fmla="*/ 2 w 12192001"/>
              <a:gd name="connsiteY223" fmla="*/ 1752722 h 2344739"/>
              <a:gd name="connsiteX224" fmla="*/ 1 w 12192001"/>
              <a:gd name="connsiteY224" fmla="*/ 762497 h 2344739"/>
              <a:gd name="connsiteX225" fmla="*/ 0 w 12192001"/>
              <a:gd name="connsiteY225" fmla="*/ 762497 h 2344739"/>
              <a:gd name="connsiteX226" fmla="*/ 0 w 12192001"/>
              <a:gd name="connsiteY226" fmla="*/ 222213 h 2344739"/>
              <a:gd name="connsiteX227" fmla="*/ 0 w 12192001"/>
              <a:gd name="connsiteY227"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762497 h 2344739"/>
              <a:gd name="connsiteX225" fmla="*/ 0 w 12192001"/>
              <a:gd name="connsiteY225" fmla="*/ 222213 h 2344739"/>
              <a:gd name="connsiteX226" fmla="*/ 0 w 12192001"/>
              <a:gd name="connsiteY22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222213 h 2344739"/>
              <a:gd name="connsiteX225" fmla="*/ 0 w 12192001"/>
              <a:gd name="connsiteY225"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53521 w 12193149"/>
              <a:gd name="connsiteY90" fmla="*/ 1957169 h 2344739"/>
              <a:gd name="connsiteX91" fmla="*/ 8321252 w 12193149"/>
              <a:gd name="connsiteY91" fmla="*/ 1974587 h 2344739"/>
              <a:gd name="connsiteX92" fmla="*/ 8315581 w 12193149"/>
              <a:gd name="connsiteY92" fmla="*/ 1974913 h 2344739"/>
              <a:gd name="connsiteX93" fmla="*/ 8296322 w 12193149"/>
              <a:gd name="connsiteY93" fmla="*/ 1988808 h 2344739"/>
              <a:gd name="connsiteX94" fmla="*/ 8285424 w 12193149"/>
              <a:gd name="connsiteY94" fmla="*/ 1994631 h 2344739"/>
              <a:gd name="connsiteX95" fmla="*/ 8284298 w 12193149"/>
              <a:gd name="connsiteY95" fmla="*/ 1999074 h 2344739"/>
              <a:gd name="connsiteX96" fmla="*/ 8267224 w 12193149"/>
              <a:gd name="connsiteY96" fmla="*/ 2006249 h 2344739"/>
              <a:gd name="connsiteX97" fmla="*/ 8264525 w 12193149"/>
              <a:gd name="connsiteY97" fmla="*/ 2006019 h 2344739"/>
              <a:gd name="connsiteX98" fmla="*/ 8253181 w 12193149"/>
              <a:gd name="connsiteY98" fmla="*/ 2015862 h 2344739"/>
              <a:gd name="connsiteX99" fmla="*/ 8246982 w 12193149"/>
              <a:gd name="connsiteY99" fmla="*/ 2028854 h 2344739"/>
              <a:gd name="connsiteX100" fmla="*/ 8091420 w 12193149"/>
              <a:gd name="connsiteY100" fmla="*/ 2075015 h 2344739"/>
              <a:gd name="connsiteX101" fmla="*/ 7906555 w 12193149"/>
              <a:gd name="connsiteY101" fmla="*/ 2116988 h 2344739"/>
              <a:gd name="connsiteX102" fmla="*/ 7719893 w 12193149"/>
              <a:gd name="connsiteY102" fmla="*/ 2142703 h 2344739"/>
              <a:gd name="connsiteX103" fmla="*/ 7615495 w 12193149"/>
              <a:gd name="connsiteY103" fmla="*/ 2139232 h 2344739"/>
              <a:gd name="connsiteX104" fmla="*/ 7528691 w 12193149"/>
              <a:gd name="connsiteY104" fmla="*/ 2145060 h 2344739"/>
              <a:gd name="connsiteX105" fmla="*/ 7520719 w 12193149"/>
              <a:gd name="connsiteY105" fmla="*/ 2147613 h 2344739"/>
              <a:gd name="connsiteX106" fmla="*/ 7508559 w 12193149"/>
              <a:gd name="connsiteY106" fmla="*/ 2148948 h 2344739"/>
              <a:gd name="connsiteX107" fmla="*/ 7508188 w 12193149"/>
              <a:gd name="connsiteY107" fmla="*/ 2148621 h 2344739"/>
              <a:gd name="connsiteX108" fmla="*/ 7496943 w 12193149"/>
              <a:gd name="connsiteY108" fmla="*/ 2150573 h 2344739"/>
              <a:gd name="connsiteX109" fmla="*/ 7406539 w 12193149"/>
              <a:gd name="connsiteY109" fmla="*/ 2142468 h 2344739"/>
              <a:gd name="connsiteX110" fmla="*/ 7219707 w 12193149"/>
              <a:gd name="connsiteY110" fmla="*/ 2156680 h 2344739"/>
              <a:gd name="connsiteX111" fmla="*/ 7202249 w 12193149"/>
              <a:gd name="connsiteY111" fmla="*/ 2161230 h 2344739"/>
              <a:gd name="connsiteX112" fmla="*/ 7198152 w 12193149"/>
              <a:gd name="connsiteY112" fmla="*/ 2166588 h 2344739"/>
              <a:gd name="connsiteX113" fmla="*/ 7171956 w 12193149"/>
              <a:gd name="connsiteY113" fmla="*/ 2171236 h 2344739"/>
              <a:gd name="connsiteX114" fmla="*/ 7098136 w 12193149"/>
              <a:gd name="connsiteY114" fmla="*/ 2183464 h 2344739"/>
              <a:gd name="connsiteX115" fmla="*/ 7019644 w 12193149"/>
              <a:gd name="connsiteY115" fmla="*/ 2183090 h 2344739"/>
              <a:gd name="connsiteX116" fmla="*/ 6905294 w 12193149"/>
              <a:gd name="connsiteY116" fmla="*/ 2212596 h 2344739"/>
              <a:gd name="connsiteX117" fmla="*/ 6709370 w 12193149"/>
              <a:gd name="connsiteY117" fmla="*/ 2240551 h 2344739"/>
              <a:gd name="connsiteX118" fmla="*/ 6550602 w 12193149"/>
              <a:gd name="connsiteY118" fmla="*/ 2269327 h 2344739"/>
              <a:gd name="connsiteX119" fmla="*/ 6318708 w 12193149"/>
              <a:gd name="connsiteY119" fmla="*/ 2316127 h 2344739"/>
              <a:gd name="connsiteX120" fmla="*/ 6169822 w 12193149"/>
              <a:gd name="connsiteY120" fmla="*/ 2318214 h 2344739"/>
              <a:gd name="connsiteX121" fmla="*/ 6074996 w 12193149"/>
              <a:gd name="connsiteY121" fmla="*/ 2338676 h 2344739"/>
              <a:gd name="connsiteX122" fmla="*/ 6069677 w 12193149"/>
              <a:gd name="connsiteY122" fmla="*/ 2337139 h 2344739"/>
              <a:gd name="connsiteX123" fmla="*/ 6049786 w 12193149"/>
              <a:gd name="connsiteY123" fmla="*/ 2337822 h 2344739"/>
              <a:gd name="connsiteX124" fmla="*/ 6042433 w 12193149"/>
              <a:gd name="connsiteY124" fmla="*/ 2329473 h 2344739"/>
              <a:gd name="connsiteX125" fmla="*/ 6011238 w 12193149"/>
              <a:gd name="connsiteY125" fmla="*/ 2324380 h 2344739"/>
              <a:gd name="connsiteX126" fmla="*/ 5958523 w 12193149"/>
              <a:gd name="connsiteY126" fmla="*/ 2328024 h 2344739"/>
              <a:gd name="connsiteX127" fmla="*/ 5760067 w 12193149"/>
              <a:gd name="connsiteY127" fmla="*/ 2343716 h 2344739"/>
              <a:gd name="connsiteX128" fmla="*/ 5628108 w 12193149"/>
              <a:gd name="connsiteY128" fmla="*/ 2344739 h 2344739"/>
              <a:gd name="connsiteX129" fmla="*/ 5472054 w 12193149"/>
              <a:gd name="connsiteY129" fmla="*/ 2330719 h 2344739"/>
              <a:gd name="connsiteX130" fmla="*/ 5433909 w 12193149"/>
              <a:gd name="connsiteY130" fmla="*/ 2319466 h 2344739"/>
              <a:gd name="connsiteX131" fmla="*/ 5382817 w 12193149"/>
              <a:gd name="connsiteY131" fmla="*/ 2301764 h 2344739"/>
              <a:gd name="connsiteX132" fmla="*/ 5262912 w 12193149"/>
              <a:gd name="connsiteY132" fmla="*/ 2281347 h 2344739"/>
              <a:gd name="connsiteX133" fmla="*/ 5224109 w 12193149"/>
              <a:gd name="connsiteY133" fmla="*/ 2270223 h 2344739"/>
              <a:gd name="connsiteX134" fmla="*/ 5175808 w 12193149"/>
              <a:gd name="connsiteY134" fmla="*/ 2267233 h 2344739"/>
              <a:gd name="connsiteX135" fmla="*/ 5157702 w 12193149"/>
              <a:gd name="connsiteY135" fmla="*/ 2260010 h 2344739"/>
              <a:gd name="connsiteX136" fmla="*/ 5143747 w 12193149"/>
              <a:gd name="connsiteY136" fmla="*/ 2256610 h 2344739"/>
              <a:gd name="connsiteX137" fmla="*/ 5140744 w 12193149"/>
              <a:gd name="connsiteY137" fmla="*/ 2254509 h 2344739"/>
              <a:gd name="connsiteX138" fmla="*/ 5122807 w 12193149"/>
              <a:gd name="connsiteY138" fmla="*/ 2243656 h 2344739"/>
              <a:gd name="connsiteX139" fmla="*/ 5066938 w 12193149"/>
              <a:gd name="connsiteY139" fmla="*/ 2250227 h 2344739"/>
              <a:gd name="connsiteX140" fmla="*/ 5012662 w 12193149"/>
              <a:gd name="connsiteY140" fmla="*/ 2233846 h 2344739"/>
              <a:gd name="connsiteX141" fmla="*/ 4841589 w 12193149"/>
              <a:gd name="connsiteY141" fmla="*/ 2209829 h 2344739"/>
              <a:gd name="connsiteX142" fmla="*/ 4763595 w 12193149"/>
              <a:gd name="connsiteY142" fmla="*/ 2182061 h 2344739"/>
              <a:gd name="connsiteX143" fmla="*/ 4724334 w 12193149"/>
              <a:gd name="connsiteY143" fmla="*/ 2173047 h 2344739"/>
              <a:gd name="connsiteX144" fmla="*/ 4722324 w 12193149"/>
              <a:gd name="connsiteY144" fmla="*/ 2172298 h 2344739"/>
              <a:gd name="connsiteX145" fmla="*/ 4723259 w 12193149"/>
              <a:gd name="connsiteY145" fmla="*/ 2172087 h 2344739"/>
              <a:gd name="connsiteX146" fmla="*/ 4718350 w 12193149"/>
              <a:gd name="connsiteY146" fmla="*/ 2170817 h 2344739"/>
              <a:gd name="connsiteX147" fmla="*/ 4722324 w 12193149"/>
              <a:gd name="connsiteY147" fmla="*/ 2172298 h 2344739"/>
              <a:gd name="connsiteX148" fmla="*/ 4716674 w 12193149"/>
              <a:gd name="connsiteY148" fmla="*/ 2173573 h 2344739"/>
              <a:gd name="connsiteX149" fmla="*/ 4516962 w 12193149"/>
              <a:gd name="connsiteY149" fmla="*/ 2163671 h 2344739"/>
              <a:gd name="connsiteX150" fmla="*/ 4429691 w 12193149"/>
              <a:gd name="connsiteY150" fmla="*/ 2153020 h 2344739"/>
              <a:gd name="connsiteX151" fmla="*/ 4364023 w 12193149"/>
              <a:gd name="connsiteY151" fmla="*/ 2151674 h 2344739"/>
              <a:gd name="connsiteX152" fmla="*/ 4318114 w 12193149"/>
              <a:gd name="connsiteY152" fmla="*/ 2158289 h 2344739"/>
              <a:gd name="connsiteX153" fmla="*/ 4316258 w 12193149"/>
              <a:gd name="connsiteY153" fmla="*/ 2156948 h 2344739"/>
              <a:gd name="connsiteX154" fmla="*/ 4296292 w 12193149"/>
              <a:gd name="connsiteY154" fmla="*/ 2155069 h 2344739"/>
              <a:gd name="connsiteX155" fmla="*/ 4291212 w 12193149"/>
              <a:gd name="connsiteY155" fmla="*/ 2157986 h 2344739"/>
              <a:gd name="connsiteX156" fmla="*/ 4277290 w 12193149"/>
              <a:gd name="connsiteY156" fmla="*/ 2157740 h 2344739"/>
              <a:gd name="connsiteX157" fmla="*/ 4249265 w 12193149"/>
              <a:gd name="connsiteY157" fmla="*/ 2160064 h 2344739"/>
              <a:gd name="connsiteX158" fmla="*/ 4203199 w 12193149"/>
              <a:gd name="connsiteY158" fmla="*/ 2157269 h 2344739"/>
              <a:gd name="connsiteX159" fmla="*/ 4202893 w 12193149"/>
              <a:gd name="connsiteY159" fmla="*/ 2156010 h 2344739"/>
              <a:gd name="connsiteX160" fmla="*/ 4192396 w 12193149"/>
              <a:gd name="connsiteY160" fmla="*/ 2150376 h 2344739"/>
              <a:gd name="connsiteX161" fmla="*/ 4143893 w 12193149"/>
              <a:gd name="connsiteY161" fmla="*/ 2134511 h 2344739"/>
              <a:gd name="connsiteX162" fmla="*/ 4084245 w 12193149"/>
              <a:gd name="connsiteY162" fmla="*/ 2107978 h 2344739"/>
              <a:gd name="connsiteX163" fmla="*/ 4075694 w 12193149"/>
              <a:gd name="connsiteY163" fmla="*/ 2107143 h 2344739"/>
              <a:gd name="connsiteX164" fmla="*/ 4075575 w 12193149"/>
              <a:gd name="connsiteY164" fmla="*/ 2106844 h 2344739"/>
              <a:gd name="connsiteX165" fmla="*/ 4066658 w 12193149"/>
              <a:gd name="connsiteY165" fmla="*/ 2105400 h 2344739"/>
              <a:gd name="connsiteX166" fmla="*/ 4060102 w 12193149"/>
              <a:gd name="connsiteY166" fmla="*/ 2105618 h 2344739"/>
              <a:gd name="connsiteX167" fmla="*/ 4043512 w 12193149"/>
              <a:gd name="connsiteY167" fmla="*/ 2103997 h 2344739"/>
              <a:gd name="connsiteX168" fmla="*/ 4038145 w 12193149"/>
              <a:gd name="connsiteY168" fmla="*/ 2101563 h 2344739"/>
              <a:gd name="connsiteX169" fmla="*/ 4036511 w 12193149"/>
              <a:gd name="connsiteY169" fmla="*/ 2097896 h 2344739"/>
              <a:gd name="connsiteX170" fmla="*/ 4034926 w 12193149"/>
              <a:gd name="connsiteY170" fmla="*/ 2098131 h 2344739"/>
              <a:gd name="connsiteX171" fmla="*/ 4005686 w 12193149"/>
              <a:gd name="connsiteY171" fmla="*/ 2085563 h 2344739"/>
              <a:gd name="connsiteX172" fmla="*/ 3937994 w 12193149"/>
              <a:gd name="connsiteY172" fmla="*/ 2068106 h 2344739"/>
              <a:gd name="connsiteX173" fmla="*/ 3898423 w 12193149"/>
              <a:gd name="connsiteY173" fmla="*/ 2062451 h 2344739"/>
              <a:gd name="connsiteX174" fmla="*/ 3790908 w 12193149"/>
              <a:gd name="connsiteY174" fmla="*/ 2042213 h 2344739"/>
              <a:gd name="connsiteX175" fmla="*/ 3683661 w 12193149"/>
              <a:gd name="connsiteY175" fmla="*/ 2018290 h 2344739"/>
              <a:gd name="connsiteX176" fmla="*/ 3611183 w 12193149"/>
              <a:gd name="connsiteY176" fmla="*/ 1986019 h 2344739"/>
              <a:gd name="connsiteX177" fmla="*/ 3605003 w 12193149"/>
              <a:gd name="connsiteY177" fmla="*/ 1987381 h 2344739"/>
              <a:gd name="connsiteX178" fmla="*/ 3595884 w 12193149"/>
              <a:gd name="connsiteY178" fmla="*/ 1987545 h 2344739"/>
              <a:gd name="connsiteX179" fmla="*/ 3595649 w 12193149"/>
              <a:gd name="connsiteY179" fmla="*/ 1987276 h 2344739"/>
              <a:gd name="connsiteX180" fmla="*/ 3587126 w 12193149"/>
              <a:gd name="connsiteY180" fmla="*/ 1987966 h 2344739"/>
              <a:gd name="connsiteX181" fmla="*/ 3537283 w 12193149"/>
              <a:gd name="connsiteY181" fmla="*/ 1978267 h 2344739"/>
              <a:gd name="connsiteX182" fmla="*/ 3474371 w 12193149"/>
              <a:gd name="connsiteY182" fmla="*/ 1974606 h 2344739"/>
              <a:gd name="connsiteX183" fmla="*/ 3401876 w 12193149"/>
              <a:gd name="connsiteY183" fmla="*/ 1962558 h 2344739"/>
              <a:gd name="connsiteX184" fmla="*/ 3365036 w 12193149"/>
              <a:gd name="connsiteY184" fmla="*/ 1979510 h 2344739"/>
              <a:gd name="connsiteX185" fmla="*/ 3345174 w 12193149"/>
              <a:gd name="connsiteY185" fmla="*/ 1981192 h 2344739"/>
              <a:gd name="connsiteX186" fmla="*/ 3342846 w 12193149"/>
              <a:gd name="connsiteY186" fmla="*/ 1980217 h 2344739"/>
              <a:gd name="connsiteX187" fmla="*/ 3263504 w 12193149"/>
              <a:gd name="connsiteY187" fmla="*/ 1986094 h 2344739"/>
              <a:gd name="connsiteX188" fmla="*/ 3143704 w 12193149"/>
              <a:gd name="connsiteY188" fmla="*/ 1993869 h 2344739"/>
              <a:gd name="connsiteX189" fmla="*/ 3031439 w 12193149"/>
              <a:gd name="connsiteY189" fmla="*/ 1996512 h 2344739"/>
              <a:gd name="connsiteX190" fmla="*/ 2782717 w 12193149"/>
              <a:gd name="connsiteY190" fmla="*/ 2018333 h 2344739"/>
              <a:gd name="connsiteX191" fmla="*/ 2647675 w 12193149"/>
              <a:gd name="connsiteY191" fmla="*/ 2028869 h 2344739"/>
              <a:gd name="connsiteX192" fmla="*/ 2569176 w 12193149"/>
              <a:gd name="connsiteY192" fmla="*/ 2002628 h 2344739"/>
              <a:gd name="connsiteX193" fmla="*/ 2444403 w 12193149"/>
              <a:gd name="connsiteY193" fmla="*/ 2016529 h 2344739"/>
              <a:gd name="connsiteX194" fmla="*/ 2316260 w 12193149"/>
              <a:gd name="connsiteY194" fmla="*/ 2024996 h 2344739"/>
              <a:gd name="connsiteX195" fmla="*/ 2209726 w 12193149"/>
              <a:gd name="connsiteY195" fmla="*/ 2019763 h 2344739"/>
              <a:gd name="connsiteX196" fmla="*/ 2095813 w 12193149"/>
              <a:gd name="connsiteY196" fmla="*/ 2003052 h 2344739"/>
              <a:gd name="connsiteX197" fmla="*/ 1998504 w 12193149"/>
              <a:gd name="connsiteY197" fmla="*/ 1995032 h 2344739"/>
              <a:gd name="connsiteX198" fmla="*/ 1929320 w 12193149"/>
              <a:gd name="connsiteY198" fmla="*/ 2016977 h 2344739"/>
              <a:gd name="connsiteX199" fmla="*/ 1922798 w 12193149"/>
              <a:gd name="connsiteY199" fmla="*/ 2012146 h 2344739"/>
              <a:gd name="connsiteX200" fmla="*/ 1874228 w 12193149"/>
              <a:gd name="connsiteY200" fmla="*/ 2013741 h 2344739"/>
              <a:gd name="connsiteX201" fmla="*/ 1787803 w 12193149"/>
              <a:gd name="connsiteY201" fmla="*/ 2041363 h 2344739"/>
              <a:gd name="connsiteX202" fmla="*/ 1739352 w 12193149"/>
              <a:gd name="connsiteY202" fmla="*/ 2036312 h 2344739"/>
              <a:gd name="connsiteX203" fmla="*/ 1676219 w 12193149"/>
              <a:gd name="connsiteY203" fmla="*/ 2019963 h 2344739"/>
              <a:gd name="connsiteX204" fmla="*/ 1609817 w 12193149"/>
              <a:gd name="connsiteY204" fmla="*/ 2013066 h 2344739"/>
              <a:gd name="connsiteX205" fmla="*/ 1497258 w 12193149"/>
              <a:gd name="connsiteY205" fmla="*/ 1987476 h 2344739"/>
              <a:gd name="connsiteX206" fmla="*/ 1151127 w 12193149"/>
              <a:gd name="connsiteY206" fmla="*/ 1938041 h 2344739"/>
              <a:gd name="connsiteX207" fmla="*/ 859417 w 12193149"/>
              <a:gd name="connsiteY207" fmla="*/ 1928608 h 2344739"/>
              <a:gd name="connsiteX208" fmla="*/ 838688 w 12193149"/>
              <a:gd name="connsiteY208" fmla="*/ 1929821 h 2344739"/>
              <a:gd name="connsiteX209" fmla="*/ 817957 w 12193149"/>
              <a:gd name="connsiteY209" fmla="*/ 1927857 h 2344739"/>
              <a:gd name="connsiteX210" fmla="*/ 812654 w 12193149"/>
              <a:gd name="connsiteY210" fmla="*/ 1930751 h 2344739"/>
              <a:gd name="connsiteX211" fmla="*/ 721195 w 12193149"/>
              <a:gd name="connsiteY211" fmla="*/ 1929661 h 2344739"/>
              <a:gd name="connsiteX212" fmla="*/ 720890 w 12193149"/>
              <a:gd name="connsiteY212" fmla="*/ 1928399 h 2344739"/>
              <a:gd name="connsiteX213" fmla="*/ 710023 w 12193149"/>
              <a:gd name="connsiteY213" fmla="*/ 1922722 h 2344739"/>
              <a:gd name="connsiteX214" fmla="*/ 597940 w 12193149"/>
              <a:gd name="connsiteY214" fmla="*/ 1879864 h 2344739"/>
              <a:gd name="connsiteX215" fmla="*/ 579683 w 12193149"/>
              <a:gd name="connsiteY215" fmla="*/ 1877212 h 2344739"/>
              <a:gd name="connsiteX216" fmla="*/ 572865 w 12193149"/>
              <a:gd name="connsiteY216" fmla="*/ 1877401 h 2344739"/>
              <a:gd name="connsiteX217" fmla="*/ 446247 w 12193149"/>
              <a:gd name="connsiteY217" fmla="*/ 1839371 h 2344739"/>
              <a:gd name="connsiteX218" fmla="*/ 405163 w 12193149"/>
              <a:gd name="connsiteY218" fmla="*/ 1833548 h 2344739"/>
              <a:gd name="connsiteX219" fmla="*/ 293583 w 12193149"/>
              <a:gd name="connsiteY219" fmla="*/ 1812852 h 2344739"/>
              <a:gd name="connsiteX220" fmla="*/ 119529 w 12193149"/>
              <a:gd name="connsiteY220" fmla="*/ 1761047 h 2344739"/>
              <a:gd name="connsiteX221" fmla="*/ 16674 w 12193149"/>
              <a:gd name="connsiteY221" fmla="*/ 1758191 h 2344739"/>
              <a:gd name="connsiteX222" fmla="*/ 1150 w 12193149"/>
              <a:gd name="connsiteY222" fmla="*/ 1752722 h 2344739"/>
              <a:gd name="connsiteX223" fmla="*/ 1148 w 12193149"/>
              <a:gd name="connsiteY223" fmla="*/ 222213 h 2344739"/>
              <a:gd name="connsiteX224" fmla="*/ 1148 w 12193149"/>
              <a:gd name="connsiteY224"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21252 w 12193149"/>
              <a:gd name="connsiteY90" fmla="*/ 1974587 h 2344739"/>
              <a:gd name="connsiteX91" fmla="*/ 8315581 w 12193149"/>
              <a:gd name="connsiteY91" fmla="*/ 1974913 h 2344739"/>
              <a:gd name="connsiteX92" fmla="*/ 8296322 w 12193149"/>
              <a:gd name="connsiteY92" fmla="*/ 1988808 h 2344739"/>
              <a:gd name="connsiteX93" fmla="*/ 8285424 w 12193149"/>
              <a:gd name="connsiteY93" fmla="*/ 1994631 h 2344739"/>
              <a:gd name="connsiteX94" fmla="*/ 8284298 w 12193149"/>
              <a:gd name="connsiteY94" fmla="*/ 1999074 h 2344739"/>
              <a:gd name="connsiteX95" fmla="*/ 8267224 w 12193149"/>
              <a:gd name="connsiteY95" fmla="*/ 2006249 h 2344739"/>
              <a:gd name="connsiteX96" fmla="*/ 8264525 w 12193149"/>
              <a:gd name="connsiteY96" fmla="*/ 2006019 h 2344739"/>
              <a:gd name="connsiteX97" fmla="*/ 8253181 w 12193149"/>
              <a:gd name="connsiteY97" fmla="*/ 2015862 h 2344739"/>
              <a:gd name="connsiteX98" fmla="*/ 8246982 w 12193149"/>
              <a:gd name="connsiteY98" fmla="*/ 2028854 h 2344739"/>
              <a:gd name="connsiteX99" fmla="*/ 8091420 w 12193149"/>
              <a:gd name="connsiteY99" fmla="*/ 2075015 h 2344739"/>
              <a:gd name="connsiteX100" fmla="*/ 7906555 w 12193149"/>
              <a:gd name="connsiteY100" fmla="*/ 2116988 h 2344739"/>
              <a:gd name="connsiteX101" fmla="*/ 7719893 w 12193149"/>
              <a:gd name="connsiteY101" fmla="*/ 2142703 h 2344739"/>
              <a:gd name="connsiteX102" fmla="*/ 7615495 w 12193149"/>
              <a:gd name="connsiteY102" fmla="*/ 2139232 h 2344739"/>
              <a:gd name="connsiteX103" fmla="*/ 7528691 w 12193149"/>
              <a:gd name="connsiteY103" fmla="*/ 2145060 h 2344739"/>
              <a:gd name="connsiteX104" fmla="*/ 7520719 w 12193149"/>
              <a:gd name="connsiteY104" fmla="*/ 2147613 h 2344739"/>
              <a:gd name="connsiteX105" fmla="*/ 7508559 w 12193149"/>
              <a:gd name="connsiteY105" fmla="*/ 2148948 h 2344739"/>
              <a:gd name="connsiteX106" fmla="*/ 7508188 w 12193149"/>
              <a:gd name="connsiteY106" fmla="*/ 2148621 h 2344739"/>
              <a:gd name="connsiteX107" fmla="*/ 7496943 w 12193149"/>
              <a:gd name="connsiteY107" fmla="*/ 2150573 h 2344739"/>
              <a:gd name="connsiteX108" fmla="*/ 7406539 w 12193149"/>
              <a:gd name="connsiteY108" fmla="*/ 2142468 h 2344739"/>
              <a:gd name="connsiteX109" fmla="*/ 7219707 w 12193149"/>
              <a:gd name="connsiteY109" fmla="*/ 2156680 h 2344739"/>
              <a:gd name="connsiteX110" fmla="*/ 7202249 w 12193149"/>
              <a:gd name="connsiteY110" fmla="*/ 2161230 h 2344739"/>
              <a:gd name="connsiteX111" fmla="*/ 7198152 w 12193149"/>
              <a:gd name="connsiteY111" fmla="*/ 2166588 h 2344739"/>
              <a:gd name="connsiteX112" fmla="*/ 7171956 w 12193149"/>
              <a:gd name="connsiteY112" fmla="*/ 2171236 h 2344739"/>
              <a:gd name="connsiteX113" fmla="*/ 7098136 w 12193149"/>
              <a:gd name="connsiteY113" fmla="*/ 2183464 h 2344739"/>
              <a:gd name="connsiteX114" fmla="*/ 7019644 w 12193149"/>
              <a:gd name="connsiteY114" fmla="*/ 2183090 h 2344739"/>
              <a:gd name="connsiteX115" fmla="*/ 6905294 w 12193149"/>
              <a:gd name="connsiteY115" fmla="*/ 2212596 h 2344739"/>
              <a:gd name="connsiteX116" fmla="*/ 6709370 w 12193149"/>
              <a:gd name="connsiteY116" fmla="*/ 2240551 h 2344739"/>
              <a:gd name="connsiteX117" fmla="*/ 6550602 w 12193149"/>
              <a:gd name="connsiteY117" fmla="*/ 2269327 h 2344739"/>
              <a:gd name="connsiteX118" fmla="*/ 6318708 w 12193149"/>
              <a:gd name="connsiteY118" fmla="*/ 2316127 h 2344739"/>
              <a:gd name="connsiteX119" fmla="*/ 6169822 w 12193149"/>
              <a:gd name="connsiteY119" fmla="*/ 2318214 h 2344739"/>
              <a:gd name="connsiteX120" fmla="*/ 6074996 w 12193149"/>
              <a:gd name="connsiteY120" fmla="*/ 2338676 h 2344739"/>
              <a:gd name="connsiteX121" fmla="*/ 6069677 w 12193149"/>
              <a:gd name="connsiteY121" fmla="*/ 2337139 h 2344739"/>
              <a:gd name="connsiteX122" fmla="*/ 6049786 w 12193149"/>
              <a:gd name="connsiteY122" fmla="*/ 2337822 h 2344739"/>
              <a:gd name="connsiteX123" fmla="*/ 6042433 w 12193149"/>
              <a:gd name="connsiteY123" fmla="*/ 2329473 h 2344739"/>
              <a:gd name="connsiteX124" fmla="*/ 6011238 w 12193149"/>
              <a:gd name="connsiteY124" fmla="*/ 2324380 h 2344739"/>
              <a:gd name="connsiteX125" fmla="*/ 5958523 w 12193149"/>
              <a:gd name="connsiteY125" fmla="*/ 2328024 h 2344739"/>
              <a:gd name="connsiteX126" fmla="*/ 5760067 w 12193149"/>
              <a:gd name="connsiteY126" fmla="*/ 2343716 h 2344739"/>
              <a:gd name="connsiteX127" fmla="*/ 5628108 w 12193149"/>
              <a:gd name="connsiteY127" fmla="*/ 2344739 h 2344739"/>
              <a:gd name="connsiteX128" fmla="*/ 5472054 w 12193149"/>
              <a:gd name="connsiteY128" fmla="*/ 2330719 h 2344739"/>
              <a:gd name="connsiteX129" fmla="*/ 5433909 w 12193149"/>
              <a:gd name="connsiteY129" fmla="*/ 2319466 h 2344739"/>
              <a:gd name="connsiteX130" fmla="*/ 5382817 w 12193149"/>
              <a:gd name="connsiteY130" fmla="*/ 2301764 h 2344739"/>
              <a:gd name="connsiteX131" fmla="*/ 5262912 w 12193149"/>
              <a:gd name="connsiteY131" fmla="*/ 2281347 h 2344739"/>
              <a:gd name="connsiteX132" fmla="*/ 5224109 w 12193149"/>
              <a:gd name="connsiteY132" fmla="*/ 2270223 h 2344739"/>
              <a:gd name="connsiteX133" fmla="*/ 5175808 w 12193149"/>
              <a:gd name="connsiteY133" fmla="*/ 2267233 h 2344739"/>
              <a:gd name="connsiteX134" fmla="*/ 5157702 w 12193149"/>
              <a:gd name="connsiteY134" fmla="*/ 2260010 h 2344739"/>
              <a:gd name="connsiteX135" fmla="*/ 5143747 w 12193149"/>
              <a:gd name="connsiteY135" fmla="*/ 2256610 h 2344739"/>
              <a:gd name="connsiteX136" fmla="*/ 5140744 w 12193149"/>
              <a:gd name="connsiteY136" fmla="*/ 2254509 h 2344739"/>
              <a:gd name="connsiteX137" fmla="*/ 5122807 w 12193149"/>
              <a:gd name="connsiteY137" fmla="*/ 2243656 h 2344739"/>
              <a:gd name="connsiteX138" fmla="*/ 5066938 w 12193149"/>
              <a:gd name="connsiteY138" fmla="*/ 2250227 h 2344739"/>
              <a:gd name="connsiteX139" fmla="*/ 5012662 w 12193149"/>
              <a:gd name="connsiteY139" fmla="*/ 2233846 h 2344739"/>
              <a:gd name="connsiteX140" fmla="*/ 4841589 w 12193149"/>
              <a:gd name="connsiteY140" fmla="*/ 2209829 h 2344739"/>
              <a:gd name="connsiteX141" fmla="*/ 4763595 w 12193149"/>
              <a:gd name="connsiteY141" fmla="*/ 2182061 h 2344739"/>
              <a:gd name="connsiteX142" fmla="*/ 4724334 w 12193149"/>
              <a:gd name="connsiteY142" fmla="*/ 2173047 h 2344739"/>
              <a:gd name="connsiteX143" fmla="*/ 4722324 w 12193149"/>
              <a:gd name="connsiteY143" fmla="*/ 2172298 h 2344739"/>
              <a:gd name="connsiteX144" fmla="*/ 4723259 w 12193149"/>
              <a:gd name="connsiteY144" fmla="*/ 2172087 h 2344739"/>
              <a:gd name="connsiteX145" fmla="*/ 4718350 w 12193149"/>
              <a:gd name="connsiteY145" fmla="*/ 2170817 h 2344739"/>
              <a:gd name="connsiteX146" fmla="*/ 4722324 w 12193149"/>
              <a:gd name="connsiteY146" fmla="*/ 2172298 h 2344739"/>
              <a:gd name="connsiteX147" fmla="*/ 4716674 w 12193149"/>
              <a:gd name="connsiteY147" fmla="*/ 2173573 h 2344739"/>
              <a:gd name="connsiteX148" fmla="*/ 4516962 w 12193149"/>
              <a:gd name="connsiteY148" fmla="*/ 2163671 h 2344739"/>
              <a:gd name="connsiteX149" fmla="*/ 4429691 w 12193149"/>
              <a:gd name="connsiteY149" fmla="*/ 2153020 h 2344739"/>
              <a:gd name="connsiteX150" fmla="*/ 4364023 w 12193149"/>
              <a:gd name="connsiteY150" fmla="*/ 2151674 h 2344739"/>
              <a:gd name="connsiteX151" fmla="*/ 4318114 w 12193149"/>
              <a:gd name="connsiteY151" fmla="*/ 2158289 h 2344739"/>
              <a:gd name="connsiteX152" fmla="*/ 4316258 w 12193149"/>
              <a:gd name="connsiteY152" fmla="*/ 2156948 h 2344739"/>
              <a:gd name="connsiteX153" fmla="*/ 4296292 w 12193149"/>
              <a:gd name="connsiteY153" fmla="*/ 2155069 h 2344739"/>
              <a:gd name="connsiteX154" fmla="*/ 4291212 w 12193149"/>
              <a:gd name="connsiteY154" fmla="*/ 2157986 h 2344739"/>
              <a:gd name="connsiteX155" fmla="*/ 4277290 w 12193149"/>
              <a:gd name="connsiteY155" fmla="*/ 2157740 h 2344739"/>
              <a:gd name="connsiteX156" fmla="*/ 4249265 w 12193149"/>
              <a:gd name="connsiteY156" fmla="*/ 2160064 h 2344739"/>
              <a:gd name="connsiteX157" fmla="*/ 4203199 w 12193149"/>
              <a:gd name="connsiteY157" fmla="*/ 2157269 h 2344739"/>
              <a:gd name="connsiteX158" fmla="*/ 4202893 w 12193149"/>
              <a:gd name="connsiteY158" fmla="*/ 2156010 h 2344739"/>
              <a:gd name="connsiteX159" fmla="*/ 4192396 w 12193149"/>
              <a:gd name="connsiteY159" fmla="*/ 2150376 h 2344739"/>
              <a:gd name="connsiteX160" fmla="*/ 4143893 w 12193149"/>
              <a:gd name="connsiteY160" fmla="*/ 2134511 h 2344739"/>
              <a:gd name="connsiteX161" fmla="*/ 4084245 w 12193149"/>
              <a:gd name="connsiteY161" fmla="*/ 2107978 h 2344739"/>
              <a:gd name="connsiteX162" fmla="*/ 4075694 w 12193149"/>
              <a:gd name="connsiteY162" fmla="*/ 2107143 h 2344739"/>
              <a:gd name="connsiteX163" fmla="*/ 4075575 w 12193149"/>
              <a:gd name="connsiteY163" fmla="*/ 2106844 h 2344739"/>
              <a:gd name="connsiteX164" fmla="*/ 4066658 w 12193149"/>
              <a:gd name="connsiteY164" fmla="*/ 2105400 h 2344739"/>
              <a:gd name="connsiteX165" fmla="*/ 4060102 w 12193149"/>
              <a:gd name="connsiteY165" fmla="*/ 2105618 h 2344739"/>
              <a:gd name="connsiteX166" fmla="*/ 4043512 w 12193149"/>
              <a:gd name="connsiteY166" fmla="*/ 2103997 h 2344739"/>
              <a:gd name="connsiteX167" fmla="*/ 4038145 w 12193149"/>
              <a:gd name="connsiteY167" fmla="*/ 2101563 h 2344739"/>
              <a:gd name="connsiteX168" fmla="*/ 4036511 w 12193149"/>
              <a:gd name="connsiteY168" fmla="*/ 2097896 h 2344739"/>
              <a:gd name="connsiteX169" fmla="*/ 4034926 w 12193149"/>
              <a:gd name="connsiteY169" fmla="*/ 2098131 h 2344739"/>
              <a:gd name="connsiteX170" fmla="*/ 4005686 w 12193149"/>
              <a:gd name="connsiteY170" fmla="*/ 2085563 h 2344739"/>
              <a:gd name="connsiteX171" fmla="*/ 3937994 w 12193149"/>
              <a:gd name="connsiteY171" fmla="*/ 2068106 h 2344739"/>
              <a:gd name="connsiteX172" fmla="*/ 3898423 w 12193149"/>
              <a:gd name="connsiteY172" fmla="*/ 2062451 h 2344739"/>
              <a:gd name="connsiteX173" fmla="*/ 3790908 w 12193149"/>
              <a:gd name="connsiteY173" fmla="*/ 2042213 h 2344739"/>
              <a:gd name="connsiteX174" fmla="*/ 3683661 w 12193149"/>
              <a:gd name="connsiteY174" fmla="*/ 2018290 h 2344739"/>
              <a:gd name="connsiteX175" fmla="*/ 3611183 w 12193149"/>
              <a:gd name="connsiteY175" fmla="*/ 1986019 h 2344739"/>
              <a:gd name="connsiteX176" fmla="*/ 3605003 w 12193149"/>
              <a:gd name="connsiteY176" fmla="*/ 1987381 h 2344739"/>
              <a:gd name="connsiteX177" fmla="*/ 3595884 w 12193149"/>
              <a:gd name="connsiteY177" fmla="*/ 1987545 h 2344739"/>
              <a:gd name="connsiteX178" fmla="*/ 3595649 w 12193149"/>
              <a:gd name="connsiteY178" fmla="*/ 1987276 h 2344739"/>
              <a:gd name="connsiteX179" fmla="*/ 3587126 w 12193149"/>
              <a:gd name="connsiteY179" fmla="*/ 1987966 h 2344739"/>
              <a:gd name="connsiteX180" fmla="*/ 3537283 w 12193149"/>
              <a:gd name="connsiteY180" fmla="*/ 1978267 h 2344739"/>
              <a:gd name="connsiteX181" fmla="*/ 3474371 w 12193149"/>
              <a:gd name="connsiteY181" fmla="*/ 1974606 h 2344739"/>
              <a:gd name="connsiteX182" fmla="*/ 3401876 w 12193149"/>
              <a:gd name="connsiteY182" fmla="*/ 1962558 h 2344739"/>
              <a:gd name="connsiteX183" fmla="*/ 3365036 w 12193149"/>
              <a:gd name="connsiteY183" fmla="*/ 1979510 h 2344739"/>
              <a:gd name="connsiteX184" fmla="*/ 3345174 w 12193149"/>
              <a:gd name="connsiteY184" fmla="*/ 1981192 h 2344739"/>
              <a:gd name="connsiteX185" fmla="*/ 3342846 w 12193149"/>
              <a:gd name="connsiteY185" fmla="*/ 1980217 h 2344739"/>
              <a:gd name="connsiteX186" fmla="*/ 3263504 w 12193149"/>
              <a:gd name="connsiteY186" fmla="*/ 1986094 h 2344739"/>
              <a:gd name="connsiteX187" fmla="*/ 3143704 w 12193149"/>
              <a:gd name="connsiteY187" fmla="*/ 1993869 h 2344739"/>
              <a:gd name="connsiteX188" fmla="*/ 3031439 w 12193149"/>
              <a:gd name="connsiteY188" fmla="*/ 1996512 h 2344739"/>
              <a:gd name="connsiteX189" fmla="*/ 2782717 w 12193149"/>
              <a:gd name="connsiteY189" fmla="*/ 2018333 h 2344739"/>
              <a:gd name="connsiteX190" fmla="*/ 2647675 w 12193149"/>
              <a:gd name="connsiteY190" fmla="*/ 2028869 h 2344739"/>
              <a:gd name="connsiteX191" fmla="*/ 2569176 w 12193149"/>
              <a:gd name="connsiteY191" fmla="*/ 2002628 h 2344739"/>
              <a:gd name="connsiteX192" fmla="*/ 2444403 w 12193149"/>
              <a:gd name="connsiteY192" fmla="*/ 2016529 h 2344739"/>
              <a:gd name="connsiteX193" fmla="*/ 2316260 w 12193149"/>
              <a:gd name="connsiteY193" fmla="*/ 2024996 h 2344739"/>
              <a:gd name="connsiteX194" fmla="*/ 2209726 w 12193149"/>
              <a:gd name="connsiteY194" fmla="*/ 2019763 h 2344739"/>
              <a:gd name="connsiteX195" fmla="*/ 2095813 w 12193149"/>
              <a:gd name="connsiteY195" fmla="*/ 2003052 h 2344739"/>
              <a:gd name="connsiteX196" fmla="*/ 1998504 w 12193149"/>
              <a:gd name="connsiteY196" fmla="*/ 1995032 h 2344739"/>
              <a:gd name="connsiteX197" fmla="*/ 1929320 w 12193149"/>
              <a:gd name="connsiteY197" fmla="*/ 2016977 h 2344739"/>
              <a:gd name="connsiteX198" fmla="*/ 1922798 w 12193149"/>
              <a:gd name="connsiteY198" fmla="*/ 2012146 h 2344739"/>
              <a:gd name="connsiteX199" fmla="*/ 1874228 w 12193149"/>
              <a:gd name="connsiteY199" fmla="*/ 2013741 h 2344739"/>
              <a:gd name="connsiteX200" fmla="*/ 1787803 w 12193149"/>
              <a:gd name="connsiteY200" fmla="*/ 2041363 h 2344739"/>
              <a:gd name="connsiteX201" fmla="*/ 1739352 w 12193149"/>
              <a:gd name="connsiteY201" fmla="*/ 2036312 h 2344739"/>
              <a:gd name="connsiteX202" fmla="*/ 1676219 w 12193149"/>
              <a:gd name="connsiteY202" fmla="*/ 2019963 h 2344739"/>
              <a:gd name="connsiteX203" fmla="*/ 1609817 w 12193149"/>
              <a:gd name="connsiteY203" fmla="*/ 2013066 h 2344739"/>
              <a:gd name="connsiteX204" fmla="*/ 1497258 w 12193149"/>
              <a:gd name="connsiteY204" fmla="*/ 1987476 h 2344739"/>
              <a:gd name="connsiteX205" fmla="*/ 1151127 w 12193149"/>
              <a:gd name="connsiteY205" fmla="*/ 1938041 h 2344739"/>
              <a:gd name="connsiteX206" fmla="*/ 859417 w 12193149"/>
              <a:gd name="connsiteY206" fmla="*/ 1928608 h 2344739"/>
              <a:gd name="connsiteX207" fmla="*/ 838688 w 12193149"/>
              <a:gd name="connsiteY207" fmla="*/ 1929821 h 2344739"/>
              <a:gd name="connsiteX208" fmla="*/ 817957 w 12193149"/>
              <a:gd name="connsiteY208" fmla="*/ 1927857 h 2344739"/>
              <a:gd name="connsiteX209" fmla="*/ 812654 w 12193149"/>
              <a:gd name="connsiteY209" fmla="*/ 1930751 h 2344739"/>
              <a:gd name="connsiteX210" fmla="*/ 721195 w 12193149"/>
              <a:gd name="connsiteY210" fmla="*/ 1929661 h 2344739"/>
              <a:gd name="connsiteX211" fmla="*/ 720890 w 12193149"/>
              <a:gd name="connsiteY211" fmla="*/ 1928399 h 2344739"/>
              <a:gd name="connsiteX212" fmla="*/ 710023 w 12193149"/>
              <a:gd name="connsiteY212" fmla="*/ 1922722 h 2344739"/>
              <a:gd name="connsiteX213" fmla="*/ 597940 w 12193149"/>
              <a:gd name="connsiteY213" fmla="*/ 1879864 h 2344739"/>
              <a:gd name="connsiteX214" fmla="*/ 579683 w 12193149"/>
              <a:gd name="connsiteY214" fmla="*/ 1877212 h 2344739"/>
              <a:gd name="connsiteX215" fmla="*/ 572865 w 12193149"/>
              <a:gd name="connsiteY215" fmla="*/ 1877401 h 2344739"/>
              <a:gd name="connsiteX216" fmla="*/ 446247 w 12193149"/>
              <a:gd name="connsiteY216" fmla="*/ 1839371 h 2344739"/>
              <a:gd name="connsiteX217" fmla="*/ 405163 w 12193149"/>
              <a:gd name="connsiteY217" fmla="*/ 1833548 h 2344739"/>
              <a:gd name="connsiteX218" fmla="*/ 293583 w 12193149"/>
              <a:gd name="connsiteY218" fmla="*/ 1812852 h 2344739"/>
              <a:gd name="connsiteX219" fmla="*/ 119529 w 12193149"/>
              <a:gd name="connsiteY219" fmla="*/ 1761047 h 2344739"/>
              <a:gd name="connsiteX220" fmla="*/ 16674 w 12193149"/>
              <a:gd name="connsiteY220" fmla="*/ 1758191 h 2344739"/>
              <a:gd name="connsiteX221" fmla="*/ 1150 w 12193149"/>
              <a:gd name="connsiteY221" fmla="*/ 1752722 h 2344739"/>
              <a:gd name="connsiteX222" fmla="*/ 1148 w 12193149"/>
              <a:gd name="connsiteY222" fmla="*/ 222213 h 2344739"/>
              <a:gd name="connsiteX223" fmla="*/ 1148 w 12193149"/>
              <a:gd name="connsiteY223"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14960 w 12193149"/>
              <a:gd name="connsiteY68" fmla="*/ 1919069 h 2344739"/>
              <a:gd name="connsiteX69" fmla="*/ 9054601 w 12193149"/>
              <a:gd name="connsiteY69" fmla="*/ 1910755 h 2344739"/>
              <a:gd name="connsiteX70" fmla="*/ 9006634 w 12193149"/>
              <a:gd name="connsiteY70" fmla="*/ 1914040 h 2344739"/>
              <a:gd name="connsiteX71" fmla="*/ 9006349 w 12193149"/>
              <a:gd name="connsiteY71" fmla="*/ 1913800 h 2344739"/>
              <a:gd name="connsiteX72" fmla="*/ 8997380 w 12193149"/>
              <a:gd name="connsiteY72" fmla="*/ 1915011 h 2344739"/>
              <a:gd name="connsiteX73" fmla="*/ 8991542 w 12193149"/>
              <a:gd name="connsiteY73" fmla="*/ 1917072 h 2344739"/>
              <a:gd name="connsiteX74" fmla="*/ 8975485 w 12193149"/>
              <a:gd name="connsiteY74" fmla="*/ 1920298 h 2344739"/>
              <a:gd name="connsiteX75" fmla="*/ 8969159 w 12193149"/>
              <a:gd name="connsiteY75" fmla="*/ 1919598 h 2344739"/>
              <a:gd name="connsiteX76" fmla="*/ 8964196 w 12193149"/>
              <a:gd name="connsiteY76" fmla="*/ 1917373 h 2344739"/>
              <a:gd name="connsiteX77" fmla="*/ 8930136 w 12193149"/>
              <a:gd name="connsiteY77" fmla="*/ 1914185 h 2344739"/>
              <a:gd name="connsiteX78" fmla="*/ 8753592 w 12193149"/>
              <a:gd name="connsiteY78" fmla="*/ 1933417 h 2344739"/>
              <a:gd name="connsiteX79" fmla="*/ 8708995 w 12193149"/>
              <a:gd name="connsiteY79" fmla="*/ 1935518 h 2344739"/>
              <a:gd name="connsiteX80" fmla="*/ 8597219 w 12193149"/>
              <a:gd name="connsiteY80" fmla="*/ 1944090 h 2344739"/>
              <a:gd name="connsiteX81" fmla="*/ 8526378 w 12193149"/>
              <a:gd name="connsiteY81" fmla="*/ 1929248 h 2344739"/>
              <a:gd name="connsiteX82" fmla="*/ 8512131 w 12193149"/>
              <a:gd name="connsiteY82" fmla="*/ 1935163 h 2344739"/>
              <a:gd name="connsiteX83" fmla="*/ 8507315 w 12193149"/>
              <a:gd name="connsiteY83" fmla="*/ 1938164 h 2344739"/>
              <a:gd name="connsiteX84" fmla="*/ 8499116 w 12193149"/>
              <a:gd name="connsiteY84" fmla="*/ 1940902 h 2344739"/>
              <a:gd name="connsiteX85" fmla="*/ 8498742 w 12193149"/>
              <a:gd name="connsiteY85" fmla="*/ 1940723 h 2344739"/>
              <a:gd name="connsiteX86" fmla="*/ 8491397 w 12193149"/>
              <a:gd name="connsiteY86" fmla="*/ 1943773 h 2344739"/>
              <a:gd name="connsiteX87" fmla="*/ 8368330 w 12193149"/>
              <a:gd name="connsiteY87" fmla="*/ 1957815 h 2344739"/>
              <a:gd name="connsiteX88" fmla="*/ 8354947 w 12193149"/>
              <a:gd name="connsiteY88" fmla="*/ 1958009 h 2344739"/>
              <a:gd name="connsiteX89" fmla="*/ 8321252 w 12193149"/>
              <a:gd name="connsiteY89" fmla="*/ 1974587 h 2344739"/>
              <a:gd name="connsiteX90" fmla="*/ 8315581 w 12193149"/>
              <a:gd name="connsiteY90" fmla="*/ 1974913 h 2344739"/>
              <a:gd name="connsiteX91" fmla="*/ 8296322 w 12193149"/>
              <a:gd name="connsiteY91" fmla="*/ 1988808 h 2344739"/>
              <a:gd name="connsiteX92" fmla="*/ 8285424 w 12193149"/>
              <a:gd name="connsiteY92" fmla="*/ 1994631 h 2344739"/>
              <a:gd name="connsiteX93" fmla="*/ 8284298 w 12193149"/>
              <a:gd name="connsiteY93" fmla="*/ 1999074 h 2344739"/>
              <a:gd name="connsiteX94" fmla="*/ 8267224 w 12193149"/>
              <a:gd name="connsiteY94" fmla="*/ 2006249 h 2344739"/>
              <a:gd name="connsiteX95" fmla="*/ 8264525 w 12193149"/>
              <a:gd name="connsiteY95" fmla="*/ 2006019 h 2344739"/>
              <a:gd name="connsiteX96" fmla="*/ 8253181 w 12193149"/>
              <a:gd name="connsiteY96" fmla="*/ 2015862 h 2344739"/>
              <a:gd name="connsiteX97" fmla="*/ 8246982 w 12193149"/>
              <a:gd name="connsiteY97" fmla="*/ 2028854 h 2344739"/>
              <a:gd name="connsiteX98" fmla="*/ 8091420 w 12193149"/>
              <a:gd name="connsiteY98" fmla="*/ 2075015 h 2344739"/>
              <a:gd name="connsiteX99" fmla="*/ 7906555 w 12193149"/>
              <a:gd name="connsiteY99" fmla="*/ 2116988 h 2344739"/>
              <a:gd name="connsiteX100" fmla="*/ 7719893 w 12193149"/>
              <a:gd name="connsiteY100" fmla="*/ 2142703 h 2344739"/>
              <a:gd name="connsiteX101" fmla="*/ 7615495 w 12193149"/>
              <a:gd name="connsiteY101" fmla="*/ 2139232 h 2344739"/>
              <a:gd name="connsiteX102" fmla="*/ 7528691 w 12193149"/>
              <a:gd name="connsiteY102" fmla="*/ 2145060 h 2344739"/>
              <a:gd name="connsiteX103" fmla="*/ 7520719 w 12193149"/>
              <a:gd name="connsiteY103" fmla="*/ 2147613 h 2344739"/>
              <a:gd name="connsiteX104" fmla="*/ 7508559 w 12193149"/>
              <a:gd name="connsiteY104" fmla="*/ 2148948 h 2344739"/>
              <a:gd name="connsiteX105" fmla="*/ 7508188 w 12193149"/>
              <a:gd name="connsiteY105" fmla="*/ 2148621 h 2344739"/>
              <a:gd name="connsiteX106" fmla="*/ 7496943 w 12193149"/>
              <a:gd name="connsiteY106" fmla="*/ 2150573 h 2344739"/>
              <a:gd name="connsiteX107" fmla="*/ 7406539 w 12193149"/>
              <a:gd name="connsiteY107" fmla="*/ 2142468 h 2344739"/>
              <a:gd name="connsiteX108" fmla="*/ 7219707 w 12193149"/>
              <a:gd name="connsiteY108" fmla="*/ 2156680 h 2344739"/>
              <a:gd name="connsiteX109" fmla="*/ 7202249 w 12193149"/>
              <a:gd name="connsiteY109" fmla="*/ 2161230 h 2344739"/>
              <a:gd name="connsiteX110" fmla="*/ 7198152 w 12193149"/>
              <a:gd name="connsiteY110" fmla="*/ 2166588 h 2344739"/>
              <a:gd name="connsiteX111" fmla="*/ 7171956 w 12193149"/>
              <a:gd name="connsiteY111" fmla="*/ 2171236 h 2344739"/>
              <a:gd name="connsiteX112" fmla="*/ 7098136 w 12193149"/>
              <a:gd name="connsiteY112" fmla="*/ 2183464 h 2344739"/>
              <a:gd name="connsiteX113" fmla="*/ 7019644 w 12193149"/>
              <a:gd name="connsiteY113" fmla="*/ 2183090 h 2344739"/>
              <a:gd name="connsiteX114" fmla="*/ 6905294 w 12193149"/>
              <a:gd name="connsiteY114" fmla="*/ 2212596 h 2344739"/>
              <a:gd name="connsiteX115" fmla="*/ 6709370 w 12193149"/>
              <a:gd name="connsiteY115" fmla="*/ 2240551 h 2344739"/>
              <a:gd name="connsiteX116" fmla="*/ 6550602 w 12193149"/>
              <a:gd name="connsiteY116" fmla="*/ 2269327 h 2344739"/>
              <a:gd name="connsiteX117" fmla="*/ 6318708 w 12193149"/>
              <a:gd name="connsiteY117" fmla="*/ 2316127 h 2344739"/>
              <a:gd name="connsiteX118" fmla="*/ 6169822 w 12193149"/>
              <a:gd name="connsiteY118" fmla="*/ 2318214 h 2344739"/>
              <a:gd name="connsiteX119" fmla="*/ 6074996 w 12193149"/>
              <a:gd name="connsiteY119" fmla="*/ 2338676 h 2344739"/>
              <a:gd name="connsiteX120" fmla="*/ 6069677 w 12193149"/>
              <a:gd name="connsiteY120" fmla="*/ 2337139 h 2344739"/>
              <a:gd name="connsiteX121" fmla="*/ 6049786 w 12193149"/>
              <a:gd name="connsiteY121" fmla="*/ 2337822 h 2344739"/>
              <a:gd name="connsiteX122" fmla="*/ 6042433 w 12193149"/>
              <a:gd name="connsiteY122" fmla="*/ 2329473 h 2344739"/>
              <a:gd name="connsiteX123" fmla="*/ 6011238 w 12193149"/>
              <a:gd name="connsiteY123" fmla="*/ 2324380 h 2344739"/>
              <a:gd name="connsiteX124" fmla="*/ 5958523 w 12193149"/>
              <a:gd name="connsiteY124" fmla="*/ 2328024 h 2344739"/>
              <a:gd name="connsiteX125" fmla="*/ 5760067 w 12193149"/>
              <a:gd name="connsiteY125" fmla="*/ 2343716 h 2344739"/>
              <a:gd name="connsiteX126" fmla="*/ 5628108 w 12193149"/>
              <a:gd name="connsiteY126" fmla="*/ 2344739 h 2344739"/>
              <a:gd name="connsiteX127" fmla="*/ 5472054 w 12193149"/>
              <a:gd name="connsiteY127" fmla="*/ 2330719 h 2344739"/>
              <a:gd name="connsiteX128" fmla="*/ 5433909 w 12193149"/>
              <a:gd name="connsiteY128" fmla="*/ 2319466 h 2344739"/>
              <a:gd name="connsiteX129" fmla="*/ 5382817 w 12193149"/>
              <a:gd name="connsiteY129" fmla="*/ 2301764 h 2344739"/>
              <a:gd name="connsiteX130" fmla="*/ 5262912 w 12193149"/>
              <a:gd name="connsiteY130" fmla="*/ 2281347 h 2344739"/>
              <a:gd name="connsiteX131" fmla="*/ 5224109 w 12193149"/>
              <a:gd name="connsiteY131" fmla="*/ 2270223 h 2344739"/>
              <a:gd name="connsiteX132" fmla="*/ 5175808 w 12193149"/>
              <a:gd name="connsiteY132" fmla="*/ 2267233 h 2344739"/>
              <a:gd name="connsiteX133" fmla="*/ 5157702 w 12193149"/>
              <a:gd name="connsiteY133" fmla="*/ 2260010 h 2344739"/>
              <a:gd name="connsiteX134" fmla="*/ 5143747 w 12193149"/>
              <a:gd name="connsiteY134" fmla="*/ 2256610 h 2344739"/>
              <a:gd name="connsiteX135" fmla="*/ 5140744 w 12193149"/>
              <a:gd name="connsiteY135" fmla="*/ 2254509 h 2344739"/>
              <a:gd name="connsiteX136" fmla="*/ 5122807 w 12193149"/>
              <a:gd name="connsiteY136" fmla="*/ 2243656 h 2344739"/>
              <a:gd name="connsiteX137" fmla="*/ 5066938 w 12193149"/>
              <a:gd name="connsiteY137" fmla="*/ 2250227 h 2344739"/>
              <a:gd name="connsiteX138" fmla="*/ 5012662 w 12193149"/>
              <a:gd name="connsiteY138" fmla="*/ 2233846 h 2344739"/>
              <a:gd name="connsiteX139" fmla="*/ 4841589 w 12193149"/>
              <a:gd name="connsiteY139" fmla="*/ 2209829 h 2344739"/>
              <a:gd name="connsiteX140" fmla="*/ 4763595 w 12193149"/>
              <a:gd name="connsiteY140" fmla="*/ 2182061 h 2344739"/>
              <a:gd name="connsiteX141" fmla="*/ 4724334 w 12193149"/>
              <a:gd name="connsiteY141" fmla="*/ 2173047 h 2344739"/>
              <a:gd name="connsiteX142" fmla="*/ 4722324 w 12193149"/>
              <a:gd name="connsiteY142" fmla="*/ 2172298 h 2344739"/>
              <a:gd name="connsiteX143" fmla="*/ 4723259 w 12193149"/>
              <a:gd name="connsiteY143" fmla="*/ 2172087 h 2344739"/>
              <a:gd name="connsiteX144" fmla="*/ 4718350 w 12193149"/>
              <a:gd name="connsiteY144" fmla="*/ 2170817 h 2344739"/>
              <a:gd name="connsiteX145" fmla="*/ 4722324 w 12193149"/>
              <a:gd name="connsiteY145" fmla="*/ 2172298 h 2344739"/>
              <a:gd name="connsiteX146" fmla="*/ 4716674 w 12193149"/>
              <a:gd name="connsiteY146" fmla="*/ 2173573 h 2344739"/>
              <a:gd name="connsiteX147" fmla="*/ 4516962 w 12193149"/>
              <a:gd name="connsiteY147" fmla="*/ 2163671 h 2344739"/>
              <a:gd name="connsiteX148" fmla="*/ 4429691 w 12193149"/>
              <a:gd name="connsiteY148" fmla="*/ 2153020 h 2344739"/>
              <a:gd name="connsiteX149" fmla="*/ 4364023 w 12193149"/>
              <a:gd name="connsiteY149" fmla="*/ 2151674 h 2344739"/>
              <a:gd name="connsiteX150" fmla="*/ 4318114 w 12193149"/>
              <a:gd name="connsiteY150" fmla="*/ 2158289 h 2344739"/>
              <a:gd name="connsiteX151" fmla="*/ 4316258 w 12193149"/>
              <a:gd name="connsiteY151" fmla="*/ 2156948 h 2344739"/>
              <a:gd name="connsiteX152" fmla="*/ 4296292 w 12193149"/>
              <a:gd name="connsiteY152" fmla="*/ 2155069 h 2344739"/>
              <a:gd name="connsiteX153" fmla="*/ 4291212 w 12193149"/>
              <a:gd name="connsiteY153" fmla="*/ 2157986 h 2344739"/>
              <a:gd name="connsiteX154" fmla="*/ 4277290 w 12193149"/>
              <a:gd name="connsiteY154" fmla="*/ 2157740 h 2344739"/>
              <a:gd name="connsiteX155" fmla="*/ 4249265 w 12193149"/>
              <a:gd name="connsiteY155" fmla="*/ 2160064 h 2344739"/>
              <a:gd name="connsiteX156" fmla="*/ 4203199 w 12193149"/>
              <a:gd name="connsiteY156" fmla="*/ 2157269 h 2344739"/>
              <a:gd name="connsiteX157" fmla="*/ 4202893 w 12193149"/>
              <a:gd name="connsiteY157" fmla="*/ 2156010 h 2344739"/>
              <a:gd name="connsiteX158" fmla="*/ 4192396 w 12193149"/>
              <a:gd name="connsiteY158" fmla="*/ 2150376 h 2344739"/>
              <a:gd name="connsiteX159" fmla="*/ 4143893 w 12193149"/>
              <a:gd name="connsiteY159" fmla="*/ 2134511 h 2344739"/>
              <a:gd name="connsiteX160" fmla="*/ 4084245 w 12193149"/>
              <a:gd name="connsiteY160" fmla="*/ 2107978 h 2344739"/>
              <a:gd name="connsiteX161" fmla="*/ 4075694 w 12193149"/>
              <a:gd name="connsiteY161" fmla="*/ 2107143 h 2344739"/>
              <a:gd name="connsiteX162" fmla="*/ 4075575 w 12193149"/>
              <a:gd name="connsiteY162" fmla="*/ 2106844 h 2344739"/>
              <a:gd name="connsiteX163" fmla="*/ 4066658 w 12193149"/>
              <a:gd name="connsiteY163" fmla="*/ 2105400 h 2344739"/>
              <a:gd name="connsiteX164" fmla="*/ 4060102 w 12193149"/>
              <a:gd name="connsiteY164" fmla="*/ 2105618 h 2344739"/>
              <a:gd name="connsiteX165" fmla="*/ 4043512 w 12193149"/>
              <a:gd name="connsiteY165" fmla="*/ 2103997 h 2344739"/>
              <a:gd name="connsiteX166" fmla="*/ 4038145 w 12193149"/>
              <a:gd name="connsiteY166" fmla="*/ 2101563 h 2344739"/>
              <a:gd name="connsiteX167" fmla="*/ 4036511 w 12193149"/>
              <a:gd name="connsiteY167" fmla="*/ 2097896 h 2344739"/>
              <a:gd name="connsiteX168" fmla="*/ 4034926 w 12193149"/>
              <a:gd name="connsiteY168" fmla="*/ 2098131 h 2344739"/>
              <a:gd name="connsiteX169" fmla="*/ 4005686 w 12193149"/>
              <a:gd name="connsiteY169" fmla="*/ 2085563 h 2344739"/>
              <a:gd name="connsiteX170" fmla="*/ 3937994 w 12193149"/>
              <a:gd name="connsiteY170" fmla="*/ 2068106 h 2344739"/>
              <a:gd name="connsiteX171" fmla="*/ 3898423 w 12193149"/>
              <a:gd name="connsiteY171" fmla="*/ 2062451 h 2344739"/>
              <a:gd name="connsiteX172" fmla="*/ 3790908 w 12193149"/>
              <a:gd name="connsiteY172" fmla="*/ 2042213 h 2344739"/>
              <a:gd name="connsiteX173" fmla="*/ 3683661 w 12193149"/>
              <a:gd name="connsiteY173" fmla="*/ 2018290 h 2344739"/>
              <a:gd name="connsiteX174" fmla="*/ 3611183 w 12193149"/>
              <a:gd name="connsiteY174" fmla="*/ 1986019 h 2344739"/>
              <a:gd name="connsiteX175" fmla="*/ 3605003 w 12193149"/>
              <a:gd name="connsiteY175" fmla="*/ 1987381 h 2344739"/>
              <a:gd name="connsiteX176" fmla="*/ 3595884 w 12193149"/>
              <a:gd name="connsiteY176" fmla="*/ 1987545 h 2344739"/>
              <a:gd name="connsiteX177" fmla="*/ 3595649 w 12193149"/>
              <a:gd name="connsiteY177" fmla="*/ 1987276 h 2344739"/>
              <a:gd name="connsiteX178" fmla="*/ 3587126 w 12193149"/>
              <a:gd name="connsiteY178" fmla="*/ 1987966 h 2344739"/>
              <a:gd name="connsiteX179" fmla="*/ 3537283 w 12193149"/>
              <a:gd name="connsiteY179" fmla="*/ 1978267 h 2344739"/>
              <a:gd name="connsiteX180" fmla="*/ 3474371 w 12193149"/>
              <a:gd name="connsiteY180" fmla="*/ 1974606 h 2344739"/>
              <a:gd name="connsiteX181" fmla="*/ 3401876 w 12193149"/>
              <a:gd name="connsiteY181" fmla="*/ 1962558 h 2344739"/>
              <a:gd name="connsiteX182" fmla="*/ 3365036 w 12193149"/>
              <a:gd name="connsiteY182" fmla="*/ 1979510 h 2344739"/>
              <a:gd name="connsiteX183" fmla="*/ 3345174 w 12193149"/>
              <a:gd name="connsiteY183" fmla="*/ 1981192 h 2344739"/>
              <a:gd name="connsiteX184" fmla="*/ 3342846 w 12193149"/>
              <a:gd name="connsiteY184" fmla="*/ 1980217 h 2344739"/>
              <a:gd name="connsiteX185" fmla="*/ 3263504 w 12193149"/>
              <a:gd name="connsiteY185" fmla="*/ 1986094 h 2344739"/>
              <a:gd name="connsiteX186" fmla="*/ 3143704 w 12193149"/>
              <a:gd name="connsiteY186" fmla="*/ 1993869 h 2344739"/>
              <a:gd name="connsiteX187" fmla="*/ 3031439 w 12193149"/>
              <a:gd name="connsiteY187" fmla="*/ 1996512 h 2344739"/>
              <a:gd name="connsiteX188" fmla="*/ 2782717 w 12193149"/>
              <a:gd name="connsiteY188" fmla="*/ 2018333 h 2344739"/>
              <a:gd name="connsiteX189" fmla="*/ 2647675 w 12193149"/>
              <a:gd name="connsiteY189" fmla="*/ 2028869 h 2344739"/>
              <a:gd name="connsiteX190" fmla="*/ 2569176 w 12193149"/>
              <a:gd name="connsiteY190" fmla="*/ 2002628 h 2344739"/>
              <a:gd name="connsiteX191" fmla="*/ 2444403 w 12193149"/>
              <a:gd name="connsiteY191" fmla="*/ 2016529 h 2344739"/>
              <a:gd name="connsiteX192" fmla="*/ 2316260 w 12193149"/>
              <a:gd name="connsiteY192" fmla="*/ 2024996 h 2344739"/>
              <a:gd name="connsiteX193" fmla="*/ 2209726 w 12193149"/>
              <a:gd name="connsiteY193" fmla="*/ 2019763 h 2344739"/>
              <a:gd name="connsiteX194" fmla="*/ 2095813 w 12193149"/>
              <a:gd name="connsiteY194" fmla="*/ 2003052 h 2344739"/>
              <a:gd name="connsiteX195" fmla="*/ 1998504 w 12193149"/>
              <a:gd name="connsiteY195" fmla="*/ 1995032 h 2344739"/>
              <a:gd name="connsiteX196" fmla="*/ 1929320 w 12193149"/>
              <a:gd name="connsiteY196" fmla="*/ 2016977 h 2344739"/>
              <a:gd name="connsiteX197" fmla="*/ 1922798 w 12193149"/>
              <a:gd name="connsiteY197" fmla="*/ 2012146 h 2344739"/>
              <a:gd name="connsiteX198" fmla="*/ 1874228 w 12193149"/>
              <a:gd name="connsiteY198" fmla="*/ 2013741 h 2344739"/>
              <a:gd name="connsiteX199" fmla="*/ 1787803 w 12193149"/>
              <a:gd name="connsiteY199" fmla="*/ 2041363 h 2344739"/>
              <a:gd name="connsiteX200" fmla="*/ 1739352 w 12193149"/>
              <a:gd name="connsiteY200" fmla="*/ 2036312 h 2344739"/>
              <a:gd name="connsiteX201" fmla="*/ 1676219 w 12193149"/>
              <a:gd name="connsiteY201" fmla="*/ 2019963 h 2344739"/>
              <a:gd name="connsiteX202" fmla="*/ 1609817 w 12193149"/>
              <a:gd name="connsiteY202" fmla="*/ 2013066 h 2344739"/>
              <a:gd name="connsiteX203" fmla="*/ 1497258 w 12193149"/>
              <a:gd name="connsiteY203" fmla="*/ 1987476 h 2344739"/>
              <a:gd name="connsiteX204" fmla="*/ 1151127 w 12193149"/>
              <a:gd name="connsiteY204" fmla="*/ 1938041 h 2344739"/>
              <a:gd name="connsiteX205" fmla="*/ 859417 w 12193149"/>
              <a:gd name="connsiteY205" fmla="*/ 1928608 h 2344739"/>
              <a:gd name="connsiteX206" fmla="*/ 838688 w 12193149"/>
              <a:gd name="connsiteY206" fmla="*/ 1929821 h 2344739"/>
              <a:gd name="connsiteX207" fmla="*/ 817957 w 12193149"/>
              <a:gd name="connsiteY207" fmla="*/ 1927857 h 2344739"/>
              <a:gd name="connsiteX208" fmla="*/ 812654 w 12193149"/>
              <a:gd name="connsiteY208" fmla="*/ 1930751 h 2344739"/>
              <a:gd name="connsiteX209" fmla="*/ 721195 w 12193149"/>
              <a:gd name="connsiteY209" fmla="*/ 1929661 h 2344739"/>
              <a:gd name="connsiteX210" fmla="*/ 720890 w 12193149"/>
              <a:gd name="connsiteY210" fmla="*/ 1928399 h 2344739"/>
              <a:gd name="connsiteX211" fmla="*/ 710023 w 12193149"/>
              <a:gd name="connsiteY211" fmla="*/ 1922722 h 2344739"/>
              <a:gd name="connsiteX212" fmla="*/ 597940 w 12193149"/>
              <a:gd name="connsiteY212" fmla="*/ 1879864 h 2344739"/>
              <a:gd name="connsiteX213" fmla="*/ 579683 w 12193149"/>
              <a:gd name="connsiteY213" fmla="*/ 1877212 h 2344739"/>
              <a:gd name="connsiteX214" fmla="*/ 572865 w 12193149"/>
              <a:gd name="connsiteY214" fmla="*/ 1877401 h 2344739"/>
              <a:gd name="connsiteX215" fmla="*/ 446247 w 12193149"/>
              <a:gd name="connsiteY215" fmla="*/ 1839371 h 2344739"/>
              <a:gd name="connsiteX216" fmla="*/ 405163 w 12193149"/>
              <a:gd name="connsiteY216" fmla="*/ 1833548 h 2344739"/>
              <a:gd name="connsiteX217" fmla="*/ 293583 w 12193149"/>
              <a:gd name="connsiteY217" fmla="*/ 1812852 h 2344739"/>
              <a:gd name="connsiteX218" fmla="*/ 119529 w 12193149"/>
              <a:gd name="connsiteY218" fmla="*/ 1761047 h 2344739"/>
              <a:gd name="connsiteX219" fmla="*/ 16674 w 12193149"/>
              <a:gd name="connsiteY219" fmla="*/ 1758191 h 2344739"/>
              <a:gd name="connsiteX220" fmla="*/ 1150 w 12193149"/>
              <a:gd name="connsiteY220" fmla="*/ 1752722 h 2344739"/>
              <a:gd name="connsiteX221" fmla="*/ 1148 w 12193149"/>
              <a:gd name="connsiteY221" fmla="*/ 222213 h 2344739"/>
              <a:gd name="connsiteX222" fmla="*/ 1148 w 12193149"/>
              <a:gd name="connsiteY222"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38590 w 12193149"/>
              <a:gd name="connsiteY65" fmla="*/ 1869293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585655 w 12193149"/>
              <a:gd name="connsiteY63" fmla="*/ 1795542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219707 w 12193149"/>
              <a:gd name="connsiteY105" fmla="*/ 2156680 h 2344739"/>
              <a:gd name="connsiteX106" fmla="*/ 7202249 w 12193149"/>
              <a:gd name="connsiteY106" fmla="*/ 2161230 h 2344739"/>
              <a:gd name="connsiteX107" fmla="*/ 7198152 w 12193149"/>
              <a:gd name="connsiteY107" fmla="*/ 2166588 h 2344739"/>
              <a:gd name="connsiteX108" fmla="*/ 7171956 w 12193149"/>
              <a:gd name="connsiteY108" fmla="*/ 2171236 h 2344739"/>
              <a:gd name="connsiteX109" fmla="*/ 7098136 w 12193149"/>
              <a:gd name="connsiteY109" fmla="*/ 2183464 h 2344739"/>
              <a:gd name="connsiteX110" fmla="*/ 7019644 w 12193149"/>
              <a:gd name="connsiteY110" fmla="*/ 2183090 h 2344739"/>
              <a:gd name="connsiteX111" fmla="*/ 6905294 w 12193149"/>
              <a:gd name="connsiteY111" fmla="*/ 2212596 h 2344739"/>
              <a:gd name="connsiteX112" fmla="*/ 6709370 w 12193149"/>
              <a:gd name="connsiteY112" fmla="*/ 2240551 h 2344739"/>
              <a:gd name="connsiteX113" fmla="*/ 6550602 w 12193149"/>
              <a:gd name="connsiteY113" fmla="*/ 2269327 h 2344739"/>
              <a:gd name="connsiteX114" fmla="*/ 6318708 w 12193149"/>
              <a:gd name="connsiteY114" fmla="*/ 2316127 h 2344739"/>
              <a:gd name="connsiteX115" fmla="*/ 6169822 w 12193149"/>
              <a:gd name="connsiteY115" fmla="*/ 2318214 h 2344739"/>
              <a:gd name="connsiteX116" fmla="*/ 6074996 w 12193149"/>
              <a:gd name="connsiteY116" fmla="*/ 2338676 h 2344739"/>
              <a:gd name="connsiteX117" fmla="*/ 6069677 w 12193149"/>
              <a:gd name="connsiteY117" fmla="*/ 2337139 h 2344739"/>
              <a:gd name="connsiteX118" fmla="*/ 6049786 w 12193149"/>
              <a:gd name="connsiteY118" fmla="*/ 2337822 h 2344739"/>
              <a:gd name="connsiteX119" fmla="*/ 6042433 w 12193149"/>
              <a:gd name="connsiteY119" fmla="*/ 2329473 h 2344739"/>
              <a:gd name="connsiteX120" fmla="*/ 6011238 w 12193149"/>
              <a:gd name="connsiteY120" fmla="*/ 2324380 h 2344739"/>
              <a:gd name="connsiteX121" fmla="*/ 5958523 w 12193149"/>
              <a:gd name="connsiteY121" fmla="*/ 2328024 h 2344739"/>
              <a:gd name="connsiteX122" fmla="*/ 5760067 w 12193149"/>
              <a:gd name="connsiteY122" fmla="*/ 2343716 h 2344739"/>
              <a:gd name="connsiteX123" fmla="*/ 5628108 w 12193149"/>
              <a:gd name="connsiteY123" fmla="*/ 2344739 h 2344739"/>
              <a:gd name="connsiteX124" fmla="*/ 5472054 w 12193149"/>
              <a:gd name="connsiteY124" fmla="*/ 2330719 h 2344739"/>
              <a:gd name="connsiteX125" fmla="*/ 5433909 w 12193149"/>
              <a:gd name="connsiteY125" fmla="*/ 2319466 h 2344739"/>
              <a:gd name="connsiteX126" fmla="*/ 5382817 w 12193149"/>
              <a:gd name="connsiteY126" fmla="*/ 2301764 h 2344739"/>
              <a:gd name="connsiteX127" fmla="*/ 5262912 w 12193149"/>
              <a:gd name="connsiteY127" fmla="*/ 2281347 h 2344739"/>
              <a:gd name="connsiteX128" fmla="*/ 5224109 w 12193149"/>
              <a:gd name="connsiteY128" fmla="*/ 2270223 h 2344739"/>
              <a:gd name="connsiteX129" fmla="*/ 5175808 w 12193149"/>
              <a:gd name="connsiteY129" fmla="*/ 2267233 h 2344739"/>
              <a:gd name="connsiteX130" fmla="*/ 5157702 w 12193149"/>
              <a:gd name="connsiteY130" fmla="*/ 2260010 h 2344739"/>
              <a:gd name="connsiteX131" fmla="*/ 5143747 w 12193149"/>
              <a:gd name="connsiteY131" fmla="*/ 2256610 h 2344739"/>
              <a:gd name="connsiteX132" fmla="*/ 5140744 w 12193149"/>
              <a:gd name="connsiteY132" fmla="*/ 2254509 h 2344739"/>
              <a:gd name="connsiteX133" fmla="*/ 5122807 w 12193149"/>
              <a:gd name="connsiteY133" fmla="*/ 2243656 h 2344739"/>
              <a:gd name="connsiteX134" fmla="*/ 5066938 w 12193149"/>
              <a:gd name="connsiteY134" fmla="*/ 2250227 h 2344739"/>
              <a:gd name="connsiteX135" fmla="*/ 5012662 w 12193149"/>
              <a:gd name="connsiteY135" fmla="*/ 2233846 h 2344739"/>
              <a:gd name="connsiteX136" fmla="*/ 4841589 w 12193149"/>
              <a:gd name="connsiteY136" fmla="*/ 2209829 h 2344739"/>
              <a:gd name="connsiteX137" fmla="*/ 4763595 w 12193149"/>
              <a:gd name="connsiteY137" fmla="*/ 2182061 h 2344739"/>
              <a:gd name="connsiteX138" fmla="*/ 4724334 w 12193149"/>
              <a:gd name="connsiteY138" fmla="*/ 2173047 h 2344739"/>
              <a:gd name="connsiteX139" fmla="*/ 4722324 w 12193149"/>
              <a:gd name="connsiteY139" fmla="*/ 2172298 h 2344739"/>
              <a:gd name="connsiteX140" fmla="*/ 4723259 w 12193149"/>
              <a:gd name="connsiteY140" fmla="*/ 2172087 h 2344739"/>
              <a:gd name="connsiteX141" fmla="*/ 4718350 w 12193149"/>
              <a:gd name="connsiteY141" fmla="*/ 2170817 h 2344739"/>
              <a:gd name="connsiteX142" fmla="*/ 4722324 w 12193149"/>
              <a:gd name="connsiteY142" fmla="*/ 2172298 h 2344739"/>
              <a:gd name="connsiteX143" fmla="*/ 4716674 w 12193149"/>
              <a:gd name="connsiteY143" fmla="*/ 2173573 h 2344739"/>
              <a:gd name="connsiteX144" fmla="*/ 4516962 w 12193149"/>
              <a:gd name="connsiteY144" fmla="*/ 2163671 h 2344739"/>
              <a:gd name="connsiteX145" fmla="*/ 4429691 w 12193149"/>
              <a:gd name="connsiteY145" fmla="*/ 2153020 h 2344739"/>
              <a:gd name="connsiteX146" fmla="*/ 4364023 w 12193149"/>
              <a:gd name="connsiteY146" fmla="*/ 2151674 h 2344739"/>
              <a:gd name="connsiteX147" fmla="*/ 4318114 w 12193149"/>
              <a:gd name="connsiteY147" fmla="*/ 2158289 h 2344739"/>
              <a:gd name="connsiteX148" fmla="*/ 4316258 w 12193149"/>
              <a:gd name="connsiteY148" fmla="*/ 2156948 h 2344739"/>
              <a:gd name="connsiteX149" fmla="*/ 4296292 w 12193149"/>
              <a:gd name="connsiteY149" fmla="*/ 2155069 h 2344739"/>
              <a:gd name="connsiteX150" fmla="*/ 4291212 w 12193149"/>
              <a:gd name="connsiteY150" fmla="*/ 2157986 h 2344739"/>
              <a:gd name="connsiteX151" fmla="*/ 4277290 w 12193149"/>
              <a:gd name="connsiteY151" fmla="*/ 2157740 h 2344739"/>
              <a:gd name="connsiteX152" fmla="*/ 4249265 w 12193149"/>
              <a:gd name="connsiteY152" fmla="*/ 2160064 h 2344739"/>
              <a:gd name="connsiteX153" fmla="*/ 4203199 w 12193149"/>
              <a:gd name="connsiteY153" fmla="*/ 2157269 h 2344739"/>
              <a:gd name="connsiteX154" fmla="*/ 4202893 w 12193149"/>
              <a:gd name="connsiteY154" fmla="*/ 2156010 h 2344739"/>
              <a:gd name="connsiteX155" fmla="*/ 4192396 w 12193149"/>
              <a:gd name="connsiteY155" fmla="*/ 2150376 h 2344739"/>
              <a:gd name="connsiteX156" fmla="*/ 4143893 w 12193149"/>
              <a:gd name="connsiteY156" fmla="*/ 2134511 h 2344739"/>
              <a:gd name="connsiteX157" fmla="*/ 4084245 w 12193149"/>
              <a:gd name="connsiteY157" fmla="*/ 2107978 h 2344739"/>
              <a:gd name="connsiteX158" fmla="*/ 4075694 w 12193149"/>
              <a:gd name="connsiteY158" fmla="*/ 2107143 h 2344739"/>
              <a:gd name="connsiteX159" fmla="*/ 4075575 w 12193149"/>
              <a:gd name="connsiteY159" fmla="*/ 2106844 h 2344739"/>
              <a:gd name="connsiteX160" fmla="*/ 4066658 w 12193149"/>
              <a:gd name="connsiteY160" fmla="*/ 2105400 h 2344739"/>
              <a:gd name="connsiteX161" fmla="*/ 4060102 w 12193149"/>
              <a:gd name="connsiteY161" fmla="*/ 2105618 h 2344739"/>
              <a:gd name="connsiteX162" fmla="*/ 4043512 w 12193149"/>
              <a:gd name="connsiteY162" fmla="*/ 2103997 h 2344739"/>
              <a:gd name="connsiteX163" fmla="*/ 4038145 w 12193149"/>
              <a:gd name="connsiteY163" fmla="*/ 2101563 h 2344739"/>
              <a:gd name="connsiteX164" fmla="*/ 4036511 w 12193149"/>
              <a:gd name="connsiteY164" fmla="*/ 2097896 h 2344739"/>
              <a:gd name="connsiteX165" fmla="*/ 4034926 w 12193149"/>
              <a:gd name="connsiteY165" fmla="*/ 2098131 h 2344739"/>
              <a:gd name="connsiteX166" fmla="*/ 4005686 w 12193149"/>
              <a:gd name="connsiteY166" fmla="*/ 2085563 h 2344739"/>
              <a:gd name="connsiteX167" fmla="*/ 3937994 w 12193149"/>
              <a:gd name="connsiteY167" fmla="*/ 2068106 h 2344739"/>
              <a:gd name="connsiteX168" fmla="*/ 3898423 w 12193149"/>
              <a:gd name="connsiteY168" fmla="*/ 2062451 h 2344739"/>
              <a:gd name="connsiteX169" fmla="*/ 3790908 w 12193149"/>
              <a:gd name="connsiteY169" fmla="*/ 2042213 h 2344739"/>
              <a:gd name="connsiteX170" fmla="*/ 3683661 w 12193149"/>
              <a:gd name="connsiteY170" fmla="*/ 2018290 h 2344739"/>
              <a:gd name="connsiteX171" fmla="*/ 3611183 w 12193149"/>
              <a:gd name="connsiteY171" fmla="*/ 1986019 h 2344739"/>
              <a:gd name="connsiteX172" fmla="*/ 3605003 w 12193149"/>
              <a:gd name="connsiteY172" fmla="*/ 1987381 h 2344739"/>
              <a:gd name="connsiteX173" fmla="*/ 3595884 w 12193149"/>
              <a:gd name="connsiteY173" fmla="*/ 1987545 h 2344739"/>
              <a:gd name="connsiteX174" fmla="*/ 3595649 w 12193149"/>
              <a:gd name="connsiteY174" fmla="*/ 1987276 h 2344739"/>
              <a:gd name="connsiteX175" fmla="*/ 3587126 w 12193149"/>
              <a:gd name="connsiteY175" fmla="*/ 1987966 h 2344739"/>
              <a:gd name="connsiteX176" fmla="*/ 3537283 w 12193149"/>
              <a:gd name="connsiteY176" fmla="*/ 1978267 h 2344739"/>
              <a:gd name="connsiteX177" fmla="*/ 3474371 w 12193149"/>
              <a:gd name="connsiteY177" fmla="*/ 1974606 h 2344739"/>
              <a:gd name="connsiteX178" fmla="*/ 3401876 w 12193149"/>
              <a:gd name="connsiteY178" fmla="*/ 1962558 h 2344739"/>
              <a:gd name="connsiteX179" fmla="*/ 3365036 w 12193149"/>
              <a:gd name="connsiteY179" fmla="*/ 1979510 h 2344739"/>
              <a:gd name="connsiteX180" fmla="*/ 3345174 w 12193149"/>
              <a:gd name="connsiteY180" fmla="*/ 1981192 h 2344739"/>
              <a:gd name="connsiteX181" fmla="*/ 3342846 w 12193149"/>
              <a:gd name="connsiteY181" fmla="*/ 1980217 h 2344739"/>
              <a:gd name="connsiteX182" fmla="*/ 3263504 w 12193149"/>
              <a:gd name="connsiteY182" fmla="*/ 1986094 h 2344739"/>
              <a:gd name="connsiteX183" fmla="*/ 3143704 w 12193149"/>
              <a:gd name="connsiteY183" fmla="*/ 1993869 h 2344739"/>
              <a:gd name="connsiteX184" fmla="*/ 3031439 w 12193149"/>
              <a:gd name="connsiteY184" fmla="*/ 1996512 h 2344739"/>
              <a:gd name="connsiteX185" fmla="*/ 2782717 w 12193149"/>
              <a:gd name="connsiteY185" fmla="*/ 2018333 h 2344739"/>
              <a:gd name="connsiteX186" fmla="*/ 2647675 w 12193149"/>
              <a:gd name="connsiteY186" fmla="*/ 2028869 h 2344739"/>
              <a:gd name="connsiteX187" fmla="*/ 2569176 w 12193149"/>
              <a:gd name="connsiteY187" fmla="*/ 2002628 h 2344739"/>
              <a:gd name="connsiteX188" fmla="*/ 2444403 w 12193149"/>
              <a:gd name="connsiteY188" fmla="*/ 2016529 h 2344739"/>
              <a:gd name="connsiteX189" fmla="*/ 2316260 w 12193149"/>
              <a:gd name="connsiteY189" fmla="*/ 2024996 h 2344739"/>
              <a:gd name="connsiteX190" fmla="*/ 2209726 w 12193149"/>
              <a:gd name="connsiteY190" fmla="*/ 2019763 h 2344739"/>
              <a:gd name="connsiteX191" fmla="*/ 2095813 w 12193149"/>
              <a:gd name="connsiteY191" fmla="*/ 2003052 h 2344739"/>
              <a:gd name="connsiteX192" fmla="*/ 1998504 w 12193149"/>
              <a:gd name="connsiteY192" fmla="*/ 1995032 h 2344739"/>
              <a:gd name="connsiteX193" fmla="*/ 1929320 w 12193149"/>
              <a:gd name="connsiteY193" fmla="*/ 2016977 h 2344739"/>
              <a:gd name="connsiteX194" fmla="*/ 1922798 w 12193149"/>
              <a:gd name="connsiteY194" fmla="*/ 2012146 h 2344739"/>
              <a:gd name="connsiteX195" fmla="*/ 1874228 w 12193149"/>
              <a:gd name="connsiteY195" fmla="*/ 2013741 h 2344739"/>
              <a:gd name="connsiteX196" fmla="*/ 1787803 w 12193149"/>
              <a:gd name="connsiteY196" fmla="*/ 2041363 h 2344739"/>
              <a:gd name="connsiteX197" fmla="*/ 1739352 w 12193149"/>
              <a:gd name="connsiteY197" fmla="*/ 2036312 h 2344739"/>
              <a:gd name="connsiteX198" fmla="*/ 1676219 w 12193149"/>
              <a:gd name="connsiteY198" fmla="*/ 2019963 h 2344739"/>
              <a:gd name="connsiteX199" fmla="*/ 1609817 w 12193149"/>
              <a:gd name="connsiteY199" fmla="*/ 2013066 h 2344739"/>
              <a:gd name="connsiteX200" fmla="*/ 1497258 w 12193149"/>
              <a:gd name="connsiteY200" fmla="*/ 1987476 h 2344739"/>
              <a:gd name="connsiteX201" fmla="*/ 1151127 w 12193149"/>
              <a:gd name="connsiteY201" fmla="*/ 1938041 h 2344739"/>
              <a:gd name="connsiteX202" fmla="*/ 859417 w 12193149"/>
              <a:gd name="connsiteY202" fmla="*/ 1928608 h 2344739"/>
              <a:gd name="connsiteX203" fmla="*/ 838688 w 12193149"/>
              <a:gd name="connsiteY203" fmla="*/ 1929821 h 2344739"/>
              <a:gd name="connsiteX204" fmla="*/ 817957 w 12193149"/>
              <a:gd name="connsiteY204" fmla="*/ 1927857 h 2344739"/>
              <a:gd name="connsiteX205" fmla="*/ 812654 w 12193149"/>
              <a:gd name="connsiteY205" fmla="*/ 1930751 h 2344739"/>
              <a:gd name="connsiteX206" fmla="*/ 721195 w 12193149"/>
              <a:gd name="connsiteY206" fmla="*/ 1929661 h 2344739"/>
              <a:gd name="connsiteX207" fmla="*/ 720890 w 12193149"/>
              <a:gd name="connsiteY207" fmla="*/ 1928399 h 2344739"/>
              <a:gd name="connsiteX208" fmla="*/ 710023 w 12193149"/>
              <a:gd name="connsiteY208" fmla="*/ 1922722 h 2344739"/>
              <a:gd name="connsiteX209" fmla="*/ 597940 w 12193149"/>
              <a:gd name="connsiteY209" fmla="*/ 1879864 h 2344739"/>
              <a:gd name="connsiteX210" fmla="*/ 579683 w 12193149"/>
              <a:gd name="connsiteY210" fmla="*/ 1877212 h 2344739"/>
              <a:gd name="connsiteX211" fmla="*/ 572865 w 12193149"/>
              <a:gd name="connsiteY211" fmla="*/ 1877401 h 2344739"/>
              <a:gd name="connsiteX212" fmla="*/ 446247 w 12193149"/>
              <a:gd name="connsiteY212" fmla="*/ 1839371 h 2344739"/>
              <a:gd name="connsiteX213" fmla="*/ 405163 w 12193149"/>
              <a:gd name="connsiteY213" fmla="*/ 1833548 h 2344739"/>
              <a:gd name="connsiteX214" fmla="*/ 293583 w 12193149"/>
              <a:gd name="connsiteY214" fmla="*/ 1812852 h 2344739"/>
              <a:gd name="connsiteX215" fmla="*/ 119529 w 12193149"/>
              <a:gd name="connsiteY215" fmla="*/ 1761047 h 2344739"/>
              <a:gd name="connsiteX216" fmla="*/ 16674 w 12193149"/>
              <a:gd name="connsiteY216" fmla="*/ 1758191 h 2344739"/>
              <a:gd name="connsiteX217" fmla="*/ 1150 w 12193149"/>
              <a:gd name="connsiteY217" fmla="*/ 1752722 h 2344739"/>
              <a:gd name="connsiteX218" fmla="*/ 1148 w 12193149"/>
              <a:gd name="connsiteY218" fmla="*/ 222213 h 2344739"/>
              <a:gd name="connsiteX219" fmla="*/ 1148 w 12193149"/>
              <a:gd name="connsiteY219"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590693 w 12193149"/>
              <a:gd name="connsiteY23" fmla="*/ 963777 h 2344739"/>
              <a:gd name="connsiteX24" fmla="*/ 11506817 w 12193149"/>
              <a:gd name="connsiteY24" fmla="*/ 1033623 h 2344739"/>
              <a:gd name="connsiteX25" fmla="*/ 11280332 w 12193149"/>
              <a:gd name="connsiteY25" fmla="*/ 1223571 h 2344739"/>
              <a:gd name="connsiteX26" fmla="*/ 11228309 w 12193149"/>
              <a:gd name="connsiteY26" fmla="*/ 1276236 h 2344739"/>
              <a:gd name="connsiteX27" fmla="*/ 11218087 w 12193149"/>
              <a:gd name="connsiteY27" fmla="*/ 1275961 h 2344739"/>
              <a:gd name="connsiteX28" fmla="*/ 11217184 w 12193149"/>
              <a:gd name="connsiteY28" fmla="*/ 1275018 h 2344739"/>
              <a:gd name="connsiteX29" fmla="*/ 11188885 w 12193149"/>
              <a:gd name="connsiteY29" fmla="*/ 1292383 h 2344739"/>
              <a:gd name="connsiteX30" fmla="*/ 11184501 w 12193149"/>
              <a:gd name="connsiteY30" fmla="*/ 1292525 h 2344739"/>
              <a:gd name="connsiteX31" fmla="*/ 11166854 w 12193149"/>
              <a:gd name="connsiteY31" fmla="*/ 1306612 h 2344739"/>
              <a:gd name="connsiteX32" fmla="*/ 11157311 w 12193149"/>
              <a:gd name="connsiteY32" fmla="*/ 1312414 h 2344739"/>
              <a:gd name="connsiteX33" fmla="*/ 11155496 w 12193149"/>
              <a:gd name="connsiteY33" fmla="*/ 1317097 h 2344739"/>
              <a:gd name="connsiteX34" fmla="*/ 11140961 w 12193149"/>
              <a:gd name="connsiteY34" fmla="*/ 1324115 h 2344739"/>
              <a:gd name="connsiteX35" fmla="*/ 11138961 w 12193149"/>
              <a:gd name="connsiteY35" fmla="*/ 1323772 h 2344739"/>
              <a:gd name="connsiteX36" fmla="*/ 11128208 w 12193149"/>
              <a:gd name="connsiteY36" fmla="*/ 1333832 h 2344739"/>
              <a:gd name="connsiteX37" fmla="*/ 11120691 w 12193149"/>
              <a:gd name="connsiteY37" fmla="*/ 1347424 h 2344739"/>
              <a:gd name="connsiteX38" fmla="*/ 10894683 w 12193149"/>
              <a:gd name="connsiteY38" fmla="*/ 1473399 h 2344739"/>
              <a:gd name="connsiteX39" fmla="*/ 10773300 w 12193149"/>
              <a:gd name="connsiteY39" fmla="*/ 1523191 h 2344739"/>
              <a:gd name="connsiteX40" fmla="*/ 10627668 w 12193149"/>
              <a:gd name="connsiteY40" fmla="*/ 1559229 h 2344739"/>
              <a:gd name="connsiteX41" fmla="*/ 10581895 w 12193149"/>
              <a:gd name="connsiteY41" fmla="*/ 1568689 h 2344739"/>
              <a:gd name="connsiteX42" fmla="*/ 10547790 w 12193149"/>
              <a:gd name="connsiteY42" fmla="*/ 1598423 h 2344739"/>
              <a:gd name="connsiteX43" fmla="*/ 10529643 w 12193149"/>
              <a:gd name="connsiteY43" fmla="*/ 1596907 h 2344739"/>
              <a:gd name="connsiteX44" fmla="*/ 10526446 w 12193149"/>
              <a:gd name="connsiteY44" fmla="*/ 1596411 h 2344739"/>
              <a:gd name="connsiteX45" fmla="*/ 10515129 w 12193149"/>
              <a:gd name="connsiteY45" fmla="*/ 1599537 h 2344739"/>
              <a:gd name="connsiteX46" fmla="*/ 10491735 w 12193149"/>
              <a:gd name="connsiteY46" fmla="*/ 1594156 h 2344739"/>
              <a:gd name="connsiteX47" fmla="*/ 10471418 w 12193149"/>
              <a:gd name="connsiteY47" fmla="*/ 1601693 h 2344739"/>
              <a:gd name="connsiteX48" fmla="*/ 10377042 w 12193149"/>
              <a:gd name="connsiteY48" fmla="*/ 1644598 h 2344739"/>
              <a:gd name="connsiteX49" fmla="*/ 10319338 w 12193149"/>
              <a:gd name="connsiteY49" fmla="*/ 1666221 h 2344739"/>
              <a:gd name="connsiteX50" fmla="*/ 10295467 w 12193149"/>
              <a:gd name="connsiteY50" fmla="*/ 1668079 h 2344739"/>
              <a:gd name="connsiteX51" fmla="*/ 10263443 w 12193149"/>
              <a:gd name="connsiteY51" fmla="*/ 1674948 h 2344739"/>
              <a:gd name="connsiteX52" fmla="*/ 10205418 w 12193149"/>
              <a:gd name="connsiteY52" fmla="*/ 1682149 h 2344739"/>
              <a:gd name="connsiteX53" fmla="*/ 10177759 w 12193149"/>
              <a:gd name="connsiteY53" fmla="*/ 1692943 h 2344739"/>
              <a:gd name="connsiteX54" fmla="*/ 10165070 w 12193149"/>
              <a:gd name="connsiteY54" fmla="*/ 1693739 h 2344739"/>
              <a:gd name="connsiteX55" fmla="*/ 10156308 w 12193149"/>
              <a:gd name="connsiteY55" fmla="*/ 1707487 h 2344739"/>
              <a:gd name="connsiteX56" fmla="*/ 10118267 w 12193149"/>
              <a:gd name="connsiteY56" fmla="*/ 1731142 h 2344739"/>
              <a:gd name="connsiteX57" fmla="*/ 10083317 w 12193149"/>
              <a:gd name="connsiteY57" fmla="*/ 1743296 h 2344739"/>
              <a:gd name="connsiteX58" fmla="*/ 10040388 w 12193149"/>
              <a:gd name="connsiteY58" fmla="*/ 1741632 h 2344739"/>
              <a:gd name="connsiteX59" fmla="*/ 9961167 w 12193149"/>
              <a:gd name="connsiteY59" fmla="*/ 1757147 h 2344739"/>
              <a:gd name="connsiteX60" fmla="*/ 9848940 w 12193149"/>
              <a:gd name="connsiteY60" fmla="*/ 1763915 h 2344739"/>
              <a:gd name="connsiteX61" fmla="*/ 9729457 w 12193149"/>
              <a:gd name="connsiteY61" fmla="*/ 1784122 h 2344739"/>
              <a:gd name="connsiteX62" fmla="*/ 9613704 w 12193149"/>
              <a:gd name="connsiteY62" fmla="*/ 1812371 h 2344739"/>
              <a:gd name="connsiteX63" fmla="*/ 9338590 w 12193149"/>
              <a:gd name="connsiteY63" fmla="*/ 1869293 h 2344739"/>
              <a:gd name="connsiteX64" fmla="*/ 9232518 w 12193149"/>
              <a:gd name="connsiteY64" fmla="*/ 1893149 h 2344739"/>
              <a:gd name="connsiteX65" fmla="*/ 9156690 w 12193149"/>
              <a:gd name="connsiteY65" fmla="*/ 1903228 h 2344739"/>
              <a:gd name="connsiteX66" fmla="*/ 9054601 w 12193149"/>
              <a:gd name="connsiteY66" fmla="*/ 1910755 h 2344739"/>
              <a:gd name="connsiteX67" fmla="*/ 9006634 w 12193149"/>
              <a:gd name="connsiteY67" fmla="*/ 1914040 h 2344739"/>
              <a:gd name="connsiteX68" fmla="*/ 9006349 w 12193149"/>
              <a:gd name="connsiteY68" fmla="*/ 1913800 h 2344739"/>
              <a:gd name="connsiteX69" fmla="*/ 8997380 w 12193149"/>
              <a:gd name="connsiteY69" fmla="*/ 1915011 h 2344739"/>
              <a:gd name="connsiteX70" fmla="*/ 8991542 w 12193149"/>
              <a:gd name="connsiteY70" fmla="*/ 1917072 h 2344739"/>
              <a:gd name="connsiteX71" fmla="*/ 8975485 w 12193149"/>
              <a:gd name="connsiteY71" fmla="*/ 1920298 h 2344739"/>
              <a:gd name="connsiteX72" fmla="*/ 8969159 w 12193149"/>
              <a:gd name="connsiteY72" fmla="*/ 1919598 h 2344739"/>
              <a:gd name="connsiteX73" fmla="*/ 8964196 w 12193149"/>
              <a:gd name="connsiteY73" fmla="*/ 1917373 h 2344739"/>
              <a:gd name="connsiteX74" fmla="*/ 8930136 w 12193149"/>
              <a:gd name="connsiteY74" fmla="*/ 1914185 h 2344739"/>
              <a:gd name="connsiteX75" fmla="*/ 8753592 w 12193149"/>
              <a:gd name="connsiteY75" fmla="*/ 1933417 h 2344739"/>
              <a:gd name="connsiteX76" fmla="*/ 8708995 w 12193149"/>
              <a:gd name="connsiteY76" fmla="*/ 1935518 h 2344739"/>
              <a:gd name="connsiteX77" fmla="*/ 8597219 w 12193149"/>
              <a:gd name="connsiteY77" fmla="*/ 1944090 h 2344739"/>
              <a:gd name="connsiteX78" fmla="*/ 8526378 w 12193149"/>
              <a:gd name="connsiteY78" fmla="*/ 1929248 h 2344739"/>
              <a:gd name="connsiteX79" fmla="*/ 8512131 w 12193149"/>
              <a:gd name="connsiteY79" fmla="*/ 1935163 h 2344739"/>
              <a:gd name="connsiteX80" fmla="*/ 8507315 w 12193149"/>
              <a:gd name="connsiteY80" fmla="*/ 1938164 h 2344739"/>
              <a:gd name="connsiteX81" fmla="*/ 8499116 w 12193149"/>
              <a:gd name="connsiteY81" fmla="*/ 1940902 h 2344739"/>
              <a:gd name="connsiteX82" fmla="*/ 8498742 w 12193149"/>
              <a:gd name="connsiteY82" fmla="*/ 1940723 h 2344739"/>
              <a:gd name="connsiteX83" fmla="*/ 8491397 w 12193149"/>
              <a:gd name="connsiteY83" fmla="*/ 1943773 h 2344739"/>
              <a:gd name="connsiteX84" fmla="*/ 8368330 w 12193149"/>
              <a:gd name="connsiteY84" fmla="*/ 1957815 h 2344739"/>
              <a:gd name="connsiteX85" fmla="*/ 8354947 w 12193149"/>
              <a:gd name="connsiteY85" fmla="*/ 1958009 h 2344739"/>
              <a:gd name="connsiteX86" fmla="*/ 8321252 w 12193149"/>
              <a:gd name="connsiteY86" fmla="*/ 1974587 h 2344739"/>
              <a:gd name="connsiteX87" fmla="*/ 8315581 w 12193149"/>
              <a:gd name="connsiteY87" fmla="*/ 1974913 h 2344739"/>
              <a:gd name="connsiteX88" fmla="*/ 8296322 w 12193149"/>
              <a:gd name="connsiteY88" fmla="*/ 1988808 h 2344739"/>
              <a:gd name="connsiteX89" fmla="*/ 8285424 w 12193149"/>
              <a:gd name="connsiteY89" fmla="*/ 1994631 h 2344739"/>
              <a:gd name="connsiteX90" fmla="*/ 8284298 w 12193149"/>
              <a:gd name="connsiteY90" fmla="*/ 1999074 h 2344739"/>
              <a:gd name="connsiteX91" fmla="*/ 8267224 w 12193149"/>
              <a:gd name="connsiteY91" fmla="*/ 2006249 h 2344739"/>
              <a:gd name="connsiteX92" fmla="*/ 8264525 w 12193149"/>
              <a:gd name="connsiteY92" fmla="*/ 2006019 h 2344739"/>
              <a:gd name="connsiteX93" fmla="*/ 8253181 w 12193149"/>
              <a:gd name="connsiteY93" fmla="*/ 2015862 h 2344739"/>
              <a:gd name="connsiteX94" fmla="*/ 8246982 w 12193149"/>
              <a:gd name="connsiteY94" fmla="*/ 2028854 h 2344739"/>
              <a:gd name="connsiteX95" fmla="*/ 8091420 w 12193149"/>
              <a:gd name="connsiteY95" fmla="*/ 2075015 h 2344739"/>
              <a:gd name="connsiteX96" fmla="*/ 7906555 w 12193149"/>
              <a:gd name="connsiteY96" fmla="*/ 2116988 h 2344739"/>
              <a:gd name="connsiteX97" fmla="*/ 7719893 w 12193149"/>
              <a:gd name="connsiteY97" fmla="*/ 2142703 h 2344739"/>
              <a:gd name="connsiteX98" fmla="*/ 7615495 w 12193149"/>
              <a:gd name="connsiteY98" fmla="*/ 2139232 h 2344739"/>
              <a:gd name="connsiteX99" fmla="*/ 7528691 w 12193149"/>
              <a:gd name="connsiteY99" fmla="*/ 2145060 h 2344739"/>
              <a:gd name="connsiteX100" fmla="*/ 7520719 w 12193149"/>
              <a:gd name="connsiteY100" fmla="*/ 2147613 h 2344739"/>
              <a:gd name="connsiteX101" fmla="*/ 7508559 w 12193149"/>
              <a:gd name="connsiteY101" fmla="*/ 2148948 h 2344739"/>
              <a:gd name="connsiteX102" fmla="*/ 7508188 w 12193149"/>
              <a:gd name="connsiteY102" fmla="*/ 2148621 h 2344739"/>
              <a:gd name="connsiteX103" fmla="*/ 7496943 w 12193149"/>
              <a:gd name="connsiteY103" fmla="*/ 2150573 h 2344739"/>
              <a:gd name="connsiteX104" fmla="*/ 7219707 w 12193149"/>
              <a:gd name="connsiteY104" fmla="*/ 2156680 h 2344739"/>
              <a:gd name="connsiteX105" fmla="*/ 7202249 w 12193149"/>
              <a:gd name="connsiteY105" fmla="*/ 2161230 h 2344739"/>
              <a:gd name="connsiteX106" fmla="*/ 7198152 w 12193149"/>
              <a:gd name="connsiteY106" fmla="*/ 2166588 h 2344739"/>
              <a:gd name="connsiteX107" fmla="*/ 7171956 w 12193149"/>
              <a:gd name="connsiteY107" fmla="*/ 2171236 h 2344739"/>
              <a:gd name="connsiteX108" fmla="*/ 7098136 w 12193149"/>
              <a:gd name="connsiteY108" fmla="*/ 2183464 h 2344739"/>
              <a:gd name="connsiteX109" fmla="*/ 7019644 w 12193149"/>
              <a:gd name="connsiteY109" fmla="*/ 2183090 h 2344739"/>
              <a:gd name="connsiteX110" fmla="*/ 6905294 w 12193149"/>
              <a:gd name="connsiteY110" fmla="*/ 2212596 h 2344739"/>
              <a:gd name="connsiteX111" fmla="*/ 6709370 w 12193149"/>
              <a:gd name="connsiteY111" fmla="*/ 2240551 h 2344739"/>
              <a:gd name="connsiteX112" fmla="*/ 6550602 w 12193149"/>
              <a:gd name="connsiteY112" fmla="*/ 2269327 h 2344739"/>
              <a:gd name="connsiteX113" fmla="*/ 6318708 w 12193149"/>
              <a:gd name="connsiteY113" fmla="*/ 2316127 h 2344739"/>
              <a:gd name="connsiteX114" fmla="*/ 6169822 w 12193149"/>
              <a:gd name="connsiteY114" fmla="*/ 2318214 h 2344739"/>
              <a:gd name="connsiteX115" fmla="*/ 6074996 w 12193149"/>
              <a:gd name="connsiteY115" fmla="*/ 2338676 h 2344739"/>
              <a:gd name="connsiteX116" fmla="*/ 6069677 w 12193149"/>
              <a:gd name="connsiteY116" fmla="*/ 2337139 h 2344739"/>
              <a:gd name="connsiteX117" fmla="*/ 6049786 w 12193149"/>
              <a:gd name="connsiteY117" fmla="*/ 2337822 h 2344739"/>
              <a:gd name="connsiteX118" fmla="*/ 6042433 w 12193149"/>
              <a:gd name="connsiteY118" fmla="*/ 2329473 h 2344739"/>
              <a:gd name="connsiteX119" fmla="*/ 6011238 w 12193149"/>
              <a:gd name="connsiteY119" fmla="*/ 2324380 h 2344739"/>
              <a:gd name="connsiteX120" fmla="*/ 5958523 w 12193149"/>
              <a:gd name="connsiteY120" fmla="*/ 2328024 h 2344739"/>
              <a:gd name="connsiteX121" fmla="*/ 5760067 w 12193149"/>
              <a:gd name="connsiteY121" fmla="*/ 2343716 h 2344739"/>
              <a:gd name="connsiteX122" fmla="*/ 5628108 w 12193149"/>
              <a:gd name="connsiteY122" fmla="*/ 2344739 h 2344739"/>
              <a:gd name="connsiteX123" fmla="*/ 5472054 w 12193149"/>
              <a:gd name="connsiteY123" fmla="*/ 2330719 h 2344739"/>
              <a:gd name="connsiteX124" fmla="*/ 5433909 w 12193149"/>
              <a:gd name="connsiteY124" fmla="*/ 2319466 h 2344739"/>
              <a:gd name="connsiteX125" fmla="*/ 5382817 w 12193149"/>
              <a:gd name="connsiteY125" fmla="*/ 2301764 h 2344739"/>
              <a:gd name="connsiteX126" fmla="*/ 5262912 w 12193149"/>
              <a:gd name="connsiteY126" fmla="*/ 2281347 h 2344739"/>
              <a:gd name="connsiteX127" fmla="*/ 5224109 w 12193149"/>
              <a:gd name="connsiteY127" fmla="*/ 2270223 h 2344739"/>
              <a:gd name="connsiteX128" fmla="*/ 5175808 w 12193149"/>
              <a:gd name="connsiteY128" fmla="*/ 2267233 h 2344739"/>
              <a:gd name="connsiteX129" fmla="*/ 5157702 w 12193149"/>
              <a:gd name="connsiteY129" fmla="*/ 2260010 h 2344739"/>
              <a:gd name="connsiteX130" fmla="*/ 5143747 w 12193149"/>
              <a:gd name="connsiteY130" fmla="*/ 2256610 h 2344739"/>
              <a:gd name="connsiteX131" fmla="*/ 5140744 w 12193149"/>
              <a:gd name="connsiteY131" fmla="*/ 2254509 h 2344739"/>
              <a:gd name="connsiteX132" fmla="*/ 5122807 w 12193149"/>
              <a:gd name="connsiteY132" fmla="*/ 2243656 h 2344739"/>
              <a:gd name="connsiteX133" fmla="*/ 5066938 w 12193149"/>
              <a:gd name="connsiteY133" fmla="*/ 2250227 h 2344739"/>
              <a:gd name="connsiteX134" fmla="*/ 5012662 w 12193149"/>
              <a:gd name="connsiteY134" fmla="*/ 2233846 h 2344739"/>
              <a:gd name="connsiteX135" fmla="*/ 4841589 w 12193149"/>
              <a:gd name="connsiteY135" fmla="*/ 2209829 h 2344739"/>
              <a:gd name="connsiteX136" fmla="*/ 4763595 w 12193149"/>
              <a:gd name="connsiteY136" fmla="*/ 2182061 h 2344739"/>
              <a:gd name="connsiteX137" fmla="*/ 4724334 w 12193149"/>
              <a:gd name="connsiteY137" fmla="*/ 2173047 h 2344739"/>
              <a:gd name="connsiteX138" fmla="*/ 4722324 w 12193149"/>
              <a:gd name="connsiteY138" fmla="*/ 2172298 h 2344739"/>
              <a:gd name="connsiteX139" fmla="*/ 4723259 w 12193149"/>
              <a:gd name="connsiteY139" fmla="*/ 2172087 h 2344739"/>
              <a:gd name="connsiteX140" fmla="*/ 4718350 w 12193149"/>
              <a:gd name="connsiteY140" fmla="*/ 2170817 h 2344739"/>
              <a:gd name="connsiteX141" fmla="*/ 4722324 w 12193149"/>
              <a:gd name="connsiteY141" fmla="*/ 2172298 h 2344739"/>
              <a:gd name="connsiteX142" fmla="*/ 4716674 w 12193149"/>
              <a:gd name="connsiteY142" fmla="*/ 2173573 h 2344739"/>
              <a:gd name="connsiteX143" fmla="*/ 4516962 w 12193149"/>
              <a:gd name="connsiteY143" fmla="*/ 2163671 h 2344739"/>
              <a:gd name="connsiteX144" fmla="*/ 4429691 w 12193149"/>
              <a:gd name="connsiteY144" fmla="*/ 2153020 h 2344739"/>
              <a:gd name="connsiteX145" fmla="*/ 4364023 w 12193149"/>
              <a:gd name="connsiteY145" fmla="*/ 2151674 h 2344739"/>
              <a:gd name="connsiteX146" fmla="*/ 4318114 w 12193149"/>
              <a:gd name="connsiteY146" fmla="*/ 2158289 h 2344739"/>
              <a:gd name="connsiteX147" fmla="*/ 4316258 w 12193149"/>
              <a:gd name="connsiteY147" fmla="*/ 2156948 h 2344739"/>
              <a:gd name="connsiteX148" fmla="*/ 4296292 w 12193149"/>
              <a:gd name="connsiteY148" fmla="*/ 2155069 h 2344739"/>
              <a:gd name="connsiteX149" fmla="*/ 4291212 w 12193149"/>
              <a:gd name="connsiteY149" fmla="*/ 2157986 h 2344739"/>
              <a:gd name="connsiteX150" fmla="*/ 4277290 w 12193149"/>
              <a:gd name="connsiteY150" fmla="*/ 2157740 h 2344739"/>
              <a:gd name="connsiteX151" fmla="*/ 4249265 w 12193149"/>
              <a:gd name="connsiteY151" fmla="*/ 2160064 h 2344739"/>
              <a:gd name="connsiteX152" fmla="*/ 4203199 w 12193149"/>
              <a:gd name="connsiteY152" fmla="*/ 2157269 h 2344739"/>
              <a:gd name="connsiteX153" fmla="*/ 4202893 w 12193149"/>
              <a:gd name="connsiteY153" fmla="*/ 2156010 h 2344739"/>
              <a:gd name="connsiteX154" fmla="*/ 4192396 w 12193149"/>
              <a:gd name="connsiteY154" fmla="*/ 2150376 h 2344739"/>
              <a:gd name="connsiteX155" fmla="*/ 4143893 w 12193149"/>
              <a:gd name="connsiteY155" fmla="*/ 2134511 h 2344739"/>
              <a:gd name="connsiteX156" fmla="*/ 4084245 w 12193149"/>
              <a:gd name="connsiteY156" fmla="*/ 2107978 h 2344739"/>
              <a:gd name="connsiteX157" fmla="*/ 4075694 w 12193149"/>
              <a:gd name="connsiteY157" fmla="*/ 2107143 h 2344739"/>
              <a:gd name="connsiteX158" fmla="*/ 4075575 w 12193149"/>
              <a:gd name="connsiteY158" fmla="*/ 2106844 h 2344739"/>
              <a:gd name="connsiteX159" fmla="*/ 4066658 w 12193149"/>
              <a:gd name="connsiteY159" fmla="*/ 2105400 h 2344739"/>
              <a:gd name="connsiteX160" fmla="*/ 4060102 w 12193149"/>
              <a:gd name="connsiteY160" fmla="*/ 2105618 h 2344739"/>
              <a:gd name="connsiteX161" fmla="*/ 4043512 w 12193149"/>
              <a:gd name="connsiteY161" fmla="*/ 2103997 h 2344739"/>
              <a:gd name="connsiteX162" fmla="*/ 4038145 w 12193149"/>
              <a:gd name="connsiteY162" fmla="*/ 2101563 h 2344739"/>
              <a:gd name="connsiteX163" fmla="*/ 4036511 w 12193149"/>
              <a:gd name="connsiteY163" fmla="*/ 2097896 h 2344739"/>
              <a:gd name="connsiteX164" fmla="*/ 4034926 w 12193149"/>
              <a:gd name="connsiteY164" fmla="*/ 2098131 h 2344739"/>
              <a:gd name="connsiteX165" fmla="*/ 4005686 w 12193149"/>
              <a:gd name="connsiteY165" fmla="*/ 2085563 h 2344739"/>
              <a:gd name="connsiteX166" fmla="*/ 3937994 w 12193149"/>
              <a:gd name="connsiteY166" fmla="*/ 2068106 h 2344739"/>
              <a:gd name="connsiteX167" fmla="*/ 3898423 w 12193149"/>
              <a:gd name="connsiteY167" fmla="*/ 2062451 h 2344739"/>
              <a:gd name="connsiteX168" fmla="*/ 3790908 w 12193149"/>
              <a:gd name="connsiteY168" fmla="*/ 2042213 h 2344739"/>
              <a:gd name="connsiteX169" fmla="*/ 3683661 w 12193149"/>
              <a:gd name="connsiteY169" fmla="*/ 2018290 h 2344739"/>
              <a:gd name="connsiteX170" fmla="*/ 3611183 w 12193149"/>
              <a:gd name="connsiteY170" fmla="*/ 1986019 h 2344739"/>
              <a:gd name="connsiteX171" fmla="*/ 3605003 w 12193149"/>
              <a:gd name="connsiteY171" fmla="*/ 1987381 h 2344739"/>
              <a:gd name="connsiteX172" fmla="*/ 3595884 w 12193149"/>
              <a:gd name="connsiteY172" fmla="*/ 1987545 h 2344739"/>
              <a:gd name="connsiteX173" fmla="*/ 3595649 w 12193149"/>
              <a:gd name="connsiteY173" fmla="*/ 1987276 h 2344739"/>
              <a:gd name="connsiteX174" fmla="*/ 3587126 w 12193149"/>
              <a:gd name="connsiteY174" fmla="*/ 1987966 h 2344739"/>
              <a:gd name="connsiteX175" fmla="*/ 3537283 w 12193149"/>
              <a:gd name="connsiteY175" fmla="*/ 1978267 h 2344739"/>
              <a:gd name="connsiteX176" fmla="*/ 3474371 w 12193149"/>
              <a:gd name="connsiteY176" fmla="*/ 1974606 h 2344739"/>
              <a:gd name="connsiteX177" fmla="*/ 3401876 w 12193149"/>
              <a:gd name="connsiteY177" fmla="*/ 1962558 h 2344739"/>
              <a:gd name="connsiteX178" fmla="*/ 3365036 w 12193149"/>
              <a:gd name="connsiteY178" fmla="*/ 1979510 h 2344739"/>
              <a:gd name="connsiteX179" fmla="*/ 3345174 w 12193149"/>
              <a:gd name="connsiteY179" fmla="*/ 1981192 h 2344739"/>
              <a:gd name="connsiteX180" fmla="*/ 3342846 w 12193149"/>
              <a:gd name="connsiteY180" fmla="*/ 1980217 h 2344739"/>
              <a:gd name="connsiteX181" fmla="*/ 3263504 w 12193149"/>
              <a:gd name="connsiteY181" fmla="*/ 1986094 h 2344739"/>
              <a:gd name="connsiteX182" fmla="*/ 3143704 w 12193149"/>
              <a:gd name="connsiteY182" fmla="*/ 1993869 h 2344739"/>
              <a:gd name="connsiteX183" fmla="*/ 3031439 w 12193149"/>
              <a:gd name="connsiteY183" fmla="*/ 1996512 h 2344739"/>
              <a:gd name="connsiteX184" fmla="*/ 2782717 w 12193149"/>
              <a:gd name="connsiteY184" fmla="*/ 2018333 h 2344739"/>
              <a:gd name="connsiteX185" fmla="*/ 2647675 w 12193149"/>
              <a:gd name="connsiteY185" fmla="*/ 2028869 h 2344739"/>
              <a:gd name="connsiteX186" fmla="*/ 2569176 w 12193149"/>
              <a:gd name="connsiteY186" fmla="*/ 2002628 h 2344739"/>
              <a:gd name="connsiteX187" fmla="*/ 2444403 w 12193149"/>
              <a:gd name="connsiteY187" fmla="*/ 2016529 h 2344739"/>
              <a:gd name="connsiteX188" fmla="*/ 2316260 w 12193149"/>
              <a:gd name="connsiteY188" fmla="*/ 2024996 h 2344739"/>
              <a:gd name="connsiteX189" fmla="*/ 2209726 w 12193149"/>
              <a:gd name="connsiteY189" fmla="*/ 2019763 h 2344739"/>
              <a:gd name="connsiteX190" fmla="*/ 2095813 w 12193149"/>
              <a:gd name="connsiteY190" fmla="*/ 2003052 h 2344739"/>
              <a:gd name="connsiteX191" fmla="*/ 1998504 w 12193149"/>
              <a:gd name="connsiteY191" fmla="*/ 1995032 h 2344739"/>
              <a:gd name="connsiteX192" fmla="*/ 1929320 w 12193149"/>
              <a:gd name="connsiteY192" fmla="*/ 2016977 h 2344739"/>
              <a:gd name="connsiteX193" fmla="*/ 1922798 w 12193149"/>
              <a:gd name="connsiteY193" fmla="*/ 2012146 h 2344739"/>
              <a:gd name="connsiteX194" fmla="*/ 1874228 w 12193149"/>
              <a:gd name="connsiteY194" fmla="*/ 2013741 h 2344739"/>
              <a:gd name="connsiteX195" fmla="*/ 1787803 w 12193149"/>
              <a:gd name="connsiteY195" fmla="*/ 2041363 h 2344739"/>
              <a:gd name="connsiteX196" fmla="*/ 1739352 w 12193149"/>
              <a:gd name="connsiteY196" fmla="*/ 2036312 h 2344739"/>
              <a:gd name="connsiteX197" fmla="*/ 1676219 w 12193149"/>
              <a:gd name="connsiteY197" fmla="*/ 2019963 h 2344739"/>
              <a:gd name="connsiteX198" fmla="*/ 1609817 w 12193149"/>
              <a:gd name="connsiteY198" fmla="*/ 2013066 h 2344739"/>
              <a:gd name="connsiteX199" fmla="*/ 1497258 w 12193149"/>
              <a:gd name="connsiteY199" fmla="*/ 1987476 h 2344739"/>
              <a:gd name="connsiteX200" fmla="*/ 1151127 w 12193149"/>
              <a:gd name="connsiteY200" fmla="*/ 1938041 h 2344739"/>
              <a:gd name="connsiteX201" fmla="*/ 859417 w 12193149"/>
              <a:gd name="connsiteY201" fmla="*/ 1928608 h 2344739"/>
              <a:gd name="connsiteX202" fmla="*/ 838688 w 12193149"/>
              <a:gd name="connsiteY202" fmla="*/ 1929821 h 2344739"/>
              <a:gd name="connsiteX203" fmla="*/ 817957 w 12193149"/>
              <a:gd name="connsiteY203" fmla="*/ 1927857 h 2344739"/>
              <a:gd name="connsiteX204" fmla="*/ 812654 w 12193149"/>
              <a:gd name="connsiteY204" fmla="*/ 1930751 h 2344739"/>
              <a:gd name="connsiteX205" fmla="*/ 721195 w 12193149"/>
              <a:gd name="connsiteY205" fmla="*/ 1929661 h 2344739"/>
              <a:gd name="connsiteX206" fmla="*/ 720890 w 12193149"/>
              <a:gd name="connsiteY206" fmla="*/ 1928399 h 2344739"/>
              <a:gd name="connsiteX207" fmla="*/ 710023 w 12193149"/>
              <a:gd name="connsiteY207" fmla="*/ 1922722 h 2344739"/>
              <a:gd name="connsiteX208" fmla="*/ 597940 w 12193149"/>
              <a:gd name="connsiteY208" fmla="*/ 1879864 h 2344739"/>
              <a:gd name="connsiteX209" fmla="*/ 579683 w 12193149"/>
              <a:gd name="connsiteY209" fmla="*/ 1877212 h 2344739"/>
              <a:gd name="connsiteX210" fmla="*/ 572865 w 12193149"/>
              <a:gd name="connsiteY210" fmla="*/ 1877401 h 2344739"/>
              <a:gd name="connsiteX211" fmla="*/ 446247 w 12193149"/>
              <a:gd name="connsiteY211" fmla="*/ 1839371 h 2344739"/>
              <a:gd name="connsiteX212" fmla="*/ 405163 w 12193149"/>
              <a:gd name="connsiteY212" fmla="*/ 1833548 h 2344739"/>
              <a:gd name="connsiteX213" fmla="*/ 293583 w 12193149"/>
              <a:gd name="connsiteY213" fmla="*/ 1812852 h 2344739"/>
              <a:gd name="connsiteX214" fmla="*/ 119529 w 12193149"/>
              <a:gd name="connsiteY214" fmla="*/ 1761047 h 2344739"/>
              <a:gd name="connsiteX215" fmla="*/ 16674 w 12193149"/>
              <a:gd name="connsiteY215" fmla="*/ 1758191 h 2344739"/>
              <a:gd name="connsiteX216" fmla="*/ 1150 w 12193149"/>
              <a:gd name="connsiteY216" fmla="*/ 1752722 h 2344739"/>
              <a:gd name="connsiteX217" fmla="*/ 1148 w 12193149"/>
              <a:gd name="connsiteY217" fmla="*/ 222213 h 2344739"/>
              <a:gd name="connsiteX218" fmla="*/ 1148 w 12193149"/>
              <a:gd name="connsiteY218"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9 w 12193149"/>
              <a:gd name="connsiteY3" fmla="*/ 579739 h 2344739"/>
              <a:gd name="connsiteX4" fmla="*/ 12185986 w 12193149"/>
              <a:gd name="connsiteY4" fmla="*/ 584189 h 2344739"/>
              <a:gd name="connsiteX5" fmla="*/ 12156363 w 12193149"/>
              <a:gd name="connsiteY5" fmla="*/ 597366 h 2344739"/>
              <a:gd name="connsiteX6" fmla="*/ 12139215 w 12193149"/>
              <a:gd name="connsiteY6" fmla="*/ 623179 h 2344739"/>
              <a:gd name="connsiteX7" fmla="*/ 12126327 w 12193149"/>
              <a:gd name="connsiteY7" fmla="*/ 624690 h 2344739"/>
              <a:gd name="connsiteX8" fmla="*/ 12124007 w 12193149"/>
              <a:gd name="connsiteY8" fmla="*/ 624794 h 2344739"/>
              <a:gd name="connsiteX9" fmla="*/ 12116854 w 12193149"/>
              <a:gd name="connsiteY9" fmla="*/ 628608 h 2344739"/>
              <a:gd name="connsiteX10" fmla="*/ 12099497 w 12193149"/>
              <a:gd name="connsiteY10" fmla="*/ 628139 h 2344739"/>
              <a:gd name="connsiteX11" fmla="*/ 12087073 w 12193149"/>
              <a:gd name="connsiteY11" fmla="*/ 636341 h 2344739"/>
              <a:gd name="connsiteX12" fmla="*/ 12031073 w 12193149"/>
              <a:gd name="connsiteY12" fmla="*/ 680009 h 2344739"/>
              <a:gd name="connsiteX13" fmla="*/ 11995833 w 12193149"/>
              <a:gd name="connsiteY13" fmla="*/ 703458 h 2344739"/>
              <a:gd name="connsiteX14" fmla="*/ 11979717 w 12193149"/>
              <a:gd name="connsiteY14" fmla="*/ 708161 h 2344739"/>
              <a:gd name="connsiteX15" fmla="*/ 11959046 w 12193149"/>
              <a:gd name="connsiteY15" fmla="*/ 717558 h 2344739"/>
              <a:gd name="connsiteX16" fmla="*/ 11920454 w 12193149"/>
              <a:gd name="connsiteY16" fmla="*/ 730883 h 2344739"/>
              <a:gd name="connsiteX17" fmla="*/ 11903656 w 12193149"/>
              <a:gd name="connsiteY17" fmla="*/ 742426 h 2344739"/>
              <a:gd name="connsiteX18" fmla="*/ 11895048 w 12193149"/>
              <a:gd name="connsiteY18" fmla="*/ 744791 h 2344739"/>
              <a:gd name="connsiteX19" fmla="*/ 11891968 w 12193149"/>
              <a:gd name="connsiteY19" fmla="*/ 755729 h 2344739"/>
              <a:gd name="connsiteX20" fmla="*/ 11870776 w 12193149"/>
              <a:gd name="connsiteY20" fmla="*/ 777816 h 2344739"/>
              <a:gd name="connsiteX21" fmla="*/ 11813376 w 12193149"/>
              <a:gd name="connsiteY21" fmla="*/ 797659 h 2344739"/>
              <a:gd name="connsiteX22" fmla="*/ 11590693 w 12193149"/>
              <a:gd name="connsiteY22" fmla="*/ 963777 h 2344739"/>
              <a:gd name="connsiteX23" fmla="*/ 11506817 w 12193149"/>
              <a:gd name="connsiteY23" fmla="*/ 1033623 h 2344739"/>
              <a:gd name="connsiteX24" fmla="*/ 11280332 w 12193149"/>
              <a:gd name="connsiteY24" fmla="*/ 1223571 h 2344739"/>
              <a:gd name="connsiteX25" fmla="*/ 11228309 w 12193149"/>
              <a:gd name="connsiteY25" fmla="*/ 1276236 h 2344739"/>
              <a:gd name="connsiteX26" fmla="*/ 11218087 w 12193149"/>
              <a:gd name="connsiteY26" fmla="*/ 1275961 h 2344739"/>
              <a:gd name="connsiteX27" fmla="*/ 11217184 w 12193149"/>
              <a:gd name="connsiteY27" fmla="*/ 1275018 h 2344739"/>
              <a:gd name="connsiteX28" fmla="*/ 11188885 w 12193149"/>
              <a:gd name="connsiteY28" fmla="*/ 1292383 h 2344739"/>
              <a:gd name="connsiteX29" fmla="*/ 11184501 w 12193149"/>
              <a:gd name="connsiteY29" fmla="*/ 1292525 h 2344739"/>
              <a:gd name="connsiteX30" fmla="*/ 11166854 w 12193149"/>
              <a:gd name="connsiteY30" fmla="*/ 1306612 h 2344739"/>
              <a:gd name="connsiteX31" fmla="*/ 11157311 w 12193149"/>
              <a:gd name="connsiteY31" fmla="*/ 1312414 h 2344739"/>
              <a:gd name="connsiteX32" fmla="*/ 11155496 w 12193149"/>
              <a:gd name="connsiteY32" fmla="*/ 1317097 h 2344739"/>
              <a:gd name="connsiteX33" fmla="*/ 11140961 w 12193149"/>
              <a:gd name="connsiteY33" fmla="*/ 1324115 h 2344739"/>
              <a:gd name="connsiteX34" fmla="*/ 11138961 w 12193149"/>
              <a:gd name="connsiteY34" fmla="*/ 1323772 h 2344739"/>
              <a:gd name="connsiteX35" fmla="*/ 11128208 w 12193149"/>
              <a:gd name="connsiteY35" fmla="*/ 1333832 h 2344739"/>
              <a:gd name="connsiteX36" fmla="*/ 11120691 w 12193149"/>
              <a:gd name="connsiteY36" fmla="*/ 1347424 h 2344739"/>
              <a:gd name="connsiteX37" fmla="*/ 10894683 w 12193149"/>
              <a:gd name="connsiteY37" fmla="*/ 1473399 h 2344739"/>
              <a:gd name="connsiteX38" fmla="*/ 10773300 w 12193149"/>
              <a:gd name="connsiteY38" fmla="*/ 1523191 h 2344739"/>
              <a:gd name="connsiteX39" fmla="*/ 10627668 w 12193149"/>
              <a:gd name="connsiteY39" fmla="*/ 1559229 h 2344739"/>
              <a:gd name="connsiteX40" fmla="*/ 10581895 w 12193149"/>
              <a:gd name="connsiteY40" fmla="*/ 1568689 h 2344739"/>
              <a:gd name="connsiteX41" fmla="*/ 10547790 w 12193149"/>
              <a:gd name="connsiteY41" fmla="*/ 1598423 h 2344739"/>
              <a:gd name="connsiteX42" fmla="*/ 10529643 w 12193149"/>
              <a:gd name="connsiteY42" fmla="*/ 1596907 h 2344739"/>
              <a:gd name="connsiteX43" fmla="*/ 10526446 w 12193149"/>
              <a:gd name="connsiteY43" fmla="*/ 1596411 h 2344739"/>
              <a:gd name="connsiteX44" fmla="*/ 10515129 w 12193149"/>
              <a:gd name="connsiteY44" fmla="*/ 1599537 h 2344739"/>
              <a:gd name="connsiteX45" fmla="*/ 10491735 w 12193149"/>
              <a:gd name="connsiteY45" fmla="*/ 1594156 h 2344739"/>
              <a:gd name="connsiteX46" fmla="*/ 10471418 w 12193149"/>
              <a:gd name="connsiteY46" fmla="*/ 1601693 h 2344739"/>
              <a:gd name="connsiteX47" fmla="*/ 10377042 w 12193149"/>
              <a:gd name="connsiteY47" fmla="*/ 1644598 h 2344739"/>
              <a:gd name="connsiteX48" fmla="*/ 10319338 w 12193149"/>
              <a:gd name="connsiteY48" fmla="*/ 1666221 h 2344739"/>
              <a:gd name="connsiteX49" fmla="*/ 10295467 w 12193149"/>
              <a:gd name="connsiteY49" fmla="*/ 1668079 h 2344739"/>
              <a:gd name="connsiteX50" fmla="*/ 10263443 w 12193149"/>
              <a:gd name="connsiteY50" fmla="*/ 1674948 h 2344739"/>
              <a:gd name="connsiteX51" fmla="*/ 10205418 w 12193149"/>
              <a:gd name="connsiteY51" fmla="*/ 1682149 h 2344739"/>
              <a:gd name="connsiteX52" fmla="*/ 10177759 w 12193149"/>
              <a:gd name="connsiteY52" fmla="*/ 1692943 h 2344739"/>
              <a:gd name="connsiteX53" fmla="*/ 10165070 w 12193149"/>
              <a:gd name="connsiteY53" fmla="*/ 1693739 h 2344739"/>
              <a:gd name="connsiteX54" fmla="*/ 10156308 w 12193149"/>
              <a:gd name="connsiteY54" fmla="*/ 1707487 h 2344739"/>
              <a:gd name="connsiteX55" fmla="*/ 10118267 w 12193149"/>
              <a:gd name="connsiteY55" fmla="*/ 1731142 h 2344739"/>
              <a:gd name="connsiteX56" fmla="*/ 10083317 w 12193149"/>
              <a:gd name="connsiteY56" fmla="*/ 1743296 h 2344739"/>
              <a:gd name="connsiteX57" fmla="*/ 10040388 w 12193149"/>
              <a:gd name="connsiteY57" fmla="*/ 1741632 h 2344739"/>
              <a:gd name="connsiteX58" fmla="*/ 9961167 w 12193149"/>
              <a:gd name="connsiteY58" fmla="*/ 1757147 h 2344739"/>
              <a:gd name="connsiteX59" fmla="*/ 9848940 w 12193149"/>
              <a:gd name="connsiteY59" fmla="*/ 1763915 h 2344739"/>
              <a:gd name="connsiteX60" fmla="*/ 9729457 w 12193149"/>
              <a:gd name="connsiteY60" fmla="*/ 1784122 h 2344739"/>
              <a:gd name="connsiteX61" fmla="*/ 9613704 w 12193149"/>
              <a:gd name="connsiteY61" fmla="*/ 1812371 h 2344739"/>
              <a:gd name="connsiteX62" fmla="*/ 9338590 w 12193149"/>
              <a:gd name="connsiteY62" fmla="*/ 1869293 h 2344739"/>
              <a:gd name="connsiteX63" fmla="*/ 9232518 w 12193149"/>
              <a:gd name="connsiteY63" fmla="*/ 1893149 h 2344739"/>
              <a:gd name="connsiteX64" fmla="*/ 9156690 w 12193149"/>
              <a:gd name="connsiteY64" fmla="*/ 1903228 h 2344739"/>
              <a:gd name="connsiteX65" fmla="*/ 9054601 w 12193149"/>
              <a:gd name="connsiteY65" fmla="*/ 1910755 h 2344739"/>
              <a:gd name="connsiteX66" fmla="*/ 9006634 w 12193149"/>
              <a:gd name="connsiteY66" fmla="*/ 1914040 h 2344739"/>
              <a:gd name="connsiteX67" fmla="*/ 9006349 w 12193149"/>
              <a:gd name="connsiteY67" fmla="*/ 1913800 h 2344739"/>
              <a:gd name="connsiteX68" fmla="*/ 8997380 w 12193149"/>
              <a:gd name="connsiteY68" fmla="*/ 1915011 h 2344739"/>
              <a:gd name="connsiteX69" fmla="*/ 8991542 w 12193149"/>
              <a:gd name="connsiteY69" fmla="*/ 1917072 h 2344739"/>
              <a:gd name="connsiteX70" fmla="*/ 8975485 w 12193149"/>
              <a:gd name="connsiteY70" fmla="*/ 1920298 h 2344739"/>
              <a:gd name="connsiteX71" fmla="*/ 8969159 w 12193149"/>
              <a:gd name="connsiteY71" fmla="*/ 1919598 h 2344739"/>
              <a:gd name="connsiteX72" fmla="*/ 8964196 w 12193149"/>
              <a:gd name="connsiteY72" fmla="*/ 1917373 h 2344739"/>
              <a:gd name="connsiteX73" fmla="*/ 8930136 w 12193149"/>
              <a:gd name="connsiteY73" fmla="*/ 1914185 h 2344739"/>
              <a:gd name="connsiteX74" fmla="*/ 8753592 w 12193149"/>
              <a:gd name="connsiteY74" fmla="*/ 1933417 h 2344739"/>
              <a:gd name="connsiteX75" fmla="*/ 8708995 w 12193149"/>
              <a:gd name="connsiteY75" fmla="*/ 1935518 h 2344739"/>
              <a:gd name="connsiteX76" fmla="*/ 8597219 w 12193149"/>
              <a:gd name="connsiteY76" fmla="*/ 1944090 h 2344739"/>
              <a:gd name="connsiteX77" fmla="*/ 8526378 w 12193149"/>
              <a:gd name="connsiteY77" fmla="*/ 1929248 h 2344739"/>
              <a:gd name="connsiteX78" fmla="*/ 8512131 w 12193149"/>
              <a:gd name="connsiteY78" fmla="*/ 1935163 h 2344739"/>
              <a:gd name="connsiteX79" fmla="*/ 8507315 w 12193149"/>
              <a:gd name="connsiteY79" fmla="*/ 1938164 h 2344739"/>
              <a:gd name="connsiteX80" fmla="*/ 8499116 w 12193149"/>
              <a:gd name="connsiteY80" fmla="*/ 1940902 h 2344739"/>
              <a:gd name="connsiteX81" fmla="*/ 8498742 w 12193149"/>
              <a:gd name="connsiteY81" fmla="*/ 1940723 h 2344739"/>
              <a:gd name="connsiteX82" fmla="*/ 8491397 w 12193149"/>
              <a:gd name="connsiteY82" fmla="*/ 1943773 h 2344739"/>
              <a:gd name="connsiteX83" fmla="*/ 8368330 w 12193149"/>
              <a:gd name="connsiteY83" fmla="*/ 1957815 h 2344739"/>
              <a:gd name="connsiteX84" fmla="*/ 8354947 w 12193149"/>
              <a:gd name="connsiteY84" fmla="*/ 1958009 h 2344739"/>
              <a:gd name="connsiteX85" fmla="*/ 8321252 w 12193149"/>
              <a:gd name="connsiteY85" fmla="*/ 1974587 h 2344739"/>
              <a:gd name="connsiteX86" fmla="*/ 8315581 w 12193149"/>
              <a:gd name="connsiteY86" fmla="*/ 1974913 h 2344739"/>
              <a:gd name="connsiteX87" fmla="*/ 8296322 w 12193149"/>
              <a:gd name="connsiteY87" fmla="*/ 1988808 h 2344739"/>
              <a:gd name="connsiteX88" fmla="*/ 8285424 w 12193149"/>
              <a:gd name="connsiteY88" fmla="*/ 1994631 h 2344739"/>
              <a:gd name="connsiteX89" fmla="*/ 8284298 w 12193149"/>
              <a:gd name="connsiteY89" fmla="*/ 1999074 h 2344739"/>
              <a:gd name="connsiteX90" fmla="*/ 8267224 w 12193149"/>
              <a:gd name="connsiteY90" fmla="*/ 2006249 h 2344739"/>
              <a:gd name="connsiteX91" fmla="*/ 8264525 w 12193149"/>
              <a:gd name="connsiteY91" fmla="*/ 2006019 h 2344739"/>
              <a:gd name="connsiteX92" fmla="*/ 8253181 w 12193149"/>
              <a:gd name="connsiteY92" fmla="*/ 2015862 h 2344739"/>
              <a:gd name="connsiteX93" fmla="*/ 8246982 w 12193149"/>
              <a:gd name="connsiteY93" fmla="*/ 2028854 h 2344739"/>
              <a:gd name="connsiteX94" fmla="*/ 8091420 w 12193149"/>
              <a:gd name="connsiteY94" fmla="*/ 2075015 h 2344739"/>
              <a:gd name="connsiteX95" fmla="*/ 7906555 w 12193149"/>
              <a:gd name="connsiteY95" fmla="*/ 2116988 h 2344739"/>
              <a:gd name="connsiteX96" fmla="*/ 7719893 w 12193149"/>
              <a:gd name="connsiteY96" fmla="*/ 2142703 h 2344739"/>
              <a:gd name="connsiteX97" fmla="*/ 7615495 w 12193149"/>
              <a:gd name="connsiteY97" fmla="*/ 2139232 h 2344739"/>
              <a:gd name="connsiteX98" fmla="*/ 7528691 w 12193149"/>
              <a:gd name="connsiteY98" fmla="*/ 2145060 h 2344739"/>
              <a:gd name="connsiteX99" fmla="*/ 7520719 w 12193149"/>
              <a:gd name="connsiteY99" fmla="*/ 2147613 h 2344739"/>
              <a:gd name="connsiteX100" fmla="*/ 7508559 w 12193149"/>
              <a:gd name="connsiteY100" fmla="*/ 2148948 h 2344739"/>
              <a:gd name="connsiteX101" fmla="*/ 7508188 w 12193149"/>
              <a:gd name="connsiteY101" fmla="*/ 2148621 h 2344739"/>
              <a:gd name="connsiteX102" fmla="*/ 7496943 w 12193149"/>
              <a:gd name="connsiteY102" fmla="*/ 2150573 h 2344739"/>
              <a:gd name="connsiteX103" fmla="*/ 7219707 w 12193149"/>
              <a:gd name="connsiteY103" fmla="*/ 2156680 h 2344739"/>
              <a:gd name="connsiteX104" fmla="*/ 7202249 w 12193149"/>
              <a:gd name="connsiteY104" fmla="*/ 2161230 h 2344739"/>
              <a:gd name="connsiteX105" fmla="*/ 7198152 w 12193149"/>
              <a:gd name="connsiteY105" fmla="*/ 2166588 h 2344739"/>
              <a:gd name="connsiteX106" fmla="*/ 7171956 w 12193149"/>
              <a:gd name="connsiteY106" fmla="*/ 2171236 h 2344739"/>
              <a:gd name="connsiteX107" fmla="*/ 7098136 w 12193149"/>
              <a:gd name="connsiteY107" fmla="*/ 2183464 h 2344739"/>
              <a:gd name="connsiteX108" fmla="*/ 7019644 w 12193149"/>
              <a:gd name="connsiteY108" fmla="*/ 2183090 h 2344739"/>
              <a:gd name="connsiteX109" fmla="*/ 6905294 w 12193149"/>
              <a:gd name="connsiteY109" fmla="*/ 2212596 h 2344739"/>
              <a:gd name="connsiteX110" fmla="*/ 6709370 w 12193149"/>
              <a:gd name="connsiteY110" fmla="*/ 2240551 h 2344739"/>
              <a:gd name="connsiteX111" fmla="*/ 6550602 w 12193149"/>
              <a:gd name="connsiteY111" fmla="*/ 2269327 h 2344739"/>
              <a:gd name="connsiteX112" fmla="*/ 6318708 w 12193149"/>
              <a:gd name="connsiteY112" fmla="*/ 2316127 h 2344739"/>
              <a:gd name="connsiteX113" fmla="*/ 6169822 w 12193149"/>
              <a:gd name="connsiteY113" fmla="*/ 2318214 h 2344739"/>
              <a:gd name="connsiteX114" fmla="*/ 6074996 w 12193149"/>
              <a:gd name="connsiteY114" fmla="*/ 2338676 h 2344739"/>
              <a:gd name="connsiteX115" fmla="*/ 6069677 w 12193149"/>
              <a:gd name="connsiteY115" fmla="*/ 2337139 h 2344739"/>
              <a:gd name="connsiteX116" fmla="*/ 6049786 w 12193149"/>
              <a:gd name="connsiteY116" fmla="*/ 2337822 h 2344739"/>
              <a:gd name="connsiteX117" fmla="*/ 6042433 w 12193149"/>
              <a:gd name="connsiteY117" fmla="*/ 2329473 h 2344739"/>
              <a:gd name="connsiteX118" fmla="*/ 6011238 w 12193149"/>
              <a:gd name="connsiteY118" fmla="*/ 2324380 h 2344739"/>
              <a:gd name="connsiteX119" fmla="*/ 5958523 w 12193149"/>
              <a:gd name="connsiteY119" fmla="*/ 2328024 h 2344739"/>
              <a:gd name="connsiteX120" fmla="*/ 5760067 w 12193149"/>
              <a:gd name="connsiteY120" fmla="*/ 2343716 h 2344739"/>
              <a:gd name="connsiteX121" fmla="*/ 5628108 w 12193149"/>
              <a:gd name="connsiteY121" fmla="*/ 2344739 h 2344739"/>
              <a:gd name="connsiteX122" fmla="*/ 5472054 w 12193149"/>
              <a:gd name="connsiteY122" fmla="*/ 2330719 h 2344739"/>
              <a:gd name="connsiteX123" fmla="*/ 5433909 w 12193149"/>
              <a:gd name="connsiteY123" fmla="*/ 2319466 h 2344739"/>
              <a:gd name="connsiteX124" fmla="*/ 5382817 w 12193149"/>
              <a:gd name="connsiteY124" fmla="*/ 2301764 h 2344739"/>
              <a:gd name="connsiteX125" fmla="*/ 5262912 w 12193149"/>
              <a:gd name="connsiteY125" fmla="*/ 2281347 h 2344739"/>
              <a:gd name="connsiteX126" fmla="*/ 5224109 w 12193149"/>
              <a:gd name="connsiteY126" fmla="*/ 2270223 h 2344739"/>
              <a:gd name="connsiteX127" fmla="*/ 5175808 w 12193149"/>
              <a:gd name="connsiteY127" fmla="*/ 2267233 h 2344739"/>
              <a:gd name="connsiteX128" fmla="*/ 5157702 w 12193149"/>
              <a:gd name="connsiteY128" fmla="*/ 2260010 h 2344739"/>
              <a:gd name="connsiteX129" fmla="*/ 5143747 w 12193149"/>
              <a:gd name="connsiteY129" fmla="*/ 2256610 h 2344739"/>
              <a:gd name="connsiteX130" fmla="*/ 5140744 w 12193149"/>
              <a:gd name="connsiteY130" fmla="*/ 2254509 h 2344739"/>
              <a:gd name="connsiteX131" fmla="*/ 5122807 w 12193149"/>
              <a:gd name="connsiteY131" fmla="*/ 2243656 h 2344739"/>
              <a:gd name="connsiteX132" fmla="*/ 5066938 w 12193149"/>
              <a:gd name="connsiteY132" fmla="*/ 2250227 h 2344739"/>
              <a:gd name="connsiteX133" fmla="*/ 5012662 w 12193149"/>
              <a:gd name="connsiteY133" fmla="*/ 2233846 h 2344739"/>
              <a:gd name="connsiteX134" fmla="*/ 4841589 w 12193149"/>
              <a:gd name="connsiteY134" fmla="*/ 2209829 h 2344739"/>
              <a:gd name="connsiteX135" fmla="*/ 4763595 w 12193149"/>
              <a:gd name="connsiteY135" fmla="*/ 2182061 h 2344739"/>
              <a:gd name="connsiteX136" fmla="*/ 4724334 w 12193149"/>
              <a:gd name="connsiteY136" fmla="*/ 2173047 h 2344739"/>
              <a:gd name="connsiteX137" fmla="*/ 4722324 w 12193149"/>
              <a:gd name="connsiteY137" fmla="*/ 2172298 h 2344739"/>
              <a:gd name="connsiteX138" fmla="*/ 4723259 w 12193149"/>
              <a:gd name="connsiteY138" fmla="*/ 2172087 h 2344739"/>
              <a:gd name="connsiteX139" fmla="*/ 4718350 w 12193149"/>
              <a:gd name="connsiteY139" fmla="*/ 2170817 h 2344739"/>
              <a:gd name="connsiteX140" fmla="*/ 4722324 w 12193149"/>
              <a:gd name="connsiteY140" fmla="*/ 2172298 h 2344739"/>
              <a:gd name="connsiteX141" fmla="*/ 4716674 w 12193149"/>
              <a:gd name="connsiteY141" fmla="*/ 2173573 h 2344739"/>
              <a:gd name="connsiteX142" fmla="*/ 4516962 w 12193149"/>
              <a:gd name="connsiteY142" fmla="*/ 2163671 h 2344739"/>
              <a:gd name="connsiteX143" fmla="*/ 4429691 w 12193149"/>
              <a:gd name="connsiteY143" fmla="*/ 2153020 h 2344739"/>
              <a:gd name="connsiteX144" fmla="*/ 4364023 w 12193149"/>
              <a:gd name="connsiteY144" fmla="*/ 2151674 h 2344739"/>
              <a:gd name="connsiteX145" fmla="*/ 4318114 w 12193149"/>
              <a:gd name="connsiteY145" fmla="*/ 2158289 h 2344739"/>
              <a:gd name="connsiteX146" fmla="*/ 4316258 w 12193149"/>
              <a:gd name="connsiteY146" fmla="*/ 2156948 h 2344739"/>
              <a:gd name="connsiteX147" fmla="*/ 4296292 w 12193149"/>
              <a:gd name="connsiteY147" fmla="*/ 2155069 h 2344739"/>
              <a:gd name="connsiteX148" fmla="*/ 4291212 w 12193149"/>
              <a:gd name="connsiteY148" fmla="*/ 2157986 h 2344739"/>
              <a:gd name="connsiteX149" fmla="*/ 4277290 w 12193149"/>
              <a:gd name="connsiteY149" fmla="*/ 2157740 h 2344739"/>
              <a:gd name="connsiteX150" fmla="*/ 4249265 w 12193149"/>
              <a:gd name="connsiteY150" fmla="*/ 2160064 h 2344739"/>
              <a:gd name="connsiteX151" fmla="*/ 4203199 w 12193149"/>
              <a:gd name="connsiteY151" fmla="*/ 2157269 h 2344739"/>
              <a:gd name="connsiteX152" fmla="*/ 4202893 w 12193149"/>
              <a:gd name="connsiteY152" fmla="*/ 2156010 h 2344739"/>
              <a:gd name="connsiteX153" fmla="*/ 4192396 w 12193149"/>
              <a:gd name="connsiteY153" fmla="*/ 2150376 h 2344739"/>
              <a:gd name="connsiteX154" fmla="*/ 4143893 w 12193149"/>
              <a:gd name="connsiteY154" fmla="*/ 2134511 h 2344739"/>
              <a:gd name="connsiteX155" fmla="*/ 4084245 w 12193149"/>
              <a:gd name="connsiteY155" fmla="*/ 2107978 h 2344739"/>
              <a:gd name="connsiteX156" fmla="*/ 4075694 w 12193149"/>
              <a:gd name="connsiteY156" fmla="*/ 2107143 h 2344739"/>
              <a:gd name="connsiteX157" fmla="*/ 4075575 w 12193149"/>
              <a:gd name="connsiteY157" fmla="*/ 2106844 h 2344739"/>
              <a:gd name="connsiteX158" fmla="*/ 4066658 w 12193149"/>
              <a:gd name="connsiteY158" fmla="*/ 2105400 h 2344739"/>
              <a:gd name="connsiteX159" fmla="*/ 4060102 w 12193149"/>
              <a:gd name="connsiteY159" fmla="*/ 2105618 h 2344739"/>
              <a:gd name="connsiteX160" fmla="*/ 4043512 w 12193149"/>
              <a:gd name="connsiteY160" fmla="*/ 2103997 h 2344739"/>
              <a:gd name="connsiteX161" fmla="*/ 4038145 w 12193149"/>
              <a:gd name="connsiteY161" fmla="*/ 2101563 h 2344739"/>
              <a:gd name="connsiteX162" fmla="*/ 4036511 w 12193149"/>
              <a:gd name="connsiteY162" fmla="*/ 2097896 h 2344739"/>
              <a:gd name="connsiteX163" fmla="*/ 4034926 w 12193149"/>
              <a:gd name="connsiteY163" fmla="*/ 2098131 h 2344739"/>
              <a:gd name="connsiteX164" fmla="*/ 4005686 w 12193149"/>
              <a:gd name="connsiteY164" fmla="*/ 2085563 h 2344739"/>
              <a:gd name="connsiteX165" fmla="*/ 3937994 w 12193149"/>
              <a:gd name="connsiteY165" fmla="*/ 2068106 h 2344739"/>
              <a:gd name="connsiteX166" fmla="*/ 3898423 w 12193149"/>
              <a:gd name="connsiteY166" fmla="*/ 2062451 h 2344739"/>
              <a:gd name="connsiteX167" fmla="*/ 3790908 w 12193149"/>
              <a:gd name="connsiteY167" fmla="*/ 2042213 h 2344739"/>
              <a:gd name="connsiteX168" fmla="*/ 3683661 w 12193149"/>
              <a:gd name="connsiteY168" fmla="*/ 2018290 h 2344739"/>
              <a:gd name="connsiteX169" fmla="*/ 3611183 w 12193149"/>
              <a:gd name="connsiteY169" fmla="*/ 1986019 h 2344739"/>
              <a:gd name="connsiteX170" fmla="*/ 3605003 w 12193149"/>
              <a:gd name="connsiteY170" fmla="*/ 1987381 h 2344739"/>
              <a:gd name="connsiteX171" fmla="*/ 3595884 w 12193149"/>
              <a:gd name="connsiteY171" fmla="*/ 1987545 h 2344739"/>
              <a:gd name="connsiteX172" fmla="*/ 3595649 w 12193149"/>
              <a:gd name="connsiteY172" fmla="*/ 1987276 h 2344739"/>
              <a:gd name="connsiteX173" fmla="*/ 3587126 w 12193149"/>
              <a:gd name="connsiteY173" fmla="*/ 1987966 h 2344739"/>
              <a:gd name="connsiteX174" fmla="*/ 3537283 w 12193149"/>
              <a:gd name="connsiteY174" fmla="*/ 1978267 h 2344739"/>
              <a:gd name="connsiteX175" fmla="*/ 3474371 w 12193149"/>
              <a:gd name="connsiteY175" fmla="*/ 1974606 h 2344739"/>
              <a:gd name="connsiteX176" fmla="*/ 3401876 w 12193149"/>
              <a:gd name="connsiteY176" fmla="*/ 1962558 h 2344739"/>
              <a:gd name="connsiteX177" fmla="*/ 3365036 w 12193149"/>
              <a:gd name="connsiteY177" fmla="*/ 1979510 h 2344739"/>
              <a:gd name="connsiteX178" fmla="*/ 3345174 w 12193149"/>
              <a:gd name="connsiteY178" fmla="*/ 1981192 h 2344739"/>
              <a:gd name="connsiteX179" fmla="*/ 3342846 w 12193149"/>
              <a:gd name="connsiteY179" fmla="*/ 1980217 h 2344739"/>
              <a:gd name="connsiteX180" fmla="*/ 3263504 w 12193149"/>
              <a:gd name="connsiteY180" fmla="*/ 1986094 h 2344739"/>
              <a:gd name="connsiteX181" fmla="*/ 3143704 w 12193149"/>
              <a:gd name="connsiteY181" fmla="*/ 1993869 h 2344739"/>
              <a:gd name="connsiteX182" fmla="*/ 3031439 w 12193149"/>
              <a:gd name="connsiteY182" fmla="*/ 1996512 h 2344739"/>
              <a:gd name="connsiteX183" fmla="*/ 2782717 w 12193149"/>
              <a:gd name="connsiteY183" fmla="*/ 2018333 h 2344739"/>
              <a:gd name="connsiteX184" fmla="*/ 2647675 w 12193149"/>
              <a:gd name="connsiteY184" fmla="*/ 2028869 h 2344739"/>
              <a:gd name="connsiteX185" fmla="*/ 2569176 w 12193149"/>
              <a:gd name="connsiteY185" fmla="*/ 2002628 h 2344739"/>
              <a:gd name="connsiteX186" fmla="*/ 2444403 w 12193149"/>
              <a:gd name="connsiteY186" fmla="*/ 2016529 h 2344739"/>
              <a:gd name="connsiteX187" fmla="*/ 2316260 w 12193149"/>
              <a:gd name="connsiteY187" fmla="*/ 2024996 h 2344739"/>
              <a:gd name="connsiteX188" fmla="*/ 2209726 w 12193149"/>
              <a:gd name="connsiteY188" fmla="*/ 2019763 h 2344739"/>
              <a:gd name="connsiteX189" fmla="*/ 2095813 w 12193149"/>
              <a:gd name="connsiteY189" fmla="*/ 2003052 h 2344739"/>
              <a:gd name="connsiteX190" fmla="*/ 1998504 w 12193149"/>
              <a:gd name="connsiteY190" fmla="*/ 1995032 h 2344739"/>
              <a:gd name="connsiteX191" fmla="*/ 1929320 w 12193149"/>
              <a:gd name="connsiteY191" fmla="*/ 2016977 h 2344739"/>
              <a:gd name="connsiteX192" fmla="*/ 1922798 w 12193149"/>
              <a:gd name="connsiteY192" fmla="*/ 2012146 h 2344739"/>
              <a:gd name="connsiteX193" fmla="*/ 1874228 w 12193149"/>
              <a:gd name="connsiteY193" fmla="*/ 2013741 h 2344739"/>
              <a:gd name="connsiteX194" fmla="*/ 1787803 w 12193149"/>
              <a:gd name="connsiteY194" fmla="*/ 2041363 h 2344739"/>
              <a:gd name="connsiteX195" fmla="*/ 1739352 w 12193149"/>
              <a:gd name="connsiteY195" fmla="*/ 2036312 h 2344739"/>
              <a:gd name="connsiteX196" fmla="*/ 1676219 w 12193149"/>
              <a:gd name="connsiteY196" fmla="*/ 2019963 h 2344739"/>
              <a:gd name="connsiteX197" fmla="*/ 1609817 w 12193149"/>
              <a:gd name="connsiteY197" fmla="*/ 2013066 h 2344739"/>
              <a:gd name="connsiteX198" fmla="*/ 1497258 w 12193149"/>
              <a:gd name="connsiteY198" fmla="*/ 1987476 h 2344739"/>
              <a:gd name="connsiteX199" fmla="*/ 1151127 w 12193149"/>
              <a:gd name="connsiteY199" fmla="*/ 1938041 h 2344739"/>
              <a:gd name="connsiteX200" fmla="*/ 859417 w 12193149"/>
              <a:gd name="connsiteY200" fmla="*/ 1928608 h 2344739"/>
              <a:gd name="connsiteX201" fmla="*/ 838688 w 12193149"/>
              <a:gd name="connsiteY201" fmla="*/ 1929821 h 2344739"/>
              <a:gd name="connsiteX202" fmla="*/ 817957 w 12193149"/>
              <a:gd name="connsiteY202" fmla="*/ 1927857 h 2344739"/>
              <a:gd name="connsiteX203" fmla="*/ 812654 w 12193149"/>
              <a:gd name="connsiteY203" fmla="*/ 1930751 h 2344739"/>
              <a:gd name="connsiteX204" fmla="*/ 721195 w 12193149"/>
              <a:gd name="connsiteY204" fmla="*/ 1929661 h 2344739"/>
              <a:gd name="connsiteX205" fmla="*/ 720890 w 12193149"/>
              <a:gd name="connsiteY205" fmla="*/ 1928399 h 2344739"/>
              <a:gd name="connsiteX206" fmla="*/ 710023 w 12193149"/>
              <a:gd name="connsiteY206" fmla="*/ 1922722 h 2344739"/>
              <a:gd name="connsiteX207" fmla="*/ 597940 w 12193149"/>
              <a:gd name="connsiteY207" fmla="*/ 1879864 h 2344739"/>
              <a:gd name="connsiteX208" fmla="*/ 579683 w 12193149"/>
              <a:gd name="connsiteY208" fmla="*/ 1877212 h 2344739"/>
              <a:gd name="connsiteX209" fmla="*/ 572865 w 12193149"/>
              <a:gd name="connsiteY209" fmla="*/ 1877401 h 2344739"/>
              <a:gd name="connsiteX210" fmla="*/ 446247 w 12193149"/>
              <a:gd name="connsiteY210" fmla="*/ 1839371 h 2344739"/>
              <a:gd name="connsiteX211" fmla="*/ 405163 w 12193149"/>
              <a:gd name="connsiteY211" fmla="*/ 1833548 h 2344739"/>
              <a:gd name="connsiteX212" fmla="*/ 293583 w 12193149"/>
              <a:gd name="connsiteY212" fmla="*/ 1812852 h 2344739"/>
              <a:gd name="connsiteX213" fmla="*/ 119529 w 12193149"/>
              <a:gd name="connsiteY213" fmla="*/ 1761047 h 2344739"/>
              <a:gd name="connsiteX214" fmla="*/ 16674 w 12193149"/>
              <a:gd name="connsiteY214" fmla="*/ 1758191 h 2344739"/>
              <a:gd name="connsiteX215" fmla="*/ 1150 w 12193149"/>
              <a:gd name="connsiteY215" fmla="*/ 1752722 h 2344739"/>
              <a:gd name="connsiteX216" fmla="*/ 1148 w 12193149"/>
              <a:gd name="connsiteY216" fmla="*/ 222213 h 2344739"/>
              <a:gd name="connsiteX217" fmla="*/ 1148 w 12193149"/>
              <a:gd name="connsiteY217" fmla="*/ 0 h 2344739"/>
              <a:gd name="connsiteX0" fmla="*/ 1148 w 12193149"/>
              <a:gd name="connsiteY0" fmla="*/ 0 h 2344739"/>
              <a:gd name="connsiteX1" fmla="*/ 12193148 w 12193149"/>
              <a:gd name="connsiteY1" fmla="*/ 0 h 2344739"/>
              <a:gd name="connsiteX2" fmla="*/ 12193149 w 12193149"/>
              <a:gd name="connsiteY2" fmla="*/ 579739 h 2344739"/>
              <a:gd name="connsiteX3" fmla="*/ 12185986 w 12193149"/>
              <a:gd name="connsiteY3" fmla="*/ 584189 h 2344739"/>
              <a:gd name="connsiteX4" fmla="*/ 12156363 w 12193149"/>
              <a:gd name="connsiteY4" fmla="*/ 597366 h 2344739"/>
              <a:gd name="connsiteX5" fmla="*/ 12139215 w 12193149"/>
              <a:gd name="connsiteY5" fmla="*/ 623179 h 2344739"/>
              <a:gd name="connsiteX6" fmla="*/ 12126327 w 12193149"/>
              <a:gd name="connsiteY6" fmla="*/ 624690 h 2344739"/>
              <a:gd name="connsiteX7" fmla="*/ 12124007 w 12193149"/>
              <a:gd name="connsiteY7" fmla="*/ 624794 h 2344739"/>
              <a:gd name="connsiteX8" fmla="*/ 12116854 w 12193149"/>
              <a:gd name="connsiteY8" fmla="*/ 628608 h 2344739"/>
              <a:gd name="connsiteX9" fmla="*/ 12099497 w 12193149"/>
              <a:gd name="connsiteY9" fmla="*/ 628139 h 2344739"/>
              <a:gd name="connsiteX10" fmla="*/ 12087073 w 12193149"/>
              <a:gd name="connsiteY10" fmla="*/ 636341 h 2344739"/>
              <a:gd name="connsiteX11" fmla="*/ 12031073 w 12193149"/>
              <a:gd name="connsiteY11" fmla="*/ 680009 h 2344739"/>
              <a:gd name="connsiteX12" fmla="*/ 11995833 w 12193149"/>
              <a:gd name="connsiteY12" fmla="*/ 703458 h 2344739"/>
              <a:gd name="connsiteX13" fmla="*/ 11979717 w 12193149"/>
              <a:gd name="connsiteY13" fmla="*/ 708161 h 2344739"/>
              <a:gd name="connsiteX14" fmla="*/ 11959046 w 12193149"/>
              <a:gd name="connsiteY14" fmla="*/ 717558 h 2344739"/>
              <a:gd name="connsiteX15" fmla="*/ 11920454 w 12193149"/>
              <a:gd name="connsiteY15" fmla="*/ 730883 h 2344739"/>
              <a:gd name="connsiteX16" fmla="*/ 11903656 w 12193149"/>
              <a:gd name="connsiteY16" fmla="*/ 742426 h 2344739"/>
              <a:gd name="connsiteX17" fmla="*/ 11895048 w 12193149"/>
              <a:gd name="connsiteY17" fmla="*/ 744791 h 2344739"/>
              <a:gd name="connsiteX18" fmla="*/ 11891968 w 12193149"/>
              <a:gd name="connsiteY18" fmla="*/ 755729 h 2344739"/>
              <a:gd name="connsiteX19" fmla="*/ 11870776 w 12193149"/>
              <a:gd name="connsiteY19" fmla="*/ 777816 h 2344739"/>
              <a:gd name="connsiteX20" fmla="*/ 11813376 w 12193149"/>
              <a:gd name="connsiteY20" fmla="*/ 797659 h 2344739"/>
              <a:gd name="connsiteX21" fmla="*/ 11590693 w 12193149"/>
              <a:gd name="connsiteY21" fmla="*/ 963777 h 2344739"/>
              <a:gd name="connsiteX22" fmla="*/ 11506817 w 12193149"/>
              <a:gd name="connsiteY22" fmla="*/ 1033623 h 2344739"/>
              <a:gd name="connsiteX23" fmla="*/ 11280332 w 12193149"/>
              <a:gd name="connsiteY23" fmla="*/ 1223571 h 2344739"/>
              <a:gd name="connsiteX24" fmla="*/ 11228309 w 12193149"/>
              <a:gd name="connsiteY24" fmla="*/ 1276236 h 2344739"/>
              <a:gd name="connsiteX25" fmla="*/ 11218087 w 12193149"/>
              <a:gd name="connsiteY25" fmla="*/ 1275961 h 2344739"/>
              <a:gd name="connsiteX26" fmla="*/ 11217184 w 12193149"/>
              <a:gd name="connsiteY26" fmla="*/ 1275018 h 2344739"/>
              <a:gd name="connsiteX27" fmla="*/ 11188885 w 12193149"/>
              <a:gd name="connsiteY27" fmla="*/ 1292383 h 2344739"/>
              <a:gd name="connsiteX28" fmla="*/ 11184501 w 12193149"/>
              <a:gd name="connsiteY28" fmla="*/ 1292525 h 2344739"/>
              <a:gd name="connsiteX29" fmla="*/ 11166854 w 12193149"/>
              <a:gd name="connsiteY29" fmla="*/ 1306612 h 2344739"/>
              <a:gd name="connsiteX30" fmla="*/ 11157311 w 12193149"/>
              <a:gd name="connsiteY30" fmla="*/ 1312414 h 2344739"/>
              <a:gd name="connsiteX31" fmla="*/ 11155496 w 12193149"/>
              <a:gd name="connsiteY31" fmla="*/ 1317097 h 2344739"/>
              <a:gd name="connsiteX32" fmla="*/ 11140961 w 12193149"/>
              <a:gd name="connsiteY32" fmla="*/ 1324115 h 2344739"/>
              <a:gd name="connsiteX33" fmla="*/ 11138961 w 12193149"/>
              <a:gd name="connsiteY33" fmla="*/ 1323772 h 2344739"/>
              <a:gd name="connsiteX34" fmla="*/ 11128208 w 12193149"/>
              <a:gd name="connsiteY34" fmla="*/ 1333832 h 2344739"/>
              <a:gd name="connsiteX35" fmla="*/ 11120691 w 12193149"/>
              <a:gd name="connsiteY35" fmla="*/ 1347424 h 2344739"/>
              <a:gd name="connsiteX36" fmla="*/ 10894683 w 12193149"/>
              <a:gd name="connsiteY36" fmla="*/ 1473399 h 2344739"/>
              <a:gd name="connsiteX37" fmla="*/ 10773300 w 12193149"/>
              <a:gd name="connsiteY37" fmla="*/ 1523191 h 2344739"/>
              <a:gd name="connsiteX38" fmla="*/ 10627668 w 12193149"/>
              <a:gd name="connsiteY38" fmla="*/ 1559229 h 2344739"/>
              <a:gd name="connsiteX39" fmla="*/ 10581895 w 12193149"/>
              <a:gd name="connsiteY39" fmla="*/ 1568689 h 2344739"/>
              <a:gd name="connsiteX40" fmla="*/ 10547790 w 12193149"/>
              <a:gd name="connsiteY40" fmla="*/ 1598423 h 2344739"/>
              <a:gd name="connsiteX41" fmla="*/ 10529643 w 12193149"/>
              <a:gd name="connsiteY41" fmla="*/ 1596907 h 2344739"/>
              <a:gd name="connsiteX42" fmla="*/ 10526446 w 12193149"/>
              <a:gd name="connsiteY42" fmla="*/ 1596411 h 2344739"/>
              <a:gd name="connsiteX43" fmla="*/ 10515129 w 12193149"/>
              <a:gd name="connsiteY43" fmla="*/ 1599537 h 2344739"/>
              <a:gd name="connsiteX44" fmla="*/ 10491735 w 12193149"/>
              <a:gd name="connsiteY44" fmla="*/ 1594156 h 2344739"/>
              <a:gd name="connsiteX45" fmla="*/ 10471418 w 12193149"/>
              <a:gd name="connsiteY45" fmla="*/ 1601693 h 2344739"/>
              <a:gd name="connsiteX46" fmla="*/ 10377042 w 12193149"/>
              <a:gd name="connsiteY46" fmla="*/ 1644598 h 2344739"/>
              <a:gd name="connsiteX47" fmla="*/ 10319338 w 12193149"/>
              <a:gd name="connsiteY47" fmla="*/ 1666221 h 2344739"/>
              <a:gd name="connsiteX48" fmla="*/ 10295467 w 12193149"/>
              <a:gd name="connsiteY48" fmla="*/ 1668079 h 2344739"/>
              <a:gd name="connsiteX49" fmla="*/ 10263443 w 12193149"/>
              <a:gd name="connsiteY49" fmla="*/ 1674948 h 2344739"/>
              <a:gd name="connsiteX50" fmla="*/ 10205418 w 12193149"/>
              <a:gd name="connsiteY50" fmla="*/ 1682149 h 2344739"/>
              <a:gd name="connsiteX51" fmla="*/ 10177759 w 12193149"/>
              <a:gd name="connsiteY51" fmla="*/ 1692943 h 2344739"/>
              <a:gd name="connsiteX52" fmla="*/ 10165070 w 12193149"/>
              <a:gd name="connsiteY52" fmla="*/ 1693739 h 2344739"/>
              <a:gd name="connsiteX53" fmla="*/ 10156308 w 12193149"/>
              <a:gd name="connsiteY53" fmla="*/ 1707487 h 2344739"/>
              <a:gd name="connsiteX54" fmla="*/ 10118267 w 12193149"/>
              <a:gd name="connsiteY54" fmla="*/ 1731142 h 2344739"/>
              <a:gd name="connsiteX55" fmla="*/ 10083317 w 12193149"/>
              <a:gd name="connsiteY55" fmla="*/ 1743296 h 2344739"/>
              <a:gd name="connsiteX56" fmla="*/ 10040388 w 12193149"/>
              <a:gd name="connsiteY56" fmla="*/ 1741632 h 2344739"/>
              <a:gd name="connsiteX57" fmla="*/ 9961167 w 12193149"/>
              <a:gd name="connsiteY57" fmla="*/ 1757147 h 2344739"/>
              <a:gd name="connsiteX58" fmla="*/ 9848940 w 12193149"/>
              <a:gd name="connsiteY58" fmla="*/ 1763915 h 2344739"/>
              <a:gd name="connsiteX59" fmla="*/ 9729457 w 12193149"/>
              <a:gd name="connsiteY59" fmla="*/ 1784122 h 2344739"/>
              <a:gd name="connsiteX60" fmla="*/ 9613704 w 12193149"/>
              <a:gd name="connsiteY60" fmla="*/ 1812371 h 2344739"/>
              <a:gd name="connsiteX61" fmla="*/ 9338590 w 12193149"/>
              <a:gd name="connsiteY61" fmla="*/ 1869293 h 2344739"/>
              <a:gd name="connsiteX62" fmla="*/ 9232518 w 12193149"/>
              <a:gd name="connsiteY62" fmla="*/ 1893149 h 2344739"/>
              <a:gd name="connsiteX63" fmla="*/ 9156690 w 12193149"/>
              <a:gd name="connsiteY63" fmla="*/ 1903228 h 2344739"/>
              <a:gd name="connsiteX64" fmla="*/ 9054601 w 12193149"/>
              <a:gd name="connsiteY64" fmla="*/ 1910755 h 2344739"/>
              <a:gd name="connsiteX65" fmla="*/ 9006634 w 12193149"/>
              <a:gd name="connsiteY65" fmla="*/ 1914040 h 2344739"/>
              <a:gd name="connsiteX66" fmla="*/ 9006349 w 12193149"/>
              <a:gd name="connsiteY66" fmla="*/ 1913800 h 2344739"/>
              <a:gd name="connsiteX67" fmla="*/ 8997380 w 12193149"/>
              <a:gd name="connsiteY67" fmla="*/ 1915011 h 2344739"/>
              <a:gd name="connsiteX68" fmla="*/ 8991542 w 12193149"/>
              <a:gd name="connsiteY68" fmla="*/ 1917072 h 2344739"/>
              <a:gd name="connsiteX69" fmla="*/ 8975485 w 12193149"/>
              <a:gd name="connsiteY69" fmla="*/ 1920298 h 2344739"/>
              <a:gd name="connsiteX70" fmla="*/ 8969159 w 12193149"/>
              <a:gd name="connsiteY70" fmla="*/ 1919598 h 2344739"/>
              <a:gd name="connsiteX71" fmla="*/ 8964196 w 12193149"/>
              <a:gd name="connsiteY71" fmla="*/ 1917373 h 2344739"/>
              <a:gd name="connsiteX72" fmla="*/ 8930136 w 12193149"/>
              <a:gd name="connsiteY72" fmla="*/ 1914185 h 2344739"/>
              <a:gd name="connsiteX73" fmla="*/ 8753592 w 12193149"/>
              <a:gd name="connsiteY73" fmla="*/ 1933417 h 2344739"/>
              <a:gd name="connsiteX74" fmla="*/ 8708995 w 12193149"/>
              <a:gd name="connsiteY74" fmla="*/ 1935518 h 2344739"/>
              <a:gd name="connsiteX75" fmla="*/ 8597219 w 12193149"/>
              <a:gd name="connsiteY75" fmla="*/ 1944090 h 2344739"/>
              <a:gd name="connsiteX76" fmla="*/ 8526378 w 12193149"/>
              <a:gd name="connsiteY76" fmla="*/ 1929248 h 2344739"/>
              <a:gd name="connsiteX77" fmla="*/ 8512131 w 12193149"/>
              <a:gd name="connsiteY77" fmla="*/ 1935163 h 2344739"/>
              <a:gd name="connsiteX78" fmla="*/ 8507315 w 12193149"/>
              <a:gd name="connsiteY78" fmla="*/ 1938164 h 2344739"/>
              <a:gd name="connsiteX79" fmla="*/ 8499116 w 12193149"/>
              <a:gd name="connsiteY79" fmla="*/ 1940902 h 2344739"/>
              <a:gd name="connsiteX80" fmla="*/ 8498742 w 12193149"/>
              <a:gd name="connsiteY80" fmla="*/ 1940723 h 2344739"/>
              <a:gd name="connsiteX81" fmla="*/ 8491397 w 12193149"/>
              <a:gd name="connsiteY81" fmla="*/ 1943773 h 2344739"/>
              <a:gd name="connsiteX82" fmla="*/ 8368330 w 12193149"/>
              <a:gd name="connsiteY82" fmla="*/ 1957815 h 2344739"/>
              <a:gd name="connsiteX83" fmla="*/ 8354947 w 12193149"/>
              <a:gd name="connsiteY83" fmla="*/ 1958009 h 2344739"/>
              <a:gd name="connsiteX84" fmla="*/ 8321252 w 12193149"/>
              <a:gd name="connsiteY84" fmla="*/ 1974587 h 2344739"/>
              <a:gd name="connsiteX85" fmla="*/ 8315581 w 12193149"/>
              <a:gd name="connsiteY85" fmla="*/ 1974913 h 2344739"/>
              <a:gd name="connsiteX86" fmla="*/ 8296322 w 12193149"/>
              <a:gd name="connsiteY86" fmla="*/ 1988808 h 2344739"/>
              <a:gd name="connsiteX87" fmla="*/ 8285424 w 12193149"/>
              <a:gd name="connsiteY87" fmla="*/ 1994631 h 2344739"/>
              <a:gd name="connsiteX88" fmla="*/ 8284298 w 12193149"/>
              <a:gd name="connsiteY88" fmla="*/ 1999074 h 2344739"/>
              <a:gd name="connsiteX89" fmla="*/ 8267224 w 12193149"/>
              <a:gd name="connsiteY89" fmla="*/ 2006249 h 2344739"/>
              <a:gd name="connsiteX90" fmla="*/ 8264525 w 12193149"/>
              <a:gd name="connsiteY90" fmla="*/ 2006019 h 2344739"/>
              <a:gd name="connsiteX91" fmla="*/ 8253181 w 12193149"/>
              <a:gd name="connsiteY91" fmla="*/ 2015862 h 2344739"/>
              <a:gd name="connsiteX92" fmla="*/ 8246982 w 12193149"/>
              <a:gd name="connsiteY92" fmla="*/ 2028854 h 2344739"/>
              <a:gd name="connsiteX93" fmla="*/ 8091420 w 12193149"/>
              <a:gd name="connsiteY93" fmla="*/ 2075015 h 2344739"/>
              <a:gd name="connsiteX94" fmla="*/ 7906555 w 12193149"/>
              <a:gd name="connsiteY94" fmla="*/ 2116988 h 2344739"/>
              <a:gd name="connsiteX95" fmla="*/ 7719893 w 12193149"/>
              <a:gd name="connsiteY95" fmla="*/ 2142703 h 2344739"/>
              <a:gd name="connsiteX96" fmla="*/ 7615495 w 12193149"/>
              <a:gd name="connsiteY96" fmla="*/ 2139232 h 2344739"/>
              <a:gd name="connsiteX97" fmla="*/ 7528691 w 12193149"/>
              <a:gd name="connsiteY97" fmla="*/ 2145060 h 2344739"/>
              <a:gd name="connsiteX98" fmla="*/ 7520719 w 12193149"/>
              <a:gd name="connsiteY98" fmla="*/ 2147613 h 2344739"/>
              <a:gd name="connsiteX99" fmla="*/ 7508559 w 12193149"/>
              <a:gd name="connsiteY99" fmla="*/ 2148948 h 2344739"/>
              <a:gd name="connsiteX100" fmla="*/ 7508188 w 12193149"/>
              <a:gd name="connsiteY100" fmla="*/ 2148621 h 2344739"/>
              <a:gd name="connsiteX101" fmla="*/ 7496943 w 12193149"/>
              <a:gd name="connsiteY101" fmla="*/ 2150573 h 2344739"/>
              <a:gd name="connsiteX102" fmla="*/ 7219707 w 12193149"/>
              <a:gd name="connsiteY102" fmla="*/ 2156680 h 2344739"/>
              <a:gd name="connsiteX103" fmla="*/ 7202249 w 12193149"/>
              <a:gd name="connsiteY103" fmla="*/ 2161230 h 2344739"/>
              <a:gd name="connsiteX104" fmla="*/ 7198152 w 12193149"/>
              <a:gd name="connsiteY104" fmla="*/ 2166588 h 2344739"/>
              <a:gd name="connsiteX105" fmla="*/ 7171956 w 12193149"/>
              <a:gd name="connsiteY105" fmla="*/ 2171236 h 2344739"/>
              <a:gd name="connsiteX106" fmla="*/ 7098136 w 12193149"/>
              <a:gd name="connsiteY106" fmla="*/ 2183464 h 2344739"/>
              <a:gd name="connsiteX107" fmla="*/ 7019644 w 12193149"/>
              <a:gd name="connsiteY107" fmla="*/ 2183090 h 2344739"/>
              <a:gd name="connsiteX108" fmla="*/ 6905294 w 12193149"/>
              <a:gd name="connsiteY108" fmla="*/ 2212596 h 2344739"/>
              <a:gd name="connsiteX109" fmla="*/ 6709370 w 12193149"/>
              <a:gd name="connsiteY109" fmla="*/ 2240551 h 2344739"/>
              <a:gd name="connsiteX110" fmla="*/ 6550602 w 12193149"/>
              <a:gd name="connsiteY110" fmla="*/ 2269327 h 2344739"/>
              <a:gd name="connsiteX111" fmla="*/ 6318708 w 12193149"/>
              <a:gd name="connsiteY111" fmla="*/ 2316127 h 2344739"/>
              <a:gd name="connsiteX112" fmla="*/ 6169822 w 12193149"/>
              <a:gd name="connsiteY112" fmla="*/ 2318214 h 2344739"/>
              <a:gd name="connsiteX113" fmla="*/ 6074996 w 12193149"/>
              <a:gd name="connsiteY113" fmla="*/ 2338676 h 2344739"/>
              <a:gd name="connsiteX114" fmla="*/ 6069677 w 12193149"/>
              <a:gd name="connsiteY114" fmla="*/ 2337139 h 2344739"/>
              <a:gd name="connsiteX115" fmla="*/ 6049786 w 12193149"/>
              <a:gd name="connsiteY115" fmla="*/ 2337822 h 2344739"/>
              <a:gd name="connsiteX116" fmla="*/ 6042433 w 12193149"/>
              <a:gd name="connsiteY116" fmla="*/ 2329473 h 2344739"/>
              <a:gd name="connsiteX117" fmla="*/ 6011238 w 12193149"/>
              <a:gd name="connsiteY117" fmla="*/ 2324380 h 2344739"/>
              <a:gd name="connsiteX118" fmla="*/ 5958523 w 12193149"/>
              <a:gd name="connsiteY118" fmla="*/ 2328024 h 2344739"/>
              <a:gd name="connsiteX119" fmla="*/ 5760067 w 12193149"/>
              <a:gd name="connsiteY119" fmla="*/ 2343716 h 2344739"/>
              <a:gd name="connsiteX120" fmla="*/ 5628108 w 12193149"/>
              <a:gd name="connsiteY120" fmla="*/ 2344739 h 2344739"/>
              <a:gd name="connsiteX121" fmla="*/ 5472054 w 12193149"/>
              <a:gd name="connsiteY121" fmla="*/ 2330719 h 2344739"/>
              <a:gd name="connsiteX122" fmla="*/ 5433909 w 12193149"/>
              <a:gd name="connsiteY122" fmla="*/ 2319466 h 2344739"/>
              <a:gd name="connsiteX123" fmla="*/ 5382817 w 12193149"/>
              <a:gd name="connsiteY123" fmla="*/ 2301764 h 2344739"/>
              <a:gd name="connsiteX124" fmla="*/ 5262912 w 12193149"/>
              <a:gd name="connsiteY124" fmla="*/ 2281347 h 2344739"/>
              <a:gd name="connsiteX125" fmla="*/ 5224109 w 12193149"/>
              <a:gd name="connsiteY125" fmla="*/ 2270223 h 2344739"/>
              <a:gd name="connsiteX126" fmla="*/ 5175808 w 12193149"/>
              <a:gd name="connsiteY126" fmla="*/ 2267233 h 2344739"/>
              <a:gd name="connsiteX127" fmla="*/ 5157702 w 12193149"/>
              <a:gd name="connsiteY127" fmla="*/ 2260010 h 2344739"/>
              <a:gd name="connsiteX128" fmla="*/ 5143747 w 12193149"/>
              <a:gd name="connsiteY128" fmla="*/ 2256610 h 2344739"/>
              <a:gd name="connsiteX129" fmla="*/ 5140744 w 12193149"/>
              <a:gd name="connsiteY129" fmla="*/ 2254509 h 2344739"/>
              <a:gd name="connsiteX130" fmla="*/ 5122807 w 12193149"/>
              <a:gd name="connsiteY130" fmla="*/ 2243656 h 2344739"/>
              <a:gd name="connsiteX131" fmla="*/ 5066938 w 12193149"/>
              <a:gd name="connsiteY131" fmla="*/ 2250227 h 2344739"/>
              <a:gd name="connsiteX132" fmla="*/ 5012662 w 12193149"/>
              <a:gd name="connsiteY132" fmla="*/ 2233846 h 2344739"/>
              <a:gd name="connsiteX133" fmla="*/ 4841589 w 12193149"/>
              <a:gd name="connsiteY133" fmla="*/ 2209829 h 2344739"/>
              <a:gd name="connsiteX134" fmla="*/ 4763595 w 12193149"/>
              <a:gd name="connsiteY134" fmla="*/ 2182061 h 2344739"/>
              <a:gd name="connsiteX135" fmla="*/ 4724334 w 12193149"/>
              <a:gd name="connsiteY135" fmla="*/ 2173047 h 2344739"/>
              <a:gd name="connsiteX136" fmla="*/ 4722324 w 12193149"/>
              <a:gd name="connsiteY136" fmla="*/ 2172298 h 2344739"/>
              <a:gd name="connsiteX137" fmla="*/ 4723259 w 12193149"/>
              <a:gd name="connsiteY137" fmla="*/ 2172087 h 2344739"/>
              <a:gd name="connsiteX138" fmla="*/ 4718350 w 12193149"/>
              <a:gd name="connsiteY138" fmla="*/ 2170817 h 2344739"/>
              <a:gd name="connsiteX139" fmla="*/ 4722324 w 12193149"/>
              <a:gd name="connsiteY139" fmla="*/ 2172298 h 2344739"/>
              <a:gd name="connsiteX140" fmla="*/ 4716674 w 12193149"/>
              <a:gd name="connsiteY140" fmla="*/ 2173573 h 2344739"/>
              <a:gd name="connsiteX141" fmla="*/ 4516962 w 12193149"/>
              <a:gd name="connsiteY141" fmla="*/ 2163671 h 2344739"/>
              <a:gd name="connsiteX142" fmla="*/ 4429691 w 12193149"/>
              <a:gd name="connsiteY142" fmla="*/ 2153020 h 2344739"/>
              <a:gd name="connsiteX143" fmla="*/ 4364023 w 12193149"/>
              <a:gd name="connsiteY143" fmla="*/ 2151674 h 2344739"/>
              <a:gd name="connsiteX144" fmla="*/ 4318114 w 12193149"/>
              <a:gd name="connsiteY144" fmla="*/ 2158289 h 2344739"/>
              <a:gd name="connsiteX145" fmla="*/ 4316258 w 12193149"/>
              <a:gd name="connsiteY145" fmla="*/ 2156948 h 2344739"/>
              <a:gd name="connsiteX146" fmla="*/ 4296292 w 12193149"/>
              <a:gd name="connsiteY146" fmla="*/ 2155069 h 2344739"/>
              <a:gd name="connsiteX147" fmla="*/ 4291212 w 12193149"/>
              <a:gd name="connsiteY147" fmla="*/ 2157986 h 2344739"/>
              <a:gd name="connsiteX148" fmla="*/ 4277290 w 12193149"/>
              <a:gd name="connsiteY148" fmla="*/ 2157740 h 2344739"/>
              <a:gd name="connsiteX149" fmla="*/ 4249265 w 12193149"/>
              <a:gd name="connsiteY149" fmla="*/ 2160064 h 2344739"/>
              <a:gd name="connsiteX150" fmla="*/ 4203199 w 12193149"/>
              <a:gd name="connsiteY150" fmla="*/ 2157269 h 2344739"/>
              <a:gd name="connsiteX151" fmla="*/ 4202893 w 12193149"/>
              <a:gd name="connsiteY151" fmla="*/ 2156010 h 2344739"/>
              <a:gd name="connsiteX152" fmla="*/ 4192396 w 12193149"/>
              <a:gd name="connsiteY152" fmla="*/ 2150376 h 2344739"/>
              <a:gd name="connsiteX153" fmla="*/ 4143893 w 12193149"/>
              <a:gd name="connsiteY153" fmla="*/ 2134511 h 2344739"/>
              <a:gd name="connsiteX154" fmla="*/ 4084245 w 12193149"/>
              <a:gd name="connsiteY154" fmla="*/ 2107978 h 2344739"/>
              <a:gd name="connsiteX155" fmla="*/ 4075694 w 12193149"/>
              <a:gd name="connsiteY155" fmla="*/ 2107143 h 2344739"/>
              <a:gd name="connsiteX156" fmla="*/ 4075575 w 12193149"/>
              <a:gd name="connsiteY156" fmla="*/ 2106844 h 2344739"/>
              <a:gd name="connsiteX157" fmla="*/ 4066658 w 12193149"/>
              <a:gd name="connsiteY157" fmla="*/ 2105400 h 2344739"/>
              <a:gd name="connsiteX158" fmla="*/ 4060102 w 12193149"/>
              <a:gd name="connsiteY158" fmla="*/ 2105618 h 2344739"/>
              <a:gd name="connsiteX159" fmla="*/ 4043512 w 12193149"/>
              <a:gd name="connsiteY159" fmla="*/ 2103997 h 2344739"/>
              <a:gd name="connsiteX160" fmla="*/ 4038145 w 12193149"/>
              <a:gd name="connsiteY160" fmla="*/ 2101563 h 2344739"/>
              <a:gd name="connsiteX161" fmla="*/ 4036511 w 12193149"/>
              <a:gd name="connsiteY161" fmla="*/ 2097896 h 2344739"/>
              <a:gd name="connsiteX162" fmla="*/ 4034926 w 12193149"/>
              <a:gd name="connsiteY162" fmla="*/ 2098131 h 2344739"/>
              <a:gd name="connsiteX163" fmla="*/ 4005686 w 12193149"/>
              <a:gd name="connsiteY163" fmla="*/ 2085563 h 2344739"/>
              <a:gd name="connsiteX164" fmla="*/ 3937994 w 12193149"/>
              <a:gd name="connsiteY164" fmla="*/ 2068106 h 2344739"/>
              <a:gd name="connsiteX165" fmla="*/ 3898423 w 12193149"/>
              <a:gd name="connsiteY165" fmla="*/ 2062451 h 2344739"/>
              <a:gd name="connsiteX166" fmla="*/ 3790908 w 12193149"/>
              <a:gd name="connsiteY166" fmla="*/ 2042213 h 2344739"/>
              <a:gd name="connsiteX167" fmla="*/ 3683661 w 12193149"/>
              <a:gd name="connsiteY167" fmla="*/ 2018290 h 2344739"/>
              <a:gd name="connsiteX168" fmla="*/ 3611183 w 12193149"/>
              <a:gd name="connsiteY168" fmla="*/ 1986019 h 2344739"/>
              <a:gd name="connsiteX169" fmla="*/ 3605003 w 12193149"/>
              <a:gd name="connsiteY169" fmla="*/ 1987381 h 2344739"/>
              <a:gd name="connsiteX170" fmla="*/ 3595884 w 12193149"/>
              <a:gd name="connsiteY170" fmla="*/ 1987545 h 2344739"/>
              <a:gd name="connsiteX171" fmla="*/ 3595649 w 12193149"/>
              <a:gd name="connsiteY171" fmla="*/ 1987276 h 2344739"/>
              <a:gd name="connsiteX172" fmla="*/ 3587126 w 12193149"/>
              <a:gd name="connsiteY172" fmla="*/ 1987966 h 2344739"/>
              <a:gd name="connsiteX173" fmla="*/ 3537283 w 12193149"/>
              <a:gd name="connsiteY173" fmla="*/ 1978267 h 2344739"/>
              <a:gd name="connsiteX174" fmla="*/ 3474371 w 12193149"/>
              <a:gd name="connsiteY174" fmla="*/ 1974606 h 2344739"/>
              <a:gd name="connsiteX175" fmla="*/ 3401876 w 12193149"/>
              <a:gd name="connsiteY175" fmla="*/ 1962558 h 2344739"/>
              <a:gd name="connsiteX176" fmla="*/ 3365036 w 12193149"/>
              <a:gd name="connsiteY176" fmla="*/ 1979510 h 2344739"/>
              <a:gd name="connsiteX177" fmla="*/ 3345174 w 12193149"/>
              <a:gd name="connsiteY177" fmla="*/ 1981192 h 2344739"/>
              <a:gd name="connsiteX178" fmla="*/ 3342846 w 12193149"/>
              <a:gd name="connsiteY178" fmla="*/ 1980217 h 2344739"/>
              <a:gd name="connsiteX179" fmla="*/ 3263504 w 12193149"/>
              <a:gd name="connsiteY179" fmla="*/ 1986094 h 2344739"/>
              <a:gd name="connsiteX180" fmla="*/ 3143704 w 12193149"/>
              <a:gd name="connsiteY180" fmla="*/ 1993869 h 2344739"/>
              <a:gd name="connsiteX181" fmla="*/ 3031439 w 12193149"/>
              <a:gd name="connsiteY181" fmla="*/ 1996512 h 2344739"/>
              <a:gd name="connsiteX182" fmla="*/ 2782717 w 12193149"/>
              <a:gd name="connsiteY182" fmla="*/ 2018333 h 2344739"/>
              <a:gd name="connsiteX183" fmla="*/ 2647675 w 12193149"/>
              <a:gd name="connsiteY183" fmla="*/ 2028869 h 2344739"/>
              <a:gd name="connsiteX184" fmla="*/ 2569176 w 12193149"/>
              <a:gd name="connsiteY184" fmla="*/ 2002628 h 2344739"/>
              <a:gd name="connsiteX185" fmla="*/ 2444403 w 12193149"/>
              <a:gd name="connsiteY185" fmla="*/ 2016529 h 2344739"/>
              <a:gd name="connsiteX186" fmla="*/ 2316260 w 12193149"/>
              <a:gd name="connsiteY186" fmla="*/ 2024996 h 2344739"/>
              <a:gd name="connsiteX187" fmla="*/ 2209726 w 12193149"/>
              <a:gd name="connsiteY187" fmla="*/ 2019763 h 2344739"/>
              <a:gd name="connsiteX188" fmla="*/ 2095813 w 12193149"/>
              <a:gd name="connsiteY188" fmla="*/ 2003052 h 2344739"/>
              <a:gd name="connsiteX189" fmla="*/ 1998504 w 12193149"/>
              <a:gd name="connsiteY189" fmla="*/ 1995032 h 2344739"/>
              <a:gd name="connsiteX190" fmla="*/ 1929320 w 12193149"/>
              <a:gd name="connsiteY190" fmla="*/ 2016977 h 2344739"/>
              <a:gd name="connsiteX191" fmla="*/ 1922798 w 12193149"/>
              <a:gd name="connsiteY191" fmla="*/ 2012146 h 2344739"/>
              <a:gd name="connsiteX192" fmla="*/ 1874228 w 12193149"/>
              <a:gd name="connsiteY192" fmla="*/ 2013741 h 2344739"/>
              <a:gd name="connsiteX193" fmla="*/ 1787803 w 12193149"/>
              <a:gd name="connsiteY193" fmla="*/ 2041363 h 2344739"/>
              <a:gd name="connsiteX194" fmla="*/ 1739352 w 12193149"/>
              <a:gd name="connsiteY194" fmla="*/ 2036312 h 2344739"/>
              <a:gd name="connsiteX195" fmla="*/ 1676219 w 12193149"/>
              <a:gd name="connsiteY195" fmla="*/ 2019963 h 2344739"/>
              <a:gd name="connsiteX196" fmla="*/ 1609817 w 12193149"/>
              <a:gd name="connsiteY196" fmla="*/ 2013066 h 2344739"/>
              <a:gd name="connsiteX197" fmla="*/ 1497258 w 12193149"/>
              <a:gd name="connsiteY197" fmla="*/ 1987476 h 2344739"/>
              <a:gd name="connsiteX198" fmla="*/ 1151127 w 12193149"/>
              <a:gd name="connsiteY198" fmla="*/ 1938041 h 2344739"/>
              <a:gd name="connsiteX199" fmla="*/ 859417 w 12193149"/>
              <a:gd name="connsiteY199" fmla="*/ 1928608 h 2344739"/>
              <a:gd name="connsiteX200" fmla="*/ 838688 w 12193149"/>
              <a:gd name="connsiteY200" fmla="*/ 1929821 h 2344739"/>
              <a:gd name="connsiteX201" fmla="*/ 817957 w 12193149"/>
              <a:gd name="connsiteY201" fmla="*/ 1927857 h 2344739"/>
              <a:gd name="connsiteX202" fmla="*/ 812654 w 12193149"/>
              <a:gd name="connsiteY202" fmla="*/ 1930751 h 2344739"/>
              <a:gd name="connsiteX203" fmla="*/ 721195 w 12193149"/>
              <a:gd name="connsiteY203" fmla="*/ 1929661 h 2344739"/>
              <a:gd name="connsiteX204" fmla="*/ 720890 w 12193149"/>
              <a:gd name="connsiteY204" fmla="*/ 1928399 h 2344739"/>
              <a:gd name="connsiteX205" fmla="*/ 710023 w 12193149"/>
              <a:gd name="connsiteY205" fmla="*/ 1922722 h 2344739"/>
              <a:gd name="connsiteX206" fmla="*/ 597940 w 12193149"/>
              <a:gd name="connsiteY206" fmla="*/ 1879864 h 2344739"/>
              <a:gd name="connsiteX207" fmla="*/ 579683 w 12193149"/>
              <a:gd name="connsiteY207" fmla="*/ 1877212 h 2344739"/>
              <a:gd name="connsiteX208" fmla="*/ 572865 w 12193149"/>
              <a:gd name="connsiteY208" fmla="*/ 1877401 h 2344739"/>
              <a:gd name="connsiteX209" fmla="*/ 446247 w 12193149"/>
              <a:gd name="connsiteY209" fmla="*/ 1839371 h 2344739"/>
              <a:gd name="connsiteX210" fmla="*/ 405163 w 12193149"/>
              <a:gd name="connsiteY210" fmla="*/ 1833548 h 2344739"/>
              <a:gd name="connsiteX211" fmla="*/ 293583 w 12193149"/>
              <a:gd name="connsiteY211" fmla="*/ 1812852 h 2344739"/>
              <a:gd name="connsiteX212" fmla="*/ 119529 w 12193149"/>
              <a:gd name="connsiteY212" fmla="*/ 1761047 h 2344739"/>
              <a:gd name="connsiteX213" fmla="*/ 16674 w 12193149"/>
              <a:gd name="connsiteY213" fmla="*/ 1758191 h 2344739"/>
              <a:gd name="connsiteX214" fmla="*/ 1150 w 12193149"/>
              <a:gd name="connsiteY214" fmla="*/ 1752722 h 2344739"/>
              <a:gd name="connsiteX215" fmla="*/ 1148 w 12193149"/>
              <a:gd name="connsiteY215" fmla="*/ 222213 h 2344739"/>
              <a:gd name="connsiteX216" fmla="*/ 1148 w 12193149"/>
              <a:gd name="connsiteY216" fmla="*/ 0 h 234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12193149" h="2344739">
                <a:moveTo>
                  <a:pt x="1148" y="0"/>
                </a:moveTo>
                <a:lnTo>
                  <a:pt x="12193148" y="0"/>
                </a:lnTo>
                <a:cubicBezTo>
                  <a:pt x="12193148" y="193246"/>
                  <a:pt x="12193149" y="386493"/>
                  <a:pt x="12193149" y="579739"/>
                </a:cubicBezTo>
                <a:lnTo>
                  <a:pt x="12185986" y="584189"/>
                </a:lnTo>
                <a:cubicBezTo>
                  <a:pt x="12156393" y="577430"/>
                  <a:pt x="12176978" y="588328"/>
                  <a:pt x="12156363" y="597366"/>
                </a:cubicBezTo>
                <a:cubicBezTo>
                  <a:pt x="12172308" y="611308"/>
                  <a:pt x="12127905" y="602876"/>
                  <a:pt x="12139215" y="623179"/>
                </a:cubicBezTo>
                <a:cubicBezTo>
                  <a:pt x="12135103" y="624180"/>
                  <a:pt x="12130766" y="624512"/>
                  <a:pt x="12126327" y="624690"/>
                </a:cubicBezTo>
                <a:lnTo>
                  <a:pt x="12124007" y="624794"/>
                </a:lnTo>
                <a:lnTo>
                  <a:pt x="12116854" y="628608"/>
                </a:lnTo>
                <a:lnTo>
                  <a:pt x="12099497" y="628139"/>
                </a:lnTo>
                <a:cubicBezTo>
                  <a:pt x="12095162" y="629804"/>
                  <a:pt x="12090978" y="632365"/>
                  <a:pt x="12087073" y="636341"/>
                </a:cubicBezTo>
                <a:cubicBezTo>
                  <a:pt x="12078890" y="656743"/>
                  <a:pt x="12040481" y="653846"/>
                  <a:pt x="12031073" y="680009"/>
                </a:cubicBezTo>
                <a:cubicBezTo>
                  <a:pt x="12026399" y="688254"/>
                  <a:pt x="12004497" y="705355"/>
                  <a:pt x="11995833" y="703458"/>
                </a:cubicBezTo>
                <a:cubicBezTo>
                  <a:pt x="11990333" y="705967"/>
                  <a:pt x="11986699" y="712045"/>
                  <a:pt x="11979717" y="708161"/>
                </a:cubicBezTo>
                <a:cubicBezTo>
                  <a:pt x="11970382" y="704240"/>
                  <a:pt x="11963763" y="727262"/>
                  <a:pt x="11959046" y="717558"/>
                </a:cubicBezTo>
                <a:lnTo>
                  <a:pt x="11920454" y="730883"/>
                </a:lnTo>
                <a:cubicBezTo>
                  <a:pt x="11919152" y="737943"/>
                  <a:pt x="11912619" y="740145"/>
                  <a:pt x="11903656" y="742426"/>
                </a:cubicBezTo>
                <a:lnTo>
                  <a:pt x="11895048" y="744791"/>
                </a:lnTo>
                <a:lnTo>
                  <a:pt x="11891968" y="755729"/>
                </a:lnTo>
                <a:cubicBezTo>
                  <a:pt x="11881074" y="746401"/>
                  <a:pt x="11884523" y="777742"/>
                  <a:pt x="11870776" y="777816"/>
                </a:cubicBezTo>
                <a:lnTo>
                  <a:pt x="11813376" y="797659"/>
                </a:lnTo>
                <a:lnTo>
                  <a:pt x="11590693" y="963777"/>
                </a:lnTo>
                <a:cubicBezTo>
                  <a:pt x="11550201" y="990714"/>
                  <a:pt x="11542649" y="940770"/>
                  <a:pt x="11506817" y="1033623"/>
                </a:cubicBezTo>
                <a:cubicBezTo>
                  <a:pt x="11450023" y="1089460"/>
                  <a:pt x="11337127" y="1190174"/>
                  <a:pt x="11280332" y="1223571"/>
                </a:cubicBezTo>
                <a:cubicBezTo>
                  <a:pt x="11267547" y="1231171"/>
                  <a:pt x="11229147" y="1296589"/>
                  <a:pt x="11228309" y="1276236"/>
                </a:cubicBezTo>
                <a:cubicBezTo>
                  <a:pt x="11223950" y="1278203"/>
                  <a:pt x="11220761" y="1277680"/>
                  <a:pt x="11218087" y="1275961"/>
                </a:cubicBezTo>
                <a:lnTo>
                  <a:pt x="11217184" y="1275018"/>
                </a:lnTo>
                <a:lnTo>
                  <a:pt x="11188885" y="1292383"/>
                </a:lnTo>
                <a:lnTo>
                  <a:pt x="11184501" y="1292525"/>
                </a:lnTo>
                <a:lnTo>
                  <a:pt x="11166854" y="1306612"/>
                </a:lnTo>
                <a:lnTo>
                  <a:pt x="11157311" y="1312414"/>
                </a:lnTo>
                <a:lnTo>
                  <a:pt x="11155496" y="1317097"/>
                </a:lnTo>
                <a:cubicBezTo>
                  <a:pt x="11153045" y="1320465"/>
                  <a:pt x="11148902" y="1323112"/>
                  <a:pt x="11140961" y="1324115"/>
                </a:cubicBezTo>
                <a:lnTo>
                  <a:pt x="11138961" y="1323772"/>
                </a:lnTo>
                <a:lnTo>
                  <a:pt x="11128208" y="1333832"/>
                </a:lnTo>
                <a:cubicBezTo>
                  <a:pt x="11124962" y="1337814"/>
                  <a:pt x="11122359" y="1342287"/>
                  <a:pt x="11120691" y="1347424"/>
                </a:cubicBezTo>
                <a:cubicBezTo>
                  <a:pt x="11081770" y="1370685"/>
                  <a:pt x="10952581" y="1444106"/>
                  <a:pt x="10894683" y="1473399"/>
                </a:cubicBezTo>
                <a:cubicBezTo>
                  <a:pt x="10861781" y="1488434"/>
                  <a:pt x="10817803" y="1508886"/>
                  <a:pt x="10773300" y="1523191"/>
                </a:cubicBezTo>
                <a:cubicBezTo>
                  <a:pt x="10733414" y="1567419"/>
                  <a:pt x="10677791" y="1526735"/>
                  <a:pt x="10627668" y="1559229"/>
                </a:cubicBezTo>
                <a:cubicBezTo>
                  <a:pt x="10590276" y="1542103"/>
                  <a:pt x="10613693" y="1562282"/>
                  <a:pt x="10581895" y="1568689"/>
                </a:cubicBezTo>
                <a:cubicBezTo>
                  <a:pt x="10597733" y="1591656"/>
                  <a:pt x="10540912" y="1568241"/>
                  <a:pt x="10547790" y="1598423"/>
                </a:cubicBezTo>
                <a:cubicBezTo>
                  <a:pt x="10541784" y="1598632"/>
                  <a:pt x="10535750" y="1597886"/>
                  <a:pt x="10529643" y="1596907"/>
                </a:cubicBezTo>
                <a:lnTo>
                  <a:pt x="10526446" y="1596411"/>
                </a:lnTo>
                <a:lnTo>
                  <a:pt x="10515129" y="1599537"/>
                </a:lnTo>
                <a:lnTo>
                  <a:pt x="10491735" y="1594156"/>
                </a:lnTo>
                <a:cubicBezTo>
                  <a:pt x="10485147" y="1595190"/>
                  <a:pt x="10478389" y="1597459"/>
                  <a:pt x="10471418" y="1601693"/>
                </a:cubicBezTo>
                <a:cubicBezTo>
                  <a:pt x="10451763" y="1626665"/>
                  <a:pt x="10400774" y="1612276"/>
                  <a:pt x="10377042" y="1644598"/>
                </a:cubicBezTo>
                <a:cubicBezTo>
                  <a:pt x="10367240" y="1654315"/>
                  <a:pt x="10330319" y="1671126"/>
                  <a:pt x="10319338" y="1666221"/>
                </a:cubicBezTo>
                <a:cubicBezTo>
                  <a:pt x="10310813" y="1668060"/>
                  <a:pt x="10303331" y="1675173"/>
                  <a:pt x="10295467" y="1668079"/>
                </a:cubicBezTo>
                <a:cubicBezTo>
                  <a:pt x="10284420" y="1660290"/>
                  <a:pt x="10265794" y="1689186"/>
                  <a:pt x="10263443" y="1674948"/>
                </a:cubicBezTo>
                <a:lnTo>
                  <a:pt x="10205418" y="1682149"/>
                </a:lnTo>
                <a:cubicBezTo>
                  <a:pt x="10200696" y="1691209"/>
                  <a:pt x="10190895" y="1692356"/>
                  <a:pt x="10177759" y="1692943"/>
                </a:cubicBezTo>
                <a:lnTo>
                  <a:pt x="10165070" y="1693739"/>
                </a:lnTo>
                <a:lnTo>
                  <a:pt x="10156308" y="1707487"/>
                </a:lnTo>
                <a:cubicBezTo>
                  <a:pt x="10145406" y="1692057"/>
                  <a:pt x="10136981" y="1734810"/>
                  <a:pt x="10118267" y="1731142"/>
                </a:cubicBezTo>
                <a:lnTo>
                  <a:pt x="10083317" y="1743296"/>
                </a:lnTo>
                <a:cubicBezTo>
                  <a:pt x="10075718" y="1741227"/>
                  <a:pt x="10048011" y="1742555"/>
                  <a:pt x="10040388" y="1741632"/>
                </a:cubicBezTo>
                <a:cubicBezTo>
                  <a:pt x="9999609" y="1751733"/>
                  <a:pt x="9985545" y="1752223"/>
                  <a:pt x="9961167" y="1757147"/>
                </a:cubicBezTo>
                <a:cubicBezTo>
                  <a:pt x="9920131" y="1757289"/>
                  <a:pt x="9889892" y="1754090"/>
                  <a:pt x="9848940" y="1763915"/>
                </a:cubicBezTo>
                <a:lnTo>
                  <a:pt x="9729457" y="1784122"/>
                </a:lnTo>
                <a:cubicBezTo>
                  <a:pt x="9676207" y="1774536"/>
                  <a:pt x="9631235" y="1799759"/>
                  <a:pt x="9613704" y="1812371"/>
                </a:cubicBezTo>
                <a:cubicBezTo>
                  <a:pt x="9548152" y="1826647"/>
                  <a:pt x="9410970" y="1863993"/>
                  <a:pt x="9338590" y="1869293"/>
                </a:cubicBezTo>
                <a:lnTo>
                  <a:pt x="9232518" y="1893149"/>
                </a:lnTo>
                <a:lnTo>
                  <a:pt x="9156690" y="1903228"/>
                </a:lnTo>
                <a:lnTo>
                  <a:pt x="9054601" y="1910755"/>
                </a:lnTo>
                <a:lnTo>
                  <a:pt x="9006634" y="1914040"/>
                </a:lnTo>
                <a:lnTo>
                  <a:pt x="9006349" y="1913800"/>
                </a:lnTo>
                <a:cubicBezTo>
                  <a:pt x="9004294" y="1913580"/>
                  <a:pt x="9001475" y="1913908"/>
                  <a:pt x="8997380" y="1915011"/>
                </a:cubicBezTo>
                <a:lnTo>
                  <a:pt x="8991542" y="1917072"/>
                </a:lnTo>
                <a:lnTo>
                  <a:pt x="8975485" y="1920298"/>
                </a:lnTo>
                <a:lnTo>
                  <a:pt x="8969159" y="1919598"/>
                </a:lnTo>
                <a:lnTo>
                  <a:pt x="8964196" y="1917373"/>
                </a:lnTo>
                <a:cubicBezTo>
                  <a:pt x="8955841" y="1925324"/>
                  <a:pt x="8956668" y="1934272"/>
                  <a:pt x="8930136" y="1914185"/>
                </a:cubicBezTo>
                <a:cubicBezTo>
                  <a:pt x="8899182" y="1915205"/>
                  <a:pt x="8790451" y="1929860"/>
                  <a:pt x="8753592" y="1933417"/>
                </a:cubicBezTo>
                <a:cubicBezTo>
                  <a:pt x="8720970" y="1944137"/>
                  <a:pt x="8749345" y="1930476"/>
                  <a:pt x="8708995" y="1935518"/>
                </a:cubicBezTo>
                <a:cubicBezTo>
                  <a:pt x="8672757" y="1955053"/>
                  <a:pt x="8640293" y="1938613"/>
                  <a:pt x="8597219" y="1944090"/>
                </a:cubicBezTo>
                <a:lnTo>
                  <a:pt x="8526378" y="1929248"/>
                </a:lnTo>
                <a:lnTo>
                  <a:pt x="8512131" y="1935163"/>
                </a:lnTo>
                <a:lnTo>
                  <a:pt x="8507315" y="1938164"/>
                </a:lnTo>
                <a:cubicBezTo>
                  <a:pt x="8503797" y="1939941"/>
                  <a:pt x="8501196" y="1940752"/>
                  <a:pt x="8499116" y="1940902"/>
                </a:cubicBezTo>
                <a:lnTo>
                  <a:pt x="8498742" y="1940723"/>
                </a:lnTo>
                <a:lnTo>
                  <a:pt x="8491397" y="1943773"/>
                </a:lnTo>
                <a:lnTo>
                  <a:pt x="8368330" y="1957815"/>
                </a:lnTo>
                <a:cubicBezTo>
                  <a:pt x="8363173" y="1959840"/>
                  <a:pt x="8358881" y="1959492"/>
                  <a:pt x="8354947" y="1958009"/>
                </a:cubicBezTo>
                <a:lnTo>
                  <a:pt x="8321252" y="1974587"/>
                </a:lnTo>
                <a:lnTo>
                  <a:pt x="8315581" y="1974913"/>
                </a:lnTo>
                <a:lnTo>
                  <a:pt x="8296322" y="1988808"/>
                </a:lnTo>
                <a:lnTo>
                  <a:pt x="8285424" y="1994631"/>
                </a:lnTo>
                <a:lnTo>
                  <a:pt x="8284298" y="1999074"/>
                </a:lnTo>
                <a:cubicBezTo>
                  <a:pt x="8281994" y="2002319"/>
                  <a:pt x="8277300" y="2004967"/>
                  <a:pt x="8267224" y="2006249"/>
                </a:cubicBezTo>
                <a:lnTo>
                  <a:pt x="8264525" y="2006019"/>
                </a:lnTo>
                <a:lnTo>
                  <a:pt x="8253181" y="2015862"/>
                </a:lnTo>
                <a:cubicBezTo>
                  <a:pt x="8250007" y="2019712"/>
                  <a:pt x="8247795" y="2023994"/>
                  <a:pt x="8246982" y="2028854"/>
                </a:cubicBezTo>
                <a:cubicBezTo>
                  <a:pt x="8182975" y="2025947"/>
                  <a:pt x="8148279" y="2060069"/>
                  <a:pt x="8091420" y="2075015"/>
                </a:cubicBezTo>
                <a:cubicBezTo>
                  <a:pt x="8026616" y="2098157"/>
                  <a:pt x="7968218" y="2119393"/>
                  <a:pt x="7906555" y="2116988"/>
                </a:cubicBezTo>
                <a:cubicBezTo>
                  <a:pt x="7836267" y="2131900"/>
                  <a:pt x="7782114" y="2134131"/>
                  <a:pt x="7719893" y="2142703"/>
                </a:cubicBezTo>
                <a:lnTo>
                  <a:pt x="7615495" y="2139232"/>
                </a:lnTo>
                <a:lnTo>
                  <a:pt x="7528691" y="2145060"/>
                </a:lnTo>
                <a:lnTo>
                  <a:pt x="7520719" y="2147613"/>
                </a:lnTo>
                <a:cubicBezTo>
                  <a:pt x="7515141" y="2148952"/>
                  <a:pt x="7511320" y="2149302"/>
                  <a:pt x="7508559" y="2148948"/>
                </a:cubicBezTo>
                <a:lnTo>
                  <a:pt x="7508188" y="2148621"/>
                </a:lnTo>
                <a:lnTo>
                  <a:pt x="7496943" y="2150573"/>
                </a:lnTo>
                <a:lnTo>
                  <a:pt x="7219707" y="2156680"/>
                </a:lnTo>
                <a:lnTo>
                  <a:pt x="7202249" y="2161230"/>
                </a:lnTo>
                <a:lnTo>
                  <a:pt x="7198152" y="2166588"/>
                </a:lnTo>
                <a:cubicBezTo>
                  <a:pt x="7193259" y="2170111"/>
                  <a:pt x="7185654" y="2172250"/>
                  <a:pt x="7171956" y="2171236"/>
                </a:cubicBezTo>
                <a:lnTo>
                  <a:pt x="7098136" y="2183464"/>
                </a:lnTo>
                <a:cubicBezTo>
                  <a:pt x="7062296" y="2184442"/>
                  <a:pt x="7051336" y="2185419"/>
                  <a:pt x="7019644" y="2183090"/>
                </a:cubicBezTo>
                <a:cubicBezTo>
                  <a:pt x="6938675" y="2194028"/>
                  <a:pt x="6944793" y="2218194"/>
                  <a:pt x="6905294" y="2212596"/>
                </a:cubicBezTo>
                <a:cubicBezTo>
                  <a:pt x="6873070" y="2207388"/>
                  <a:pt x="6789137" y="2226462"/>
                  <a:pt x="6709370" y="2240551"/>
                </a:cubicBezTo>
                <a:cubicBezTo>
                  <a:pt x="6650254" y="2250006"/>
                  <a:pt x="6629253" y="2264107"/>
                  <a:pt x="6550602" y="2269327"/>
                </a:cubicBezTo>
                <a:cubicBezTo>
                  <a:pt x="6473302" y="2313417"/>
                  <a:pt x="6410843" y="2289694"/>
                  <a:pt x="6318708" y="2316127"/>
                </a:cubicBezTo>
                <a:cubicBezTo>
                  <a:pt x="6298698" y="2331649"/>
                  <a:pt x="6210439" y="2314456"/>
                  <a:pt x="6169822" y="2318214"/>
                </a:cubicBezTo>
                <a:cubicBezTo>
                  <a:pt x="6129203" y="2321972"/>
                  <a:pt x="6091688" y="2335520"/>
                  <a:pt x="6074996" y="2338676"/>
                </a:cubicBezTo>
                <a:lnTo>
                  <a:pt x="6069677" y="2337139"/>
                </a:lnTo>
                <a:lnTo>
                  <a:pt x="6049786" y="2337822"/>
                </a:lnTo>
                <a:lnTo>
                  <a:pt x="6042433" y="2329473"/>
                </a:lnTo>
                <a:lnTo>
                  <a:pt x="6011238" y="2324380"/>
                </a:lnTo>
                <a:cubicBezTo>
                  <a:pt x="5999830" y="2323793"/>
                  <a:pt x="5971276" y="2324706"/>
                  <a:pt x="5958523" y="2328024"/>
                </a:cubicBezTo>
                <a:lnTo>
                  <a:pt x="5760067" y="2343716"/>
                </a:lnTo>
                <a:lnTo>
                  <a:pt x="5628108" y="2344739"/>
                </a:lnTo>
                <a:lnTo>
                  <a:pt x="5472054" y="2330719"/>
                </a:lnTo>
                <a:cubicBezTo>
                  <a:pt x="5479284" y="2317691"/>
                  <a:pt x="5440157" y="2331757"/>
                  <a:pt x="5433909" y="2319466"/>
                </a:cubicBezTo>
                <a:cubicBezTo>
                  <a:pt x="5430517" y="2309434"/>
                  <a:pt x="5392976" y="2304750"/>
                  <a:pt x="5382817" y="2301764"/>
                </a:cubicBezTo>
                <a:lnTo>
                  <a:pt x="5262912" y="2281347"/>
                </a:lnTo>
                <a:cubicBezTo>
                  <a:pt x="5252746" y="2281163"/>
                  <a:pt x="5231699" y="2272853"/>
                  <a:pt x="5224109" y="2270223"/>
                </a:cubicBezTo>
                <a:lnTo>
                  <a:pt x="5175808" y="2267233"/>
                </a:lnTo>
                <a:lnTo>
                  <a:pt x="5157702" y="2260010"/>
                </a:lnTo>
                <a:lnTo>
                  <a:pt x="5143747" y="2256610"/>
                </a:lnTo>
                <a:lnTo>
                  <a:pt x="5140744" y="2254509"/>
                </a:lnTo>
                <a:cubicBezTo>
                  <a:pt x="5135026" y="2250469"/>
                  <a:pt x="5129229" y="2246658"/>
                  <a:pt x="5122807" y="2243656"/>
                </a:cubicBezTo>
                <a:cubicBezTo>
                  <a:pt x="5109467" y="2272275"/>
                  <a:pt x="5066004" y="2222839"/>
                  <a:pt x="5066938" y="2250227"/>
                </a:cubicBezTo>
                <a:cubicBezTo>
                  <a:pt x="5029345" y="2238711"/>
                  <a:pt x="5040096" y="2267800"/>
                  <a:pt x="5012662" y="2233846"/>
                </a:cubicBezTo>
                <a:cubicBezTo>
                  <a:pt x="4938174" y="2234229"/>
                  <a:pt x="4917504" y="2247236"/>
                  <a:pt x="4841589" y="2209829"/>
                </a:cubicBezTo>
                <a:cubicBezTo>
                  <a:pt x="4807890" y="2193187"/>
                  <a:pt x="4785258" y="2182041"/>
                  <a:pt x="4763595" y="2182061"/>
                </a:cubicBezTo>
                <a:cubicBezTo>
                  <a:pt x="4742475" y="2177561"/>
                  <a:pt x="4730631" y="2174738"/>
                  <a:pt x="4724334" y="2173047"/>
                </a:cubicBezTo>
                <a:lnTo>
                  <a:pt x="4722324" y="2172298"/>
                </a:lnTo>
                <a:lnTo>
                  <a:pt x="4723259" y="2172087"/>
                </a:lnTo>
                <a:cubicBezTo>
                  <a:pt x="4722296" y="2171445"/>
                  <a:pt x="4719415" y="2170839"/>
                  <a:pt x="4718350" y="2170817"/>
                </a:cubicBezTo>
                <a:lnTo>
                  <a:pt x="4722324" y="2172298"/>
                </a:lnTo>
                <a:lnTo>
                  <a:pt x="4716674" y="2173573"/>
                </a:lnTo>
                <a:cubicBezTo>
                  <a:pt x="4681300" y="2166617"/>
                  <a:pt x="4525895" y="2165809"/>
                  <a:pt x="4516962" y="2163671"/>
                </a:cubicBezTo>
                <a:cubicBezTo>
                  <a:pt x="4458971" y="2150559"/>
                  <a:pt x="4463810" y="2149818"/>
                  <a:pt x="4429691" y="2153020"/>
                </a:cubicBezTo>
                <a:cubicBezTo>
                  <a:pt x="4424455" y="2156391"/>
                  <a:pt x="4370126" y="2150097"/>
                  <a:pt x="4364023" y="2151674"/>
                </a:cubicBezTo>
                <a:lnTo>
                  <a:pt x="4318114" y="2158289"/>
                </a:lnTo>
                <a:lnTo>
                  <a:pt x="4316258" y="2156948"/>
                </a:lnTo>
                <a:cubicBezTo>
                  <a:pt x="4307275" y="2153577"/>
                  <a:pt x="4301145" y="2153578"/>
                  <a:pt x="4296292" y="2155069"/>
                </a:cubicBezTo>
                <a:lnTo>
                  <a:pt x="4291212" y="2157986"/>
                </a:lnTo>
                <a:lnTo>
                  <a:pt x="4277290" y="2157740"/>
                </a:lnTo>
                <a:lnTo>
                  <a:pt x="4249265" y="2160064"/>
                </a:lnTo>
                <a:lnTo>
                  <a:pt x="4203199" y="2157269"/>
                </a:lnTo>
                <a:cubicBezTo>
                  <a:pt x="4203096" y="2156849"/>
                  <a:pt x="4202995" y="2156430"/>
                  <a:pt x="4202893" y="2156010"/>
                </a:cubicBezTo>
                <a:cubicBezTo>
                  <a:pt x="4201267" y="2153173"/>
                  <a:pt x="4198292" y="2151054"/>
                  <a:pt x="4192396" y="2150376"/>
                </a:cubicBezTo>
                <a:cubicBezTo>
                  <a:pt x="4205365" y="2133087"/>
                  <a:pt x="4162425" y="2134982"/>
                  <a:pt x="4143893" y="2134511"/>
                </a:cubicBezTo>
                <a:cubicBezTo>
                  <a:pt x="4125868" y="2127445"/>
                  <a:pt x="4100250" y="2113865"/>
                  <a:pt x="4084245" y="2107978"/>
                </a:cubicBezTo>
                <a:lnTo>
                  <a:pt x="4075694" y="2107143"/>
                </a:lnTo>
                <a:cubicBezTo>
                  <a:pt x="4075655" y="2107042"/>
                  <a:pt x="4075614" y="2106943"/>
                  <a:pt x="4075575" y="2106844"/>
                </a:cubicBezTo>
                <a:cubicBezTo>
                  <a:pt x="4073829" y="2106060"/>
                  <a:pt x="4071057" y="2105559"/>
                  <a:pt x="4066658" y="2105400"/>
                </a:cubicBezTo>
                <a:lnTo>
                  <a:pt x="4060102" y="2105618"/>
                </a:lnTo>
                <a:lnTo>
                  <a:pt x="4043512" y="2103997"/>
                </a:lnTo>
                <a:lnTo>
                  <a:pt x="4038145" y="2101563"/>
                </a:lnTo>
                <a:lnTo>
                  <a:pt x="4036511" y="2097896"/>
                </a:lnTo>
                <a:lnTo>
                  <a:pt x="4034926" y="2098131"/>
                </a:lnTo>
                <a:cubicBezTo>
                  <a:pt x="4022576" y="2102995"/>
                  <a:pt x="4018025" y="2111371"/>
                  <a:pt x="4005686" y="2085563"/>
                </a:cubicBezTo>
                <a:lnTo>
                  <a:pt x="3937994" y="2068106"/>
                </a:lnTo>
                <a:cubicBezTo>
                  <a:pt x="3921658" y="2075830"/>
                  <a:pt x="3909686" y="2071141"/>
                  <a:pt x="3898423" y="2062451"/>
                </a:cubicBezTo>
                <a:cubicBezTo>
                  <a:pt x="3862243" y="2062947"/>
                  <a:pt x="3830779" y="2049077"/>
                  <a:pt x="3790908" y="2042213"/>
                </a:cubicBezTo>
                <a:cubicBezTo>
                  <a:pt x="3742158" y="2027507"/>
                  <a:pt x="3726280" y="2025530"/>
                  <a:pt x="3683661" y="2018290"/>
                </a:cubicBezTo>
                <a:lnTo>
                  <a:pt x="3611183" y="1986019"/>
                </a:lnTo>
                <a:lnTo>
                  <a:pt x="3605003" y="1987381"/>
                </a:lnTo>
                <a:cubicBezTo>
                  <a:pt x="3600731" y="1988000"/>
                  <a:pt x="3597877" y="1988000"/>
                  <a:pt x="3595884" y="1987545"/>
                </a:cubicBezTo>
                <a:lnTo>
                  <a:pt x="3595649" y="1987276"/>
                </a:lnTo>
                <a:lnTo>
                  <a:pt x="3587126" y="1987966"/>
                </a:lnTo>
                <a:cubicBezTo>
                  <a:pt x="3572774" y="1989757"/>
                  <a:pt x="3550540" y="1975558"/>
                  <a:pt x="3537283" y="1978267"/>
                </a:cubicBezTo>
                <a:cubicBezTo>
                  <a:pt x="3515092" y="1973971"/>
                  <a:pt x="3489773" y="1980236"/>
                  <a:pt x="3474371" y="1974606"/>
                </a:cubicBezTo>
                <a:lnTo>
                  <a:pt x="3401876" y="1962558"/>
                </a:lnTo>
                <a:lnTo>
                  <a:pt x="3365036" y="1979510"/>
                </a:lnTo>
                <a:cubicBezTo>
                  <a:pt x="3361007" y="1981808"/>
                  <a:pt x="3355145" y="1982886"/>
                  <a:pt x="3345174" y="1981192"/>
                </a:cubicBezTo>
                <a:lnTo>
                  <a:pt x="3342846" y="1980217"/>
                </a:lnTo>
                <a:cubicBezTo>
                  <a:pt x="3337528" y="1982688"/>
                  <a:pt x="3296694" y="1983818"/>
                  <a:pt x="3263504" y="1986094"/>
                </a:cubicBezTo>
                <a:cubicBezTo>
                  <a:pt x="3210873" y="1988435"/>
                  <a:pt x="3204538" y="1996407"/>
                  <a:pt x="3143704" y="1993869"/>
                </a:cubicBezTo>
                <a:cubicBezTo>
                  <a:pt x="3083839" y="1995098"/>
                  <a:pt x="3073438" y="2001104"/>
                  <a:pt x="3031439" y="1996512"/>
                </a:cubicBezTo>
                <a:lnTo>
                  <a:pt x="2782717" y="2018333"/>
                </a:lnTo>
                <a:cubicBezTo>
                  <a:pt x="2720447" y="2045988"/>
                  <a:pt x="2718750" y="2015419"/>
                  <a:pt x="2647675" y="2028869"/>
                </a:cubicBezTo>
                <a:cubicBezTo>
                  <a:pt x="2583664" y="1968934"/>
                  <a:pt x="2609849" y="2007202"/>
                  <a:pt x="2569176" y="2002628"/>
                </a:cubicBezTo>
                <a:lnTo>
                  <a:pt x="2444403" y="2016529"/>
                </a:lnTo>
                <a:cubicBezTo>
                  <a:pt x="2412730" y="2033089"/>
                  <a:pt x="2355175" y="2003000"/>
                  <a:pt x="2316260" y="2024996"/>
                </a:cubicBezTo>
                <a:cubicBezTo>
                  <a:pt x="2277148" y="2025534"/>
                  <a:pt x="2234330" y="2021339"/>
                  <a:pt x="2209726" y="2019763"/>
                </a:cubicBezTo>
                <a:cubicBezTo>
                  <a:pt x="2172984" y="2016106"/>
                  <a:pt x="2131016" y="2007174"/>
                  <a:pt x="2095813" y="2003052"/>
                </a:cubicBezTo>
                <a:cubicBezTo>
                  <a:pt x="2078687" y="2016661"/>
                  <a:pt x="2046700" y="1994357"/>
                  <a:pt x="1998504" y="1995032"/>
                </a:cubicBezTo>
                <a:cubicBezTo>
                  <a:pt x="1979851" y="2010679"/>
                  <a:pt x="1965997" y="1995296"/>
                  <a:pt x="1929320" y="2016977"/>
                </a:cubicBezTo>
                <a:cubicBezTo>
                  <a:pt x="1927506" y="2015185"/>
                  <a:pt x="1925308" y="2013558"/>
                  <a:pt x="1922798" y="2012146"/>
                </a:cubicBezTo>
                <a:cubicBezTo>
                  <a:pt x="1908224" y="2003952"/>
                  <a:pt x="1886476" y="2004665"/>
                  <a:pt x="1874228" y="2013741"/>
                </a:cubicBezTo>
                <a:cubicBezTo>
                  <a:pt x="1844711" y="2028500"/>
                  <a:pt x="1815838" y="2036277"/>
                  <a:pt x="1787803" y="2041363"/>
                </a:cubicBezTo>
                <a:lnTo>
                  <a:pt x="1739352" y="2036312"/>
                </a:lnTo>
                <a:cubicBezTo>
                  <a:pt x="1720756" y="2032746"/>
                  <a:pt x="1697809" y="2023837"/>
                  <a:pt x="1676219" y="2019963"/>
                </a:cubicBezTo>
                <a:cubicBezTo>
                  <a:pt x="1653856" y="2018758"/>
                  <a:pt x="1629782" y="2025363"/>
                  <a:pt x="1609817" y="2013066"/>
                </a:cubicBezTo>
                <a:cubicBezTo>
                  <a:pt x="1570834" y="2001390"/>
                  <a:pt x="1525521" y="2021545"/>
                  <a:pt x="1497258" y="1987476"/>
                </a:cubicBezTo>
                <a:cubicBezTo>
                  <a:pt x="1419429" y="1972767"/>
                  <a:pt x="1265224" y="1952754"/>
                  <a:pt x="1151127" y="1938041"/>
                </a:cubicBezTo>
                <a:cubicBezTo>
                  <a:pt x="1044820" y="1928230"/>
                  <a:pt x="911490" y="1929978"/>
                  <a:pt x="859417" y="1928608"/>
                </a:cubicBezTo>
                <a:lnTo>
                  <a:pt x="838688" y="1929821"/>
                </a:lnTo>
                <a:cubicBezTo>
                  <a:pt x="829380" y="1926412"/>
                  <a:pt x="823010" y="1926387"/>
                  <a:pt x="817957" y="1927857"/>
                </a:cubicBezTo>
                <a:lnTo>
                  <a:pt x="812654" y="1930751"/>
                </a:lnTo>
                <a:lnTo>
                  <a:pt x="721195" y="1929661"/>
                </a:lnTo>
                <a:cubicBezTo>
                  <a:pt x="721095" y="1929241"/>
                  <a:pt x="720991" y="1928820"/>
                  <a:pt x="720890" y="1928399"/>
                </a:cubicBezTo>
                <a:cubicBezTo>
                  <a:pt x="719222" y="1925556"/>
                  <a:pt x="716144" y="1923424"/>
                  <a:pt x="710023" y="1922722"/>
                </a:cubicBezTo>
                <a:cubicBezTo>
                  <a:pt x="689532" y="1914633"/>
                  <a:pt x="619665" y="1887450"/>
                  <a:pt x="597940" y="1879864"/>
                </a:cubicBezTo>
                <a:cubicBezTo>
                  <a:pt x="587430" y="1879265"/>
                  <a:pt x="583862" y="1877622"/>
                  <a:pt x="579683" y="1877212"/>
                </a:cubicBezTo>
                <a:lnTo>
                  <a:pt x="572865" y="1877401"/>
                </a:lnTo>
                <a:cubicBezTo>
                  <a:pt x="550627" y="1871095"/>
                  <a:pt x="474197" y="1846680"/>
                  <a:pt x="446247" y="1839371"/>
                </a:cubicBezTo>
                <a:cubicBezTo>
                  <a:pt x="429213" y="1847023"/>
                  <a:pt x="416808" y="1842285"/>
                  <a:pt x="405163" y="1833548"/>
                </a:cubicBezTo>
                <a:cubicBezTo>
                  <a:pt x="367566" y="1833890"/>
                  <a:pt x="334968" y="1819885"/>
                  <a:pt x="293583" y="1812852"/>
                </a:cubicBezTo>
                <a:lnTo>
                  <a:pt x="119529" y="1761047"/>
                </a:lnTo>
                <a:cubicBezTo>
                  <a:pt x="73377" y="1751937"/>
                  <a:pt x="36403" y="1759579"/>
                  <a:pt x="16674" y="1758191"/>
                </a:cubicBezTo>
                <a:lnTo>
                  <a:pt x="1150" y="1752722"/>
                </a:lnTo>
                <a:cubicBezTo>
                  <a:pt x="-1438" y="1496726"/>
                  <a:pt x="1148" y="514333"/>
                  <a:pt x="1148" y="222213"/>
                </a:cubicBezTo>
                <a:lnTo>
                  <a:pt x="1148"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id="{A3B11388-ECBA-95F2-9CFE-E5D6329B2E8B}"/>
              </a:ext>
            </a:extLst>
          </p:cNvPr>
          <p:cNvSpPr>
            <a:spLocks noGrp="1"/>
          </p:cNvSpPr>
          <p:nvPr>
            <p:ph type="title"/>
          </p:nvPr>
        </p:nvSpPr>
        <p:spPr>
          <a:xfrm>
            <a:off x="1050879" y="609601"/>
            <a:ext cx="9810604" cy="996175"/>
          </a:xfrm>
        </p:spPr>
        <p:txBody>
          <a:bodyPr>
            <a:normAutofit/>
          </a:bodyPr>
          <a:lstStyle/>
          <a:p>
            <a:pPr indent="228600" algn="ctr">
              <a:lnSpc>
                <a:spcPct val="107000"/>
              </a:lnSpc>
              <a:spcAft>
                <a:spcPts val="800"/>
              </a:spcAft>
            </a:pPr>
            <a:r>
              <a:rPr lang="kk-KZ" sz="2000" b="1" dirty="0">
                <a:solidFill>
                  <a:srgbClr val="000000"/>
                </a:solidFill>
                <a:effectLst/>
                <a:ea typeface="Calibri" panose="020F0502020204030204" pitchFamily="34" charset="0"/>
              </a:rPr>
              <a:t>Мигранттардың әртүрлі санаттарымен әлеуметтік жұмыс технологиялары:</a:t>
            </a:r>
            <a:endParaRPr lang="ru-KZ" sz="2000" b="1" dirty="0">
              <a:solidFill>
                <a:srgbClr val="000000"/>
              </a:solidFill>
              <a:effectLst/>
              <a:ea typeface="Calibri" panose="020F0502020204030204" pitchFamily="34" charset="0"/>
            </a:endParaRPr>
          </a:p>
        </p:txBody>
      </p:sp>
      <p:graphicFrame>
        <p:nvGraphicFramePr>
          <p:cNvPr id="15" name="Объект 2">
            <a:extLst>
              <a:ext uri="{FF2B5EF4-FFF2-40B4-BE49-F238E27FC236}">
                <a16:creationId xmlns:a16="http://schemas.microsoft.com/office/drawing/2014/main" id="{C2D731C5-B075-3656-60FF-86300DEADFD6}"/>
              </a:ext>
            </a:extLst>
          </p:cNvPr>
          <p:cNvGraphicFramePr>
            <a:graphicFrameLocks noGrp="1"/>
          </p:cNvGraphicFramePr>
          <p:nvPr>
            <p:ph idx="1"/>
            <p:extLst>
              <p:ext uri="{D42A27DB-BD31-4B8C-83A1-F6EECF244321}">
                <p14:modId xmlns:p14="http://schemas.microsoft.com/office/powerpoint/2010/main" val="3863340948"/>
              </p:ext>
            </p:extLst>
          </p:nvPr>
        </p:nvGraphicFramePr>
        <p:xfrm>
          <a:off x="278780" y="2347731"/>
          <a:ext cx="11530361" cy="3900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29341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7EA2E1-02D1-F7FC-7696-656A489D0441}"/>
              </a:ext>
            </a:extLst>
          </p:cNvPr>
          <p:cNvSpPr>
            <a:spLocks noGrp="1"/>
          </p:cNvSpPr>
          <p:nvPr>
            <p:ph type="title"/>
          </p:nvPr>
        </p:nvSpPr>
        <p:spPr>
          <a:xfrm>
            <a:off x="903734" y="346842"/>
            <a:ext cx="9810604" cy="1216024"/>
          </a:xfrm>
        </p:spPr>
        <p:txBody>
          <a:bodyPr>
            <a:normAutofit fontScale="90000"/>
          </a:bodyPr>
          <a:lstStyle/>
          <a:p>
            <a:pPr algn="ctr"/>
            <a:r>
              <a:rPr lang="kk-KZ" sz="2200" b="1" dirty="0">
                <a:solidFill>
                  <a:srgbClr val="000000"/>
                </a:solidFill>
                <a:effectLst/>
                <a:ea typeface="Calibri" panose="020F0502020204030204" pitchFamily="34" charset="0"/>
              </a:rPr>
              <a:t>қызметтердің жиынтығына негізделген мигранттармен әлеуметтік жұмыс технологияларының жіктемесі</a:t>
            </a:r>
            <a:r>
              <a:rPr lang="kk-KZ" sz="2800" b="1" dirty="0">
                <a:solidFill>
                  <a:srgbClr val="000000"/>
                </a:solidFill>
                <a:effectLst/>
                <a:ea typeface="Calibri" panose="020F0502020204030204" pitchFamily="34" charset="0"/>
              </a:rPr>
              <a:t>:</a:t>
            </a:r>
            <a:endParaRPr lang="ru-KZ" dirty="0"/>
          </a:p>
        </p:txBody>
      </p:sp>
      <p:sp>
        <p:nvSpPr>
          <p:cNvPr id="3" name="Объект 2">
            <a:extLst>
              <a:ext uri="{FF2B5EF4-FFF2-40B4-BE49-F238E27FC236}">
                <a16:creationId xmlns:a16="http://schemas.microsoft.com/office/drawing/2014/main" id="{A05A04C7-1BCD-4223-4AE8-4861284735B6}"/>
              </a:ext>
            </a:extLst>
          </p:cNvPr>
          <p:cNvSpPr>
            <a:spLocks noGrp="1"/>
          </p:cNvSpPr>
          <p:nvPr>
            <p:ph idx="1"/>
          </p:nvPr>
        </p:nvSpPr>
        <p:spPr>
          <a:xfrm>
            <a:off x="1050879" y="1713186"/>
            <a:ext cx="9810604" cy="4541191"/>
          </a:xfrm>
        </p:spPr>
        <p:txBody>
          <a:bodyPr>
            <a:normAutofit fontScale="92500" lnSpcReduction="20000"/>
          </a:bodyPr>
          <a:lstStyle/>
          <a:p>
            <a:pPr indent="0" algn="just">
              <a:lnSpc>
                <a:spcPct val="107000"/>
              </a:lnSpc>
              <a:spcAft>
                <a:spcPts val="800"/>
              </a:spcAft>
              <a:buNone/>
            </a:pPr>
            <a:r>
              <a:rPr lang="kk-KZ" sz="1800" dirty="0">
                <a:solidFill>
                  <a:srgbClr val="000000"/>
                </a:solidFill>
                <a:effectLst/>
                <a:latin typeface="Times New Roman" panose="02020603050405020304" pitchFamily="18" charset="0"/>
                <a:ea typeface="Calibri" panose="020F0502020204030204" pitchFamily="34" charset="0"/>
              </a:rPr>
              <a:t>1. Әлеуметтік қызмет көрсетуге байланысты әлеуметтік жұмыстың технологиялары (әлеуметтік-тұрмыстық, әлеуметтік-медициналық, әлеуметтік-психологиялық, әлеуметтік-педагогикалық, әлеуметтік-экономикалық, әлеуметтік-құқықтық қызметтер).</a:t>
            </a:r>
            <a:endParaRPr lang="ru-KZ" sz="1800" dirty="0">
              <a:solidFill>
                <a:srgbClr val="000000"/>
              </a:solidFill>
              <a:effectLst/>
              <a:latin typeface="Calibri" panose="020F0502020204030204" pitchFamily="34" charset="0"/>
              <a:ea typeface="Calibri" panose="020F0502020204030204" pitchFamily="34" charset="0"/>
            </a:endParaRPr>
          </a:p>
          <a:p>
            <a:pPr indent="0" algn="just">
              <a:lnSpc>
                <a:spcPct val="107000"/>
              </a:lnSpc>
              <a:spcAft>
                <a:spcPts val="800"/>
              </a:spcAft>
              <a:buNone/>
            </a:pPr>
            <a:r>
              <a:rPr lang="kk-KZ" sz="1800" dirty="0">
                <a:solidFill>
                  <a:srgbClr val="000000"/>
                </a:solidFill>
                <a:effectLst/>
                <a:latin typeface="Times New Roman" panose="02020603050405020304" pitchFamily="18" charset="0"/>
                <a:ea typeface="Calibri" panose="020F0502020204030204" pitchFamily="34" charset="0"/>
              </a:rPr>
              <a:t>2. Стандартта айқындалған тізбеге енбеген көшіп-қонушыларды жаңа әлеуметтік-мәдени ортаға бейімдеуге және интеграциялауға бағытталған технологиялар (кеңес беру қызметтері, ақпараттық қызметтер, күтім көрсету қызметтері және т.б.).</a:t>
            </a:r>
            <a:endParaRPr lang="ru-KZ" sz="1800" dirty="0">
              <a:solidFill>
                <a:srgbClr val="000000"/>
              </a:solidFill>
              <a:effectLst/>
              <a:latin typeface="Calibri" panose="020F0502020204030204" pitchFamily="34" charset="0"/>
              <a:ea typeface="Calibri" panose="020F0502020204030204" pitchFamily="34" charset="0"/>
            </a:endParaRPr>
          </a:p>
          <a:p>
            <a:pPr indent="0" algn="just">
              <a:lnSpc>
                <a:spcPct val="107000"/>
              </a:lnSpc>
              <a:spcAft>
                <a:spcPts val="800"/>
              </a:spcAft>
              <a:buNone/>
            </a:pPr>
            <a:r>
              <a:rPr lang="kk-KZ" sz="1800" dirty="0">
                <a:solidFill>
                  <a:srgbClr val="000000"/>
                </a:solidFill>
                <a:effectLst/>
                <a:latin typeface="Times New Roman" panose="02020603050405020304" pitchFamily="18" charset="0"/>
                <a:ea typeface="Calibri" panose="020F0502020204030204" pitchFamily="34" charset="0"/>
              </a:rPr>
              <a:t>3. Әлеуметтік қызметтерден ерекшеленетін, бірақ мигранттарды әлеуметтік қолдауға, бейімдеуге, мәдениеттеуге, интеграциялауға бағытталған технологиялар (мигранттарға көмек көрсету қорына қайырымдылық жинау, қоғамдық, коммерциялық емес ұйымдар, конференциялар, форумдар, дөңгелек үстелдер өткізу, газеттер, журналдар, ақпараттық бюллетеньдер шығару, шығармашылық конкурстар, фестивальдар өткізу, көшіп-қонушылар тұратын елдің тарихы мен мәдениетімен таныстыратын экскурсиялар өткізу, қоныс аудару ұйымдарын құруға жәрдемдесу, лобби және т.б. .).</a:t>
            </a:r>
            <a:endParaRPr lang="ru-KZ" sz="1800" dirty="0">
              <a:solidFill>
                <a:srgbClr val="000000"/>
              </a:solidFill>
              <a:effectLst/>
              <a:latin typeface="Calibri" panose="020F0502020204030204" pitchFamily="34" charset="0"/>
              <a:ea typeface="Calibri" panose="020F0502020204030204" pitchFamily="34" charset="0"/>
            </a:endParaRPr>
          </a:p>
          <a:p>
            <a:pPr indent="0" algn="just">
              <a:lnSpc>
                <a:spcPct val="107000"/>
              </a:lnSpc>
              <a:spcAft>
                <a:spcPts val="800"/>
              </a:spcAft>
              <a:buNone/>
            </a:pPr>
            <a:r>
              <a:rPr lang="kk-KZ" sz="1800" dirty="0">
                <a:solidFill>
                  <a:srgbClr val="000000"/>
                </a:solidFill>
                <a:effectLst/>
                <a:latin typeface="Times New Roman" panose="02020603050405020304" pitchFamily="18" charset="0"/>
                <a:ea typeface="Calibri" panose="020F0502020204030204" pitchFamily="34" charset="0"/>
              </a:rPr>
              <a:t>4. Белгілі бір әлеуметтік жұмыс технологияларын (өзіне-өзі көмек, өзара көмек) орындайтын мигранттарға бағытталған мигранттардың бастамасын белсендіруді көздейтін технологиялар.</a:t>
            </a:r>
            <a:endParaRPr lang="ru-KZ" sz="18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322401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846FF8-0D27-4A66-8332-A0BE79BEFA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451DA9F2-848D-F8C5-B267-B9E9CFFF0396}"/>
              </a:ext>
            </a:extLst>
          </p:cNvPr>
          <p:cNvSpPr>
            <a:spLocks noGrp="1"/>
          </p:cNvSpPr>
          <p:nvPr>
            <p:ph type="title"/>
          </p:nvPr>
        </p:nvSpPr>
        <p:spPr>
          <a:xfrm>
            <a:off x="1050879" y="609601"/>
            <a:ext cx="9810604" cy="1216024"/>
          </a:xfrm>
        </p:spPr>
        <p:txBody>
          <a:bodyPr>
            <a:normAutofit/>
          </a:bodyPr>
          <a:lstStyle/>
          <a:p>
            <a:pPr algn="ctr"/>
            <a:r>
              <a:rPr lang="kk-KZ" sz="2000" b="1" dirty="0">
                <a:solidFill>
                  <a:srgbClr val="000000"/>
                </a:solidFill>
                <a:effectLst/>
                <a:ea typeface="Calibri" panose="020F0502020204030204" pitchFamily="34" charset="0"/>
              </a:rPr>
              <a:t>Мигранттармен, босқындармен, мәжбүрлі қоныс аударушылармен жұмыстың әлеуметтік формалары</a:t>
            </a:r>
            <a:endParaRPr lang="ru-KZ" sz="2000" b="1" dirty="0"/>
          </a:p>
        </p:txBody>
      </p:sp>
      <p:sp>
        <p:nvSpPr>
          <p:cNvPr id="11" name="Freeform: Shape 10">
            <a:extLst>
              <a:ext uri="{FF2B5EF4-FFF2-40B4-BE49-F238E27FC236}">
                <a16:creationId xmlns:a16="http://schemas.microsoft.com/office/drawing/2014/main" id="{46B9CB01-4014-4606-90AC-ADABCFB38C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844804"/>
            <a:ext cx="12192000" cy="5013196"/>
          </a:xfrm>
          <a:custGeom>
            <a:avLst/>
            <a:gdLst>
              <a:gd name="connsiteX0" fmla="*/ 4142196 w 12192000"/>
              <a:gd name="connsiteY0" fmla="*/ 33 h 5013196"/>
              <a:gd name="connsiteX1" fmla="*/ 4138795 w 12192000"/>
              <a:gd name="connsiteY1" fmla="*/ 15046 h 5013196"/>
              <a:gd name="connsiteX2" fmla="*/ 4166706 w 12192000"/>
              <a:gd name="connsiteY2" fmla="*/ 37291 h 5013196"/>
              <a:gd name="connsiteX3" fmla="*/ 4371550 w 12192000"/>
              <a:gd name="connsiteY3" fmla="*/ 22134 h 5013196"/>
              <a:gd name="connsiteX4" fmla="*/ 4424056 w 12192000"/>
              <a:gd name="connsiteY4" fmla="*/ 28369 h 5013196"/>
              <a:gd name="connsiteX5" fmla="*/ 4469897 w 12192000"/>
              <a:gd name="connsiteY5" fmla="*/ 13218 h 5013196"/>
              <a:gd name="connsiteX6" fmla="*/ 4489151 w 12192000"/>
              <a:gd name="connsiteY6" fmla="*/ 20285 h 5013196"/>
              <a:gd name="connsiteX7" fmla="*/ 4492479 w 12192000"/>
              <a:gd name="connsiteY7" fmla="*/ 21730 h 5013196"/>
              <a:gd name="connsiteX8" fmla="*/ 4505693 w 12192000"/>
              <a:gd name="connsiteY8" fmla="*/ 22584 h 5013196"/>
              <a:gd name="connsiteX9" fmla="*/ 4509529 w 12192000"/>
              <a:gd name="connsiteY9" fmla="*/ 28985 h 5013196"/>
              <a:gd name="connsiteX10" fmla="*/ 4529499 w 12192000"/>
              <a:gd name="connsiteY10" fmla="*/ 34687 h 5013196"/>
              <a:gd name="connsiteX11" fmla="*/ 4553795 w 12192000"/>
              <a:gd name="connsiteY11" fmla="*/ 34541 h 5013196"/>
              <a:gd name="connsiteX12" fmla="*/ 4640118 w 12192000"/>
              <a:gd name="connsiteY12" fmla="*/ 34699 h 5013196"/>
              <a:gd name="connsiteX13" fmla="*/ 4654127 w 12192000"/>
              <a:gd name="connsiteY13" fmla="*/ 30952 h 5013196"/>
              <a:gd name="connsiteX14" fmla="*/ 4700168 w 12192000"/>
              <a:gd name="connsiteY14" fmla="*/ 35953 h 5013196"/>
              <a:gd name="connsiteX15" fmla="*/ 4741127 w 12192000"/>
              <a:gd name="connsiteY15" fmla="*/ 36527 h 5013196"/>
              <a:gd name="connsiteX16" fmla="*/ 4767598 w 12192000"/>
              <a:gd name="connsiteY16" fmla="*/ 33272 h 5013196"/>
              <a:gd name="connsiteX17" fmla="*/ 4774592 w 12192000"/>
              <a:gd name="connsiteY17" fmla="*/ 35449 h 5013196"/>
              <a:gd name="connsiteX18" fmla="*/ 4801328 w 12192000"/>
              <a:gd name="connsiteY18" fmla="*/ 36454 h 5013196"/>
              <a:gd name="connsiteX19" fmla="*/ 4814870 w 12192000"/>
              <a:gd name="connsiteY19" fmla="*/ 32797 h 5013196"/>
              <a:gd name="connsiteX20" fmla="*/ 4828440 w 12192000"/>
              <a:gd name="connsiteY20" fmla="*/ 40415 h 5013196"/>
              <a:gd name="connsiteX21" fmla="*/ 4831826 w 12192000"/>
              <a:gd name="connsiteY21" fmla="*/ 46118 h 5013196"/>
              <a:gd name="connsiteX22" fmla="*/ 4850785 w 12192000"/>
              <a:gd name="connsiteY22" fmla="*/ 43190 h 5013196"/>
              <a:gd name="connsiteX23" fmla="*/ 4866468 w 12192000"/>
              <a:gd name="connsiteY23" fmla="*/ 48539 h 5013196"/>
              <a:gd name="connsiteX24" fmla="*/ 4879983 w 12192000"/>
              <a:gd name="connsiteY24" fmla="*/ 44615 h 5013196"/>
              <a:gd name="connsiteX25" fmla="*/ 4885635 w 12192000"/>
              <a:gd name="connsiteY25" fmla="*/ 45342 h 5013196"/>
              <a:gd name="connsiteX26" fmla="*/ 4899698 w 12192000"/>
              <a:gd name="connsiteY26" fmla="*/ 47876 h 5013196"/>
              <a:gd name="connsiteX27" fmla="*/ 4923986 w 12192000"/>
              <a:gd name="connsiteY27" fmla="*/ 53632 h 5013196"/>
              <a:gd name="connsiteX28" fmla="*/ 4931544 w 12192000"/>
              <a:gd name="connsiteY28" fmla="*/ 54358 h 5013196"/>
              <a:gd name="connsiteX29" fmla="*/ 4948135 w 12192000"/>
              <a:gd name="connsiteY29" fmla="*/ 63529 h 5013196"/>
              <a:gd name="connsiteX30" fmla="*/ 4980068 w 12192000"/>
              <a:gd name="connsiteY30" fmla="*/ 71052 h 5013196"/>
              <a:gd name="connsiteX31" fmla="*/ 5036541 w 12192000"/>
              <a:gd name="connsiteY31" fmla="*/ 98293 h 5013196"/>
              <a:gd name="connsiteX32" fmla="*/ 5069678 w 12192000"/>
              <a:gd name="connsiteY32" fmla="*/ 111179 h 5013196"/>
              <a:gd name="connsiteX33" fmla="*/ 5092160 w 12192000"/>
              <a:gd name="connsiteY33" fmla="*/ 123203 h 5013196"/>
              <a:gd name="connsiteX34" fmla="*/ 5158166 w 12192000"/>
              <a:gd name="connsiteY34" fmla="*/ 139568 h 5013196"/>
              <a:gd name="connsiteX35" fmla="*/ 5271252 w 12192000"/>
              <a:gd name="connsiteY35" fmla="*/ 160738 h 5013196"/>
              <a:gd name="connsiteX36" fmla="*/ 5294438 w 12192000"/>
              <a:gd name="connsiteY36" fmla="*/ 166556 h 5013196"/>
              <a:gd name="connsiteX37" fmla="*/ 5310840 w 12192000"/>
              <a:gd name="connsiteY37" fmla="*/ 176769 h 5013196"/>
              <a:gd name="connsiteX38" fmla="*/ 5311570 w 12192000"/>
              <a:gd name="connsiteY38" fmla="*/ 183681 h 5013196"/>
              <a:gd name="connsiteX39" fmla="*/ 5323756 w 12192000"/>
              <a:gd name="connsiteY39" fmla="*/ 187718 h 5013196"/>
              <a:gd name="connsiteX40" fmla="*/ 5326259 w 12192000"/>
              <a:gd name="connsiteY40" fmla="*/ 189880 h 5013196"/>
              <a:gd name="connsiteX41" fmla="*/ 5341357 w 12192000"/>
              <a:gd name="connsiteY41" fmla="*/ 201193 h 5013196"/>
              <a:gd name="connsiteX42" fmla="*/ 5391908 w 12192000"/>
              <a:gd name="connsiteY42" fmla="*/ 198291 h 5013196"/>
              <a:gd name="connsiteX43" fmla="*/ 5439031 w 12192000"/>
              <a:gd name="connsiteY43" fmla="*/ 216975 h 5013196"/>
              <a:gd name="connsiteX44" fmla="*/ 5640913 w 12192000"/>
              <a:gd name="connsiteY44" fmla="*/ 253028 h 5013196"/>
              <a:gd name="connsiteX45" fmla="*/ 5657312 w 12192000"/>
              <a:gd name="connsiteY45" fmla="*/ 280626 h 5013196"/>
              <a:gd name="connsiteX46" fmla="*/ 5734773 w 12192000"/>
              <a:gd name="connsiteY46" fmla="*/ 303244 h 5013196"/>
              <a:gd name="connsiteX47" fmla="*/ 5877770 w 12192000"/>
              <a:gd name="connsiteY47" fmla="*/ 296965 h 5013196"/>
              <a:gd name="connsiteX48" fmla="*/ 5989615 w 12192000"/>
              <a:gd name="connsiteY48" fmla="*/ 319663 h 5013196"/>
              <a:gd name="connsiteX49" fmla="*/ 5996857 w 12192000"/>
              <a:gd name="connsiteY49" fmla="*/ 323549 h 5013196"/>
              <a:gd name="connsiteX50" fmla="*/ 6037387 w 12192000"/>
              <a:gd name="connsiteY50" fmla="*/ 312526 h 5013196"/>
              <a:gd name="connsiteX51" fmla="*/ 6113074 w 12192000"/>
              <a:gd name="connsiteY51" fmla="*/ 325845 h 5013196"/>
              <a:gd name="connsiteX52" fmla="*/ 6280929 w 12192000"/>
              <a:gd name="connsiteY52" fmla="*/ 350444 h 5013196"/>
              <a:gd name="connsiteX53" fmla="*/ 6298665 w 12192000"/>
              <a:gd name="connsiteY53" fmla="*/ 342931 h 5013196"/>
              <a:gd name="connsiteX54" fmla="*/ 6317326 w 12192000"/>
              <a:gd name="connsiteY54" fmla="*/ 339794 h 5013196"/>
              <a:gd name="connsiteX55" fmla="*/ 6319212 w 12192000"/>
              <a:gd name="connsiteY55" fmla="*/ 341004 h 5013196"/>
              <a:gd name="connsiteX56" fmla="*/ 6339724 w 12192000"/>
              <a:gd name="connsiteY56" fmla="*/ 342098 h 5013196"/>
              <a:gd name="connsiteX57" fmla="*/ 6345010 w 12192000"/>
              <a:gd name="connsiteY57" fmla="*/ 339148 h 5013196"/>
              <a:gd name="connsiteX58" fmla="*/ 6359332 w 12192000"/>
              <a:gd name="connsiteY58" fmla="*/ 338899 h 5013196"/>
              <a:gd name="connsiteX59" fmla="*/ 6388220 w 12192000"/>
              <a:gd name="connsiteY59" fmla="*/ 335714 h 5013196"/>
              <a:gd name="connsiteX60" fmla="*/ 6392994 w 12192000"/>
              <a:gd name="connsiteY60" fmla="*/ 337644 h 5013196"/>
              <a:gd name="connsiteX61" fmla="*/ 6435581 w 12192000"/>
              <a:gd name="connsiteY61" fmla="*/ 336775 h 5013196"/>
              <a:gd name="connsiteX62" fmla="*/ 6435870 w 12192000"/>
              <a:gd name="connsiteY62" fmla="*/ 337963 h 5013196"/>
              <a:gd name="connsiteX63" fmla="*/ 6446571 w 12192000"/>
              <a:gd name="connsiteY63" fmla="*/ 342957 h 5013196"/>
              <a:gd name="connsiteX64" fmla="*/ 6467701 w 12192000"/>
              <a:gd name="connsiteY64" fmla="*/ 349765 h 5013196"/>
              <a:gd name="connsiteX65" fmla="*/ 6512727 w 12192000"/>
              <a:gd name="connsiteY65" fmla="*/ 380305 h 5013196"/>
              <a:gd name="connsiteX66" fmla="*/ 6557094 w 12192000"/>
              <a:gd name="connsiteY66" fmla="*/ 379532 h 5013196"/>
              <a:gd name="connsiteX67" fmla="*/ 6565879 w 12192000"/>
              <a:gd name="connsiteY67" fmla="*/ 380030 h 5013196"/>
              <a:gd name="connsiteX68" fmla="*/ 6565997 w 12192000"/>
              <a:gd name="connsiteY68" fmla="*/ 380310 h 5013196"/>
              <a:gd name="connsiteX69" fmla="*/ 6575147 w 12192000"/>
              <a:gd name="connsiteY69" fmla="*/ 381374 h 5013196"/>
              <a:gd name="connsiteX70" fmla="*/ 6581899 w 12192000"/>
              <a:gd name="connsiteY70" fmla="*/ 380938 h 5013196"/>
              <a:gd name="connsiteX71" fmla="*/ 6598943 w 12192000"/>
              <a:gd name="connsiteY71" fmla="*/ 381906 h 5013196"/>
              <a:gd name="connsiteX72" fmla="*/ 6604421 w 12192000"/>
              <a:gd name="connsiteY72" fmla="*/ 384033 h 5013196"/>
              <a:gd name="connsiteX73" fmla="*/ 6606035 w 12192000"/>
              <a:gd name="connsiteY73" fmla="*/ 387465 h 5013196"/>
              <a:gd name="connsiteX74" fmla="*/ 6607669 w 12192000"/>
              <a:gd name="connsiteY74" fmla="*/ 387186 h 5013196"/>
              <a:gd name="connsiteX75" fmla="*/ 6637532 w 12192000"/>
              <a:gd name="connsiteY75" fmla="*/ 398125 h 5013196"/>
              <a:gd name="connsiteX76" fmla="*/ 6706880 w 12192000"/>
              <a:gd name="connsiteY76" fmla="*/ 412381 h 5013196"/>
              <a:gd name="connsiteX77" fmla="*/ 6747500 w 12192000"/>
              <a:gd name="connsiteY77" fmla="*/ 416386 h 5013196"/>
              <a:gd name="connsiteX78" fmla="*/ 6857783 w 12192000"/>
              <a:gd name="connsiteY78" fmla="*/ 431905 h 5013196"/>
              <a:gd name="connsiteX79" fmla="*/ 6967720 w 12192000"/>
              <a:gd name="connsiteY79" fmla="*/ 450939 h 5013196"/>
              <a:gd name="connsiteX80" fmla="*/ 7018394 w 12192000"/>
              <a:gd name="connsiteY80" fmla="*/ 479831 h 5013196"/>
              <a:gd name="connsiteX81" fmla="*/ 7024679 w 12192000"/>
              <a:gd name="connsiteY81" fmla="*/ 480968 h 5013196"/>
              <a:gd name="connsiteX82" fmla="*/ 7041715 w 12192000"/>
              <a:gd name="connsiteY82" fmla="*/ 479120 h 5013196"/>
              <a:gd name="connsiteX83" fmla="*/ 7048103 w 12192000"/>
              <a:gd name="connsiteY83" fmla="*/ 477610 h 5013196"/>
              <a:gd name="connsiteX84" fmla="*/ 7057490 w 12192000"/>
              <a:gd name="connsiteY84" fmla="*/ 477135 h 5013196"/>
              <a:gd name="connsiteX85" fmla="*/ 7057730 w 12192000"/>
              <a:gd name="connsiteY85" fmla="*/ 477383 h 5013196"/>
              <a:gd name="connsiteX86" fmla="*/ 7066511 w 12192000"/>
              <a:gd name="connsiteY86" fmla="*/ 476432 h 5013196"/>
              <a:gd name="connsiteX87" fmla="*/ 7109401 w 12192000"/>
              <a:gd name="connsiteY87" fmla="*/ 468486 h 5013196"/>
              <a:gd name="connsiteX88" fmla="*/ 7166830 w 12192000"/>
              <a:gd name="connsiteY88" fmla="*/ 490255 h 5013196"/>
              <a:gd name="connsiteX89" fmla="*/ 7190442 w 12192000"/>
              <a:gd name="connsiteY89" fmla="*/ 493308 h 5013196"/>
              <a:gd name="connsiteX90" fmla="*/ 7203083 w 12192000"/>
              <a:gd name="connsiteY90" fmla="*/ 496324 h 5013196"/>
              <a:gd name="connsiteX91" fmla="*/ 7203894 w 12192000"/>
              <a:gd name="connsiteY91" fmla="*/ 497408 h 5013196"/>
              <a:gd name="connsiteX92" fmla="*/ 7245004 w 12192000"/>
              <a:gd name="connsiteY92" fmla="*/ 489662 h 5013196"/>
              <a:gd name="connsiteX93" fmla="*/ 7250514 w 12192000"/>
              <a:gd name="connsiteY93" fmla="*/ 490724 h 5013196"/>
              <a:gd name="connsiteX94" fmla="*/ 7277246 w 12192000"/>
              <a:gd name="connsiteY94" fmla="*/ 483000 h 5013196"/>
              <a:gd name="connsiteX95" fmla="*/ 7291092 w 12192000"/>
              <a:gd name="connsiteY95" fmla="*/ 480435 h 5013196"/>
              <a:gd name="connsiteX96" fmla="*/ 7294933 w 12192000"/>
              <a:gd name="connsiteY96" fmla="*/ 476767 h 5013196"/>
              <a:gd name="connsiteX97" fmla="*/ 7315408 w 12192000"/>
              <a:gd name="connsiteY97" fmla="*/ 474478 h 5013196"/>
              <a:gd name="connsiteX98" fmla="*/ 7317786 w 12192000"/>
              <a:gd name="connsiteY98" fmla="*/ 475324 h 5013196"/>
              <a:gd name="connsiteX99" fmla="*/ 7334572 w 12192000"/>
              <a:gd name="connsiteY99" fmla="*/ 469306 h 5013196"/>
              <a:gd name="connsiteX100" fmla="*/ 7348520 w 12192000"/>
              <a:gd name="connsiteY100" fmla="*/ 459268 h 5013196"/>
              <a:gd name="connsiteX101" fmla="*/ 7522997 w 12192000"/>
              <a:gd name="connsiteY101" fmla="*/ 455427 h 5013196"/>
              <a:gd name="connsiteX102" fmla="*/ 7686985 w 12192000"/>
              <a:gd name="connsiteY102" fmla="*/ 433023 h 5013196"/>
              <a:gd name="connsiteX103" fmla="*/ 7854068 w 12192000"/>
              <a:gd name="connsiteY103" fmla="*/ 422992 h 5013196"/>
              <a:gd name="connsiteX104" fmla="*/ 8034165 w 12192000"/>
              <a:gd name="connsiteY104" fmla="*/ 404917 h 5013196"/>
              <a:gd name="connsiteX105" fmla="*/ 8094381 w 12192000"/>
              <a:gd name="connsiteY105" fmla="*/ 408936 h 5013196"/>
              <a:gd name="connsiteX106" fmla="*/ 8146898 w 12192000"/>
              <a:gd name="connsiteY106" fmla="*/ 391776 h 5013196"/>
              <a:gd name="connsiteX107" fmla="*/ 8168993 w 12192000"/>
              <a:gd name="connsiteY107" fmla="*/ 398048 h 5013196"/>
              <a:gd name="connsiteX108" fmla="*/ 8172809 w 12192000"/>
              <a:gd name="connsiteY108" fmla="*/ 399355 h 5013196"/>
              <a:gd name="connsiteX109" fmla="*/ 8187962 w 12192000"/>
              <a:gd name="connsiteY109" fmla="*/ 399651 h 5013196"/>
              <a:gd name="connsiteX110" fmla="*/ 8192382 w 12192000"/>
              <a:gd name="connsiteY110" fmla="*/ 405910 h 5013196"/>
              <a:gd name="connsiteX111" fmla="*/ 8375192 w 12192000"/>
              <a:gd name="connsiteY111" fmla="*/ 397097 h 5013196"/>
              <a:gd name="connsiteX112" fmla="*/ 8454377 w 12192000"/>
              <a:gd name="connsiteY112" fmla="*/ 393549 h 5013196"/>
              <a:gd name="connsiteX113" fmla="*/ 8484740 w 12192000"/>
              <a:gd name="connsiteY113" fmla="*/ 398377 h 5013196"/>
              <a:gd name="connsiteX114" fmla="*/ 8601673 w 12192000"/>
              <a:gd name="connsiteY114" fmla="*/ 410319 h 5013196"/>
              <a:gd name="connsiteX115" fmla="*/ 8701676 w 12192000"/>
              <a:gd name="connsiteY115" fmla="*/ 414569 h 5013196"/>
              <a:gd name="connsiteX116" fmla="*/ 8773288 w 12192000"/>
              <a:gd name="connsiteY116" fmla="*/ 391295 h 5013196"/>
              <a:gd name="connsiteX117" fmla="*/ 8779909 w 12192000"/>
              <a:gd name="connsiteY117" fmla="*/ 395664 h 5013196"/>
              <a:gd name="connsiteX118" fmla="*/ 8829932 w 12192000"/>
              <a:gd name="connsiteY118" fmla="*/ 392461 h 5013196"/>
              <a:gd name="connsiteX119" fmla="*/ 9003386 w 12192000"/>
              <a:gd name="connsiteY119" fmla="*/ 349460 h 5013196"/>
              <a:gd name="connsiteX120" fmla="*/ 9101185 w 12192000"/>
              <a:gd name="connsiteY120" fmla="*/ 344080 h 5013196"/>
              <a:gd name="connsiteX121" fmla="*/ 9136185 w 12192000"/>
              <a:gd name="connsiteY121" fmla="*/ 347296 h 5013196"/>
              <a:gd name="connsiteX122" fmla="*/ 9194801 w 12192000"/>
              <a:gd name="connsiteY122" fmla="*/ 352367 h 5013196"/>
              <a:gd name="connsiteX123" fmla="*/ 9239316 w 12192000"/>
              <a:gd name="connsiteY123" fmla="*/ 368776 h 5013196"/>
              <a:gd name="connsiteX124" fmla="*/ 9288052 w 12192000"/>
              <a:gd name="connsiteY124" fmla="*/ 368014 h 5013196"/>
              <a:gd name="connsiteX125" fmla="*/ 9298465 w 12192000"/>
              <a:gd name="connsiteY125" fmla="*/ 351514 h 5013196"/>
              <a:gd name="connsiteX126" fmla="*/ 9350892 w 12192000"/>
              <a:gd name="connsiteY126" fmla="*/ 355996 h 5013196"/>
              <a:gd name="connsiteX127" fmla="*/ 9430522 w 12192000"/>
              <a:gd name="connsiteY127" fmla="*/ 364586 h 5013196"/>
              <a:gd name="connsiteX128" fmla="*/ 9476215 w 12192000"/>
              <a:gd name="connsiteY128" fmla="*/ 365325 h 5013196"/>
              <a:gd name="connsiteX129" fmla="*/ 9601276 w 12192000"/>
              <a:gd name="connsiteY129" fmla="*/ 371922 h 5013196"/>
              <a:gd name="connsiteX130" fmla="*/ 9726733 w 12192000"/>
              <a:gd name="connsiteY130" fmla="*/ 382019 h 5013196"/>
              <a:gd name="connsiteX131" fmla="*/ 9802144 w 12192000"/>
              <a:gd name="connsiteY131" fmla="*/ 407697 h 5013196"/>
              <a:gd name="connsiteX132" fmla="*/ 9905153 w 12192000"/>
              <a:gd name="connsiteY132" fmla="*/ 413868 h 5013196"/>
              <a:gd name="connsiteX133" fmla="*/ 9922553 w 12192000"/>
              <a:gd name="connsiteY133" fmla="*/ 417787 h 5013196"/>
              <a:gd name="connsiteX134" fmla="*/ 10044658 w 12192000"/>
              <a:gd name="connsiteY134" fmla="*/ 431295 h 5013196"/>
              <a:gd name="connsiteX135" fmla="*/ 10184585 w 12192000"/>
              <a:gd name="connsiteY135" fmla="*/ 420356 h 5013196"/>
              <a:gd name="connsiteX136" fmla="*/ 10366435 w 12192000"/>
              <a:gd name="connsiteY136" fmla="*/ 475646 h 5013196"/>
              <a:gd name="connsiteX137" fmla="*/ 10688220 w 12192000"/>
              <a:gd name="connsiteY137" fmla="*/ 555476 h 5013196"/>
              <a:gd name="connsiteX138" fmla="*/ 11026690 w 12192000"/>
              <a:gd name="connsiteY138" fmla="*/ 563899 h 5013196"/>
              <a:gd name="connsiteX139" fmla="*/ 11113779 w 12192000"/>
              <a:gd name="connsiteY139" fmla="*/ 547086 h 5013196"/>
              <a:gd name="connsiteX140" fmla="*/ 11369556 w 12192000"/>
              <a:gd name="connsiteY140" fmla="*/ 504937 h 5013196"/>
              <a:gd name="connsiteX141" fmla="*/ 11623342 w 12192000"/>
              <a:gd name="connsiteY141" fmla="*/ 401646 h 5013196"/>
              <a:gd name="connsiteX142" fmla="*/ 11786511 w 12192000"/>
              <a:gd name="connsiteY142" fmla="*/ 371608 h 5013196"/>
              <a:gd name="connsiteX143" fmla="*/ 11862577 w 12192000"/>
              <a:gd name="connsiteY143" fmla="*/ 343767 h 5013196"/>
              <a:gd name="connsiteX144" fmla="*/ 11916612 w 12192000"/>
              <a:gd name="connsiteY144" fmla="*/ 337028 h 5013196"/>
              <a:gd name="connsiteX145" fmla="*/ 11948830 w 12192000"/>
              <a:gd name="connsiteY145" fmla="*/ 331280 h 5013196"/>
              <a:gd name="connsiteX146" fmla="*/ 12001583 w 12192000"/>
              <a:gd name="connsiteY146" fmla="*/ 292861 h 5013196"/>
              <a:gd name="connsiteX147" fmla="*/ 12174977 w 12192000"/>
              <a:gd name="connsiteY147" fmla="*/ 277870 h 5013196"/>
              <a:gd name="connsiteX148" fmla="*/ 12192000 w 12192000"/>
              <a:gd name="connsiteY148" fmla="*/ 269767 h 5013196"/>
              <a:gd name="connsiteX149" fmla="*/ 12192000 w 12192000"/>
              <a:gd name="connsiteY149" fmla="*/ 5013196 h 5013196"/>
              <a:gd name="connsiteX150" fmla="*/ 0 w 12192000"/>
              <a:gd name="connsiteY150" fmla="*/ 5013196 h 5013196"/>
              <a:gd name="connsiteX151" fmla="*/ 0 w 12192000"/>
              <a:gd name="connsiteY151" fmla="*/ 630667 h 5013196"/>
              <a:gd name="connsiteX152" fmla="*/ 11075 w 12192000"/>
              <a:gd name="connsiteY152" fmla="*/ 628396 h 5013196"/>
              <a:gd name="connsiteX153" fmla="*/ 44061 w 12192000"/>
              <a:gd name="connsiteY153" fmla="*/ 621814 h 5013196"/>
              <a:gd name="connsiteX154" fmla="*/ 136694 w 12192000"/>
              <a:gd name="connsiteY154" fmla="*/ 569633 h 5013196"/>
              <a:gd name="connsiteX155" fmla="*/ 170342 w 12192000"/>
              <a:gd name="connsiteY155" fmla="*/ 564295 h 5013196"/>
              <a:gd name="connsiteX156" fmla="*/ 168955 w 12192000"/>
              <a:gd name="connsiteY156" fmla="*/ 555382 h 5013196"/>
              <a:gd name="connsiteX157" fmla="*/ 181474 w 12192000"/>
              <a:gd name="connsiteY157" fmla="*/ 554499 h 5013196"/>
              <a:gd name="connsiteX158" fmla="*/ 209440 w 12192000"/>
              <a:gd name="connsiteY158" fmla="*/ 553779 h 5013196"/>
              <a:gd name="connsiteX159" fmla="*/ 293152 w 12192000"/>
              <a:gd name="connsiteY159" fmla="*/ 549794 h 5013196"/>
              <a:gd name="connsiteX160" fmla="*/ 315693 w 12192000"/>
              <a:gd name="connsiteY160" fmla="*/ 532248 h 5013196"/>
              <a:gd name="connsiteX161" fmla="*/ 337305 w 12192000"/>
              <a:gd name="connsiteY161" fmla="*/ 531590 h 5013196"/>
              <a:gd name="connsiteX162" fmla="*/ 462252 w 12192000"/>
              <a:gd name="connsiteY162" fmla="*/ 506369 h 5013196"/>
              <a:gd name="connsiteX163" fmla="*/ 479457 w 12192000"/>
              <a:gd name="connsiteY163" fmla="*/ 504341 h 5013196"/>
              <a:gd name="connsiteX164" fmla="*/ 488653 w 12192000"/>
              <a:gd name="connsiteY164" fmla="*/ 496475 h 5013196"/>
              <a:gd name="connsiteX165" fmla="*/ 522053 w 12192000"/>
              <a:gd name="connsiteY165" fmla="*/ 494343 h 5013196"/>
              <a:gd name="connsiteX166" fmla="*/ 523520 w 12192000"/>
              <a:gd name="connsiteY166" fmla="*/ 489931 h 5013196"/>
              <a:gd name="connsiteX167" fmla="*/ 632714 w 12192000"/>
              <a:gd name="connsiteY167" fmla="*/ 450319 h 5013196"/>
              <a:gd name="connsiteX168" fmla="*/ 651426 w 12192000"/>
              <a:gd name="connsiteY168" fmla="*/ 443762 h 5013196"/>
              <a:gd name="connsiteX169" fmla="*/ 667724 w 12192000"/>
              <a:gd name="connsiteY169" fmla="*/ 445356 h 5013196"/>
              <a:gd name="connsiteX170" fmla="*/ 757679 w 12192000"/>
              <a:gd name="connsiteY170" fmla="*/ 438363 h 5013196"/>
              <a:gd name="connsiteX171" fmla="*/ 779159 w 12192000"/>
              <a:gd name="connsiteY171" fmla="*/ 441277 h 5013196"/>
              <a:gd name="connsiteX172" fmla="*/ 788293 w 12192000"/>
              <a:gd name="connsiteY172" fmla="*/ 448081 h 5013196"/>
              <a:gd name="connsiteX173" fmla="*/ 822923 w 12192000"/>
              <a:gd name="connsiteY173" fmla="*/ 434292 h 5013196"/>
              <a:gd name="connsiteX174" fmla="*/ 876559 w 12192000"/>
              <a:gd name="connsiteY174" fmla="*/ 424306 h 5013196"/>
              <a:gd name="connsiteX175" fmla="*/ 902011 w 12192000"/>
              <a:gd name="connsiteY175" fmla="*/ 417336 h 5013196"/>
              <a:gd name="connsiteX176" fmla="*/ 922715 w 12192000"/>
              <a:gd name="connsiteY176" fmla="*/ 420917 h 5013196"/>
              <a:gd name="connsiteX177" fmla="*/ 1040139 w 12192000"/>
              <a:gd name="connsiteY177" fmla="*/ 419808 h 5013196"/>
              <a:gd name="connsiteX178" fmla="*/ 1067251 w 12192000"/>
              <a:gd name="connsiteY178" fmla="*/ 425602 h 5013196"/>
              <a:gd name="connsiteX179" fmla="*/ 1080272 w 12192000"/>
              <a:gd name="connsiteY179" fmla="*/ 437887 h 5013196"/>
              <a:gd name="connsiteX180" fmla="*/ 1090219 w 12192000"/>
              <a:gd name="connsiteY180" fmla="*/ 433244 h 5013196"/>
              <a:gd name="connsiteX181" fmla="*/ 1161226 w 12192000"/>
              <a:gd name="connsiteY181" fmla="*/ 431522 h 5013196"/>
              <a:gd name="connsiteX182" fmla="*/ 1207525 w 12192000"/>
              <a:gd name="connsiteY182" fmla="*/ 429257 h 5013196"/>
              <a:gd name="connsiteX183" fmla="*/ 1210030 w 12192000"/>
              <a:gd name="connsiteY183" fmla="*/ 412023 h 5013196"/>
              <a:gd name="connsiteX184" fmla="*/ 1251170 w 12192000"/>
              <a:gd name="connsiteY184" fmla="*/ 405160 h 5013196"/>
              <a:gd name="connsiteX185" fmla="*/ 1295331 w 12192000"/>
              <a:gd name="connsiteY185" fmla="*/ 415400 h 5013196"/>
              <a:gd name="connsiteX186" fmla="*/ 1347118 w 12192000"/>
              <a:gd name="connsiteY186" fmla="*/ 412922 h 5013196"/>
              <a:gd name="connsiteX187" fmla="*/ 1378108 w 12192000"/>
              <a:gd name="connsiteY187" fmla="*/ 411628 h 5013196"/>
              <a:gd name="connsiteX188" fmla="*/ 1459192 w 12192000"/>
              <a:gd name="connsiteY188" fmla="*/ 394137 h 5013196"/>
              <a:gd name="connsiteX189" fmla="*/ 1590120 w 12192000"/>
              <a:gd name="connsiteY189" fmla="*/ 330826 h 5013196"/>
              <a:gd name="connsiteX190" fmla="*/ 1631417 w 12192000"/>
              <a:gd name="connsiteY190" fmla="*/ 321445 h 5013196"/>
              <a:gd name="connsiteX191" fmla="*/ 1638727 w 12192000"/>
              <a:gd name="connsiteY191" fmla="*/ 324828 h 5013196"/>
              <a:gd name="connsiteX192" fmla="*/ 1844438 w 12192000"/>
              <a:gd name="connsiteY192" fmla="*/ 284522 h 5013196"/>
              <a:gd name="connsiteX193" fmla="*/ 1881324 w 12192000"/>
              <a:gd name="connsiteY193" fmla="*/ 281715 h 5013196"/>
              <a:gd name="connsiteX194" fmla="*/ 1908999 w 12192000"/>
              <a:gd name="connsiteY194" fmla="*/ 282556 h 5013196"/>
              <a:gd name="connsiteX195" fmla="*/ 1974956 w 12192000"/>
              <a:gd name="connsiteY195" fmla="*/ 269176 h 5013196"/>
              <a:gd name="connsiteX196" fmla="*/ 2082409 w 12192000"/>
              <a:gd name="connsiteY196" fmla="*/ 240508 h 5013196"/>
              <a:gd name="connsiteX197" fmla="*/ 2105639 w 12192000"/>
              <a:gd name="connsiteY197" fmla="*/ 235866 h 5013196"/>
              <a:gd name="connsiteX198" fmla="*/ 2126992 w 12192000"/>
              <a:gd name="connsiteY198" fmla="*/ 237686 h 5013196"/>
              <a:gd name="connsiteX199" fmla="*/ 2133154 w 12192000"/>
              <a:gd name="connsiteY199" fmla="*/ 243170 h 5013196"/>
              <a:gd name="connsiteX200" fmla="*/ 2146154 w 12192000"/>
              <a:gd name="connsiteY200" fmla="*/ 241550 h 5013196"/>
              <a:gd name="connsiteX201" fmla="*/ 2149901 w 12192000"/>
              <a:gd name="connsiteY201" fmla="*/ 242334 h 5013196"/>
              <a:gd name="connsiteX202" fmla="*/ 2171100 w 12192000"/>
              <a:gd name="connsiteY202" fmla="*/ 245607 h 5013196"/>
              <a:gd name="connsiteX203" fmla="*/ 2209148 w 12192000"/>
              <a:gd name="connsiteY203" fmla="*/ 222443 h 5013196"/>
              <a:gd name="connsiteX204" fmla="*/ 2261889 w 12192000"/>
              <a:gd name="connsiteY204" fmla="*/ 218750 h 5013196"/>
              <a:gd name="connsiteX205" fmla="*/ 2452315 w 12192000"/>
              <a:gd name="connsiteY205" fmla="*/ 166117 h 5013196"/>
              <a:gd name="connsiteX206" fmla="*/ 2487710 w 12192000"/>
              <a:gd name="connsiteY206" fmla="*/ 182485 h 5013196"/>
              <a:gd name="connsiteX207" fmla="*/ 2567870 w 12192000"/>
              <a:gd name="connsiteY207" fmla="*/ 169640 h 5013196"/>
              <a:gd name="connsiteX208" fmla="*/ 2677053 w 12192000"/>
              <a:gd name="connsiteY208" fmla="*/ 105731 h 5013196"/>
              <a:gd name="connsiteX209" fmla="*/ 2823914 w 12192000"/>
              <a:gd name="connsiteY209" fmla="*/ 80085 h 5013196"/>
              <a:gd name="connsiteX210" fmla="*/ 2831912 w 12192000"/>
              <a:gd name="connsiteY210" fmla="*/ 68644 h 5013196"/>
              <a:gd name="connsiteX211" fmla="*/ 2843870 w 12192000"/>
              <a:gd name="connsiteY211" fmla="*/ 60725 h 5013196"/>
              <a:gd name="connsiteX212" fmla="*/ 2846217 w 12192000"/>
              <a:gd name="connsiteY212" fmla="*/ 61243 h 5013196"/>
              <a:gd name="connsiteX213" fmla="*/ 2862745 w 12192000"/>
              <a:gd name="connsiteY213" fmla="*/ 56460 h 5013196"/>
              <a:gd name="connsiteX214" fmla="*/ 2864596 w 12192000"/>
              <a:gd name="connsiteY214" fmla="*/ 52436 h 5013196"/>
              <a:gd name="connsiteX215" fmla="*/ 2875381 w 12192000"/>
              <a:gd name="connsiteY215" fmla="*/ 48221 h 5013196"/>
              <a:gd name="connsiteX216" fmla="*/ 2895139 w 12192000"/>
              <a:gd name="connsiteY216" fmla="*/ 37404 h 5013196"/>
              <a:gd name="connsiteX217" fmla="*/ 2900232 w 12192000"/>
              <a:gd name="connsiteY217" fmla="*/ 37736 h 5013196"/>
              <a:gd name="connsiteX218" fmla="*/ 2932205 w 12192000"/>
              <a:gd name="connsiteY218" fmla="*/ 25091 h 5013196"/>
              <a:gd name="connsiteX219" fmla="*/ 2933310 w 12192000"/>
              <a:gd name="connsiteY219" fmla="*/ 26034 h 5013196"/>
              <a:gd name="connsiteX220" fmla="*/ 2945218 w 12192000"/>
              <a:gd name="connsiteY220" fmla="*/ 27359 h 5013196"/>
              <a:gd name="connsiteX221" fmla="*/ 2966465 w 12192000"/>
              <a:gd name="connsiteY221" fmla="*/ 27335 h 5013196"/>
              <a:gd name="connsiteX222" fmla="*/ 3023668 w 12192000"/>
              <a:gd name="connsiteY222" fmla="*/ 41123 h 5013196"/>
              <a:gd name="connsiteX223" fmla="*/ 3057077 w 12192000"/>
              <a:gd name="connsiteY223" fmla="*/ 28063 h 5013196"/>
              <a:gd name="connsiteX224" fmla="*/ 3151915 w 12192000"/>
              <a:gd name="connsiteY224" fmla="*/ 24461 h 5013196"/>
              <a:gd name="connsiteX225" fmla="*/ 3251671 w 12192000"/>
              <a:gd name="connsiteY225" fmla="*/ 44793 h 5013196"/>
              <a:gd name="connsiteX226" fmla="*/ 3351400 w 12192000"/>
              <a:gd name="connsiteY226" fmla="*/ 45905 h 5013196"/>
              <a:gd name="connsiteX227" fmla="*/ 3387481 w 12192000"/>
              <a:gd name="connsiteY227" fmla="*/ 44661 h 5013196"/>
              <a:gd name="connsiteX228" fmla="*/ 3451923 w 12192000"/>
              <a:gd name="connsiteY228" fmla="*/ 49700 h 5013196"/>
              <a:gd name="connsiteX229" fmla="*/ 3481520 w 12192000"/>
              <a:gd name="connsiteY229" fmla="*/ 56505 h 5013196"/>
              <a:gd name="connsiteX230" fmla="*/ 3482804 w 12192000"/>
              <a:gd name="connsiteY230" fmla="*/ 56030 h 5013196"/>
              <a:gd name="connsiteX231" fmla="*/ 3485495 w 12192000"/>
              <a:gd name="connsiteY231" fmla="*/ 59139 h 5013196"/>
              <a:gd name="connsiteX232" fmla="*/ 3490972 w 12192000"/>
              <a:gd name="connsiteY232" fmla="*/ 60504 h 5013196"/>
              <a:gd name="connsiteX233" fmla="*/ 3505835 w 12192000"/>
              <a:gd name="connsiteY233" fmla="*/ 59295 h 5013196"/>
              <a:gd name="connsiteX234" fmla="*/ 3511410 w 12192000"/>
              <a:gd name="connsiteY234" fmla="*/ 58026 h 5013196"/>
              <a:gd name="connsiteX235" fmla="*/ 3519598 w 12192000"/>
              <a:gd name="connsiteY235" fmla="*/ 57901 h 5013196"/>
              <a:gd name="connsiteX236" fmla="*/ 3519807 w 12192000"/>
              <a:gd name="connsiteY236" fmla="*/ 58156 h 5013196"/>
              <a:gd name="connsiteX237" fmla="*/ 3527466 w 12192000"/>
              <a:gd name="connsiteY237" fmla="*/ 57534 h 5013196"/>
              <a:gd name="connsiteX238" fmla="*/ 3564889 w 12192000"/>
              <a:gd name="connsiteY238" fmla="*/ 51208 h 5013196"/>
              <a:gd name="connsiteX239" fmla="*/ 3614922 w 12192000"/>
              <a:gd name="connsiteY239" fmla="*/ 75022 h 5013196"/>
              <a:gd name="connsiteX240" fmla="*/ 3635506 w 12192000"/>
              <a:gd name="connsiteY240" fmla="*/ 78936 h 5013196"/>
              <a:gd name="connsiteX241" fmla="*/ 3646525 w 12192000"/>
              <a:gd name="connsiteY241" fmla="*/ 82411 h 5013196"/>
              <a:gd name="connsiteX242" fmla="*/ 3647224 w 12192000"/>
              <a:gd name="connsiteY242" fmla="*/ 83521 h 5013196"/>
              <a:gd name="connsiteX243" fmla="*/ 3683100 w 12192000"/>
              <a:gd name="connsiteY243" fmla="*/ 77327 h 5013196"/>
              <a:gd name="connsiteX244" fmla="*/ 3687901 w 12192000"/>
              <a:gd name="connsiteY244" fmla="*/ 78590 h 5013196"/>
              <a:gd name="connsiteX245" fmla="*/ 3711234 w 12192000"/>
              <a:gd name="connsiteY245" fmla="*/ 71883 h 5013196"/>
              <a:gd name="connsiteX246" fmla="*/ 3723318 w 12192000"/>
              <a:gd name="connsiteY246" fmla="*/ 69843 h 5013196"/>
              <a:gd name="connsiteX247" fmla="*/ 3726677 w 12192000"/>
              <a:gd name="connsiteY247" fmla="*/ 66330 h 5013196"/>
              <a:gd name="connsiteX248" fmla="*/ 3744535 w 12192000"/>
              <a:gd name="connsiteY248" fmla="*/ 64808 h 5013196"/>
              <a:gd name="connsiteX249" fmla="*/ 3746608 w 12192000"/>
              <a:gd name="connsiteY249" fmla="*/ 65740 h 5013196"/>
              <a:gd name="connsiteX250" fmla="*/ 3761262 w 12192000"/>
              <a:gd name="connsiteY250" fmla="*/ 60365 h 5013196"/>
              <a:gd name="connsiteX251" fmla="*/ 3773451 w 12192000"/>
              <a:gd name="connsiteY251" fmla="*/ 50884 h 5013196"/>
              <a:gd name="connsiteX252" fmla="*/ 3925626 w 12192000"/>
              <a:gd name="connsiteY252" fmla="*/ 53519 h 5013196"/>
              <a:gd name="connsiteX253" fmla="*/ 4056184 w 12192000"/>
              <a:gd name="connsiteY253" fmla="*/ 12503 h 5013196"/>
              <a:gd name="connsiteX254" fmla="*/ 4142196 w 12192000"/>
              <a:gd name="connsiteY254" fmla="*/ 33 h 5013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2192000" h="5013196">
                <a:moveTo>
                  <a:pt x="4142196" y="33"/>
                </a:moveTo>
                <a:cubicBezTo>
                  <a:pt x="4148062" y="-396"/>
                  <a:pt x="4148371" y="3330"/>
                  <a:pt x="4138795" y="15046"/>
                </a:cubicBezTo>
                <a:cubicBezTo>
                  <a:pt x="4157457" y="11498"/>
                  <a:pt x="4177037" y="25445"/>
                  <a:pt x="4166706" y="37291"/>
                </a:cubicBezTo>
                <a:cubicBezTo>
                  <a:pt x="4223118" y="11323"/>
                  <a:pt x="4307498" y="34620"/>
                  <a:pt x="4371550" y="22134"/>
                </a:cubicBezTo>
                <a:cubicBezTo>
                  <a:pt x="4407078" y="48914"/>
                  <a:pt x="4387627" y="23893"/>
                  <a:pt x="4424056" y="28369"/>
                </a:cubicBezTo>
                <a:cubicBezTo>
                  <a:pt x="4413661" y="3313"/>
                  <a:pt x="4468424" y="41731"/>
                  <a:pt x="4469897" y="13218"/>
                </a:cubicBezTo>
                <a:cubicBezTo>
                  <a:pt x="4476479" y="14935"/>
                  <a:pt x="4482810" y="17498"/>
                  <a:pt x="4489151" y="20285"/>
                </a:cubicBezTo>
                <a:lnTo>
                  <a:pt x="4492479" y="21730"/>
                </a:lnTo>
                <a:lnTo>
                  <a:pt x="4505693" y="22584"/>
                </a:lnTo>
                <a:lnTo>
                  <a:pt x="4509529" y="28985"/>
                </a:lnTo>
                <a:lnTo>
                  <a:pt x="4529499" y="34687"/>
                </a:lnTo>
                <a:cubicBezTo>
                  <a:pt x="4536963" y="35869"/>
                  <a:pt x="4544973" y="36029"/>
                  <a:pt x="4553795" y="34541"/>
                </a:cubicBezTo>
                <a:cubicBezTo>
                  <a:pt x="4575351" y="22864"/>
                  <a:pt x="4609487" y="36086"/>
                  <a:pt x="4640118" y="34699"/>
                </a:cubicBezTo>
                <a:lnTo>
                  <a:pt x="4654127" y="30952"/>
                </a:lnTo>
                <a:lnTo>
                  <a:pt x="4700168" y="35953"/>
                </a:lnTo>
                <a:cubicBezTo>
                  <a:pt x="4713264" y="36848"/>
                  <a:pt x="4726846" y="37197"/>
                  <a:pt x="4741127" y="36527"/>
                </a:cubicBezTo>
                <a:lnTo>
                  <a:pt x="4767598" y="33272"/>
                </a:lnTo>
                <a:lnTo>
                  <a:pt x="4774592" y="35449"/>
                </a:lnTo>
                <a:cubicBezTo>
                  <a:pt x="4786697" y="34976"/>
                  <a:pt x="4802577" y="26578"/>
                  <a:pt x="4801328" y="36454"/>
                </a:cubicBezTo>
                <a:lnTo>
                  <a:pt x="4814870" y="32797"/>
                </a:lnTo>
                <a:lnTo>
                  <a:pt x="4828440" y="40415"/>
                </a:lnTo>
                <a:cubicBezTo>
                  <a:pt x="4829942" y="42215"/>
                  <a:pt x="4831084" y="44138"/>
                  <a:pt x="4831826" y="46118"/>
                </a:cubicBezTo>
                <a:lnTo>
                  <a:pt x="4850785" y="43190"/>
                </a:lnTo>
                <a:lnTo>
                  <a:pt x="4866468" y="48539"/>
                </a:lnTo>
                <a:lnTo>
                  <a:pt x="4879983" y="44615"/>
                </a:lnTo>
                <a:lnTo>
                  <a:pt x="4885635" y="45342"/>
                </a:lnTo>
                <a:lnTo>
                  <a:pt x="4899698" y="47876"/>
                </a:lnTo>
                <a:cubicBezTo>
                  <a:pt x="4906918" y="49699"/>
                  <a:pt x="4915001" y="51908"/>
                  <a:pt x="4923986" y="53632"/>
                </a:cubicBezTo>
                <a:lnTo>
                  <a:pt x="4931544" y="54358"/>
                </a:lnTo>
                <a:lnTo>
                  <a:pt x="4948135" y="63529"/>
                </a:lnTo>
                <a:cubicBezTo>
                  <a:pt x="4960212" y="70470"/>
                  <a:pt x="4969702" y="75124"/>
                  <a:pt x="4980068" y="71052"/>
                </a:cubicBezTo>
                <a:cubicBezTo>
                  <a:pt x="4998023" y="79978"/>
                  <a:pt x="5010918" y="105669"/>
                  <a:pt x="5036541" y="98293"/>
                </a:cubicBezTo>
                <a:cubicBezTo>
                  <a:pt x="5028940" y="110173"/>
                  <a:pt x="5065159" y="99199"/>
                  <a:pt x="5069678" y="111179"/>
                </a:cubicBezTo>
                <a:cubicBezTo>
                  <a:pt x="5071842" y="120855"/>
                  <a:pt x="5083332" y="119782"/>
                  <a:pt x="5092160" y="123203"/>
                </a:cubicBezTo>
                <a:cubicBezTo>
                  <a:pt x="5098585" y="133008"/>
                  <a:pt x="5142841" y="141271"/>
                  <a:pt x="5158166" y="139568"/>
                </a:cubicBezTo>
                <a:cubicBezTo>
                  <a:pt x="5201256" y="128920"/>
                  <a:pt x="5236783" y="168222"/>
                  <a:pt x="5271252" y="160738"/>
                </a:cubicBezTo>
                <a:cubicBezTo>
                  <a:pt x="5280328" y="161512"/>
                  <a:pt x="5287877" y="163623"/>
                  <a:pt x="5294438" y="166556"/>
                </a:cubicBezTo>
                <a:lnTo>
                  <a:pt x="5310840" y="176769"/>
                </a:lnTo>
                <a:cubicBezTo>
                  <a:pt x="5311084" y="179074"/>
                  <a:pt x="5311328" y="181377"/>
                  <a:pt x="5311570" y="183681"/>
                </a:cubicBezTo>
                <a:lnTo>
                  <a:pt x="5323756" y="187718"/>
                </a:lnTo>
                <a:lnTo>
                  <a:pt x="5326259" y="189880"/>
                </a:lnTo>
                <a:cubicBezTo>
                  <a:pt x="5331024" y="194034"/>
                  <a:pt x="5335878" y="197977"/>
                  <a:pt x="5341357" y="201193"/>
                </a:cubicBezTo>
                <a:cubicBezTo>
                  <a:pt x="5355787" y="174949"/>
                  <a:pt x="5390353" y="224216"/>
                  <a:pt x="5391908" y="198291"/>
                </a:cubicBezTo>
                <a:cubicBezTo>
                  <a:pt x="5424533" y="211393"/>
                  <a:pt x="5417454" y="183279"/>
                  <a:pt x="5439031" y="216975"/>
                </a:cubicBezTo>
                <a:cubicBezTo>
                  <a:pt x="5505697" y="221021"/>
                  <a:pt x="5575360" y="263433"/>
                  <a:pt x="5640913" y="253028"/>
                </a:cubicBezTo>
                <a:cubicBezTo>
                  <a:pt x="5625666" y="261550"/>
                  <a:pt x="5637932" y="279363"/>
                  <a:pt x="5657312" y="280626"/>
                </a:cubicBezTo>
                <a:cubicBezTo>
                  <a:pt x="5599451" y="314971"/>
                  <a:pt x="5750508" y="268765"/>
                  <a:pt x="5734773" y="303244"/>
                </a:cubicBezTo>
                <a:cubicBezTo>
                  <a:pt x="5761561" y="276899"/>
                  <a:pt x="5869387" y="261233"/>
                  <a:pt x="5877770" y="296965"/>
                </a:cubicBezTo>
                <a:cubicBezTo>
                  <a:pt x="5915819" y="308827"/>
                  <a:pt x="5955621" y="307835"/>
                  <a:pt x="5989615" y="319663"/>
                </a:cubicBezTo>
                <a:lnTo>
                  <a:pt x="5996857" y="323549"/>
                </a:lnTo>
                <a:lnTo>
                  <a:pt x="6037387" y="312526"/>
                </a:lnTo>
                <a:cubicBezTo>
                  <a:pt x="6073044" y="306507"/>
                  <a:pt x="6106738" y="308466"/>
                  <a:pt x="6113074" y="325845"/>
                </a:cubicBezTo>
                <a:cubicBezTo>
                  <a:pt x="6172518" y="336304"/>
                  <a:pt x="6233561" y="323646"/>
                  <a:pt x="6280929" y="350444"/>
                </a:cubicBezTo>
                <a:cubicBezTo>
                  <a:pt x="6286383" y="347055"/>
                  <a:pt x="6292357" y="344643"/>
                  <a:pt x="6298665" y="342931"/>
                </a:cubicBezTo>
                <a:lnTo>
                  <a:pt x="6317326" y="339794"/>
                </a:lnTo>
                <a:lnTo>
                  <a:pt x="6319212" y="341004"/>
                </a:lnTo>
                <a:cubicBezTo>
                  <a:pt x="6328393" y="343898"/>
                  <a:pt x="6334701" y="343685"/>
                  <a:pt x="6339724" y="342098"/>
                </a:cubicBezTo>
                <a:lnTo>
                  <a:pt x="6345010" y="339148"/>
                </a:lnTo>
                <a:lnTo>
                  <a:pt x="6359332" y="338899"/>
                </a:lnTo>
                <a:lnTo>
                  <a:pt x="6388220" y="335714"/>
                </a:lnTo>
                <a:lnTo>
                  <a:pt x="6392994" y="337644"/>
                </a:lnTo>
                <a:lnTo>
                  <a:pt x="6435581" y="336775"/>
                </a:lnTo>
                <a:cubicBezTo>
                  <a:pt x="6435677" y="337170"/>
                  <a:pt x="6435772" y="337567"/>
                  <a:pt x="6435870" y="337963"/>
                </a:cubicBezTo>
                <a:cubicBezTo>
                  <a:pt x="6437488" y="340605"/>
                  <a:pt x="6440513" y="342516"/>
                  <a:pt x="6446571" y="342957"/>
                </a:cubicBezTo>
                <a:cubicBezTo>
                  <a:pt x="6432902" y="359852"/>
                  <a:pt x="6448636" y="349961"/>
                  <a:pt x="6467701" y="349765"/>
                </a:cubicBezTo>
                <a:cubicBezTo>
                  <a:pt x="6450726" y="375964"/>
                  <a:pt x="6507518" y="364791"/>
                  <a:pt x="6512727" y="380305"/>
                </a:cubicBezTo>
                <a:cubicBezTo>
                  <a:pt x="6527112" y="379570"/>
                  <a:pt x="6542020" y="379271"/>
                  <a:pt x="6557094" y="379532"/>
                </a:cubicBezTo>
                <a:lnTo>
                  <a:pt x="6565879" y="380030"/>
                </a:lnTo>
                <a:cubicBezTo>
                  <a:pt x="6565919" y="380123"/>
                  <a:pt x="6565958" y="380216"/>
                  <a:pt x="6565997" y="380310"/>
                </a:cubicBezTo>
                <a:cubicBezTo>
                  <a:pt x="6567779" y="380994"/>
                  <a:pt x="6570621" y="381376"/>
                  <a:pt x="6575147" y="381374"/>
                </a:cubicBezTo>
                <a:lnTo>
                  <a:pt x="6581899" y="380938"/>
                </a:lnTo>
                <a:lnTo>
                  <a:pt x="6598943" y="381906"/>
                </a:lnTo>
                <a:lnTo>
                  <a:pt x="6604421" y="384033"/>
                </a:lnTo>
                <a:lnTo>
                  <a:pt x="6606035" y="387465"/>
                </a:lnTo>
                <a:lnTo>
                  <a:pt x="6607669" y="387186"/>
                </a:lnTo>
                <a:cubicBezTo>
                  <a:pt x="6620475" y="382131"/>
                  <a:pt x="6625312" y="374007"/>
                  <a:pt x="6637532" y="398125"/>
                </a:cubicBezTo>
                <a:cubicBezTo>
                  <a:pt x="6666345" y="390437"/>
                  <a:pt x="6669861" y="404891"/>
                  <a:pt x="6706880" y="412381"/>
                </a:cubicBezTo>
                <a:cubicBezTo>
                  <a:pt x="6723837" y="404468"/>
                  <a:pt x="6736071" y="408511"/>
                  <a:pt x="6747500" y="416386"/>
                </a:cubicBezTo>
                <a:cubicBezTo>
                  <a:pt x="6784745" y="414659"/>
                  <a:pt x="6816872" y="426761"/>
                  <a:pt x="6857783" y="431905"/>
                </a:cubicBezTo>
                <a:cubicBezTo>
                  <a:pt x="6903934" y="423229"/>
                  <a:pt x="6923989" y="445532"/>
                  <a:pt x="6967720" y="450939"/>
                </a:cubicBezTo>
                <a:cubicBezTo>
                  <a:pt x="7008578" y="433412"/>
                  <a:pt x="6996867" y="470461"/>
                  <a:pt x="7018394" y="479831"/>
                </a:cubicBezTo>
                <a:lnTo>
                  <a:pt x="7024679" y="480968"/>
                </a:lnTo>
                <a:lnTo>
                  <a:pt x="7041715" y="479120"/>
                </a:lnTo>
                <a:lnTo>
                  <a:pt x="7048103" y="477610"/>
                </a:lnTo>
                <a:cubicBezTo>
                  <a:pt x="7052510" y="476872"/>
                  <a:pt x="7055450" y="476773"/>
                  <a:pt x="7057490" y="477135"/>
                </a:cubicBezTo>
                <a:lnTo>
                  <a:pt x="7057730" y="477383"/>
                </a:lnTo>
                <a:lnTo>
                  <a:pt x="7066511" y="476432"/>
                </a:lnTo>
                <a:cubicBezTo>
                  <a:pt x="7081316" y="474229"/>
                  <a:pt x="7095708" y="471522"/>
                  <a:pt x="7109401" y="468486"/>
                </a:cubicBezTo>
                <a:cubicBezTo>
                  <a:pt x="7121361" y="482413"/>
                  <a:pt x="7171741" y="462549"/>
                  <a:pt x="7166830" y="490255"/>
                </a:cubicBezTo>
                <a:cubicBezTo>
                  <a:pt x="7185318" y="486971"/>
                  <a:pt x="7196261" y="474996"/>
                  <a:pt x="7190442" y="493308"/>
                </a:cubicBezTo>
                <a:cubicBezTo>
                  <a:pt x="7196540" y="492742"/>
                  <a:pt x="7200336" y="494071"/>
                  <a:pt x="7203083" y="496324"/>
                </a:cubicBezTo>
                <a:lnTo>
                  <a:pt x="7203894" y="497408"/>
                </a:lnTo>
                <a:lnTo>
                  <a:pt x="7245004" y="489662"/>
                </a:lnTo>
                <a:lnTo>
                  <a:pt x="7250514" y="490724"/>
                </a:lnTo>
                <a:lnTo>
                  <a:pt x="7277246" y="483000"/>
                </a:lnTo>
                <a:lnTo>
                  <a:pt x="7291092" y="480435"/>
                </a:lnTo>
                <a:lnTo>
                  <a:pt x="7294933" y="476767"/>
                </a:lnTo>
                <a:cubicBezTo>
                  <a:pt x="7299121" y="474441"/>
                  <a:pt x="7305176" y="473213"/>
                  <a:pt x="7315408" y="474478"/>
                </a:cubicBezTo>
                <a:lnTo>
                  <a:pt x="7317786" y="475324"/>
                </a:lnTo>
                <a:lnTo>
                  <a:pt x="7334572" y="469306"/>
                </a:lnTo>
                <a:cubicBezTo>
                  <a:pt x="7339959" y="466649"/>
                  <a:pt x="7344710" y="463382"/>
                  <a:pt x="7348520" y="459268"/>
                </a:cubicBezTo>
                <a:cubicBezTo>
                  <a:pt x="7406571" y="477093"/>
                  <a:pt x="7460434" y="455124"/>
                  <a:pt x="7522997" y="455427"/>
                </a:cubicBezTo>
                <a:cubicBezTo>
                  <a:pt x="7592791" y="446837"/>
                  <a:pt x="7640927" y="437451"/>
                  <a:pt x="7686985" y="433023"/>
                </a:cubicBezTo>
                <a:cubicBezTo>
                  <a:pt x="7708370" y="428668"/>
                  <a:pt x="7865878" y="410662"/>
                  <a:pt x="7854068" y="422992"/>
                </a:cubicBezTo>
                <a:cubicBezTo>
                  <a:pt x="7918669" y="394524"/>
                  <a:pt x="7960767" y="420179"/>
                  <a:pt x="8034165" y="404917"/>
                </a:cubicBezTo>
                <a:cubicBezTo>
                  <a:pt x="8074975" y="430280"/>
                  <a:pt x="8052607" y="405995"/>
                  <a:pt x="8094381" y="408936"/>
                </a:cubicBezTo>
                <a:cubicBezTo>
                  <a:pt x="8082391" y="384233"/>
                  <a:pt x="8145291" y="420455"/>
                  <a:pt x="8146898" y="391776"/>
                </a:cubicBezTo>
                <a:cubicBezTo>
                  <a:pt x="8154450" y="393217"/>
                  <a:pt x="8161714" y="395521"/>
                  <a:pt x="8168993" y="398048"/>
                </a:cubicBezTo>
                <a:lnTo>
                  <a:pt x="8172809" y="399355"/>
                </a:lnTo>
                <a:lnTo>
                  <a:pt x="8187962" y="399651"/>
                </a:lnTo>
                <a:lnTo>
                  <a:pt x="8192382" y="405910"/>
                </a:lnTo>
                <a:lnTo>
                  <a:pt x="8375192" y="397097"/>
                </a:lnTo>
                <a:cubicBezTo>
                  <a:pt x="8390681" y="391124"/>
                  <a:pt x="8442343" y="386212"/>
                  <a:pt x="8454377" y="393549"/>
                </a:cubicBezTo>
                <a:cubicBezTo>
                  <a:pt x="8465613" y="394229"/>
                  <a:pt x="8477337" y="389940"/>
                  <a:pt x="8484740" y="398377"/>
                </a:cubicBezTo>
                <a:cubicBezTo>
                  <a:pt x="8509291" y="401173"/>
                  <a:pt x="8565518" y="407621"/>
                  <a:pt x="8601673" y="410319"/>
                </a:cubicBezTo>
                <a:cubicBezTo>
                  <a:pt x="8619550" y="396781"/>
                  <a:pt x="8652058" y="416886"/>
                  <a:pt x="8701676" y="414569"/>
                </a:cubicBezTo>
                <a:cubicBezTo>
                  <a:pt x="8721163" y="399040"/>
                  <a:pt x="8735137" y="413192"/>
                  <a:pt x="8773288" y="391295"/>
                </a:cubicBezTo>
                <a:cubicBezTo>
                  <a:pt x="8775124" y="392937"/>
                  <a:pt x="8777353" y="394408"/>
                  <a:pt x="8779909" y="395664"/>
                </a:cubicBezTo>
                <a:cubicBezTo>
                  <a:pt x="8794759" y="402954"/>
                  <a:pt x="8817153" y="401520"/>
                  <a:pt x="8829932" y="392461"/>
                </a:cubicBezTo>
                <a:cubicBezTo>
                  <a:pt x="8891235" y="362336"/>
                  <a:pt x="8949370" y="358860"/>
                  <a:pt x="9003386" y="349460"/>
                </a:cubicBezTo>
                <a:cubicBezTo>
                  <a:pt x="9064740" y="341657"/>
                  <a:pt x="9026331" y="373992"/>
                  <a:pt x="9101185" y="344080"/>
                </a:cubicBezTo>
                <a:cubicBezTo>
                  <a:pt x="9110310" y="353604"/>
                  <a:pt x="9120116" y="353365"/>
                  <a:pt x="9136185" y="347296"/>
                </a:cubicBezTo>
                <a:cubicBezTo>
                  <a:pt x="9166057" y="344262"/>
                  <a:pt x="9165783" y="369927"/>
                  <a:pt x="9194801" y="352367"/>
                </a:cubicBezTo>
                <a:cubicBezTo>
                  <a:pt x="9190472" y="366462"/>
                  <a:pt x="9252023" y="353523"/>
                  <a:pt x="9239316" y="368776"/>
                </a:cubicBezTo>
                <a:cubicBezTo>
                  <a:pt x="9259813" y="379833"/>
                  <a:pt x="9267827" y="358579"/>
                  <a:pt x="9288052" y="368014"/>
                </a:cubicBezTo>
                <a:cubicBezTo>
                  <a:pt x="9310099" y="368953"/>
                  <a:pt x="9274359" y="354287"/>
                  <a:pt x="9298465" y="351514"/>
                </a:cubicBezTo>
                <a:cubicBezTo>
                  <a:pt x="9327883" y="350627"/>
                  <a:pt x="9325850" y="325510"/>
                  <a:pt x="9350892" y="355996"/>
                </a:cubicBezTo>
                <a:lnTo>
                  <a:pt x="9430522" y="364586"/>
                </a:lnTo>
                <a:cubicBezTo>
                  <a:pt x="9447485" y="355425"/>
                  <a:pt x="9461870" y="358450"/>
                  <a:pt x="9476215" y="365325"/>
                </a:cubicBezTo>
                <a:cubicBezTo>
                  <a:pt x="9516917" y="360669"/>
                  <a:pt x="9555019" y="370080"/>
                  <a:pt x="9601276" y="371922"/>
                </a:cubicBezTo>
                <a:cubicBezTo>
                  <a:pt x="9650279" y="359692"/>
                  <a:pt x="9677305" y="380141"/>
                  <a:pt x="9726733" y="382019"/>
                </a:cubicBezTo>
                <a:cubicBezTo>
                  <a:pt x="9773839" y="358530"/>
                  <a:pt x="9760877" y="410908"/>
                  <a:pt x="9802144" y="407697"/>
                </a:cubicBezTo>
                <a:cubicBezTo>
                  <a:pt x="9868120" y="385365"/>
                  <a:pt x="9801669" y="424896"/>
                  <a:pt x="9905153" y="413868"/>
                </a:cubicBezTo>
                <a:cubicBezTo>
                  <a:pt x="9910811" y="410359"/>
                  <a:pt x="9923612" y="413238"/>
                  <a:pt x="9922553" y="417787"/>
                </a:cubicBezTo>
                <a:cubicBezTo>
                  <a:pt x="9945213" y="415195"/>
                  <a:pt x="10012509" y="437971"/>
                  <a:pt x="10044658" y="431295"/>
                </a:cubicBezTo>
                <a:cubicBezTo>
                  <a:pt x="10108994" y="441322"/>
                  <a:pt x="10138326" y="418598"/>
                  <a:pt x="10184585" y="420356"/>
                </a:cubicBezTo>
                <a:cubicBezTo>
                  <a:pt x="10238805" y="433245"/>
                  <a:pt x="10270973" y="446023"/>
                  <a:pt x="10366435" y="475646"/>
                </a:cubicBezTo>
                <a:lnTo>
                  <a:pt x="10688220" y="555476"/>
                </a:lnTo>
                <a:cubicBezTo>
                  <a:pt x="10812002" y="626549"/>
                  <a:pt x="10955764" y="565297"/>
                  <a:pt x="11026690" y="563899"/>
                </a:cubicBezTo>
                <a:cubicBezTo>
                  <a:pt x="11053150" y="535972"/>
                  <a:pt x="11079708" y="560938"/>
                  <a:pt x="11113779" y="547086"/>
                </a:cubicBezTo>
                <a:cubicBezTo>
                  <a:pt x="11191398" y="533240"/>
                  <a:pt x="11265999" y="496724"/>
                  <a:pt x="11369556" y="504937"/>
                </a:cubicBezTo>
                <a:cubicBezTo>
                  <a:pt x="11406977" y="422376"/>
                  <a:pt x="11530972" y="456417"/>
                  <a:pt x="11623342" y="401646"/>
                </a:cubicBezTo>
                <a:cubicBezTo>
                  <a:pt x="11678749" y="386540"/>
                  <a:pt x="11771467" y="415601"/>
                  <a:pt x="11786511" y="371608"/>
                </a:cubicBezTo>
                <a:cubicBezTo>
                  <a:pt x="11815065" y="394479"/>
                  <a:pt x="11834769" y="350469"/>
                  <a:pt x="11862577" y="343767"/>
                </a:cubicBezTo>
                <a:cubicBezTo>
                  <a:pt x="11886839" y="357655"/>
                  <a:pt x="11896496" y="342356"/>
                  <a:pt x="11916612" y="337028"/>
                </a:cubicBezTo>
                <a:cubicBezTo>
                  <a:pt x="11926953" y="346090"/>
                  <a:pt x="11944208" y="343709"/>
                  <a:pt x="11948830" y="331280"/>
                </a:cubicBezTo>
                <a:cubicBezTo>
                  <a:pt x="11937556" y="304981"/>
                  <a:pt x="11999127" y="312097"/>
                  <a:pt x="12001583" y="292861"/>
                </a:cubicBezTo>
                <a:cubicBezTo>
                  <a:pt x="12027437" y="287117"/>
                  <a:pt x="12120562" y="289932"/>
                  <a:pt x="12174977" y="277870"/>
                </a:cubicBezTo>
                <a:lnTo>
                  <a:pt x="12192000" y="269767"/>
                </a:lnTo>
                <a:lnTo>
                  <a:pt x="12192000" y="5013196"/>
                </a:lnTo>
                <a:lnTo>
                  <a:pt x="0" y="5013196"/>
                </a:lnTo>
                <a:lnTo>
                  <a:pt x="0" y="630667"/>
                </a:lnTo>
                <a:lnTo>
                  <a:pt x="11075" y="628396"/>
                </a:lnTo>
                <a:cubicBezTo>
                  <a:pt x="23002" y="626376"/>
                  <a:pt x="33255" y="624731"/>
                  <a:pt x="44061" y="621814"/>
                </a:cubicBezTo>
                <a:cubicBezTo>
                  <a:pt x="78982" y="608550"/>
                  <a:pt x="115649" y="579219"/>
                  <a:pt x="136694" y="569633"/>
                </a:cubicBezTo>
                <a:lnTo>
                  <a:pt x="170342" y="564295"/>
                </a:lnTo>
                <a:cubicBezTo>
                  <a:pt x="169880" y="561325"/>
                  <a:pt x="169417" y="558353"/>
                  <a:pt x="168955" y="555382"/>
                </a:cubicBezTo>
                <a:lnTo>
                  <a:pt x="181474" y="554499"/>
                </a:lnTo>
                <a:lnTo>
                  <a:pt x="209440" y="553779"/>
                </a:lnTo>
                <a:cubicBezTo>
                  <a:pt x="226869" y="552113"/>
                  <a:pt x="275442" y="553383"/>
                  <a:pt x="293152" y="549794"/>
                </a:cubicBezTo>
                <a:cubicBezTo>
                  <a:pt x="298104" y="540169"/>
                  <a:pt x="305921" y="534831"/>
                  <a:pt x="315693" y="532248"/>
                </a:cubicBezTo>
                <a:lnTo>
                  <a:pt x="337305" y="531590"/>
                </a:lnTo>
                <a:lnTo>
                  <a:pt x="462252" y="506369"/>
                </a:lnTo>
                <a:lnTo>
                  <a:pt x="479457" y="504341"/>
                </a:lnTo>
                <a:lnTo>
                  <a:pt x="488653" y="496475"/>
                </a:lnTo>
                <a:cubicBezTo>
                  <a:pt x="495751" y="494808"/>
                  <a:pt x="516240" y="495433"/>
                  <a:pt x="522053" y="494343"/>
                </a:cubicBezTo>
                <a:lnTo>
                  <a:pt x="523520" y="489931"/>
                </a:lnTo>
                <a:cubicBezTo>
                  <a:pt x="541965" y="482593"/>
                  <a:pt x="611396" y="458013"/>
                  <a:pt x="632714" y="450319"/>
                </a:cubicBezTo>
                <a:cubicBezTo>
                  <a:pt x="637120" y="456979"/>
                  <a:pt x="646523" y="446165"/>
                  <a:pt x="651426" y="443762"/>
                </a:cubicBezTo>
                <a:cubicBezTo>
                  <a:pt x="652273" y="448286"/>
                  <a:pt x="664268" y="449456"/>
                  <a:pt x="667724" y="445356"/>
                </a:cubicBezTo>
                <a:cubicBezTo>
                  <a:pt x="751466" y="421701"/>
                  <a:pt x="710176" y="468211"/>
                  <a:pt x="757679" y="438363"/>
                </a:cubicBezTo>
                <a:cubicBezTo>
                  <a:pt x="766141" y="436289"/>
                  <a:pt x="773060" y="437997"/>
                  <a:pt x="779159" y="441277"/>
                </a:cubicBezTo>
                <a:lnTo>
                  <a:pt x="788293" y="448081"/>
                </a:lnTo>
                <a:lnTo>
                  <a:pt x="822923" y="434292"/>
                </a:lnTo>
                <a:cubicBezTo>
                  <a:pt x="840014" y="429396"/>
                  <a:pt x="858036" y="426029"/>
                  <a:pt x="876559" y="424306"/>
                </a:cubicBezTo>
                <a:cubicBezTo>
                  <a:pt x="880889" y="433506"/>
                  <a:pt x="895209" y="420068"/>
                  <a:pt x="902011" y="417336"/>
                </a:cubicBezTo>
                <a:cubicBezTo>
                  <a:pt x="902191" y="423390"/>
                  <a:pt x="917419" y="426022"/>
                  <a:pt x="922715" y="420917"/>
                </a:cubicBezTo>
                <a:cubicBezTo>
                  <a:pt x="1035495" y="397234"/>
                  <a:pt x="972839" y="454951"/>
                  <a:pt x="1040139" y="419808"/>
                </a:cubicBezTo>
                <a:cubicBezTo>
                  <a:pt x="1051469" y="417835"/>
                  <a:pt x="1060048" y="420716"/>
                  <a:pt x="1067251" y="425602"/>
                </a:cubicBezTo>
                <a:lnTo>
                  <a:pt x="1080272" y="437887"/>
                </a:lnTo>
                <a:lnTo>
                  <a:pt x="1090219" y="433244"/>
                </a:lnTo>
                <a:cubicBezTo>
                  <a:pt x="1128054" y="432213"/>
                  <a:pt x="1139443" y="444840"/>
                  <a:pt x="1161226" y="431522"/>
                </a:cubicBezTo>
                <a:cubicBezTo>
                  <a:pt x="1194247" y="457797"/>
                  <a:pt x="1182853" y="433812"/>
                  <a:pt x="1207525" y="429257"/>
                </a:cubicBezTo>
                <a:cubicBezTo>
                  <a:pt x="1226951" y="423550"/>
                  <a:pt x="1190923" y="413889"/>
                  <a:pt x="1210030" y="412023"/>
                </a:cubicBezTo>
                <a:cubicBezTo>
                  <a:pt x="1230853" y="418586"/>
                  <a:pt x="1229491" y="397066"/>
                  <a:pt x="1251170" y="405160"/>
                </a:cubicBezTo>
                <a:cubicBezTo>
                  <a:pt x="1246235" y="421478"/>
                  <a:pt x="1293590" y="401251"/>
                  <a:pt x="1295331" y="415400"/>
                </a:cubicBezTo>
                <a:cubicBezTo>
                  <a:pt x="1313247" y="394801"/>
                  <a:pt x="1322885" y="419606"/>
                  <a:pt x="1347118" y="412922"/>
                </a:cubicBezTo>
                <a:cubicBezTo>
                  <a:pt x="1358442" y="405047"/>
                  <a:pt x="1366690" y="403583"/>
                  <a:pt x="1378108" y="411628"/>
                </a:cubicBezTo>
                <a:cubicBezTo>
                  <a:pt x="1430244" y="373345"/>
                  <a:pt x="1410029" y="409382"/>
                  <a:pt x="1459192" y="394137"/>
                </a:cubicBezTo>
                <a:cubicBezTo>
                  <a:pt x="1501499" y="378273"/>
                  <a:pt x="1549591" y="367610"/>
                  <a:pt x="1590120" y="330826"/>
                </a:cubicBezTo>
                <a:cubicBezTo>
                  <a:pt x="1597495" y="320478"/>
                  <a:pt x="1615987" y="316279"/>
                  <a:pt x="1631417" y="321445"/>
                </a:cubicBezTo>
                <a:cubicBezTo>
                  <a:pt x="1634069" y="322335"/>
                  <a:pt x="1636534" y="323476"/>
                  <a:pt x="1638727" y="324828"/>
                </a:cubicBezTo>
                <a:cubicBezTo>
                  <a:pt x="1674229" y="318675"/>
                  <a:pt x="1804005" y="291708"/>
                  <a:pt x="1844438" y="284522"/>
                </a:cubicBezTo>
                <a:cubicBezTo>
                  <a:pt x="1847960" y="297582"/>
                  <a:pt x="1868036" y="273541"/>
                  <a:pt x="1881324" y="281715"/>
                </a:cubicBezTo>
                <a:cubicBezTo>
                  <a:pt x="1890865" y="288925"/>
                  <a:pt x="1899182" y="283313"/>
                  <a:pt x="1908999" y="282556"/>
                </a:cubicBezTo>
                <a:cubicBezTo>
                  <a:pt x="1922050" y="288125"/>
                  <a:pt x="1964084" y="276888"/>
                  <a:pt x="1974956" y="269176"/>
                </a:cubicBezTo>
                <a:cubicBezTo>
                  <a:pt x="2000789" y="242591"/>
                  <a:pt x="2060915" y="260908"/>
                  <a:pt x="2082409" y="240508"/>
                </a:cubicBezTo>
                <a:cubicBezTo>
                  <a:pt x="2090286" y="237431"/>
                  <a:pt x="2098026" y="236104"/>
                  <a:pt x="2105639" y="235866"/>
                </a:cubicBezTo>
                <a:lnTo>
                  <a:pt x="2126992" y="237686"/>
                </a:lnTo>
                <a:lnTo>
                  <a:pt x="2133154" y="243170"/>
                </a:lnTo>
                <a:lnTo>
                  <a:pt x="2146154" y="241550"/>
                </a:lnTo>
                <a:lnTo>
                  <a:pt x="2149901" y="242334"/>
                </a:lnTo>
                <a:cubicBezTo>
                  <a:pt x="2157061" y="243856"/>
                  <a:pt x="2164126" y="245165"/>
                  <a:pt x="2171100" y="245607"/>
                </a:cubicBezTo>
                <a:cubicBezTo>
                  <a:pt x="2161432" y="217726"/>
                  <a:pt x="2228843" y="244778"/>
                  <a:pt x="2209148" y="222443"/>
                </a:cubicBezTo>
                <a:cubicBezTo>
                  <a:pt x="2245795" y="220027"/>
                  <a:pt x="2217435" y="199404"/>
                  <a:pt x="2261889" y="218750"/>
                </a:cubicBezTo>
                <a:cubicBezTo>
                  <a:pt x="2318421" y="194794"/>
                  <a:pt x="2408342" y="201713"/>
                  <a:pt x="2452315" y="166117"/>
                </a:cubicBezTo>
                <a:cubicBezTo>
                  <a:pt x="2447016" y="179502"/>
                  <a:pt x="2471204" y="189377"/>
                  <a:pt x="2487710" y="182485"/>
                </a:cubicBezTo>
                <a:cubicBezTo>
                  <a:pt x="2469218" y="234964"/>
                  <a:pt x="2552592" y="134331"/>
                  <a:pt x="2567870" y="169640"/>
                </a:cubicBezTo>
                <a:cubicBezTo>
                  <a:pt x="2567993" y="136603"/>
                  <a:pt x="2641492" y="79264"/>
                  <a:pt x="2677053" y="105731"/>
                </a:cubicBezTo>
                <a:cubicBezTo>
                  <a:pt x="2730362" y="98156"/>
                  <a:pt x="2767701" y="70180"/>
                  <a:pt x="2823914" y="80085"/>
                </a:cubicBezTo>
                <a:cubicBezTo>
                  <a:pt x="2825573" y="75636"/>
                  <a:pt x="2828354" y="71885"/>
                  <a:pt x="2831912" y="68644"/>
                </a:cubicBezTo>
                <a:lnTo>
                  <a:pt x="2843870" y="60725"/>
                </a:lnTo>
                <a:lnTo>
                  <a:pt x="2846217" y="61243"/>
                </a:lnTo>
                <a:cubicBezTo>
                  <a:pt x="2855406" y="61177"/>
                  <a:pt x="2860075" y="59230"/>
                  <a:pt x="2862745" y="56460"/>
                </a:cubicBezTo>
                <a:lnTo>
                  <a:pt x="2864596" y="52436"/>
                </a:lnTo>
                <a:lnTo>
                  <a:pt x="2875381" y="48221"/>
                </a:lnTo>
                <a:lnTo>
                  <a:pt x="2895139" y="37404"/>
                </a:lnTo>
                <a:lnTo>
                  <a:pt x="2900232" y="37736"/>
                </a:lnTo>
                <a:lnTo>
                  <a:pt x="2932205" y="25091"/>
                </a:lnTo>
                <a:lnTo>
                  <a:pt x="2933310" y="26034"/>
                </a:lnTo>
                <a:cubicBezTo>
                  <a:pt x="2936512" y="27864"/>
                  <a:pt x="2940256" y="28670"/>
                  <a:pt x="2945218" y="27359"/>
                </a:cubicBezTo>
                <a:cubicBezTo>
                  <a:pt x="2947316" y="45762"/>
                  <a:pt x="2952012" y="32829"/>
                  <a:pt x="2966465" y="27335"/>
                </a:cubicBezTo>
                <a:cubicBezTo>
                  <a:pt x="2972951" y="54691"/>
                  <a:pt x="3008144" y="29186"/>
                  <a:pt x="3023668" y="41123"/>
                </a:cubicBezTo>
                <a:cubicBezTo>
                  <a:pt x="3034143" y="36470"/>
                  <a:pt x="3045337" y="32050"/>
                  <a:pt x="3057077" y="28063"/>
                </a:cubicBezTo>
                <a:lnTo>
                  <a:pt x="3151915" y="24461"/>
                </a:lnTo>
                <a:lnTo>
                  <a:pt x="3251671" y="44793"/>
                </a:lnTo>
                <a:cubicBezTo>
                  <a:pt x="3288430" y="44614"/>
                  <a:pt x="3320402" y="52254"/>
                  <a:pt x="3351400" y="45905"/>
                </a:cubicBezTo>
                <a:cubicBezTo>
                  <a:pt x="3364152" y="52066"/>
                  <a:pt x="3376107" y="54432"/>
                  <a:pt x="3387481" y="44661"/>
                </a:cubicBezTo>
                <a:cubicBezTo>
                  <a:pt x="3421834" y="47236"/>
                  <a:pt x="3430384" y="60743"/>
                  <a:pt x="3451923" y="49700"/>
                </a:cubicBezTo>
                <a:cubicBezTo>
                  <a:pt x="3471592" y="71444"/>
                  <a:pt x="3472580" y="62993"/>
                  <a:pt x="3481520" y="56505"/>
                </a:cubicBezTo>
                <a:lnTo>
                  <a:pt x="3482804" y="56030"/>
                </a:lnTo>
                <a:lnTo>
                  <a:pt x="3485495" y="59139"/>
                </a:lnTo>
                <a:lnTo>
                  <a:pt x="3490972" y="60504"/>
                </a:lnTo>
                <a:lnTo>
                  <a:pt x="3505835" y="59295"/>
                </a:lnTo>
                <a:lnTo>
                  <a:pt x="3511410" y="58026"/>
                </a:lnTo>
                <a:cubicBezTo>
                  <a:pt x="3515254" y="57455"/>
                  <a:pt x="3517816" y="57465"/>
                  <a:pt x="3519598" y="57901"/>
                </a:cubicBezTo>
                <a:lnTo>
                  <a:pt x="3519807" y="58156"/>
                </a:lnTo>
                <a:lnTo>
                  <a:pt x="3527466" y="57534"/>
                </a:lnTo>
                <a:cubicBezTo>
                  <a:pt x="3540383" y="55888"/>
                  <a:pt x="3552942" y="53726"/>
                  <a:pt x="3564889" y="51208"/>
                </a:cubicBezTo>
                <a:cubicBezTo>
                  <a:pt x="3575289" y="65525"/>
                  <a:pt x="3619274" y="47602"/>
                  <a:pt x="3614922" y="75022"/>
                </a:cubicBezTo>
                <a:cubicBezTo>
                  <a:pt x="3631051" y="72436"/>
                  <a:pt x="3640626" y="60912"/>
                  <a:pt x="3635506" y="78936"/>
                </a:cubicBezTo>
                <a:cubicBezTo>
                  <a:pt x="3640824" y="78600"/>
                  <a:pt x="3644132" y="80065"/>
                  <a:pt x="3646525" y="82411"/>
                </a:cubicBezTo>
                <a:lnTo>
                  <a:pt x="3647224" y="83521"/>
                </a:lnTo>
                <a:lnTo>
                  <a:pt x="3683100" y="77327"/>
                </a:lnTo>
                <a:lnTo>
                  <a:pt x="3687901" y="78590"/>
                </a:lnTo>
                <a:lnTo>
                  <a:pt x="3711234" y="71883"/>
                </a:lnTo>
                <a:lnTo>
                  <a:pt x="3723318" y="69843"/>
                </a:lnTo>
                <a:lnTo>
                  <a:pt x="3726677" y="66330"/>
                </a:lnTo>
                <a:cubicBezTo>
                  <a:pt x="3730335" y="64168"/>
                  <a:pt x="3735615" y="63170"/>
                  <a:pt x="3744535" y="64808"/>
                </a:cubicBezTo>
                <a:lnTo>
                  <a:pt x="3746608" y="65740"/>
                </a:lnTo>
                <a:lnTo>
                  <a:pt x="3761262" y="60365"/>
                </a:lnTo>
                <a:cubicBezTo>
                  <a:pt x="3765968" y="57919"/>
                  <a:pt x="3770117" y="54839"/>
                  <a:pt x="3773451" y="50884"/>
                </a:cubicBezTo>
                <a:cubicBezTo>
                  <a:pt x="3824036" y="70790"/>
                  <a:pt x="3871065" y="50900"/>
                  <a:pt x="3925626" y="53519"/>
                </a:cubicBezTo>
                <a:cubicBezTo>
                  <a:pt x="3949771" y="85474"/>
                  <a:pt x="4043223" y="44139"/>
                  <a:pt x="4056184" y="12503"/>
                </a:cubicBezTo>
                <a:cubicBezTo>
                  <a:pt x="4056987" y="40004"/>
                  <a:pt x="4124598" y="1322"/>
                  <a:pt x="4142196" y="3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Объект 2">
            <a:extLst>
              <a:ext uri="{FF2B5EF4-FFF2-40B4-BE49-F238E27FC236}">
                <a16:creationId xmlns:a16="http://schemas.microsoft.com/office/drawing/2014/main" id="{EE3669C6-5C53-E013-2C90-9F5717E34FC7}"/>
              </a:ext>
            </a:extLst>
          </p:cNvPr>
          <p:cNvGraphicFramePr>
            <a:graphicFrameLocks noGrp="1"/>
          </p:cNvGraphicFramePr>
          <p:nvPr>
            <p:ph idx="1"/>
            <p:extLst>
              <p:ext uri="{D42A27DB-BD31-4B8C-83A1-F6EECF244321}">
                <p14:modId xmlns:p14="http://schemas.microsoft.com/office/powerpoint/2010/main" val="2410360843"/>
              </p:ext>
            </p:extLst>
          </p:nvPr>
        </p:nvGraphicFramePr>
        <p:xfrm>
          <a:off x="1050925" y="2504941"/>
          <a:ext cx="10384330" cy="37498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0555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8F2FBF-2E80-5C46-82F5-4AB650D5EB0E}"/>
              </a:ext>
            </a:extLst>
          </p:cNvPr>
          <p:cNvSpPr>
            <a:spLocks noGrp="1"/>
          </p:cNvSpPr>
          <p:nvPr>
            <p:ph type="title"/>
          </p:nvPr>
        </p:nvSpPr>
        <p:spPr>
          <a:xfrm>
            <a:off x="724829" y="323385"/>
            <a:ext cx="11039708" cy="1851102"/>
          </a:xfrm>
        </p:spPr>
        <p:txBody>
          <a:bodyPr>
            <a:normAutofit/>
          </a:bodyPr>
          <a:lstStyle/>
          <a:p>
            <a:pPr algn="ctr">
              <a:lnSpc>
                <a:spcPct val="100000"/>
              </a:lnSpc>
            </a:pPr>
            <a:r>
              <a:rPr lang="kk-KZ" sz="1800" dirty="0">
                <a:solidFill>
                  <a:srgbClr val="000000"/>
                </a:solidFill>
                <a:effectLst/>
                <a:ea typeface="Calibri" panose="020F0502020204030204" pitchFamily="34" charset="0"/>
              </a:rPr>
              <a:t>Әлеуметтік жұмыстың классикалық формалары</a:t>
            </a:r>
            <a:r>
              <a:rPr lang="ru-KZ" sz="1800" dirty="0"/>
              <a:t>:</a:t>
            </a:r>
            <a:br>
              <a:rPr lang="ru-KZ" sz="1600" dirty="0"/>
            </a:br>
            <a:endParaRPr lang="ru-KZ" sz="1600" dirty="0"/>
          </a:p>
        </p:txBody>
      </p:sp>
      <p:graphicFrame>
        <p:nvGraphicFramePr>
          <p:cNvPr id="5" name="Объект 2">
            <a:extLst>
              <a:ext uri="{FF2B5EF4-FFF2-40B4-BE49-F238E27FC236}">
                <a16:creationId xmlns:a16="http://schemas.microsoft.com/office/drawing/2014/main" id="{FA04CC23-FD7E-8270-9E43-7ACFDA3EA157}"/>
              </a:ext>
            </a:extLst>
          </p:cNvPr>
          <p:cNvGraphicFramePr>
            <a:graphicFrameLocks noGrp="1"/>
          </p:cNvGraphicFramePr>
          <p:nvPr>
            <p:ph idx="1"/>
          </p:nvPr>
        </p:nvGraphicFramePr>
        <p:xfrm>
          <a:off x="627177" y="2497872"/>
          <a:ext cx="11137360" cy="37498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6605769"/>
      </p:ext>
    </p:extLst>
  </p:cSld>
  <p:clrMapOvr>
    <a:masterClrMapping/>
  </p:clrMapOvr>
</p:sld>
</file>

<file path=ppt/theme/theme1.xml><?xml version="1.0" encoding="utf-8"?>
<a:theme xmlns:a="http://schemas.openxmlformats.org/drawingml/2006/main" name="ArchiveVTI">
  <a:themeElements>
    <a:clrScheme name="AnalogousFromLightSeedLeftStep">
      <a:dk1>
        <a:srgbClr val="000000"/>
      </a:dk1>
      <a:lt1>
        <a:srgbClr val="FFFFFF"/>
      </a:lt1>
      <a:dk2>
        <a:srgbClr val="41242D"/>
      </a:dk2>
      <a:lt2>
        <a:srgbClr val="E2E5E8"/>
      </a:lt2>
      <a:accent1>
        <a:srgbClr val="B99D7D"/>
      </a:accent1>
      <a:accent2>
        <a:srgbClr val="BA867F"/>
      </a:accent2>
      <a:accent3>
        <a:srgbClr val="C492A1"/>
      </a:accent3>
      <a:accent4>
        <a:srgbClr val="BA7FA9"/>
      </a:accent4>
      <a:accent5>
        <a:srgbClr val="BE93C5"/>
      </a:accent5>
      <a:accent6>
        <a:srgbClr val="997FBA"/>
      </a:accent6>
      <a:hlink>
        <a:srgbClr val="6283AA"/>
      </a:hlink>
      <a:folHlink>
        <a:srgbClr val="7F7F7F"/>
      </a:folHlink>
    </a:clrScheme>
    <a:fontScheme name="Custom 170">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iveVTI" id="{514BDC9F-20AC-40CA-9FE7-B30987BCD2D4}" vid="{D8FA1533-D953-46ED-B2C7-B32AF1BED7A8}"/>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838</TotalTime>
  <Words>584</Words>
  <Application>Microsoft Office PowerPoint</Application>
  <PresentationFormat>Широкоэкранный</PresentationFormat>
  <Paragraphs>41</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Bembo</vt:lpstr>
      <vt:lpstr>Calibri</vt:lpstr>
      <vt:lpstr>Times New Roman</vt:lpstr>
      <vt:lpstr>ArchiveVTI</vt:lpstr>
      <vt:lpstr>№9 тақырып. Мигранттармен әлеуметтік жұмыстың заманауи технологиялары</vt:lpstr>
      <vt:lpstr>жоспар:</vt:lpstr>
      <vt:lpstr>Мигранттармен әлеуметтік жұмыс технологиялары </vt:lpstr>
      <vt:lpstr>Мигранттармен әлеуметтік жұмыс технологияларының жіктемесі:</vt:lpstr>
      <vt:lpstr>Қаражатқа (кепілдікке), қамтамасыз ету әдістеріне байланысты мигранттармен әлеуметтік жұмыстың технологиялары:</vt:lpstr>
      <vt:lpstr>Мигранттардың әртүрлі санаттарымен әлеуметтік жұмыс технологиялары:</vt:lpstr>
      <vt:lpstr>қызметтердің жиынтығына негізделген мигранттармен әлеуметтік жұмыс технологияларының жіктемесі:</vt:lpstr>
      <vt:lpstr>Мигранттармен, босқындармен, мәжбүрлі қоныс аударушылармен жұмыстың әлеуметтік формалары</vt:lpstr>
      <vt:lpstr>Әлеуметтік жұмыстың классикалық формалары: </vt:lpstr>
      <vt:lpstr>Презентация PowerPoint</vt:lpstr>
      <vt:lpstr>Әдебиеттер:</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тақырып. Әлеуметтік инклюзия заманауи көзқарастың феномені</dc:title>
  <dc:creator>Dinara Dosmurzayeva</dc:creator>
  <cp:lastModifiedBy>Досмурзаева Динара Онгаровна</cp:lastModifiedBy>
  <cp:revision>9</cp:revision>
  <dcterms:created xsi:type="dcterms:W3CDTF">2023-09-14T15:20:53Z</dcterms:created>
  <dcterms:modified xsi:type="dcterms:W3CDTF">2024-09-19T19:05:20Z</dcterms:modified>
</cp:coreProperties>
</file>