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handoutMasterIdLst>
    <p:handoutMasterId r:id="rId33"/>
  </p:handoutMasterIdLst>
  <p:sldIdLst>
    <p:sldId id="256" r:id="rId2"/>
    <p:sldId id="267" r:id="rId3"/>
    <p:sldId id="268" r:id="rId4"/>
    <p:sldId id="307" r:id="rId5"/>
    <p:sldId id="269" r:id="rId6"/>
    <p:sldId id="270" r:id="rId7"/>
    <p:sldId id="263" r:id="rId8"/>
    <p:sldId id="318" r:id="rId9"/>
    <p:sldId id="265" r:id="rId10"/>
    <p:sldId id="272" r:id="rId11"/>
    <p:sldId id="292" r:id="rId12"/>
    <p:sldId id="273" r:id="rId13"/>
    <p:sldId id="278" r:id="rId14"/>
    <p:sldId id="280" r:id="rId15"/>
    <p:sldId id="258" r:id="rId16"/>
    <p:sldId id="277" r:id="rId17"/>
    <p:sldId id="313" r:id="rId18"/>
    <p:sldId id="291" r:id="rId19"/>
    <p:sldId id="311" r:id="rId20"/>
    <p:sldId id="293" r:id="rId21"/>
    <p:sldId id="306" r:id="rId22"/>
    <p:sldId id="294" r:id="rId23"/>
    <p:sldId id="297" r:id="rId24"/>
    <p:sldId id="299" r:id="rId25"/>
    <p:sldId id="300" r:id="rId26"/>
    <p:sldId id="301" r:id="rId27"/>
    <p:sldId id="302" r:id="rId28"/>
    <p:sldId id="303" r:id="rId29"/>
    <p:sldId id="304" r:id="rId30"/>
    <p:sldId id="264" r:id="rId31"/>
  </p:sldIdLst>
  <p:sldSz cx="9144000" cy="5143500" type="screen16x9"/>
  <p:notesSz cx="6858000" cy="9144000"/>
  <p:defaultTextStyle>
    <a:defPPr>
      <a:defRPr lang="en-GB"/>
    </a:defPPr>
    <a:lvl1pPr algn="l" rtl="0" fontAlgn="base">
      <a:spcBef>
        <a:spcPct val="0"/>
      </a:spcBef>
      <a:spcAft>
        <a:spcPct val="0"/>
      </a:spcAft>
      <a:defRPr kern="1200">
        <a:solidFill>
          <a:schemeClr val="tx1"/>
        </a:solidFill>
        <a:latin typeface="Arial" charset="0"/>
        <a:ea typeface="ＭＳ Ｐゴシック" pitchFamily="-107"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07"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07"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07"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07" charset="-128"/>
        <a:cs typeface="+mn-cs"/>
      </a:defRPr>
    </a:lvl5pPr>
    <a:lvl6pPr marL="2286000" algn="l" defTabSz="914400" rtl="0" eaLnBrk="1" latinLnBrk="0" hangingPunct="1">
      <a:defRPr kern="1200">
        <a:solidFill>
          <a:schemeClr val="tx1"/>
        </a:solidFill>
        <a:latin typeface="Arial" charset="0"/>
        <a:ea typeface="ＭＳ Ｐゴシック" pitchFamily="-107" charset="-128"/>
        <a:cs typeface="+mn-cs"/>
      </a:defRPr>
    </a:lvl6pPr>
    <a:lvl7pPr marL="2743200" algn="l" defTabSz="914400" rtl="0" eaLnBrk="1" latinLnBrk="0" hangingPunct="1">
      <a:defRPr kern="1200">
        <a:solidFill>
          <a:schemeClr val="tx1"/>
        </a:solidFill>
        <a:latin typeface="Arial" charset="0"/>
        <a:ea typeface="ＭＳ Ｐゴシック" pitchFamily="-107" charset="-128"/>
        <a:cs typeface="+mn-cs"/>
      </a:defRPr>
    </a:lvl7pPr>
    <a:lvl8pPr marL="3200400" algn="l" defTabSz="914400" rtl="0" eaLnBrk="1" latinLnBrk="0" hangingPunct="1">
      <a:defRPr kern="1200">
        <a:solidFill>
          <a:schemeClr val="tx1"/>
        </a:solidFill>
        <a:latin typeface="Arial" charset="0"/>
        <a:ea typeface="ＭＳ Ｐゴシック" pitchFamily="-107" charset="-128"/>
        <a:cs typeface="+mn-cs"/>
      </a:defRPr>
    </a:lvl8pPr>
    <a:lvl9pPr marL="3657600" algn="l" defTabSz="914400" rtl="0" eaLnBrk="1" latinLnBrk="0" hangingPunct="1">
      <a:defRPr kern="1200">
        <a:solidFill>
          <a:schemeClr val="tx1"/>
        </a:solidFill>
        <a:latin typeface="Arial" charset="0"/>
        <a:ea typeface="ＭＳ Ｐゴシック" pitchFamily="-107" charset="-128"/>
        <a:cs typeface="+mn-cs"/>
      </a:defRPr>
    </a:lvl9pPr>
  </p:defaultTextStyle>
  <p:extLst>
    <p:ext uri="{EFAFB233-063F-42B5-8137-9DF3F51BA10A}">
      <p15:sldGuideLst xmlns:p15="http://schemas.microsoft.com/office/powerpoint/2012/main">
        <p15:guide id="1" orient="horz" pos="146" userDrawn="1">
          <p15:clr>
            <a:srgbClr val="A4A3A4"/>
          </p15:clr>
        </p15:guide>
        <p15:guide id="2" orient="horz" pos="1620" userDrawn="1">
          <p15:clr>
            <a:srgbClr val="A4A3A4"/>
          </p15:clr>
        </p15:guide>
        <p15:guide id="3" orient="horz" pos="179" userDrawn="1">
          <p15:clr>
            <a:srgbClr val="A4A3A4"/>
          </p15:clr>
        </p15:guide>
        <p15:guide id="4" orient="horz" pos="2936" userDrawn="1">
          <p15:clr>
            <a:srgbClr val="A4A3A4"/>
          </p15:clr>
        </p15:guide>
        <p15:guide id="5" orient="horz" pos="809" userDrawn="1">
          <p15:clr>
            <a:srgbClr val="A4A3A4"/>
          </p15:clr>
        </p15:guide>
        <p15:guide id="6" orient="horz" pos="520" userDrawn="1">
          <p15:clr>
            <a:srgbClr val="A4A3A4"/>
          </p15:clr>
        </p15:guide>
        <p15:guide id="7" pos="5556" userDrawn="1">
          <p15:clr>
            <a:srgbClr val="A4A3A4"/>
          </p15:clr>
        </p15:guide>
        <p15:guide id="8" pos="249" userDrawn="1">
          <p15:clr>
            <a:srgbClr val="A4A3A4"/>
          </p15:clr>
        </p15:guide>
        <p15:guide id="9"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6F5"/>
    <a:srgbClr val="4D2938"/>
    <a:srgbClr val="C9122B"/>
    <a:srgbClr val="8A857E"/>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586" autoAdjust="0"/>
    <p:restoredTop sz="94422" autoAdjust="0"/>
  </p:normalViewPr>
  <p:slideViewPr>
    <p:cSldViewPr>
      <p:cViewPr varScale="1">
        <p:scale>
          <a:sx n="154" d="100"/>
          <a:sy n="154" d="100"/>
        </p:scale>
        <p:origin x="216" y="304"/>
      </p:cViewPr>
      <p:guideLst>
        <p:guide orient="horz" pos="146"/>
        <p:guide orient="horz" pos="1620"/>
        <p:guide orient="horz" pos="179"/>
        <p:guide orient="horz" pos="2936"/>
        <p:guide orient="horz" pos="809"/>
        <p:guide orient="horz" pos="520"/>
        <p:guide pos="5556"/>
        <p:guide pos="249"/>
        <p:guide pos="2880"/>
      </p:guideLst>
    </p:cSldViewPr>
  </p:slideViewPr>
  <p:outlineViewPr>
    <p:cViewPr>
      <p:scale>
        <a:sx n="33" d="100"/>
        <a:sy n="33" d="100"/>
      </p:scale>
      <p:origin x="0" y="0"/>
    </p:cViewPr>
    <p:sldLst>
      <p:sld r:id="rId1" collapse="1"/>
    </p:sldLst>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yma, Abdulnaser" userId="96529a31-c1de-4ab8-8514-dd5f8ad9a4d1" providerId="ADAL" clId="{28E07333-E25D-7849-A816-28D96C2B86BA}"/>
    <pc:docChg chg="modSld">
      <pc:chgData name="Sayma, Abdulnaser" userId="96529a31-c1de-4ab8-8514-dd5f8ad9a4d1" providerId="ADAL" clId="{28E07333-E25D-7849-A816-28D96C2B86BA}" dt="2024-04-11T06:54:24.019" v="35" actId="20577"/>
      <pc:docMkLst>
        <pc:docMk/>
      </pc:docMkLst>
      <pc:sldChg chg="modSp mod">
        <pc:chgData name="Sayma, Abdulnaser" userId="96529a31-c1de-4ab8-8514-dd5f8ad9a4d1" providerId="ADAL" clId="{28E07333-E25D-7849-A816-28D96C2B86BA}" dt="2024-04-11T06:52:24.618" v="0" actId="20577"/>
        <pc:sldMkLst>
          <pc:docMk/>
          <pc:sldMk cId="3200370895" sldId="256"/>
        </pc:sldMkLst>
        <pc:spChg chg="mod">
          <ac:chgData name="Sayma, Abdulnaser" userId="96529a31-c1de-4ab8-8514-dd5f8ad9a4d1" providerId="ADAL" clId="{28E07333-E25D-7849-A816-28D96C2B86BA}" dt="2024-04-11T06:52:24.618" v="0" actId="20577"/>
          <ac:spMkLst>
            <pc:docMk/>
            <pc:sldMk cId="3200370895" sldId="256"/>
            <ac:spMk id="3" creationId="{E835C806-6A8D-8436-2974-033061DAAAC4}"/>
          </ac:spMkLst>
        </pc:spChg>
      </pc:sldChg>
      <pc:sldChg chg="modSp mod">
        <pc:chgData name="Sayma, Abdulnaser" userId="96529a31-c1de-4ab8-8514-dd5f8ad9a4d1" providerId="ADAL" clId="{28E07333-E25D-7849-A816-28D96C2B86BA}" dt="2024-04-11T06:54:24.019" v="35" actId="20577"/>
        <pc:sldMkLst>
          <pc:docMk/>
          <pc:sldMk cId="200579782" sldId="263"/>
        </pc:sldMkLst>
        <pc:spChg chg="mod">
          <ac:chgData name="Sayma, Abdulnaser" userId="96529a31-c1de-4ab8-8514-dd5f8ad9a4d1" providerId="ADAL" clId="{28E07333-E25D-7849-A816-28D96C2B86BA}" dt="2024-04-11T06:54:24.019" v="35" actId="20577"/>
          <ac:spMkLst>
            <pc:docMk/>
            <pc:sldMk cId="200579782" sldId="263"/>
            <ac:spMk id="3" creationId="{00000000-0000-0000-0000-000000000000}"/>
          </ac:spMkLst>
        </pc:spChg>
      </pc:sldChg>
      <pc:sldChg chg="modSp mod">
        <pc:chgData name="Sayma, Abdulnaser" userId="96529a31-c1de-4ab8-8514-dd5f8ad9a4d1" providerId="ADAL" clId="{28E07333-E25D-7849-A816-28D96C2B86BA}" dt="2024-04-11T06:53:04.103" v="1" actId="14100"/>
        <pc:sldMkLst>
          <pc:docMk/>
          <pc:sldMk cId="1681646644" sldId="313"/>
        </pc:sldMkLst>
        <pc:spChg chg="mod">
          <ac:chgData name="Sayma, Abdulnaser" userId="96529a31-c1de-4ab8-8514-dd5f8ad9a4d1" providerId="ADAL" clId="{28E07333-E25D-7849-A816-28D96C2B86BA}" dt="2024-04-11T06:53:04.103" v="1" actId="14100"/>
          <ac:spMkLst>
            <pc:docMk/>
            <pc:sldMk cId="1681646644" sldId="313"/>
            <ac:spMk id="2" creationId="{00000000-0000-0000-0000-000000000000}"/>
          </ac:spMkLst>
        </pc:spChg>
      </pc:sldChg>
    </pc:docChg>
  </pc:docChgLst>
  <pc:docChgLst>
    <pc:chgData name="Sayma, Abdulnaser" userId="96529a31-c1de-4ab8-8514-dd5f8ad9a4d1" providerId="ADAL" clId="{D07C6197-1D78-CD46-9AFF-C8E55D04FC19}"/>
    <pc:docChg chg="undo custSel addSld delSld modSld">
      <pc:chgData name="Sayma, Abdulnaser" userId="96529a31-c1de-4ab8-8514-dd5f8ad9a4d1" providerId="ADAL" clId="{D07C6197-1D78-CD46-9AFF-C8E55D04FC19}" dt="2023-10-03T14:54:44.182" v="322" actId="2696"/>
      <pc:docMkLst>
        <pc:docMk/>
      </pc:docMkLst>
      <pc:sldChg chg="modSp mod">
        <pc:chgData name="Sayma, Abdulnaser" userId="96529a31-c1de-4ab8-8514-dd5f8ad9a4d1" providerId="ADAL" clId="{D07C6197-1D78-CD46-9AFF-C8E55D04FC19}" dt="2023-10-03T14:44:48.976" v="205" actId="20577"/>
        <pc:sldMkLst>
          <pc:docMk/>
          <pc:sldMk cId="3200370895" sldId="256"/>
        </pc:sldMkLst>
        <pc:spChg chg="mod">
          <ac:chgData name="Sayma, Abdulnaser" userId="96529a31-c1de-4ab8-8514-dd5f8ad9a4d1" providerId="ADAL" clId="{D07C6197-1D78-CD46-9AFF-C8E55D04FC19}" dt="2023-10-03T14:44:45.484" v="204" actId="20577"/>
          <ac:spMkLst>
            <pc:docMk/>
            <pc:sldMk cId="3200370895" sldId="256"/>
            <ac:spMk id="2" creationId="{C8F54391-A0BE-3CD0-12A9-5033FACEE9C3}"/>
          </ac:spMkLst>
        </pc:spChg>
        <pc:spChg chg="mod">
          <ac:chgData name="Sayma, Abdulnaser" userId="96529a31-c1de-4ab8-8514-dd5f8ad9a4d1" providerId="ADAL" clId="{D07C6197-1D78-CD46-9AFF-C8E55D04FC19}" dt="2023-10-03T14:44:48.976" v="205" actId="20577"/>
          <ac:spMkLst>
            <pc:docMk/>
            <pc:sldMk cId="3200370895" sldId="256"/>
            <ac:spMk id="3" creationId="{E835C806-6A8D-8436-2974-033061DAAAC4}"/>
          </ac:spMkLst>
        </pc:spChg>
      </pc:sldChg>
      <pc:sldChg chg="del">
        <pc:chgData name="Sayma, Abdulnaser" userId="96529a31-c1de-4ab8-8514-dd5f8ad9a4d1" providerId="ADAL" clId="{D07C6197-1D78-CD46-9AFF-C8E55D04FC19}" dt="2023-10-03T14:44:56.691" v="210" actId="2696"/>
        <pc:sldMkLst>
          <pc:docMk/>
          <pc:sldMk cId="1359121983" sldId="257"/>
        </pc:sldMkLst>
      </pc:sldChg>
      <pc:sldChg chg="modSp add mod">
        <pc:chgData name="Sayma, Abdulnaser" userId="96529a31-c1de-4ab8-8514-dd5f8ad9a4d1" providerId="ADAL" clId="{D07C6197-1D78-CD46-9AFF-C8E55D04FC19}" dt="2023-10-03T14:51:05.681" v="285" actId="2085"/>
        <pc:sldMkLst>
          <pc:docMk/>
          <pc:sldMk cId="1532629695" sldId="258"/>
        </pc:sldMkLst>
        <pc:spChg chg="mod">
          <ac:chgData name="Sayma, Abdulnaser" userId="96529a31-c1de-4ab8-8514-dd5f8ad9a4d1" providerId="ADAL" clId="{D07C6197-1D78-CD46-9AFF-C8E55D04FC19}" dt="2023-10-03T14:49:29.036" v="276" actId="14100"/>
          <ac:spMkLst>
            <pc:docMk/>
            <pc:sldMk cId="1532629695" sldId="258"/>
            <ac:spMk id="2" creationId="{00000000-0000-0000-0000-000000000000}"/>
          </ac:spMkLst>
        </pc:spChg>
        <pc:spChg chg="mod">
          <ac:chgData name="Sayma, Abdulnaser" userId="96529a31-c1de-4ab8-8514-dd5f8ad9a4d1" providerId="ADAL" clId="{D07C6197-1D78-CD46-9AFF-C8E55D04FC19}" dt="2023-10-03T14:50:41.309" v="283" actId="692"/>
          <ac:spMkLst>
            <pc:docMk/>
            <pc:sldMk cId="1532629695" sldId="258"/>
            <ac:spMk id="4" creationId="{00000000-0000-0000-0000-000000000000}"/>
          </ac:spMkLst>
        </pc:spChg>
        <pc:spChg chg="mod">
          <ac:chgData name="Sayma, Abdulnaser" userId="96529a31-c1de-4ab8-8514-dd5f8ad9a4d1" providerId="ADAL" clId="{D07C6197-1D78-CD46-9AFF-C8E55D04FC19}" dt="2023-10-03T14:50:41.309" v="283" actId="692"/>
          <ac:spMkLst>
            <pc:docMk/>
            <pc:sldMk cId="1532629695" sldId="258"/>
            <ac:spMk id="5" creationId="{00000000-0000-0000-0000-000000000000}"/>
          </ac:spMkLst>
        </pc:spChg>
        <pc:spChg chg="mod">
          <ac:chgData name="Sayma, Abdulnaser" userId="96529a31-c1de-4ab8-8514-dd5f8ad9a4d1" providerId="ADAL" clId="{D07C6197-1D78-CD46-9AFF-C8E55D04FC19}" dt="2023-10-03T14:50:41.309" v="283" actId="692"/>
          <ac:spMkLst>
            <pc:docMk/>
            <pc:sldMk cId="1532629695" sldId="258"/>
            <ac:spMk id="6" creationId="{00000000-0000-0000-0000-000000000000}"/>
          </ac:spMkLst>
        </pc:spChg>
        <pc:spChg chg="mod">
          <ac:chgData name="Sayma, Abdulnaser" userId="96529a31-c1de-4ab8-8514-dd5f8ad9a4d1" providerId="ADAL" clId="{D07C6197-1D78-CD46-9AFF-C8E55D04FC19}" dt="2023-10-03T14:50:28.909" v="281" actId="692"/>
          <ac:spMkLst>
            <pc:docMk/>
            <pc:sldMk cId="1532629695" sldId="258"/>
            <ac:spMk id="12" creationId="{00000000-0000-0000-0000-000000000000}"/>
          </ac:spMkLst>
        </pc:spChg>
        <pc:spChg chg="mod">
          <ac:chgData name="Sayma, Abdulnaser" userId="96529a31-c1de-4ab8-8514-dd5f8ad9a4d1" providerId="ADAL" clId="{D07C6197-1D78-CD46-9AFF-C8E55D04FC19}" dt="2023-10-03T14:51:05.681" v="285" actId="2085"/>
          <ac:spMkLst>
            <pc:docMk/>
            <pc:sldMk cId="1532629695" sldId="258"/>
            <ac:spMk id="21" creationId="{00000000-0000-0000-0000-000000000000}"/>
          </ac:spMkLst>
        </pc:spChg>
        <pc:spChg chg="mod">
          <ac:chgData name="Sayma, Abdulnaser" userId="96529a31-c1de-4ab8-8514-dd5f8ad9a4d1" providerId="ADAL" clId="{D07C6197-1D78-CD46-9AFF-C8E55D04FC19}" dt="2023-10-03T14:50:57.202" v="284" actId="2085"/>
          <ac:spMkLst>
            <pc:docMk/>
            <pc:sldMk cId="1532629695" sldId="258"/>
            <ac:spMk id="22" creationId="{00000000-0000-0000-0000-000000000000}"/>
          </ac:spMkLst>
        </pc:spChg>
        <pc:spChg chg="mod">
          <ac:chgData name="Sayma, Abdulnaser" userId="96529a31-c1de-4ab8-8514-dd5f8ad9a4d1" providerId="ADAL" clId="{D07C6197-1D78-CD46-9AFF-C8E55D04FC19}" dt="2023-10-03T14:50:41.309" v="283" actId="692"/>
          <ac:spMkLst>
            <pc:docMk/>
            <pc:sldMk cId="1532629695" sldId="258"/>
            <ac:spMk id="24" creationId="{00000000-0000-0000-0000-000000000000}"/>
          </ac:spMkLst>
        </pc:spChg>
        <pc:cxnChg chg="mod">
          <ac:chgData name="Sayma, Abdulnaser" userId="96529a31-c1de-4ab8-8514-dd5f8ad9a4d1" providerId="ADAL" clId="{D07C6197-1D78-CD46-9AFF-C8E55D04FC19}" dt="2023-10-03T14:50:28.909" v="281" actId="692"/>
          <ac:cxnSpMkLst>
            <pc:docMk/>
            <pc:sldMk cId="1532629695" sldId="258"/>
            <ac:cxnSpMk id="7" creationId="{00000000-0000-0000-0000-000000000000}"/>
          </ac:cxnSpMkLst>
        </pc:cxnChg>
        <pc:cxnChg chg="mod">
          <ac:chgData name="Sayma, Abdulnaser" userId="96529a31-c1de-4ab8-8514-dd5f8ad9a4d1" providerId="ADAL" clId="{D07C6197-1D78-CD46-9AFF-C8E55D04FC19}" dt="2023-10-03T14:50:41.309" v="283" actId="692"/>
          <ac:cxnSpMkLst>
            <pc:docMk/>
            <pc:sldMk cId="1532629695" sldId="258"/>
            <ac:cxnSpMk id="8" creationId="{00000000-0000-0000-0000-000000000000}"/>
          </ac:cxnSpMkLst>
        </pc:cxnChg>
        <pc:cxnChg chg="mod">
          <ac:chgData name="Sayma, Abdulnaser" userId="96529a31-c1de-4ab8-8514-dd5f8ad9a4d1" providerId="ADAL" clId="{D07C6197-1D78-CD46-9AFF-C8E55D04FC19}" dt="2023-10-03T14:50:41.309" v="283" actId="692"/>
          <ac:cxnSpMkLst>
            <pc:docMk/>
            <pc:sldMk cId="1532629695" sldId="258"/>
            <ac:cxnSpMk id="9" creationId="{00000000-0000-0000-0000-000000000000}"/>
          </ac:cxnSpMkLst>
        </pc:cxnChg>
        <pc:cxnChg chg="mod">
          <ac:chgData name="Sayma, Abdulnaser" userId="96529a31-c1de-4ab8-8514-dd5f8ad9a4d1" providerId="ADAL" clId="{D07C6197-1D78-CD46-9AFF-C8E55D04FC19}" dt="2023-10-03T14:50:28.909" v="281" actId="692"/>
          <ac:cxnSpMkLst>
            <pc:docMk/>
            <pc:sldMk cId="1532629695" sldId="258"/>
            <ac:cxnSpMk id="10" creationId="{00000000-0000-0000-0000-000000000000}"/>
          </ac:cxnSpMkLst>
        </pc:cxnChg>
        <pc:cxnChg chg="mod">
          <ac:chgData name="Sayma, Abdulnaser" userId="96529a31-c1de-4ab8-8514-dd5f8ad9a4d1" providerId="ADAL" clId="{D07C6197-1D78-CD46-9AFF-C8E55D04FC19}" dt="2023-10-03T14:50:28.909" v="281" actId="692"/>
          <ac:cxnSpMkLst>
            <pc:docMk/>
            <pc:sldMk cId="1532629695" sldId="258"/>
            <ac:cxnSpMk id="11" creationId="{00000000-0000-0000-0000-000000000000}"/>
          </ac:cxnSpMkLst>
        </pc:cxnChg>
        <pc:cxnChg chg="mod">
          <ac:chgData name="Sayma, Abdulnaser" userId="96529a31-c1de-4ab8-8514-dd5f8ad9a4d1" providerId="ADAL" clId="{D07C6197-1D78-CD46-9AFF-C8E55D04FC19}" dt="2023-10-03T14:50:28.909" v="281" actId="692"/>
          <ac:cxnSpMkLst>
            <pc:docMk/>
            <pc:sldMk cId="1532629695" sldId="258"/>
            <ac:cxnSpMk id="13" creationId="{00000000-0000-0000-0000-000000000000}"/>
          </ac:cxnSpMkLst>
        </pc:cxnChg>
        <pc:cxnChg chg="mod">
          <ac:chgData name="Sayma, Abdulnaser" userId="96529a31-c1de-4ab8-8514-dd5f8ad9a4d1" providerId="ADAL" clId="{D07C6197-1D78-CD46-9AFF-C8E55D04FC19}" dt="2023-10-03T14:50:28.909" v="281" actId="692"/>
          <ac:cxnSpMkLst>
            <pc:docMk/>
            <pc:sldMk cId="1532629695" sldId="258"/>
            <ac:cxnSpMk id="14" creationId="{00000000-0000-0000-0000-000000000000}"/>
          </ac:cxnSpMkLst>
        </pc:cxnChg>
        <pc:cxnChg chg="mod">
          <ac:chgData name="Sayma, Abdulnaser" userId="96529a31-c1de-4ab8-8514-dd5f8ad9a4d1" providerId="ADAL" clId="{D07C6197-1D78-CD46-9AFF-C8E55D04FC19}" dt="2023-10-03T14:50:41.309" v="283" actId="692"/>
          <ac:cxnSpMkLst>
            <pc:docMk/>
            <pc:sldMk cId="1532629695" sldId="258"/>
            <ac:cxnSpMk id="15" creationId="{00000000-0000-0000-0000-000000000000}"/>
          </ac:cxnSpMkLst>
        </pc:cxnChg>
      </pc:sldChg>
      <pc:sldChg chg="modSp add mod">
        <pc:chgData name="Sayma, Abdulnaser" userId="96529a31-c1de-4ab8-8514-dd5f8ad9a4d1" providerId="ADAL" clId="{D07C6197-1D78-CD46-9AFF-C8E55D04FC19}" dt="2023-10-03T14:48:43.562" v="269" actId="1076"/>
        <pc:sldMkLst>
          <pc:docMk/>
          <pc:sldMk cId="200579782" sldId="263"/>
        </pc:sldMkLst>
        <pc:spChg chg="mod">
          <ac:chgData name="Sayma, Abdulnaser" userId="96529a31-c1de-4ab8-8514-dd5f8ad9a4d1" providerId="ADAL" clId="{D07C6197-1D78-CD46-9AFF-C8E55D04FC19}" dt="2023-10-03T14:48:43.562" v="269" actId="1076"/>
          <ac:spMkLst>
            <pc:docMk/>
            <pc:sldMk cId="200579782" sldId="263"/>
            <ac:spMk id="2" creationId="{00000000-0000-0000-0000-000000000000}"/>
          </ac:spMkLst>
        </pc:spChg>
        <pc:spChg chg="mod">
          <ac:chgData name="Sayma, Abdulnaser" userId="96529a31-c1de-4ab8-8514-dd5f8ad9a4d1" providerId="ADAL" clId="{D07C6197-1D78-CD46-9AFF-C8E55D04FC19}" dt="2023-10-03T14:47:57.291" v="262" actId="14100"/>
          <ac:spMkLst>
            <pc:docMk/>
            <pc:sldMk cId="200579782" sldId="263"/>
            <ac:spMk id="3" creationId="{00000000-0000-0000-0000-000000000000}"/>
          </ac:spMkLst>
        </pc:spChg>
        <pc:spChg chg="mod">
          <ac:chgData name="Sayma, Abdulnaser" userId="96529a31-c1de-4ab8-8514-dd5f8ad9a4d1" providerId="ADAL" clId="{D07C6197-1D78-CD46-9AFF-C8E55D04FC19}" dt="2023-10-03T14:48:35.599" v="267" actId="692"/>
          <ac:spMkLst>
            <pc:docMk/>
            <pc:sldMk cId="200579782" sldId="263"/>
            <ac:spMk id="5" creationId="{00000000-0000-0000-0000-000000000000}"/>
          </ac:spMkLst>
        </pc:spChg>
        <pc:spChg chg="mod">
          <ac:chgData name="Sayma, Abdulnaser" userId="96529a31-c1de-4ab8-8514-dd5f8ad9a4d1" providerId="ADAL" clId="{D07C6197-1D78-CD46-9AFF-C8E55D04FC19}" dt="2023-10-03T14:48:13.066" v="263" actId="1076"/>
          <ac:spMkLst>
            <pc:docMk/>
            <pc:sldMk cId="200579782" sldId="263"/>
            <ac:spMk id="6" creationId="{00000000-0000-0000-0000-000000000000}"/>
          </ac:spMkLst>
        </pc:spChg>
      </pc:sldChg>
      <pc:sldChg chg="addSp modSp mod">
        <pc:chgData name="Sayma, Abdulnaser" userId="96529a31-c1de-4ab8-8514-dd5f8ad9a4d1" providerId="ADAL" clId="{D07C6197-1D78-CD46-9AFF-C8E55D04FC19}" dt="2023-10-03T14:54:42.036" v="321" actId="14100"/>
        <pc:sldMkLst>
          <pc:docMk/>
          <pc:sldMk cId="641662729" sldId="264"/>
        </pc:sldMkLst>
        <pc:spChg chg="mod">
          <ac:chgData name="Sayma, Abdulnaser" userId="96529a31-c1de-4ab8-8514-dd5f8ad9a4d1" providerId="ADAL" clId="{D07C6197-1D78-CD46-9AFF-C8E55D04FC19}" dt="2023-10-03T14:45:25.109" v="241" actId="20577"/>
          <ac:spMkLst>
            <pc:docMk/>
            <pc:sldMk cId="641662729" sldId="264"/>
            <ac:spMk id="2" creationId="{FD041EFE-0EF1-4D6A-21F1-C8B2E0AF9013}"/>
          </ac:spMkLst>
        </pc:spChg>
        <pc:picChg chg="add mod">
          <ac:chgData name="Sayma, Abdulnaser" userId="96529a31-c1de-4ab8-8514-dd5f8ad9a4d1" providerId="ADAL" clId="{D07C6197-1D78-CD46-9AFF-C8E55D04FC19}" dt="2023-10-03T14:54:42.036" v="321" actId="14100"/>
          <ac:picMkLst>
            <pc:docMk/>
            <pc:sldMk cId="641662729" sldId="264"/>
            <ac:picMk id="4" creationId="{749B3F95-1BA4-BCC9-BC55-1530685CFE15}"/>
          </ac:picMkLst>
        </pc:picChg>
      </pc:sldChg>
      <pc:sldChg chg="modSp add mod">
        <pc:chgData name="Sayma, Abdulnaser" userId="96529a31-c1de-4ab8-8514-dd5f8ad9a4d1" providerId="ADAL" clId="{D07C6197-1D78-CD46-9AFF-C8E55D04FC19}" dt="2023-10-03T14:48:54.262" v="270" actId="14100"/>
        <pc:sldMkLst>
          <pc:docMk/>
          <pc:sldMk cId="3673736089" sldId="265"/>
        </pc:sldMkLst>
        <pc:spChg chg="mod">
          <ac:chgData name="Sayma, Abdulnaser" userId="96529a31-c1de-4ab8-8514-dd5f8ad9a4d1" providerId="ADAL" clId="{D07C6197-1D78-CD46-9AFF-C8E55D04FC19}" dt="2023-10-03T14:48:54.262" v="270" actId="14100"/>
          <ac:spMkLst>
            <pc:docMk/>
            <pc:sldMk cId="3673736089" sldId="265"/>
            <ac:spMk id="2" creationId="{00000000-0000-0000-0000-000000000000}"/>
          </ac:spMkLst>
        </pc:spChg>
      </pc:sldChg>
      <pc:sldChg chg="modSp add mod">
        <pc:chgData name="Sayma, Abdulnaser" userId="96529a31-c1de-4ab8-8514-dd5f8ad9a4d1" providerId="ADAL" clId="{D07C6197-1D78-CD46-9AFF-C8E55D04FC19}" dt="2023-10-03T14:46:12.682" v="246" actId="14100"/>
        <pc:sldMkLst>
          <pc:docMk/>
          <pc:sldMk cId="1238969503" sldId="267"/>
        </pc:sldMkLst>
        <pc:spChg chg="mod">
          <ac:chgData name="Sayma, Abdulnaser" userId="96529a31-c1de-4ab8-8514-dd5f8ad9a4d1" providerId="ADAL" clId="{D07C6197-1D78-CD46-9AFF-C8E55D04FC19}" dt="2023-10-03T14:46:09.546" v="245" actId="14100"/>
          <ac:spMkLst>
            <pc:docMk/>
            <pc:sldMk cId="1238969503" sldId="267"/>
            <ac:spMk id="2" creationId="{00000000-0000-0000-0000-000000000000}"/>
          </ac:spMkLst>
        </pc:spChg>
        <pc:spChg chg="mod">
          <ac:chgData name="Sayma, Abdulnaser" userId="96529a31-c1de-4ab8-8514-dd5f8ad9a4d1" providerId="ADAL" clId="{D07C6197-1D78-CD46-9AFF-C8E55D04FC19}" dt="2023-10-03T14:46:12.682" v="246" actId="14100"/>
          <ac:spMkLst>
            <pc:docMk/>
            <pc:sldMk cId="1238969503" sldId="267"/>
            <ac:spMk id="3" creationId="{00000000-0000-0000-0000-000000000000}"/>
          </ac:spMkLst>
        </pc:spChg>
      </pc:sldChg>
      <pc:sldChg chg="add">
        <pc:chgData name="Sayma, Abdulnaser" userId="96529a31-c1de-4ab8-8514-dd5f8ad9a4d1" providerId="ADAL" clId="{D07C6197-1D78-CD46-9AFF-C8E55D04FC19}" dt="2023-10-03T14:45:56.517" v="242"/>
        <pc:sldMkLst>
          <pc:docMk/>
          <pc:sldMk cId="3829601354" sldId="268"/>
        </pc:sldMkLst>
      </pc:sldChg>
      <pc:sldChg chg="modSp add mod">
        <pc:chgData name="Sayma, Abdulnaser" userId="96529a31-c1de-4ab8-8514-dd5f8ad9a4d1" providerId="ADAL" clId="{D07C6197-1D78-CD46-9AFF-C8E55D04FC19}" dt="2023-10-03T14:46:43.024" v="251" actId="14100"/>
        <pc:sldMkLst>
          <pc:docMk/>
          <pc:sldMk cId="139383213" sldId="269"/>
        </pc:sldMkLst>
        <pc:spChg chg="mod">
          <ac:chgData name="Sayma, Abdulnaser" userId="96529a31-c1de-4ab8-8514-dd5f8ad9a4d1" providerId="ADAL" clId="{D07C6197-1D78-CD46-9AFF-C8E55D04FC19}" dt="2023-10-03T14:46:43.024" v="251" actId="14100"/>
          <ac:spMkLst>
            <pc:docMk/>
            <pc:sldMk cId="139383213" sldId="269"/>
            <ac:spMk id="2" creationId="{00000000-0000-0000-0000-000000000000}"/>
          </ac:spMkLst>
        </pc:spChg>
        <pc:spChg chg="mod">
          <ac:chgData name="Sayma, Abdulnaser" userId="96529a31-c1de-4ab8-8514-dd5f8ad9a4d1" providerId="ADAL" clId="{D07C6197-1D78-CD46-9AFF-C8E55D04FC19}" dt="2023-10-03T14:46:39.813" v="250" actId="14100"/>
          <ac:spMkLst>
            <pc:docMk/>
            <pc:sldMk cId="139383213" sldId="269"/>
            <ac:spMk id="3" creationId="{00000000-0000-0000-0000-000000000000}"/>
          </ac:spMkLst>
        </pc:spChg>
      </pc:sldChg>
      <pc:sldChg chg="modSp add mod">
        <pc:chgData name="Sayma, Abdulnaser" userId="96529a31-c1de-4ab8-8514-dd5f8ad9a4d1" providerId="ADAL" clId="{D07C6197-1D78-CD46-9AFF-C8E55D04FC19}" dt="2023-10-03T14:47:44.523" v="261" actId="207"/>
        <pc:sldMkLst>
          <pc:docMk/>
          <pc:sldMk cId="1538317453" sldId="270"/>
        </pc:sldMkLst>
        <pc:spChg chg="mod">
          <ac:chgData name="Sayma, Abdulnaser" userId="96529a31-c1de-4ab8-8514-dd5f8ad9a4d1" providerId="ADAL" clId="{D07C6197-1D78-CD46-9AFF-C8E55D04FC19}" dt="2023-10-03T14:46:50.569" v="252" actId="14100"/>
          <ac:spMkLst>
            <pc:docMk/>
            <pc:sldMk cId="1538317453" sldId="270"/>
            <ac:spMk id="2" creationId="{00000000-0000-0000-0000-000000000000}"/>
          </ac:spMkLst>
        </pc:spChg>
        <pc:spChg chg="mod">
          <ac:chgData name="Sayma, Abdulnaser" userId="96529a31-c1de-4ab8-8514-dd5f8ad9a4d1" providerId="ADAL" clId="{D07C6197-1D78-CD46-9AFF-C8E55D04FC19}" dt="2023-10-03T14:47:17.587" v="255" actId="207"/>
          <ac:spMkLst>
            <pc:docMk/>
            <pc:sldMk cId="1538317453" sldId="270"/>
            <ac:spMk id="3" creationId="{00000000-0000-0000-0000-000000000000}"/>
          </ac:spMkLst>
        </pc:spChg>
        <pc:spChg chg="mod">
          <ac:chgData name="Sayma, Abdulnaser" userId="96529a31-c1de-4ab8-8514-dd5f8ad9a4d1" providerId="ADAL" clId="{D07C6197-1D78-CD46-9AFF-C8E55D04FC19}" dt="2023-10-03T14:47:31.649" v="257" actId="207"/>
          <ac:spMkLst>
            <pc:docMk/>
            <pc:sldMk cId="1538317453" sldId="270"/>
            <ac:spMk id="4" creationId="{00000000-0000-0000-0000-000000000000}"/>
          </ac:spMkLst>
        </pc:spChg>
        <pc:spChg chg="mod">
          <ac:chgData name="Sayma, Abdulnaser" userId="96529a31-c1de-4ab8-8514-dd5f8ad9a4d1" providerId="ADAL" clId="{D07C6197-1D78-CD46-9AFF-C8E55D04FC19}" dt="2023-10-03T14:47:44.523" v="261" actId="207"/>
          <ac:spMkLst>
            <pc:docMk/>
            <pc:sldMk cId="1538317453" sldId="270"/>
            <ac:spMk id="5" creationId="{00000000-0000-0000-0000-000000000000}"/>
          </ac:spMkLst>
        </pc:spChg>
        <pc:spChg chg="mod">
          <ac:chgData name="Sayma, Abdulnaser" userId="96529a31-c1de-4ab8-8514-dd5f8ad9a4d1" providerId="ADAL" clId="{D07C6197-1D78-CD46-9AFF-C8E55D04FC19}" dt="2023-10-03T14:47:44.523" v="261" actId="207"/>
          <ac:spMkLst>
            <pc:docMk/>
            <pc:sldMk cId="1538317453" sldId="270"/>
            <ac:spMk id="6" creationId="{00000000-0000-0000-0000-000000000000}"/>
          </ac:spMkLst>
        </pc:spChg>
        <pc:spChg chg="mod">
          <ac:chgData name="Sayma, Abdulnaser" userId="96529a31-c1de-4ab8-8514-dd5f8ad9a4d1" providerId="ADAL" clId="{D07C6197-1D78-CD46-9AFF-C8E55D04FC19}" dt="2023-10-03T14:47:44.523" v="261" actId="207"/>
          <ac:spMkLst>
            <pc:docMk/>
            <pc:sldMk cId="1538317453" sldId="270"/>
            <ac:spMk id="7" creationId="{00000000-0000-0000-0000-000000000000}"/>
          </ac:spMkLst>
        </pc:spChg>
        <pc:spChg chg="mod">
          <ac:chgData name="Sayma, Abdulnaser" userId="96529a31-c1de-4ab8-8514-dd5f8ad9a4d1" providerId="ADAL" clId="{D07C6197-1D78-CD46-9AFF-C8E55D04FC19}" dt="2023-10-03T14:47:44.523" v="261" actId="207"/>
          <ac:spMkLst>
            <pc:docMk/>
            <pc:sldMk cId="1538317453" sldId="270"/>
            <ac:spMk id="8" creationId="{00000000-0000-0000-0000-000000000000}"/>
          </ac:spMkLst>
        </pc:spChg>
        <pc:spChg chg="mod">
          <ac:chgData name="Sayma, Abdulnaser" userId="96529a31-c1de-4ab8-8514-dd5f8ad9a4d1" providerId="ADAL" clId="{D07C6197-1D78-CD46-9AFF-C8E55D04FC19}" dt="2023-10-03T14:47:44.523" v="261" actId="207"/>
          <ac:spMkLst>
            <pc:docMk/>
            <pc:sldMk cId="1538317453" sldId="270"/>
            <ac:spMk id="9" creationId="{00000000-0000-0000-0000-000000000000}"/>
          </ac:spMkLst>
        </pc:spChg>
        <pc:spChg chg="mod">
          <ac:chgData name="Sayma, Abdulnaser" userId="96529a31-c1de-4ab8-8514-dd5f8ad9a4d1" providerId="ADAL" clId="{D07C6197-1D78-CD46-9AFF-C8E55D04FC19}" dt="2023-10-03T14:47:44.523" v="261" actId="207"/>
          <ac:spMkLst>
            <pc:docMk/>
            <pc:sldMk cId="1538317453" sldId="270"/>
            <ac:spMk id="10" creationId="{00000000-0000-0000-0000-000000000000}"/>
          </ac:spMkLst>
        </pc:spChg>
        <pc:spChg chg="mod">
          <ac:chgData name="Sayma, Abdulnaser" userId="96529a31-c1de-4ab8-8514-dd5f8ad9a4d1" providerId="ADAL" clId="{D07C6197-1D78-CD46-9AFF-C8E55D04FC19}" dt="2023-10-03T14:47:44.523" v="261" actId="207"/>
          <ac:spMkLst>
            <pc:docMk/>
            <pc:sldMk cId="1538317453" sldId="270"/>
            <ac:spMk id="11" creationId="{00000000-0000-0000-0000-000000000000}"/>
          </ac:spMkLst>
        </pc:spChg>
        <pc:spChg chg="mod">
          <ac:chgData name="Sayma, Abdulnaser" userId="96529a31-c1de-4ab8-8514-dd5f8ad9a4d1" providerId="ADAL" clId="{D07C6197-1D78-CD46-9AFF-C8E55D04FC19}" dt="2023-10-03T14:47:44.523" v="261" actId="207"/>
          <ac:spMkLst>
            <pc:docMk/>
            <pc:sldMk cId="1538317453" sldId="270"/>
            <ac:spMk id="12" creationId="{00000000-0000-0000-0000-000000000000}"/>
          </ac:spMkLst>
        </pc:spChg>
        <pc:spChg chg="mod">
          <ac:chgData name="Sayma, Abdulnaser" userId="96529a31-c1de-4ab8-8514-dd5f8ad9a4d1" providerId="ADAL" clId="{D07C6197-1D78-CD46-9AFF-C8E55D04FC19}" dt="2023-10-03T14:47:44.523" v="261" actId="207"/>
          <ac:spMkLst>
            <pc:docMk/>
            <pc:sldMk cId="1538317453" sldId="270"/>
            <ac:spMk id="13" creationId="{00000000-0000-0000-0000-000000000000}"/>
          </ac:spMkLst>
        </pc:spChg>
        <pc:spChg chg="mod">
          <ac:chgData name="Sayma, Abdulnaser" userId="96529a31-c1de-4ab8-8514-dd5f8ad9a4d1" providerId="ADAL" clId="{D07C6197-1D78-CD46-9AFF-C8E55D04FC19}" dt="2023-10-03T14:47:44.523" v="261" actId="207"/>
          <ac:spMkLst>
            <pc:docMk/>
            <pc:sldMk cId="1538317453" sldId="270"/>
            <ac:spMk id="14" creationId="{00000000-0000-0000-0000-000000000000}"/>
          </ac:spMkLst>
        </pc:spChg>
        <pc:spChg chg="mod">
          <ac:chgData name="Sayma, Abdulnaser" userId="96529a31-c1de-4ab8-8514-dd5f8ad9a4d1" providerId="ADAL" clId="{D07C6197-1D78-CD46-9AFF-C8E55D04FC19}" dt="2023-10-03T14:47:44.523" v="261" actId="207"/>
          <ac:spMkLst>
            <pc:docMk/>
            <pc:sldMk cId="1538317453" sldId="270"/>
            <ac:spMk id="15" creationId="{00000000-0000-0000-0000-000000000000}"/>
          </ac:spMkLst>
        </pc:spChg>
        <pc:spChg chg="mod">
          <ac:chgData name="Sayma, Abdulnaser" userId="96529a31-c1de-4ab8-8514-dd5f8ad9a4d1" providerId="ADAL" clId="{D07C6197-1D78-CD46-9AFF-C8E55D04FC19}" dt="2023-10-03T14:47:44.523" v="261" actId="207"/>
          <ac:spMkLst>
            <pc:docMk/>
            <pc:sldMk cId="1538317453" sldId="270"/>
            <ac:spMk id="16" creationId="{00000000-0000-0000-0000-000000000000}"/>
          </ac:spMkLst>
        </pc:spChg>
        <pc:spChg chg="mod">
          <ac:chgData name="Sayma, Abdulnaser" userId="96529a31-c1de-4ab8-8514-dd5f8ad9a4d1" providerId="ADAL" clId="{D07C6197-1D78-CD46-9AFF-C8E55D04FC19}" dt="2023-10-03T14:47:35.457" v="258" actId="207"/>
          <ac:spMkLst>
            <pc:docMk/>
            <pc:sldMk cId="1538317453" sldId="270"/>
            <ac:spMk id="17" creationId="{00000000-0000-0000-0000-000000000000}"/>
          </ac:spMkLst>
        </pc:spChg>
        <pc:spChg chg="mod">
          <ac:chgData name="Sayma, Abdulnaser" userId="96529a31-c1de-4ab8-8514-dd5f8ad9a4d1" providerId="ADAL" clId="{D07C6197-1D78-CD46-9AFF-C8E55D04FC19}" dt="2023-10-03T14:47:44.523" v="261" actId="207"/>
          <ac:spMkLst>
            <pc:docMk/>
            <pc:sldMk cId="1538317453" sldId="270"/>
            <ac:spMk id="18" creationId="{00000000-0000-0000-0000-000000000000}"/>
          </ac:spMkLst>
        </pc:spChg>
        <pc:spChg chg="mod">
          <ac:chgData name="Sayma, Abdulnaser" userId="96529a31-c1de-4ab8-8514-dd5f8ad9a4d1" providerId="ADAL" clId="{D07C6197-1D78-CD46-9AFF-C8E55D04FC19}" dt="2023-10-03T14:47:44.523" v="261" actId="207"/>
          <ac:spMkLst>
            <pc:docMk/>
            <pc:sldMk cId="1538317453" sldId="270"/>
            <ac:spMk id="19" creationId="{00000000-0000-0000-0000-000000000000}"/>
          </ac:spMkLst>
        </pc:spChg>
        <pc:spChg chg="mod">
          <ac:chgData name="Sayma, Abdulnaser" userId="96529a31-c1de-4ab8-8514-dd5f8ad9a4d1" providerId="ADAL" clId="{D07C6197-1D78-CD46-9AFF-C8E55D04FC19}" dt="2023-10-03T14:47:38.415" v="259" actId="207"/>
          <ac:spMkLst>
            <pc:docMk/>
            <pc:sldMk cId="1538317453" sldId="270"/>
            <ac:spMk id="20" creationId="{00000000-0000-0000-0000-000000000000}"/>
          </ac:spMkLst>
        </pc:spChg>
        <pc:spChg chg="mod">
          <ac:chgData name="Sayma, Abdulnaser" userId="96529a31-c1de-4ab8-8514-dd5f8ad9a4d1" providerId="ADAL" clId="{D07C6197-1D78-CD46-9AFF-C8E55D04FC19}" dt="2023-10-03T14:47:44.523" v="261" actId="207"/>
          <ac:spMkLst>
            <pc:docMk/>
            <pc:sldMk cId="1538317453" sldId="270"/>
            <ac:spMk id="21" creationId="{00000000-0000-0000-0000-000000000000}"/>
          </ac:spMkLst>
        </pc:spChg>
        <pc:spChg chg="mod">
          <ac:chgData name="Sayma, Abdulnaser" userId="96529a31-c1de-4ab8-8514-dd5f8ad9a4d1" providerId="ADAL" clId="{D07C6197-1D78-CD46-9AFF-C8E55D04FC19}" dt="2023-10-03T14:47:44.523" v="261" actId="207"/>
          <ac:spMkLst>
            <pc:docMk/>
            <pc:sldMk cId="1538317453" sldId="270"/>
            <ac:spMk id="22" creationId="{00000000-0000-0000-0000-000000000000}"/>
          </ac:spMkLst>
        </pc:spChg>
        <pc:spChg chg="mod">
          <ac:chgData name="Sayma, Abdulnaser" userId="96529a31-c1de-4ab8-8514-dd5f8ad9a4d1" providerId="ADAL" clId="{D07C6197-1D78-CD46-9AFF-C8E55D04FC19}" dt="2023-10-03T14:47:44.523" v="261" actId="207"/>
          <ac:spMkLst>
            <pc:docMk/>
            <pc:sldMk cId="1538317453" sldId="270"/>
            <ac:spMk id="23" creationId="{00000000-0000-0000-0000-000000000000}"/>
          </ac:spMkLst>
        </pc:spChg>
      </pc:sldChg>
      <pc:sldChg chg="del">
        <pc:chgData name="Sayma, Abdulnaser" userId="96529a31-c1de-4ab8-8514-dd5f8ad9a4d1" providerId="ADAL" clId="{D07C6197-1D78-CD46-9AFF-C8E55D04FC19}" dt="2023-10-03T14:44:58.051" v="212" actId="2696"/>
        <pc:sldMkLst>
          <pc:docMk/>
          <pc:sldMk cId="3142869853" sldId="270"/>
        </pc:sldMkLst>
      </pc:sldChg>
      <pc:sldChg chg="modSp add mod">
        <pc:chgData name="Sayma, Abdulnaser" userId="96529a31-c1de-4ab8-8514-dd5f8ad9a4d1" providerId="ADAL" clId="{D07C6197-1D78-CD46-9AFF-C8E55D04FC19}" dt="2023-10-03T14:48:59.957" v="271" actId="14100"/>
        <pc:sldMkLst>
          <pc:docMk/>
          <pc:sldMk cId="465987082" sldId="272"/>
        </pc:sldMkLst>
        <pc:spChg chg="mod">
          <ac:chgData name="Sayma, Abdulnaser" userId="96529a31-c1de-4ab8-8514-dd5f8ad9a4d1" providerId="ADAL" clId="{D07C6197-1D78-CD46-9AFF-C8E55D04FC19}" dt="2023-10-03T14:48:59.957" v="271" actId="14100"/>
          <ac:spMkLst>
            <pc:docMk/>
            <pc:sldMk cId="465987082" sldId="272"/>
            <ac:spMk id="2" creationId="{00000000-0000-0000-0000-000000000000}"/>
          </ac:spMkLst>
        </pc:spChg>
      </pc:sldChg>
      <pc:sldChg chg="modSp add mod">
        <pc:chgData name="Sayma, Abdulnaser" userId="96529a31-c1de-4ab8-8514-dd5f8ad9a4d1" providerId="ADAL" clId="{D07C6197-1D78-CD46-9AFF-C8E55D04FC19}" dt="2023-10-03T14:49:10.913" v="273" actId="14100"/>
        <pc:sldMkLst>
          <pc:docMk/>
          <pc:sldMk cId="3760066791" sldId="273"/>
        </pc:sldMkLst>
        <pc:spChg chg="mod">
          <ac:chgData name="Sayma, Abdulnaser" userId="96529a31-c1de-4ab8-8514-dd5f8ad9a4d1" providerId="ADAL" clId="{D07C6197-1D78-CD46-9AFF-C8E55D04FC19}" dt="2023-10-03T14:49:10.913" v="273" actId="14100"/>
          <ac:spMkLst>
            <pc:docMk/>
            <pc:sldMk cId="3760066791" sldId="273"/>
            <ac:spMk id="2" creationId="{00000000-0000-0000-0000-000000000000}"/>
          </ac:spMkLst>
        </pc:spChg>
        <pc:picChg chg="mod">
          <ac:chgData name="Sayma, Abdulnaser" userId="96529a31-c1de-4ab8-8514-dd5f8ad9a4d1" providerId="ADAL" clId="{D07C6197-1D78-CD46-9AFF-C8E55D04FC19}" dt="2023-10-03T14:49:07.523" v="272" actId="14100"/>
          <ac:picMkLst>
            <pc:docMk/>
            <pc:sldMk cId="3760066791" sldId="273"/>
            <ac:picMk id="4" creationId="{00000000-0000-0000-0000-000000000000}"/>
          </ac:picMkLst>
        </pc:picChg>
      </pc:sldChg>
      <pc:sldChg chg="add del">
        <pc:chgData name="Sayma, Abdulnaser" userId="96529a31-c1de-4ab8-8514-dd5f8ad9a4d1" providerId="ADAL" clId="{D07C6197-1D78-CD46-9AFF-C8E55D04FC19}" dt="2023-10-03T14:54:44.182" v="322" actId="2696"/>
        <pc:sldMkLst>
          <pc:docMk/>
          <pc:sldMk cId="1181966935" sldId="274"/>
        </pc:sldMkLst>
      </pc:sldChg>
      <pc:sldChg chg="modSp add mod">
        <pc:chgData name="Sayma, Abdulnaser" userId="96529a31-c1de-4ab8-8514-dd5f8ad9a4d1" providerId="ADAL" clId="{D07C6197-1D78-CD46-9AFF-C8E55D04FC19}" dt="2023-10-03T14:51:57.634" v="293" actId="2085"/>
        <pc:sldMkLst>
          <pc:docMk/>
          <pc:sldMk cId="461398168" sldId="277"/>
        </pc:sldMkLst>
        <pc:spChg chg="mod">
          <ac:chgData name="Sayma, Abdulnaser" userId="96529a31-c1de-4ab8-8514-dd5f8ad9a4d1" providerId="ADAL" clId="{D07C6197-1D78-CD46-9AFF-C8E55D04FC19}" dt="2023-10-03T14:49:34.258" v="277" actId="14100"/>
          <ac:spMkLst>
            <pc:docMk/>
            <pc:sldMk cId="461398168" sldId="277"/>
            <ac:spMk id="2" creationId="{00000000-0000-0000-0000-000000000000}"/>
          </ac:spMkLst>
        </pc:spChg>
        <pc:spChg chg="mod">
          <ac:chgData name="Sayma, Abdulnaser" userId="96529a31-c1de-4ab8-8514-dd5f8ad9a4d1" providerId="ADAL" clId="{D07C6197-1D78-CD46-9AFF-C8E55D04FC19}" dt="2023-10-03T14:51:24.805" v="287" actId="692"/>
          <ac:spMkLst>
            <pc:docMk/>
            <pc:sldMk cId="461398168" sldId="277"/>
            <ac:spMk id="4" creationId="{00000000-0000-0000-0000-000000000000}"/>
          </ac:spMkLst>
        </pc:spChg>
        <pc:spChg chg="mod">
          <ac:chgData name="Sayma, Abdulnaser" userId="96529a31-c1de-4ab8-8514-dd5f8ad9a4d1" providerId="ADAL" clId="{D07C6197-1D78-CD46-9AFF-C8E55D04FC19}" dt="2023-10-03T14:51:24.805" v="287" actId="692"/>
          <ac:spMkLst>
            <pc:docMk/>
            <pc:sldMk cId="461398168" sldId="277"/>
            <ac:spMk id="5" creationId="{00000000-0000-0000-0000-000000000000}"/>
          </ac:spMkLst>
        </pc:spChg>
        <pc:spChg chg="mod">
          <ac:chgData name="Sayma, Abdulnaser" userId="96529a31-c1de-4ab8-8514-dd5f8ad9a4d1" providerId="ADAL" clId="{D07C6197-1D78-CD46-9AFF-C8E55D04FC19}" dt="2023-10-03T14:51:24.805" v="287" actId="692"/>
          <ac:spMkLst>
            <pc:docMk/>
            <pc:sldMk cId="461398168" sldId="277"/>
            <ac:spMk id="6" creationId="{00000000-0000-0000-0000-000000000000}"/>
          </ac:spMkLst>
        </pc:spChg>
        <pc:spChg chg="mod">
          <ac:chgData name="Sayma, Abdulnaser" userId="96529a31-c1de-4ab8-8514-dd5f8ad9a4d1" providerId="ADAL" clId="{D07C6197-1D78-CD46-9AFF-C8E55D04FC19}" dt="2023-10-03T14:51:24.805" v="287" actId="692"/>
          <ac:spMkLst>
            <pc:docMk/>
            <pc:sldMk cId="461398168" sldId="277"/>
            <ac:spMk id="12" creationId="{00000000-0000-0000-0000-000000000000}"/>
          </ac:spMkLst>
        </pc:spChg>
        <pc:spChg chg="mod">
          <ac:chgData name="Sayma, Abdulnaser" userId="96529a31-c1de-4ab8-8514-dd5f8ad9a4d1" providerId="ADAL" clId="{D07C6197-1D78-CD46-9AFF-C8E55D04FC19}" dt="2023-10-03T14:51:35.731" v="289" actId="2085"/>
          <ac:spMkLst>
            <pc:docMk/>
            <pc:sldMk cId="461398168" sldId="277"/>
            <ac:spMk id="20" creationId="{00000000-0000-0000-0000-000000000000}"/>
          </ac:spMkLst>
        </pc:spChg>
        <pc:spChg chg="mod">
          <ac:chgData name="Sayma, Abdulnaser" userId="96529a31-c1de-4ab8-8514-dd5f8ad9a4d1" providerId="ADAL" clId="{D07C6197-1D78-CD46-9AFF-C8E55D04FC19}" dt="2023-10-03T14:51:48.952" v="292" actId="2085"/>
          <ac:spMkLst>
            <pc:docMk/>
            <pc:sldMk cId="461398168" sldId="277"/>
            <ac:spMk id="21" creationId="{00000000-0000-0000-0000-000000000000}"/>
          </ac:spMkLst>
        </pc:spChg>
        <pc:spChg chg="mod">
          <ac:chgData name="Sayma, Abdulnaser" userId="96529a31-c1de-4ab8-8514-dd5f8ad9a4d1" providerId="ADAL" clId="{D07C6197-1D78-CD46-9AFF-C8E55D04FC19}" dt="2023-10-03T14:51:44.118" v="291" actId="2085"/>
          <ac:spMkLst>
            <pc:docMk/>
            <pc:sldMk cId="461398168" sldId="277"/>
            <ac:spMk id="22" creationId="{00000000-0000-0000-0000-000000000000}"/>
          </ac:spMkLst>
        </pc:spChg>
        <pc:spChg chg="mod">
          <ac:chgData name="Sayma, Abdulnaser" userId="96529a31-c1de-4ab8-8514-dd5f8ad9a4d1" providerId="ADAL" clId="{D07C6197-1D78-CD46-9AFF-C8E55D04FC19}" dt="2023-10-03T14:51:40.555" v="290" actId="2085"/>
          <ac:spMkLst>
            <pc:docMk/>
            <pc:sldMk cId="461398168" sldId="277"/>
            <ac:spMk id="23" creationId="{00000000-0000-0000-0000-000000000000}"/>
          </ac:spMkLst>
        </pc:spChg>
        <pc:spChg chg="mod">
          <ac:chgData name="Sayma, Abdulnaser" userId="96529a31-c1de-4ab8-8514-dd5f8ad9a4d1" providerId="ADAL" clId="{D07C6197-1D78-CD46-9AFF-C8E55D04FC19}" dt="2023-10-03T14:51:24.805" v="287" actId="692"/>
          <ac:spMkLst>
            <pc:docMk/>
            <pc:sldMk cId="461398168" sldId="277"/>
            <ac:spMk id="24" creationId="{00000000-0000-0000-0000-000000000000}"/>
          </ac:spMkLst>
        </pc:spChg>
        <pc:spChg chg="mod">
          <ac:chgData name="Sayma, Abdulnaser" userId="96529a31-c1de-4ab8-8514-dd5f8ad9a4d1" providerId="ADAL" clId="{D07C6197-1D78-CD46-9AFF-C8E55D04FC19}" dt="2023-10-03T14:51:24.805" v="287" actId="692"/>
          <ac:spMkLst>
            <pc:docMk/>
            <pc:sldMk cId="461398168" sldId="277"/>
            <ac:spMk id="29" creationId="{00000000-0000-0000-0000-000000000000}"/>
          </ac:spMkLst>
        </pc:spChg>
        <pc:spChg chg="mod">
          <ac:chgData name="Sayma, Abdulnaser" userId="96529a31-c1de-4ab8-8514-dd5f8ad9a4d1" providerId="ADAL" clId="{D07C6197-1D78-CD46-9AFF-C8E55D04FC19}" dt="2023-10-03T14:51:32.364" v="288" actId="2085"/>
          <ac:spMkLst>
            <pc:docMk/>
            <pc:sldMk cId="461398168" sldId="277"/>
            <ac:spMk id="61" creationId="{00000000-0000-0000-0000-000000000000}"/>
          </ac:spMkLst>
        </pc:spChg>
        <pc:spChg chg="mod">
          <ac:chgData name="Sayma, Abdulnaser" userId="96529a31-c1de-4ab8-8514-dd5f8ad9a4d1" providerId="ADAL" clId="{D07C6197-1D78-CD46-9AFF-C8E55D04FC19}" dt="2023-10-03T14:51:57.634" v="293" actId="2085"/>
          <ac:spMkLst>
            <pc:docMk/>
            <pc:sldMk cId="461398168" sldId="277"/>
            <ac:spMk id="62" creationId="{00000000-0000-0000-0000-000000000000}"/>
          </ac:spMkLst>
        </pc:spChg>
        <pc:cxnChg chg="mod">
          <ac:chgData name="Sayma, Abdulnaser" userId="96529a31-c1de-4ab8-8514-dd5f8ad9a4d1" providerId="ADAL" clId="{D07C6197-1D78-CD46-9AFF-C8E55D04FC19}" dt="2023-10-03T14:51:24.805" v="287" actId="692"/>
          <ac:cxnSpMkLst>
            <pc:docMk/>
            <pc:sldMk cId="461398168" sldId="277"/>
            <ac:cxnSpMk id="7" creationId="{00000000-0000-0000-0000-000000000000}"/>
          </ac:cxnSpMkLst>
        </pc:cxnChg>
        <pc:cxnChg chg="mod">
          <ac:chgData name="Sayma, Abdulnaser" userId="96529a31-c1de-4ab8-8514-dd5f8ad9a4d1" providerId="ADAL" clId="{D07C6197-1D78-CD46-9AFF-C8E55D04FC19}" dt="2023-10-03T14:51:24.805" v="287" actId="692"/>
          <ac:cxnSpMkLst>
            <pc:docMk/>
            <pc:sldMk cId="461398168" sldId="277"/>
            <ac:cxnSpMk id="8" creationId="{00000000-0000-0000-0000-000000000000}"/>
          </ac:cxnSpMkLst>
        </pc:cxnChg>
        <pc:cxnChg chg="mod">
          <ac:chgData name="Sayma, Abdulnaser" userId="96529a31-c1de-4ab8-8514-dd5f8ad9a4d1" providerId="ADAL" clId="{D07C6197-1D78-CD46-9AFF-C8E55D04FC19}" dt="2023-10-03T14:51:24.805" v="287" actId="692"/>
          <ac:cxnSpMkLst>
            <pc:docMk/>
            <pc:sldMk cId="461398168" sldId="277"/>
            <ac:cxnSpMk id="9" creationId="{00000000-0000-0000-0000-000000000000}"/>
          </ac:cxnSpMkLst>
        </pc:cxnChg>
        <pc:cxnChg chg="mod">
          <ac:chgData name="Sayma, Abdulnaser" userId="96529a31-c1de-4ab8-8514-dd5f8ad9a4d1" providerId="ADAL" clId="{D07C6197-1D78-CD46-9AFF-C8E55D04FC19}" dt="2023-10-03T14:51:24.805" v="287" actId="692"/>
          <ac:cxnSpMkLst>
            <pc:docMk/>
            <pc:sldMk cId="461398168" sldId="277"/>
            <ac:cxnSpMk id="10" creationId="{00000000-0000-0000-0000-000000000000}"/>
          </ac:cxnSpMkLst>
        </pc:cxnChg>
        <pc:cxnChg chg="mod">
          <ac:chgData name="Sayma, Abdulnaser" userId="96529a31-c1de-4ab8-8514-dd5f8ad9a4d1" providerId="ADAL" clId="{D07C6197-1D78-CD46-9AFF-C8E55D04FC19}" dt="2023-10-03T14:51:24.805" v="287" actId="692"/>
          <ac:cxnSpMkLst>
            <pc:docMk/>
            <pc:sldMk cId="461398168" sldId="277"/>
            <ac:cxnSpMk id="11" creationId="{00000000-0000-0000-0000-000000000000}"/>
          </ac:cxnSpMkLst>
        </pc:cxnChg>
        <pc:cxnChg chg="mod">
          <ac:chgData name="Sayma, Abdulnaser" userId="96529a31-c1de-4ab8-8514-dd5f8ad9a4d1" providerId="ADAL" clId="{D07C6197-1D78-CD46-9AFF-C8E55D04FC19}" dt="2023-10-03T14:51:24.805" v="287" actId="692"/>
          <ac:cxnSpMkLst>
            <pc:docMk/>
            <pc:sldMk cId="461398168" sldId="277"/>
            <ac:cxnSpMk id="13" creationId="{00000000-0000-0000-0000-000000000000}"/>
          </ac:cxnSpMkLst>
        </pc:cxnChg>
        <pc:cxnChg chg="mod">
          <ac:chgData name="Sayma, Abdulnaser" userId="96529a31-c1de-4ab8-8514-dd5f8ad9a4d1" providerId="ADAL" clId="{D07C6197-1D78-CD46-9AFF-C8E55D04FC19}" dt="2023-10-03T14:51:24.805" v="287" actId="692"/>
          <ac:cxnSpMkLst>
            <pc:docMk/>
            <pc:sldMk cId="461398168" sldId="277"/>
            <ac:cxnSpMk id="14" creationId="{00000000-0000-0000-0000-000000000000}"/>
          </ac:cxnSpMkLst>
        </pc:cxnChg>
        <pc:cxnChg chg="mod">
          <ac:chgData name="Sayma, Abdulnaser" userId="96529a31-c1de-4ab8-8514-dd5f8ad9a4d1" providerId="ADAL" clId="{D07C6197-1D78-CD46-9AFF-C8E55D04FC19}" dt="2023-10-03T14:51:24.805" v="287" actId="692"/>
          <ac:cxnSpMkLst>
            <pc:docMk/>
            <pc:sldMk cId="461398168" sldId="277"/>
            <ac:cxnSpMk id="15" creationId="{00000000-0000-0000-0000-000000000000}"/>
          </ac:cxnSpMkLst>
        </pc:cxnChg>
        <pc:cxnChg chg="mod">
          <ac:chgData name="Sayma, Abdulnaser" userId="96529a31-c1de-4ab8-8514-dd5f8ad9a4d1" providerId="ADAL" clId="{D07C6197-1D78-CD46-9AFF-C8E55D04FC19}" dt="2023-10-03T14:51:24.805" v="287" actId="692"/>
          <ac:cxnSpMkLst>
            <pc:docMk/>
            <pc:sldMk cId="461398168" sldId="277"/>
            <ac:cxnSpMk id="17" creationId="{00000000-0000-0000-0000-000000000000}"/>
          </ac:cxnSpMkLst>
        </pc:cxnChg>
        <pc:cxnChg chg="mod">
          <ac:chgData name="Sayma, Abdulnaser" userId="96529a31-c1de-4ab8-8514-dd5f8ad9a4d1" providerId="ADAL" clId="{D07C6197-1D78-CD46-9AFF-C8E55D04FC19}" dt="2023-10-03T14:51:24.805" v="287" actId="692"/>
          <ac:cxnSpMkLst>
            <pc:docMk/>
            <pc:sldMk cId="461398168" sldId="277"/>
            <ac:cxnSpMk id="18" creationId="{00000000-0000-0000-0000-000000000000}"/>
          </ac:cxnSpMkLst>
        </pc:cxnChg>
        <pc:cxnChg chg="mod">
          <ac:chgData name="Sayma, Abdulnaser" userId="96529a31-c1de-4ab8-8514-dd5f8ad9a4d1" providerId="ADAL" clId="{D07C6197-1D78-CD46-9AFF-C8E55D04FC19}" dt="2023-10-03T14:51:24.805" v="287" actId="692"/>
          <ac:cxnSpMkLst>
            <pc:docMk/>
            <pc:sldMk cId="461398168" sldId="277"/>
            <ac:cxnSpMk id="19" creationId="{00000000-0000-0000-0000-000000000000}"/>
          </ac:cxnSpMkLst>
        </pc:cxnChg>
      </pc:sldChg>
      <pc:sldChg chg="del">
        <pc:chgData name="Sayma, Abdulnaser" userId="96529a31-c1de-4ab8-8514-dd5f8ad9a4d1" providerId="ADAL" clId="{D07C6197-1D78-CD46-9AFF-C8E55D04FC19}" dt="2023-10-03T14:44:55.949" v="209" actId="2696"/>
        <pc:sldMkLst>
          <pc:docMk/>
          <pc:sldMk cId="225169442" sldId="278"/>
        </pc:sldMkLst>
      </pc:sldChg>
      <pc:sldChg chg="modSp add mod">
        <pc:chgData name="Sayma, Abdulnaser" userId="96529a31-c1de-4ab8-8514-dd5f8ad9a4d1" providerId="ADAL" clId="{D07C6197-1D78-CD46-9AFF-C8E55D04FC19}" dt="2023-10-03T14:49:16.920" v="274" actId="14100"/>
        <pc:sldMkLst>
          <pc:docMk/>
          <pc:sldMk cId="2076450614" sldId="278"/>
        </pc:sldMkLst>
        <pc:spChg chg="mod">
          <ac:chgData name="Sayma, Abdulnaser" userId="96529a31-c1de-4ab8-8514-dd5f8ad9a4d1" providerId="ADAL" clId="{D07C6197-1D78-CD46-9AFF-C8E55D04FC19}" dt="2023-10-03T14:49:16.920" v="274" actId="14100"/>
          <ac:spMkLst>
            <pc:docMk/>
            <pc:sldMk cId="2076450614" sldId="278"/>
            <ac:spMk id="2" creationId="{00000000-0000-0000-0000-000000000000}"/>
          </ac:spMkLst>
        </pc:spChg>
      </pc:sldChg>
      <pc:sldChg chg="del">
        <pc:chgData name="Sayma, Abdulnaser" userId="96529a31-c1de-4ab8-8514-dd5f8ad9a4d1" providerId="ADAL" clId="{D07C6197-1D78-CD46-9AFF-C8E55D04FC19}" dt="2023-10-03T14:46:02.826" v="244" actId="2696"/>
        <pc:sldMkLst>
          <pc:docMk/>
          <pc:sldMk cId="556625680" sldId="279"/>
        </pc:sldMkLst>
      </pc:sldChg>
      <pc:sldChg chg="del">
        <pc:chgData name="Sayma, Abdulnaser" userId="96529a31-c1de-4ab8-8514-dd5f8ad9a4d1" providerId="ADAL" clId="{D07C6197-1D78-CD46-9AFF-C8E55D04FC19}" dt="2023-10-03T14:44:53.632" v="206" actId="2696"/>
        <pc:sldMkLst>
          <pc:docMk/>
          <pc:sldMk cId="630450006" sldId="280"/>
        </pc:sldMkLst>
      </pc:sldChg>
      <pc:sldChg chg="modSp add mod">
        <pc:chgData name="Sayma, Abdulnaser" userId="96529a31-c1de-4ab8-8514-dd5f8ad9a4d1" providerId="ADAL" clId="{D07C6197-1D78-CD46-9AFF-C8E55D04FC19}" dt="2023-10-03T14:49:22.452" v="275" actId="14100"/>
        <pc:sldMkLst>
          <pc:docMk/>
          <pc:sldMk cId="2251564173" sldId="280"/>
        </pc:sldMkLst>
        <pc:spChg chg="mod">
          <ac:chgData name="Sayma, Abdulnaser" userId="96529a31-c1de-4ab8-8514-dd5f8ad9a4d1" providerId="ADAL" clId="{D07C6197-1D78-CD46-9AFF-C8E55D04FC19}" dt="2023-10-03T14:49:22.452" v="275" actId="14100"/>
          <ac:spMkLst>
            <pc:docMk/>
            <pc:sldMk cId="2251564173" sldId="280"/>
            <ac:spMk id="2" creationId="{00000000-0000-0000-0000-000000000000}"/>
          </ac:spMkLst>
        </pc:spChg>
      </pc:sldChg>
      <pc:sldChg chg="del">
        <pc:chgData name="Sayma, Abdulnaser" userId="96529a31-c1de-4ab8-8514-dd5f8ad9a4d1" providerId="ADAL" clId="{D07C6197-1D78-CD46-9AFF-C8E55D04FC19}" dt="2023-10-03T14:44:54.615" v="207" actId="2696"/>
        <pc:sldMkLst>
          <pc:docMk/>
          <pc:sldMk cId="288936544" sldId="281"/>
        </pc:sldMkLst>
      </pc:sldChg>
      <pc:sldChg chg="del">
        <pc:chgData name="Sayma, Abdulnaser" userId="96529a31-c1de-4ab8-8514-dd5f8ad9a4d1" providerId="ADAL" clId="{D07C6197-1D78-CD46-9AFF-C8E55D04FC19}" dt="2023-10-03T14:44:55.286" v="208" actId="2696"/>
        <pc:sldMkLst>
          <pc:docMk/>
          <pc:sldMk cId="117025751" sldId="282"/>
        </pc:sldMkLst>
      </pc:sldChg>
      <pc:sldChg chg="del">
        <pc:chgData name="Sayma, Abdulnaser" userId="96529a31-c1de-4ab8-8514-dd5f8ad9a4d1" providerId="ADAL" clId="{D07C6197-1D78-CD46-9AFF-C8E55D04FC19}" dt="2023-10-03T14:44:59.377" v="214" actId="2696"/>
        <pc:sldMkLst>
          <pc:docMk/>
          <pc:sldMk cId="4139473106" sldId="283"/>
        </pc:sldMkLst>
      </pc:sldChg>
      <pc:sldChg chg="modSp add mod">
        <pc:chgData name="Sayma, Abdulnaser" userId="96529a31-c1de-4ab8-8514-dd5f8ad9a4d1" providerId="ADAL" clId="{D07C6197-1D78-CD46-9AFF-C8E55D04FC19}" dt="2023-10-03T14:53:30.654" v="308" actId="14100"/>
        <pc:sldMkLst>
          <pc:docMk/>
          <pc:sldMk cId="1767549569" sldId="291"/>
        </pc:sldMkLst>
        <pc:spChg chg="mod">
          <ac:chgData name="Sayma, Abdulnaser" userId="96529a31-c1de-4ab8-8514-dd5f8ad9a4d1" providerId="ADAL" clId="{D07C6197-1D78-CD46-9AFF-C8E55D04FC19}" dt="2023-10-03T14:53:30.654" v="308" actId="14100"/>
          <ac:spMkLst>
            <pc:docMk/>
            <pc:sldMk cId="1767549569" sldId="291"/>
            <ac:spMk id="2" creationId="{00000000-0000-0000-0000-000000000000}"/>
          </ac:spMkLst>
        </pc:spChg>
      </pc:sldChg>
      <pc:sldChg chg="add">
        <pc:chgData name="Sayma, Abdulnaser" userId="96529a31-c1de-4ab8-8514-dd5f8ad9a4d1" providerId="ADAL" clId="{D07C6197-1D78-CD46-9AFF-C8E55D04FC19}" dt="2023-10-03T14:45:56.517" v="242"/>
        <pc:sldMkLst>
          <pc:docMk/>
          <pc:sldMk cId="846447037" sldId="292"/>
        </pc:sldMkLst>
      </pc:sldChg>
      <pc:sldChg chg="add">
        <pc:chgData name="Sayma, Abdulnaser" userId="96529a31-c1de-4ab8-8514-dd5f8ad9a4d1" providerId="ADAL" clId="{D07C6197-1D78-CD46-9AFF-C8E55D04FC19}" dt="2023-10-03T14:45:56.517" v="242"/>
        <pc:sldMkLst>
          <pc:docMk/>
          <pc:sldMk cId="3591878307" sldId="293"/>
        </pc:sldMkLst>
      </pc:sldChg>
      <pc:sldChg chg="modSp add mod">
        <pc:chgData name="Sayma, Abdulnaser" userId="96529a31-c1de-4ab8-8514-dd5f8ad9a4d1" providerId="ADAL" clId="{D07C6197-1D78-CD46-9AFF-C8E55D04FC19}" dt="2023-10-03T14:53:51.656" v="313" actId="1076"/>
        <pc:sldMkLst>
          <pc:docMk/>
          <pc:sldMk cId="2962346275" sldId="294"/>
        </pc:sldMkLst>
        <pc:spChg chg="mod">
          <ac:chgData name="Sayma, Abdulnaser" userId="96529a31-c1de-4ab8-8514-dd5f8ad9a4d1" providerId="ADAL" clId="{D07C6197-1D78-CD46-9AFF-C8E55D04FC19}" dt="2023-10-03T14:53:45.670" v="310" actId="14100"/>
          <ac:spMkLst>
            <pc:docMk/>
            <pc:sldMk cId="2962346275" sldId="294"/>
            <ac:spMk id="2" creationId="{00000000-0000-0000-0000-000000000000}"/>
          </ac:spMkLst>
        </pc:spChg>
        <pc:picChg chg="mod">
          <ac:chgData name="Sayma, Abdulnaser" userId="96529a31-c1de-4ab8-8514-dd5f8ad9a4d1" providerId="ADAL" clId="{D07C6197-1D78-CD46-9AFF-C8E55D04FC19}" dt="2023-10-03T14:53:51.656" v="313" actId="1076"/>
          <ac:picMkLst>
            <pc:docMk/>
            <pc:sldMk cId="2962346275" sldId="294"/>
            <ac:picMk id="3" creationId="{00000000-0000-0000-0000-000000000000}"/>
          </ac:picMkLst>
        </pc:picChg>
        <pc:picChg chg="mod">
          <ac:chgData name="Sayma, Abdulnaser" userId="96529a31-c1de-4ab8-8514-dd5f8ad9a4d1" providerId="ADAL" clId="{D07C6197-1D78-CD46-9AFF-C8E55D04FC19}" dt="2023-10-03T14:53:50.047" v="312" actId="1076"/>
          <ac:picMkLst>
            <pc:docMk/>
            <pc:sldMk cId="2962346275" sldId="294"/>
            <ac:picMk id="5" creationId="{20CE5749-BAA1-2148-9930-87CED6A5AF35}"/>
          </ac:picMkLst>
        </pc:picChg>
        <pc:picChg chg="mod">
          <ac:chgData name="Sayma, Abdulnaser" userId="96529a31-c1de-4ab8-8514-dd5f8ad9a4d1" providerId="ADAL" clId="{D07C6197-1D78-CD46-9AFF-C8E55D04FC19}" dt="2023-10-03T14:53:48.615" v="311" actId="1076"/>
          <ac:picMkLst>
            <pc:docMk/>
            <pc:sldMk cId="2962346275" sldId="294"/>
            <ac:picMk id="6" creationId="{4B35EDD6-BB1E-454E-8F28-77143D3C1CB8}"/>
          </ac:picMkLst>
        </pc:picChg>
      </pc:sldChg>
      <pc:sldChg chg="modSp add mod">
        <pc:chgData name="Sayma, Abdulnaser" userId="96529a31-c1de-4ab8-8514-dd5f8ad9a4d1" providerId="ADAL" clId="{D07C6197-1D78-CD46-9AFF-C8E55D04FC19}" dt="2023-10-03T14:53:57.399" v="314" actId="14100"/>
        <pc:sldMkLst>
          <pc:docMk/>
          <pc:sldMk cId="2141044835" sldId="297"/>
        </pc:sldMkLst>
        <pc:spChg chg="mod">
          <ac:chgData name="Sayma, Abdulnaser" userId="96529a31-c1de-4ab8-8514-dd5f8ad9a4d1" providerId="ADAL" clId="{D07C6197-1D78-CD46-9AFF-C8E55D04FC19}" dt="2023-10-03T14:53:57.399" v="314" actId="14100"/>
          <ac:spMkLst>
            <pc:docMk/>
            <pc:sldMk cId="2141044835" sldId="297"/>
            <ac:spMk id="2" creationId="{00000000-0000-0000-0000-000000000000}"/>
          </ac:spMkLst>
        </pc:spChg>
      </pc:sldChg>
      <pc:sldChg chg="modSp add mod">
        <pc:chgData name="Sayma, Abdulnaser" userId="96529a31-c1de-4ab8-8514-dd5f8ad9a4d1" providerId="ADAL" clId="{D07C6197-1D78-CD46-9AFF-C8E55D04FC19}" dt="2023-10-03T14:54:03.251" v="315" actId="14100"/>
        <pc:sldMkLst>
          <pc:docMk/>
          <pc:sldMk cId="2686397851" sldId="299"/>
        </pc:sldMkLst>
        <pc:spChg chg="mod">
          <ac:chgData name="Sayma, Abdulnaser" userId="96529a31-c1de-4ab8-8514-dd5f8ad9a4d1" providerId="ADAL" clId="{D07C6197-1D78-CD46-9AFF-C8E55D04FC19}" dt="2023-10-03T14:54:03.251" v="315" actId="14100"/>
          <ac:spMkLst>
            <pc:docMk/>
            <pc:sldMk cId="2686397851" sldId="299"/>
            <ac:spMk id="2" creationId="{00000000-0000-0000-0000-000000000000}"/>
          </ac:spMkLst>
        </pc:spChg>
      </pc:sldChg>
      <pc:sldChg chg="modSp add mod">
        <pc:chgData name="Sayma, Abdulnaser" userId="96529a31-c1de-4ab8-8514-dd5f8ad9a4d1" providerId="ADAL" clId="{D07C6197-1D78-CD46-9AFF-C8E55D04FC19}" dt="2023-10-03T14:54:11.944" v="316" actId="14100"/>
        <pc:sldMkLst>
          <pc:docMk/>
          <pc:sldMk cId="1282542516" sldId="300"/>
        </pc:sldMkLst>
        <pc:spChg chg="mod">
          <ac:chgData name="Sayma, Abdulnaser" userId="96529a31-c1de-4ab8-8514-dd5f8ad9a4d1" providerId="ADAL" clId="{D07C6197-1D78-CD46-9AFF-C8E55D04FC19}" dt="2023-10-03T14:54:11.944" v="316" actId="14100"/>
          <ac:spMkLst>
            <pc:docMk/>
            <pc:sldMk cId="1282542516" sldId="300"/>
            <ac:spMk id="2" creationId="{00000000-0000-0000-0000-000000000000}"/>
          </ac:spMkLst>
        </pc:spChg>
      </pc:sldChg>
      <pc:sldChg chg="modSp add mod">
        <pc:chgData name="Sayma, Abdulnaser" userId="96529a31-c1de-4ab8-8514-dd5f8ad9a4d1" providerId="ADAL" clId="{D07C6197-1D78-CD46-9AFF-C8E55D04FC19}" dt="2023-10-03T14:54:18.552" v="318" actId="1076"/>
        <pc:sldMkLst>
          <pc:docMk/>
          <pc:sldMk cId="72333170" sldId="301"/>
        </pc:sldMkLst>
        <pc:spChg chg="mod">
          <ac:chgData name="Sayma, Abdulnaser" userId="96529a31-c1de-4ab8-8514-dd5f8ad9a4d1" providerId="ADAL" clId="{D07C6197-1D78-CD46-9AFF-C8E55D04FC19}" dt="2023-10-03T14:54:17.189" v="317" actId="14100"/>
          <ac:spMkLst>
            <pc:docMk/>
            <pc:sldMk cId="72333170" sldId="301"/>
            <ac:spMk id="2" creationId="{00000000-0000-0000-0000-000000000000}"/>
          </ac:spMkLst>
        </pc:spChg>
        <pc:picChg chg="mod">
          <ac:chgData name="Sayma, Abdulnaser" userId="96529a31-c1de-4ab8-8514-dd5f8ad9a4d1" providerId="ADAL" clId="{D07C6197-1D78-CD46-9AFF-C8E55D04FC19}" dt="2023-10-03T14:54:18.552" v="318" actId="1076"/>
          <ac:picMkLst>
            <pc:docMk/>
            <pc:sldMk cId="72333170" sldId="301"/>
            <ac:picMk id="27" creationId="{00000000-0000-0000-0000-000000000000}"/>
          </ac:picMkLst>
        </pc:picChg>
      </pc:sldChg>
      <pc:sldChg chg="modSp add mod">
        <pc:chgData name="Sayma, Abdulnaser" userId="96529a31-c1de-4ab8-8514-dd5f8ad9a4d1" providerId="ADAL" clId="{D07C6197-1D78-CD46-9AFF-C8E55D04FC19}" dt="2023-10-03T14:54:23.042" v="319" actId="14100"/>
        <pc:sldMkLst>
          <pc:docMk/>
          <pc:sldMk cId="3160251925" sldId="302"/>
        </pc:sldMkLst>
        <pc:spChg chg="mod">
          <ac:chgData name="Sayma, Abdulnaser" userId="96529a31-c1de-4ab8-8514-dd5f8ad9a4d1" providerId="ADAL" clId="{D07C6197-1D78-CD46-9AFF-C8E55D04FC19}" dt="2023-10-03T14:54:23.042" v="319" actId="14100"/>
          <ac:spMkLst>
            <pc:docMk/>
            <pc:sldMk cId="3160251925" sldId="302"/>
            <ac:spMk id="2" creationId="{00000000-0000-0000-0000-000000000000}"/>
          </ac:spMkLst>
        </pc:spChg>
      </pc:sldChg>
      <pc:sldChg chg="modSp add mod">
        <pc:chgData name="Sayma, Abdulnaser" userId="96529a31-c1de-4ab8-8514-dd5f8ad9a4d1" providerId="ADAL" clId="{D07C6197-1D78-CD46-9AFF-C8E55D04FC19}" dt="2023-10-03T14:45:56.613" v="243" actId="27636"/>
        <pc:sldMkLst>
          <pc:docMk/>
          <pc:sldMk cId="1018936187" sldId="303"/>
        </pc:sldMkLst>
        <pc:spChg chg="mod">
          <ac:chgData name="Sayma, Abdulnaser" userId="96529a31-c1de-4ab8-8514-dd5f8ad9a4d1" providerId="ADAL" clId="{D07C6197-1D78-CD46-9AFF-C8E55D04FC19}" dt="2023-10-03T14:45:56.613" v="243" actId="27636"/>
          <ac:spMkLst>
            <pc:docMk/>
            <pc:sldMk cId="1018936187" sldId="303"/>
            <ac:spMk id="3" creationId="{00000000-0000-0000-0000-000000000000}"/>
          </ac:spMkLst>
        </pc:spChg>
      </pc:sldChg>
      <pc:sldChg chg="add">
        <pc:chgData name="Sayma, Abdulnaser" userId="96529a31-c1de-4ab8-8514-dd5f8ad9a4d1" providerId="ADAL" clId="{D07C6197-1D78-CD46-9AFF-C8E55D04FC19}" dt="2023-10-03T14:45:56.517" v="242"/>
        <pc:sldMkLst>
          <pc:docMk/>
          <pc:sldMk cId="1603093035" sldId="304"/>
        </pc:sldMkLst>
      </pc:sldChg>
      <pc:sldChg chg="del">
        <pc:chgData name="Sayma, Abdulnaser" userId="96529a31-c1de-4ab8-8514-dd5f8ad9a4d1" providerId="ADAL" clId="{D07C6197-1D78-CD46-9AFF-C8E55D04FC19}" dt="2023-10-03T14:45:00.417" v="215" actId="2696"/>
        <pc:sldMkLst>
          <pc:docMk/>
          <pc:sldMk cId="147157422" sldId="305"/>
        </pc:sldMkLst>
      </pc:sldChg>
      <pc:sldChg chg="add">
        <pc:chgData name="Sayma, Abdulnaser" userId="96529a31-c1de-4ab8-8514-dd5f8ad9a4d1" providerId="ADAL" clId="{D07C6197-1D78-CD46-9AFF-C8E55D04FC19}" dt="2023-10-03T14:45:56.517" v="242"/>
        <pc:sldMkLst>
          <pc:docMk/>
          <pc:sldMk cId="2856061353" sldId="306"/>
        </pc:sldMkLst>
      </pc:sldChg>
      <pc:sldChg chg="del">
        <pc:chgData name="Sayma, Abdulnaser" userId="96529a31-c1de-4ab8-8514-dd5f8ad9a4d1" providerId="ADAL" clId="{D07C6197-1D78-CD46-9AFF-C8E55D04FC19}" dt="2023-10-03T14:44:58.762" v="213" actId="2696"/>
        <pc:sldMkLst>
          <pc:docMk/>
          <pc:sldMk cId="3162829236" sldId="306"/>
        </pc:sldMkLst>
      </pc:sldChg>
      <pc:sldChg chg="modSp add mod">
        <pc:chgData name="Sayma, Abdulnaser" userId="96529a31-c1de-4ab8-8514-dd5f8ad9a4d1" providerId="ADAL" clId="{D07C6197-1D78-CD46-9AFF-C8E55D04FC19}" dt="2023-10-03T14:46:33.973" v="249" actId="14100"/>
        <pc:sldMkLst>
          <pc:docMk/>
          <pc:sldMk cId="485290974" sldId="307"/>
        </pc:sldMkLst>
        <pc:spChg chg="mod">
          <ac:chgData name="Sayma, Abdulnaser" userId="96529a31-c1de-4ab8-8514-dd5f8ad9a4d1" providerId="ADAL" clId="{D07C6197-1D78-CD46-9AFF-C8E55D04FC19}" dt="2023-10-03T14:46:33.973" v="249" actId="14100"/>
          <ac:spMkLst>
            <pc:docMk/>
            <pc:sldMk cId="485290974" sldId="307"/>
            <ac:spMk id="3" creationId="{34023ADF-A660-2446-BA17-2C6428DE0C45}"/>
          </ac:spMkLst>
        </pc:spChg>
      </pc:sldChg>
      <pc:sldChg chg="del">
        <pc:chgData name="Sayma, Abdulnaser" userId="96529a31-c1de-4ab8-8514-dd5f8ad9a4d1" providerId="ADAL" clId="{D07C6197-1D78-CD46-9AFF-C8E55D04FC19}" dt="2023-10-03T14:44:57.399" v="211" actId="2696"/>
        <pc:sldMkLst>
          <pc:docMk/>
          <pc:sldMk cId="3439176610" sldId="307"/>
        </pc:sldMkLst>
      </pc:sldChg>
      <pc:sldChg chg="modSp add mod">
        <pc:chgData name="Sayma, Abdulnaser" userId="96529a31-c1de-4ab8-8514-dd5f8ad9a4d1" providerId="ADAL" clId="{D07C6197-1D78-CD46-9AFF-C8E55D04FC19}" dt="2023-10-03T14:53:35.571" v="309" actId="14100"/>
        <pc:sldMkLst>
          <pc:docMk/>
          <pc:sldMk cId="1160384714" sldId="311"/>
        </pc:sldMkLst>
        <pc:spChg chg="mod">
          <ac:chgData name="Sayma, Abdulnaser" userId="96529a31-c1de-4ab8-8514-dd5f8ad9a4d1" providerId="ADAL" clId="{D07C6197-1D78-CD46-9AFF-C8E55D04FC19}" dt="2023-10-03T14:53:35.571" v="309" actId="14100"/>
          <ac:spMkLst>
            <pc:docMk/>
            <pc:sldMk cId="1160384714" sldId="311"/>
            <ac:spMk id="2" creationId="{00000000-0000-0000-0000-000000000000}"/>
          </ac:spMkLst>
        </pc:spChg>
      </pc:sldChg>
      <pc:sldChg chg="modSp add mod">
        <pc:chgData name="Sayma, Abdulnaser" userId="96529a31-c1de-4ab8-8514-dd5f8ad9a4d1" providerId="ADAL" clId="{D07C6197-1D78-CD46-9AFF-C8E55D04FC19}" dt="2023-10-03T14:53:18.568" v="307" actId="2085"/>
        <pc:sldMkLst>
          <pc:docMk/>
          <pc:sldMk cId="1681646644" sldId="313"/>
        </pc:sldMkLst>
        <pc:spChg chg="mod">
          <ac:chgData name="Sayma, Abdulnaser" userId="96529a31-c1de-4ab8-8514-dd5f8ad9a4d1" providerId="ADAL" clId="{D07C6197-1D78-CD46-9AFF-C8E55D04FC19}" dt="2023-10-03T14:52:21.241" v="296" actId="692"/>
          <ac:spMkLst>
            <pc:docMk/>
            <pc:sldMk cId="1681646644" sldId="313"/>
            <ac:spMk id="4" creationId="{00000000-0000-0000-0000-000000000000}"/>
          </ac:spMkLst>
        </pc:spChg>
        <pc:spChg chg="mod">
          <ac:chgData name="Sayma, Abdulnaser" userId="96529a31-c1de-4ab8-8514-dd5f8ad9a4d1" providerId="ADAL" clId="{D07C6197-1D78-CD46-9AFF-C8E55D04FC19}" dt="2023-10-03T14:52:41.327" v="300" actId="2085"/>
          <ac:spMkLst>
            <pc:docMk/>
            <pc:sldMk cId="1681646644" sldId="313"/>
            <ac:spMk id="5" creationId="{00000000-0000-0000-0000-000000000000}"/>
          </ac:spMkLst>
        </pc:spChg>
        <pc:spChg chg="mod">
          <ac:chgData name="Sayma, Abdulnaser" userId="96529a31-c1de-4ab8-8514-dd5f8ad9a4d1" providerId="ADAL" clId="{D07C6197-1D78-CD46-9AFF-C8E55D04FC19}" dt="2023-10-03T14:52:21.241" v="296" actId="692"/>
          <ac:spMkLst>
            <pc:docMk/>
            <pc:sldMk cId="1681646644" sldId="313"/>
            <ac:spMk id="6" creationId="{00000000-0000-0000-0000-000000000000}"/>
          </ac:spMkLst>
        </pc:spChg>
        <pc:spChg chg="mod">
          <ac:chgData name="Sayma, Abdulnaser" userId="96529a31-c1de-4ab8-8514-dd5f8ad9a4d1" providerId="ADAL" clId="{D07C6197-1D78-CD46-9AFF-C8E55D04FC19}" dt="2023-10-03T14:52:21.241" v="296" actId="692"/>
          <ac:spMkLst>
            <pc:docMk/>
            <pc:sldMk cId="1681646644" sldId="313"/>
            <ac:spMk id="7" creationId="{00000000-0000-0000-0000-000000000000}"/>
          </ac:spMkLst>
        </pc:spChg>
        <pc:spChg chg="mod">
          <ac:chgData name="Sayma, Abdulnaser" userId="96529a31-c1de-4ab8-8514-dd5f8ad9a4d1" providerId="ADAL" clId="{D07C6197-1D78-CD46-9AFF-C8E55D04FC19}" dt="2023-10-03T14:52:21.241" v="296" actId="692"/>
          <ac:spMkLst>
            <pc:docMk/>
            <pc:sldMk cId="1681646644" sldId="313"/>
            <ac:spMk id="14" creationId="{00000000-0000-0000-0000-000000000000}"/>
          </ac:spMkLst>
        </pc:spChg>
        <pc:spChg chg="mod">
          <ac:chgData name="Sayma, Abdulnaser" userId="96529a31-c1de-4ab8-8514-dd5f8ad9a4d1" providerId="ADAL" clId="{D07C6197-1D78-CD46-9AFF-C8E55D04FC19}" dt="2023-10-03T14:52:28.543" v="297" actId="2085"/>
          <ac:spMkLst>
            <pc:docMk/>
            <pc:sldMk cId="1681646644" sldId="313"/>
            <ac:spMk id="23" creationId="{00000000-0000-0000-0000-000000000000}"/>
          </ac:spMkLst>
        </pc:spChg>
        <pc:spChg chg="mod">
          <ac:chgData name="Sayma, Abdulnaser" userId="96529a31-c1de-4ab8-8514-dd5f8ad9a4d1" providerId="ADAL" clId="{D07C6197-1D78-CD46-9AFF-C8E55D04FC19}" dt="2023-10-03T14:52:21.241" v="296" actId="692"/>
          <ac:spMkLst>
            <pc:docMk/>
            <pc:sldMk cId="1681646644" sldId="313"/>
            <ac:spMk id="24" creationId="{00000000-0000-0000-0000-000000000000}"/>
          </ac:spMkLst>
        </pc:spChg>
        <pc:spChg chg="mod">
          <ac:chgData name="Sayma, Abdulnaser" userId="96529a31-c1de-4ab8-8514-dd5f8ad9a4d1" providerId="ADAL" clId="{D07C6197-1D78-CD46-9AFF-C8E55D04FC19}" dt="2023-10-03T14:52:58.124" v="302" actId="2085"/>
          <ac:spMkLst>
            <pc:docMk/>
            <pc:sldMk cId="1681646644" sldId="313"/>
            <ac:spMk id="25" creationId="{00000000-0000-0000-0000-000000000000}"/>
          </ac:spMkLst>
        </pc:spChg>
        <pc:spChg chg="mod">
          <ac:chgData name="Sayma, Abdulnaser" userId="96529a31-c1de-4ab8-8514-dd5f8ad9a4d1" providerId="ADAL" clId="{D07C6197-1D78-CD46-9AFF-C8E55D04FC19}" dt="2023-10-03T14:52:52.703" v="301" actId="2085"/>
          <ac:spMkLst>
            <pc:docMk/>
            <pc:sldMk cId="1681646644" sldId="313"/>
            <ac:spMk id="26" creationId="{00000000-0000-0000-0000-000000000000}"/>
          </ac:spMkLst>
        </pc:spChg>
        <pc:spChg chg="mod">
          <ac:chgData name="Sayma, Abdulnaser" userId="96529a31-c1de-4ab8-8514-dd5f8ad9a4d1" providerId="ADAL" clId="{D07C6197-1D78-CD46-9AFF-C8E55D04FC19}" dt="2023-10-03T14:52:31.674" v="298" actId="2085"/>
          <ac:spMkLst>
            <pc:docMk/>
            <pc:sldMk cId="1681646644" sldId="313"/>
            <ac:spMk id="27" creationId="{00000000-0000-0000-0000-000000000000}"/>
          </ac:spMkLst>
        </pc:spChg>
        <pc:spChg chg="mod">
          <ac:chgData name="Sayma, Abdulnaser" userId="96529a31-c1de-4ab8-8514-dd5f8ad9a4d1" providerId="ADAL" clId="{D07C6197-1D78-CD46-9AFF-C8E55D04FC19}" dt="2023-10-03T14:52:21.241" v="296" actId="692"/>
          <ac:spMkLst>
            <pc:docMk/>
            <pc:sldMk cId="1681646644" sldId="313"/>
            <ac:spMk id="28" creationId="{00000000-0000-0000-0000-000000000000}"/>
          </ac:spMkLst>
        </pc:spChg>
        <pc:spChg chg="mod">
          <ac:chgData name="Sayma, Abdulnaser" userId="96529a31-c1de-4ab8-8514-dd5f8ad9a4d1" providerId="ADAL" clId="{D07C6197-1D78-CD46-9AFF-C8E55D04FC19}" dt="2023-10-03T14:52:21.241" v="296" actId="692"/>
          <ac:spMkLst>
            <pc:docMk/>
            <pc:sldMk cId="1681646644" sldId="313"/>
            <ac:spMk id="34" creationId="{00000000-0000-0000-0000-000000000000}"/>
          </ac:spMkLst>
        </pc:spChg>
        <pc:spChg chg="mod">
          <ac:chgData name="Sayma, Abdulnaser" userId="96529a31-c1de-4ab8-8514-dd5f8ad9a4d1" providerId="ADAL" clId="{D07C6197-1D78-CD46-9AFF-C8E55D04FC19}" dt="2023-10-03T14:52:21.241" v="296" actId="692"/>
          <ac:spMkLst>
            <pc:docMk/>
            <pc:sldMk cId="1681646644" sldId="313"/>
            <ac:spMk id="37" creationId="{00000000-0000-0000-0000-000000000000}"/>
          </ac:spMkLst>
        </pc:spChg>
        <pc:spChg chg="mod">
          <ac:chgData name="Sayma, Abdulnaser" userId="96529a31-c1de-4ab8-8514-dd5f8ad9a4d1" providerId="ADAL" clId="{D07C6197-1D78-CD46-9AFF-C8E55D04FC19}" dt="2023-10-03T14:52:21.241" v="296" actId="692"/>
          <ac:spMkLst>
            <pc:docMk/>
            <pc:sldMk cId="1681646644" sldId="313"/>
            <ac:spMk id="38" creationId="{00000000-0000-0000-0000-000000000000}"/>
          </ac:spMkLst>
        </pc:spChg>
        <pc:spChg chg="mod">
          <ac:chgData name="Sayma, Abdulnaser" userId="96529a31-c1de-4ab8-8514-dd5f8ad9a4d1" providerId="ADAL" clId="{D07C6197-1D78-CD46-9AFF-C8E55D04FC19}" dt="2023-10-03T14:52:21.241" v="296" actId="692"/>
          <ac:spMkLst>
            <pc:docMk/>
            <pc:sldMk cId="1681646644" sldId="313"/>
            <ac:spMk id="39" creationId="{00000000-0000-0000-0000-000000000000}"/>
          </ac:spMkLst>
        </pc:spChg>
        <pc:spChg chg="mod">
          <ac:chgData name="Sayma, Abdulnaser" userId="96529a31-c1de-4ab8-8514-dd5f8ad9a4d1" providerId="ADAL" clId="{D07C6197-1D78-CD46-9AFF-C8E55D04FC19}" dt="2023-10-03T14:53:10.340" v="305" actId="2085"/>
          <ac:spMkLst>
            <pc:docMk/>
            <pc:sldMk cId="1681646644" sldId="313"/>
            <ac:spMk id="41" creationId="{00000000-0000-0000-0000-000000000000}"/>
          </ac:spMkLst>
        </pc:spChg>
        <pc:spChg chg="mod">
          <ac:chgData name="Sayma, Abdulnaser" userId="96529a31-c1de-4ab8-8514-dd5f8ad9a4d1" providerId="ADAL" clId="{D07C6197-1D78-CD46-9AFF-C8E55D04FC19}" dt="2023-10-03T14:53:06.217" v="304" actId="2085"/>
          <ac:spMkLst>
            <pc:docMk/>
            <pc:sldMk cId="1681646644" sldId="313"/>
            <ac:spMk id="42" creationId="{00000000-0000-0000-0000-000000000000}"/>
          </ac:spMkLst>
        </pc:spChg>
        <pc:spChg chg="mod">
          <ac:chgData name="Sayma, Abdulnaser" userId="96529a31-c1de-4ab8-8514-dd5f8ad9a4d1" providerId="ADAL" clId="{D07C6197-1D78-CD46-9AFF-C8E55D04FC19}" dt="2023-10-03T14:53:18.568" v="307" actId="2085"/>
          <ac:spMkLst>
            <pc:docMk/>
            <pc:sldMk cId="1681646644" sldId="313"/>
            <ac:spMk id="43" creationId="{00000000-0000-0000-0000-000000000000}"/>
          </ac:spMkLst>
        </pc:spChg>
        <pc:spChg chg="mod">
          <ac:chgData name="Sayma, Abdulnaser" userId="96529a31-c1de-4ab8-8514-dd5f8ad9a4d1" providerId="ADAL" clId="{D07C6197-1D78-CD46-9AFF-C8E55D04FC19}" dt="2023-10-03T14:53:01.722" v="303" actId="2085"/>
          <ac:spMkLst>
            <pc:docMk/>
            <pc:sldMk cId="1681646644" sldId="313"/>
            <ac:spMk id="45" creationId="{00000000-0000-0000-0000-000000000000}"/>
          </ac:spMkLst>
        </pc:spChg>
        <pc:spChg chg="mod">
          <ac:chgData name="Sayma, Abdulnaser" userId="96529a31-c1de-4ab8-8514-dd5f8ad9a4d1" providerId="ADAL" clId="{D07C6197-1D78-CD46-9AFF-C8E55D04FC19}" dt="2023-10-03T14:52:21.241" v="296" actId="692"/>
          <ac:spMkLst>
            <pc:docMk/>
            <pc:sldMk cId="1681646644" sldId="313"/>
            <ac:spMk id="50" creationId="{6D1B1002-56C3-0741-BDBF-BEC358E78FDE}"/>
          </ac:spMkLst>
        </pc:spChg>
        <pc:spChg chg="mod">
          <ac:chgData name="Sayma, Abdulnaser" userId="96529a31-c1de-4ab8-8514-dd5f8ad9a4d1" providerId="ADAL" clId="{D07C6197-1D78-CD46-9AFF-C8E55D04FC19}" dt="2023-10-03T14:52:21.241" v="296" actId="692"/>
          <ac:spMkLst>
            <pc:docMk/>
            <pc:sldMk cId="1681646644" sldId="313"/>
            <ac:spMk id="56" creationId="{548C27F1-1E32-9C4D-8B25-CE1DF6D3747A}"/>
          </ac:spMkLst>
        </pc:spChg>
        <pc:spChg chg="mod">
          <ac:chgData name="Sayma, Abdulnaser" userId="96529a31-c1de-4ab8-8514-dd5f8ad9a4d1" providerId="ADAL" clId="{D07C6197-1D78-CD46-9AFF-C8E55D04FC19}" dt="2023-10-03T14:53:14.639" v="306" actId="2085"/>
          <ac:spMkLst>
            <pc:docMk/>
            <pc:sldMk cId="1681646644" sldId="313"/>
            <ac:spMk id="57" creationId="{CBFCD1B5-A0BD-CF4B-9999-6AE010E107BC}"/>
          </ac:spMkLst>
        </pc:spChg>
        <pc:cxnChg chg="mod">
          <ac:chgData name="Sayma, Abdulnaser" userId="96529a31-c1de-4ab8-8514-dd5f8ad9a4d1" providerId="ADAL" clId="{D07C6197-1D78-CD46-9AFF-C8E55D04FC19}" dt="2023-10-03T14:52:21.241" v="296" actId="692"/>
          <ac:cxnSpMkLst>
            <pc:docMk/>
            <pc:sldMk cId="1681646644" sldId="313"/>
            <ac:cxnSpMk id="9" creationId="{00000000-0000-0000-0000-000000000000}"/>
          </ac:cxnSpMkLst>
        </pc:cxnChg>
        <pc:cxnChg chg="mod">
          <ac:chgData name="Sayma, Abdulnaser" userId="96529a31-c1de-4ab8-8514-dd5f8ad9a4d1" providerId="ADAL" clId="{D07C6197-1D78-CD46-9AFF-C8E55D04FC19}" dt="2023-10-03T14:52:21.241" v="296" actId="692"/>
          <ac:cxnSpMkLst>
            <pc:docMk/>
            <pc:sldMk cId="1681646644" sldId="313"/>
            <ac:cxnSpMk id="10" creationId="{00000000-0000-0000-0000-000000000000}"/>
          </ac:cxnSpMkLst>
        </pc:cxnChg>
        <pc:cxnChg chg="mod">
          <ac:chgData name="Sayma, Abdulnaser" userId="96529a31-c1de-4ab8-8514-dd5f8ad9a4d1" providerId="ADAL" clId="{D07C6197-1D78-CD46-9AFF-C8E55D04FC19}" dt="2023-10-03T14:52:21.241" v="296" actId="692"/>
          <ac:cxnSpMkLst>
            <pc:docMk/>
            <pc:sldMk cId="1681646644" sldId="313"/>
            <ac:cxnSpMk id="11" creationId="{00000000-0000-0000-0000-000000000000}"/>
          </ac:cxnSpMkLst>
        </pc:cxnChg>
        <pc:cxnChg chg="mod">
          <ac:chgData name="Sayma, Abdulnaser" userId="96529a31-c1de-4ab8-8514-dd5f8ad9a4d1" providerId="ADAL" clId="{D07C6197-1D78-CD46-9AFF-C8E55D04FC19}" dt="2023-10-03T14:52:21.241" v="296" actId="692"/>
          <ac:cxnSpMkLst>
            <pc:docMk/>
            <pc:sldMk cId="1681646644" sldId="313"/>
            <ac:cxnSpMk id="12" creationId="{00000000-0000-0000-0000-000000000000}"/>
          </ac:cxnSpMkLst>
        </pc:cxnChg>
        <pc:cxnChg chg="mod">
          <ac:chgData name="Sayma, Abdulnaser" userId="96529a31-c1de-4ab8-8514-dd5f8ad9a4d1" providerId="ADAL" clId="{D07C6197-1D78-CD46-9AFF-C8E55D04FC19}" dt="2023-10-03T14:52:21.241" v="296" actId="692"/>
          <ac:cxnSpMkLst>
            <pc:docMk/>
            <pc:sldMk cId="1681646644" sldId="313"/>
            <ac:cxnSpMk id="13" creationId="{00000000-0000-0000-0000-000000000000}"/>
          </ac:cxnSpMkLst>
        </pc:cxnChg>
        <pc:cxnChg chg="mod">
          <ac:chgData name="Sayma, Abdulnaser" userId="96529a31-c1de-4ab8-8514-dd5f8ad9a4d1" providerId="ADAL" clId="{D07C6197-1D78-CD46-9AFF-C8E55D04FC19}" dt="2023-10-03T14:52:21.241" v="296" actId="692"/>
          <ac:cxnSpMkLst>
            <pc:docMk/>
            <pc:sldMk cId="1681646644" sldId="313"/>
            <ac:cxnSpMk id="15" creationId="{00000000-0000-0000-0000-000000000000}"/>
          </ac:cxnSpMkLst>
        </pc:cxnChg>
        <pc:cxnChg chg="mod">
          <ac:chgData name="Sayma, Abdulnaser" userId="96529a31-c1de-4ab8-8514-dd5f8ad9a4d1" providerId="ADAL" clId="{D07C6197-1D78-CD46-9AFF-C8E55D04FC19}" dt="2023-10-03T14:52:21.241" v="296" actId="692"/>
          <ac:cxnSpMkLst>
            <pc:docMk/>
            <pc:sldMk cId="1681646644" sldId="313"/>
            <ac:cxnSpMk id="16" creationId="{00000000-0000-0000-0000-000000000000}"/>
          </ac:cxnSpMkLst>
        </pc:cxnChg>
        <pc:cxnChg chg="mod">
          <ac:chgData name="Sayma, Abdulnaser" userId="96529a31-c1de-4ab8-8514-dd5f8ad9a4d1" providerId="ADAL" clId="{D07C6197-1D78-CD46-9AFF-C8E55D04FC19}" dt="2023-10-03T14:52:21.241" v="296" actId="692"/>
          <ac:cxnSpMkLst>
            <pc:docMk/>
            <pc:sldMk cId="1681646644" sldId="313"/>
            <ac:cxnSpMk id="17" creationId="{00000000-0000-0000-0000-000000000000}"/>
          </ac:cxnSpMkLst>
        </pc:cxnChg>
        <pc:cxnChg chg="mod">
          <ac:chgData name="Sayma, Abdulnaser" userId="96529a31-c1de-4ab8-8514-dd5f8ad9a4d1" providerId="ADAL" clId="{D07C6197-1D78-CD46-9AFF-C8E55D04FC19}" dt="2023-10-03T14:52:21.241" v="296" actId="692"/>
          <ac:cxnSpMkLst>
            <pc:docMk/>
            <pc:sldMk cId="1681646644" sldId="313"/>
            <ac:cxnSpMk id="20" creationId="{00000000-0000-0000-0000-000000000000}"/>
          </ac:cxnSpMkLst>
        </pc:cxnChg>
        <pc:cxnChg chg="mod">
          <ac:chgData name="Sayma, Abdulnaser" userId="96529a31-c1de-4ab8-8514-dd5f8ad9a4d1" providerId="ADAL" clId="{D07C6197-1D78-CD46-9AFF-C8E55D04FC19}" dt="2023-10-03T14:52:21.241" v="296" actId="692"/>
          <ac:cxnSpMkLst>
            <pc:docMk/>
            <pc:sldMk cId="1681646644" sldId="313"/>
            <ac:cxnSpMk id="21" creationId="{00000000-0000-0000-0000-000000000000}"/>
          </ac:cxnSpMkLst>
        </pc:cxnChg>
        <pc:cxnChg chg="mod">
          <ac:chgData name="Sayma, Abdulnaser" userId="96529a31-c1de-4ab8-8514-dd5f8ad9a4d1" providerId="ADAL" clId="{D07C6197-1D78-CD46-9AFF-C8E55D04FC19}" dt="2023-10-03T14:52:21.241" v="296" actId="692"/>
          <ac:cxnSpMkLst>
            <pc:docMk/>
            <pc:sldMk cId="1681646644" sldId="313"/>
            <ac:cxnSpMk id="22" creationId="{00000000-0000-0000-0000-000000000000}"/>
          </ac:cxnSpMkLst>
        </pc:cxnChg>
        <pc:cxnChg chg="mod">
          <ac:chgData name="Sayma, Abdulnaser" userId="96529a31-c1de-4ab8-8514-dd5f8ad9a4d1" providerId="ADAL" clId="{D07C6197-1D78-CD46-9AFF-C8E55D04FC19}" dt="2023-10-03T14:52:21.241" v="296" actId="692"/>
          <ac:cxnSpMkLst>
            <pc:docMk/>
            <pc:sldMk cId="1681646644" sldId="313"/>
            <ac:cxnSpMk id="29" creationId="{00000000-0000-0000-0000-000000000000}"/>
          </ac:cxnSpMkLst>
        </pc:cxnChg>
        <pc:cxnChg chg="mod">
          <ac:chgData name="Sayma, Abdulnaser" userId="96529a31-c1de-4ab8-8514-dd5f8ad9a4d1" providerId="ADAL" clId="{D07C6197-1D78-CD46-9AFF-C8E55D04FC19}" dt="2023-10-03T14:52:21.241" v="296" actId="692"/>
          <ac:cxnSpMkLst>
            <pc:docMk/>
            <pc:sldMk cId="1681646644" sldId="313"/>
            <ac:cxnSpMk id="31" creationId="{00000000-0000-0000-0000-000000000000}"/>
          </ac:cxnSpMkLst>
        </pc:cxnChg>
        <pc:cxnChg chg="mod">
          <ac:chgData name="Sayma, Abdulnaser" userId="96529a31-c1de-4ab8-8514-dd5f8ad9a4d1" providerId="ADAL" clId="{D07C6197-1D78-CD46-9AFF-C8E55D04FC19}" dt="2023-10-03T14:52:21.241" v="296" actId="692"/>
          <ac:cxnSpMkLst>
            <pc:docMk/>
            <pc:sldMk cId="1681646644" sldId="313"/>
            <ac:cxnSpMk id="33" creationId="{00000000-0000-0000-0000-000000000000}"/>
          </ac:cxnSpMkLst>
        </pc:cxnChg>
        <pc:cxnChg chg="mod">
          <ac:chgData name="Sayma, Abdulnaser" userId="96529a31-c1de-4ab8-8514-dd5f8ad9a4d1" providerId="ADAL" clId="{D07C6197-1D78-CD46-9AFF-C8E55D04FC19}" dt="2023-10-03T14:52:21.241" v="296" actId="692"/>
          <ac:cxnSpMkLst>
            <pc:docMk/>
            <pc:sldMk cId="1681646644" sldId="313"/>
            <ac:cxnSpMk id="35" creationId="{00000000-0000-0000-0000-000000000000}"/>
          </ac:cxnSpMkLst>
        </pc:cxnChg>
        <pc:cxnChg chg="mod">
          <ac:chgData name="Sayma, Abdulnaser" userId="96529a31-c1de-4ab8-8514-dd5f8ad9a4d1" providerId="ADAL" clId="{D07C6197-1D78-CD46-9AFF-C8E55D04FC19}" dt="2023-10-03T14:52:21.241" v="296" actId="692"/>
          <ac:cxnSpMkLst>
            <pc:docMk/>
            <pc:sldMk cId="1681646644" sldId="313"/>
            <ac:cxnSpMk id="36" creationId="{00000000-0000-0000-0000-000000000000}"/>
          </ac:cxnSpMkLst>
        </pc:cxnChg>
        <pc:cxnChg chg="mod">
          <ac:chgData name="Sayma, Abdulnaser" userId="96529a31-c1de-4ab8-8514-dd5f8ad9a4d1" providerId="ADAL" clId="{D07C6197-1D78-CD46-9AFF-C8E55D04FC19}" dt="2023-10-03T14:52:21.241" v="296" actId="692"/>
          <ac:cxnSpMkLst>
            <pc:docMk/>
            <pc:sldMk cId="1681646644" sldId="313"/>
            <ac:cxnSpMk id="44" creationId="{00000000-0000-0000-0000-000000000000}"/>
          </ac:cxnSpMkLst>
        </pc:cxnChg>
        <pc:cxnChg chg="mod">
          <ac:chgData name="Sayma, Abdulnaser" userId="96529a31-c1de-4ab8-8514-dd5f8ad9a4d1" providerId="ADAL" clId="{D07C6197-1D78-CD46-9AFF-C8E55D04FC19}" dt="2023-10-03T14:52:21.241" v="296" actId="692"/>
          <ac:cxnSpMkLst>
            <pc:docMk/>
            <pc:sldMk cId="1681646644" sldId="313"/>
            <ac:cxnSpMk id="46" creationId="{00000000-0000-0000-0000-000000000000}"/>
          </ac:cxnSpMkLst>
        </pc:cxnChg>
        <pc:cxnChg chg="mod">
          <ac:chgData name="Sayma, Abdulnaser" userId="96529a31-c1de-4ab8-8514-dd5f8ad9a4d1" providerId="ADAL" clId="{D07C6197-1D78-CD46-9AFF-C8E55D04FC19}" dt="2023-10-03T14:52:21.241" v="296" actId="692"/>
          <ac:cxnSpMkLst>
            <pc:docMk/>
            <pc:sldMk cId="1681646644" sldId="313"/>
            <ac:cxnSpMk id="47" creationId="{00000000-0000-0000-0000-000000000000}"/>
          </ac:cxnSpMkLst>
        </pc:cxnChg>
        <pc:cxnChg chg="mod">
          <ac:chgData name="Sayma, Abdulnaser" userId="96529a31-c1de-4ab8-8514-dd5f8ad9a4d1" providerId="ADAL" clId="{D07C6197-1D78-CD46-9AFF-C8E55D04FC19}" dt="2023-10-03T14:52:21.241" v="296" actId="692"/>
          <ac:cxnSpMkLst>
            <pc:docMk/>
            <pc:sldMk cId="1681646644" sldId="313"/>
            <ac:cxnSpMk id="51" creationId="{034B35DD-E3AE-D74A-97D5-083836C5A26D}"/>
          </ac:cxnSpMkLst>
        </pc:cxnChg>
        <pc:cxnChg chg="mod">
          <ac:chgData name="Sayma, Abdulnaser" userId="96529a31-c1de-4ab8-8514-dd5f8ad9a4d1" providerId="ADAL" clId="{D07C6197-1D78-CD46-9AFF-C8E55D04FC19}" dt="2023-10-03T14:52:21.241" v="296" actId="692"/>
          <ac:cxnSpMkLst>
            <pc:docMk/>
            <pc:sldMk cId="1681646644" sldId="313"/>
            <ac:cxnSpMk id="60" creationId="{701210E5-22B8-7540-8507-A7828F7BB4B3}"/>
          </ac:cxnSpMkLst>
        </pc:cxnChg>
      </pc:sldChg>
      <pc:sldChg chg="modSp add mod">
        <pc:chgData name="Sayma, Abdulnaser" userId="96529a31-c1de-4ab8-8514-dd5f8ad9a4d1" providerId="ADAL" clId="{D07C6197-1D78-CD46-9AFF-C8E55D04FC19}" dt="2023-10-03T14:46:25.432" v="248" actId="1076"/>
        <pc:sldMkLst>
          <pc:docMk/>
          <pc:sldMk cId="4065004516" sldId="314"/>
        </pc:sldMkLst>
        <pc:picChg chg="mod">
          <ac:chgData name="Sayma, Abdulnaser" userId="96529a31-c1de-4ab8-8514-dd5f8ad9a4d1" providerId="ADAL" clId="{D07C6197-1D78-CD46-9AFF-C8E55D04FC19}" dt="2023-10-03T14:46:25.432" v="248" actId="1076"/>
          <ac:picMkLst>
            <pc:docMk/>
            <pc:sldMk cId="4065004516" sldId="314"/>
            <ac:picMk id="4" creationId="{4B4D83DA-C3CA-C14C-8907-434ECB2B8B43}"/>
          </ac:picMkLst>
        </pc:picChg>
      </pc:sldChg>
      <pc:sldChg chg="add">
        <pc:chgData name="Sayma, Abdulnaser" userId="96529a31-c1de-4ab8-8514-dd5f8ad9a4d1" providerId="ADAL" clId="{D07C6197-1D78-CD46-9AFF-C8E55D04FC19}" dt="2023-10-03T14:45:56.517" v="242"/>
        <pc:sldMkLst>
          <pc:docMk/>
          <pc:sldMk cId="4013307778" sldId="316"/>
        </pc:sldMkLst>
      </pc:sldChg>
      <pc:sldChg chg="add">
        <pc:chgData name="Sayma, Abdulnaser" userId="96529a31-c1de-4ab8-8514-dd5f8ad9a4d1" providerId="ADAL" clId="{D07C6197-1D78-CD46-9AFF-C8E55D04FC19}" dt="2023-10-03T14:45:56.517" v="242"/>
        <pc:sldMkLst>
          <pc:docMk/>
          <pc:sldMk cId="1538176544" sldId="317"/>
        </pc:sldMkLst>
      </pc:sldChg>
      <pc:sldChg chg="add">
        <pc:chgData name="Sayma, Abdulnaser" userId="96529a31-c1de-4ab8-8514-dd5f8ad9a4d1" providerId="ADAL" clId="{D07C6197-1D78-CD46-9AFF-C8E55D04FC19}" dt="2023-10-03T14:45:56.517" v="242"/>
        <pc:sldMkLst>
          <pc:docMk/>
          <pc:sldMk cId="2362182318" sldId="318"/>
        </pc:sldMkLst>
      </pc:sldChg>
    </pc:docChg>
  </pc:docChgLst>
  <pc:docChgLst>
    <pc:chgData name="Sayma, Abdulnaser" userId="96529a31-c1de-4ab8-8514-dd5f8ad9a4d1" providerId="ADAL" clId="{1FDABE5F-2804-FC4B-B755-B59918309ECD}"/>
    <pc:docChg chg="delSld modShowInfo">
      <pc:chgData name="Sayma, Abdulnaser" userId="96529a31-c1de-4ab8-8514-dd5f8ad9a4d1" providerId="ADAL" clId="{1FDABE5F-2804-FC4B-B755-B59918309ECD}" dt="2024-04-10T16:21:34.550" v="4" actId="2744"/>
      <pc:docMkLst>
        <pc:docMk/>
      </pc:docMkLst>
      <pc:sldChg chg="del">
        <pc:chgData name="Sayma, Abdulnaser" userId="96529a31-c1de-4ab8-8514-dd5f8ad9a4d1" providerId="ADAL" clId="{1FDABE5F-2804-FC4B-B755-B59918309ECD}" dt="2024-04-10T16:16:57.505" v="3" actId="2696"/>
        <pc:sldMkLst>
          <pc:docMk/>
          <pc:sldMk cId="4065004516" sldId="314"/>
        </pc:sldMkLst>
      </pc:sldChg>
      <pc:sldChg chg="del">
        <pc:chgData name="Sayma, Abdulnaser" userId="96529a31-c1de-4ab8-8514-dd5f8ad9a4d1" providerId="ADAL" clId="{1FDABE5F-2804-FC4B-B755-B59918309ECD}" dt="2024-04-10T16:16:56.627" v="1" actId="2696"/>
        <pc:sldMkLst>
          <pc:docMk/>
          <pc:sldMk cId="4013307778" sldId="316"/>
        </pc:sldMkLst>
      </pc:sldChg>
      <pc:sldChg chg="del">
        <pc:chgData name="Sayma, Abdulnaser" userId="96529a31-c1de-4ab8-8514-dd5f8ad9a4d1" providerId="ADAL" clId="{1FDABE5F-2804-FC4B-B755-B59918309ECD}" dt="2024-04-10T16:16:55.606" v="0" actId="2696"/>
        <pc:sldMkLst>
          <pc:docMk/>
          <pc:sldMk cId="1538176544" sldId="317"/>
        </pc:sldMkLst>
      </pc:sldChg>
      <pc:sldMasterChg chg="delSldLayout">
        <pc:chgData name="Sayma, Abdulnaser" userId="96529a31-c1de-4ab8-8514-dd5f8ad9a4d1" providerId="ADAL" clId="{1FDABE5F-2804-FC4B-B755-B59918309ECD}" dt="2024-04-10T16:16:56.630" v="2" actId="2696"/>
        <pc:sldMasterMkLst>
          <pc:docMk/>
          <pc:sldMasterMk cId="0" sldId="2147483648"/>
        </pc:sldMasterMkLst>
        <pc:sldLayoutChg chg="del">
          <pc:chgData name="Sayma, Abdulnaser" userId="96529a31-c1de-4ab8-8514-dd5f8ad9a4d1" providerId="ADAL" clId="{1FDABE5F-2804-FC4B-B755-B59918309ECD}" dt="2024-04-10T16:16:56.630" v="2" actId="2696"/>
          <pc:sldLayoutMkLst>
            <pc:docMk/>
            <pc:sldMasterMk cId="0" sldId="2147483648"/>
            <pc:sldLayoutMk cId="1406434825" sldId="2147483702"/>
          </pc:sldLayoutMkLst>
        </pc:sldLayoutChg>
      </pc:sldMasterChg>
    </pc:docChg>
  </pc:docChgLst>
  <pc:docChgLst>
    <pc:chgData name="Sayma, Abdulnaser" userId="96529a31-c1de-4ab8-8514-dd5f8ad9a4d1" providerId="ADAL" clId="{DE0CCD9A-33DD-7E4C-B500-57D756DEAF24}"/>
    <pc:docChg chg="undo custSel modSld">
      <pc:chgData name="Sayma, Abdulnaser" userId="96529a31-c1de-4ab8-8514-dd5f8ad9a4d1" providerId="ADAL" clId="{DE0CCD9A-33DD-7E4C-B500-57D756DEAF24}" dt="2023-10-02T14:21:17.021" v="300" actId="1076"/>
      <pc:docMkLst>
        <pc:docMk/>
      </pc:docMkLst>
      <pc:sldChg chg="addSp modSp mod">
        <pc:chgData name="Sayma, Abdulnaser" userId="96529a31-c1de-4ab8-8514-dd5f8ad9a4d1" providerId="ADAL" clId="{DE0CCD9A-33DD-7E4C-B500-57D756DEAF24}" dt="2023-10-02T14:21:17.021" v="300" actId="1076"/>
        <pc:sldMkLst>
          <pc:docMk/>
          <pc:sldMk cId="3142869853" sldId="270"/>
        </pc:sldMkLst>
        <pc:spChg chg="add mod">
          <ac:chgData name="Sayma, Abdulnaser" userId="96529a31-c1de-4ab8-8514-dd5f8ad9a4d1" providerId="ADAL" clId="{DE0CCD9A-33DD-7E4C-B500-57D756DEAF24}" dt="2023-10-02T14:21:17.021" v="300" actId="1076"/>
          <ac:spMkLst>
            <pc:docMk/>
            <pc:sldMk cId="3142869853" sldId="270"/>
            <ac:spMk id="2" creationId="{F67FD59D-FB84-6039-4979-BDBCE9A9E712}"/>
          </ac:spMkLst>
        </pc:spChg>
        <pc:spChg chg="mod">
          <ac:chgData name="Sayma, Abdulnaser" userId="96529a31-c1de-4ab8-8514-dd5f8ad9a4d1" providerId="ADAL" clId="{DE0CCD9A-33DD-7E4C-B500-57D756DEAF24}" dt="2023-10-02T13:55:56.390" v="75" actId="1076"/>
          <ac:spMkLst>
            <pc:docMk/>
            <pc:sldMk cId="3142869853" sldId="270"/>
            <ac:spMk id="5" creationId="{00000000-0000-0000-0000-000000000000}"/>
          </ac:spMkLst>
        </pc:spChg>
        <pc:graphicFrameChg chg="mod modGraphic">
          <ac:chgData name="Sayma, Abdulnaser" userId="96529a31-c1de-4ab8-8514-dd5f8ad9a4d1" providerId="ADAL" clId="{DE0CCD9A-33DD-7E4C-B500-57D756DEAF24}" dt="2023-10-02T14:07:05.590" v="299" actId="14734"/>
          <ac:graphicFrameMkLst>
            <pc:docMk/>
            <pc:sldMk cId="3142869853" sldId="270"/>
            <ac:graphicFrameMk id="7" creationId="{00000000-0000-0000-0000-000000000000}"/>
          </ac:graphicFrameMkLst>
        </pc:graphicFrameChg>
      </pc:sldChg>
      <pc:sldChg chg="modSp mod">
        <pc:chgData name="Sayma, Abdulnaser" userId="96529a31-c1de-4ab8-8514-dd5f8ad9a4d1" providerId="ADAL" clId="{DE0CCD9A-33DD-7E4C-B500-57D756DEAF24}" dt="2023-10-02T14:00:19.470" v="298" actId="20577"/>
        <pc:sldMkLst>
          <pc:docMk/>
          <pc:sldMk cId="3162829236" sldId="306"/>
        </pc:sldMkLst>
        <pc:spChg chg="mod">
          <ac:chgData name="Sayma, Abdulnaser" userId="96529a31-c1de-4ab8-8514-dd5f8ad9a4d1" providerId="ADAL" clId="{DE0CCD9A-33DD-7E4C-B500-57D756DEAF24}" dt="2023-10-02T14:00:19.470" v="298" actId="20577"/>
          <ac:spMkLst>
            <pc:docMk/>
            <pc:sldMk cId="3162829236" sldId="306"/>
            <ac:spMk id="3" creationId="{00000000-0000-0000-0000-000000000000}"/>
          </ac:spMkLst>
        </pc:spChg>
      </pc:sldChg>
    </pc:docChg>
  </pc:docChgLst>
  <pc:docChgLst>
    <pc:chgData name="El Samad, Tala" userId="dea0ba14-2d2d-4080-b56c-ee2999f1faa4" providerId="ADAL" clId="{9AC132CB-D5F1-4344-BD65-1923726FBFCD}"/>
    <pc:docChg chg="undo custSel addSld delSld modSld">
      <pc:chgData name="El Samad, Tala" userId="dea0ba14-2d2d-4080-b56c-ee2999f1faa4" providerId="ADAL" clId="{9AC132CB-D5F1-4344-BD65-1923726FBFCD}" dt="2023-10-01T15:17:52.578" v="1092" actId="20577"/>
      <pc:docMkLst>
        <pc:docMk/>
      </pc:docMkLst>
      <pc:sldChg chg="modSp mod">
        <pc:chgData name="El Samad, Tala" userId="dea0ba14-2d2d-4080-b56c-ee2999f1faa4" providerId="ADAL" clId="{9AC132CB-D5F1-4344-BD65-1923726FBFCD}" dt="2023-10-01T14:57:11.303" v="150" actId="20577"/>
        <pc:sldMkLst>
          <pc:docMk/>
          <pc:sldMk cId="3200370895" sldId="256"/>
        </pc:sldMkLst>
        <pc:spChg chg="mod">
          <ac:chgData name="El Samad, Tala" userId="dea0ba14-2d2d-4080-b56c-ee2999f1faa4" providerId="ADAL" clId="{9AC132CB-D5F1-4344-BD65-1923726FBFCD}" dt="2023-10-01T14:56:55.328" v="80" actId="20577"/>
          <ac:spMkLst>
            <pc:docMk/>
            <pc:sldMk cId="3200370895" sldId="256"/>
            <ac:spMk id="2" creationId="{C8F54391-A0BE-3CD0-12A9-5033FACEE9C3}"/>
          </ac:spMkLst>
        </pc:spChg>
        <pc:spChg chg="mod">
          <ac:chgData name="El Samad, Tala" userId="dea0ba14-2d2d-4080-b56c-ee2999f1faa4" providerId="ADAL" clId="{9AC132CB-D5F1-4344-BD65-1923726FBFCD}" dt="2023-10-01T14:57:11.303" v="150" actId="20577"/>
          <ac:spMkLst>
            <pc:docMk/>
            <pc:sldMk cId="3200370895" sldId="256"/>
            <ac:spMk id="3" creationId="{E835C806-6A8D-8436-2974-033061DAAAC4}"/>
          </ac:spMkLst>
        </pc:spChg>
      </pc:sldChg>
      <pc:sldChg chg="addSp delSp modSp add mod">
        <pc:chgData name="El Samad, Tala" userId="dea0ba14-2d2d-4080-b56c-ee2999f1faa4" providerId="ADAL" clId="{9AC132CB-D5F1-4344-BD65-1923726FBFCD}" dt="2023-10-01T15:06:27.809" v="327" actId="1036"/>
        <pc:sldMkLst>
          <pc:docMk/>
          <pc:sldMk cId="1359121983" sldId="257"/>
        </pc:sldMkLst>
        <pc:spChg chg="mod">
          <ac:chgData name="El Samad, Tala" userId="dea0ba14-2d2d-4080-b56c-ee2999f1faa4" providerId="ADAL" clId="{9AC132CB-D5F1-4344-BD65-1923726FBFCD}" dt="2023-10-01T15:02:20.788" v="265" actId="1035"/>
          <ac:spMkLst>
            <pc:docMk/>
            <pc:sldMk cId="1359121983" sldId="257"/>
            <ac:spMk id="2" creationId="{00000000-0000-0000-0000-000000000000}"/>
          </ac:spMkLst>
        </pc:spChg>
        <pc:graphicFrameChg chg="add del mod">
          <ac:chgData name="El Samad, Tala" userId="dea0ba14-2d2d-4080-b56c-ee2999f1faa4" providerId="ADAL" clId="{9AC132CB-D5F1-4344-BD65-1923726FBFCD}" dt="2023-10-01T15:01:07.342" v="249"/>
          <ac:graphicFrameMkLst>
            <pc:docMk/>
            <pc:sldMk cId="1359121983" sldId="257"/>
            <ac:graphicFrameMk id="3" creationId="{1803976D-0071-237A-CF7E-6C58F1C867CA}"/>
          </ac:graphicFrameMkLst>
        </pc:graphicFrameChg>
        <pc:graphicFrameChg chg="add del mod">
          <ac:chgData name="El Samad, Tala" userId="dea0ba14-2d2d-4080-b56c-ee2999f1faa4" providerId="ADAL" clId="{9AC132CB-D5F1-4344-BD65-1923726FBFCD}" dt="2023-10-01T15:01:55.796" v="256"/>
          <ac:graphicFrameMkLst>
            <pc:docMk/>
            <pc:sldMk cId="1359121983" sldId="257"/>
            <ac:graphicFrameMk id="5" creationId="{34C5F899-E2AA-EA5A-33F0-E56970956671}"/>
          </ac:graphicFrameMkLst>
        </pc:graphicFrameChg>
        <pc:graphicFrameChg chg="add del mod">
          <ac:chgData name="El Samad, Tala" userId="dea0ba14-2d2d-4080-b56c-ee2999f1faa4" providerId="ADAL" clId="{9AC132CB-D5F1-4344-BD65-1923726FBFCD}" dt="2023-10-01T15:05:23.529" v="304"/>
          <ac:graphicFrameMkLst>
            <pc:docMk/>
            <pc:sldMk cId="1359121983" sldId="257"/>
            <ac:graphicFrameMk id="9" creationId="{7A3DE8E1-1E15-9EE2-D063-27E2A03C35C0}"/>
          </ac:graphicFrameMkLst>
        </pc:graphicFrameChg>
        <pc:graphicFrameChg chg="add del mod">
          <ac:chgData name="El Samad, Tala" userId="dea0ba14-2d2d-4080-b56c-ee2999f1faa4" providerId="ADAL" clId="{9AC132CB-D5F1-4344-BD65-1923726FBFCD}" dt="2023-10-01T15:05:23.222" v="303"/>
          <ac:graphicFrameMkLst>
            <pc:docMk/>
            <pc:sldMk cId="1359121983" sldId="257"/>
            <ac:graphicFrameMk id="10" creationId="{59066794-E88C-CA4A-3769-4398A19026D3}"/>
          </ac:graphicFrameMkLst>
        </pc:graphicFrameChg>
        <pc:graphicFrameChg chg="add del mod">
          <ac:chgData name="El Samad, Tala" userId="dea0ba14-2d2d-4080-b56c-ee2999f1faa4" providerId="ADAL" clId="{9AC132CB-D5F1-4344-BD65-1923726FBFCD}" dt="2023-10-01T15:05:47.343" v="309" actId="21"/>
          <ac:graphicFrameMkLst>
            <pc:docMk/>
            <pc:sldMk cId="1359121983" sldId="257"/>
            <ac:graphicFrameMk id="12" creationId="{DCBF72A8-CC8A-2EDB-ADD6-9EC0E54A699B}"/>
          </ac:graphicFrameMkLst>
        </pc:graphicFrameChg>
        <pc:picChg chg="add del mod">
          <ac:chgData name="El Samad, Tala" userId="dea0ba14-2d2d-4080-b56c-ee2999f1faa4" providerId="ADAL" clId="{9AC132CB-D5F1-4344-BD65-1923726FBFCD}" dt="2023-10-01T15:05:09.517" v="299" actId="478"/>
          <ac:picMkLst>
            <pc:docMk/>
            <pc:sldMk cId="1359121983" sldId="257"/>
            <ac:picMk id="4" creationId="{439B531F-971B-749B-0BE7-2E3A50DAD9FE}"/>
          </ac:picMkLst>
        </pc:picChg>
        <pc:picChg chg="del">
          <ac:chgData name="El Samad, Tala" userId="dea0ba14-2d2d-4080-b56c-ee2999f1faa4" providerId="ADAL" clId="{9AC132CB-D5F1-4344-BD65-1923726FBFCD}" dt="2023-10-01T15:00:41.749" v="242" actId="478"/>
          <ac:picMkLst>
            <pc:docMk/>
            <pc:sldMk cId="1359121983" sldId="257"/>
            <ac:picMk id="6" creationId="{0DB36428-07D3-F5C4-0F90-A6FEC620FAB9}"/>
          </ac:picMkLst>
        </pc:picChg>
        <pc:picChg chg="add del mod">
          <ac:chgData name="El Samad, Tala" userId="dea0ba14-2d2d-4080-b56c-ee2999f1faa4" providerId="ADAL" clId="{9AC132CB-D5F1-4344-BD65-1923726FBFCD}" dt="2023-10-01T15:05:10.933" v="300" actId="478"/>
          <ac:picMkLst>
            <pc:docMk/>
            <pc:sldMk cId="1359121983" sldId="257"/>
            <ac:picMk id="7" creationId="{B0F13998-F65B-9442-312F-1A7588264E4B}"/>
          </ac:picMkLst>
        </pc:picChg>
        <pc:picChg chg="del">
          <ac:chgData name="El Samad, Tala" userId="dea0ba14-2d2d-4080-b56c-ee2999f1faa4" providerId="ADAL" clId="{9AC132CB-D5F1-4344-BD65-1923726FBFCD}" dt="2023-10-01T15:00:43.370" v="243" actId="478"/>
          <ac:picMkLst>
            <pc:docMk/>
            <pc:sldMk cId="1359121983" sldId="257"/>
            <ac:picMk id="8" creationId="{D14AC0FE-7DE6-892A-3F2E-9CA2349A6096}"/>
          </ac:picMkLst>
        </pc:picChg>
        <pc:picChg chg="add mod">
          <ac:chgData name="El Samad, Tala" userId="dea0ba14-2d2d-4080-b56c-ee2999f1faa4" providerId="ADAL" clId="{9AC132CB-D5F1-4344-BD65-1923726FBFCD}" dt="2023-10-01T15:06:22.506" v="319" actId="1038"/>
          <ac:picMkLst>
            <pc:docMk/>
            <pc:sldMk cId="1359121983" sldId="257"/>
            <ac:picMk id="11" creationId="{175585FC-1969-9CA3-9FD8-7A9DC7143E41}"/>
          </ac:picMkLst>
        </pc:picChg>
        <pc:picChg chg="add mod">
          <ac:chgData name="El Samad, Tala" userId="dea0ba14-2d2d-4080-b56c-ee2999f1faa4" providerId="ADAL" clId="{9AC132CB-D5F1-4344-BD65-1923726FBFCD}" dt="2023-10-01T15:06:27.809" v="327" actId="1036"/>
          <ac:picMkLst>
            <pc:docMk/>
            <pc:sldMk cId="1359121983" sldId="257"/>
            <ac:picMk id="13" creationId="{681A9970-2FCF-FC62-A8D0-24BA370D7EAF}"/>
          </ac:picMkLst>
        </pc:picChg>
      </pc:sldChg>
      <pc:sldChg chg="add del">
        <pc:chgData name="El Samad, Tala" userId="dea0ba14-2d2d-4080-b56c-ee2999f1faa4" providerId="ADAL" clId="{9AC132CB-D5F1-4344-BD65-1923726FBFCD}" dt="2023-10-01T14:59:55.901" v="238" actId="47"/>
        <pc:sldMkLst>
          <pc:docMk/>
          <pc:sldMk cId="641662729" sldId="264"/>
        </pc:sldMkLst>
      </pc:sldChg>
      <pc:sldChg chg="del">
        <pc:chgData name="El Samad, Tala" userId="dea0ba14-2d2d-4080-b56c-ee2999f1faa4" providerId="ADAL" clId="{9AC132CB-D5F1-4344-BD65-1923726FBFCD}" dt="2023-10-01T14:59:40.187" v="199" actId="47"/>
        <pc:sldMkLst>
          <pc:docMk/>
          <pc:sldMk cId="468203192" sldId="265"/>
        </pc:sldMkLst>
      </pc:sldChg>
      <pc:sldChg chg="del">
        <pc:chgData name="El Samad, Tala" userId="dea0ba14-2d2d-4080-b56c-ee2999f1faa4" providerId="ADAL" clId="{9AC132CB-D5F1-4344-BD65-1923726FBFCD}" dt="2023-10-01T14:59:41.659" v="202" actId="47"/>
        <pc:sldMkLst>
          <pc:docMk/>
          <pc:sldMk cId="744297667" sldId="267"/>
        </pc:sldMkLst>
      </pc:sldChg>
      <pc:sldChg chg="del">
        <pc:chgData name="El Samad, Tala" userId="dea0ba14-2d2d-4080-b56c-ee2999f1faa4" providerId="ADAL" clId="{9AC132CB-D5F1-4344-BD65-1923726FBFCD}" dt="2023-10-01T14:59:42.512" v="204" actId="47"/>
        <pc:sldMkLst>
          <pc:docMk/>
          <pc:sldMk cId="254074638" sldId="268"/>
        </pc:sldMkLst>
      </pc:sldChg>
      <pc:sldChg chg="del">
        <pc:chgData name="El Samad, Tala" userId="dea0ba14-2d2d-4080-b56c-ee2999f1faa4" providerId="ADAL" clId="{9AC132CB-D5F1-4344-BD65-1923726FBFCD}" dt="2023-10-01T14:59:42.724" v="205" actId="47"/>
        <pc:sldMkLst>
          <pc:docMk/>
          <pc:sldMk cId="1230997349" sldId="269"/>
        </pc:sldMkLst>
      </pc:sldChg>
      <pc:sldChg chg="del">
        <pc:chgData name="El Samad, Tala" userId="dea0ba14-2d2d-4080-b56c-ee2999f1faa4" providerId="ADAL" clId="{9AC132CB-D5F1-4344-BD65-1923726FBFCD}" dt="2023-10-01T14:59:42.887" v="206" actId="47"/>
        <pc:sldMkLst>
          <pc:docMk/>
          <pc:sldMk cId="323411604" sldId="270"/>
        </pc:sldMkLst>
      </pc:sldChg>
      <pc:sldChg chg="modSp add mod">
        <pc:chgData name="El Samad, Tala" userId="dea0ba14-2d2d-4080-b56c-ee2999f1faa4" providerId="ADAL" clId="{9AC132CB-D5F1-4344-BD65-1923726FBFCD}" dt="2023-10-01T15:08:09.639" v="379" actId="20577"/>
        <pc:sldMkLst>
          <pc:docMk/>
          <pc:sldMk cId="3142869853" sldId="270"/>
        </pc:sldMkLst>
        <pc:graphicFrameChg chg="mod modGraphic">
          <ac:chgData name="El Samad, Tala" userId="dea0ba14-2d2d-4080-b56c-ee2999f1faa4" providerId="ADAL" clId="{9AC132CB-D5F1-4344-BD65-1923726FBFCD}" dt="2023-10-01T15:08:09.639" v="379" actId="20577"/>
          <ac:graphicFrameMkLst>
            <pc:docMk/>
            <pc:sldMk cId="3142869853" sldId="270"/>
            <ac:graphicFrameMk id="7" creationId="{00000000-0000-0000-0000-000000000000}"/>
          </ac:graphicFrameMkLst>
        </pc:graphicFrameChg>
      </pc:sldChg>
      <pc:sldChg chg="del">
        <pc:chgData name="El Samad, Tala" userId="dea0ba14-2d2d-4080-b56c-ee2999f1faa4" providerId="ADAL" clId="{9AC132CB-D5F1-4344-BD65-1923726FBFCD}" dt="2023-10-01T14:59:43.057" v="207" actId="47"/>
        <pc:sldMkLst>
          <pc:docMk/>
          <pc:sldMk cId="2934898877" sldId="273"/>
        </pc:sldMkLst>
      </pc:sldChg>
      <pc:sldChg chg="del">
        <pc:chgData name="El Samad, Tala" userId="dea0ba14-2d2d-4080-b56c-ee2999f1faa4" providerId="ADAL" clId="{9AC132CB-D5F1-4344-BD65-1923726FBFCD}" dt="2023-10-01T14:59:47.970" v="225" actId="47"/>
        <pc:sldMkLst>
          <pc:docMk/>
          <pc:sldMk cId="3922556419" sldId="275"/>
        </pc:sldMkLst>
      </pc:sldChg>
      <pc:sldChg chg="del">
        <pc:chgData name="El Samad, Tala" userId="dea0ba14-2d2d-4080-b56c-ee2999f1faa4" providerId="ADAL" clId="{9AC132CB-D5F1-4344-BD65-1923726FBFCD}" dt="2023-10-01T14:59:39.733" v="197" actId="47"/>
        <pc:sldMkLst>
          <pc:docMk/>
          <pc:sldMk cId="3321431452" sldId="277"/>
        </pc:sldMkLst>
      </pc:sldChg>
      <pc:sldChg chg="modSp add del mod">
        <pc:chgData name="El Samad, Tala" userId="dea0ba14-2d2d-4080-b56c-ee2999f1faa4" providerId="ADAL" clId="{9AC132CB-D5F1-4344-BD65-1923726FBFCD}" dt="2023-10-01T15:15:35.400" v="800" actId="33524"/>
        <pc:sldMkLst>
          <pc:docMk/>
          <pc:sldMk cId="225169442" sldId="278"/>
        </pc:sldMkLst>
        <pc:spChg chg="mod">
          <ac:chgData name="El Samad, Tala" userId="dea0ba14-2d2d-4080-b56c-ee2999f1faa4" providerId="ADAL" clId="{9AC132CB-D5F1-4344-BD65-1923726FBFCD}" dt="2023-10-01T15:15:35.400" v="800" actId="33524"/>
          <ac:spMkLst>
            <pc:docMk/>
            <pc:sldMk cId="225169442" sldId="278"/>
            <ac:spMk id="3" creationId="{00000000-0000-0000-0000-000000000000}"/>
          </ac:spMkLst>
        </pc:spChg>
      </pc:sldChg>
      <pc:sldChg chg="add">
        <pc:chgData name="El Samad, Tala" userId="dea0ba14-2d2d-4080-b56c-ee2999f1faa4" providerId="ADAL" clId="{9AC132CB-D5F1-4344-BD65-1923726FBFCD}" dt="2023-10-01T14:57:30.901" v="151"/>
        <pc:sldMkLst>
          <pc:docMk/>
          <pc:sldMk cId="556625680" sldId="279"/>
        </pc:sldMkLst>
      </pc:sldChg>
      <pc:sldChg chg="add">
        <pc:chgData name="El Samad, Tala" userId="dea0ba14-2d2d-4080-b56c-ee2999f1faa4" providerId="ADAL" clId="{9AC132CB-D5F1-4344-BD65-1923726FBFCD}" dt="2023-10-01T14:57:30.901" v="151"/>
        <pc:sldMkLst>
          <pc:docMk/>
          <pc:sldMk cId="630450006" sldId="280"/>
        </pc:sldMkLst>
      </pc:sldChg>
      <pc:sldChg chg="addSp delSp modSp add mod">
        <pc:chgData name="El Samad, Tala" userId="dea0ba14-2d2d-4080-b56c-ee2999f1faa4" providerId="ADAL" clId="{9AC132CB-D5F1-4344-BD65-1923726FBFCD}" dt="2023-10-01T14:59:34.775" v="196" actId="1038"/>
        <pc:sldMkLst>
          <pc:docMk/>
          <pc:sldMk cId="288936544" sldId="281"/>
        </pc:sldMkLst>
        <pc:spChg chg="add del mod">
          <ac:chgData name="El Samad, Tala" userId="dea0ba14-2d2d-4080-b56c-ee2999f1faa4" providerId="ADAL" clId="{9AC132CB-D5F1-4344-BD65-1923726FBFCD}" dt="2023-10-01T14:59:34.775" v="196" actId="1038"/>
          <ac:spMkLst>
            <pc:docMk/>
            <pc:sldMk cId="288936544" sldId="281"/>
            <ac:spMk id="3" creationId="{00000000-0000-0000-0000-000000000000}"/>
          </ac:spMkLst>
        </pc:spChg>
        <pc:spChg chg="add del mod">
          <ac:chgData name="El Samad, Tala" userId="dea0ba14-2d2d-4080-b56c-ee2999f1faa4" providerId="ADAL" clId="{9AC132CB-D5F1-4344-BD65-1923726FBFCD}" dt="2023-10-01T14:58:49.406" v="173"/>
          <ac:spMkLst>
            <pc:docMk/>
            <pc:sldMk cId="288936544" sldId="281"/>
            <ac:spMk id="4" creationId="{9586AB2E-B4A7-E534-1AC8-7373571D457B}"/>
          </ac:spMkLst>
        </pc:spChg>
      </pc:sldChg>
      <pc:sldChg chg="add">
        <pc:chgData name="El Samad, Tala" userId="dea0ba14-2d2d-4080-b56c-ee2999f1faa4" providerId="ADAL" clId="{9AC132CB-D5F1-4344-BD65-1923726FBFCD}" dt="2023-10-01T14:57:30.901" v="151"/>
        <pc:sldMkLst>
          <pc:docMk/>
          <pc:sldMk cId="117025751" sldId="282"/>
        </pc:sldMkLst>
      </pc:sldChg>
      <pc:sldChg chg="add del">
        <pc:chgData name="El Samad, Tala" userId="dea0ba14-2d2d-4080-b56c-ee2999f1faa4" providerId="ADAL" clId="{9AC132CB-D5F1-4344-BD65-1923726FBFCD}" dt="2023-10-01T15:00:19.440" v="240"/>
        <pc:sldMkLst>
          <pc:docMk/>
          <pc:sldMk cId="743551139" sldId="283"/>
        </pc:sldMkLst>
      </pc:sldChg>
      <pc:sldChg chg="modSp add mod">
        <pc:chgData name="El Samad, Tala" userId="dea0ba14-2d2d-4080-b56c-ee2999f1faa4" providerId="ADAL" clId="{9AC132CB-D5F1-4344-BD65-1923726FBFCD}" dt="2023-10-01T15:10:09.770" v="489" actId="20577"/>
        <pc:sldMkLst>
          <pc:docMk/>
          <pc:sldMk cId="4139473106" sldId="283"/>
        </pc:sldMkLst>
        <pc:spChg chg="mod">
          <ac:chgData name="El Samad, Tala" userId="dea0ba14-2d2d-4080-b56c-ee2999f1faa4" providerId="ADAL" clId="{9AC132CB-D5F1-4344-BD65-1923726FBFCD}" dt="2023-10-01T15:10:09.770" v="489" actId="20577"/>
          <ac:spMkLst>
            <pc:docMk/>
            <pc:sldMk cId="4139473106" sldId="283"/>
            <ac:spMk id="2" creationId="{00000000-0000-0000-0000-000000000000}"/>
          </ac:spMkLst>
        </pc:spChg>
      </pc:sldChg>
      <pc:sldChg chg="del">
        <pc:chgData name="El Samad, Tala" userId="dea0ba14-2d2d-4080-b56c-ee2999f1faa4" providerId="ADAL" clId="{9AC132CB-D5F1-4344-BD65-1923726FBFCD}" dt="2023-10-01T14:59:43.205" v="208" actId="47"/>
        <pc:sldMkLst>
          <pc:docMk/>
          <pc:sldMk cId="1807779091" sldId="297"/>
        </pc:sldMkLst>
      </pc:sldChg>
      <pc:sldChg chg="del">
        <pc:chgData name="El Samad, Tala" userId="dea0ba14-2d2d-4080-b56c-ee2999f1faa4" providerId="ADAL" clId="{9AC132CB-D5F1-4344-BD65-1923726FBFCD}" dt="2023-10-01T14:59:43.364" v="209" actId="47"/>
        <pc:sldMkLst>
          <pc:docMk/>
          <pc:sldMk cId="4148469469" sldId="298"/>
        </pc:sldMkLst>
      </pc:sldChg>
      <pc:sldChg chg="del">
        <pc:chgData name="El Samad, Tala" userId="dea0ba14-2d2d-4080-b56c-ee2999f1faa4" providerId="ADAL" clId="{9AC132CB-D5F1-4344-BD65-1923726FBFCD}" dt="2023-10-01T14:59:43.708" v="210" actId="47"/>
        <pc:sldMkLst>
          <pc:docMk/>
          <pc:sldMk cId="3798913718" sldId="300"/>
        </pc:sldMkLst>
      </pc:sldChg>
      <pc:sldChg chg="del">
        <pc:chgData name="El Samad, Tala" userId="dea0ba14-2d2d-4080-b56c-ee2999f1faa4" providerId="ADAL" clId="{9AC132CB-D5F1-4344-BD65-1923726FBFCD}" dt="2023-10-01T14:59:47.322" v="222" actId="47"/>
        <pc:sldMkLst>
          <pc:docMk/>
          <pc:sldMk cId="3731301932" sldId="302"/>
        </pc:sldMkLst>
      </pc:sldChg>
      <pc:sldChg chg="del">
        <pc:chgData name="El Samad, Tala" userId="dea0ba14-2d2d-4080-b56c-ee2999f1faa4" providerId="ADAL" clId="{9AC132CB-D5F1-4344-BD65-1923726FBFCD}" dt="2023-10-01T14:59:47.500" v="223" actId="47"/>
        <pc:sldMkLst>
          <pc:docMk/>
          <pc:sldMk cId="3271136027" sldId="303"/>
        </pc:sldMkLst>
      </pc:sldChg>
      <pc:sldChg chg="del">
        <pc:chgData name="El Samad, Tala" userId="dea0ba14-2d2d-4080-b56c-ee2999f1faa4" providerId="ADAL" clId="{9AC132CB-D5F1-4344-BD65-1923726FBFCD}" dt="2023-10-01T14:59:47.835" v="224" actId="47"/>
        <pc:sldMkLst>
          <pc:docMk/>
          <pc:sldMk cId="403558160" sldId="304"/>
        </pc:sldMkLst>
      </pc:sldChg>
      <pc:sldChg chg="modSp add mod">
        <pc:chgData name="El Samad, Tala" userId="dea0ba14-2d2d-4080-b56c-ee2999f1faa4" providerId="ADAL" clId="{9AC132CB-D5F1-4344-BD65-1923726FBFCD}" dt="2023-10-01T15:10:22.675" v="490" actId="20577"/>
        <pc:sldMkLst>
          <pc:docMk/>
          <pc:sldMk cId="147157422" sldId="305"/>
        </pc:sldMkLst>
        <pc:spChg chg="mod">
          <ac:chgData name="El Samad, Tala" userId="dea0ba14-2d2d-4080-b56c-ee2999f1faa4" providerId="ADAL" clId="{9AC132CB-D5F1-4344-BD65-1923726FBFCD}" dt="2023-10-01T15:08:30.963" v="389" actId="14100"/>
          <ac:spMkLst>
            <pc:docMk/>
            <pc:sldMk cId="147157422" sldId="305"/>
            <ac:spMk id="2" creationId="{00000000-0000-0000-0000-000000000000}"/>
          </ac:spMkLst>
        </pc:spChg>
        <pc:spChg chg="mod">
          <ac:chgData name="El Samad, Tala" userId="dea0ba14-2d2d-4080-b56c-ee2999f1faa4" providerId="ADAL" clId="{9AC132CB-D5F1-4344-BD65-1923726FBFCD}" dt="2023-10-01T15:10:22.675" v="490" actId="20577"/>
          <ac:spMkLst>
            <pc:docMk/>
            <pc:sldMk cId="147157422" sldId="305"/>
            <ac:spMk id="3" creationId="{00000000-0000-0000-0000-000000000000}"/>
          </ac:spMkLst>
        </pc:spChg>
      </pc:sldChg>
      <pc:sldChg chg="addSp delSp modSp add del mod">
        <pc:chgData name="El Samad, Tala" userId="dea0ba14-2d2d-4080-b56c-ee2999f1faa4" providerId="ADAL" clId="{9AC132CB-D5F1-4344-BD65-1923726FBFCD}" dt="2023-10-01T15:06:30.306" v="328" actId="47"/>
        <pc:sldMkLst>
          <pc:docMk/>
          <pc:sldMk cId="196042041" sldId="306"/>
        </pc:sldMkLst>
        <pc:graphicFrameChg chg="add mod modGraphic">
          <ac:chgData name="El Samad, Tala" userId="dea0ba14-2d2d-4080-b56c-ee2999f1faa4" providerId="ADAL" clId="{9AC132CB-D5F1-4344-BD65-1923726FBFCD}" dt="2023-10-01T15:04:30.019" v="291" actId="12385"/>
          <ac:graphicFrameMkLst>
            <pc:docMk/>
            <pc:sldMk cId="196042041" sldId="306"/>
            <ac:graphicFrameMk id="3" creationId="{12EBE62B-430E-1532-436A-42E8098CB75F}"/>
          </ac:graphicFrameMkLst>
        </pc:graphicFrameChg>
        <pc:graphicFrameChg chg="add mod modGraphic">
          <ac:chgData name="El Samad, Tala" userId="dea0ba14-2d2d-4080-b56c-ee2999f1faa4" providerId="ADAL" clId="{9AC132CB-D5F1-4344-BD65-1923726FBFCD}" dt="2023-10-01T15:05:03.845" v="298" actId="14734"/>
          <ac:graphicFrameMkLst>
            <pc:docMk/>
            <pc:sldMk cId="196042041" sldId="306"/>
            <ac:graphicFrameMk id="5" creationId="{DAC35B62-8BCF-6C3D-0F43-6AA1CC53DD47}"/>
          </ac:graphicFrameMkLst>
        </pc:graphicFrameChg>
        <pc:picChg chg="del">
          <ac:chgData name="El Samad, Tala" userId="dea0ba14-2d2d-4080-b56c-ee2999f1faa4" providerId="ADAL" clId="{9AC132CB-D5F1-4344-BD65-1923726FBFCD}" dt="2023-10-01T15:03:32.955" v="279" actId="478"/>
          <ac:picMkLst>
            <pc:docMk/>
            <pc:sldMk cId="196042041" sldId="306"/>
            <ac:picMk id="4" creationId="{439B531F-971B-749B-0BE7-2E3A50DAD9FE}"/>
          </ac:picMkLst>
        </pc:picChg>
        <pc:picChg chg="del">
          <ac:chgData name="El Samad, Tala" userId="dea0ba14-2d2d-4080-b56c-ee2999f1faa4" providerId="ADAL" clId="{9AC132CB-D5F1-4344-BD65-1923726FBFCD}" dt="2023-10-01T15:03:34.225" v="280" actId="478"/>
          <ac:picMkLst>
            <pc:docMk/>
            <pc:sldMk cId="196042041" sldId="306"/>
            <ac:picMk id="7" creationId="{B0F13998-F65B-9442-312F-1A7588264E4B}"/>
          </ac:picMkLst>
        </pc:picChg>
      </pc:sldChg>
      <pc:sldChg chg="modSp add mod">
        <pc:chgData name="El Samad, Tala" userId="dea0ba14-2d2d-4080-b56c-ee2999f1faa4" providerId="ADAL" clId="{9AC132CB-D5F1-4344-BD65-1923726FBFCD}" dt="2023-10-01T15:17:52.578" v="1092" actId="20577"/>
        <pc:sldMkLst>
          <pc:docMk/>
          <pc:sldMk cId="3162829236" sldId="306"/>
        </pc:sldMkLst>
        <pc:spChg chg="mod">
          <ac:chgData name="El Samad, Tala" userId="dea0ba14-2d2d-4080-b56c-ee2999f1faa4" providerId="ADAL" clId="{9AC132CB-D5F1-4344-BD65-1923726FBFCD}" dt="2023-10-01T15:16:42.986" v="811" actId="20577"/>
          <ac:spMkLst>
            <pc:docMk/>
            <pc:sldMk cId="3162829236" sldId="306"/>
            <ac:spMk id="2" creationId="{00000000-0000-0000-0000-000000000000}"/>
          </ac:spMkLst>
        </pc:spChg>
        <pc:spChg chg="mod">
          <ac:chgData name="El Samad, Tala" userId="dea0ba14-2d2d-4080-b56c-ee2999f1faa4" providerId="ADAL" clId="{9AC132CB-D5F1-4344-BD65-1923726FBFCD}" dt="2023-10-01T15:17:52.578" v="1092" actId="20577"/>
          <ac:spMkLst>
            <pc:docMk/>
            <pc:sldMk cId="3162829236" sldId="306"/>
            <ac:spMk id="3" creationId="{00000000-0000-0000-0000-000000000000}"/>
          </ac:spMkLst>
        </pc:spChg>
      </pc:sldChg>
      <pc:sldChg chg="del">
        <pc:chgData name="El Samad, Tala" userId="dea0ba14-2d2d-4080-b56c-ee2999f1faa4" providerId="ADAL" clId="{9AC132CB-D5F1-4344-BD65-1923726FBFCD}" dt="2023-10-01T14:59:48.355" v="226" actId="47"/>
        <pc:sldMkLst>
          <pc:docMk/>
          <pc:sldMk cId="3200511544" sldId="306"/>
        </pc:sldMkLst>
      </pc:sldChg>
      <pc:sldChg chg="del">
        <pc:chgData name="El Samad, Tala" userId="dea0ba14-2d2d-4080-b56c-ee2999f1faa4" providerId="ADAL" clId="{9AC132CB-D5F1-4344-BD65-1923726FBFCD}" dt="2023-10-01T14:59:46.171" v="218" actId="47"/>
        <pc:sldMkLst>
          <pc:docMk/>
          <pc:sldMk cId="1123018372" sldId="307"/>
        </pc:sldMkLst>
      </pc:sldChg>
      <pc:sldChg chg="addSp modSp add mod">
        <pc:chgData name="El Samad, Tala" userId="dea0ba14-2d2d-4080-b56c-ee2999f1faa4" providerId="ADAL" clId="{9AC132CB-D5F1-4344-BD65-1923726FBFCD}" dt="2023-10-01T15:15:21.055" v="799" actId="1036"/>
        <pc:sldMkLst>
          <pc:docMk/>
          <pc:sldMk cId="3439176610" sldId="307"/>
        </pc:sldMkLst>
        <pc:spChg chg="mod">
          <ac:chgData name="El Samad, Tala" userId="dea0ba14-2d2d-4080-b56c-ee2999f1faa4" providerId="ADAL" clId="{9AC132CB-D5F1-4344-BD65-1923726FBFCD}" dt="2023-10-01T15:11:20.509" v="503" actId="20577"/>
          <ac:spMkLst>
            <pc:docMk/>
            <pc:sldMk cId="3439176610" sldId="307"/>
            <ac:spMk id="2" creationId="{00000000-0000-0000-0000-000000000000}"/>
          </ac:spMkLst>
        </pc:spChg>
        <pc:spChg chg="mod">
          <ac:chgData name="El Samad, Tala" userId="dea0ba14-2d2d-4080-b56c-ee2999f1faa4" providerId="ADAL" clId="{9AC132CB-D5F1-4344-BD65-1923726FBFCD}" dt="2023-10-01T15:15:04.116" v="765" actId="1035"/>
          <ac:spMkLst>
            <pc:docMk/>
            <pc:sldMk cId="3439176610" sldId="307"/>
            <ac:spMk id="3" creationId="{00000000-0000-0000-0000-000000000000}"/>
          </ac:spMkLst>
        </pc:spChg>
        <pc:picChg chg="add mod">
          <ac:chgData name="El Samad, Tala" userId="dea0ba14-2d2d-4080-b56c-ee2999f1faa4" providerId="ADAL" clId="{9AC132CB-D5F1-4344-BD65-1923726FBFCD}" dt="2023-10-01T15:15:21.055" v="799" actId="1036"/>
          <ac:picMkLst>
            <pc:docMk/>
            <pc:sldMk cId="3439176610" sldId="307"/>
            <ac:picMk id="5" creationId="{AFDDB2F2-0698-1FC9-6E49-63FF4B8EECC3}"/>
          </ac:picMkLst>
        </pc:picChg>
      </pc:sldChg>
      <pc:sldChg chg="del">
        <pc:chgData name="El Samad, Tala" userId="dea0ba14-2d2d-4080-b56c-ee2999f1faa4" providerId="ADAL" clId="{9AC132CB-D5F1-4344-BD65-1923726FBFCD}" dt="2023-10-01T14:59:44.436" v="212" actId="47"/>
        <pc:sldMkLst>
          <pc:docMk/>
          <pc:sldMk cId="1740134904" sldId="310"/>
        </pc:sldMkLst>
      </pc:sldChg>
      <pc:sldChg chg="del">
        <pc:chgData name="El Samad, Tala" userId="dea0ba14-2d2d-4080-b56c-ee2999f1faa4" providerId="ADAL" clId="{9AC132CB-D5F1-4344-BD65-1923726FBFCD}" dt="2023-10-01T14:59:44.626" v="213" actId="47"/>
        <pc:sldMkLst>
          <pc:docMk/>
          <pc:sldMk cId="1973850279" sldId="311"/>
        </pc:sldMkLst>
      </pc:sldChg>
      <pc:sldChg chg="del">
        <pc:chgData name="El Samad, Tala" userId="dea0ba14-2d2d-4080-b56c-ee2999f1faa4" providerId="ADAL" clId="{9AC132CB-D5F1-4344-BD65-1923726FBFCD}" dt="2023-10-01T14:59:44.893" v="214" actId="47"/>
        <pc:sldMkLst>
          <pc:docMk/>
          <pc:sldMk cId="396060826" sldId="312"/>
        </pc:sldMkLst>
      </pc:sldChg>
      <pc:sldChg chg="del">
        <pc:chgData name="El Samad, Tala" userId="dea0ba14-2d2d-4080-b56c-ee2999f1faa4" providerId="ADAL" clId="{9AC132CB-D5F1-4344-BD65-1923726FBFCD}" dt="2023-10-01T14:59:45.244" v="215" actId="47"/>
        <pc:sldMkLst>
          <pc:docMk/>
          <pc:sldMk cId="3559277839" sldId="313"/>
        </pc:sldMkLst>
      </pc:sldChg>
      <pc:sldChg chg="del">
        <pc:chgData name="El Samad, Tala" userId="dea0ba14-2d2d-4080-b56c-ee2999f1faa4" providerId="ADAL" clId="{9AC132CB-D5F1-4344-BD65-1923726FBFCD}" dt="2023-10-01T14:59:45.833" v="217" actId="47"/>
        <pc:sldMkLst>
          <pc:docMk/>
          <pc:sldMk cId="2134136513" sldId="314"/>
        </pc:sldMkLst>
      </pc:sldChg>
      <pc:sldChg chg="del">
        <pc:chgData name="El Samad, Tala" userId="dea0ba14-2d2d-4080-b56c-ee2999f1faa4" providerId="ADAL" clId="{9AC132CB-D5F1-4344-BD65-1923726FBFCD}" dt="2023-10-01T14:59:48.664" v="227" actId="47"/>
        <pc:sldMkLst>
          <pc:docMk/>
          <pc:sldMk cId="149996358" sldId="315"/>
        </pc:sldMkLst>
      </pc:sldChg>
      <pc:sldChg chg="del">
        <pc:chgData name="El Samad, Tala" userId="dea0ba14-2d2d-4080-b56c-ee2999f1faa4" providerId="ADAL" clId="{9AC132CB-D5F1-4344-BD65-1923726FBFCD}" dt="2023-10-01T14:59:51.387" v="231" actId="47"/>
        <pc:sldMkLst>
          <pc:docMk/>
          <pc:sldMk cId="1268683551" sldId="316"/>
        </pc:sldMkLst>
      </pc:sldChg>
      <pc:sldChg chg="del">
        <pc:chgData name="El Samad, Tala" userId="dea0ba14-2d2d-4080-b56c-ee2999f1faa4" providerId="ADAL" clId="{9AC132CB-D5F1-4344-BD65-1923726FBFCD}" dt="2023-10-01T14:59:51.746" v="232" actId="47"/>
        <pc:sldMkLst>
          <pc:docMk/>
          <pc:sldMk cId="1473628767" sldId="317"/>
        </pc:sldMkLst>
      </pc:sldChg>
      <pc:sldChg chg="del">
        <pc:chgData name="El Samad, Tala" userId="dea0ba14-2d2d-4080-b56c-ee2999f1faa4" providerId="ADAL" clId="{9AC132CB-D5F1-4344-BD65-1923726FBFCD}" dt="2023-10-01T14:59:46.321" v="219" actId="47"/>
        <pc:sldMkLst>
          <pc:docMk/>
          <pc:sldMk cId="2152121854" sldId="318"/>
        </pc:sldMkLst>
      </pc:sldChg>
      <pc:sldChg chg="del">
        <pc:chgData name="El Samad, Tala" userId="dea0ba14-2d2d-4080-b56c-ee2999f1faa4" providerId="ADAL" clId="{9AC132CB-D5F1-4344-BD65-1923726FBFCD}" dt="2023-10-01T14:59:40.112" v="198" actId="47"/>
        <pc:sldMkLst>
          <pc:docMk/>
          <pc:sldMk cId="1131664417" sldId="324"/>
        </pc:sldMkLst>
      </pc:sldChg>
      <pc:sldChg chg="del">
        <pc:chgData name="El Samad, Tala" userId="dea0ba14-2d2d-4080-b56c-ee2999f1faa4" providerId="ADAL" clId="{9AC132CB-D5F1-4344-BD65-1923726FBFCD}" dt="2023-10-01T14:59:41.113" v="201" actId="47"/>
        <pc:sldMkLst>
          <pc:docMk/>
          <pc:sldMk cId="616238813" sldId="328"/>
        </pc:sldMkLst>
      </pc:sldChg>
      <pc:sldChg chg="del">
        <pc:chgData name="El Samad, Tala" userId="dea0ba14-2d2d-4080-b56c-ee2999f1faa4" providerId="ADAL" clId="{9AC132CB-D5F1-4344-BD65-1923726FBFCD}" dt="2023-10-01T14:59:40.691" v="200" actId="47"/>
        <pc:sldMkLst>
          <pc:docMk/>
          <pc:sldMk cId="4086444917" sldId="329"/>
        </pc:sldMkLst>
      </pc:sldChg>
      <pc:sldChg chg="del">
        <pc:chgData name="El Samad, Tala" userId="dea0ba14-2d2d-4080-b56c-ee2999f1faa4" providerId="ADAL" clId="{9AC132CB-D5F1-4344-BD65-1923726FBFCD}" dt="2023-10-01T14:59:49.114" v="228" actId="47"/>
        <pc:sldMkLst>
          <pc:docMk/>
          <pc:sldMk cId="1760765700" sldId="332"/>
        </pc:sldMkLst>
      </pc:sldChg>
      <pc:sldChg chg="del">
        <pc:chgData name="El Samad, Tala" userId="dea0ba14-2d2d-4080-b56c-ee2999f1faa4" providerId="ADAL" clId="{9AC132CB-D5F1-4344-BD65-1923726FBFCD}" dt="2023-10-01T14:59:50.520" v="229" actId="47"/>
        <pc:sldMkLst>
          <pc:docMk/>
          <pc:sldMk cId="3385606762" sldId="333"/>
        </pc:sldMkLst>
      </pc:sldChg>
      <pc:sldChg chg="del">
        <pc:chgData name="El Samad, Tala" userId="dea0ba14-2d2d-4080-b56c-ee2999f1faa4" providerId="ADAL" clId="{9AC132CB-D5F1-4344-BD65-1923726FBFCD}" dt="2023-10-01T14:59:50.942" v="230" actId="47"/>
        <pc:sldMkLst>
          <pc:docMk/>
          <pc:sldMk cId="2989981018" sldId="335"/>
        </pc:sldMkLst>
      </pc:sldChg>
      <pc:sldChg chg="del">
        <pc:chgData name="El Samad, Tala" userId="dea0ba14-2d2d-4080-b56c-ee2999f1faa4" providerId="ADAL" clId="{9AC132CB-D5F1-4344-BD65-1923726FBFCD}" dt="2023-10-01T14:59:52.383" v="234" actId="47"/>
        <pc:sldMkLst>
          <pc:docMk/>
          <pc:sldMk cId="964919853" sldId="338"/>
        </pc:sldMkLst>
      </pc:sldChg>
      <pc:sldChg chg="del">
        <pc:chgData name="El Samad, Tala" userId="dea0ba14-2d2d-4080-b56c-ee2999f1faa4" providerId="ADAL" clId="{9AC132CB-D5F1-4344-BD65-1923726FBFCD}" dt="2023-10-01T14:59:42.340" v="203" actId="47"/>
        <pc:sldMkLst>
          <pc:docMk/>
          <pc:sldMk cId="3196249545" sldId="339"/>
        </pc:sldMkLst>
      </pc:sldChg>
      <pc:sldChg chg="del">
        <pc:chgData name="El Samad, Tala" userId="dea0ba14-2d2d-4080-b56c-ee2999f1faa4" providerId="ADAL" clId="{9AC132CB-D5F1-4344-BD65-1923726FBFCD}" dt="2023-10-01T14:59:44.130" v="211" actId="47"/>
        <pc:sldMkLst>
          <pc:docMk/>
          <pc:sldMk cId="2391919417" sldId="340"/>
        </pc:sldMkLst>
      </pc:sldChg>
      <pc:sldChg chg="del">
        <pc:chgData name="El Samad, Tala" userId="dea0ba14-2d2d-4080-b56c-ee2999f1faa4" providerId="ADAL" clId="{9AC132CB-D5F1-4344-BD65-1923726FBFCD}" dt="2023-10-01T14:59:45.639" v="216" actId="47"/>
        <pc:sldMkLst>
          <pc:docMk/>
          <pc:sldMk cId="1837223690" sldId="341"/>
        </pc:sldMkLst>
      </pc:sldChg>
      <pc:sldChg chg="del">
        <pc:chgData name="El Samad, Tala" userId="dea0ba14-2d2d-4080-b56c-ee2999f1faa4" providerId="ADAL" clId="{9AC132CB-D5F1-4344-BD65-1923726FBFCD}" dt="2023-10-01T14:59:46.598" v="220" actId="47"/>
        <pc:sldMkLst>
          <pc:docMk/>
          <pc:sldMk cId="2555440711" sldId="342"/>
        </pc:sldMkLst>
      </pc:sldChg>
      <pc:sldChg chg="del">
        <pc:chgData name="El Samad, Tala" userId="dea0ba14-2d2d-4080-b56c-ee2999f1faa4" providerId="ADAL" clId="{9AC132CB-D5F1-4344-BD65-1923726FBFCD}" dt="2023-10-01T14:59:46.998" v="221" actId="47"/>
        <pc:sldMkLst>
          <pc:docMk/>
          <pc:sldMk cId="3799968897" sldId="343"/>
        </pc:sldMkLst>
      </pc:sldChg>
      <pc:sldChg chg="del">
        <pc:chgData name="El Samad, Tala" userId="dea0ba14-2d2d-4080-b56c-ee2999f1faa4" providerId="ADAL" clId="{9AC132CB-D5F1-4344-BD65-1923726FBFCD}" dt="2023-10-01T14:59:52.072" v="233" actId="47"/>
        <pc:sldMkLst>
          <pc:docMk/>
          <pc:sldMk cId="3391095325" sldId="34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1E6890E1-32F7-4BB9-BD7D-BAEC8E384EE8}" type="datetime1">
              <a:rPr lang="en-US" altLang="en-US"/>
              <a:pPr/>
              <a:t>4/11/24</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FD80652-3E7B-4F31-9135-E9386C8A87B3}" type="slidenum">
              <a:rPr lang="en-US" altLang="en-US"/>
              <a:pPr/>
              <a:t>‹#›</a:t>
            </a:fld>
            <a:endParaRPr lang="en-US" altLang="en-US"/>
          </a:p>
        </p:txBody>
      </p:sp>
    </p:spTree>
    <p:extLst>
      <p:ext uri="{BB962C8B-B14F-4D97-AF65-F5344CB8AC3E}">
        <p14:creationId xmlns:p14="http://schemas.microsoft.com/office/powerpoint/2010/main" val="3433444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126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AEFDF52-FA57-44AE-B620-D0CF8AD5C17A}" type="slidenum">
              <a:rPr lang="en-GB" altLang="en-US"/>
              <a:pPr/>
              <a:t>‹#›</a:t>
            </a:fld>
            <a:endParaRPr lang="en-GB" altLang="en-US"/>
          </a:p>
        </p:txBody>
      </p:sp>
    </p:spTree>
    <p:extLst>
      <p:ext uri="{BB962C8B-B14F-4D97-AF65-F5344CB8AC3E}">
        <p14:creationId xmlns:p14="http://schemas.microsoft.com/office/powerpoint/2010/main" val="3909292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0"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FDF52-FA57-44AE-B620-D0CF8AD5C17A}" type="slidenum">
              <a:rPr lang="en-GB" altLang="en-US" smtClean="0"/>
              <a:pPr/>
              <a:t>1</a:t>
            </a:fld>
            <a:endParaRPr lang="en-GB" altLang="en-US"/>
          </a:p>
        </p:txBody>
      </p:sp>
    </p:spTree>
    <p:extLst>
      <p:ext uri="{BB962C8B-B14F-4D97-AF65-F5344CB8AC3E}">
        <p14:creationId xmlns:p14="http://schemas.microsoft.com/office/powerpoint/2010/main" val="1750797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a:t>
            </a:r>
            <a:r>
              <a:rPr lang="en-US" baseline="0" dirty="0"/>
              <a:t> shaft</a:t>
            </a:r>
          </a:p>
          <a:p>
            <a:r>
              <a:rPr lang="en-US" baseline="0" dirty="0"/>
              <a:t>15 stage axial compressor</a:t>
            </a:r>
          </a:p>
          <a:p>
            <a:r>
              <a:rPr lang="en-US" baseline="0" dirty="0"/>
              <a:t>4 stage axial turbine</a:t>
            </a:r>
          </a:p>
          <a:p>
            <a:r>
              <a:rPr lang="en-US" baseline="0" dirty="0"/>
              <a:t>Annular combustor with 24 burners</a:t>
            </a:r>
          </a:p>
          <a:p>
            <a:r>
              <a:rPr lang="en-US" baseline="0" dirty="0"/>
              <a:t>Thermal efficiency approaching 40%</a:t>
            </a:r>
            <a:endParaRPr lang="en-US" dirty="0"/>
          </a:p>
        </p:txBody>
      </p:sp>
      <p:sp>
        <p:nvSpPr>
          <p:cNvPr id="4" name="Slide Number Placeholder 3"/>
          <p:cNvSpPr>
            <a:spLocks noGrp="1"/>
          </p:cNvSpPr>
          <p:nvPr>
            <p:ph type="sldNum" sz="quarter" idx="10"/>
          </p:nvPr>
        </p:nvSpPr>
        <p:spPr/>
        <p:txBody>
          <a:bodyPr/>
          <a:lstStyle/>
          <a:p>
            <a:fld id="{5E6B1460-3037-9E49-B826-B3AD04A33FD6}" type="slidenum">
              <a:rPr lang="en-US" smtClean="0"/>
              <a:t>13</a:t>
            </a:fld>
            <a:endParaRPr lang="en-US"/>
          </a:p>
        </p:txBody>
      </p:sp>
    </p:spTree>
    <p:extLst>
      <p:ext uri="{BB962C8B-B14F-4D97-AF65-F5344CB8AC3E}">
        <p14:creationId xmlns:p14="http://schemas.microsoft.com/office/powerpoint/2010/main" val="268925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 ideal compressor and Turbine, if fuel is not burned in the combustion chamber, the turbine power will be just sufficient to drive the compressor.</a:t>
            </a:r>
          </a:p>
          <a:p>
            <a:r>
              <a:rPr lang="en-US" dirty="0"/>
              <a:t>However, because of irreversibility</a:t>
            </a:r>
            <a:r>
              <a:rPr lang="en-US" baseline="0" dirty="0"/>
              <a:t> (Component losses), turbine power will not be sufficient to drive the compressor.</a:t>
            </a:r>
          </a:p>
          <a:p>
            <a:r>
              <a:rPr lang="en-US" baseline="0" dirty="0"/>
              <a:t>If fuel is burned in the combustion chamber, the turbine power will be in excess of driving the compressor and additional power output is produced.</a:t>
            </a:r>
          </a:p>
          <a:p>
            <a:r>
              <a:rPr lang="en-US" baseline="0" dirty="0"/>
              <a:t>The specific power output is related to turbine inlet temperature which is limited by turbine material life</a:t>
            </a:r>
          </a:p>
          <a:p>
            <a:r>
              <a:rPr lang="en-US" baseline="0" dirty="0"/>
              <a:t>Thermal efficiency is a function of pressure ratio which primarily depends on compressor design</a:t>
            </a:r>
            <a:endParaRPr lang="en-US" dirty="0"/>
          </a:p>
        </p:txBody>
      </p:sp>
      <p:sp>
        <p:nvSpPr>
          <p:cNvPr id="4" name="Slide Number Placeholder 3"/>
          <p:cNvSpPr>
            <a:spLocks noGrp="1"/>
          </p:cNvSpPr>
          <p:nvPr>
            <p:ph type="sldNum" sz="quarter" idx="10"/>
          </p:nvPr>
        </p:nvSpPr>
        <p:spPr/>
        <p:txBody>
          <a:bodyPr/>
          <a:lstStyle/>
          <a:p>
            <a:fld id="{5E6B1460-3037-9E49-B826-B3AD04A33FD6}" type="slidenum">
              <a:rPr lang="en-US" smtClean="0"/>
              <a:t>15</a:t>
            </a:fld>
            <a:endParaRPr lang="en-US"/>
          </a:p>
        </p:txBody>
      </p:sp>
    </p:spTree>
    <p:extLst>
      <p:ext uri="{BB962C8B-B14F-4D97-AF65-F5344CB8AC3E}">
        <p14:creationId xmlns:p14="http://schemas.microsoft.com/office/powerpoint/2010/main" val="3534233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 regenerative cycle, the hot gases exiting the turbine are used to preheat the compressed air before entering the combustion chamber thus reducing the fuel burned to reach the required turbine inlet temperature.</a:t>
            </a:r>
          </a:p>
          <a:p>
            <a:r>
              <a:rPr lang="en-US" baseline="0" dirty="0"/>
              <a:t>However, the pressure ratio should not be high such that the compressor exit temperatures approaches or exceeds the temperature of the turbine exhaust gases.</a:t>
            </a:r>
          </a:p>
          <a:p>
            <a:r>
              <a:rPr lang="en-US" baseline="0" dirty="0"/>
              <a:t>Also the additional cost and weight of the heat exchanger needs to be taken into account. In fact, for jet propulsion application, the additional efficiency gain should be balanced by the combination of reduced fuel consumption and hence the weight of the fuel carried on board together with the weight of the heat exchanger. Also the fact that the heat exchanger is bulky and needs to be place in such away that the engine size and hence related drag are not significantly increased. It turns out the the regenerative cycle has not been used in any in service aircraft engine even though there were some attempts to develop and test a </a:t>
            </a:r>
            <a:r>
              <a:rPr lang="en-US" baseline="0" dirty="0" err="1"/>
              <a:t>turboshaft</a:t>
            </a:r>
            <a:r>
              <a:rPr lang="en-US" baseline="0" dirty="0"/>
              <a:t> regenerative engine by Allison.</a:t>
            </a:r>
            <a:endParaRPr lang="en-US" dirty="0"/>
          </a:p>
        </p:txBody>
      </p:sp>
      <p:sp>
        <p:nvSpPr>
          <p:cNvPr id="4" name="Slide Number Placeholder 3"/>
          <p:cNvSpPr>
            <a:spLocks noGrp="1"/>
          </p:cNvSpPr>
          <p:nvPr>
            <p:ph type="sldNum" sz="quarter" idx="10"/>
          </p:nvPr>
        </p:nvSpPr>
        <p:spPr/>
        <p:txBody>
          <a:bodyPr/>
          <a:lstStyle/>
          <a:p>
            <a:fld id="{5E6B1460-3037-9E49-B826-B3AD04A33FD6}" type="slidenum">
              <a:rPr lang="en-US" smtClean="0"/>
              <a:t>16</a:t>
            </a:fld>
            <a:endParaRPr lang="en-US"/>
          </a:p>
        </p:txBody>
      </p:sp>
    </p:spTree>
    <p:extLst>
      <p:ext uri="{BB962C8B-B14F-4D97-AF65-F5344CB8AC3E}">
        <p14:creationId xmlns:p14="http://schemas.microsoft.com/office/powerpoint/2010/main" val="472809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FDF52-FA57-44AE-B620-D0CF8AD5C17A}" type="slidenum">
              <a:rPr lang="en-GB" altLang="en-US" smtClean="0"/>
              <a:pPr/>
              <a:t>17</a:t>
            </a:fld>
            <a:endParaRPr lang="en-GB" altLang="en-US"/>
          </a:p>
        </p:txBody>
      </p:sp>
    </p:spTree>
    <p:extLst>
      <p:ext uri="{BB962C8B-B14F-4D97-AF65-F5344CB8AC3E}">
        <p14:creationId xmlns:p14="http://schemas.microsoft.com/office/powerpoint/2010/main" val="718435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below 1MW, but nowadays,</a:t>
            </a:r>
            <a:r>
              <a:rPr lang="en-US" baseline="0" dirty="0"/>
              <a:t> they exist in the range of 10s of kW</a:t>
            </a:r>
          </a:p>
          <a:p>
            <a:r>
              <a:rPr lang="en-US" baseline="0" dirty="0"/>
              <a:t>Used for CHP applications</a:t>
            </a:r>
            <a:endParaRPr lang="en-US" dirty="0"/>
          </a:p>
        </p:txBody>
      </p:sp>
      <p:sp>
        <p:nvSpPr>
          <p:cNvPr id="4" name="Slide Number Placeholder 3"/>
          <p:cNvSpPr>
            <a:spLocks noGrp="1"/>
          </p:cNvSpPr>
          <p:nvPr>
            <p:ph type="sldNum" sz="quarter" idx="10"/>
          </p:nvPr>
        </p:nvSpPr>
        <p:spPr/>
        <p:txBody>
          <a:bodyPr/>
          <a:lstStyle/>
          <a:p>
            <a:fld id="{5E6B1460-3037-9E49-B826-B3AD04A33FD6}" type="slidenum">
              <a:rPr lang="en-US" smtClean="0"/>
              <a:t>18</a:t>
            </a:fld>
            <a:endParaRPr lang="en-US"/>
          </a:p>
        </p:txBody>
      </p:sp>
    </p:spTree>
    <p:extLst>
      <p:ext uri="{BB962C8B-B14F-4D97-AF65-F5344CB8AC3E}">
        <p14:creationId xmlns:p14="http://schemas.microsoft.com/office/powerpoint/2010/main" val="4138567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EFDF52-FA57-44AE-B620-D0CF8AD5C17A}" type="slidenum">
              <a:rPr lang="en-GB" altLang="en-US" smtClean="0"/>
              <a:pPr/>
              <a:t>30</a:t>
            </a:fld>
            <a:endParaRPr lang="en-GB" altLang="en-US"/>
          </a:p>
        </p:txBody>
      </p:sp>
    </p:spTree>
    <p:extLst>
      <p:ext uri="{BB962C8B-B14F-4D97-AF65-F5344CB8AC3E}">
        <p14:creationId xmlns:p14="http://schemas.microsoft.com/office/powerpoint/2010/main" val="23588913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365715" y="1491630"/>
            <a:ext cx="3951513" cy="1296144"/>
          </a:xfrm>
        </p:spPr>
        <p:txBody>
          <a:bodyPr/>
          <a:lstStyle>
            <a:lvl1pPr algn="l">
              <a:defRPr sz="4000" b="1" i="0">
                <a:solidFill>
                  <a:schemeClr val="bg1"/>
                </a:solidFill>
                <a:latin typeface="Arial" charset="0"/>
                <a:ea typeface="Arial" charset="0"/>
                <a:cs typeface="Arial" charset="0"/>
              </a:defRPr>
            </a:lvl1pPr>
          </a:lstStyle>
          <a:p>
            <a:r>
              <a:rPr lang="en-US" dirty="0"/>
              <a:t>Title here (Cover option 1)</a:t>
            </a:r>
          </a:p>
        </p:txBody>
      </p:sp>
      <p:sp>
        <p:nvSpPr>
          <p:cNvPr id="7" name="Content Placeholder 2"/>
          <p:cNvSpPr>
            <a:spLocks noGrp="1"/>
          </p:cNvSpPr>
          <p:nvPr>
            <p:ph idx="1" hasCustomPrompt="1"/>
          </p:nvPr>
        </p:nvSpPr>
        <p:spPr>
          <a:xfrm>
            <a:off x="4364903" y="3147814"/>
            <a:ext cx="3951513" cy="1224136"/>
          </a:xfrm>
        </p:spPr>
        <p:txBody>
          <a:bodyPr/>
          <a:lstStyle>
            <a:lvl1pPr marL="0" indent="0" algn="l">
              <a:buClr>
                <a:srgbClr val="C9122B"/>
              </a:buClr>
              <a:buFont typeface="Lucida Grande"/>
              <a:buNone/>
              <a:defRPr sz="2800">
                <a:solidFill>
                  <a:schemeClr val="bg1"/>
                </a:solidFill>
              </a:defRPr>
            </a:lvl1pPr>
            <a:lvl2pPr marL="347659" indent="-166686">
              <a:buClr>
                <a:srgbClr val="C9122B"/>
              </a:buClr>
              <a:buFont typeface="Lucida Grande"/>
              <a:buChar char="■"/>
              <a:defRPr/>
            </a:lvl2pPr>
            <a:lvl3pPr marL="538158" indent="-188911">
              <a:buClr>
                <a:srgbClr val="C9122B"/>
              </a:buClr>
              <a:buFont typeface="Lucida Grande"/>
              <a:buChar char="■"/>
              <a:defRPr/>
            </a:lvl3pPr>
            <a:lvl4pPr marL="712781" indent="-173037">
              <a:buClr>
                <a:srgbClr val="C9122B"/>
              </a:buClr>
              <a:buFont typeface="Lucida Grande"/>
              <a:buChar char="■"/>
              <a:defRPr sz="1800"/>
            </a:lvl4pPr>
            <a:lvl5pPr marL="898516" indent="-184148">
              <a:buClr>
                <a:srgbClr val="C9122B"/>
              </a:buClr>
              <a:buFont typeface="Lucida Grande"/>
              <a:buChar char="■"/>
              <a:defRPr sz="1800"/>
            </a:lvl5pPr>
          </a:lstStyle>
          <a:p>
            <a:pPr lvl="0"/>
            <a:r>
              <a:rPr lang="en-US" dirty="0"/>
              <a:t>Subtitle here</a:t>
            </a:r>
          </a:p>
        </p:txBody>
      </p:sp>
      <p:sp>
        <p:nvSpPr>
          <p:cNvPr id="2" name="Footer Placeholder 1">
            <a:extLst>
              <a:ext uri="{FF2B5EF4-FFF2-40B4-BE49-F238E27FC236}">
                <a16:creationId xmlns:a16="http://schemas.microsoft.com/office/drawing/2014/main" id="{60BEA9FF-B219-4D6D-AB05-0A7B82FC1390}"/>
              </a:ext>
            </a:extLst>
          </p:cNvPr>
          <p:cNvSpPr>
            <a:spLocks noGrp="1"/>
          </p:cNvSpPr>
          <p:nvPr>
            <p:ph type="ftr" sz="quarter" idx="10"/>
          </p:nvPr>
        </p:nvSpPr>
        <p:spPr/>
        <p:txBody>
          <a:bodyPr/>
          <a:lstStyle/>
          <a:p>
            <a:endParaRPr lang="en-GB"/>
          </a:p>
        </p:txBody>
      </p:sp>
      <p:sp>
        <p:nvSpPr>
          <p:cNvPr id="3" name="Slide Number Placeholder 2">
            <a:extLst>
              <a:ext uri="{FF2B5EF4-FFF2-40B4-BE49-F238E27FC236}">
                <a16:creationId xmlns:a16="http://schemas.microsoft.com/office/drawing/2014/main" id="{161D1A60-DD15-DE0F-C49C-ECED8B2362F6}"/>
              </a:ext>
            </a:extLst>
          </p:cNvPr>
          <p:cNvSpPr>
            <a:spLocks noGrp="1"/>
          </p:cNvSpPr>
          <p:nvPr>
            <p:ph type="sldNum" sz="quarter" idx="11"/>
          </p:nvPr>
        </p:nvSpPr>
        <p:spPr/>
        <p:txBody>
          <a:bodyPr/>
          <a:lstStyle/>
          <a:p>
            <a:fld id="{801AA6E7-7B11-41A0-BAB3-DDF3390E6F2F}" type="slidenum">
              <a:rPr lang="en-GB" smtClean="0"/>
              <a:t>‹#›</a:t>
            </a:fld>
            <a:endParaRPr lang="en-GB"/>
          </a:p>
        </p:txBody>
      </p:sp>
    </p:spTree>
    <p:extLst>
      <p:ext uri="{BB962C8B-B14F-4D97-AF65-F5344CB8AC3E}">
        <p14:creationId xmlns:p14="http://schemas.microsoft.com/office/powerpoint/2010/main" val="961641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0000" y="1440001"/>
            <a:ext cx="7414874" cy="3291990"/>
          </a:xfrm>
        </p:spPr>
        <p:txBody>
          <a:bodyPr/>
          <a:lstStyle>
            <a:lvl1pPr marL="342900" indent="-342900">
              <a:buClr>
                <a:srgbClr val="10CF53"/>
              </a:buClr>
              <a:buFont typeface="Wingdings" pitchFamily="2" charset="2"/>
              <a:buChar char="§"/>
              <a:defRPr/>
            </a:lvl1pPr>
            <a:lvl2pPr marL="523873" indent="-342900">
              <a:buClr>
                <a:srgbClr val="10CF53"/>
              </a:buClr>
              <a:buFont typeface="Wingdings" pitchFamily="2" charset="2"/>
              <a:buChar char="§"/>
              <a:defRPr/>
            </a:lvl2pPr>
            <a:lvl3pPr marL="692147" indent="-342900">
              <a:buClr>
                <a:srgbClr val="10CF53"/>
              </a:buClr>
              <a:buFont typeface="Wingdings" pitchFamily="2" charset="2"/>
              <a:buChar char="§"/>
              <a:defRPr/>
            </a:lvl3pPr>
            <a:lvl4pPr marL="712781" indent="-173037">
              <a:buClr>
                <a:srgbClr val="C9122B"/>
              </a:buClr>
              <a:buFont typeface="Wingdings" panose="05000000000000000000" pitchFamily="2" charset="2"/>
              <a:buChar char="§"/>
              <a:defRPr sz="1800"/>
            </a:lvl4pPr>
            <a:lvl5pPr marL="898516" indent="-184148">
              <a:buClr>
                <a:srgbClr val="C9122B"/>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3BD1F0D6-76E2-826C-A0FA-FA6540F7A516}"/>
              </a:ext>
            </a:extLst>
          </p:cNvPr>
          <p:cNvSpPr>
            <a:spLocks noGrp="1"/>
          </p:cNvSpPr>
          <p:nvPr>
            <p:ph type="title"/>
          </p:nvPr>
        </p:nvSpPr>
        <p:spPr>
          <a:xfrm>
            <a:off x="1260000" y="511200"/>
            <a:ext cx="7414874" cy="836414"/>
          </a:xfrm>
        </p:spPr>
        <p:txBody>
          <a:bodyPr/>
          <a:lstStyle>
            <a:lvl1pPr>
              <a:defRPr b="1" i="0">
                <a:solidFill>
                  <a:schemeClr val="tx1"/>
                </a:solidFill>
                <a:latin typeface="Arial" charset="0"/>
                <a:ea typeface="Arial" charset="0"/>
                <a:cs typeface="Arial"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EBD1305B-1B3D-9754-93D1-C12A0062AF87}"/>
              </a:ext>
            </a:extLst>
          </p:cNvPr>
          <p:cNvSpPr>
            <a:spLocks noGrp="1"/>
          </p:cNvSpPr>
          <p:nvPr>
            <p:ph type="ftr" sz="quarter" idx="10"/>
          </p:nvPr>
        </p:nvSpPr>
        <p:spPr/>
        <p:txBody>
          <a:bodyPr/>
          <a:lstStyle/>
          <a:p>
            <a:endParaRPr lang="en-GB"/>
          </a:p>
        </p:txBody>
      </p:sp>
      <p:sp>
        <p:nvSpPr>
          <p:cNvPr id="5" name="Slide Number Placeholder 4">
            <a:extLst>
              <a:ext uri="{FF2B5EF4-FFF2-40B4-BE49-F238E27FC236}">
                <a16:creationId xmlns:a16="http://schemas.microsoft.com/office/drawing/2014/main" id="{7501E24D-1D0E-28E9-A884-DC851B2F874B}"/>
              </a:ext>
            </a:extLst>
          </p:cNvPr>
          <p:cNvSpPr>
            <a:spLocks noGrp="1"/>
          </p:cNvSpPr>
          <p:nvPr>
            <p:ph type="sldNum" sz="quarter" idx="11"/>
          </p:nvPr>
        </p:nvSpPr>
        <p:spPr/>
        <p:txBody>
          <a:bodyPr/>
          <a:lstStyle/>
          <a:p>
            <a:fld id="{801AA6E7-7B11-41A0-BAB3-DDF3390E6F2F}" type="slidenum">
              <a:rPr lang="en-GB" smtClean="0"/>
              <a:t>‹#›</a:t>
            </a:fld>
            <a:endParaRPr lang="en-GB"/>
          </a:p>
        </p:txBody>
      </p:sp>
    </p:spTree>
    <p:extLst>
      <p:ext uri="{BB962C8B-B14F-4D97-AF65-F5344CB8AC3E}">
        <p14:creationId xmlns:p14="http://schemas.microsoft.com/office/powerpoint/2010/main" val="668665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0000" y="1440001"/>
            <a:ext cx="7414874" cy="3291990"/>
          </a:xfrm>
        </p:spPr>
        <p:txBody>
          <a:bodyPr/>
          <a:lstStyle>
            <a:lvl1pPr marL="342900" indent="-342900">
              <a:buClr>
                <a:srgbClr val="10CF53"/>
              </a:buClr>
              <a:buFont typeface="Wingdings" pitchFamily="2" charset="2"/>
              <a:buChar char="§"/>
              <a:defRPr/>
            </a:lvl1pPr>
            <a:lvl2pPr marL="523873" indent="-342900">
              <a:buClr>
                <a:srgbClr val="10CF53"/>
              </a:buClr>
              <a:buFont typeface="Wingdings" pitchFamily="2" charset="2"/>
              <a:buChar char="§"/>
              <a:defRPr/>
            </a:lvl2pPr>
            <a:lvl3pPr marL="692147" indent="-342900">
              <a:buClr>
                <a:srgbClr val="10CF53"/>
              </a:buClr>
              <a:buFont typeface="Wingdings" pitchFamily="2" charset="2"/>
              <a:buChar char="§"/>
              <a:defRPr/>
            </a:lvl3pPr>
            <a:lvl4pPr marL="712781" indent="-173037">
              <a:buClr>
                <a:srgbClr val="C9122B"/>
              </a:buClr>
              <a:buFont typeface="Wingdings" panose="05000000000000000000" pitchFamily="2" charset="2"/>
              <a:buChar char="§"/>
              <a:defRPr sz="1800"/>
            </a:lvl4pPr>
            <a:lvl5pPr marL="898516" indent="-184148">
              <a:buClr>
                <a:srgbClr val="C9122B"/>
              </a:buClr>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3BD1F0D6-76E2-826C-A0FA-FA6540F7A516}"/>
              </a:ext>
            </a:extLst>
          </p:cNvPr>
          <p:cNvSpPr>
            <a:spLocks noGrp="1"/>
          </p:cNvSpPr>
          <p:nvPr>
            <p:ph type="title"/>
          </p:nvPr>
        </p:nvSpPr>
        <p:spPr>
          <a:xfrm>
            <a:off x="1260000" y="511200"/>
            <a:ext cx="7414874" cy="836414"/>
          </a:xfrm>
        </p:spPr>
        <p:txBody>
          <a:bodyPr/>
          <a:lstStyle>
            <a:lvl1pPr>
              <a:defRPr b="1" i="0">
                <a:solidFill>
                  <a:schemeClr val="tx1"/>
                </a:solidFill>
                <a:latin typeface="Arial" charset="0"/>
                <a:ea typeface="Arial" charset="0"/>
                <a:cs typeface="Arial" charset="0"/>
              </a:defRPr>
            </a:lvl1pPr>
          </a:lstStyle>
          <a:p>
            <a:r>
              <a:rPr lang="en-US" dirty="0"/>
              <a:t>Click to edit Master title style</a:t>
            </a:r>
          </a:p>
        </p:txBody>
      </p:sp>
      <p:sp>
        <p:nvSpPr>
          <p:cNvPr id="4" name="Footer Placeholder 3">
            <a:extLst>
              <a:ext uri="{FF2B5EF4-FFF2-40B4-BE49-F238E27FC236}">
                <a16:creationId xmlns:a16="http://schemas.microsoft.com/office/drawing/2014/main" id="{AD4000AF-B15E-3F19-48CE-8EE2141F69F5}"/>
              </a:ext>
            </a:extLst>
          </p:cNvPr>
          <p:cNvSpPr>
            <a:spLocks noGrp="1"/>
          </p:cNvSpPr>
          <p:nvPr>
            <p:ph type="ftr" sz="quarter" idx="10"/>
          </p:nvPr>
        </p:nvSpPr>
        <p:spPr/>
        <p:txBody>
          <a:bodyPr/>
          <a:lstStyle/>
          <a:p>
            <a:endParaRPr lang="en-GB"/>
          </a:p>
        </p:txBody>
      </p:sp>
      <p:sp>
        <p:nvSpPr>
          <p:cNvPr id="5" name="Slide Number Placeholder 4">
            <a:extLst>
              <a:ext uri="{FF2B5EF4-FFF2-40B4-BE49-F238E27FC236}">
                <a16:creationId xmlns:a16="http://schemas.microsoft.com/office/drawing/2014/main" id="{A77E8EB5-A474-0CB2-F3D7-77DC6383B428}"/>
              </a:ext>
            </a:extLst>
          </p:cNvPr>
          <p:cNvSpPr>
            <a:spLocks noGrp="1"/>
          </p:cNvSpPr>
          <p:nvPr>
            <p:ph type="sldNum" sz="quarter" idx="11"/>
          </p:nvPr>
        </p:nvSpPr>
        <p:spPr/>
        <p:txBody>
          <a:bodyPr/>
          <a:lstStyle/>
          <a:p>
            <a:fld id="{801AA6E7-7B11-41A0-BAB3-DDF3390E6F2F}" type="slidenum">
              <a:rPr lang="en-GB" smtClean="0"/>
              <a:t>‹#›</a:t>
            </a:fld>
            <a:endParaRPr lang="en-GB"/>
          </a:p>
        </p:txBody>
      </p:sp>
    </p:spTree>
    <p:extLst>
      <p:ext uri="{BB962C8B-B14F-4D97-AF65-F5344CB8AC3E}">
        <p14:creationId xmlns:p14="http://schemas.microsoft.com/office/powerpoint/2010/main" val="3498314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F5A8-FD98-7D94-2F4A-8176CB4231AF}"/>
              </a:ext>
            </a:extLst>
          </p:cNvPr>
          <p:cNvSpPr>
            <a:spLocks noGrp="1"/>
          </p:cNvSpPr>
          <p:nvPr>
            <p:ph type="title"/>
          </p:nvPr>
        </p:nvSpPr>
        <p:spPr>
          <a:xfrm>
            <a:off x="467544" y="511200"/>
            <a:ext cx="8207330" cy="836414"/>
          </a:xfrm>
        </p:spPr>
        <p:txBody>
          <a:bodyPr/>
          <a:lstStyle/>
          <a:p>
            <a:endParaRPr lang="en-GB" dirty="0"/>
          </a:p>
        </p:txBody>
      </p:sp>
      <p:sp>
        <p:nvSpPr>
          <p:cNvPr id="3" name="Footer Placeholder 2">
            <a:extLst>
              <a:ext uri="{FF2B5EF4-FFF2-40B4-BE49-F238E27FC236}">
                <a16:creationId xmlns:a16="http://schemas.microsoft.com/office/drawing/2014/main" id="{12A5E90C-0343-C3F4-02AE-DA6B009AD621}"/>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E45C12A0-0E0C-8135-0D18-D72925C65815}"/>
              </a:ext>
            </a:extLst>
          </p:cNvPr>
          <p:cNvSpPr>
            <a:spLocks noGrp="1"/>
          </p:cNvSpPr>
          <p:nvPr>
            <p:ph type="sldNum" sz="quarter" idx="11"/>
          </p:nvPr>
        </p:nvSpPr>
        <p:spPr/>
        <p:txBody>
          <a:bodyPr/>
          <a:lstStyle/>
          <a:p>
            <a:fld id="{801AA6E7-7B11-41A0-BAB3-DDF3390E6F2F}" type="slidenum">
              <a:rPr lang="en-GB" smtClean="0"/>
              <a:t>‹#›</a:t>
            </a:fld>
            <a:endParaRPr lang="en-GB"/>
          </a:p>
        </p:txBody>
      </p:sp>
    </p:spTree>
    <p:extLst>
      <p:ext uri="{BB962C8B-B14F-4D97-AF65-F5344CB8AC3E}">
        <p14:creationId xmlns:p14="http://schemas.microsoft.com/office/powerpoint/2010/main" val="3302599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184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7B5F-20D4-351D-6F7A-5CEBA597B4BA}"/>
              </a:ext>
            </a:extLst>
          </p:cNvPr>
          <p:cNvSpPr>
            <a:spLocks noGrp="1"/>
          </p:cNvSpPr>
          <p:nvPr>
            <p:ph type="title" hasCustomPrompt="1"/>
          </p:nvPr>
        </p:nvSpPr>
        <p:spPr>
          <a:xfrm>
            <a:off x="2195737" y="411510"/>
            <a:ext cx="6498534" cy="1296144"/>
          </a:xfrm>
        </p:spPr>
        <p:txBody>
          <a:bodyPr/>
          <a:lstStyle>
            <a:lvl1pPr algn="l">
              <a:defRPr sz="4000" b="1" i="0">
                <a:solidFill>
                  <a:schemeClr val="bg1"/>
                </a:solidFill>
                <a:latin typeface="Arial" charset="0"/>
                <a:ea typeface="Arial" charset="0"/>
                <a:cs typeface="Arial" charset="0"/>
              </a:defRPr>
            </a:lvl1pPr>
          </a:lstStyle>
          <a:p>
            <a:r>
              <a:rPr lang="en-US" dirty="0"/>
              <a:t>Title here </a:t>
            </a:r>
            <a:br>
              <a:rPr lang="en-US" dirty="0"/>
            </a:br>
            <a:r>
              <a:rPr lang="en-US" dirty="0"/>
              <a:t>(Cover option 3)</a:t>
            </a:r>
          </a:p>
        </p:txBody>
      </p:sp>
      <p:sp>
        <p:nvSpPr>
          <p:cNvPr id="3" name="Content Placeholder 2">
            <a:extLst>
              <a:ext uri="{FF2B5EF4-FFF2-40B4-BE49-F238E27FC236}">
                <a16:creationId xmlns:a16="http://schemas.microsoft.com/office/drawing/2014/main" id="{633E12A3-54E7-95D3-974E-819A1F0BA2CD}"/>
              </a:ext>
            </a:extLst>
          </p:cNvPr>
          <p:cNvSpPr>
            <a:spLocks noGrp="1"/>
          </p:cNvSpPr>
          <p:nvPr>
            <p:ph idx="1" hasCustomPrompt="1"/>
          </p:nvPr>
        </p:nvSpPr>
        <p:spPr>
          <a:xfrm>
            <a:off x="2195737" y="1851670"/>
            <a:ext cx="6480719" cy="2880320"/>
          </a:xfrm>
        </p:spPr>
        <p:txBody>
          <a:bodyPr/>
          <a:lstStyle>
            <a:lvl1pPr marL="0" indent="0" algn="l">
              <a:buClr>
                <a:srgbClr val="C9122B"/>
              </a:buClr>
              <a:buFont typeface="Lucida Grande"/>
              <a:buNone/>
              <a:defRPr sz="2800">
                <a:solidFill>
                  <a:schemeClr val="bg1"/>
                </a:solidFill>
              </a:defRPr>
            </a:lvl1pPr>
            <a:lvl2pPr marL="347659" indent="-166686">
              <a:buClr>
                <a:srgbClr val="C9122B"/>
              </a:buClr>
              <a:buFont typeface="Lucida Grande"/>
              <a:buChar char="■"/>
              <a:defRPr/>
            </a:lvl2pPr>
            <a:lvl3pPr marL="538158" indent="-188911">
              <a:buClr>
                <a:srgbClr val="C9122B"/>
              </a:buClr>
              <a:buFont typeface="Lucida Grande"/>
              <a:buChar char="■"/>
              <a:defRPr/>
            </a:lvl3pPr>
            <a:lvl4pPr marL="712781" indent="-173037">
              <a:buClr>
                <a:srgbClr val="C9122B"/>
              </a:buClr>
              <a:buFont typeface="Lucida Grande"/>
              <a:buChar char="■"/>
              <a:defRPr sz="1800"/>
            </a:lvl4pPr>
            <a:lvl5pPr marL="898516" indent="-184148">
              <a:buClr>
                <a:srgbClr val="C9122B"/>
              </a:buClr>
              <a:buFont typeface="Lucida Grande"/>
              <a:buChar char="■"/>
              <a:defRPr sz="1800"/>
            </a:lvl5pPr>
          </a:lstStyle>
          <a:p>
            <a:pPr lvl="0"/>
            <a:r>
              <a:rPr lang="en-US" dirty="0"/>
              <a:t>Subtitle here</a:t>
            </a:r>
          </a:p>
        </p:txBody>
      </p:sp>
      <p:sp>
        <p:nvSpPr>
          <p:cNvPr id="4" name="Footer Placeholder 3">
            <a:extLst>
              <a:ext uri="{FF2B5EF4-FFF2-40B4-BE49-F238E27FC236}">
                <a16:creationId xmlns:a16="http://schemas.microsoft.com/office/drawing/2014/main" id="{BE821753-2F6F-CCD6-08AB-7E8C355239A3}"/>
              </a:ext>
            </a:extLst>
          </p:cNvPr>
          <p:cNvSpPr>
            <a:spLocks noGrp="1"/>
          </p:cNvSpPr>
          <p:nvPr>
            <p:ph type="ftr" sz="quarter" idx="10"/>
          </p:nvPr>
        </p:nvSpPr>
        <p:spPr/>
        <p:txBody>
          <a:bodyPr/>
          <a:lstStyle/>
          <a:p>
            <a:endParaRPr lang="en-GB"/>
          </a:p>
        </p:txBody>
      </p:sp>
      <p:sp>
        <p:nvSpPr>
          <p:cNvPr id="5" name="Slide Number Placeholder 4">
            <a:extLst>
              <a:ext uri="{FF2B5EF4-FFF2-40B4-BE49-F238E27FC236}">
                <a16:creationId xmlns:a16="http://schemas.microsoft.com/office/drawing/2014/main" id="{5645556E-05BD-EA26-976B-27FED863D888}"/>
              </a:ext>
            </a:extLst>
          </p:cNvPr>
          <p:cNvSpPr>
            <a:spLocks noGrp="1"/>
          </p:cNvSpPr>
          <p:nvPr>
            <p:ph type="sldNum" sz="quarter" idx="11"/>
          </p:nvPr>
        </p:nvSpPr>
        <p:spPr/>
        <p:txBody>
          <a:bodyPr/>
          <a:lstStyle/>
          <a:p>
            <a:fld id="{801AA6E7-7B11-41A0-BAB3-DDF3390E6F2F}" type="slidenum">
              <a:rPr lang="en-GB" smtClean="0"/>
              <a:t>‹#›</a:t>
            </a:fld>
            <a:endParaRPr lang="en-GB"/>
          </a:p>
        </p:txBody>
      </p:sp>
    </p:spTree>
    <p:extLst>
      <p:ext uri="{BB962C8B-B14F-4D97-AF65-F5344CB8AC3E}">
        <p14:creationId xmlns:p14="http://schemas.microsoft.com/office/powerpoint/2010/main" val="4166667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7B5F-20D4-351D-6F7A-5CEBA597B4BA}"/>
              </a:ext>
            </a:extLst>
          </p:cNvPr>
          <p:cNvSpPr>
            <a:spLocks noGrp="1"/>
          </p:cNvSpPr>
          <p:nvPr>
            <p:ph type="title" hasCustomPrompt="1"/>
          </p:nvPr>
        </p:nvSpPr>
        <p:spPr>
          <a:xfrm>
            <a:off x="2195737" y="411510"/>
            <a:ext cx="6498534" cy="1296144"/>
          </a:xfrm>
        </p:spPr>
        <p:txBody>
          <a:bodyPr/>
          <a:lstStyle>
            <a:lvl1pPr algn="l">
              <a:defRPr sz="4000" b="1" i="0">
                <a:solidFill>
                  <a:schemeClr val="tx1"/>
                </a:solidFill>
                <a:latin typeface="Arial" charset="0"/>
                <a:ea typeface="Arial" charset="0"/>
                <a:cs typeface="Arial" charset="0"/>
              </a:defRPr>
            </a:lvl1pPr>
          </a:lstStyle>
          <a:p>
            <a:r>
              <a:rPr lang="en-US" dirty="0"/>
              <a:t>Title here </a:t>
            </a:r>
            <a:br>
              <a:rPr lang="en-US" dirty="0"/>
            </a:br>
            <a:r>
              <a:rPr lang="en-US" dirty="0"/>
              <a:t>(Cover option 4)</a:t>
            </a:r>
          </a:p>
        </p:txBody>
      </p:sp>
      <p:sp>
        <p:nvSpPr>
          <p:cNvPr id="3" name="Content Placeholder 2">
            <a:extLst>
              <a:ext uri="{FF2B5EF4-FFF2-40B4-BE49-F238E27FC236}">
                <a16:creationId xmlns:a16="http://schemas.microsoft.com/office/drawing/2014/main" id="{633E12A3-54E7-95D3-974E-819A1F0BA2CD}"/>
              </a:ext>
            </a:extLst>
          </p:cNvPr>
          <p:cNvSpPr>
            <a:spLocks noGrp="1"/>
          </p:cNvSpPr>
          <p:nvPr>
            <p:ph idx="1" hasCustomPrompt="1"/>
          </p:nvPr>
        </p:nvSpPr>
        <p:spPr>
          <a:xfrm>
            <a:off x="2195737" y="1851670"/>
            <a:ext cx="6480719" cy="2880320"/>
          </a:xfrm>
        </p:spPr>
        <p:txBody>
          <a:bodyPr/>
          <a:lstStyle>
            <a:lvl1pPr marL="0" indent="0" algn="l">
              <a:buClr>
                <a:srgbClr val="C9122B"/>
              </a:buClr>
              <a:buFont typeface="Lucida Grande"/>
              <a:buNone/>
              <a:defRPr sz="2800">
                <a:solidFill>
                  <a:schemeClr val="tx1"/>
                </a:solidFill>
              </a:defRPr>
            </a:lvl1pPr>
            <a:lvl2pPr marL="347659" indent="-166686">
              <a:buClr>
                <a:srgbClr val="C9122B"/>
              </a:buClr>
              <a:buFont typeface="Lucida Grande"/>
              <a:buChar char="■"/>
              <a:defRPr/>
            </a:lvl2pPr>
            <a:lvl3pPr marL="538158" indent="-188911">
              <a:buClr>
                <a:srgbClr val="C9122B"/>
              </a:buClr>
              <a:buFont typeface="Lucida Grande"/>
              <a:buChar char="■"/>
              <a:defRPr/>
            </a:lvl3pPr>
            <a:lvl4pPr marL="712781" indent="-173037">
              <a:buClr>
                <a:srgbClr val="C9122B"/>
              </a:buClr>
              <a:buFont typeface="Lucida Grande"/>
              <a:buChar char="■"/>
              <a:defRPr sz="1800"/>
            </a:lvl4pPr>
            <a:lvl5pPr marL="898516" indent="-184148">
              <a:buClr>
                <a:srgbClr val="C9122B"/>
              </a:buClr>
              <a:buFont typeface="Lucida Grande"/>
              <a:buChar char="■"/>
              <a:defRPr sz="1800"/>
            </a:lvl5pPr>
          </a:lstStyle>
          <a:p>
            <a:pPr lvl="0"/>
            <a:r>
              <a:rPr lang="en-US" dirty="0"/>
              <a:t>Subtitle here</a:t>
            </a:r>
          </a:p>
        </p:txBody>
      </p:sp>
      <p:sp>
        <p:nvSpPr>
          <p:cNvPr id="4" name="Footer Placeholder 3">
            <a:extLst>
              <a:ext uri="{FF2B5EF4-FFF2-40B4-BE49-F238E27FC236}">
                <a16:creationId xmlns:a16="http://schemas.microsoft.com/office/drawing/2014/main" id="{5D22DC19-7458-3483-0216-177930BB8CD7}"/>
              </a:ext>
            </a:extLst>
          </p:cNvPr>
          <p:cNvSpPr>
            <a:spLocks noGrp="1"/>
          </p:cNvSpPr>
          <p:nvPr>
            <p:ph type="ftr" sz="quarter" idx="10"/>
          </p:nvPr>
        </p:nvSpPr>
        <p:spPr/>
        <p:txBody>
          <a:bodyPr/>
          <a:lstStyle/>
          <a:p>
            <a:endParaRPr lang="en-GB"/>
          </a:p>
        </p:txBody>
      </p:sp>
      <p:sp>
        <p:nvSpPr>
          <p:cNvPr id="5" name="Slide Number Placeholder 4">
            <a:extLst>
              <a:ext uri="{FF2B5EF4-FFF2-40B4-BE49-F238E27FC236}">
                <a16:creationId xmlns:a16="http://schemas.microsoft.com/office/drawing/2014/main" id="{EEEA2797-CEC9-EC65-37C3-A686F4F3AD02}"/>
              </a:ext>
            </a:extLst>
          </p:cNvPr>
          <p:cNvSpPr>
            <a:spLocks noGrp="1"/>
          </p:cNvSpPr>
          <p:nvPr>
            <p:ph type="sldNum" sz="quarter" idx="11"/>
          </p:nvPr>
        </p:nvSpPr>
        <p:spPr/>
        <p:txBody>
          <a:bodyPr/>
          <a:lstStyle/>
          <a:p>
            <a:fld id="{801AA6E7-7B11-41A0-BAB3-DDF3390E6F2F}" type="slidenum">
              <a:rPr lang="en-GB" smtClean="0"/>
              <a:t>‹#›</a:t>
            </a:fld>
            <a:endParaRPr lang="en-GB"/>
          </a:p>
        </p:txBody>
      </p:sp>
    </p:spTree>
    <p:extLst>
      <p:ext uri="{BB962C8B-B14F-4D97-AF65-F5344CB8AC3E}">
        <p14:creationId xmlns:p14="http://schemas.microsoft.com/office/powerpoint/2010/main" val="4039218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p:cNvSpPr>
            <a:spLocks noGrp="1"/>
          </p:cNvSpPr>
          <p:nvPr>
            <p:ph idx="1" hasCustomPrompt="1"/>
          </p:nvPr>
        </p:nvSpPr>
        <p:spPr>
          <a:xfrm>
            <a:off x="2051719" y="1440000"/>
            <a:ext cx="5184577" cy="2988332"/>
          </a:xfrm>
        </p:spPr>
        <p:txBody>
          <a:bodyPr/>
          <a:lstStyle>
            <a:lvl1pPr marL="179386" indent="-179386">
              <a:buClr>
                <a:schemeClr val="tx1"/>
              </a:buClr>
              <a:buFont typeface="Wingdings" panose="05000000000000000000" pitchFamily="2" charset="2"/>
              <a:buChar char="§"/>
              <a:defRPr>
                <a:solidFill>
                  <a:schemeClr val="bg1"/>
                </a:solidFill>
              </a:defRPr>
            </a:lvl1pPr>
            <a:lvl2pPr marL="347659" indent="-166686">
              <a:buClr>
                <a:schemeClr val="tx1"/>
              </a:buClr>
              <a:buFont typeface="Wingdings" panose="05000000000000000000" pitchFamily="2" charset="2"/>
              <a:buChar char="§"/>
              <a:defRPr>
                <a:solidFill>
                  <a:schemeClr val="bg1"/>
                </a:solidFill>
              </a:defRPr>
            </a:lvl2pPr>
            <a:lvl3pPr marL="538158" indent="-188911">
              <a:buClr>
                <a:schemeClr val="tx1"/>
              </a:buClr>
              <a:buFont typeface="Wingdings" panose="05000000000000000000" pitchFamily="2" charset="2"/>
              <a:buChar char="§"/>
              <a:defRPr>
                <a:solidFill>
                  <a:schemeClr val="bg1"/>
                </a:solidFill>
              </a:defRPr>
            </a:lvl3pPr>
            <a:lvl4pPr marL="712781" indent="-173037">
              <a:buClr>
                <a:srgbClr val="C9122B"/>
              </a:buClr>
              <a:buFont typeface="Wingdings" panose="05000000000000000000" pitchFamily="2" charset="2"/>
              <a:buChar char="§"/>
              <a:defRPr sz="1800">
                <a:solidFill>
                  <a:schemeClr val="bg1"/>
                </a:solidFill>
              </a:defRPr>
            </a:lvl4pPr>
            <a:lvl5pPr marL="899991" indent="-183598">
              <a:buClr>
                <a:srgbClr val="C9122B"/>
              </a:buClr>
              <a:buSzPct val="110000"/>
              <a:buFont typeface="Wingdings" panose="05000000000000000000" pitchFamily="2" charset="2"/>
              <a:buChar char="§"/>
              <a:defRPr sz="1800">
                <a:solidFill>
                  <a:schemeClr val="bg1"/>
                </a:solidFill>
              </a:defRPr>
            </a:lvl5pPr>
          </a:lstStyle>
          <a:p>
            <a:pPr lvl="0"/>
            <a:r>
              <a:rPr lang="en-US" dirty="0"/>
              <a:t>Content or subheading here</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B3C12380-3E9E-6512-0E0B-5CF4C1EAA6E9}"/>
              </a:ext>
            </a:extLst>
          </p:cNvPr>
          <p:cNvSpPr>
            <a:spLocks noGrp="1"/>
          </p:cNvSpPr>
          <p:nvPr>
            <p:ph type="title" hasCustomPrompt="1"/>
          </p:nvPr>
        </p:nvSpPr>
        <p:spPr>
          <a:xfrm>
            <a:off x="2053282" y="512464"/>
            <a:ext cx="5183014" cy="619126"/>
          </a:xfrm>
        </p:spPr>
        <p:txBody>
          <a:bodyPr/>
          <a:lstStyle>
            <a:lvl1pPr>
              <a:defRPr sz="2600">
                <a:solidFill>
                  <a:schemeClr val="bg1"/>
                </a:solidFill>
              </a:defRPr>
            </a:lvl1pPr>
          </a:lstStyle>
          <a:p>
            <a:r>
              <a:rPr lang="en-GB" dirty="0"/>
              <a:t>Click to edit section divider title</a:t>
            </a:r>
            <a:endParaRPr lang="en-US" dirty="0"/>
          </a:p>
        </p:txBody>
      </p:sp>
      <p:sp>
        <p:nvSpPr>
          <p:cNvPr id="3" name="Footer Placeholder 2">
            <a:extLst>
              <a:ext uri="{FF2B5EF4-FFF2-40B4-BE49-F238E27FC236}">
                <a16:creationId xmlns:a16="http://schemas.microsoft.com/office/drawing/2014/main" id="{B8E47FE9-E628-5A79-E8F1-EBE473F87699}"/>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3BF5223A-470F-637E-2E58-02EEE41074E5}"/>
              </a:ext>
            </a:extLst>
          </p:cNvPr>
          <p:cNvSpPr>
            <a:spLocks noGrp="1"/>
          </p:cNvSpPr>
          <p:nvPr>
            <p:ph type="sldNum" sz="quarter" idx="11"/>
          </p:nvPr>
        </p:nvSpPr>
        <p:spPr/>
        <p:txBody>
          <a:bodyPr/>
          <a:lstStyle/>
          <a:p>
            <a:fld id="{801AA6E7-7B11-41A0-BAB3-DDF3390E6F2F}" type="slidenum">
              <a:rPr lang="en-GB" smtClean="0"/>
              <a:t>‹#›</a:t>
            </a:fld>
            <a:endParaRPr lang="en-GB"/>
          </a:p>
        </p:txBody>
      </p:sp>
    </p:spTree>
    <p:extLst>
      <p:ext uri="{BB962C8B-B14F-4D97-AF65-F5344CB8AC3E}">
        <p14:creationId xmlns:p14="http://schemas.microsoft.com/office/powerpoint/2010/main" val="954540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0000" y="511200"/>
            <a:ext cx="7414874" cy="836414"/>
          </a:xfrm>
        </p:spPr>
        <p:txBody>
          <a:bodyPr/>
          <a:lstStyle>
            <a:lvl1pPr>
              <a:defRPr b="1" i="0">
                <a:solidFill>
                  <a:schemeClr val="tx1"/>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1260000" y="1440000"/>
            <a:ext cx="7414874" cy="3291990"/>
          </a:xfrm>
        </p:spPr>
        <p:txBody>
          <a:bodyPr/>
          <a:lstStyle>
            <a:lvl1pPr marL="179386" indent="-179386">
              <a:buClr>
                <a:srgbClr val="10CF53"/>
              </a:buClr>
              <a:buFont typeface="Wingdings" panose="05000000000000000000" pitchFamily="2" charset="2"/>
              <a:buChar char="§"/>
              <a:defRPr/>
            </a:lvl1pPr>
            <a:lvl2pPr marL="347659" indent="-166686">
              <a:buClr>
                <a:srgbClr val="10CF53"/>
              </a:buClr>
              <a:buFont typeface="Wingdings" panose="05000000000000000000" pitchFamily="2" charset="2"/>
              <a:buChar char="§"/>
              <a:defRPr/>
            </a:lvl2pPr>
            <a:lvl3pPr marL="538158" indent="-188911">
              <a:buClr>
                <a:srgbClr val="10CF53"/>
              </a:buClr>
              <a:buFont typeface="Wingdings" panose="05000000000000000000" pitchFamily="2" charset="2"/>
              <a:buChar char="§"/>
              <a:defRPr/>
            </a:lvl3pPr>
            <a:lvl4pPr marL="712781" indent="-173037">
              <a:buClr>
                <a:srgbClr val="C9122B"/>
              </a:buClr>
              <a:buFont typeface="Wingdings" panose="05000000000000000000" pitchFamily="2" charset="2"/>
              <a:buChar char="§"/>
              <a:defRPr sz="1800"/>
            </a:lvl4pPr>
            <a:lvl5pPr marL="899991" indent="-183598">
              <a:buClr>
                <a:srgbClr val="C9122B"/>
              </a:buClr>
              <a:buSzPct val="1100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p:txBody>
      </p:sp>
      <p:sp>
        <p:nvSpPr>
          <p:cNvPr id="4" name="Footer Placeholder 3">
            <a:extLst>
              <a:ext uri="{FF2B5EF4-FFF2-40B4-BE49-F238E27FC236}">
                <a16:creationId xmlns:a16="http://schemas.microsoft.com/office/drawing/2014/main" id="{19C04B12-3C21-951A-6519-E08E5E78163F}"/>
              </a:ext>
            </a:extLst>
          </p:cNvPr>
          <p:cNvSpPr>
            <a:spLocks noGrp="1"/>
          </p:cNvSpPr>
          <p:nvPr>
            <p:ph type="ftr" sz="quarter" idx="10"/>
          </p:nvPr>
        </p:nvSpPr>
        <p:spPr/>
        <p:txBody>
          <a:bodyPr/>
          <a:lstStyle/>
          <a:p>
            <a:endParaRPr lang="en-GB"/>
          </a:p>
        </p:txBody>
      </p:sp>
      <p:sp>
        <p:nvSpPr>
          <p:cNvPr id="5" name="Slide Number Placeholder 4">
            <a:extLst>
              <a:ext uri="{FF2B5EF4-FFF2-40B4-BE49-F238E27FC236}">
                <a16:creationId xmlns:a16="http://schemas.microsoft.com/office/drawing/2014/main" id="{7E5106CC-554F-C784-B2B2-242EBB0DCC09}"/>
              </a:ext>
            </a:extLst>
          </p:cNvPr>
          <p:cNvSpPr>
            <a:spLocks noGrp="1"/>
          </p:cNvSpPr>
          <p:nvPr>
            <p:ph type="sldNum" sz="quarter" idx="11"/>
          </p:nvPr>
        </p:nvSpPr>
        <p:spPr/>
        <p:txBody>
          <a:bodyPr/>
          <a:lstStyle/>
          <a:p>
            <a:fld id="{801AA6E7-7B11-41A0-BAB3-DDF3390E6F2F}" type="slidenum">
              <a:rPr lang="en-GB" smtClean="0"/>
              <a:t>‹#›</a:t>
            </a:fld>
            <a:endParaRPr lang="en-GB"/>
          </a:p>
        </p:txBody>
      </p:sp>
    </p:spTree>
    <p:extLst>
      <p:ext uri="{BB962C8B-B14F-4D97-AF65-F5344CB8AC3E}">
        <p14:creationId xmlns:p14="http://schemas.microsoft.com/office/powerpoint/2010/main" val="1261618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4DDCA5-AC37-4CC2-6FFF-BF2075029FD5}"/>
              </a:ext>
            </a:extLst>
          </p:cNvPr>
          <p:cNvSpPr>
            <a:spLocks noGrp="1"/>
          </p:cNvSpPr>
          <p:nvPr>
            <p:ph type="body" idx="1" hasCustomPrompt="1"/>
          </p:nvPr>
        </p:nvSpPr>
        <p:spPr>
          <a:xfrm>
            <a:off x="1259632" y="1440000"/>
            <a:ext cx="3512890" cy="44717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sub-head</a:t>
            </a:r>
          </a:p>
        </p:txBody>
      </p:sp>
      <p:sp>
        <p:nvSpPr>
          <p:cNvPr id="4" name="Content Placeholder 3">
            <a:extLst>
              <a:ext uri="{FF2B5EF4-FFF2-40B4-BE49-F238E27FC236}">
                <a16:creationId xmlns:a16="http://schemas.microsoft.com/office/drawing/2014/main" id="{C71905BE-9799-69FA-1782-61B9BEEA43DF}"/>
              </a:ext>
            </a:extLst>
          </p:cNvPr>
          <p:cNvSpPr>
            <a:spLocks noGrp="1"/>
          </p:cNvSpPr>
          <p:nvPr>
            <p:ph sz="half" idx="2" hasCustomPrompt="1"/>
          </p:nvPr>
        </p:nvSpPr>
        <p:spPr>
          <a:xfrm>
            <a:off x="1259632" y="1995686"/>
            <a:ext cx="3512890" cy="2736304"/>
          </a:xfrm>
        </p:spPr>
        <p:txBody>
          <a:bodyPr/>
          <a:lstStyle>
            <a:lvl1pPr marL="179386" indent="-179386">
              <a:buClr>
                <a:srgbClr val="10CF53"/>
              </a:buClr>
              <a:buFont typeface="Wingdings" panose="05000000000000000000" pitchFamily="2" charset="2"/>
              <a:buChar char="§"/>
              <a:defRPr/>
            </a:lvl1pPr>
            <a:lvl2pPr marL="347659" indent="-166686">
              <a:buClr>
                <a:srgbClr val="10CF53"/>
              </a:buClr>
              <a:buFont typeface="Wingdings" panose="05000000000000000000" pitchFamily="2" charset="2"/>
              <a:buChar char="§"/>
              <a:defRPr/>
            </a:lvl2pPr>
            <a:lvl3pPr marL="538158" indent="-188911">
              <a:buClr>
                <a:srgbClr val="10CF53"/>
              </a:buClr>
              <a:buFont typeface="Wingdings" panose="05000000000000000000" pitchFamily="2" charset="2"/>
              <a:buChar char="§"/>
              <a:defRPr/>
            </a:lvl3pPr>
          </a:lstStyle>
          <a:p>
            <a:pPr lvl="0"/>
            <a:r>
              <a:rPr lang="en-GB" dirty="0"/>
              <a:t>First level</a:t>
            </a:r>
          </a:p>
          <a:p>
            <a:pPr lvl="1"/>
            <a:r>
              <a:rPr lang="en-GB" dirty="0"/>
              <a:t>Second level</a:t>
            </a:r>
          </a:p>
          <a:p>
            <a:pPr lvl="2"/>
            <a:r>
              <a:rPr lang="en-GB" dirty="0"/>
              <a:t>Third level</a:t>
            </a:r>
          </a:p>
        </p:txBody>
      </p:sp>
      <p:sp>
        <p:nvSpPr>
          <p:cNvPr id="5" name="Text Placeholder 4">
            <a:extLst>
              <a:ext uri="{FF2B5EF4-FFF2-40B4-BE49-F238E27FC236}">
                <a16:creationId xmlns:a16="http://schemas.microsoft.com/office/drawing/2014/main" id="{60C2FEE6-5429-F0E9-441C-6124EF7A39E8}"/>
              </a:ext>
            </a:extLst>
          </p:cNvPr>
          <p:cNvSpPr>
            <a:spLocks noGrp="1"/>
          </p:cNvSpPr>
          <p:nvPr>
            <p:ph type="body" sz="quarter" idx="3" hasCustomPrompt="1"/>
          </p:nvPr>
        </p:nvSpPr>
        <p:spPr>
          <a:xfrm>
            <a:off x="5148064" y="1440000"/>
            <a:ext cx="3512890" cy="44717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sub-head</a:t>
            </a:r>
          </a:p>
        </p:txBody>
      </p:sp>
      <p:sp>
        <p:nvSpPr>
          <p:cNvPr id="6" name="Content Placeholder 5">
            <a:extLst>
              <a:ext uri="{FF2B5EF4-FFF2-40B4-BE49-F238E27FC236}">
                <a16:creationId xmlns:a16="http://schemas.microsoft.com/office/drawing/2014/main" id="{6F533189-9633-5917-BDBC-16C98FB067CE}"/>
              </a:ext>
            </a:extLst>
          </p:cNvPr>
          <p:cNvSpPr>
            <a:spLocks noGrp="1"/>
          </p:cNvSpPr>
          <p:nvPr>
            <p:ph sz="quarter" idx="4" hasCustomPrompt="1"/>
          </p:nvPr>
        </p:nvSpPr>
        <p:spPr>
          <a:xfrm>
            <a:off x="5148064" y="1995686"/>
            <a:ext cx="3512890" cy="2736304"/>
          </a:xfrm>
        </p:spPr>
        <p:txBody>
          <a:bodyPr/>
          <a:lstStyle>
            <a:lvl1pPr marL="179386" indent="-179386">
              <a:buClr>
                <a:srgbClr val="10CF53"/>
              </a:buClr>
              <a:buFont typeface="Wingdings" panose="05000000000000000000" pitchFamily="2" charset="2"/>
              <a:buChar char="§"/>
              <a:defRPr/>
            </a:lvl1pPr>
            <a:lvl2pPr marL="347659" indent="-166686">
              <a:buClr>
                <a:srgbClr val="10CF53"/>
              </a:buClr>
              <a:buFont typeface="Wingdings" panose="05000000000000000000" pitchFamily="2" charset="2"/>
              <a:buChar char="§"/>
              <a:defRPr/>
            </a:lvl2pPr>
            <a:lvl3pPr marL="538158" indent="-188911">
              <a:buClr>
                <a:srgbClr val="10CF53"/>
              </a:buClr>
              <a:buFont typeface="Wingdings" panose="05000000000000000000" pitchFamily="2" charset="2"/>
              <a:buChar char="§"/>
              <a:defRPr/>
            </a:lvl3pPr>
          </a:lstStyle>
          <a:p>
            <a:pPr lvl="0"/>
            <a:r>
              <a:rPr lang="en-GB" dirty="0"/>
              <a:t>First level</a:t>
            </a:r>
          </a:p>
          <a:p>
            <a:pPr lvl="1"/>
            <a:r>
              <a:rPr lang="en-GB" dirty="0"/>
              <a:t>Second level</a:t>
            </a:r>
          </a:p>
          <a:p>
            <a:pPr lvl="2"/>
            <a:r>
              <a:rPr lang="en-GB" dirty="0"/>
              <a:t>Third level</a:t>
            </a:r>
          </a:p>
        </p:txBody>
      </p:sp>
      <p:sp>
        <p:nvSpPr>
          <p:cNvPr id="11" name="Title 10">
            <a:extLst>
              <a:ext uri="{FF2B5EF4-FFF2-40B4-BE49-F238E27FC236}">
                <a16:creationId xmlns:a16="http://schemas.microsoft.com/office/drawing/2014/main" id="{9969F304-040E-02EF-67C7-78BFE860B564}"/>
              </a:ext>
            </a:extLst>
          </p:cNvPr>
          <p:cNvSpPr>
            <a:spLocks noGrp="1"/>
          </p:cNvSpPr>
          <p:nvPr>
            <p:ph type="title"/>
          </p:nvPr>
        </p:nvSpPr>
        <p:spPr>
          <a:xfrm>
            <a:off x="1259632" y="510619"/>
            <a:ext cx="7416823" cy="820874"/>
          </a:xfrm>
        </p:spPr>
        <p:txBody>
          <a:bodyPr/>
          <a:lstStyle>
            <a:lvl1pPr>
              <a:defRPr/>
            </a:lvl1pPr>
          </a:lstStyle>
          <a:p>
            <a:r>
              <a:rPr lang="en-US" dirty="0"/>
              <a:t>Click to edit Master title style</a:t>
            </a:r>
            <a:endParaRPr lang="en-GB" dirty="0"/>
          </a:p>
        </p:txBody>
      </p:sp>
      <p:sp>
        <p:nvSpPr>
          <p:cNvPr id="2" name="Footer Placeholder 1">
            <a:extLst>
              <a:ext uri="{FF2B5EF4-FFF2-40B4-BE49-F238E27FC236}">
                <a16:creationId xmlns:a16="http://schemas.microsoft.com/office/drawing/2014/main" id="{8CFFC968-72E2-EF10-D367-89ABFB640430}"/>
              </a:ext>
            </a:extLst>
          </p:cNvPr>
          <p:cNvSpPr>
            <a:spLocks noGrp="1"/>
          </p:cNvSpPr>
          <p:nvPr>
            <p:ph type="ftr" sz="quarter" idx="10"/>
          </p:nvPr>
        </p:nvSpPr>
        <p:spPr/>
        <p:txBody>
          <a:bodyPr/>
          <a:lstStyle/>
          <a:p>
            <a:endParaRPr lang="en-GB"/>
          </a:p>
        </p:txBody>
      </p:sp>
      <p:sp>
        <p:nvSpPr>
          <p:cNvPr id="7" name="Slide Number Placeholder 6">
            <a:extLst>
              <a:ext uri="{FF2B5EF4-FFF2-40B4-BE49-F238E27FC236}">
                <a16:creationId xmlns:a16="http://schemas.microsoft.com/office/drawing/2014/main" id="{8A34CE17-F72F-C6D5-3DCD-34C23EDCB64E}"/>
              </a:ext>
            </a:extLst>
          </p:cNvPr>
          <p:cNvSpPr>
            <a:spLocks noGrp="1"/>
          </p:cNvSpPr>
          <p:nvPr>
            <p:ph type="sldNum" sz="quarter" idx="11"/>
          </p:nvPr>
        </p:nvSpPr>
        <p:spPr/>
        <p:txBody>
          <a:bodyPr/>
          <a:lstStyle/>
          <a:p>
            <a:fld id="{801AA6E7-7B11-41A0-BAB3-DDF3390E6F2F}" type="slidenum">
              <a:rPr lang="en-GB" smtClean="0"/>
              <a:t>‹#›</a:t>
            </a:fld>
            <a:endParaRPr lang="en-GB"/>
          </a:p>
        </p:txBody>
      </p:sp>
    </p:spTree>
    <p:extLst>
      <p:ext uri="{BB962C8B-B14F-4D97-AF65-F5344CB8AC3E}">
        <p14:creationId xmlns:p14="http://schemas.microsoft.com/office/powerpoint/2010/main" val="1979511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58488" y="1440000"/>
            <a:ext cx="3512890" cy="3291990"/>
          </a:xfrm>
        </p:spPr>
        <p:txBody>
          <a:bodyPr/>
          <a:lstStyle>
            <a:lvl1pPr marL="179386" indent="-179386">
              <a:buClr>
                <a:srgbClr val="10CF53"/>
              </a:buClr>
              <a:buFont typeface="Wingdings" panose="05000000000000000000" pitchFamily="2" charset="2"/>
              <a:buChar char="§"/>
              <a:defRPr sz="2400"/>
            </a:lvl1pPr>
            <a:lvl2pPr marL="347659" indent="-166686">
              <a:buClr>
                <a:srgbClr val="10CF53"/>
              </a:buClr>
              <a:buFont typeface="Wingdings" panose="05000000000000000000" pitchFamily="2" charset="2"/>
              <a:buChar char="§"/>
              <a:defRPr sz="2200"/>
            </a:lvl2pPr>
            <a:lvl3pPr marL="538158" indent="-188911">
              <a:buClr>
                <a:srgbClr val="10CF53"/>
              </a:buClr>
              <a:buFont typeface="Wingdings" panose="05000000000000000000" pitchFamily="2" charset="2"/>
              <a:buChar char="§"/>
              <a:defRPr sz="2000"/>
            </a:lvl3pPr>
            <a:lvl4pPr marL="712781" indent="-173037">
              <a:buClr>
                <a:srgbClr val="C9122B"/>
              </a:buClr>
              <a:buFont typeface="Wingdings" panose="05000000000000000000" pitchFamily="2" charset="2"/>
              <a:buChar char="§"/>
              <a:defRPr sz="1800"/>
            </a:lvl4pPr>
            <a:lvl5pPr marL="898516" indent="-184148">
              <a:buClr>
                <a:srgbClr val="C9122B"/>
              </a:buClr>
              <a:buFont typeface="Wingdings" panose="05000000000000000000" pitchFamily="2" charset="2"/>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5162100" y="1440000"/>
            <a:ext cx="3512890" cy="3291990"/>
          </a:xfrm>
        </p:spPr>
        <p:txBody>
          <a:bodyPr/>
          <a:lstStyle>
            <a:lvl1pPr marL="342900" indent="-342900">
              <a:buClr>
                <a:srgbClr val="10CF53"/>
              </a:buClr>
              <a:buFont typeface="Wingdings" panose="05000000000000000000" pitchFamily="2" charset="2"/>
              <a:buChar char="§"/>
              <a:defRPr sz="2400"/>
            </a:lvl1pPr>
            <a:lvl2pPr marL="523873" indent="-342900">
              <a:buClr>
                <a:srgbClr val="10CF53"/>
              </a:buClr>
              <a:buFont typeface="Wingdings" panose="05000000000000000000" pitchFamily="2" charset="2"/>
              <a:buChar char="§"/>
              <a:defRPr sz="2200"/>
            </a:lvl2pPr>
            <a:lvl3pPr marL="692147" indent="-342900">
              <a:buClr>
                <a:srgbClr val="10CF53"/>
              </a:buClr>
              <a:buFont typeface="Wingdings" panose="05000000000000000000" pitchFamily="2" charset="2"/>
              <a:buChar char="§"/>
              <a:defRPr sz="2000"/>
            </a:lvl3pPr>
            <a:lvl4pPr marL="825494" indent="-285750">
              <a:buClr>
                <a:srgbClr val="C9122B"/>
              </a:buClr>
              <a:buFont typeface="Wingdings" panose="05000000000000000000" pitchFamily="2" charset="2"/>
              <a:buChar char="§"/>
              <a:defRPr sz="1800"/>
            </a:lvl4pPr>
            <a:lvl5pPr marL="1000118" indent="-285750">
              <a:buClr>
                <a:srgbClr val="C9122B"/>
              </a:buClr>
              <a:buFont typeface="Wingdings" panose="05000000000000000000" pitchFamily="2" charset="2"/>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8" name="Title 1"/>
          <p:cNvSpPr>
            <a:spLocks noGrp="1"/>
          </p:cNvSpPr>
          <p:nvPr>
            <p:ph type="title"/>
          </p:nvPr>
        </p:nvSpPr>
        <p:spPr>
          <a:xfrm>
            <a:off x="1260000" y="511200"/>
            <a:ext cx="7416502" cy="836414"/>
          </a:xfrm>
        </p:spPr>
        <p:txBody>
          <a:bodyPr/>
          <a:lstStyle>
            <a:lvl1pPr>
              <a:defRPr b="1" i="0">
                <a:solidFill>
                  <a:schemeClr val="tx1"/>
                </a:solidFill>
                <a:latin typeface="Arial" charset="0"/>
                <a:ea typeface="Arial" charset="0"/>
                <a:cs typeface="Arial" charset="0"/>
              </a:defRPr>
            </a:lvl1pPr>
          </a:lstStyle>
          <a:p>
            <a:r>
              <a:rPr lang="en-US" dirty="0"/>
              <a:t>Click to edit Master title style</a:t>
            </a:r>
          </a:p>
        </p:txBody>
      </p:sp>
      <p:sp>
        <p:nvSpPr>
          <p:cNvPr id="2" name="Footer Placeholder 1">
            <a:extLst>
              <a:ext uri="{FF2B5EF4-FFF2-40B4-BE49-F238E27FC236}">
                <a16:creationId xmlns:a16="http://schemas.microsoft.com/office/drawing/2014/main" id="{663E70BD-9D37-8017-DB81-DC781396FAAE}"/>
              </a:ext>
            </a:extLst>
          </p:cNvPr>
          <p:cNvSpPr>
            <a:spLocks noGrp="1"/>
          </p:cNvSpPr>
          <p:nvPr>
            <p:ph type="ftr" sz="quarter" idx="10"/>
          </p:nvPr>
        </p:nvSpPr>
        <p:spPr/>
        <p:txBody>
          <a:bodyPr/>
          <a:lstStyle/>
          <a:p>
            <a:endParaRPr lang="en-GB"/>
          </a:p>
        </p:txBody>
      </p:sp>
      <p:sp>
        <p:nvSpPr>
          <p:cNvPr id="5" name="Slide Number Placeholder 4">
            <a:extLst>
              <a:ext uri="{FF2B5EF4-FFF2-40B4-BE49-F238E27FC236}">
                <a16:creationId xmlns:a16="http://schemas.microsoft.com/office/drawing/2014/main" id="{0AA33750-6FE0-88B9-014D-E4B3D3C44610}"/>
              </a:ext>
            </a:extLst>
          </p:cNvPr>
          <p:cNvSpPr>
            <a:spLocks noGrp="1"/>
          </p:cNvSpPr>
          <p:nvPr>
            <p:ph type="sldNum" sz="quarter" idx="11"/>
          </p:nvPr>
        </p:nvSpPr>
        <p:spPr/>
        <p:txBody>
          <a:bodyPr/>
          <a:lstStyle/>
          <a:p>
            <a:fld id="{801AA6E7-7B11-41A0-BAB3-DDF3390E6F2F}" type="slidenum">
              <a:rPr lang="en-GB" smtClean="0"/>
              <a:t>‹#›</a:t>
            </a:fld>
            <a:endParaRPr lang="en-GB"/>
          </a:p>
        </p:txBody>
      </p:sp>
    </p:spTree>
    <p:extLst>
      <p:ext uri="{BB962C8B-B14F-4D97-AF65-F5344CB8AC3E}">
        <p14:creationId xmlns:p14="http://schemas.microsoft.com/office/powerpoint/2010/main" val="1832624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60000" y="1440000"/>
            <a:ext cx="3512890" cy="3291990"/>
          </a:xfrm>
        </p:spPr>
        <p:txBody>
          <a:bodyPr/>
          <a:lstStyle>
            <a:lvl1pPr marL="179386" indent="-179386">
              <a:buClr>
                <a:srgbClr val="10CF53"/>
              </a:buClr>
              <a:buFont typeface="Wingdings" panose="05000000000000000000" pitchFamily="2" charset="2"/>
              <a:buChar char="§"/>
              <a:defRPr sz="2400"/>
            </a:lvl1pPr>
            <a:lvl2pPr marL="347659" indent="-166686">
              <a:buClr>
                <a:srgbClr val="10CF53"/>
              </a:buClr>
              <a:buFont typeface="Wingdings" panose="05000000000000000000" pitchFamily="2" charset="2"/>
              <a:buChar char="§"/>
              <a:defRPr sz="2200"/>
            </a:lvl2pPr>
            <a:lvl3pPr marL="538158" indent="-188911">
              <a:buClr>
                <a:srgbClr val="10CF53"/>
              </a:buClr>
              <a:buFont typeface="Wingdings" panose="05000000000000000000" pitchFamily="2" charset="2"/>
              <a:buChar char="§"/>
              <a:defRPr sz="2000"/>
            </a:lvl3pPr>
            <a:lvl4pPr marL="712781" indent="-173037">
              <a:buFont typeface="Wingdings" panose="05000000000000000000" pitchFamily="2" charset="2"/>
              <a:buChar char="§"/>
              <a:defRPr sz="1800"/>
            </a:lvl4pPr>
            <a:lvl5pPr marL="898516" indent="-184148">
              <a:buSzPct val="131000"/>
              <a:buFont typeface="Wingdings" panose="05000000000000000000" pitchFamily="2" charset="2"/>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Picture Placeholder 2"/>
          <p:cNvSpPr>
            <a:spLocks noGrp="1"/>
          </p:cNvSpPr>
          <p:nvPr>
            <p:ph type="pic" idx="10"/>
          </p:nvPr>
        </p:nvSpPr>
        <p:spPr>
          <a:xfrm>
            <a:off x="5163612" y="1440000"/>
            <a:ext cx="3512890" cy="3291990"/>
          </a:xfrm>
        </p:spPr>
        <p:txBody>
          <a:bodyPr/>
          <a:lstStyle>
            <a:lvl1pPr marL="0" indent="0">
              <a:buNone/>
              <a:defRPr sz="24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dirty="0"/>
              <a:t>Click icon to add picture</a:t>
            </a:r>
          </a:p>
        </p:txBody>
      </p:sp>
      <p:sp>
        <p:nvSpPr>
          <p:cNvPr id="8" name="Title 1"/>
          <p:cNvSpPr>
            <a:spLocks noGrp="1"/>
          </p:cNvSpPr>
          <p:nvPr>
            <p:ph type="title"/>
          </p:nvPr>
        </p:nvSpPr>
        <p:spPr>
          <a:xfrm>
            <a:off x="1260000" y="511200"/>
            <a:ext cx="7416502" cy="836414"/>
          </a:xfrm>
        </p:spPr>
        <p:txBody>
          <a:bodyPr/>
          <a:lstStyle>
            <a:lvl1pPr>
              <a:defRPr b="1" i="0">
                <a:solidFill>
                  <a:schemeClr val="tx1"/>
                </a:solidFill>
                <a:latin typeface="Arial" charset="0"/>
                <a:ea typeface="Arial" charset="0"/>
                <a:cs typeface="Arial" charset="0"/>
              </a:defRPr>
            </a:lvl1pPr>
          </a:lstStyle>
          <a:p>
            <a:r>
              <a:rPr lang="en-US" dirty="0"/>
              <a:t>Click to edit Master title style</a:t>
            </a:r>
          </a:p>
        </p:txBody>
      </p:sp>
      <p:sp>
        <p:nvSpPr>
          <p:cNvPr id="2" name="Footer Placeholder 1">
            <a:extLst>
              <a:ext uri="{FF2B5EF4-FFF2-40B4-BE49-F238E27FC236}">
                <a16:creationId xmlns:a16="http://schemas.microsoft.com/office/drawing/2014/main" id="{44B2ED35-590A-9973-680A-E438468C203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5A2A3D5-F697-FDFB-D430-4F7EFE745DA9}"/>
              </a:ext>
            </a:extLst>
          </p:cNvPr>
          <p:cNvSpPr>
            <a:spLocks noGrp="1"/>
          </p:cNvSpPr>
          <p:nvPr>
            <p:ph type="sldNum" sz="quarter" idx="12"/>
          </p:nvPr>
        </p:nvSpPr>
        <p:spPr/>
        <p:txBody>
          <a:bodyPr/>
          <a:lstStyle/>
          <a:p>
            <a:fld id="{801AA6E7-7B11-41A0-BAB3-DDF3390E6F2F}" type="slidenum">
              <a:rPr lang="en-GB" smtClean="0"/>
              <a:t>‹#›</a:t>
            </a:fld>
            <a:endParaRPr lang="en-GB"/>
          </a:p>
        </p:txBody>
      </p:sp>
    </p:spTree>
    <p:extLst>
      <p:ext uri="{BB962C8B-B14F-4D97-AF65-F5344CB8AC3E}">
        <p14:creationId xmlns:p14="http://schemas.microsoft.com/office/powerpoint/2010/main" val="1188207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0000" y="3219822"/>
            <a:ext cx="7416456" cy="425054"/>
          </a:xfrm>
        </p:spPr>
        <p:txBody>
          <a:bodyPr anchor="b"/>
          <a:lstStyle>
            <a:lvl1pPr algn="l">
              <a:defRPr sz="2800" b="1" i="0">
                <a:solidFill>
                  <a:schemeClr val="tx1"/>
                </a:solidFill>
                <a:latin typeface="Arial" charset="0"/>
                <a:ea typeface="Arial" charset="0"/>
                <a:cs typeface="Arial" charset="0"/>
              </a:defRPr>
            </a:lvl1pPr>
          </a:lstStyle>
          <a:p>
            <a:r>
              <a:rPr lang="en-US" dirty="0"/>
              <a:t>Click to edit Master title style</a:t>
            </a:r>
          </a:p>
        </p:txBody>
      </p:sp>
      <p:sp>
        <p:nvSpPr>
          <p:cNvPr id="3" name="Picture Placeholder 2"/>
          <p:cNvSpPr>
            <a:spLocks noGrp="1"/>
          </p:cNvSpPr>
          <p:nvPr>
            <p:ph type="pic" idx="1"/>
          </p:nvPr>
        </p:nvSpPr>
        <p:spPr>
          <a:xfrm>
            <a:off x="1260000" y="511200"/>
            <a:ext cx="7416456" cy="2540105"/>
          </a:xfrm>
        </p:spPr>
        <p:txBody>
          <a:bodyPr/>
          <a:lstStyle>
            <a:lvl1pPr marL="0" indent="0">
              <a:buNone/>
              <a:defRPr sz="24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260000" y="3867894"/>
            <a:ext cx="7416456" cy="864096"/>
          </a:xfrm>
        </p:spPr>
        <p:txBody>
          <a:bodyPr/>
          <a:lstStyle>
            <a:lvl1pPr marL="0" indent="0">
              <a:buNone/>
              <a:defRPr sz="2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dirty="0"/>
              <a:t>Click to edit Master text styles</a:t>
            </a:r>
          </a:p>
        </p:txBody>
      </p:sp>
      <p:sp>
        <p:nvSpPr>
          <p:cNvPr id="5" name="Footer Placeholder 4">
            <a:extLst>
              <a:ext uri="{FF2B5EF4-FFF2-40B4-BE49-F238E27FC236}">
                <a16:creationId xmlns:a16="http://schemas.microsoft.com/office/drawing/2014/main" id="{4191D8CC-E118-7172-8CA2-624FFF649ECC}"/>
              </a:ext>
            </a:extLst>
          </p:cNvPr>
          <p:cNvSpPr>
            <a:spLocks noGrp="1"/>
          </p:cNvSpPr>
          <p:nvPr>
            <p:ph type="ftr" sz="quarter" idx="10"/>
          </p:nvPr>
        </p:nvSpPr>
        <p:spPr/>
        <p:txBody>
          <a:bodyPr/>
          <a:lstStyle/>
          <a:p>
            <a:endParaRPr lang="en-GB"/>
          </a:p>
        </p:txBody>
      </p:sp>
      <p:sp>
        <p:nvSpPr>
          <p:cNvPr id="6" name="Slide Number Placeholder 5">
            <a:extLst>
              <a:ext uri="{FF2B5EF4-FFF2-40B4-BE49-F238E27FC236}">
                <a16:creationId xmlns:a16="http://schemas.microsoft.com/office/drawing/2014/main" id="{33C31EF4-729E-63E7-FD5E-A20BF124D034}"/>
              </a:ext>
            </a:extLst>
          </p:cNvPr>
          <p:cNvSpPr>
            <a:spLocks noGrp="1"/>
          </p:cNvSpPr>
          <p:nvPr>
            <p:ph type="sldNum" sz="quarter" idx="11"/>
          </p:nvPr>
        </p:nvSpPr>
        <p:spPr/>
        <p:txBody>
          <a:bodyPr/>
          <a:lstStyle/>
          <a:p>
            <a:fld id="{801AA6E7-7B11-41A0-BAB3-DDF3390E6F2F}" type="slidenum">
              <a:rPr lang="en-GB" smtClean="0"/>
              <a:t>‹#›</a:t>
            </a:fld>
            <a:endParaRPr lang="en-GB"/>
          </a:p>
        </p:txBody>
      </p:sp>
    </p:spTree>
    <p:extLst>
      <p:ext uri="{BB962C8B-B14F-4D97-AF65-F5344CB8AC3E}">
        <p14:creationId xmlns:p14="http://schemas.microsoft.com/office/powerpoint/2010/main" val="594233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3" y="1493385"/>
            <a:ext cx="8069263" cy="454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title style</a:t>
            </a:r>
            <a:endParaRPr lang="en-GB" altLang="en-US" dirty="0"/>
          </a:p>
        </p:txBody>
      </p:sp>
      <p:sp>
        <p:nvSpPr>
          <p:cNvPr id="1027" name="Rectangle 3"/>
          <p:cNvSpPr>
            <a:spLocks noGrp="1" noChangeArrowheads="1"/>
          </p:cNvSpPr>
          <p:nvPr>
            <p:ph type="body" idx="1"/>
          </p:nvPr>
        </p:nvSpPr>
        <p:spPr bwMode="auto">
          <a:xfrm>
            <a:off x="533400" y="1951775"/>
            <a:ext cx="8070850" cy="2726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
        <p:nvSpPr>
          <p:cNvPr id="3" name="Slide Number Placeholder 2">
            <a:extLst>
              <a:ext uri="{FF2B5EF4-FFF2-40B4-BE49-F238E27FC236}">
                <a16:creationId xmlns:a16="http://schemas.microsoft.com/office/drawing/2014/main" id="{FDCF1018-3E44-D687-9536-E19D875BA948}"/>
              </a:ext>
            </a:extLst>
          </p:cNvPr>
          <p:cNvSpPr>
            <a:spLocks noGrp="1"/>
          </p:cNvSpPr>
          <p:nvPr>
            <p:ph type="sldNum" sz="quarter" idx="4"/>
          </p:nvPr>
        </p:nvSpPr>
        <p:spPr>
          <a:xfrm>
            <a:off x="7092280" y="4889401"/>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1AA6E7-7B11-41A0-BAB3-DDF3390E6F2F}" type="slidenum">
              <a:rPr lang="en-GB" smtClean="0"/>
              <a:t>‹#›</a:t>
            </a:fld>
            <a:endParaRPr lang="en-GB"/>
          </a:p>
        </p:txBody>
      </p:sp>
      <p:sp>
        <p:nvSpPr>
          <p:cNvPr id="4" name="Footer Placeholder 3">
            <a:extLst>
              <a:ext uri="{FF2B5EF4-FFF2-40B4-BE49-F238E27FC236}">
                <a16:creationId xmlns:a16="http://schemas.microsoft.com/office/drawing/2014/main" id="{E4AEF52A-AB5F-C71A-8060-EB2D5B382CE0}"/>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cSld>
  <p:clrMap bg1="lt1" tx1="dk1" bg2="lt2" tx2="dk2" accent1="accent1" accent2="accent2" accent3="accent3" accent4="accent4" accent5="accent5" accent6="accent6" hlink="hlink" folHlink="folHlink"/>
  <p:sldLayoutIdLst>
    <p:sldLayoutId id="2147483679" r:id="rId1"/>
    <p:sldLayoutId id="2147483698" r:id="rId2"/>
    <p:sldLayoutId id="2147483700" r:id="rId3"/>
    <p:sldLayoutId id="2147483689" r:id="rId4"/>
    <p:sldLayoutId id="2147483682" r:id="rId5"/>
    <p:sldLayoutId id="2147483697" r:id="rId6"/>
    <p:sldLayoutId id="2147483683" r:id="rId7"/>
    <p:sldLayoutId id="2147483684" r:id="rId8"/>
    <p:sldLayoutId id="2147483685" r:id="rId9"/>
    <p:sldLayoutId id="2147483686" r:id="rId10"/>
    <p:sldLayoutId id="2147483701" r:id="rId11"/>
    <p:sldLayoutId id="2147483699" r:id="rId12"/>
    <p:sldLayoutId id="2147483687" r:id="rId13"/>
  </p:sldLayoutIdLst>
  <p:hf hdr="0" ftr="0" dt="0"/>
  <p:txStyles>
    <p:titleStyle>
      <a:lvl1pPr algn="l" rtl="0" eaLnBrk="1" fontAlgn="base" hangingPunct="1">
        <a:spcBef>
          <a:spcPct val="0"/>
        </a:spcBef>
        <a:spcAft>
          <a:spcPct val="0"/>
        </a:spcAft>
        <a:defRPr sz="2800" b="1">
          <a:solidFill>
            <a:schemeClr val="tx1"/>
          </a:solidFill>
          <a:latin typeface="+mn-lt"/>
          <a:ea typeface="ＭＳ Ｐゴシック" pitchFamily="-65" charset="-128"/>
          <a:cs typeface="ＭＳ Ｐゴシック" pitchFamily="-65" charset="-128"/>
        </a:defRPr>
      </a:lvl1pPr>
      <a:lvl2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2pPr>
      <a:lvl3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3pPr>
      <a:lvl4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4pPr>
      <a:lvl5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5pPr>
      <a:lvl6pPr marL="457196" algn="l" rtl="0" eaLnBrk="1" fontAlgn="base" hangingPunct="1">
        <a:spcBef>
          <a:spcPct val="0"/>
        </a:spcBef>
        <a:spcAft>
          <a:spcPct val="0"/>
        </a:spcAft>
        <a:defRPr sz="2200" b="1">
          <a:solidFill>
            <a:schemeClr val="tx2"/>
          </a:solidFill>
          <a:latin typeface="Arial" pitchFamily="-110" charset="0"/>
        </a:defRPr>
      </a:lvl6pPr>
      <a:lvl7pPr marL="914391" algn="l" rtl="0" eaLnBrk="1" fontAlgn="base" hangingPunct="1">
        <a:spcBef>
          <a:spcPct val="0"/>
        </a:spcBef>
        <a:spcAft>
          <a:spcPct val="0"/>
        </a:spcAft>
        <a:defRPr sz="2200" b="1">
          <a:solidFill>
            <a:schemeClr val="tx2"/>
          </a:solidFill>
          <a:latin typeface="Arial" pitchFamily="-110" charset="0"/>
        </a:defRPr>
      </a:lvl7pPr>
      <a:lvl8pPr marL="1371587" algn="l" rtl="0" eaLnBrk="1" fontAlgn="base" hangingPunct="1">
        <a:spcBef>
          <a:spcPct val="0"/>
        </a:spcBef>
        <a:spcAft>
          <a:spcPct val="0"/>
        </a:spcAft>
        <a:defRPr sz="2200" b="1">
          <a:solidFill>
            <a:schemeClr val="tx2"/>
          </a:solidFill>
          <a:latin typeface="Arial" pitchFamily="-110" charset="0"/>
        </a:defRPr>
      </a:lvl8pPr>
      <a:lvl9pPr marL="1828782" algn="l" rtl="0" eaLnBrk="1" fontAlgn="base" hangingPunct="1">
        <a:spcBef>
          <a:spcPct val="0"/>
        </a:spcBef>
        <a:spcAft>
          <a:spcPct val="0"/>
        </a:spcAft>
        <a:defRPr sz="2200" b="1">
          <a:solidFill>
            <a:schemeClr val="tx2"/>
          </a:solidFill>
          <a:latin typeface="Arial" pitchFamily="-110" charset="0"/>
        </a:defRPr>
      </a:lvl9pPr>
    </p:titleStyle>
    <p:bodyStyle>
      <a:lvl1pPr marL="179386" indent="-179386" algn="l" rtl="0" eaLnBrk="1" fontAlgn="base" hangingPunct="1">
        <a:spcBef>
          <a:spcPct val="0"/>
        </a:spcBef>
        <a:spcAft>
          <a:spcPct val="0"/>
        </a:spcAft>
        <a:buClr>
          <a:srgbClr val="C9122B"/>
        </a:buClr>
        <a:buSzPct val="90000"/>
        <a:buFont typeface="Lucida Grande"/>
        <a:buChar char="■"/>
        <a:defRPr sz="2400">
          <a:solidFill>
            <a:schemeClr val="tx1"/>
          </a:solidFill>
          <a:latin typeface="+mn-lt"/>
          <a:ea typeface="ＭＳ Ｐゴシック" pitchFamily="-65" charset="-128"/>
          <a:cs typeface="ＭＳ Ｐゴシック" pitchFamily="-65" charset="-128"/>
        </a:defRPr>
      </a:lvl1pPr>
      <a:lvl2pPr marL="347659" indent="-166686" algn="l" rtl="0" eaLnBrk="1" fontAlgn="base" hangingPunct="1">
        <a:spcBef>
          <a:spcPct val="0"/>
        </a:spcBef>
        <a:spcAft>
          <a:spcPct val="0"/>
        </a:spcAft>
        <a:buClr>
          <a:srgbClr val="C9122B"/>
        </a:buClr>
        <a:buFont typeface="Lucida Grande"/>
        <a:buChar char="■"/>
        <a:defRPr sz="2200">
          <a:solidFill>
            <a:schemeClr val="tx1"/>
          </a:solidFill>
          <a:latin typeface="+mn-lt"/>
          <a:ea typeface="ＭＳ Ｐゴシック" pitchFamily="-110" charset="-128"/>
        </a:defRPr>
      </a:lvl2pPr>
      <a:lvl3pPr marL="538158" indent="-188911" algn="l" rtl="0" eaLnBrk="1" fontAlgn="base" hangingPunct="1">
        <a:spcBef>
          <a:spcPct val="0"/>
        </a:spcBef>
        <a:spcAft>
          <a:spcPct val="0"/>
        </a:spcAft>
        <a:buClr>
          <a:srgbClr val="C9122B"/>
        </a:buClr>
        <a:buSzPct val="108000"/>
        <a:buFont typeface="Lucida Grande"/>
        <a:buChar char="■"/>
        <a:defRPr sz="2000">
          <a:solidFill>
            <a:schemeClr val="tx1"/>
          </a:solidFill>
          <a:latin typeface="+mn-lt"/>
          <a:ea typeface="ＭＳ Ｐゴシック" pitchFamily="-110" charset="-128"/>
        </a:defRPr>
      </a:lvl3pPr>
      <a:lvl4pPr marL="712781" indent="-173037" algn="l" rtl="0" eaLnBrk="1" fontAlgn="base" hangingPunct="1">
        <a:spcBef>
          <a:spcPct val="0"/>
        </a:spcBef>
        <a:spcAft>
          <a:spcPct val="0"/>
        </a:spcAft>
        <a:buClr>
          <a:srgbClr val="C9122B"/>
        </a:buClr>
        <a:buSzPct val="115000"/>
        <a:buFont typeface="Lucida Grande"/>
        <a:buChar char="■"/>
        <a:defRPr sz="1800">
          <a:solidFill>
            <a:schemeClr val="tx1"/>
          </a:solidFill>
          <a:latin typeface="+mn-lt"/>
          <a:ea typeface="ＭＳ Ｐゴシック" pitchFamily="-110" charset="-128"/>
        </a:defRPr>
      </a:lvl4pPr>
      <a:lvl5pPr marL="898516" indent="-184148" algn="l" rtl="0" eaLnBrk="1" fontAlgn="base" hangingPunct="1">
        <a:spcBef>
          <a:spcPct val="0"/>
        </a:spcBef>
        <a:spcAft>
          <a:spcPct val="0"/>
        </a:spcAft>
        <a:buClr>
          <a:srgbClr val="C9122B"/>
        </a:buClr>
        <a:buSzPct val="130000"/>
        <a:buFont typeface="Lucida Grande"/>
        <a:buChar char="■"/>
        <a:defRPr sz="1600">
          <a:solidFill>
            <a:schemeClr val="tx1"/>
          </a:solidFill>
          <a:latin typeface="+mn-lt"/>
          <a:ea typeface="ＭＳ Ｐゴシック" pitchFamily="-110" charset="-128"/>
        </a:defRPr>
      </a:lvl5pPr>
      <a:lvl6pPr marL="1355711"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6pPr>
      <a:lvl7pPr marL="1812907"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7pPr>
      <a:lvl8pPr marL="2270102"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8pPr>
      <a:lvl9pPr marL="2727298" indent="-184148" algn="l" rtl="0" eaLnBrk="1" fontAlgn="base" hangingPunct="1">
        <a:spcBef>
          <a:spcPct val="0"/>
        </a:spcBef>
        <a:spcAft>
          <a:spcPct val="0"/>
        </a:spcAft>
        <a:buChar char="•"/>
        <a:defRPr sz="2200">
          <a:solidFill>
            <a:schemeClr val="tx1"/>
          </a:solidFill>
          <a:latin typeface="+mn-lt"/>
          <a:ea typeface="ＭＳ Ｐゴシック" pitchFamily="-110"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1.tiff"/></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4391-A0BE-3CD0-12A9-5033FACEE9C3}"/>
              </a:ext>
            </a:extLst>
          </p:cNvPr>
          <p:cNvSpPr>
            <a:spLocks noGrp="1"/>
          </p:cNvSpPr>
          <p:nvPr>
            <p:ph type="title"/>
          </p:nvPr>
        </p:nvSpPr>
        <p:spPr>
          <a:xfrm>
            <a:off x="4365715" y="1131590"/>
            <a:ext cx="4670781" cy="1296144"/>
          </a:xfrm>
        </p:spPr>
        <p:txBody>
          <a:bodyPr/>
          <a:lstStyle/>
          <a:p>
            <a:r>
              <a:rPr lang="en-US" dirty="0"/>
              <a:t>Renewable Vs. conventional energy sources</a:t>
            </a:r>
          </a:p>
        </p:txBody>
      </p:sp>
      <p:sp>
        <p:nvSpPr>
          <p:cNvPr id="3" name="Content Placeholder 2">
            <a:extLst>
              <a:ext uri="{FF2B5EF4-FFF2-40B4-BE49-F238E27FC236}">
                <a16:creationId xmlns:a16="http://schemas.microsoft.com/office/drawing/2014/main" id="{E835C806-6A8D-8436-2974-033061DAAAC4}"/>
              </a:ext>
            </a:extLst>
          </p:cNvPr>
          <p:cNvSpPr>
            <a:spLocks noGrp="1"/>
          </p:cNvSpPr>
          <p:nvPr>
            <p:ph idx="1"/>
          </p:nvPr>
        </p:nvSpPr>
        <p:spPr>
          <a:xfrm>
            <a:off x="4364903" y="4011910"/>
            <a:ext cx="3951513" cy="1008112"/>
          </a:xfrm>
        </p:spPr>
        <p:txBody>
          <a:bodyPr/>
          <a:lstStyle/>
          <a:p>
            <a:r>
              <a:rPr lang="en-US" dirty="0"/>
              <a:t>Prof. Abdulnaser Sayma</a:t>
            </a:r>
            <a:endParaRPr lang="en-US" sz="1800" dirty="0"/>
          </a:p>
        </p:txBody>
      </p:sp>
    </p:spTree>
    <p:extLst>
      <p:ext uri="{BB962C8B-B14F-4D97-AF65-F5344CB8AC3E}">
        <p14:creationId xmlns:p14="http://schemas.microsoft.com/office/powerpoint/2010/main" val="3200370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3" y="411510"/>
            <a:ext cx="7658729" cy="648072"/>
          </a:xfrm>
        </p:spPr>
        <p:txBody>
          <a:bodyPr/>
          <a:lstStyle/>
          <a:p>
            <a:r>
              <a:rPr lang="en-US" dirty="0"/>
              <a:t>Nuclear power plants</a:t>
            </a:r>
          </a:p>
        </p:txBody>
      </p:sp>
      <p:pic>
        <p:nvPicPr>
          <p:cNvPr id="3" name="Picture 2"/>
          <p:cNvPicPr>
            <a:picLocks noChangeAspect="1"/>
          </p:cNvPicPr>
          <p:nvPr/>
        </p:nvPicPr>
        <p:blipFill>
          <a:blip r:embed="rId2"/>
          <a:stretch>
            <a:fillRect/>
          </a:stretch>
        </p:blipFill>
        <p:spPr>
          <a:xfrm>
            <a:off x="1143000" y="857250"/>
            <a:ext cx="6858000" cy="3429000"/>
          </a:xfrm>
          <a:prstGeom prst="rect">
            <a:avLst/>
          </a:prstGeom>
        </p:spPr>
      </p:pic>
    </p:spTree>
    <p:extLst>
      <p:ext uri="{BB962C8B-B14F-4D97-AF65-F5344CB8AC3E}">
        <p14:creationId xmlns:p14="http://schemas.microsoft.com/office/powerpoint/2010/main" val="46598708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Reciprocating engines</a:t>
            </a:r>
          </a:p>
        </p:txBody>
      </p:sp>
      <p:pic>
        <p:nvPicPr>
          <p:cNvPr id="3" name="Picture 2"/>
          <p:cNvPicPr>
            <a:picLocks noChangeAspect="1"/>
          </p:cNvPicPr>
          <p:nvPr/>
        </p:nvPicPr>
        <p:blipFill>
          <a:blip r:embed="rId2"/>
          <a:stretch>
            <a:fillRect/>
          </a:stretch>
        </p:blipFill>
        <p:spPr>
          <a:xfrm>
            <a:off x="5190055" y="1063229"/>
            <a:ext cx="3482565" cy="2948681"/>
          </a:xfrm>
          <a:prstGeom prst="rect">
            <a:avLst/>
          </a:prstGeom>
        </p:spPr>
      </p:pic>
      <p:pic>
        <p:nvPicPr>
          <p:cNvPr id="4" name="Picture 3"/>
          <p:cNvPicPr>
            <a:picLocks noChangeAspect="1"/>
          </p:cNvPicPr>
          <p:nvPr/>
        </p:nvPicPr>
        <p:blipFill>
          <a:blip r:embed="rId3"/>
          <a:stretch>
            <a:fillRect/>
          </a:stretch>
        </p:blipFill>
        <p:spPr>
          <a:xfrm>
            <a:off x="1613530" y="1815790"/>
            <a:ext cx="3219761" cy="2660960"/>
          </a:xfrm>
          <a:prstGeom prst="rect">
            <a:avLst/>
          </a:prstGeom>
        </p:spPr>
      </p:pic>
    </p:spTree>
    <p:extLst>
      <p:ext uri="{BB962C8B-B14F-4D97-AF65-F5344CB8AC3E}">
        <p14:creationId xmlns:p14="http://schemas.microsoft.com/office/powerpoint/2010/main" val="84644703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627534"/>
            <a:ext cx="7703126" cy="648072"/>
          </a:xfrm>
        </p:spPr>
        <p:txBody>
          <a:bodyPr/>
          <a:lstStyle/>
          <a:p>
            <a:r>
              <a:rPr lang="en-US" dirty="0"/>
              <a:t>Gas Turbine power plants</a:t>
            </a:r>
          </a:p>
        </p:txBody>
      </p:sp>
      <p:pic>
        <p:nvPicPr>
          <p:cNvPr id="4" name="Picture 3"/>
          <p:cNvPicPr>
            <a:picLocks noChangeAspect="1"/>
          </p:cNvPicPr>
          <p:nvPr/>
        </p:nvPicPr>
        <p:blipFill>
          <a:blip r:embed="rId2"/>
          <a:stretch>
            <a:fillRect/>
          </a:stretch>
        </p:blipFill>
        <p:spPr>
          <a:xfrm>
            <a:off x="977312" y="1554907"/>
            <a:ext cx="7605561" cy="2961059"/>
          </a:xfrm>
          <a:prstGeom prst="rect">
            <a:avLst/>
          </a:prstGeom>
        </p:spPr>
      </p:pic>
    </p:spTree>
    <p:extLst>
      <p:ext uri="{BB962C8B-B14F-4D97-AF65-F5344CB8AC3E}">
        <p14:creationId xmlns:p14="http://schemas.microsoft.com/office/powerpoint/2010/main" val="376006679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501641"/>
            <a:ext cx="7487102" cy="648072"/>
          </a:xfrm>
        </p:spPr>
        <p:txBody>
          <a:bodyPr/>
          <a:lstStyle/>
          <a:p>
            <a:r>
              <a:rPr lang="en-US" dirty="0"/>
              <a:t>Industrial gas turbines</a:t>
            </a:r>
          </a:p>
        </p:txBody>
      </p:sp>
      <p:pic>
        <p:nvPicPr>
          <p:cNvPr id="4" name="Picture 13" descr="Siemens-GT-transpare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825676"/>
            <a:ext cx="4231689" cy="42316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5779354" y="3397158"/>
            <a:ext cx="1888990" cy="646331"/>
          </a:xfrm>
          <a:prstGeom prst="rect">
            <a:avLst/>
          </a:prstGeom>
          <a:noFill/>
        </p:spPr>
        <p:txBody>
          <a:bodyPr wrap="square" rtlCol="0">
            <a:spAutoFit/>
          </a:bodyPr>
          <a:lstStyle/>
          <a:p>
            <a:r>
              <a:rPr lang="en-GB" dirty="0"/>
              <a:t>Siemens 94A</a:t>
            </a:r>
          </a:p>
          <a:p>
            <a:r>
              <a:rPr lang="en-GB" dirty="0"/>
              <a:t>300 MW F class</a:t>
            </a:r>
          </a:p>
        </p:txBody>
      </p:sp>
    </p:spTree>
    <p:extLst>
      <p:ext uri="{BB962C8B-B14F-4D97-AF65-F5344CB8AC3E}">
        <p14:creationId xmlns:p14="http://schemas.microsoft.com/office/powerpoint/2010/main" val="207645061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461162"/>
            <a:ext cx="7559110" cy="648072"/>
          </a:xfrm>
        </p:spPr>
        <p:txBody>
          <a:bodyPr/>
          <a:lstStyle/>
          <a:p>
            <a:r>
              <a:rPr lang="en-US" dirty="0"/>
              <a:t>Aeroderivatives</a:t>
            </a:r>
          </a:p>
        </p:txBody>
      </p:sp>
      <p:pic>
        <p:nvPicPr>
          <p:cNvPr id="4" name="Picture 3"/>
          <p:cNvPicPr>
            <a:picLocks noChangeAspect="1"/>
          </p:cNvPicPr>
          <p:nvPr/>
        </p:nvPicPr>
        <p:blipFill>
          <a:blip r:embed="rId2"/>
          <a:stretch>
            <a:fillRect/>
          </a:stretch>
        </p:blipFill>
        <p:spPr>
          <a:xfrm>
            <a:off x="1475656" y="843558"/>
            <a:ext cx="5915490" cy="3292229"/>
          </a:xfrm>
          <a:prstGeom prst="rect">
            <a:avLst/>
          </a:prstGeom>
        </p:spPr>
      </p:pic>
      <p:sp>
        <p:nvSpPr>
          <p:cNvPr id="5" name="TextBox 4"/>
          <p:cNvSpPr txBox="1"/>
          <p:nvPr/>
        </p:nvSpPr>
        <p:spPr>
          <a:xfrm>
            <a:off x="2987824" y="4252508"/>
            <a:ext cx="1855257" cy="369332"/>
          </a:xfrm>
          <a:prstGeom prst="rect">
            <a:avLst/>
          </a:prstGeom>
          <a:noFill/>
        </p:spPr>
        <p:txBody>
          <a:bodyPr wrap="square" rtlCol="0">
            <a:spAutoFit/>
          </a:bodyPr>
          <a:lstStyle/>
          <a:p>
            <a:r>
              <a:rPr lang="en-US" dirty="0"/>
              <a:t>GE: LM2500</a:t>
            </a:r>
          </a:p>
        </p:txBody>
      </p:sp>
    </p:spTree>
    <p:extLst>
      <p:ext uri="{BB962C8B-B14F-4D97-AF65-F5344CB8AC3E}">
        <p14:creationId xmlns:p14="http://schemas.microsoft.com/office/powerpoint/2010/main" val="225156417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431380"/>
            <a:ext cx="7631118" cy="648072"/>
          </a:xfrm>
        </p:spPr>
        <p:txBody>
          <a:bodyPr/>
          <a:lstStyle/>
          <a:p>
            <a:r>
              <a:rPr lang="en-US" dirty="0"/>
              <a:t>Simple Gas turbine system</a:t>
            </a:r>
          </a:p>
        </p:txBody>
      </p:sp>
      <p:sp>
        <p:nvSpPr>
          <p:cNvPr id="4" name="Trapezoid 3"/>
          <p:cNvSpPr/>
          <p:nvPr/>
        </p:nvSpPr>
        <p:spPr>
          <a:xfrm rot="5400000">
            <a:off x="2519772" y="2150862"/>
            <a:ext cx="891099" cy="891099"/>
          </a:xfrm>
          <a:prstGeom prst="trapezoi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rapezoid 4"/>
          <p:cNvSpPr/>
          <p:nvPr/>
        </p:nvSpPr>
        <p:spPr>
          <a:xfrm rot="16200000">
            <a:off x="4680012" y="2150862"/>
            <a:ext cx="918102" cy="918102"/>
          </a:xfrm>
          <a:prstGeom prst="trapezoi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3383868" y="2582910"/>
            <a:ext cx="1296144" cy="5400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p:cNvCxnSpPr/>
          <p:nvPr/>
        </p:nvCxnSpPr>
        <p:spPr>
          <a:xfrm rot="5400000" flipH="1" flipV="1">
            <a:off x="2924817" y="2123859"/>
            <a:ext cx="378042" cy="0"/>
          </a:xfrm>
          <a:prstGeom prst="line">
            <a:avLst/>
          </a:prstGeom>
          <a:ln w="28575">
            <a:solidFill>
              <a:schemeClr val="tx1"/>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flipH="1" flipV="1">
            <a:off x="2303748" y="3338994"/>
            <a:ext cx="648072"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flipH="1" flipV="1">
            <a:off x="5166066" y="3338994"/>
            <a:ext cx="648072" cy="0"/>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2978823" y="1907835"/>
            <a:ext cx="2700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113838" y="1772820"/>
            <a:ext cx="5940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707904" y="1556796"/>
            <a:ext cx="702078" cy="432048"/>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p:cNvCxnSpPr/>
          <p:nvPr/>
        </p:nvCxnSpPr>
        <p:spPr>
          <a:xfrm>
            <a:off x="4409982" y="1772820"/>
            <a:ext cx="4320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4680012" y="1934838"/>
            <a:ext cx="324036"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4707015" y="2231871"/>
            <a:ext cx="2700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411760" y="3663030"/>
            <a:ext cx="540060" cy="369332"/>
          </a:xfrm>
          <a:prstGeom prst="rect">
            <a:avLst/>
          </a:prstGeom>
          <a:noFill/>
        </p:spPr>
        <p:txBody>
          <a:bodyPr wrap="square" rtlCol="0">
            <a:spAutoFit/>
          </a:bodyPr>
          <a:lstStyle/>
          <a:p>
            <a:r>
              <a:rPr lang="en-GB" dirty="0"/>
              <a:t>Air</a:t>
            </a:r>
          </a:p>
        </p:txBody>
      </p:sp>
      <p:sp>
        <p:nvSpPr>
          <p:cNvPr id="21" name="TextBox 20"/>
          <p:cNvSpPr txBox="1"/>
          <p:nvPr/>
        </p:nvSpPr>
        <p:spPr>
          <a:xfrm>
            <a:off x="2465766" y="2474898"/>
            <a:ext cx="1080120" cy="276999"/>
          </a:xfrm>
          <a:prstGeom prst="rect">
            <a:avLst/>
          </a:prstGeom>
          <a:noFill/>
          <a:ln>
            <a:noFill/>
          </a:ln>
        </p:spPr>
        <p:txBody>
          <a:bodyPr wrap="square" rtlCol="0">
            <a:spAutoFit/>
          </a:bodyPr>
          <a:lstStyle/>
          <a:p>
            <a:r>
              <a:rPr lang="en-GB" sz="1200" dirty="0"/>
              <a:t>compressor</a:t>
            </a:r>
          </a:p>
        </p:txBody>
      </p:sp>
      <p:sp>
        <p:nvSpPr>
          <p:cNvPr id="22" name="TextBox 21"/>
          <p:cNvSpPr txBox="1"/>
          <p:nvPr/>
        </p:nvSpPr>
        <p:spPr>
          <a:xfrm>
            <a:off x="4680012" y="2474898"/>
            <a:ext cx="918102" cy="369332"/>
          </a:xfrm>
          <a:prstGeom prst="rect">
            <a:avLst/>
          </a:prstGeom>
          <a:noFill/>
          <a:ln>
            <a:noFill/>
          </a:ln>
        </p:spPr>
        <p:txBody>
          <a:bodyPr wrap="square" rtlCol="0">
            <a:spAutoFit/>
          </a:bodyPr>
          <a:lstStyle/>
          <a:p>
            <a:r>
              <a:rPr lang="en-GB" dirty="0"/>
              <a:t>turbine</a:t>
            </a:r>
          </a:p>
        </p:txBody>
      </p:sp>
      <p:sp>
        <p:nvSpPr>
          <p:cNvPr id="23" name="TextBox 22"/>
          <p:cNvSpPr txBox="1"/>
          <p:nvPr/>
        </p:nvSpPr>
        <p:spPr>
          <a:xfrm>
            <a:off x="3383868" y="1164816"/>
            <a:ext cx="1764196" cy="369332"/>
          </a:xfrm>
          <a:prstGeom prst="rect">
            <a:avLst/>
          </a:prstGeom>
          <a:noFill/>
        </p:spPr>
        <p:txBody>
          <a:bodyPr wrap="square" rtlCol="0">
            <a:spAutoFit/>
          </a:bodyPr>
          <a:lstStyle/>
          <a:p>
            <a:r>
              <a:rPr lang="en-GB" dirty="0"/>
              <a:t>Heat Addition</a:t>
            </a:r>
          </a:p>
        </p:txBody>
      </p:sp>
      <p:sp>
        <p:nvSpPr>
          <p:cNvPr id="24" name="Rectangle 23"/>
          <p:cNvSpPr/>
          <p:nvPr/>
        </p:nvSpPr>
        <p:spPr>
          <a:xfrm>
            <a:off x="5598114" y="2582911"/>
            <a:ext cx="865790" cy="3428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6516216" y="2273248"/>
            <a:ext cx="1475897" cy="646331"/>
          </a:xfrm>
          <a:prstGeom prst="rect">
            <a:avLst/>
          </a:prstGeom>
          <a:noFill/>
        </p:spPr>
        <p:txBody>
          <a:bodyPr wrap="square" rtlCol="0">
            <a:spAutoFit/>
          </a:bodyPr>
          <a:lstStyle/>
          <a:p>
            <a:r>
              <a:rPr lang="en-GB" dirty="0"/>
              <a:t>Power output</a:t>
            </a:r>
          </a:p>
        </p:txBody>
      </p:sp>
    </p:spTree>
    <p:extLst>
      <p:ext uri="{BB962C8B-B14F-4D97-AF65-F5344CB8AC3E}">
        <p14:creationId xmlns:p14="http://schemas.microsoft.com/office/powerpoint/2010/main" val="153262969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39" y="369081"/>
            <a:ext cx="7559975" cy="648072"/>
          </a:xfrm>
        </p:spPr>
        <p:txBody>
          <a:bodyPr/>
          <a:lstStyle/>
          <a:p>
            <a:r>
              <a:rPr lang="en-US" dirty="0"/>
              <a:t>Regenerative cycle</a:t>
            </a:r>
          </a:p>
        </p:txBody>
      </p:sp>
      <p:sp>
        <p:nvSpPr>
          <p:cNvPr id="4" name="Trapezoid 3"/>
          <p:cNvSpPr/>
          <p:nvPr/>
        </p:nvSpPr>
        <p:spPr>
          <a:xfrm rot="5400000">
            <a:off x="1966211" y="2765800"/>
            <a:ext cx="891099" cy="891099"/>
          </a:xfrm>
          <a:prstGeom prst="trapezoi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rapezoid 4"/>
          <p:cNvSpPr/>
          <p:nvPr/>
        </p:nvSpPr>
        <p:spPr>
          <a:xfrm rot="16200000">
            <a:off x="5338704" y="2741015"/>
            <a:ext cx="918102" cy="918102"/>
          </a:xfrm>
          <a:prstGeom prst="trapezoi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2857309" y="3192885"/>
            <a:ext cx="2481395" cy="5400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p:cNvCxnSpPr/>
          <p:nvPr/>
        </p:nvCxnSpPr>
        <p:spPr>
          <a:xfrm flipV="1">
            <a:off x="2585012" y="2456230"/>
            <a:ext cx="0" cy="510188"/>
          </a:xfrm>
          <a:prstGeom prst="line">
            <a:avLst/>
          </a:prstGeom>
          <a:ln w="28575">
            <a:solidFill>
              <a:schemeClr val="tx1"/>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flipH="1" flipV="1">
            <a:off x="1817330" y="3906415"/>
            <a:ext cx="648072"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191596" y="1688621"/>
            <a:ext cx="584" cy="1052393"/>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573395" y="1685220"/>
            <a:ext cx="1520592" cy="0"/>
          </a:xfrm>
          <a:prstGeom prst="line">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585013" y="2467274"/>
            <a:ext cx="9338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4636626" y="2240206"/>
            <a:ext cx="702078" cy="432048"/>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p:cNvCxnSpPr>
            <a:stCxn id="12" idx="6"/>
          </p:cNvCxnSpPr>
          <p:nvPr/>
        </p:nvCxnSpPr>
        <p:spPr>
          <a:xfrm>
            <a:off x="5338704" y="2456230"/>
            <a:ext cx="18187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490102" y="2445631"/>
            <a:ext cx="0" cy="59179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12" idx="0"/>
          </p:cNvCxnSpPr>
          <p:nvPr/>
        </p:nvCxnSpPr>
        <p:spPr>
          <a:xfrm>
            <a:off x="4987665" y="2053535"/>
            <a:ext cx="0" cy="1866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71700" y="4230451"/>
            <a:ext cx="540060" cy="369332"/>
          </a:xfrm>
          <a:prstGeom prst="rect">
            <a:avLst/>
          </a:prstGeom>
          <a:noFill/>
        </p:spPr>
        <p:txBody>
          <a:bodyPr wrap="square" rtlCol="0">
            <a:spAutoFit/>
          </a:bodyPr>
          <a:lstStyle/>
          <a:p>
            <a:r>
              <a:rPr lang="en-GB" dirty="0"/>
              <a:t>Air</a:t>
            </a:r>
          </a:p>
        </p:txBody>
      </p:sp>
      <p:cxnSp>
        <p:nvCxnSpPr>
          <p:cNvPr id="17" name="Straight Connector 16"/>
          <p:cNvCxnSpPr/>
          <p:nvPr/>
        </p:nvCxnSpPr>
        <p:spPr>
          <a:xfrm>
            <a:off x="4355392" y="1688621"/>
            <a:ext cx="18362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55976" y="2456230"/>
            <a:ext cx="3240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987665" y="2053535"/>
            <a:ext cx="653712"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490102" y="2040000"/>
            <a:ext cx="648072" cy="369332"/>
          </a:xfrm>
          <a:prstGeom prst="rect">
            <a:avLst/>
          </a:prstGeom>
          <a:noFill/>
          <a:ln>
            <a:noFill/>
          </a:ln>
        </p:spPr>
        <p:txBody>
          <a:bodyPr wrap="square" rtlCol="0">
            <a:spAutoFit/>
          </a:bodyPr>
          <a:lstStyle/>
          <a:p>
            <a:r>
              <a:rPr lang="en-GB" dirty="0"/>
              <a:t>Fuel</a:t>
            </a:r>
          </a:p>
        </p:txBody>
      </p:sp>
      <p:sp>
        <p:nvSpPr>
          <p:cNvPr id="21" name="TextBox 20"/>
          <p:cNvSpPr txBox="1"/>
          <p:nvPr/>
        </p:nvSpPr>
        <p:spPr>
          <a:xfrm>
            <a:off x="1871700" y="3084392"/>
            <a:ext cx="1071696" cy="276999"/>
          </a:xfrm>
          <a:prstGeom prst="rect">
            <a:avLst/>
          </a:prstGeom>
          <a:noFill/>
          <a:ln>
            <a:noFill/>
          </a:ln>
        </p:spPr>
        <p:txBody>
          <a:bodyPr wrap="square" rtlCol="0">
            <a:spAutoFit/>
          </a:bodyPr>
          <a:lstStyle/>
          <a:p>
            <a:r>
              <a:rPr lang="en-GB" sz="1200" dirty="0"/>
              <a:t>compressor</a:t>
            </a:r>
          </a:p>
        </p:txBody>
      </p:sp>
      <p:sp>
        <p:nvSpPr>
          <p:cNvPr id="22" name="TextBox 21"/>
          <p:cNvSpPr txBox="1"/>
          <p:nvPr/>
        </p:nvSpPr>
        <p:spPr>
          <a:xfrm>
            <a:off x="5463098" y="3050592"/>
            <a:ext cx="909101" cy="369332"/>
          </a:xfrm>
          <a:prstGeom prst="rect">
            <a:avLst/>
          </a:prstGeom>
          <a:noFill/>
          <a:ln>
            <a:noFill/>
          </a:ln>
        </p:spPr>
        <p:txBody>
          <a:bodyPr wrap="square" rtlCol="0">
            <a:spAutoFit/>
          </a:bodyPr>
          <a:lstStyle/>
          <a:p>
            <a:r>
              <a:rPr lang="en-GB" dirty="0"/>
              <a:t>turbine</a:t>
            </a:r>
          </a:p>
        </p:txBody>
      </p:sp>
      <p:sp>
        <p:nvSpPr>
          <p:cNvPr id="23" name="TextBox 22"/>
          <p:cNvSpPr txBox="1"/>
          <p:nvPr/>
        </p:nvSpPr>
        <p:spPr>
          <a:xfrm>
            <a:off x="4071096" y="2600861"/>
            <a:ext cx="1449481" cy="369332"/>
          </a:xfrm>
          <a:prstGeom prst="rect">
            <a:avLst/>
          </a:prstGeom>
          <a:noFill/>
          <a:ln>
            <a:noFill/>
          </a:ln>
        </p:spPr>
        <p:txBody>
          <a:bodyPr wrap="square" rtlCol="0">
            <a:spAutoFit/>
          </a:bodyPr>
          <a:lstStyle/>
          <a:p>
            <a:r>
              <a:rPr lang="en-GB" dirty="0"/>
              <a:t>Combustion</a:t>
            </a:r>
          </a:p>
        </p:txBody>
      </p:sp>
      <p:sp>
        <p:nvSpPr>
          <p:cNvPr id="24" name="Rectangle 23"/>
          <p:cNvSpPr/>
          <p:nvPr/>
        </p:nvSpPr>
        <p:spPr>
          <a:xfrm>
            <a:off x="6256806" y="3132549"/>
            <a:ext cx="865790" cy="3428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2857310" y="1509740"/>
            <a:ext cx="1498082" cy="1100371"/>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3098988" y="1891600"/>
            <a:ext cx="972108" cy="461665"/>
          </a:xfrm>
          <a:prstGeom prst="rect">
            <a:avLst/>
          </a:prstGeom>
          <a:noFill/>
          <a:ln>
            <a:noFill/>
          </a:ln>
        </p:spPr>
        <p:txBody>
          <a:bodyPr wrap="square" rtlCol="0">
            <a:spAutoFit/>
          </a:bodyPr>
          <a:lstStyle/>
          <a:p>
            <a:r>
              <a:rPr lang="en-GB" sz="1200" dirty="0"/>
              <a:t>Heat Exchanger</a:t>
            </a:r>
          </a:p>
        </p:txBody>
      </p:sp>
      <p:sp>
        <p:nvSpPr>
          <p:cNvPr id="62" name="TextBox 61"/>
          <p:cNvSpPr txBox="1"/>
          <p:nvPr/>
        </p:nvSpPr>
        <p:spPr>
          <a:xfrm>
            <a:off x="1584213" y="1382782"/>
            <a:ext cx="972108" cy="276999"/>
          </a:xfrm>
          <a:prstGeom prst="rect">
            <a:avLst/>
          </a:prstGeom>
          <a:noFill/>
          <a:ln>
            <a:noFill/>
          </a:ln>
        </p:spPr>
        <p:txBody>
          <a:bodyPr wrap="square" rtlCol="0">
            <a:spAutoFit/>
          </a:bodyPr>
          <a:lstStyle/>
          <a:p>
            <a:r>
              <a:rPr lang="en-GB" sz="1200" dirty="0"/>
              <a:t>Exhaust</a:t>
            </a:r>
          </a:p>
        </p:txBody>
      </p:sp>
    </p:spTree>
    <p:extLst>
      <p:ext uri="{BB962C8B-B14F-4D97-AF65-F5344CB8AC3E}">
        <p14:creationId xmlns:p14="http://schemas.microsoft.com/office/powerpoint/2010/main" val="46139816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99" y="275625"/>
            <a:ext cx="7442643" cy="648072"/>
          </a:xfrm>
        </p:spPr>
        <p:txBody>
          <a:bodyPr/>
          <a:lstStyle/>
          <a:p>
            <a:r>
              <a:rPr lang="en-US" dirty="0"/>
              <a:t>Combined Cycle</a:t>
            </a:r>
          </a:p>
        </p:txBody>
      </p:sp>
      <p:sp>
        <p:nvSpPr>
          <p:cNvPr id="4" name="Trapezoid 3"/>
          <p:cNvSpPr/>
          <p:nvPr/>
        </p:nvSpPr>
        <p:spPr>
          <a:xfrm rot="5400000">
            <a:off x="2772551" y="1545636"/>
            <a:ext cx="891099" cy="1071119"/>
          </a:xfrm>
          <a:prstGeom prst="trapezoi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rapezoid 4"/>
          <p:cNvSpPr/>
          <p:nvPr/>
        </p:nvSpPr>
        <p:spPr>
          <a:xfrm rot="16200000">
            <a:off x="5022802" y="1635646"/>
            <a:ext cx="918102" cy="918102"/>
          </a:xfrm>
          <a:prstGeom prst="trapezoi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3726658" y="2067694"/>
            <a:ext cx="1296144" cy="5400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940904" y="2013688"/>
            <a:ext cx="648072" cy="5400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6588976" y="1797664"/>
            <a:ext cx="864096" cy="54006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p:nvCxnSpPr>
        <p:spPr>
          <a:xfrm rot="5400000" flipH="1" flipV="1">
            <a:off x="3267607" y="1608643"/>
            <a:ext cx="378042" cy="0"/>
          </a:xfrm>
          <a:prstGeom prst="line">
            <a:avLst/>
          </a:prstGeom>
          <a:ln w="28575">
            <a:solidFill>
              <a:schemeClr val="tx1"/>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flipV="1">
            <a:off x="2898566" y="2445736"/>
            <a:ext cx="0" cy="414938"/>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5616868" y="2715766"/>
            <a:ext cx="432048" cy="0"/>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3321613" y="1392619"/>
            <a:ext cx="2700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456628" y="1257604"/>
            <a:ext cx="5940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050694" y="1041580"/>
            <a:ext cx="702078" cy="432048"/>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p:nvPr/>
        </p:nvCxnSpPr>
        <p:spPr>
          <a:xfrm>
            <a:off x="4752772" y="1257604"/>
            <a:ext cx="4320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5022802" y="1419622"/>
            <a:ext cx="324036"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5049805" y="1716655"/>
            <a:ext cx="27003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88976" y="2445736"/>
            <a:ext cx="1655432" cy="369332"/>
          </a:xfrm>
          <a:prstGeom prst="rect">
            <a:avLst/>
          </a:prstGeom>
          <a:noFill/>
        </p:spPr>
        <p:txBody>
          <a:bodyPr wrap="square" rtlCol="0">
            <a:spAutoFit/>
          </a:bodyPr>
          <a:lstStyle/>
          <a:p>
            <a:r>
              <a:rPr lang="en-GB" dirty="0"/>
              <a:t>GENERATOR</a:t>
            </a:r>
          </a:p>
        </p:txBody>
      </p:sp>
      <p:sp>
        <p:nvSpPr>
          <p:cNvPr id="19" name="TextBox 18"/>
          <p:cNvSpPr txBox="1"/>
          <p:nvPr/>
        </p:nvSpPr>
        <p:spPr>
          <a:xfrm>
            <a:off x="2327622" y="2555802"/>
            <a:ext cx="540060" cy="369332"/>
          </a:xfrm>
          <a:prstGeom prst="rect">
            <a:avLst/>
          </a:prstGeom>
          <a:noFill/>
        </p:spPr>
        <p:txBody>
          <a:bodyPr wrap="square" rtlCol="0">
            <a:spAutoFit/>
          </a:bodyPr>
          <a:lstStyle/>
          <a:p>
            <a:r>
              <a:rPr lang="en-GB" dirty="0"/>
              <a:t>Air</a:t>
            </a:r>
          </a:p>
        </p:txBody>
      </p:sp>
      <p:cxnSp>
        <p:nvCxnSpPr>
          <p:cNvPr id="20" name="Straight Connector 19"/>
          <p:cNvCxnSpPr/>
          <p:nvPr/>
        </p:nvCxnSpPr>
        <p:spPr>
          <a:xfrm rot="5400000">
            <a:off x="4239715" y="960571"/>
            <a:ext cx="16201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96688" y="879562"/>
            <a:ext cx="3240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564640" y="879562"/>
            <a:ext cx="486054"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976346" y="758919"/>
            <a:ext cx="648072" cy="369332"/>
          </a:xfrm>
          <a:prstGeom prst="rect">
            <a:avLst/>
          </a:prstGeom>
          <a:noFill/>
          <a:ln>
            <a:noFill/>
          </a:ln>
        </p:spPr>
        <p:txBody>
          <a:bodyPr wrap="square" rtlCol="0">
            <a:spAutoFit/>
          </a:bodyPr>
          <a:lstStyle/>
          <a:p>
            <a:r>
              <a:rPr lang="en-GB" dirty="0"/>
              <a:t>Fuel</a:t>
            </a:r>
          </a:p>
        </p:txBody>
      </p:sp>
      <p:sp>
        <p:nvSpPr>
          <p:cNvPr id="24" name="Freeform 23"/>
          <p:cNvSpPr/>
          <p:nvPr/>
        </p:nvSpPr>
        <p:spPr>
          <a:xfrm>
            <a:off x="6805000" y="1959682"/>
            <a:ext cx="378042" cy="162018"/>
          </a:xfrm>
          <a:custGeom>
            <a:avLst/>
            <a:gdLst>
              <a:gd name="connsiteX0" fmla="*/ 0 w 771525"/>
              <a:gd name="connsiteY0" fmla="*/ 220662 h 379412"/>
              <a:gd name="connsiteX1" fmla="*/ 85725 w 771525"/>
              <a:gd name="connsiteY1" fmla="*/ 30162 h 379412"/>
              <a:gd name="connsiteX2" fmla="*/ 266700 w 771525"/>
              <a:gd name="connsiteY2" fmla="*/ 39687 h 379412"/>
              <a:gd name="connsiteX3" fmla="*/ 381000 w 771525"/>
              <a:gd name="connsiteY3" fmla="*/ 268287 h 379412"/>
              <a:gd name="connsiteX4" fmla="*/ 523875 w 771525"/>
              <a:gd name="connsiteY4" fmla="*/ 373062 h 379412"/>
              <a:gd name="connsiteX5" fmla="*/ 704850 w 771525"/>
              <a:gd name="connsiteY5" fmla="*/ 306387 h 379412"/>
              <a:gd name="connsiteX6" fmla="*/ 771525 w 771525"/>
              <a:gd name="connsiteY6" fmla="*/ 68262 h 379412"/>
              <a:gd name="connsiteX7" fmla="*/ 771525 w 771525"/>
              <a:gd name="connsiteY7" fmla="*/ 68262 h 37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525" h="379412">
                <a:moveTo>
                  <a:pt x="0" y="220662"/>
                </a:moveTo>
                <a:cubicBezTo>
                  <a:pt x="20637" y="140493"/>
                  <a:pt x="41275" y="60324"/>
                  <a:pt x="85725" y="30162"/>
                </a:cubicBezTo>
                <a:cubicBezTo>
                  <a:pt x="130175" y="0"/>
                  <a:pt x="217488" y="0"/>
                  <a:pt x="266700" y="39687"/>
                </a:cubicBezTo>
                <a:cubicBezTo>
                  <a:pt x="315913" y="79375"/>
                  <a:pt x="338138" y="212725"/>
                  <a:pt x="381000" y="268287"/>
                </a:cubicBezTo>
                <a:cubicBezTo>
                  <a:pt x="423863" y="323850"/>
                  <a:pt x="469900" y="366712"/>
                  <a:pt x="523875" y="373062"/>
                </a:cubicBezTo>
                <a:cubicBezTo>
                  <a:pt x="577850" y="379412"/>
                  <a:pt x="663575" y="357187"/>
                  <a:pt x="704850" y="306387"/>
                </a:cubicBezTo>
                <a:cubicBezTo>
                  <a:pt x="746125" y="255587"/>
                  <a:pt x="771525" y="68262"/>
                  <a:pt x="771525" y="68262"/>
                </a:cubicBezTo>
                <a:lnTo>
                  <a:pt x="771525" y="68262"/>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TextBox 24"/>
          <p:cNvSpPr txBox="1"/>
          <p:nvPr/>
        </p:nvSpPr>
        <p:spPr>
          <a:xfrm>
            <a:off x="2763551" y="1908724"/>
            <a:ext cx="1152128" cy="276999"/>
          </a:xfrm>
          <a:prstGeom prst="rect">
            <a:avLst/>
          </a:prstGeom>
          <a:noFill/>
          <a:ln>
            <a:noFill/>
          </a:ln>
        </p:spPr>
        <p:txBody>
          <a:bodyPr wrap="square" rtlCol="0">
            <a:spAutoFit/>
          </a:bodyPr>
          <a:lstStyle/>
          <a:p>
            <a:r>
              <a:rPr lang="en-GB" sz="1200" dirty="0"/>
              <a:t>compressor</a:t>
            </a:r>
          </a:p>
        </p:txBody>
      </p:sp>
      <p:sp>
        <p:nvSpPr>
          <p:cNvPr id="26" name="TextBox 25"/>
          <p:cNvSpPr txBox="1"/>
          <p:nvPr/>
        </p:nvSpPr>
        <p:spPr>
          <a:xfrm>
            <a:off x="5022802" y="1920773"/>
            <a:ext cx="999111" cy="369332"/>
          </a:xfrm>
          <a:prstGeom prst="rect">
            <a:avLst/>
          </a:prstGeom>
          <a:noFill/>
          <a:ln>
            <a:noFill/>
          </a:ln>
        </p:spPr>
        <p:txBody>
          <a:bodyPr wrap="square" rtlCol="0">
            <a:spAutoFit/>
          </a:bodyPr>
          <a:lstStyle/>
          <a:p>
            <a:r>
              <a:rPr lang="en-GB" dirty="0"/>
              <a:t>turbine</a:t>
            </a:r>
          </a:p>
        </p:txBody>
      </p:sp>
      <p:sp>
        <p:nvSpPr>
          <p:cNvPr id="27" name="TextBox 26"/>
          <p:cNvSpPr txBox="1"/>
          <p:nvPr/>
        </p:nvSpPr>
        <p:spPr>
          <a:xfrm>
            <a:off x="3888676" y="1473628"/>
            <a:ext cx="1242138" cy="307777"/>
          </a:xfrm>
          <a:prstGeom prst="rect">
            <a:avLst/>
          </a:prstGeom>
          <a:noFill/>
          <a:ln>
            <a:noFill/>
          </a:ln>
        </p:spPr>
        <p:txBody>
          <a:bodyPr wrap="square" rtlCol="0">
            <a:spAutoFit/>
          </a:bodyPr>
          <a:lstStyle/>
          <a:p>
            <a:r>
              <a:rPr lang="en-GB" sz="1400" dirty="0"/>
              <a:t>Combustion</a:t>
            </a:r>
          </a:p>
        </p:txBody>
      </p:sp>
      <p:sp>
        <p:nvSpPr>
          <p:cNvPr id="28" name="Rounded Rectangle 27"/>
          <p:cNvSpPr/>
          <p:nvPr/>
        </p:nvSpPr>
        <p:spPr>
          <a:xfrm>
            <a:off x="4320724" y="2877784"/>
            <a:ext cx="918102" cy="540060"/>
          </a:xfrm>
          <a:prstGeom prst="roundRect">
            <a:avLst/>
          </a:prstGeom>
          <a:solidFill>
            <a:schemeClr val="accent1">
              <a:lumMod val="40000"/>
              <a:lumOff val="60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cxnSp>
        <p:nvCxnSpPr>
          <p:cNvPr id="29" name="Straight Connector 28"/>
          <p:cNvCxnSpPr/>
          <p:nvPr/>
        </p:nvCxnSpPr>
        <p:spPr>
          <a:xfrm>
            <a:off x="5238826" y="2931790"/>
            <a:ext cx="59406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a:stCxn id="56" idx="6"/>
          </p:cNvCxnSpPr>
          <p:nvPr/>
        </p:nvCxnSpPr>
        <p:spPr>
          <a:xfrm flipV="1">
            <a:off x="3559160" y="3292753"/>
            <a:ext cx="818358" cy="840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4617757" y="3552859"/>
            <a:ext cx="270030"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rapezoid 33"/>
          <p:cNvSpPr/>
          <p:nvPr/>
        </p:nvSpPr>
        <p:spPr>
          <a:xfrm rot="16200000">
            <a:off x="4968796" y="3579862"/>
            <a:ext cx="918102" cy="918102"/>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5" name="Straight Connector 34"/>
          <p:cNvCxnSpPr/>
          <p:nvPr/>
        </p:nvCxnSpPr>
        <p:spPr>
          <a:xfrm rot="5400000">
            <a:off x="4563751" y="3822889"/>
            <a:ext cx="3780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752772" y="4011910"/>
            <a:ext cx="2160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5886898" y="3957904"/>
            <a:ext cx="648072" cy="5400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ounded Rectangle 37"/>
          <p:cNvSpPr/>
          <p:nvPr/>
        </p:nvSpPr>
        <p:spPr>
          <a:xfrm>
            <a:off x="6534970" y="3741880"/>
            <a:ext cx="864096" cy="54006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38"/>
          <p:cNvSpPr/>
          <p:nvPr/>
        </p:nvSpPr>
        <p:spPr>
          <a:xfrm>
            <a:off x="6750994" y="3903898"/>
            <a:ext cx="378042" cy="162018"/>
          </a:xfrm>
          <a:custGeom>
            <a:avLst/>
            <a:gdLst>
              <a:gd name="connsiteX0" fmla="*/ 0 w 771525"/>
              <a:gd name="connsiteY0" fmla="*/ 220662 h 379412"/>
              <a:gd name="connsiteX1" fmla="*/ 85725 w 771525"/>
              <a:gd name="connsiteY1" fmla="*/ 30162 h 379412"/>
              <a:gd name="connsiteX2" fmla="*/ 266700 w 771525"/>
              <a:gd name="connsiteY2" fmla="*/ 39687 h 379412"/>
              <a:gd name="connsiteX3" fmla="*/ 381000 w 771525"/>
              <a:gd name="connsiteY3" fmla="*/ 268287 h 379412"/>
              <a:gd name="connsiteX4" fmla="*/ 523875 w 771525"/>
              <a:gd name="connsiteY4" fmla="*/ 373062 h 379412"/>
              <a:gd name="connsiteX5" fmla="*/ 704850 w 771525"/>
              <a:gd name="connsiteY5" fmla="*/ 306387 h 379412"/>
              <a:gd name="connsiteX6" fmla="*/ 771525 w 771525"/>
              <a:gd name="connsiteY6" fmla="*/ 68262 h 379412"/>
              <a:gd name="connsiteX7" fmla="*/ 771525 w 771525"/>
              <a:gd name="connsiteY7" fmla="*/ 68262 h 37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525" h="379412">
                <a:moveTo>
                  <a:pt x="0" y="220662"/>
                </a:moveTo>
                <a:cubicBezTo>
                  <a:pt x="20637" y="140493"/>
                  <a:pt x="41275" y="60324"/>
                  <a:pt x="85725" y="30162"/>
                </a:cubicBezTo>
                <a:cubicBezTo>
                  <a:pt x="130175" y="0"/>
                  <a:pt x="217488" y="0"/>
                  <a:pt x="266700" y="39687"/>
                </a:cubicBezTo>
                <a:cubicBezTo>
                  <a:pt x="315913" y="79375"/>
                  <a:pt x="338138" y="212725"/>
                  <a:pt x="381000" y="268287"/>
                </a:cubicBezTo>
                <a:cubicBezTo>
                  <a:pt x="423863" y="323850"/>
                  <a:pt x="469900" y="366712"/>
                  <a:pt x="523875" y="373062"/>
                </a:cubicBezTo>
                <a:cubicBezTo>
                  <a:pt x="577850" y="379412"/>
                  <a:pt x="663575" y="357187"/>
                  <a:pt x="704850" y="306387"/>
                </a:cubicBezTo>
                <a:cubicBezTo>
                  <a:pt x="746125" y="255587"/>
                  <a:pt x="771525" y="68262"/>
                  <a:pt x="771525" y="68262"/>
                </a:cubicBezTo>
                <a:lnTo>
                  <a:pt x="771525" y="68262"/>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 name="TextBox 39"/>
          <p:cNvSpPr txBox="1"/>
          <p:nvPr/>
        </p:nvSpPr>
        <p:spPr>
          <a:xfrm>
            <a:off x="6480963" y="4274971"/>
            <a:ext cx="1763445" cy="369332"/>
          </a:xfrm>
          <a:prstGeom prst="rect">
            <a:avLst/>
          </a:prstGeom>
          <a:noFill/>
        </p:spPr>
        <p:txBody>
          <a:bodyPr wrap="square" rtlCol="0">
            <a:spAutoFit/>
          </a:bodyPr>
          <a:lstStyle/>
          <a:p>
            <a:r>
              <a:rPr lang="en-GB" dirty="0"/>
              <a:t>GENERATOR</a:t>
            </a:r>
          </a:p>
        </p:txBody>
      </p:sp>
      <p:sp>
        <p:nvSpPr>
          <p:cNvPr id="41" name="TextBox 40"/>
          <p:cNvSpPr txBox="1"/>
          <p:nvPr/>
        </p:nvSpPr>
        <p:spPr>
          <a:xfrm>
            <a:off x="5012793" y="3734912"/>
            <a:ext cx="1080121" cy="646331"/>
          </a:xfrm>
          <a:prstGeom prst="rect">
            <a:avLst/>
          </a:prstGeom>
          <a:noFill/>
          <a:ln>
            <a:noFill/>
          </a:ln>
        </p:spPr>
        <p:txBody>
          <a:bodyPr wrap="square" rtlCol="0">
            <a:spAutoFit/>
          </a:bodyPr>
          <a:lstStyle/>
          <a:p>
            <a:r>
              <a:rPr lang="en-GB" dirty="0"/>
              <a:t>Steam</a:t>
            </a:r>
          </a:p>
          <a:p>
            <a:r>
              <a:rPr lang="en-GB" dirty="0"/>
              <a:t>turbine</a:t>
            </a:r>
          </a:p>
        </p:txBody>
      </p:sp>
      <p:sp>
        <p:nvSpPr>
          <p:cNvPr id="42" name="TextBox 41"/>
          <p:cNvSpPr txBox="1"/>
          <p:nvPr/>
        </p:nvSpPr>
        <p:spPr>
          <a:xfrm>
            <a:off x="4356283" y="2949647"/>
            <a:ext cx="864096" cy="369332"/>
          </a:xfrm>
          <a:prstGeom prst="rect">
            <a:avLst/>
          </a:prstGeom>
          <a:noFill/>
          <a:ln>
            <a:noFill/>
          </a:ln>
        </p:spPr>
        <p:txBody>
          <a:bodyPr wrap="square" rtlCol="0">
            <a:spAutoFit/>
          </a:bodyPr>
          <a:lstStyle/>
          <a:p>
            <a:r>
              <a:rPr lang="en-GB" dirty="0"/>
              <a:t>boiler</a:t>
            </a:r>
          </a:p>
        </p:txBody>
      </p:sp>
      <p:sp>
        <p:nvSpPr>
          <p:cNvPr id="43" name="TextBox 42"/>
          <p:cNvSpPr txBox="1"/>
          <p:nvPr/>
        </p:nvSpPr>
        <p:spPr>
          <a:xfrm>
            <a:off x="3888675" y="3632127"/>
            <a:ext cx="999112" cy="369332"/>
          </a:xfrm>
          <a:prstGeom prst="rect">
            <a:avLst/>
          </a:prstGeom>
          <a:noFill/>
          <a:ln>
            <a:noFill/>
          </a:ln>
        </p:spPr>
        <p:txBody>
          <a:bodyPr wrap="square" rtlCol="0">
            <a:spAutoFit/>
          </a:bodyPr>
          <a:lstStyle/>
          <a:p>
            <a:r>
              <a:rPr lang="en-GB" dirty="0"/>
              <a:t>steam</a:t>
            </a:r>
          </a:p>
        </p:txBody>
      </p:sp>
      <p:cxnSp>
        <p:nvCxnSpPr>
          <p:cNvPr id="44" name="Straight Connector 43"/>
          <p:cNvCxnSpPr>
            <a:cxnSpLocks/>
          </p:cNvCxnSpPr>
          <p:nvPr/>
        </p:nvCxnSpPr>
        <p:spPr>
          <a:xfrm flipH="1">
            <a:off x="3753661" y="2965500"/>
            <a:ext cx="567063"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056703" y="2491342"/>
            <a:ext cx="1998222" cy="369332"/>
          </a:xfrm>
          <a:prstGeom prst="rect">
            <a:avLst/>
          </a:prstGeom>
          <a:noFill/>
          <a:ln>
            <a:noFill/>
          </a:ln>
        </p:spPr>
        <p:txBody>
          <a:bodyPr wrap="square" rtlCol="0">
            <a:spAutoFit/>
          </a:bodyPr>
          <a:lstStyle/>
          <a:p>
            <a:r>
              <a:rPr lang="en-GB" dirty="0"/>
              <a:t>Exhaust  gases</a:t>
            </a:r>
          </a:p>
        </p:txBody>
      </p:sp>
      <p:cxnSp>
        <p:nvCxnSpPr>
          <p:cNvPr id="46" name="Straight Connector 45"/>
          <p:cNvCxnSpPr/>
          <p:nvPr/>
        </p:nvCxnSpPr>
        <p:spPr>
          <a:xfrm rot="5400000">
            <a:off x="5562862" y="4551970"/>
            <a:ext cx="216024"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cxnSpLocks/>
          </p:cNvCxnSpPr>
          <p:nvPr/>
        </p:nvCxnSpPr>
        <p:spPr>
          <a:xfrm>
            <a:off x="3337630" y="4659982"/>
            <a:ext cx="233324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547373" y="3978761"/>
            <a:ext cx="1498340" cy="369332"/>
          </a:xfrm>
          <a:prstGeom prst="rect">
            <a:avLst/>
          </a:prstGeom>
          <a:noFill/>
        </p:spPr>
        <p:txBody>
          <a:bodyPr wrap="square" rtlCol="0">
            <a:spAutoFit/>
          </a:bodyPr>
          <a:lstStyle/>
          <a:p>
            <a:r>
              <a:rPr lang="en-GB" dirty="0"/>
              <a:t>condenser</a:t>
            </a:r>
          </a:p>
        </p:txBody>
      </p:sp>
      <p:sp>
        <p:nvSpPr>
          <p:cNvPr id="50" name="Rectangle 49">
            <a:extLst>
              <a:ext uri="{FF2B5EF4-FFF2-40B4-BE49-F238E27FC236}">
                <a16:creationId xmlns:a16="http://schemas.microsoft.com/office/drawing/2014/main" id="{6D1B1002-56C3-0741-BDBF-BEC358E78FDE}"/>
              </a:ext>
            </a:extLst>
          </p:cNvPr>
          <p:cNvSpPr/>
          <p:nvPr/>
        </p:nvSpPr>
        <p:spPr>
          <a:xfrm>
            <a:off x="2970574" y="3867747"/>
            <a:ext cx="648072" cy="559940"/>
          </a:xfrm>
          <a:prstGeom prst="rect">
            <a:avLst/>
          </a:prstGeom>
          <a:solidFill>
            <a:schemeClr val="accent1">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1" name="Straight Connector 50">
            <a:extLst>
              <a:ext uri="{FF2B5EF4-FFF2-40B4-BE49-F238E27FC236}">
                <a16:creationId xmlns:a16="http://schemas.microsoft.com/office/drawing/2014/main" id="{034B35DD-E3AE-D74A-97D5-083836C5A26D}"/>
              </a:ext>
            </a:extLst>
          </p:cNvPr>
          <p:cNvCxnSpPr>
            <a:cxnSpLocks/>
          </p:cNvCxnSpPr>
          <p:nvPr/>
        </p:nvCxnSpPr>
        <p:spPr>
          <a:xfrm flipV="1">
            <a:off x="3337630" y="4377612"/>
            <a:ext cx="0" cy="28237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548C27F1-1E32-9C4D-8B25-CE1DF6D3747A}"/>
              </a:ext>
            </a:extLst>
          </p:cNvPr>
          <p:cNvSpPr/>
          <p:nvPr/>
        </p:nvSpPr>
        <p:spPr>
          <a:xfrm>
            <a:off x="3285233" y="3174816"/>
            <a:ext cx="273927" cy="252682"/>
          </a:xfrm>
          <a:prstGeom prst="ellipse">
            <a:avLst/>
          </a:prstGeom>
          <a:solidFill>
            <a:schemeClr val="accent1">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CBFCD1B5-A0BD-CF4B-9999-6AE010E107BC}"/>
              </a:ext>
            </a:extLst>
          </p:cNvPr>
          <p:cNvSpPr txBox="1"/>
          <p:nvPr/>
        </p:nvSpPr>
        <p:spPr>
          <a:xfrm>
            <a:off x="3342227" y="3318979"/>
            <a:ext cx="768861" cy="369332"/>
          </a:xfrm>
          <a:prstGeom prst="rect">
            <a:avLst/>
          </a:prstGeom>
          <a:noFill/>
          <a:ln>
            <a:noFill/>
          </a:ln>
        </p:spPr>
        <p:txBody>
          <a:bodyPr wrap="square" rtlCol="0">
            <a:spAutoFit/>
          </a:bodyPr>
          <a:lstStyle/>
          <a:p>
            <a:r>
              <a:rPr lang="en-GB" dirty="0"/>
              <a:t>pump</a:t>
            </a:r>
          </a:p>
        </p:txBody>
      </p:sp>
      <p:cxnSp>
        <p:nvCxnSpPr>
          <p:cNvPr id="60" name="Straight Connector 59">
            <a:extLst>
              <a:ext uri="{FF2B5EF4-FFF2-40B4-BE49-F238E27FC236}">
                <a16:creationId xmlns:a16="http://schemas.microsoft.com/office/drawing/2014/main" id="{701210E5-22B8-7540-8507-A7828F7BB4B3}"/>
              </a:ext>
            </a:extLst>
          </p:cNvPr>
          <p:cNvCxnSpPr>
            <a:cxnSpLocks/>
            <a:stCxn id="50" idx="0"/>
            <a:endCxn id="56" idx="2"/>
          </p:cNvCxnSpPr>
          <p:nvPr/>
        </p:nvCxnSpPr>
        <p:spPr>
          <a:xfrm flipH="1" flipV="1">
            <a:off x="3285233" y="3301157"/>
            <a:ext cx="9377" cy="5665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64664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483518"/>
            <a:ext cx="7847142" cy="648072"/>
          </a:xfrm>
        </p:spPr>
        <p:txBody>
          <a:bodyPr>
            <a:normAutofit/>
          </a:bodyPr>
          <a:lstStyle/>
          <a:p>
            <a:r>
              <a:rPr lang="en-US" sz="2700" dirty="0" err="1"/>
              <a:t>Microturbines</a:t>
            </a:r>
            <a:r>
              <a:rPr lang="en-US" sz="2700" dirty="0"/>
              <a:t> – Combined heat and power</a:t>
            </a:r>
          </a:p>
        </p:txBody>
      </p:sp>
      <p:pic>
        <p:nvPicPr>
          <p:cNvPr id="4" name="Picture 3"/>
          <p:cNvPicPr>
            <a:picLocks noChangeAspect="1"/>
          </p:cNvPicPr>
          <p:nvPr/>
        </p:nvPicPr>
        <p:blipFill>
          <a:blip r:embed="rId3"/>
          <a:stretch>
            <a:fillRect/>
          </a:stretch>
        </p:blipFill>
        <p:spPr>
          <a:xfrm>
            <a:off x="1720622" y="1231674"/>
            <a:ext cx="3453840" cy="3064499"/>
          </a:xfrm>
          <a:prstGeom prst="rect">
            <a:avLst/>
          </a:prstGeo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1873" y="1231674"/>
            <a:ext cx="1472804" cy="233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651">
                <a:solidFill>
                  <a:srgbClr val="000000"/>
                </a:solidFill>
                <a:miter lim="800000"/>
                <a:headEnd/>
                <a:tailEnd/>
              </a14:hiddenLine>
            </a:ext>
          </a:extLst>
        </p:spPr>
      </p:pic>
    </p:spTree>
    <p:extLst>
      <p:ext uri="{BB962C8B-B14F-4D97-AF65-F5344CB8AC3E}">
        <p14:creationId xmlns:p14="http://schemas.microsoft.com/office/powerpoint/2010/main" val="176754956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303498"/>
            <a:ext cx="7559110" cy="648072"/>
          </a:xfrm>
        </p:spPr>
        <p:txBody>
          <a:bodyPr/>
          <a:lstStyle/>
          <a:p>
            <a:r>
              <a:rPr lang="en-US" dirty="0"/>
              <a:t>Power Generation from Gas</a:t>
            </a:r>
          </a:p>
        </p:txBody>
      </p:sp>
      <p:pic>
        <p:nvPicPr>
          <p:cNvPr id="4" name="Picture 3"/>
          <p:cNvPicPr>
            <a:picLocks noChangeAspect="1"/>
          </p:cNvPicPr>
          <p:nvPr/>
        </p:nvPicPr>
        <p:blipFill>
          <a:blip r:embed="rId2"/>
          <a:stretch>
            <a:fillRect/>
          </a:stretch>
        </p:blipFill>
        <p:spPr>
          <a:xfrm>
            <a:off x="1501395" y="1009823"/>
            <a:ext cx="5923456" cy="4097772"/>
          </a:xfrm>
          <a:prstGeom prst="rect">
            <a:avLst/>
          </a:prstGeom>
        </p:spPr>
      </p:pic>
    </p:spTree>
    <p:extLst>
      <p:ext uri="{BB962C8B-B14F-4D97-AF65-F5344CB8AC3E}">
        <p14:creationId xmlns:p14="http://schemas.microsoft.com/office/powerpoint/2010/main" val="116038471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7" y="357503"/>
            <a:ext cx="7739995" cy="648072"/>
          </a:xfrm>
        </p:spPr>
        <p:txBody>
          <a:bodyPr/>
          <a:lstStyle/>
          <a:p>
            <a:r>
              <a:rPr lang="en-US" dirty="0"/>
              <a:t>Contents</a:t>
            </a:r>
          </a:p>
        </p:txBody>
      </p:sp>
      <p:sp>
        <p:nvSpPr>
          <p:cNvPr id="3" name="Content Placeholder 2"/>
          <p:cNvSpPr>
            <a:spLocks noGrp="1"/>
          </p:cNvSpPr>
          <p:nvPr>
            <p:ph idx="1"/>
          </p:nvPr>
        </p:nvSpPr>
        <p:spPr>
          <a:xfrm>
            <a:off x="1259632" y="1491630"/>
            <a:ext cx="7704782" cy="2970331"/>
          </a:xfrm>
        </p:spPr>
        <p:txBody>
          <a:bodyPr>
            <a:normAutofit/>
          </a:bodyPr>
          <a:lstStyle/>
          <a:p>
            <a:r>
              <a:rPr lang="en-US" dirty="0"/>
              <a:t>The context</a:t>
            </a:r>
          </a:p>
          <a:p>
            <a:r>
              <a:rPr lang="en-US" dirty="0"/>
              <a:t>Sources of energy </a:t>
            </a:r>
          </a:p>
          <a:p>
            <a:r>
              <a:rPr lang="en-US" dirty="0"/>
              <a:t>Power generation fuels</a:t>
            </a:r>
          </a:p>
          <a:p>
            <a:r>
              <a:rPr lang="en-US" dirty="0"/>
              <a:t>Energy conversion systems</a:t>
            </a:r>
          </a:p>
          <a:p>
            <a:pPr lvl="1">
              <a:buFont typeface="Courier New" panose="02070309020205020404" pitchFamily="49" charset="0"/>
              <a:buChar char="o"/>
            </a:pPr>
            <a:r>
              <a:rPr lang="en-US" dirty="0"/>
              <a:t>Conventional</a:t>
            </a:r>
          </a:p>
          <a:p>
            <a:pPr lvl="1">
              <a:buFont typeface="Courier New" panose="02070309020205020404" pitchFamily="49" charset="0"/>
              <a:buChar char="o"/>
            </a:pPr>
            <a:r>
              <a:rPr lang="en-US" dirty="0"/>
              <a:t>Renewable</a:t>
            </a:r>
          </a:p>
          <a:p>
            <a:r>
              <a:rPr lang="en-US" dirty="0"/>
              <a:t>Back up to intermittent renewables</a:t>
            </a:r>
          </a:p>
          <a:p>
            <a:r>
              <a:rPr lang="en-US" dirty="0"/>
              <a:t>Concluding remarks</a:t>
            </a:r>
          </a:p>
        </p:txBody>
      </p:sp>
    </p:spTree>
    <p:extLst>
      <p:ext uri="{BB962C8B-B14F-4D97-AF65-F5344CB8AC3E}">
        <p14:creationId xmlns:p14="http://schemas.microsoft.com/office/powerpoint/2010/main" val="123896950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Renewable power generation</a:t>
            </a:r>
          </a:p>
        </p:txBody>
      </p:sp>
    </p:spTree>
    <p:extLst>
      <p:ext uri="{BB962C8B-B14F-4D97-AF65-F5344CB8AC3E}">
        <p14:creationId xmlns:p14="http://schemas.microsoft.com/office/powerpoint/2010/main" val="359187830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35696" y="411510"/>
            <a:ext cx="5355071" cy="4509213"/>
          </a:xfrm>
          <a:prstGeom prst="rect">
            <a:avLst/>
          </a:prstGeom>
        </p:spPr>
      </p:pic>
    </p:spTree>
    <p:extLst>
      <p:ext uri="{BB962C8B-B14F-4D97-AF65-F5344CB8AC3E}">
        <p14:creationId xmlns:p14="http://schemas.microsoft.com/office/powerpoint/2010/main" val="285606135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339502"/>
            <a:ext cx="7847142" cy="648072"/>
          </a:xfrm>
        </p:spPr>
        <p:txBody>
          <a:bodyPr/>
          <a:lstStyle/>
          <a:p>
            <a:r>
              <a:rPr lang="en-US" dirty="0"/>
              <a:t>Solar thermal</a:t>
            </a:r>
          </a:p>
        </p:txBody>
      </p:sp>
      <p:pic>
        <p:nvPicPr>
          <p:cNvPr id="3" name="Picture 2"/>
          <p:cNvPicPr>
            <a:picLocks noChangeAspect="1"/>
          </p:cNvPicPr>
          <p:nvPr/>
        </p:nvPicPr>
        <p:blipFill>
          <a:blip r:embed="rId2"/>
          <a:stretch>
            <a:fillRect/>
          </a:stretch>
        </p:blipFill>
        <p:spPr>
          <a:xfrm>
            <a:off x="1187624" y="987574"/>
            <a:ext cx="2981118" cy="2317201"/>
          </a:xfrm>
          <a:prstGeom prst="rect">
            <a:avLst/>
          </a:prstGeom>
        </p:spPr>
      </p:pic>
      <p:pic>
        <p:nvPicPr>
          <p:cNvPr id="4" name="Picture 3"/>
          <p:cNvPicPr>
            <a:picLocks noChangeAspect="1"/>
          </p:cNvPicPr>
          <p:nvPr/>
        </p:nvPicPr>
        <p:blipFill>
          <a:blip r:embed="rId3"/>
          <a:stretch>
            <a:fillRect/>
          </a:stretch>
        </p:blipFill>
        <p:spPr>
          <a:xfrm>
            <a:off x="1837284" y="2914294"/>
            <a:ext cx="2981118" cy="2098032"/>
          </a:xfrm>
          <a:prstGeom prst="rect">
            <a:avLst/>
          </a:prstGeom>
        </p:spPr>
      </p:pic>
      <p:pic>
        <p:nvPicPr>
          <p:cNvPr id="5" name="Picture 4">
            <a:extLst>
              <a:ext uri="{FF2B5EF4-FFF2-40B4-BE49-F238E27FC236}">
                <a16:creationId xmlns:a16="http://schemas.microsoft.com/office/drawing/2014/main" id="{20CE5749-BAA1-2148-9930-87CED6A5AF35}"/>
              </a:ext>
            </a:extLst>
          </p:cNvPr>
          <p:cNvPicPr>
            <a:picLocks noChangeAspect="1"/>
          </p:cNvPicPr>
          <p:nvPr/>
        </p:nvPicPr>
        <p:blipFill>
          <a:blip r:embed="rId4"/>
          <a:stretch>
            <a:fillRect/>
          </a:stretch>
        </p:blipFill>
        <p:spPr>
          <a:xfrm>
            <a:off x="4499992" y="1203598"/>
            <a:ext cx="1297368" cy="1894501"/>
          </a:xfrm>
          <a:prstGeom prst="rect">
            <a:avLst/>
          </a:prstGeom>
        </p:spPr>
      </p:pic>
      <p:pic>
        <p:nvPicPr>
          <p:cNvPr id="6" name="Picture 5">
            <a:extLst>
              <a:ext uri="{FF2B5EF4-FFF2-40B4-BE49-F238E27FC236}">
                <a16:creationId xmlns:a16="http://schemas.microsoft.com/office/drawing/2014/main" id="{4B35EDD6-BB1E-454E-8F28-77143D3C1CB8}"/>
              </a:ext>
            </a:extLst>
          </p:cNvPr>
          <p:cNvPicPr>
            <a:picLocks noChangeAspect="1"/>
          </p:cNvPicPr>
          <p:nvPr/>
        </p:nvPicPr>
        <p:blipFill>
          <a:blip r:embed="rId5"/>
          <a:stretch>
            <a:fillRect/>
          </a:stretch>
        </p:blipFill>
        <p:spPr>
          <a:xfrm>
            <a:off x="6300192" y="1275606"/>
            <a:ext cx="2289845" cy="1541678"/>
          </a:xfrm>
          <a:prstGeom prst="rect">
            <a:avLst/>
          </a:prstGeom>
        </p:spPr>
      </p:pic>
    </p:spTree>
    <p:extLst>
      <p:ext uri="{BB962C8B-B14F-4D97-AF65-F5344CB8AC3E}">
        <p14:creationId xmlns:p14="http://schemas.microsoft.com/office/powerpoint/2010/main" val="296234627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347942"/>
            <a:ext cx="7847142" cy="648072"/>
          </a:xfrm>
        </p:spPr>
        <p:txBody>
          <a:bodyPr/>
          <a:lstStyle/>
          <a:p>
            <a:r>
              <a:rPr lang="en-US" dirty="0"/>
              <a:t>Wind power</a:t>
            </a:r>
          </a:p>
        </p:txBody>
      </p:sp>
      <p:pic>
        <p:nvPicPr>
          <p:cNvPr id="3" name="Picture 2"/>
          <p:cNvPicPr>
            <a:picLocks noChangeAspect="1"/>
          </p:cNvPicPr>
          <p:nvPr/>
        </p:nvPicPr>
        <p:blipFill>
          <a:blip r:embed="rId2"/>
          <a:stretch>
            <a:fillRect/>
          </a:stretch>
        </p:blipFill>
        <p:spPr>
          <a:xfrm>
            <a:off x="971687" y="987574"/>
            <a:ext cx="2638422" cy="1978817"/>
          </a:xfrm>
          <a:prstGeom prst="rect">
            <a:avLst/>
          </a:prstGeom>
        </p:spPr>
      </p:pic>
      <p:pic>
        <p:nvPicPr>
          <p:cNvPr id="4" name="Picture 5" descr="300sphoto1"/>
          <p:cNvPicPr>
            <a:picLocks noChangeAspect="1" noChangeArrowheads="1"/>
          </p:cNvPicPr>
          <p:nvPr/>
        </p:nvPicPr>
        <p:blipFill>
          <a:blip r:embed="rId3">
            <a:lum bright="6000" contrast="42000"/>
            <a:extLst>
              <a:ext uri="{28A0092B-C50C-407E-A947-70E740481C1C}">
                <a14:useLocalDpi xmlns:a14="http://schemas.microsoft.com/office/drawing/2010/main" val="0"/>
              </a:ext>
            </a:extLst>
          </a:blip>
          <a:srcRect t="7166" b="25040"/>
          <a:stretch>
            <a:fillRect/>
          </a:stretch>
        </p:blipFill>
        <p:spPr bwMode="auto">
          <a:xfrm>
            <a:off x="5364660" y="540669"/>
            <a:ext cx="2052638" cy="1113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0" descr="dolphin"/>
          <p:cNvPicPr>
            <a:picLocks noChangeAspect="1" noChangeArrowheads="1"/>
          </p:cNvPicPr>
          <p:nvPr/>
        </p:nvPicPr>
        <p:blipFill>
          <a:blip r:embed="rId4">
            <a:extLst>
              <a:ext uri="{28A0092B-C50C-407E-A947-70E740481C1C}">
                <a14:useLocalDpi xmlns:a14="http://schemas.microsoft.com/office/drawing/2010/main" val="0"/>
              </a:ext>
            </a:extLst>
          </a:blip>
          <a:srcRect l="8890" r="15555"/>
          <a:stretch>
            <a:fillRect/>
          </a:stretch>
        </p:blipFill>
        <p:spPr bwMode="auto">
          <a:xfrm>
            <a:off x="6390979" y="2139702"/>
            <a:ext cx="1558412" cy="2062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0" descr="hm"/>
          <p:cNvPicPr>
            <a:picLocks noChangeAspect="1" noChangeArrowheads="1"/>
          </p:cNvPicPr>
          <p:nvPr/>
        </p:nvPicPr>
        <p:blipFill>
          <a:blip r:embed="rId5">
            <a:lum bright="18000" contrast="12000"/>
            <a:extLst>
              <a:ext uri="{28A0092B-C50C-407E-A947-70E740481C1C}">
                <a14:useLocalDpi xmlns:a14="http://schemas.microsoft.com/office/drawing/2010/main" val="0"/>
              </a:ext>
            </a:extLst>
          </a:blip>
          <a:srcRect l="5283"/>
          <a:stretch>
            <a:fillRect/>
          </a:stretch>
        </p:blipFill>
        <p:spPr bwMode="auto">
          <a:xfrm>
            <a:off x="4139952" y="1999832"/>
            <a:ext cx="1864553" cy="2555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104483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7" y="267860"/>
            <a:ext cx="7705835" cy="648072"/>
          </a:xfrm>
        </p:spPr>
        <p:txBody>
          <a:bodyPr/>
          <a:lstStyle/>
          <a:p>
            <a:r>
              <a:rPr lang="en-US" dirty="0"/>
              <a:t>Hydroelectric</a:t>
            </a: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722782"/>
            <a:ext cx="2789645" cy="22312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4" name="Picture 32"/>
          <p:cNvPicPr>
            <a:picLocks noChangeAspect="1" noChangeArrowheads="1"/>
          </p:cNvPicPr>
          <p:nvPr/>
        </p:nvPicPr>
        <p:blipFill>
          <a:blip r:embed="rId3"/>
          <a:srcRect/>
          <a:stretch>
            <a:fillRect/>
          </a:stretch>
        </p:blipFill>
        <p:spPr bwMode="auto">
          <a:xfrm>
            <a:off x="1276783" y="1053397"/>
            <a:ext cx="3261057" cy="1991004"/>
          </a:xfrm>
          <a:prstGeom prst="rect">
            <a:avLst/>
          </a:prstGeom>
          <a:noFill/>
          <a:ln w="9525">
            <a:noFill/>
            <a:miter lim="800000"/>
            <a:headEnd/>
            <a:tailEnd/>
          </a:ln>
        </p:spPr>
      </p:pic>
      <p:pic>
        <p:nvPicPr>
          <p:cNvPr id="5" name="Picture 2" descr="https://encrypted-tbn2.gstatic.com/images?q=tbn:ANd9GcSg8dkpxSQUY_5c1WaLk5EKgRGzwsNYf6kjMjKqXvx5hXFY61uXjQ"/>
          <p:cNvPicPr>
            <a:picLocks noChangeAspect="1" noChangeArrowheads="1"/>
          </p:cNvPicPr>
          <p:nvPr/>
        </p:nvPicPr>
        <p:blipFill>
          <a:blip r:embed="rId4"/>
          <a:srcRect/>
          <a:stretch>
            <a:fillRect/>
          </a:stretch>
        </p:blipFill>
        <p:spPr bwMode="auto">
          <a:xfrm>
            <a:off x="3707904" y="3319332"/>
            <a:ext cx="1964531" cy="1307307"/>
          </a:xfrm>
          <a:prstGeom prst="rect">
            <a:avLst/>
          </a:prstGeom>
          <a:noFill/>
        </p:spPr>
      </p:pic>
    </p:spTree>
    <p:extLst>
      <p:ext uri="{BB962C8B-B14F-4D97-AF65-F5344CB8AC3E}">
        <p14:creationId xmlns:p14="http://schemas.microsoft.com/office/powerpoint/2010/main" val="2686397851"/>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371189"/>
            <a:ext cx="7559110" cy="648072"/>
          </a:xfrm>
        </p:spPr>
        <p:txBody>
          <a:bodyPr/>
          <a:lstStyle/>
          <a:p>
            <a:r>
              <a:rPr lang="en-US" dirty="0"/>
              <a:t>Wave power</a:t>
            </a:r>
          </a:p>
        </p:txBody>
      </p:sp>
      <p:pic>
        <p:nvPicPr>
          <p:cNvPr id="3" name="Picture 2"/>
          <p:cNvPicPr>
            <a:picLocks noChangeAspect="1"/>
          </p:cNvPicPr>
          <p:nvPr/>
        </p:nvPicPr>
        <p:blipFill>
          <a:blip r:embed="rId2"/>
          <a:stretch>
            <a:fillRect/>
          </a:stretch>
        </p:blipFill>
        <p:spPr>
          <a:xfrm>
            <a:off x="4890912" y="718592"/>
            <a:ext cx="2997050" cy="2244785"/>
          </a:xfrm>
          <a:prstGeom prst="rect">
            <a:avLst/>
          </a:prstGeom>
        </p:spPr>
      </p:pic>
      <p:pic>
        <p:nvPicPr>
          <p:cNvPr id="4" name="Picture 3"/>
          <p:cNvPicPr>
            <a:picLocks noChangeAspect="1"/>
          </p:cNvPicPr>
          <p:nvPr/>
        </p:nvPicPr>
        <p:blipFill>
          <a:blip r:embed="rId3"/>
          <a:stretch>
            <a:fillRect/>
          </a:stretch>
        </p:blipFill>
        <p:spPr>
          <a:xfrm>
            <a:off x="1368946" y="987574"/>
            <a:ext cx="3202390" cy="1551468"/>
          </a:xfrm>
          <a:prstGeom prst="rect">
            <a:avLst/>
          </a:prstGeom>
        </p:spPr>
      </p:pic>
      <p:pic>
        <p:nvPicPr>
          <p:cNvPr id="5" name="Picture 4"/>
          <p:cNvPicPr>
            <a:picLocks noChangeAspect="1"/>
          </p:cNvPicPr>
          <p:nvPr/>
        </p:nvPicPr>
        <p:blipFill>
          <a:blip r:embed="rId4"/>
          <a:stretch>
            <a:fillRect/>
          </a:stretch>
        </p:blipFill>
        <p:spPr>
          <a:xfrm>
            <a:off x="1698553" y="2715766"/>
            <a:ext cx="2543175" cy="1800225"/>
          </a:xfrm>
          <a:prstGeom prst="rect">
            <a:avLst/>
          </a:prstGeom>
        </p:spPr>
      </p:pic>
    </p:spTree>
    <p:extLst>
      <p:ext uri="{BB962C8B-B14F-4D97-AF65-F5344CB8AC3E}">
        <p14:creationId xmlns:p14="http://schemas.microsoft.com/office/powerpoint/2010/main" val="128254251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362474"/>
            <a:ext cx="7876424" cy="648072"/>
          </a:xfrm>
        </p:spPr>
        <p:txBody>
          <a:bodyPr/>
          <a:lstStyle/>
          <a:p>
            <a:r>
              <a:rPr lang="en-US" dirty="0"/>
              <a:t>Tidal power</a:t>
            </a:r>
          </a:p>
        </p:txBody>
      </p:sp>
      <p:grpSp>
        <p:nvGrpSpPr>
          <p:cNvPr id="3" name="Group 39"/>
          <p:cNvGrpSpPr>
            <a:grpSpLocks/>
          </p:cNvGrpSpPr>
          <p:nvPr/>
        </p:nvGrpSpPr>
        <p:grpSpPr bwMode="auto">
          <a:xfrm>
            <a:off x="3995936" y="355909"/>
            <a:ext cx="4861322" cy="4053070"/>
            <a:chOff x="612" y="255"/>
            <a:chExt cx="4446" cy="4065"/>
          </a:xfrm>
        </p:grpSpPr>
        <p:sp>
          <p:nvSpPr>
            <p:cNvPr id="4" name="Oval 28"/>
            <p:cNvSpPr>
              <a:spLocks noChangeArrowheads="1"/>
            </p:cNvSpPr>
            <p:nvPr/>
          </p:nvSpPr>
          <p:spPr bwMode="auto">
            <a:xfrm rot="-151319">
              <a:off x="904" y="2908"/>
              <a:ext cx="1476" cy="1041"/>
            </a:xfrm>
            <a:prstGeom prst="ellipse">
              <a:avLst/>
            </a:prstGeom>
            <a:solidFill>
              <a:schemeClr val="bg2"/>
            </a:solidFill>
            <a:ln w="9525">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 name="Oval 26"/>
            <p:cNvSpPr>
              <a:spLocks noChangeArrowheads="1"/>
            </p:cNvSpPr>
            <p:nvPr/>
          </p:nvSpPr>
          <p:spPr bwMode="auto">
            <a:xfrm>
              <a:off x="1020" y="1298"/>
              <a:ext cx="1270" cy="953"/>
            </a:xfrm>
            <a:prstGeom prst="ellipse">
              <a:avLst/>
            </a:prstGeom>
            <a:solidFill>
              <a:srgbClr val="FFFF00"/>
            </a:solidFill>
            <a:ln w="9525">
              <a:solidFill>
                <a:srgbClr val="FFFF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 name="Oval 6"/>
            <p:cNvSpPr>
              <a:spLocks noChangeArrowheads="1"/>
            </p:cNvSpPr>
            <p:nvPr/>
          </p:nvSpPr>
          <p:spPr bwMode="auto">
            <a:xfrm rot="-5154843">
              <a:off x="905" y="1230"/>
              <a:ext cx="1455" cy="1041"/>
            </a:xfrm>
            <a:prstGeom prst="ellipse">
              <a:avLst/>
            </a:prstGeom>
            <a:solidFill>
              <a:schemeClr val="bg2"/>
            </a:solidFill>
            <a:ln w="9525">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Oval 7"/>
            <p:cNvSpPr>
              <a:spLocks noChangeArrowheads="1"/>
            </p:cNvSpPr>
            <p:nvPr/>
          </p:nvSpPr>
          <p:spPr bwMode="auto">
            <a:xfrm>
              <a:off x="1111" y="1207"/>
              <a:ext cx="1089" cy="113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Oval 14"/>
            <p:cNvSpPr>
              <a:spLocks noChangeArrowheads="1"/>
            </p:cNvSpPr>
            <p:nvPr/>
          </p:nvSpPr>
          <p:spPr bwMode="auto">
            <a:xfrm>
              <a:off x="1565" y="527"/>
              <a:ext cx="318" cy="317"/>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Text Box 19"/>
            <p:cNvSpPr txBox="1">
              <a:spLocks noChangeArrowheads="1"/>
            </p:cNvSpPr>
            <p:nvPr/>
          </p:nvSpPr>
          <p:spPr bwMode="auto">
            <a:xfrm>
              <a:off x="1429" y="1616"/>
              <a:ext cx="499" cy="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100" b="1" dirty="0">
                  <a:solidFill>
                    <a:schemeClr val="bg1"/>
                  </a:solidFill>
                </a:rPr>
                <a:t>Earth</a:t>
              </a:r>
            </a:p>
          </p:txBody>
        </p:sp>
        <p:sp>
          <p:nvSpPr>
            <p:cNvPr id="10" name="Text Box 20"/>
            <p:cNvSpPr txBox="1">
              <a:spLocks noChangeArrowheads="1"/>
            </p:cNvSpPr>
            <p:nvPr/>
          </p:nvSpPr>
          <p:spPr bwMode="auto">
            <a:xfrm>
              <a:off x="929" y="571"/>
              <a:ext cx="635" cy="3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400" b="1" dirty="0"/>
                <a:t>moon</a:t>
              </a:r>
            </a:p>
          </p:txBody>
        </p:sp>
        <p:sp>
          <p:nvSpPr>
            <p:cNvPr id="11" name="Rectangle 21"/>
            <p:cNvSpPr>
              <a:spLocks noChangeArrowheads="1"/>
            </p:cNvSpPr>
            <p:nvPr/>
          </p:nvSpPr>
          <p:spPr bwMode="auto">
            <a:xfrm>
              <a:off x="612" y="255"/>
              <a:ext cx="3992" cy="406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Arc 22"/>
            <p:cNvSpPr>
              <a:spLocks/>
            </p:cNvSpPr>
            <p:nvPr/>
          </p:nvSpPr>
          <p:spPr bwMode="auto">
            <a:xfrm rot="19495396" flipH="1">
              <a:off x="4150" y="935"/>
              <a:ext cx="908" cy="13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p>
          </p:txBody>
        </p:sp>
        <p:sp>
          <p:nvSpPr>
            <p:cNvPr id="13" name="Arc 23"/>
            <p:cNvSpPr>
              <a:spLocks/>
            </p:cNvSpPr>
            <p:nvPr/>
          </p:nvSpPr>
          <p:spPr bwMode="auto">
            <a:xfrm rot="19495396" flipH="1">
              <a:off x="4150" y="2795"/>
              <a:ext cx="908" cy="131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Text Box 24"/>
            <p:cNvSpPr txBox="1">
              <a:spLocks noChangeArrowheads="1"/>
            </p:cNvSpPr>
            <p:nvPr/>
          </p:nvSpPr>
          <p:spPr bwMode="auto">
            <a:xfrm>
              <a:off x="3787" y="1389"/>
              <a:ext cx="499" cy="3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400" b="1" dirty="0"/>
                <a:t>Sun</a:t>
              </a:r>
            </a:p>
          </p:txBody>
        </p:sp>
        <p:sp>
          <p:nvSpPr>
            <p:cNvPr id="15" name="Text Box 25"/>
            <p:cNvSpPr txBox="1">
              <a:spLocks noChangeArrowheads="1"/>
            </p:cNvSpPr>
            <p:nvPr/>
          </p:nvSpPr>
          <p:spPr bwMode="auto">
            <a:xfrm>
              <a:off x="3787" y="3294"/>
              <a:ext cx="499" cy="3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400" b="1" dirty="0"/>
                <a:t>Sun</a:t>
              </a:r>
            </a:p>
          </p:txBody>
        </p:sp>
        <p:sp>
          <p:nvSpPr>
            <p:cNvPr id="16" name="Oval 27"/>
            <p:cNvSpPr>
              <a:spLocks noChangeArrowheads="1"/>
            </p:cNvSpPr>
            <p:nvPr/>
          </p:nvSpPr>
          <p:spPr bwMode="auto">
            <a:xfrm>
              <a:off x="1020" y="2977"/>
              <a:ext cx="1270" cy="953"/>
            </a:xfrm>
            <a:prstGeom prst="ellipse">
              <a:avLst/>
            </a:prstGeom>
            <a:solidFill>
              <a:srgbClr val="FFFF00"/>
            </a:solidFill>
            <a:ln w="9525">
              <a:solidFill>
                <a:srgbClr val="FFFF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Oval 29"/>
            <p:cNvSpPr>
              <a:spLocks noChangeArrowheads="1"/>
            </p:cNvSpPr>
            <p:nvPr/>
          </p:nvSpPr>
          <p:spPr bwMode="auto">
            <a:xfrm>
              <a:off x="1111" y="2886"/>
              <a:ext cx="1089" cy="113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Text Box 30"/>
            <p:cNvSpPr txBox="1">
              <a:spLocks noChangeArrowheads="1"/>
            </p:cNvSpPr>
            <p:nvPr/>
          </p:nvSpPr>
          <p:spPr bwMode="auto">
            <a:xfrm>
              <a:off x="1429" y="3295"/>
              <a:ext cx="499" cy="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050" b="1" dirty="0">
                  <a:solidFill>
                    <a:schemeClr val="bg1"/>
                  </a:solidFill>
                </a:rPr>
                <a:t>Earth</a:t>
              </a:r>
            </a:p>
          </p:txBody>
        </p:sp>
        <p:sp>
          <p:nvSpPr>
            <p:cNvPr id="19" name="Oval 31"/>
            <p:cNvSpPr>
              <a:spLocks noChangeArrowheads="1"/>
            </p:cNvSpPr>
            <p:nvPr/>
          </p:nvSpPr>
          <p:spPr bwMode="auto">
            <a:xfrm>
              <a:off x="2699" y="3294"/>
              <a:ext cx="318" cy="317"/>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 name="Text Box 32"/>
            <p:cNvSpPr txBox="1">
              <a:spLocks noChangeArrowheads="1"/>
            </p:cNvSpPr>
            <p:nvPr/>
          </p:nvSpPr>
          <p:spPr bwMode="auto">
            <a:xfrm>
              <a:off x="2562" y="2976"/>
              <a:ext cx="635" cy="3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400" b="1" dirty="0"/>
                <a:t>moon</a:t>
              </a:r>
            </a:p>
          </p:txBody>
        </p:sp>
        <p:sp>
          <p:nvSpPr>
            <p:cNvPr id="21" name="Text Box 33"/>
            <p:cNvSpPr txBox="1">
              <a:spLocks noChangeArrowheads="1"/>
            </p:cNvSpPr>
            <p:nvPr/>
          </p:nvSpPr>
          <p:spPr bwMode="auto">
            <a:xfrm>
              <a:off x="1184" y="2471"/>
              <a:ext cx="953" cy="3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400" b="1" dirty="0"/>
                <a:t>Neap tide</a:t>
              </a:r>
            </a:p>
          </p:txBody>
        </p:sp>
        <p:sp>
          <p:nvSpPr>
            <p:cNvPr id="22" name="Text Box 34"/>
            <p:cNvSpPr txBox="1">
              <a:spLocks noChangeArrowheads="1"/>
            </p:cNvSpPr>
            <p:nvPr/>
          </p:nvSpPr>
          <p:spPr bwMode="auto">
            <a:xfrm>
              <a:off x="1292" y="3978"/>
              <a:ext cx="953" cy="2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200" b="1" dirty="0"/>
                <a:t>spring tide</a:t>
              </a:r>
            </a:p>
          </p:txBody>
        </p:sp>
        <p:sp>
          <p:nvSpPr>
            <p:cNvPr id="23" name="Text Box 35"/>
            <p:cNvSpPr txBox="1">
              <a:spLocks noChangeArrowheads="1"/>
            </p:cNvSpPr>
            <p:nvPr/>
          </p:nvSpPr>
          <p:spPr bwMode="auto">
            <a:xfrm>
              <a:off x="2444" y="1283"/>
              <a:ext cx="953" cy="3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400" b="1" dirty="0"/>
                <a:t>Solar tide</a:t>
              </a:r>
            </a:p>
          </p:txBody>
        </p:sp>
        <p:sp>
          <p:nvSpPr>
            <p:cNvPr id="24" name="Text Box 36"/>
            <p:cNvSpPr txBox="1">
              <a:spLocks noChangeArrowheads="1"/>
            </p:cNvSpPr>
            <p:nvPr/>
          </p:nvSpPr>
          <p:spPr bwMode="auto">
            <a:xfrm>
              <a:off x="2245" y="663"/>
              <a:ext cx="953" cy="3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400" b="1" dirty="0"/>
                <a:t>Lunar tide</a:t>
              </a:r>
            </a:p>
          </p:txBody>
        </p:sp>
        <p:sp>
          <p:nvSpPr>
            <p:cNvPr id="25" name="Line 37"/>
            <p:cNvSpPr>
              <a:spLocks noChangeShapeType="1"/>
            </p:cNvSpPr>
            <p:nvPr/>
          </p:nvSpPr>
          <p:spPr bwMode="auto">
            <a:xfrm flipH="1">
              <a:off x="2290" y="1570"/>
              <a:ext cx="227" cy="136"/>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 name="Line 38"/>
            <p:cNvSpPr>
              <a:spLocks noChangeShapeType="1"/>
            </p:cNvSpPr>
            <p:nvPr/>
          </p:nvSpPr>
          <p:spPr bwMode="auto">
            <a:xfrm flipH="1">
              <a:off x="1882" y="890"/>
              <a:ext cx="590" cy="227"/>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pic>
        <p:nvPicPr>
          <p:cNvPr id="27" name="Picture 4" descr="tid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31590"/>
            <a:ext cx="2592120" cy="98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4" descr="Seagen%20General%20View%2000%20reduc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442" y="2257307"/>
            <a:ext cx="1581674" cy="21085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233317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346274"/>
            <a:ext cx="7623220" cy="648072"/>
          </a:xfrm>
        </p:spPr>
        <p:txBody>
          <a:bodyPr/>
          <a:lstStyle/>
          <a:p>
            <a:r>
              <a:rPr lang="en-US" dirty="0"/>
              <a:t>Geothermal</a:t>
            </a:r>
          </a:p>
        </p:txBody>
      </p:sp>
      <p:pic>
        <p:nvPicPr>
          <p:cNvPr id="3" name="Picture 2"/>
          <p:cNvPicPr>
            <a:picLocks noChangeAspect="1"/>
          </p:cNvPicPr>
          <p:nvPr/>
        </p:nvPicPr>
        <p:blipFill>
          <a:blip r:embed="rId2"/>
          <a:stretch>
            <a:fillRect/>
          </a:stretch>
        </p:blipFill>
        <p:spPr>
          <a:xfrm>
            <a:off x="4863273" y="1063229"/>
            <a:ext cx="2568057" cy="1696213"/>
          </a:xfrm>
          <a:prstGeom prst="rect">
            <a:avLst/>
          </a:prstGeom>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l="12811" t="10811" r="13676" b="5405"/>
          <a:stretch>
            <a:fillRect/>
          </a:stretch>
        </p:blipFill>
        <p:spPr bwMode="auto">
          <a:xfrm>
            <a:off x="5378898" y="2897208"/>
            <a:ext cx="2231520" cy="1609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2615426" y="1063229"/>
            <a:ext cx="1836485" cy="1217669"/>
          </a:xfrm>
          <a:prstGeom prst="rect">
            <a:avLst/>
          </a:prstGeom>
        </p:spPr>
      </p:pic>
      <p:pic>
        <p:nvPicPr>
          <p:cNvPr id="6" name="Picture 5"/>
          <p:cNvPicPr>
            <a:picLocks noChangeAspect="1"/>
          </p:cNvPicPr>
          <p:nvPr/>
        </p:nvPicPr>
        <p:blipFill>
          <a:blip r:embed="rId5"/>
          <a:stretch>
            <a:fillRect/>
          </a:stretch>
        </p:blipFill>
        <p:spPr>
          <a:xfrm>
            <a:off x="1754236" y="2569867"/>
            <a:ext cx="2281988" cy="1887305"/>
          </a:xfrm>
          <a:prstGeom prst="rect">
            <a:avLst/>
          </a:prstGeom>
        </p:spPr>
      </p:pic>
    </p:spTree>
    <p:extLst>
      <p:ext uri="{BB962C8B-B14F-4D97-AF65-F5344CB8AC3E}">
        <p14:creationId xmlns:p14="http://schemas.microsoft.com/office/powerpoint/2010/main" val="316025192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up power for renewables</a:t>
            </a:r>
          </a:p>
        </p:txBody>
      </p:sp>
      <p:sp>
        <p:nvSpPr>
          <p:cNvPr id="3" name="Content Placeholder 2"/>
          <p:cNvSpPr>
            <a:spLocks noGrp="1"/>
          </p:cNvSpPr>
          <p:nvPr>
            <p:ph idx="1"/>
          </p:nvPr>
        </p:nvSpPr>
        <p:spPr/>
        <p:txBody>
          <a:bodyPr>
            <a:normAutofit lnSpcReduction="10000"/>
          </a:bodyPr>
          <a:lstStyle/>
          <a:p>
            <a:pPr>
              <a:spcBef>
                <a:spcPts val="1000"/>
              </a:spcBef>
            </a:pPr>
            <a:r>
              <a:rPr lang="en-US" dirty="0"/>
              <a:t>Most of the renewable power in the grid is solar or wind</a:t>
            </a:r>
          </a:p>
          <a:p>
            <a:pPr>
              <a:spcBef>
                <a:spcPts val="1000"/>
              </a:spcBef>
            </a:pPr>
            <a:r>
              <a:rPr lang="en-US" dirty="0"/>
              <a:t>These are intermittent resources</a:t>
            </a:r>
          </a:p>
          <a:p>
            <a:pPr>
              <a:spcBef>
                <a:spcPts val="1000"/>
              </a:spcBef>
            </a:pPr>
            <a:r>
              <a:rPr lang="en-US" dirty="0"/>
              <a:t>There is a need for standby conventional power to provide back up power at night or when wind does not blow</a:t>
            </a:r>
          </a:p>
          <a:p>
            <a:pPr>
              <a:spcBef>
                <a:spcPts val="1000"/>
              </a:spcBef>
            </a:pPr>
            <a:r>
              <a:rPr lang="en-US" dirty="0"/>
              <a:t>There is not enough storage capacity or sufficient interconnections to provide the back up</a:t>
            </a:r>
          </a:p>
        </p:txBody>
      </p:sp>
    </p:spTree>
    <p:extLst>
      <p:ext uri="{BB962C8B-B14F-4D97-AF65-F5344CB8AC3E}">
        <p14:creationId xmlns:p14="http://schemas.microsoft.com/office/powerpoint/2010/main" val="101893618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up power</a:t>
            </a:r>
          </a:p>
        </p:txBody>
      </p:sp>
      <p:sp>
        <p:nvSpPr>
          <p:cNvPr id="3" name="Content Placeholder 2"/>
          <p:cNvSpPr>
            <a:spLocks noGrp="1"/>
          </p:cNvSpPr>
          <p:nvPr>
            <p:ph idx="1"/>
          </p:nvPr>
        </p:nvSpPr>
        <p:spPr/>
        <p:txBody>
          <a:bodyPr>
            <a:normAutofit/>
          </a:bodyPr>
          <a:lstStyle/>
          <a:p>
            <a:pPr>
              <a:spcAft>
                <a:spcPts val="1000"/>
              </a:spcAft>
            </a:pPr>
            <a:r>
              <a:rPr lang="en-US" sz="2000" dirty="0"/>
              <a:t>Most backup power is provided by GT or CCGT power plants</a:t>
            </a:r>
          </a:p>
          <a:p>
            <a:pPr>
              <a:spcAft>
                <a:spcPts val="1000"/>
              </a:spcAft>
            </a:pPr>
            <a:r>
              <a:rPr lang="en-US" sz="2000" dirty="0"/>
              <a:t>Some is provided by coal power plants</a:t>
            </a:r>
          </a:p>
          <a:p>
            <a:pPr>
              <a:spcAft>
                <a:spcPts val="1000"/>
              </a:spcAft>
            </a:pPr>
            <a:r>
              <a:rPr lang="en-US" sz="2000" dirty="0"/>
              <a:t>This has implications on the cost of electricity from these plants:</a:t>
            </a:r>
          </a:p>
          <a:p>
            <a:pPr lvl="1">
              <a:spcAft>
                <a:spcPts val="1000"/>
              </a:spcAft>
            </a:pPr>
            <a:r>
              <a:rPr lang="en-US" sz="2000" dirty="0"/>
              <a:t>They do not provide their full capacity</a:t>
            </a:r>
          </a:p>
          <a:p>
            <a:pPr lvl="1">
              <a:spcAft>
                <a:spcPts val="1000"/>
              </a:spcAft>
            </a:pPr>
            <a:r>
              <a:rPr lang="en-US" sz="2000" dirty="0"/>
              <a:t>Frequent starts, shut downs and ramping up and down affect life of components</a:t>
            </a:r>
          </a:p>
          <a:p>
            <a:pPr>
              <a:spcAft>
                <a:spcPts val="1000"/>
              </a:spcAft>
            </a:pPr>
            <a:r>
              <a:rPr lang="en-US" sz="2000" dirty="0"/>
              <a:t>Running at off-design conditions increases emission levels</a:t>
            </a:r>
          </a:p>
        </p:txBody>
      </p:sp>
    </p:spTree>
    <p:extLst>
      <p:ext uri="{BB962C8B-B14F-4D97-AF65-F5344CB8AC3E}">
        <p14:creationId xmlns:p14="http://schemas.microsoft.com/office/powerpoint/2010/main" val="160309303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context</a:t>
            </a:r>
          </a:p>
        </p:txBody>
      </p:sp>
      <p:sp>
        <p:nvSpPr>
          <p:cNvPr id="3" name="Content Placeholder 2"/>
          <p:cNvSpPr>
            <a:spLocks noGrp="1"/>
          </p:cNvSpPr>
          <p:nvPr>
            <p:ph idx="1"/>
          </p:nvPr>
        </p:nvSpPr>
        <p:spPr/>
        <p:txBody>
          <a:bodyPr/>
          <a:lstStyle/>
          <a:p>
            <a:r>
              <a:rPr lang="en-US" dirty="0"/>
              <a:t>Primary energy demand and projected growth</a:t>
            </a:r>
          </a:p>
          <a:p>
            <a:r>
              <a:rPr lang="en-US" dirty="0"/>
              <a:t>Renewables growth – share</a:t>
            </a:r>
          </a:p>
          <a:p>
            <a:r>
              <a:rPr lang="en-US" dirty="0"/>
              <a:t>We will see that both are important in the short, medium and mostly long term and thus studying underlying technologies are necessary</a:t>
            </a:r>
          </a:p>
        </p:txBody>
      </p:sp>
    </p:spTree>
    <p:extLst>
      <p:ext uri="{BB962C8B-B14F-4D97-AF65-F5344CB8AC3E}">
        <p14:creationId xmlns:p14="http://schemas.microsoft.com/office/powerpoint/2010/main" val="382960135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D80497-60C9-ACC4-66DE-C581ADD1DA3D}"/>
              </a:ext>
            </a:extLst>
          </p:cNvPr>
          <p:cNvSpPr>
            <a:spLocks noGrp="1"/>
          </p:cNvSpPr>
          <p:nvPr>
            <p:ph type="title" idx="4294967295"/>
          </p:nvPr>
        </p:nvSpPr>
        <p:spPr>
          <a:xfrm>
            <a:off x="11165" y="-596602"/>
            <a:ext cx="8069263" cy="454819"/>
          </a:xfrm>
        </p:spPr>
        <p:txBody>
          <a:bodyPr/>
          <a:lstStyle/>
          <a:p>
            <a:r>
              <a:rPr lang="en-US" dirty="0"/>
              <a:t>End of presentation</a:t>
            </a:r>
          </a:p>
        </p:txBody>
      </p:sp>
      <p:sp>
        <p:nvSpPr>
          <p:cNvPr id="2" name="Title 1">
            <a:extLst>
              <a:ext uri="{FF2B5EF4-FFF2-40B4-BE49-F238E27FC236}">
                <a16:creationId xmlns:a16="http://schemas.microsoft.com/office/drawing/2014/main" id="{FD041EFE-0EF1-4D6A-21F1-C8B2E0AF9013}"/>
              </a:ext>
            </a:extLst>
          </p:cNvPr>
          <p:cNvSpPr txBox="1">
            <a:spLocks/>
          </p:cNvSpPr>
          <p:nvPr/>
        </p:nvSpPr>
        <p:spPr bwMode="auto">
          <a:xfrm>
            <a:off x="539552" y="357504"/>
            <a:ext cx="2808312" cy="1638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2pPr>
            <a:lvl3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3pPr>
            <a:lvl4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4pPr>
            <a:lvl5pPr algn="l" rtl="0" eaLnBrk="1" fontAlgn="base" hangingPunct="1">
              <a:spcBef>
                <a:spcPct val="0"/>
              </a:spcBef>
              <a:spcAft>
                <a:spcPct val="0"/>
              </a:spcAft>
              <a:defRPr sz="2800" b="1">
                <a:solidFill>
                  <a:schemeClr val="tx1"/>
                </a:solidFill>
                <a:latin typeface="Arial" pitchFamily="-110"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2200" b="1">
                <a:solidFill>
                  <a:schemeClr val="tx2"/>
                </a:solidFill>
                <a:latin typeface="Arial" pitchFamily="-110" charset="0"/>
              </a:defRPr>
            </a:lvl6pPr>
            <a:lvl7pPr marL="914400" algn="l" rtl="0" eaLnBrk="1" fontAlgn="base" hangingPunct="1">
              <a:spcBef>
                <a:spcPct val="0"/>
              </a:spcBef>
              <a:spcAft>
                <a:spcPct val="0"/>
              </a:spcAft>
              <a:defRPr sz="2200" b="1">
                <a:solidFill>
                  <a:schemeClr val="tx2"/>
                </a:solidFill>
                <a:latin typeface="Arial" pitchFamily="-110" charset="0"/>
              </a:defRPr>
            </a:lvl7pPr>
            <a:lvl8pPr marL="1371600" algn="l" rtl="0" eaLnBrk="1" fontAlgn="base" hangingPunct="1">
              <a:spcBef>
                <a:spcPct val="0"/>
              </a:spcBef>
              <a:spcAft>
                <a:spcPct val="0"/>
              </a:spcAft>
              <a:defRPr sz="2200" b="1">
                <a:solidFill>
                  <a:schemeClr val="tx2"/>
                </a:solidFill>
                <a:latin typeface="Arial" pitchFamily="-110" charset="0"/>
              </a:defRPr>
            </a:lvl8pPr>
            <a:lvl9pPr marL="1828800" algn="l" rtl="0" eaLnBrk="1" fontAlgn="base" hangingPunct="1">
              <a:spcBef>
                <a:spcPct val="0"/>
              </a:spcBef>
              <a:spcAft>
                <a:spcPct val="0"/>
              </a:spcAft>
              <a:defRPr sz="2200" b="1">
                <a:solidFill>
                  <a:schemeClr val="tx2"/>
                </a:solidFill>
                <a:latin typeface="Arial" pitchFamily="-110" charset="0"/>
              </a:defRPr>
            </a:lvl9pPr>
          </a:lstStyle>
          <a:p>
            <a:r>
              <a:rPr lang="en-GB" sz="1200" b="1" i="0" dirty="0">
                <a:solidFill>
                  <a:schemeClr val="bg1"/>
                </a:solidFill>
                <a:effectLst/>
                <a:latin typeface="+mn-lt"/>
              </a:rPr>
              <a:t>School of Science &amp; Technology</a:t>
            </a:r>
            <a:endParaRPr lang="en-GB" sz="1200" b="0" i="0" u="none" strike="noStrike" kern="1200" baseline="0" dirty="0">
              <a:solidFill>
                <a:schemeClr val="bg1"/>
              </a:solidFill>
              <a:latin typeface="+mn-lt"/>
              <a:ea typeface="ＭＳ Ｐゴシック" pitchFamily="-65" charset="-128"/>
              <a:cs typeface="ＭＳ Ｐゴシック" pitchFamily="-65" charset="-128"/>
            </a:endParaRPr>
          </a:p>
          <a:p>
            <a:pPr rtl="0"/>
            <a:r>
              <a:rPr lang="en-GB" sz="1200" b="0" i="0" u="none" strike="noStrike" kern="1200" baseline="0" dirty="0">
                <a:solidFill>
                  <a:schemeClr val="bg1"/>
                </a:solidFill>
                <a:latin typeface="+mn-lt"/>
                <a:ea typeface="ＭＳ Ｐゴシック" pitchFamily="-65" charset="-128"/>
                <a:cs typeface="ＭＳ Ｐゴシック" pitchFamily="-65" charset="-128"/>
              </a:rPr>
              <a:t>City, University of London</a:t>
            </a:r>
          </a:p>
          <a:p>
            <a:pPr rtl="0"/>
            <a:r>
              <a:rPr lang="en-GB" sz="1200" b="0" i="0" u="none" strike="noStrike" kern="1200" baseline="0" dirty="0">
                <a:solidFill>
                  <a:schemeClr val="bg1"/>
                </a:solidFill>
                <a:latin typeface="+mn-lt"/>
                <a:ea typeface="ＭＳ Ｐゴシック" pitchFamily="-65" charset="-128"/>
                <a:cs typeface="ＭＳ Ｐゴシック" pitchFamily="-65" charset="-128"/>
              </a:rPr>
              <a:t>Northampton Square</a:t>
            </a:r>
          </a:p>
          <a:p>
            <a:pPr rtl="0"/>
            <a:r>
              <a:rPr lang="en-GB" sz="1200" b="0" i="0" u="none" strike="noStrike" kern="1200" baseline="0" dirty="0">
                <a:solidFill>
                  <a:schemeClr val="bg1"/>
                </a:solidFill>
                <a:latin typeface="+mn-lt"/>
                <a:ea typeface="ＭＳ Ｐゴシック" pitchFamily="-65" charset="-128"/>
                <a:cs typeface="ＭＳ Ｐゴシック" pitchFamily="-65" charset="-128"/>
              </a:rPr>
              <a:t>London</a:t>
            </a:r>
          </a:p>
          <a:p>
            <a:pPr rtl="0"/>
            <a:r>
              <a:rPr lang="en-GB" sz="1200" b="0" i="0" u="none" strike="noStrike" kern="1200" baseline="0" dirty="0">
                <a:solidFill>
                  <a:schemeClr val="bg1"/>
                </a:solidFill>
                <a:latin typeface="+mn-lt"/>
                <a:ea typeface="ＭＳ Ｐゴシック" pitchFamily="-65" charset="-128"/>
                <a:cs typeface="ＭＳ Ｐゴシック" pitchFamily="-65" charset="-128"/>
              </a:rPr>
              <a:t>EC1V 0HB</a:t>
            </a:r>
          </a:p>
          <a:p>
            <a:pPr rtl="0"/>
            <a:r>
              <a:rPr lang="en-GB" sz="1200" b="0" i="0" u="none" strike="noStrike" kern="1200" baseline="0" dirty="0">
                <a:solidFill>
                  <a:schemeClr val="bg1"/>
                </a:solidFill>
                <a:latin typeface="+mn-lt"/>
                <a:ea typeface="ＭＳ Ｐゴシック" pitchFamily="-65" charset="-128"/>
                <a:cs typeface="ＭＳ Ｐゴシック" pitchFamily="-65" charset="-128"/>
              </a:rPr>
              <a:t>United Kingdom</a:t>
            </a:r>
          </a:p>
          <a:p>
            <a:pPr rtl="0"/>
            <a:endParaRPr lang="en-GB" sz="1200" b="0" i="0" u="none" strike="noStrike" kern="1200" baseline="0" dirty="0">
              <a:solidFill>
                <a:schemeClr val="bg1"/>
              </a:solidFill>
              <a:latin typeface="+mn-lt"/>
              <a:ea typeface="ＭＳ Ｐゴシック" pitchFamily="-65" charset="-128"/>
              <a:cs typeface="ＭＳ Ｐゴシック" pitchFamily="-65" charset="-128"/>
            </a:endParaRPr>
          </a:p>
          <a:p>
            <a:pPr rtl="0"/>
            <a:r>
              <a:rPr lang="en-GB" sz="1200" b="0" i="0" u="none" strike="noStrike" kern="1200" baseline="0" dirty="0">
                <a:solidFill>
                  <a:schemeClr val="bg1"/>
                </a:solidFill>
                <a:latin typeface="+mn-lt"/>
                <a:ea typeface="ＭＳ Ｐゴシック" pitchFamily="-65" charset="-128"/>
                <a:cs typeface="ＭＳ Ｐゴシック" pitchFamily="-65" charset="-128"/>
              </a:rPr>
              <a:t>T: +44 (0)20 7040 </a:t>
            </a:r>
            <a:r>
              <a:rPr lang="en-GB" sz="1200" b="0" dirty="0">
                <a:solidFill>
                  <a:schemeClr val="bg1"/>
                </a:solidFill>
                <a:latin typeface="+mn-lt"/>
              </a:rPr>
              <a:t>8277</a:t>
            </a:r>
            <a:endParaRPr lang="en-GB" sz="1200" b="0" i="0" u="none" strike="noStrike" kern="1200" baseline="0" dirty="0">
              <a:solidFill>
                <a:schemeClr val="bg1"/>
              </a:solidFill>
              <a:latin typeface="+mn-lt"/>
              <a:ea typeface="ＭＳ Ｐゴシック" pitchFamily="-65" charset="-128"/>
              <a:cs typeface="ＭＳ Ｐゴシック" pitchFamily="-65" charset="-128"/>
            </a:endParaRPr>
          </a:p>
          <a:p>
            <a:pPr rtl="0"/>
            <a:r>
              <a:rPr lang="en-GB" sz="1200" b="0" i="0" u="none" strike="noStrike" kern="1200" baseline="0" dirty="0">
                <a:solidFill>
                  <a:schemeClr val="bg1"/>
                </a:solidFill>
                <a:latin typeface="+mn-lt"/>
                <a:ea typeface="ＭＳ Ｐゴシック" pitchFamily="-65" charset="-128"/>
                <a:cs typeface="ＭＳ Ｐゴシック" pitchFamily="-65" charset="-128"/>
              </a:rPr>
              <a:t>E: </a:t>
            </a:r>
            <a:r>
              <a:rPr lang="en-GB" sz="1200" b="0" dirty="0" err="1">
                <a:solidFill>
                  <a:schemeClr val="bg1"/>
                </a:solidFill>
                <a:latin typeface="+mn-lt"/>
              </a:rPr>
              <a:t>a.sayma</a:t>
            </a:r>
            <a:r>
              <a:rPr lang="en-GB" sz="1200" b="0" i="0" u="none" strike="noStrike" kern="1200" baseline="0" dirty="0" err="1">
                <a:solidFill>
                  <a:schemeClr val="bg1"/>
                </a:solidFill>
                <a:latin typeface="+mn-lt"/>
                <a:ea typeface="ＭＳ Ｐゴシック" pitchFamily="-65" charset="-128"/>
                <a:cs typeface="ＭＳ Ｐゴシック" pitchFamily="-65" charset="-128"/>
              </a:rPr>
              <a:t>@city.ac.uk</a:t>
            </a:r>
            <a:endParaRPr lang="en-GB" sz="1200" b="0" i="0" u="none" strike="noStrike" kern="1200" baseline="0" dirty="0">
              <a:solidFill>
                <a:schemeClr val="bg1"/>
              </a:solidFill>
              <a:latin typeface="+mn-lt"/>
              <a:ea typeface="ＭＳ Ｐゴシック" pitchFamily="-65" charset="-128"/>
              <a:cs typeface="ＭＳ Ｐゴシック" pitchFamily="-65" charset="-128"/>
            </a:endParaRPr>
          </a:p>
        </p:txBody>
      </p:sp>
      <p:pic>
        <p:nvPicPr>
          <p:cNvPr id="4" name="Picture 3">
            <a:extLst>
              <a:ext uri="{FF2B5EF4-FFF2-40B4-BE49-F238E27FC236}">
                <a16:creationId xmlns:a16="http://schemas.microsoft.com/office/drawing/2014/main" id="{749B3F95-1BA4-BCC9-BC55-1530685CFE15}"/>
              </a:ext>
            </a:extLst>
          </p:cNvPr>
          <p:cNvPicPr>
            <a:picLocks noChangeAspect="1"/>
          </p:cNvPicPr>
          <p:nvPr/>
        </p:nvPicPr>
        <p:blipFill>
          <a:blip r:embed="rId4"/>
          <a:stretch>
            <a:fillRect/>
          </a:stretch>
        </p:blipFill>
        <p:spPr>
          <a:xfrm>
            <a:off x="3156414" y="915565"/>
            <a:ext cx="4149393" cy="3136941"/>
          </a:xfrm>
          <a:prstGeom prst="rect">
            <a:avLst/>
          </a:prstGeom>
        </p:spPr>
      </p:pic>
    </p:spTree>
    <p:extLst>
      <p:ext uri="{BB962C8B-B14F-4D97-AF65-F5344CB8AC3E}">
        <p14:creationId xmlns:p14="http://schemas.microsoft.com/office/powerpoint/2010/main" val="641662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1048368"/>
            <a:ext cx="7138553" cy="3634410"/>
          </a:xfrm>
          <a:prstGeom prst="rect">
            <a:avLst/>
          </a:prstGeom>
        </p:spPr>
      </p:pic>
      <p:sp>
        <p:nvSpPr>
          <p:cNvPr id="3" name="Title 2">
            <a:extLst>
              <a:ext uri="{FF2B5EF4-FFF2-40B4-BE49-F238E27FC236}">
                <a16:creationId xmlns:a16="http://schemas.microsoft.com/office/drawing/2014/main" id="{34023ADF-A660-2446-BA17-2C6428DE0C45}"/>
              </a:ext>
            </a:extLst>
          </p:cNvPr>
          <p:cNvSpPr>
            <a:spLocks noGrp="1"/>
          </p:cNvSpPr>
          <p:nvPr>
            <p:ph type="title"/>
          </p:nvPr>
        </p:nvSpPr>
        <p:spPr>
          <a:xfrm>
            <a:off x="1043607" y="411510"/>
            <a:ext cx="7813007" cy="648072"/>
          </a:xfrm>
        </p:spPr>
        <p:txBody>
          <a:bodyPr/>
          <a:lstStyle/>
          <a:p>
            <a:r>
              <a:rPr lang="en-US" dirty="0"/>
              <a:t>Energy resources</a:t>
            </a:r>
          </a:p>
        </p:txBody>
      </p:sp>
    </p:spTree>
    <p:extLst>
      <p:ext uri="{BB962C8B-B14F-4D97-AF65-F5344CB8AC3E}">
        <p14:creationId xmlns:p14="http://schemas.microsoft.com/office/powerpoint/2010/main" val="48529097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555526"/>
            <a:ext cx="7704534" cy="648072"/>
          </a:xfrm>
        </p:spPr>
        <p:txBody>
          <a:bodyPr/>
          <a:lstStyle/>
          <a:p>
            <a:r>
              <a:rPr lang="en-US" dirty="0"/>
              <a:t>Sources of primary energy</a:t>
            </a:r>
          </a:p>
        </p:txBody>
      </p:sp>
      <p:sp>
        <p:nvSpPr>
          <p:cNvPr id="3" name="Content Placeholder 2"/>
          <p:cNvSpPr>
            <a:spLocks noGrp="1"/>
          </p:cNvSpPr>
          <p:nvPr>
            <p:ph idx="1"/>
          </p:nvPr>
        </p:nvSpPr>
        <p:spPr>
          <a:xfrm>
            <a:off x="1115616" y="1221937"/>
            <a:ext cx="7776864" cy="3654069"/>
          </a:xfrm>
        </p:spPr>
        <p:txBody>
          <a:bodyPr>
            <a:normAutofit fontScale="92500" lnSpcReduction="20000"/>
          </a:bodyPr>
          <a:lstStyle/>
          <a:p>
            <a:pPr>
              <a:spcBef>
                <a:spcPts val="1000"/>
              </a:spcBef>
            </a:pPr>
            <a:r>
              <a:rPr lang="en-US" sz="1900" dirty="0"/>
              <a:t>Chemical</a:t>
            </a:r>
          </a:p>
          <a:p>
            <a:pPr lvl="1">
              <a:spcBef>
                <a:spcPts val="1000"/>
              </a:spcBef>
              <a:buFont typeface="Courier New" panose="02070309020205020404" pitchFamily="49" charset="0"/>
              <a:buChar char="o"/>
            </a:pPr>
            <a:r>
              <a:rPr lang="en-US" sz="1700" dirty="0"/>
              <a:t>Fossil Fuels  (Solar!)</a:t>
            </a:r>
          </a:p>
          <a:p>
            <a:pPr lvl="1">
              <a:spcBef>
                <a:spcPts val="1000"/>
              </a:spcBef>
              <a:buFont typeface="Courier New" panose="02070309020205020404" pitchFamily="49" charset="0"/>
              <a:buChar char="o"/>
            </a:pPr>
            <a:r>
              <a:rPr lang="en-US" sz="1700" dirty="0"/>
              <a:t>Biofuels (Solar!)</a:t>
            </a:r>
          </a:p>
          <a:p>
            <a:pPr lvl="1">
              <a:spcBef>
                <a:spcPts val="1000"/>
              </a:spcBef>
              <a:buFont typeface="Courier New" panose="02070309020205020404" pitchFamily="49" charset="0"/>
              <a:buChar char="o"/>
            </a:pPr>
            <a:r>
              <a:rPr lang="en-US" sz="1700" dirty="0"/>
              <a:t>Nuclear!</a:t>
            </a:r>
          </a:p>
          <a:p>
            <a:pPr>
              <a:spcBef>
                <a:spcPts val="1000"/>
              </a:spcBef>
            </a:pPr>
            <a:r>
              <a:rPr lang="en-US" sz="1900" dirty="0"/>
              <a:t>Solar</a:t>
            </a:r>
          </a:p>
          <a:p>
            <a:pPr lvl="1">
              <a:spcBef>
                <a:spcPts val="1000"/>
              </a:spcBef>
              <a:buFont typeface="Courier New" panose="02070309020205020404" pitchFamily="49" charset="0"/>
              <a:buChar char="o"/>
            </a:pPr>
            <a:r>
              <a:rPr lang="en-US" sz="1700" dirty="0"/>
              <a:t>Direct insolation</a:t>
            </a:r>
          </a:p>
          <a:p>
            <a:pPr lvl="1">
              <a:spcBef>
                <a:spcPts val="1000"/>
              </a:spcBef>
              <a:buFont typeface="Courier New" panose="02070309020205020404" pitchFamily="49" charset="0"/>
              <a:buChar char="o"/>
            </a:pPr>
            <a:r>
              <a:rPr lang="en-US" sz="1700" dirty="0"/>
              <a:t>Wind</a:t>
            </a:r>
          </a:p>
          <a:p>
            <a:pPr lvl="1">
              <a:spcBef>
                <a:spcPts val="1000"/>
              </a:spcBef>
              <a:buFont typeface="Courier New" panose="02070309020205020404" pitchFamily="49" charset="0"/>
              <a:buChar char="o"/>
            </a:pPr>
            <a:r>
              <a:rPr lang="en-US" sz="1700" dirty="0"/>
              <a:t>Wave</a:t>
            </a:r>
          </a:p>
          <a:p>
            <a:pPr lvl="1">
              <a:spcBef>
                <a:spcPts val="1000"/>
              </a:spcBef>
              <a:buFont typeface="Courier New" panose="02070309020205020404" pitchFamily="49" charset="0"/>
              <a:buChar char="o"/>
            </a:pPr>
            <a:r>
              <a:rPr lang="en-US" sz="1700" dirty="0"/>
              <a:t>Hydro</a:t>
            </a:r>
          </a:p>
          <a:p>
            <a:pPr>
              <a:spcBef>
                <a:spcPts val="1000"/>
              </a:spcBef>
            </a:pPr>
            <a:r>
              <a:rPr lang="en-US" sz="1900" dirty="0"/>
              <a:t>Geothermal</a:t>
            </a:r>
          </a:p>
          <a:p>
            <a:pPr>
              <a:spcBef>
                <a:spcPts val="1000"/>
              </a:spcBef>
            </a:pPr>
            <a:r>
              <a:rPr lang="en-US" sz="1900" dirty="0"/>
              <a:t>Tidal</a:t>
            </a:r>
            <a:endParaRPr lang="en-US" dirty="0"/>
          </a:p>
        </p:txBody>
      </p:sp>
    </p:spTree>
    <p:extLst>
      <p:ext uri="{BB962C8B-B14F-4D97-AF65-F5344CB8AC3E}">
        <p14:creationId xmlns:p14="http://schemas.microsoft.com/office/powerpoint/2010/main" val="13938321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338120"/>
            <a:ext cx="7703126" cy="648072"/>
          </a:xfrm>
        </p:spPr>
        <p:txBody>
          <a:bodyPr/>
          <a:lstStyle/>
          <a:p>
            <a:r>
              <a:rPr lang="en-US" dirty="0"/>
              <a:t>Power Generation</a:t>
            </a:r>
          </a:p>
        </p:txBody>
      </p:sp>
      <p:sp>
        <p:nvSpPr>
          <p:cNvPr id="3" name="Rectangle 2"/>
          <p:cNvSpPr/>
          <p:nvPr/>
        </p:nvSpPr>
        <p:spPr>
          <a:xfrm>
            <a:off x="1281897" y="966596"/>
            <a:ext cx="1567543" cy="1299829"/>
          </a:xfrm>
          <a:prstGeom prst="rect">
            <a:avLst/>
          </a:prstGeom>
          <a:solidFill>
            <a:srgbClr val="00B05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FF0000"/>
                </a:solidFill>
              </a:rPr>
              <a:t>Thermal:</a:t>
            </a:r>
          </a:p>
          <a:p>
            <a:pPr algn="ctr"/>
            <a:r>
              <a:rPr lang="en-US" sz="1200" dirty="0"/>
              <a:t>Fossil Fuels</a:t>
            </a:r>
          </a:p>
          <a:p>
            <a:pPr algn="ctr"/>
            <a:r>
              <a:rPr lang="en-US" sz="1200" dirty="0"/>
              <a:t>Biofuels</a:t>
            </a:r>
          </a:p>
          <a:p>
            <a:pPr algn="ctr"/>
            <a:r>
              <a:rPr lang="en-US" sz="1200" dirty="0"/>
              <a:t>Nuclear</a:t>
            </a:r>
          </a:p>
          <a:p>
            <a:pPr algn="ctr"/>
            <a:r>
              <a:rPr lang="en-US" sz="1200" dirty="0"/>
              <a:t>Geothermal</a:t>
            </a:r>
          </a:p>
          <a:p>
            <a:pPr algn="ctr"/>
            <a:r>
              <a:rPr lang="en-US" sz="1200" dirty="0"/>
              <a:t>Concentrated </a:t>
            </a:r>
            <a:r>
              <a:rPr lang="en-US" sz="1400" dirty="0"/>
              <a:t>Solar</a:t>
            </a:r>
            <a:endParaRPr lang="en-US" dirty="0"/>
          </a:p>
        </p:txBody>
      </p:sp>
      <p:sp>
        <p:nvSpPr>
          <p:cNvPr id="4" name="Rectangle 3"/>
          <p:cNvSpPr/>
          <p:nvPr/>
        </p:nvSpPr>
        <p:spPr>
          <a:xfrm>
            <a:off x="1341424" y="2400570"/>
            <a:ext cx="1508016" cy="877937"/>
          </a:xfrm>
          <a:prstGeom prst="rect">
            <a:avLst/>
          </a:prstGeom>
          <a:solidFill>
            <a:srgbClr val="00B05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Mechanical</a:t>
            </a:r>
          </a:p>
          <a:p>
            <a:pPr algn="ctr"/>
            <a:r>
              <a:rPr lang="en-US" sz="1400" dirty="0"/>
              <a:t>Wind</a:t>
            </a:r>
          </a:p>
          <a:p>
            <a:pPr algn="ctr"/>
            <a:r>
              <a:rPr lang="en-US" sz="1400" dirty="0"/>
              <a:t>Tidal</a:t>
            </a:r>
          </a:p>
          <a:p>
            <a:pPr algn="ctr"/>
            <a:r>
              <a:rPr lang="en-US" sz="1400" dirty="0"/>
              <a:t>Hydro</a:t>
            </a:r>
          </a:p>
        </p:txBody>
      </p:sp>
      <p:sp>
        <p:nvSpPr>
          <p:cNvPr id="5" name="Rounded Rectangle 4"/>
          <p:cNvSpPr/>
          <p:nvPr/>
        </p:nvSpPr>
        <p:spPr>
          <a:xfrm>
            <a:off x="3375260" y="908599"/>
            <a:ext cx="1607227" cy="1268526"/>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0000"/>
              </a:solidFill>
            </a:endParaRPr>
          </a:p>
          <a:p>
            <a:pPr algn="ctr"/>
            <a:r>
              <a:rPr lang="en-US" sz="1400" dirty="0">
                <a:solidFill>
                  <a:srgbClr val="FF0000"/>
                </a:solidFill>
              </a:rPr>
              <a:t>Engine:</a:t>
            </a:r>
          </a:p>
          <a:p>
            <a:pPr algn="ctr"/>
            <a:r>
              <a:rPr lang="en-US" sz="1400" dirty="0"/>
              <a:t>Reciprocating</a:t>
            </a:r>
          </a:p>
          <a:p>
            <a:pPr algn="ctr"/>
            <a:r>
              <a:rPr lang="en-US" sz="1400" dirty="0" err="1"/>
              <a:t>Rankine</a:t>
            </a:r>
            <a:r>
              <a:rPr lang="en-US" sz="1400" dirty="0"/>
              <a:t> – turbine</a:t>
            </a:r>
          </a:p>
          <a:p>
            <a:pPr algn="ctr"/>
            <a:r>
              <a:rPr lang="en-US" sz="1400" dirty="0"/>
              <a:t>Gas turbine</a:t>
            </a:r>
          </a:p>
          <a:p>
            <a:pPr algn="ctr"/>
            <a:endParaRPr lang="en-US" dirty="0"/>
          </a:p>
        </p:txBody>
      </p:sp>
      <p:sp>
        <p:nvSpPr>
          <p:cNvPr id="6" name="Right Arrow 5"/>
          <p:cNvSpPr/>
          <p:nvPr/>
        </p:nvSpPr>
        <p:spPr>
          <a:xfrm>
            <a:off x="2849440" y="1522249"/>
            <a:ext cx="505979" cy="158758"/>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rot="5400000">
            <a:off x="4704566" y="1919181"/>
            <a:ext cx="2153150" cy="565505"/>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Shaft Power</a:t>
            </a:r>
          </a:p>
        </p:txBody>
      </p:sp>
      <p:sp>
        <p:nvSpPr>
          <p:cNvPr id="8" name="Rounded Rectangle 7"/>
          <p:cNvSpPr/>
          <p:nvPr/>
        </p:nvSpPr>
        <p:spPr>
          <a:xfrm>
            <a:off x="3355418" y="2474796"/>
            <a:ext cx="1627070" cy="803711"/>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Turbine:</a:t>
            </a:r>
          </a:p>
        </p:txBody>
      </p:sp>
      <p:sp>
        <p:nvSpPr>
          <p:cNvPr id="9" name="Right Arrow 8"/>
          <p:cNvSpPr/>
          <p:nvPr/>
        </p:nvSpPr>
        <p:spPr>
          <a:xfrm>
            <a:off x="4982488" y="1522249"/>
            <a:ext cx="505979" cy="158758"/>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2849440" y="2802618"/>
            <a:ext cx="505979" cy="158758"/>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a:off x="4982488" y="2802618"/>
            <a:ext cx="505979" cy="158758"/>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5400000">
            <a:off x="5650232" y="2641773"/>
            <a:ext cx="3967407" cy="501058"/>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Electricity</a:t>
            </a:r>
          </a:p>
        </p:txBody>
      </p:sp>
      <p:sp>
        <p:nvSpPr>
          <p:cNvPr id="13" name="Rectangle 12"/>
          <p:cNvSpPr/>
          <p:nvPr/>
        </p:nvSpPr>
        <p:spPr>
          <a:xfrm rot="5400000">
            <a:off x="5674425" y="1971311"/>
            <a:ext cx="2217505" cy="396892"/>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Generator</a:t>
            </a:r>
          </a:p>
        </p:txBody>
      </p:sp>
      <p:sp>
        <p:nvSpPr>
          <p:cNvPr id="14" name="Right Arrow 13"/>
          <p:cNvSpPr/>
          <p:nvPr/>
        </p:nvSpPr>
        <p:spPr>
          <a:xfrm>
            <a:off x="6078754" y="2097745"/>
            <a:ext cx="505979" cy="158758"/>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a:off x="7001466" y="2097745"/>
            <a:ext cx="401783" cy="158758"/>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355418" y="3566254"/>
            <a:ext cx="1299672" cy="595341"/>
          </a:xfrm>
          <a:prstGeom prst="rect">
            <a:avLst/>
          </a:prstGeom>
          <a:solidFill>
            <a:srgbClr val="00B05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Electrochemical</a:t>
            </a:r>
          </a:p>
          <a:p>
            <a:pPr algn="ctr"/>
            <a:r>
              <a:rPr lang="en-US" sz="1200" dirty="0"/>
              <a:t>(fuel cell)</a:t>
            </a:r>
          </a:p>
        </p:txBody>
      </p:sp>
      <p:sp>
        <p:nvSpPr>
          <p:cNvPr id="17" name="Rectangle 16"/>
          <p:cNvSpPr/>
          <p:nvPr/>
        </p:nvSpPr>
        <p:spPr>
          <a:xfrm>
            <a:off x="1341424" y="3566254"/>
            <a:ext cx="1508016" cy="595341"/>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Hydrogen</a:t>
            </a:r>
          </a:p>
          <a:p>
            <a:pPr algn="ctr"/>
            <a:r>
              <a:rPr lang="en-US" sz="1400" dirty="0">
                <a:solidFill>
                  <a:srgbClr val="FF0000"/>
                </a:solidFill>
              </a:rPr>
              <a:t>Methane</a:t>
            </a:r>
          </a:p>
        </p:txBody>
      </p:sp>
      <p:sp>
        <p:nvSpPr>
          <p:cNvPr id="18" name="Right Arrow 17"/>
          <p:cNvSpPr/>
          <p:nvPr/>
        </p:nvSpPr>
        <p:spPr>
          <a:xfrm>
            <a:off x="2849440" y="3819852"/>
            <a:ext cx="505979" cy="158758"/>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a:off x="4655090" y="3819852"/>
            <a:ext cx="2728316" cy="158758"/>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341424" y="4360043"/>
            <a:ext cx="1508016" cy="515962"/>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0000"/>
                </a:solidFill>
              </a:rPr>
              <a:t>Solar</a:t>
            </a:r>
          </a:p>
        </p:txBody>
      </p:sp>
      <p:sp>
        <p:nvSpPr>
          <p:cNvPr id="21" name="Rounded Rectangle 20"/>
          <p:cNvSpPr/>
          <p:nvPr/>
        </p:nvSpPr>
        <p:spPr>
          <a:xfrm>
            <a:off x="3355419" y="4360043"/>
            <a:ext cx="1379041" cy="515962"/>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Photovoltaic cell</a:t>
            </a:r>
          </a:p>
        </p:txBody>
      </p:sp>
      <p:sp>
        <p:nvSpPr>
          <p:cNvPr id="22" name="Right Arrow 21"/>
          <p:cNvSpPr/>
          <p:nvPr/>
        </p:nvSpPr>
        <p:spPr>
          <a:xfrm>
            <a:off x="4729706" y="4479890"/>
            <a:ext cx="2728316" cy="158758"/>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ight Arrow 22"/>
          <p:cNvSpPr/>
          <p:nvPr/>
        </p:nvSpPr>
        <p:spPr>
          <a:xfrm>
            <a:off x="2849440" y="4559268"/>
            <a:ext cx="505979" cy="158758"/>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8317453"/>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95486"/>
            <a:ext cx="7560518" cy="648072"/>
          </a:xfrm>
        </p:spPr>
        <p:txBody>
          <a:bodyPr>
            <a:normAutofit/>
          </a:bodyPr>
          <a:lstStyle/>
          <a:p>
            <a:r>
              <a:rPr lang="en-US" dirty="0">
                <a:latin typeface="Arial"/>
                <a:cs typeface="Arial"/>
              </a:rPr>
              <a:t>Conventional power generation - I</a:t>
            </a:r>
          </a:p>
        </p:txBody>
      </p:sp>
      <p:sp>
        <p:nvSpPr>
          <p:cNvPr id="3" name="Content Placeholder 2"/>
          <p:cNvSpPr>
            <a:spLocks noGrp="1"/>
          </p:cNvSpPr>
          <p:nvPr>
            <p:ph idx="1"/>
          </p:nvPr>
        </p:nvSpPr>
        <p:spPr>
          <a:xfrm>
            <a:off x="1259632" y="1086584"/>
            <a:ext cx="7538814" cy="2970331"/>
          </a:xfrm>
        </p:spPr>
        <p:txBody>
          <a:bodyPr>
            <a:normAutofit/>
          </a:bodyPr>
          <a:lstStyle/>
          <a:p>
            <a:pPr>
              <a:spcBef>
                <a:spcPts val="1000"/>
              </a:spcBef>
            </a:pPr>
            <a:r>
              <a:rPr lang="en-US" dirty="0">
                <a:latin typeface="Arial"/>
                <a:cs typeface="Arial"/>
              </a:rPr>
              <a:t>Spark and compression-ignition engine </a:t>
            </a:r>
          </a:p>
          <a:p>
            <a:pPr>
              <a:spcBef>
                <a:spcPts val="1000"/>
              </a:spcBef>
            </a:pPr>
            <a:r>
              <a:rPr lang="en-US" dirty="0">
                <a:latin typeface="Arial"/>
                <a:cs typeface="Arial"/>
              </a:rPr>
              <a:t>Steam or organic </a:t>
            </a:r>
            <a:r>
              <a:rPr lang="en-US" dirty="0" err="1">
                <a:latin typeface="Arial"/>
                <a:cs typeface="Arial"/>
              </a:rPr>
              <a:t>Rankine</a:t>
            </a:r>
            <a:r>
              <a:rPr lang="en-US" dirty="0">
                <a:latin typeface="Arial"/>
                <a:cs typeface="Arial"/>
              </a:rPr>
              <a:t> power plant</a:t>
            </a:r>
          </a:p>
          <a:p>
            <a:pPr>
              <a:spcBef>
                <a:spcPts val="1000"/>
              </a:spcBef>
            </a:pPr>
            <a:r>
              <a:rPr lang="en-US" dirty="0">
                <a:latin typeface="Arial"/>
                <a:cs typeface="Arial"/>
              </a:rPr>
              <a:t>Combustion Gas turbine power plant</a:t>
            </a:r>
          </a:p>
          <a:p>
            <a:pPr>
              <a:spcBef>
                <a:spcPts val="1000"/>
              </a:spcBef>
            </a:pPr>
            <a:r>
              <a:rPr lang="en-US" dirty="0">
                <a:latin typeface="Arial"/>
                <a:cs typeface="Arial"/>
              </a:rPr>
              <a:t>Combined cycle </a:t>
            </a:r>
            <a:r>
              <a:rPr lang="en-US">
                <a:latin typeface="Arial"/>
                <a:cs typeface="Arial"/>
              </a:rPr>
              <a:t>power plant</a:t>
            </a:r>
            <a:endParaRPr lang="en-US" dirty="0">
              <a:latin typeface="Arial"/>
              <a:cs typeface="Arial"/>
            </a:endParaRPr>
          </a:p>
          <a:p>
            <a:pPr>
              <a:spcBef>
                <a:spcPts val="1000"/>
              </a:spcBef>
            </a:pPr>
            <a:r>
              <a:rPr lang="en-US" dirty="0">
                <a:solidFill>
                  <a:srgbClr val="C00000"/>
                </a:solidFill>
                <a:latin typeface="Arial"/>
                <a:cs typeface="Arial"/>
              </a:rPr>
              <a:t>Nuclear power station</a:t>
            </a:r>
          </a:p>
          <a:p>
            <a:pPr>
              <a:spcBef>
                <a:spcPts val="1000"/>
              </a:spcBef>
            </a:pPr>
            <a:r>
              <a:rPr lang="en-US" dirty="0">
                <a:solidFill>
                  <a:srgbClr val="C00000"/>
                </a:solidFill>
                <a:latin typeface="Arial"/>
                <a:cs typeface="Arial"/>
              </a:rPr>
              <a:t>Hydroelectric power station</a:t>
            </a:r>
          </a:p>
        </p:txBody>
      </p:sp>
      <p:sp>
        <p:nvSpPr>
          <p:cNvPr id="5" name="Right Brace 4"/>
          <p:cNvSpPr/>
          <p:nvPr/>
        </p:nvSpPr>
        <p:spPr>
          <a:xfrm>
            <a:off x="7092280" y="1203598"/>
            <a:ext cx="216653" cy="1794239"/>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7524328" y="1635646"/>
            <a:ext cx="1448870" cy="646331"/>
          </a:xfrm>
          <a:prstGeom prst="rect">
            <a:avLst/>
          </a:prstGeom>
          <a:noFill/>
        </p:spPr>
        <p:txBody>
          <a:bodyPr wrap="square" rtlCol="0">
            <a:spAutoFit/>
          </a:bodyPr>
          <a:lstStyle/>
          <a:p>
            <a:r>
              <a:rPr lang="en-US" dirty="0"/>
              <a:t>Thermo-chemical</a:t>
            </a:r>
          </a:p>
        </p:txBody>
      </p:sp>
    </p:spTree>
    <p:extLst>
      <p:ext uri="{BB962C8B-B14F-4D97-AF65-F5344CB8AC3E}">
        <p14:creationId xmlns:p14="http://schemas.microsoft.com/office/powerpoint/2010/main" val="20057978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Conventional power generation - II</a:t>
            </a:r>
          </a:p>
        </p:txBody>
      </p:sp>
      <p:sp>
        <p:nvSpPr>
          <p:cNvPr id="3" name="Content Placeholder 2"/>
          <p:cNvSpPr>
            <a:spLocks noGrp="1"/>
          </p:cNvSpPr>
          <p:nvPr>
            <p:ph idx="1"/>
          </p:nvPr>
        </p:nvSpPr>
        <p:spPr/>
        <p:txBody>
          <a:bodyPr/>
          <a:lstStyle/>
          <a:p>
            <a:pPr>
              <a:spcBef>
                <a:spcPts val="1000"/>
              </a:spcBef>
            </a:pPr>
            <a:r>
              <a:rPr lang="en-US" dirty="0"/>
              <a:t>In all cases, a prime mover is used to provide shaft power which is in turn used to drive a generator.</a:t>
            </a:r>
          </a:p>
          <a:p>
            <a:pPr>
              <a:spcBef>
                <a:spcPts val="1000"/>
              </a:spcBef>
            </a:pPr>
            <a:r>
              <a:rPr lang="en-US" dirty="0"/>
              <a:t>In cars shaft power is used to provide traction</a:t>
            </a:r>
          </a:p>
          <a:p>
            <a:pPr>
              <a:spcBef>
                <a:spcPts val="1000"/>
              </a:spcBef>
            </a:pPr>
            <a:r>
              <a:rPr lang="en-US" dirty="0"/>
              <a:t>Also, may be used to drive a gas compressor or drilling equipment for example </a:t>
            </a:r>
          </a:p>
        </p:txBody>
      </p:sp>
    </p:spTree>
    <p:extLst>
      <p:ext uri="{BB962C8B-B14F-4D97-AF65-F5344CB8AC3E}">
        <p14:creationId xmlns:p14="http://schemas.microsoft.com/office/powerpoint/2010/main" val="236218231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3" y="391460"/>
            <a:ext cx="7660995" cy="648072"/>
          </a:xfrm>
        </p:spPr>
        <p:txBody>
          <a:bodyPr/>
          <a:lstStyle/>
          <a:p>
            <a:r>
              <a:rPr lang="en-US" dirty="0"/>
              <a:t>Coal fired power plants</a:t>
            </a:r>
          </a:p>
        </p:txBody>
      </p:sp>
      <p:pic>
        <p:nvPicPr>
          <p:cNvPr id="4" name="Picture 3"/>
          <p:cNvPicPr>
            <a:picLocks noChangeAspect="1"/>
          </p:cNvPicPr>
          <p:nvPr/>
        </p:nvPicPr>
        <p:blipFill>
          <a:blip r:embed="rId2"/>
          <a:stretch>
            <a:fillRect/>
          </a:stretch>
        </p:blipFill>
        <p:spPr>
          <a:xfrm>
            <a:off x="1331640" y="915566"/>
            <a:ext cx="6868100" cy="4032448"/>
          </a:xfrm>
          <a:prstGeom prst="rect">
            <a:avLst/>
          </a:prstGeom>
        </p:spPr>
      </p:pic>
    </p:spTree>
    <p:extLst>
      <p:ext uri="{BB962C8B-B14F-4D97-AF65-F5344CB8AC3E}">
        <p14:creationId xmlns:p14="http://schemas.microsoft.com/office/powerpoint/2010/main" val="367373608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theme/theme1.xml><?xml version="1.0" encoding="utf-8"?>
<a:theme xmlns:a="http://schemas.openxmlformats.org/drawingml/2006/main" name="Grey master final Unlocked">
  <a:themeElements>
    <a:clrScheme name="City University London 1">
      <a:dk1>
        <a:srgbClr val="000000"/>
      </a:dk1>
      <a:lt1>
        <a:srgbClr val="FFFFFF"/>
      </a:lt1>
      <a:dk2>
        <a:srgbClr val="E31B23"/>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ity University London 1">
        <a:dk1>
          <a:srgbClr val="000000"/>
        </a:dk1>
        <a:lt1>
          <a:srgbClr val="FFFFFF"/>
        </a:lt1>
        <a:dk2>
          <a:srgbClr val="E31B23"/>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782</TotalTime>
  <Words>809</Words>
  <Application>Microsoft Macintosh PowerPoint</Application>
  <PresentationFormat>On-screen Show (16:9)</PresentationFormat>
  <Paragraphs>167</Paragraphs>
  <Slides>30</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Courier New</vt:lpstr>
      <vt:lpstr>Lucida Grande</vt:lpstr>
      <vt:lpstr>Wingdings</vt:lpstr>
      <vt:lpstr>Grey master final Unlocked</vt:lpstr>
      <vt:lpstr>Renewable Vs. conventional energy sources</vt:lpstr>
      <vt:lpstr>Contents</vt:lpstr>
      <vt:lpstr>The context</vt:lpstr>
      <vt:lpstr>Energy resources</vt:lpstr>
      <vt:lpstr>Sources of primary energy</vt:lpstr>
      <vt:lpstr>Power Generation</vt:lpstr>
      <vt:lpstr>Conventional power generation - I</vt:lpstr>
      <vt:lpstr>Conventional power generation - II</vt:lpstr>
      <vt:lpstr>Coal fired power plants</vt:lpstr>
      <vt:lpstr>Nuclear power plants</vt:lpstr>
      <vt:lpstr>Reciprocating engines</vt:lpstr>
      <vt:lpstr>Gas Turbine power plants</vt:lpstr>
      <vt:lpstr>Industrial gas turbines</vt:lpstr>
      <vt:lpstr>Aeroderivatives</vt:lpstr>
      <vt:lpstr>Simple Gas turbine system</vt:lpstr>
      <vt:lpstr>Regenerative cycle</vt:lpstr>
      <vt:lpstr>Combined Cycle</vt:lpstr>
      <vt:lpstr>Microturbines – Combined heat and power</vt:lpstr>
      <vt:lpstr>Power Generation from Gas</vt:lpstr>
      <vt:lpstr>Renewable power generation</vt:lpstr>
      <vt:lpstr>PowerPoint Presentation</vt:lpstr>
      <vt:lpstr>Solar thermal</vt:lpstr>
      <vt:lpstr>Wind power</vt:lpstr>
      <vt:lpstr>Hydroelectric</vt:lpstr>
      <vt:lpstr>Wave power</vt:lpstr>
      <vt:lpstr>Tidal power</vt:lpstr>
      <vt:lpstr>Geothermal</vt:lpstr>
      <vt:lpstr>Back up power for renewables</vt:lpstr>
      <vt:lpstr>Back up power</vt:lpstr>
      <vt:lpstr>End of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arial bold 28pt</dc:title>
  <dc:creator>Venden, Lindsey</dc:creator>
  <cp:lastModifiedBy>Sayma, Abdulnaser</cp:lastModifiedBy>
  <cp:revision>90</cp:revision>
  <cp:lastPrinted>2016-07-11T15:10:59Z</cp:lastPrinted>
  <dcterms:created xsi:type="dcterms:W3CDTF">2013-10-15T13:03:53Z</dcterms:created>
  <dcterms:modified xsi:type="dcterms:W3CDTF">2024-04-11T06:54:30Z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6c24981-b6df-48f8-949b-0896357b9b03_Enabled">
    <vt:lpwstr>true</vt:lpwstr>
  </property>
  <property fmtid="{D5CDD505-2E9C-101B-9397-08002B2CF9AE}" pid="3" name="MSIP_Label_06c24981-b6df-48f8-949b-0896357b9b03_SetDate">
    <vt:lpwstr>2022-09-21T12:04:15Z</vt:lpwstr>
  </property>
  <property fmtid="{D5CDD505-2E9C-101B-9397-08002B2CF9AE}" pid="4" name="MSIP_Label_06c24981-b6df-48f8-949b-0896357b9b03_Method">
    <vt:lpwstr>Privileged</vt:lpwstr>
  </property>
  <property fmtid="{D5CDD505-2E9C-101B-9397-08002B2CF9AE}" pid="5" name="MSIP_Label_06c24981-b6df-48f8-949b-0896357b9b03_Name">
    <vt:lpwstr>Official</vt:lpwstr>
  </property>
  <property fmtid="{D5CDD505-2E9C-101B-9397-08002B2CF9AE}" pid="6" name="MSIP_Label_06c24981-b6df-48f8-949b-0896357b9b03_SiteId">
    <vt:lpwstr>dd615949-5bd0-4da0-ac52-28ef8d336373</vt:lpwstr>
  </property>
  <property fmtid="{D5CDD505-2E9C-101B-9397-08002B2CF9AE}" pid="7" name="MSIP_Label_06c24981-b6df-48f8-949b-0896357b9b03_ActionId">
    <vt:lpwstr>7789a6fb-dc2f-4da9-aa76-e6308146d48d</vt:lpwstr>
  </property>
  <property fmtid="{D5CDD505-2E9C-101B-9397-08002B2CF9AE}" pid="8" name="MSIP_Label_06c24981-b6df-48f8-949b-0896357b9b03_ContentBits">
    <vt:lpwstr>0</vt:lpwstr>
  </property>
</Properties>
</file>