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eb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323" r:id="rId4"/>
    <p:sldId id="311" r:id="rId5"/>
    <p:sldId id="324" r:id="rId6"/>
    <p:sldId id="356" r:id="rId7"/>
    <p:sldId id="357" r:id="rId8"/>
    <p:sldId id="358" r:id="rId9"/>
    <p:sldId id="351" r:id="rId10"/>
    <p:sldId id="361" r:id="rId11"/>
    <p:sldId id="360" r:id="rId12"/>
    <p:sldId id="257"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CC"/>
    <a:srgbClr val="0099FF"/>
    <a:srgbClr val="CC3300"/>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69" autoAdjust="0"/>
    <p:restoredTop sz="94660"/>
  </p:normalViewPr>
  <p:slideViewPr>
    <p:cSldViewPr snapToGrid="0">
      <p:cViewPr varScale="1">
        <p:scale>
          <a:sx n="80" d="100"/>
          <a:sy n="80" d="100"/>
        </p:scale>
        <p:origin x="49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C3D272-DE9F-4721-B672-F1994C487D49}" type="doc">
      <dgm:prSet loTypeId="urn:microsoft.com/office/officeart/2005/8/layout/cycle3" loCatId="cycle" qsTypeId="urn:microsoft.com/office/officeart/2005/8/quickstyle/simple2" qsCatId="simple" csTypeId="urn:microsoft.com/office/officeart/2005/8/colors/accent1_2" csCatId="accent1" phldr="1"/>
      <dgm:spPr/>
      <dgm:t>
        <a:bodyPr/>
        <a:lstStyle/>
        <a:p>
          <a:endParaRPr lang="ru-KZ"/>
        </a:p>
      </dgm:t>
    </dgm:pt>
    <dgm:pt modelId="{A0EFFEE9-7BD9-4E2A-9A04-E294DF4C0CC9}">
      <dgm:prSet phldrT="[Текст]" custT="1"/>
      <dgm:spPr/>
      <dgm:t>
        <a:bodyPr/>
        <a:lstStyle/>
        <a:p>
          <a:r>
            <a:rPr lang="kk-KZ"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Оқушылардың зерттеу дағдыларын қалыптастыру аспектілері</a:t>
          </a:r>
          <a:endParaRPr lang="ru-KZ"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D6D736A7-0D64-4B06-8491-089DBA3EBFF8}" type="parTrans" cxnId="{B1269DAF-4B5A-470A-B170-DF381F456D3D}">
      <dgm:prSet/>
      <dgm:spPr/>
      <dgm:t>
        <a:bodyPr/>
        <a:lstStyle/>
        <a:p>
          <a:endParaRPr lang="ru-KZ"/>
        </a:p>
      </dgm:t>
    </dgm:pt>
    <dgm:pt modelId="{A65E86E4-9B8B-410A-A171-16AD5E5B7C34}" type="sibTrans" cxnId="{B1269DAF-4B5A-470A-B170-DF381F456D3D}">
      <dgm:prSet/>
      <dgm:spPr>
        <a:solidFill>
          <a:srgbClr val="0099FF"/>
        </a:solidFill>
      </dgm:spPr>
      <dgm:t>
        <a:bodyPr/>
        <a:lstStyle/>
        <a:p>
          <a:endParaRPr lang="ru-KZ" b="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F9A0EB15-1E15-4B5F-B17C-F1389FD54FEB}">
      <dgm:prSet phldrT="[Текст]" custT="1"/>
      <dgm:spPr>
        <a:solidFill>
          <a:schemeClr val="accent5">
            <a:lumMod val="60000"/>
            <a:lumOff val="40000"/>
          </a:schemeClr>
        </a:solidFill>
      </dgm:spPr>
      <dgm:t>
        <a:bodyPr/>
        <a:lstStyle/>
        <a:p>
          <a:r>
            <a:rPr lang="ru-RU" sz="1800" b="1" dirty="0" err="1">
              <a:solidFill>
                <a:schemeClr val="bg1"/>
              </a:solidFill>
            </a:rPr>
            <a:t>оқушылардың</a:t>
          </a:r>
          <a:r>
            <a:rPr lang="ru-RU" sz="1800" b="1" dirty="0">
              <a:solidFill>
                <a:schemeClr val="bg1"/>
              </a:solidFill>
            </a:rPr>
            <a:t> </a:t>
          </a:r>
          <a:r>
            <a:rPr lang="ru-RU" sz="1800" b="1" dirty="0" err="1">
              <a:solidFill>
                <a:schemeClr val="bg1"/>
              </a:solidFill>
            </a:rPr>
            <a:t>қызығушылықтарын</a:t>
          </a:r>
          <a:r>
            <a:rPr lang="ru-RU" sz="1800" b="1" dirty="0">
              <a:solidFill>
                <a:schemeClr val="bg1"/>
              </a:solidFill>
            </a:rPr>
            <a:t> </a:t>
          </a:r>
          <a:r>
            <a:rPr lang="ru-RU" sz="1800" b="1" dirty="0" err="1">
              <a:solidFill>
                <a:schemeClr val="bg1"/>
              </a:solidFill>
            </a:rPr>
            <a:t>ояту</a:t>
          </a:r>
          <a:endParaRPr lang="ru-KZ" sz="1800" b="1" u="none"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0784ED4E-8E5B-4942-AFE4-F2EB2238B803}" type="parTrans" cxnId="{7C44DFA0-B3FF-4A75-A1F8-97ACBFBEE023}">
      <dgm:prSet/>
      <dgm:spPr/>
      <dgm:t>
        <a:bodyPr/>
        <a:lstStyle/>
        <a:p>
          <a:endParaRPr lang="ru-RU"/>
        </a:p>
      </dgm:t>
    </dgm:pt>
    <dgm:pt modelId="{FD0946AD-1C3A-4F1D-BC51-815E0382E6F0}" type="sibTrans" cxnId="{7C44DFA0-B3FF-4A75-A1F8-97ACBFBEE023}">
      <dgm:prSet/>
      <dgm:spPr/>
      <dgm:t>
        <a:bodyPr/>
        <a:lstStyle/>
        <a:p>
          <a:endParaRPr lang="ru-RU"/>
        </a:p>
      </dgm:t>
    </dgm:pt>
    <dgm:pt modelId="{075F68B2-E750-435F-8BC9-1AFFD05755C5}">
      <dgm:prSet custT="1"/>
      <dgm:spPr/>
      <dgm:t>
        <a:bodyPr/>
        <a:lstStyle/>
        <a:p>
          <a:r>
            <a:rPr lang="ru-RU" sz="1800" b="1" dirty="0" err="1">
              <a:solidFill>
                <a:schemeClr val="bg1"/>
              </a:solidFill>
            </a:rPr>
            <a:t>зерттеу</a:t>
          </a:r>
          <a:r>
            <a:rPr lang="ru-RU" sz="1800" b="1" dirty="0">
              <a:solidFill>
                <a:schemeClr val="bg1"/>
              </a:solidFill>
            </a:rPr>
            <a:t> </a:t>
          </a:r>
          <a:r>
            <a:rPr lang="ru-RU" sz="1800" b="1" dirty="0" err="1">
              <a:solidFill>
                <a:schemeClr val="bg1"/>
              </a:solidFill>
            </a:rPr>
            <a:t>әдістерін</a:t>
          </a:r>
          <a:r>
            <a:rPr lang="ru-RU" sz="1800" b="1" dirty="0">
              <a:solidFill>
                <a:schemeClr val="bg1"/>
              </a:solidFill>
            </a:rPr>
            <a:t> </a:t>
          </a:r>
          <a:r>
            <a:rPr lang="ru-RU" sz="1800" b="1" dirty="0" err="1">
              <a:solidFill>
                <a:schemeClr val="bg1"/>
              </a:solidFill>
            </a:rPr>
            <a:t>үйрету</a:t>
          </a:r>
          <a:endParaRPr lang="ru-RU" sz="1800" b="1" dirty="0">
            <a:solidFill>
              <a:schemeClr val="bg1"/>
            </a:solidFill>
          </a:endParaRPr>
        </a:p>
      </dgm:t>
    </dgm:pt>
    <dgm:pt modelId="{202003C7-69EF-4F37-8224-2804EF108EC8}" type="parTrans" cxnId="{6B89D040-66A1-4A53-AC72-E7B71BCDBDFD}">
      <dgm:prSet/>
      <dgm:spPr/>
      <dgm:t>
        <a:bodyPr/>
        <a:lstStyle/>
        <a:p>
          <a:endParaRPr lang="ru-RU"/>
        </a:p>
      </dgm:t>
    </dgm:pt>
    <dgm:pt modelId="{1A11089B-51F3-4F26-A6E4-77DE25EA2A4B}" type="sibTrans" cxnId="{6B89D040-66A1-4A53-AC72-E7B71BCDBDFD}">
      <dgm:prSet/>
      <dgm:spPr/>
      <dgm:t>
        <a:bodyPr/>
        <a:lstStyle/>
        <a:p>
          <a:endParaRPr lang="ru-RU"/>
        </a:p>
      </dgm:t>
    </dgm:pt>
    <dgm:pt modelId="{31835B3B-80F4-42AD-97C7-C80B46A0F09A}">
      <dgm:prSet custT="1"/>
      <dgm:spPr/>
      <dgm:t>
        <a:bodyPr/>
        <a:lstStyle/>
        <a:p>
          <a:r>
            <a:rPr lang="ru-RU" sz="1800" b="1" dirty="0" err="1">
              <a:solidFill>
                <a:schemeClr val="bg1"/>
              </a:solidFill>
            </a:rPr>
            <a:t>сыни</a:t>
          </a:r>
          <a:r>
            <a:rPr lang="ru-RU" sz="1800" b="1" dirty="0">
              <a:solidFill>
                <a:schemeClr val="bg1"/>
              </a:solidFill>
            </a:rPr>
            <a:t> </a:t>
          </a:r>
          <a:r>
            <a:rPr lang="ru-RU" sz="1800" b="1" dirty="0" err="1">
              <a:solidFill>
                <a:schemeClr val="bg1"/>
              </a:solidFill>
            </a:rPr>
            <a:t>ойлауын</a:t>
          </a:r>
          <a:r>
            <a:rPr lang="ru-RU" sz="1800" b="1" dirty="0">
              <a:solidFill>
                <a:schemeClr val="bg1"/>
              </a:solidFill>
            </a:rPr>
            <a:t> </a:t>
          </a:r>
          <a:r>
            <a:rPr lang="ru-RU" sz="1800" b="1" dirty="0" err="1">
              <a:solidFill>
                <a:schemeClr val="bg1"/>
              </a:solidFill>
            </a:rPr>
            <a:t>дамыту</a:t>
          </a:r>
          <a:endParaRPr lang="ru-RU" sz="1800" b="1" dirty="0">
            <a:solidFill>
              <a:schemeClr val="bg1"/>
            </a:solidFill>
          </a:endParaRPr>
        </a:p>
      </dgm:t>
    </dgm:pt>
    <dgm:pt modelId="{C86BB267-4BBD-480D-853F-DA698774FE92}" type="parTrans" cxnId="{DCFC84DB-5A52-4BF8-9ACB-638459D2C470}">
      <dgm:prSet/>
      <dgm:spPr/>
      <dgm:t>
        <a:bodyPr/>
        <a:lstStyle/>
        <a:p>
          <a:endParaRPr lang="ru-RU"/>
        </a:p>
      </dgm:t>
    </dgm:pt>
    <dgm:pt modelId="{E8C008C3-9B55-4EA8-AD83-B2273CEB12A4}" type="sibTrans" cxnId="{DCFC84DB-5A52-4BF8-9ACB-638459D2C470}">
      <dgm:prSet/>
      <dgm:spPr/>
      <dgm:t>
        <a:bodyPr/>
        <a:lstStyle/>
        <a:p>
          <a:endParaRPr lang="ru-RU"/>
        </a:p>
      </dgm:t>
    </dgm:pt>
    <dgm:pt modelId="{FEEC51A2-1A41-46F1-86D4-A8C1C98C539E}">
      <dgm:prSet custT="1"/>
      <dgm:spPr/>
      <dgm:t>
        <a:bodyPr/>
        <a:lstStyle/>
        <a:p>
          <a:r>
            <a:rPr lang="ru-RU" sz="1600" b="1" dirty="0" err="1">
              <a:solidFill>
                <a:schemeClr val="bg1"/>
              </a:solidFill>
            </a:rPr>
            <a:t>теориялық</a:t>
          </a:r>
          <a:r>
            <a:rPr lang="ru-RU" sz="1600" b="1" dirty="0">
              <a:solidFill>
                <a:schemeClr val="bg1"/>
              </a:solidFill>
            </a:rPr>
            <a:t> </a:t>
          </a:r>
          <a:r>
            <a:rPr lang="ru-RU" sz="1600" b="1" dirty="0" err="1">
              <a:solidFill>
                <a:schemeClr val="bg1"/>
              </a:solidFill>
            </a:rPr>
            <a:t>білімді</a:t>
          </a:r>
          <a:r>
            <a:rPr lang="ru-RU" sz="1600" b="1" dirty="0">
              <a:solidFill>
                <a:schemeClr val="bg1"/>
              </a:solidFill>
            </a:rPr>
            <a:t> </a:t>
          </a:r>
          <a:r>
            <a:rPr lang="ru-RU" sz="1600" b="1" dirty="0" err="1">
              <a:solidFill>
                <a:schemeClr val="bg1"/>
              </a:solidFill>
            </a:rPr>
            <a:t>практикалық</a:t>
          </a:r>
          <a:r>
            <a:rPr lang="ru-RU" sz="1600" b="1" dirty="0">
              <a:solidFill>
                <a:schemeClr val="bg1"/>
              </a:solidFill>
            </a:rPr>
            <a:t> </a:t>
          </a:r>
          <a:r>
            <a:rPr lang="ru-RU" sz="1600" b="1" dirty="0" err="1">
              <a:solidFill>
                <a:schemeClr val="bg1"/>
              </a:solidFill>
            </a:rPr>
            <a:t>қолдана</a:t>
          </a:r>
          <a:r>
            <a:rPr lang="ru-RU" sz="1600" b="1" dirty="0">
              <a:solidFill>
                <a:schemeClr val="bg1"/>
              </a:solidFill>
            </a:rPr>
            <a:t> </a:t>
          </a:r>
          <a:r>
            <a:rPr lang="ru-RU" sz="1600" b="1" dirty="0" err="1">
              <a:solidFill>
                <a:schemeClr val="bg1"/>
              </a:solidFill>
            </a:rPr>
            <a:t>алуға</a:t>
          </a:r>
          <a:r>
            <a:rPr lang="ru-RU" sz="1600" b="1" dirty="0">
              <a:solidFill>
                <a:schemeClr val="bg1"/>
              </a:solidFill>
            </a:rPr>
            <a:t> баулу</a:t>
          </a:r>
        </a:p>
      </dgm:t>
    </dgm:pt>
    <dgm:pt modelId="{463BF28D-97D7-4A59-8AC9-AEF78E64105D}" type="parTrans" cxnId="{57AA1905-9854-4FBF-8217-A32F1DADD58B}">
      <dgm:prSet/>
      <dgm:spPr/>
      <dgm:t>
        <a:bodyPr/>
        <a:lstStyle/>
        <a:p>
          <a:endParaRPr lang="ru-RU"/>
        </a:p>
      </dgm:t>
    </dgm:pt>
    <dgm:pt modelId="{1C02BD13-0AB7-4720-91B1-6F7D47CCF955}" type="sibTrans" cxnId="{57AA1905-9854-4FBF-8217-A32F1DADD58B}">
      <dgm:prSet/>
      <dgm:spPr/>
      <dgm:t>
        <a:bodyPr/>
        <a:lstStyle/>
        <a:p>
          <a:endParaRPr lang="ru-RU"/>
        </a:p>
      </dgm:t>
    </dgm:pt>
    <dgm:pt modelId="{33223B55-D63C-41BE-BD57-DD1F5DD0DE36}">
      <dgm:prSet custT="1"/>
      <dgm:spPr/>
      <dgm:t>
        <a:bodyPr/>
        <a:lstStyle/>
        <a:p>
          <a:r>
            <a:rPr lang="ru-RU" sz="1600" b="1" dirty="0" err="1"/>
            <a:t>мұғалімнің</a:t>
          </a:r>
          <a:r>
            <a:rPr lang="ru-RU" sz="1600" b="1" dirty="0"/>
            <a:t> </a:t>
          </a:r>
          <a:r>
            <a:rPr lang="ru-RU" sz="1600" b="1" dirty="0" err="1"/>
            <a:t>менторлық</a:t>
          </a:r>
          <a:r>
            <a:rPr lang="ru-RU" sz="1600" b="1" dirty="0"/>
            <a:t> </a:t>
          </a:r>
          <a:r>
            <a:rPr lang="ru-RU" sz="1600" b="1" dirty="0" err="1"/>
            <a:t>қызмет</a:t>
          </a:r>
          <a:r>
            <a:rPr lang="ru-RU" sz="1600" b="1" dirty="0"/>
            <a:t> </a:t>
          </a:r>
          <a:r>
            <a:rPr lang="ru-RU" sz="1600" b="1" dirty="0" err="1"/>
            <a:t>көрсетуі</a:t>
          </a:r>
          <a:endParaRPr lang="ru-RU" sz="1600" b="1" dirty="0"/>
        </a:p>
      </dgm:t>
    </dgm:pt>
    <dgm:pt modelId="{CADFECE3-E74C-45A0-BC38-37D49DA8388C}" type="parTrans" cxnId="{F7920062-5F8D-4464-BB5D-678CD5C84F68}">
      <dgm:prSet/>
      <dgm:spPr/>
      <dgm:t>
        <a:bodyPr/>
        <a:lstStyle/>
        <a:p>
          <a:endParaRPr lang="ru-RU"/>
        </a:p>
      </dgm:t>
    </dgm:pt>
    <dgm:pt modelId="{25F7D262-146F-41B1-8A5A-01713EB6C65D}" type="sibTrans" cxnId="{F7920062-5F8D-4464-BB5D-678CD5C84F68}">
      <dgm:prSet/>
      <dgm:spPr/>
      <dgm:t>
        <a:bodyPr/>
        <a:lstStyle/>
        <a:p>
          <a:endParaRPr lang="ru-RU"/>
        </a:p>
      </dgm:t>
    </dgm:pt>
    <dgm:pt modelId="{80E426EC-32FC-419F-BD36-C9A479A60F16}">
      <dgm:prSet custT="1"/>
      <dgm:spPr/>
      <dgm:t>
        <a:bodyPr/>
        <a:lstStyle/>
        <a:p>
          <a:r>
            <a:rPr lang="ru-RU" sz="1800" b="1" dirty="0" err="1"/>
            <a:t>дербестік</a:t>
          </a:r>
          <a:r>
            <a:rPr lang="ru-RU" sz="1800" b="1" dirty="0"/>
            <a:t> </a:t>
          </a:r>
          <a:r>
            <a:rPr lang="ru-RU" sz="1800" b="1" dirty="0" err="1"/>
            <a:t>және</a:t>
          </a:r>
          <a:r>
            <a:rPr lang="ru-RU" sz="1800" b="1" dirty="0"/>
            <a:t> </a:t>
          </a:r>
          <a:r>
            <a:rPr lang="ru-RU" sz="1800" b="1" dirty="0" err="1"/>
            <a:t>жауапкершілік</a:t>
          </a:r>
          <a:endParaRPr lang="ru-RU" sz="1800" b="1" dirty="0"/>
        </a:p>
      </dgm:t>
    </dgm:pt>
    <dgm:pt modelId="{75212BB2-C268-4599-8960-A328EFDA0D61}" type="parTrans" cxnId="{4116B100-ABB1-4653-855B-E5694DBA9716}">
      <dgm:prSet/>
      <dgm:spPr/>
      <dgm:t>
        <a:bodyPr/>
        <a:lstStyle/>
        <a:p>
          <a:endParaRPr lang="ru-RU"/>
        </a:p>
      </dgm:t>
    </dgm:pt>
    <dgm:pt modelId="{FF0A7320-8CEB-4562-9687-5F4F93649928}" type="sibTrans" cxnId="{4116B100-ABB1-4653-855B-E5694DBA9716}">
      <dgm:prSet/>
      <dgm:spPr/>
      <dgm:t>
        <a:bodyPr/>
        <a:lstStyle/>
        <a:p>
          <a:endParaRPr lang="ru-RU"/>
        </a:p>
      </dgm:t>
    </dgm:pt>
    <dgm:pt modelId="{00A33A8A-E683-424F-A16D-936EA01DB98F}" type="pres">
      <dgm:prSet presAssocID="{52C3D272-DE9F-4721-B672-F1994C487D49}" presName="Name0" presStyleCnt="0">
        <dgm:presLayoutVars>
          <dgm:dir/>
          <dgm:resizeHandles val="exact"/>
        </dgm:presLayoutVars>
      </dgm:prSet>
      <dgm:spPr/>
    </dgm:pt>
    <dgm:pt modelId="{C697D8A1-068E-48F4-8CB8-9041BE77E72A}" type="pres">
      <dgm:prSet presAssocID="{52C3D272-DE9F-4721-B672-F1994C487D49}" presName="cycle" presStyleCnt="0"/>
      <dgm:spPr/>
    </dgm:pt>
    <dgm:pt modelId="{01B80854-80D5-4B0C-AA42-135202AEED30}" type="pres">
      <dgm:prSet presAssocID="{A0EFFEE9-7BD9-4E2A-9A04-E294DF4C0CC9}" presName="nodeFirstNode" presStyleLbl="node1" presStyleIdx="0" presStyleCnt="7" custScaleX="122393" custScaleY="132527" custRadScaleRad="101323" custRadScaleInc="-8037">
        <dgm:presLayoutVars>
          <dgm:bulletEnabled val="1"/>
        </dgm:presLayoutVars>
      </dgm:prSet>
      <dgm:spPr/>
    </dgm:pt>
    <dgm:pt modelId="{F266000B-6AEE-4A51-8EE8-1CF2D38B1636}" type="pres">
      <dgm:prSet presAssocID="{A65E86E4-9B8B-410A-A171-16AD5E5B7C34}" presName="sibTransFirstNode" presStyleLbl="bgShp" presStyleIdx="0" presStyleCnt="1" custScaleX="116932" custLinFactNeighborX="-99" custLinFactNeighborY="157"/>
      <dgm:spPr/>
    </dgm:pt>
    <dgm:pt modelId="{F0E1B9B7-416C-4DAA-A1D0-002403B89AA3}" type="pres">
      <dgm:prSet presAssocID="{075F68B2-E750-435F-8BC9-1AFFD05755C5}" presName="nodeFollowingNodes" presStyleLbl="node1" presStyleIdx="1" presStyleCnt="7" custScaleX="96005" custScaleY="122573" custRadScaleRad="113538" custRadScaleInc="22986">
        <dgm:presLayoutVars>
          <dgm:bulletEnabled val="1"/>
        </dgm:presLayoutVars>
      </dgm:prSet>
      <dgm:spPr/>
    </dgm:pt>
    <dgm:pt modelId="{AE6E0F9D-44FD-4F85-A7B1-6173552D3821}" type="pres">
      <dgm:prSet presAssocID="{31835B3B-80F4-42AD-97C7-C80B46A0F09A}" presName="nodeFollowingNodes" presStyleLbl="node1" presStyleIdx="2" presStyleCnt="7" custRadScaleRad="110280" custRadScaleInc="-7130">
        <dgm:presLayoutVars>
          <dgm:bulletEnabled val="1"/>
        </dgm:presLayoutVars>
      </dgm:prSet>
      <dgm:spPr/>
    </dgm:pt>
    <dgm:pt modelId="{313BE03A-EF70-42A1-87D2-E4A715216E16}" type="pres">
      <dgm:prSet presAssocID="{F9A0EB15-1E15-4B5F-B17C-F1389FD54FEB}" presName="nodeFollowingNodes" presStyleLbl="node1" presStyleIdx="3" presStyleCnt="7" custScaleX="136502" custScaleY="119367" custRadScaleRad="111998" custRadScaleInc="-24627">
        <dgm:presLayoutVars>
          <dgm:bulletEnabled val="1"/>
        </dgm:presLayoutVars>
      </dgm:prSet>
      <dgm:spPr/>
    </dgm:pt>
    <dgm:pt modelId="{34377373-35DE-4695-9085-479004F5495F}" type="pres">
      <dgm:prSet presAssocID="{33223B55-D63C-41BE-BD57-DD1F5DD0DE36}" presName="nodeFollowingNodes" presStyleLbl="node1" presStyleIdx="4" presStyleCnt="7">
        <dgm:presLayoutVars>
          <dgm:bulletEnabled val="1"/>
        </dgm:presLayoutVars>
      </dgm:prSet>
      <dgm:spPr/>
    </dgm:pt>
    <dgm:pt modelId="{BD34B879-E11D-459D-B740-020684C1542D}" type="pres">
      <dgm:prSet presAssocID="{80E426EC-32FC-419F-BD36-C9A479A60F16}" presName="nodeFollowingNodes" presStyleLbl="node1" presStyleIdx="5" presStyleCnt="7" custRadScaleRad="118193" custRadScaleInc="1074">
        <dgm:presLayoutVars>
          <dgm:bulletEnabled val="1"/>
        </dgm:presLayoutVars>
      </dgm:prSet>
      <dgm:spPr/>
    </dgm:pt>
    <dgm:pt modelId="{AA8DAAEA-E465-4604-9642-3E8731427218}" type="pres">
      <dgm:prSet presAssocID="{FEEC51A2-1A41-46F1-86D4-A8C1C98C539E}" presName="nodeFollowingNodes" presStyleLbl="node1" presStyleIdx="6" presStyleCnt="7" custScaleX="105847" custScaleY="126055" custRadScaleRad="113995" custRadScaleInc="-24412">
        <dgm:presLayoutVars>
          <dgm:bulletEnabled val="1"/>
        </dgm:presLayoutVars>
      </dgm:prSet>
      <dgm:spPr/>
    </dgm:pt>
  </dgm:ptLst>
  <dgm:cxnLst>
    <dgm:cxn modelId="{3FF02A00-ABE3-440C-851E-96C9A8811F96}" type="presOf" srcId="{A0EFFEE9-7BD9-4E2A-9A04-E294DF4C0CC9}" destId="{01B80854-80D5-4B0C-AA42-135202AEED30}" srcOrd="0" destOrd="0" presId="urn:microsoft.com/office/officeart/2005/8/layout/cycle3"/>
    <dgm:cxn modelId="{91677800-9AE7-4347-B802-02A6EA003DA7}" type="presOf" srcId="{F9A0EB15-1E15-4B5F-B17C-F1389FD54FEB}" destId="{313BE03A-EF70-42A1-87D2-E4A715216E16}" srcOrd="0" destOrd="0" presId="urn:microsoft.com/office/officeart/2005/8/layout/cycle3"/>
    <dgm:cxn modelId="{4116B100-ABB1-4653-855B-E5694DBA9716}" srcId="{52C3D272-DE9F-4721-B672-F1994C487D49}" destId="{80E426EC-32FC-419F-BD36-C9A479A60F16}" srcOrd="5" destOrd="0" parTransId="{75212BB2-C268-4599-8960-A328EFDA0D61}" sibTransId="{FF0A7320-8CEB-4562-9687-5F4F93649928}"/>
    <dgm:cxn modelId="{57AA1905-9854-4FBF-8217-A32F1DADD58B}" srcId="{52C3D272-DE9F-4721-B672-F1994C487D49}" destId="{FEEC51A2-1A41-46F1-86D4-A8C1C98C539E}" srcOrd="6" destOrd="0" parTransId="{463BF28D-97D7-4A59-8AC9-AEF78E64105D}" sibTransId="{1C02BD13-0AB7-4720-91B1-6F7D47CCF955}"/>
    <dgm:cxn modelId="{27D93709-5503-47DD-96D1-18B0D080EFDC}" type="presOf" srcId="{FEEC51A2-1A41-46F1-86D4-A8C1C98C539E}" destId="{AA8DAAEA-E465-4604-9642-3E8731427218}" srcOrd="0" destOrd="0" presId="urn:microsoft.com/office/officeart/2005/8/layout/cycle3"/>
    <dgm:cxn modelId="{B5F0F320-85B3-4DAD-A812-DC65B25A22A5}" type="presOf" srcId="{52C3D272-DE9F-4721-B672-F1994C487D49}" destId="{00A33A8A-E683-424F-A16D-936EA01DB98F}" srcOrd="0" destOrd="0" presId="urn:microsoft.com/office/officeart/2005/8/layout/cycle3"/>
    <dgm:cxn modelId="{6B89D040-66A1-4A53-AC72-E7B71BCDBDFD}" srcId="{52C3D272-DE9F-4721-B672-F1994C487D49}" destId="{075F68B2-E750-435F-8BC9-1AFFD05755C5}" srcOrd="1" destOrd="0" parTransId="{202003C7-69EF-4F37-8224-2804EF108EC8}" sibTransId="{1A11089B-51F3-4F26-A6E4-77DE25EA2A4B}"/>
    <dgm:cxn modelId="{F7920062-5F8D-4464-BB5D-678CD5C84F68}" srcId="{52C3D272-DE9F-4721-B672-F1994C487D49}" destId="{33223B55-D63C-41BE-BD57-DD1F5DD0DE36}" srcOrd="4" destOrd="0" parTransId="{CADFECE3-E74C-45A0-BC38-37D49DA8388C}" sibTransId="{25F7D262-146F-41B1-8A5A-01713EB6C65D}"/>
    <dgm:cxn modelId="{EDA5D44C-ED5F-4914-942B-600C551BF1A0}" type="presOf" srcId="{31835B3B-80F4-42AD-97C7-C80B46A0F09A}" destId="{AE6E0F9D-44FD-4F85-A7B1-6173552D3821}" srcOrd="0" destOrd="0" presId="urn:microsoft.com/office/officeart/2005/8/layout/cycle3"/>
    <dgm:cxn modelId="{F93B0054-D1D7-4302-BAC7-45EB0599617A}" type="presOf" srcId="{A65E86E4-9B8B-410A-A171-16AD5E5B7C34}" destId="{F266000B-6AEE-4A51-8EE8-1CF2D38B1636}" srcOrd="0" destOrd="0" presId="urn:microsoft.com/office/officeart/2005/8/layout/cycle3"/>
    <dgm:cxn modelId="{28C55C85-43FE-40AA-876B-7306CFCD7D51}" type="presOf" srcId="{075F68B2-E750-435F-8BC9-1AFFD05755C5}" destId="{F0E1B9B7-416C-4DAA-A1D0-002403B89AA3}" srcOrd="0" destOrd="0" presId="urn:microsoft.com/office/officeart/2005/8/layout/cycle3"/>
    <dgm:cxn modelId="{8A56B591-7507-4730-B57F-99367F02A178}" type="presOf" srcId="{33223B55-D63C-41BE-BD57-DD1F5DD0DE36}" destId="{34377373-35DE-4695-9085-479004F5495F}" srcOrd="0" destOrd="0" presId="urn:microsoft.com/office/officeart/2005/8/layout/cycle3"/>
    <dgm:cxn modelId="{7C44DFA0-B3FF-4A75-A1F8-97ACBFBEE023}" srcId="{52C3D272-DE9F-4721-B672-F1994C487D49}" destId="{F9A0EB15-1E15-4B5F-B17C-F1389FD54FEB}" srcOrd="3" destOrd="0" parTransId="{0784ED4E-8E5B-4942-AFE4-F2EB2238B803}" sibTransId="{FD0946AD-1C3A-4F1D-BC51-815E0382E6F0}"/>
    <dgm:cxn modelId="{B1269DAF-4B5A-470A-B170-DF381F456D3D}" srcId="{52C3D272-DE9F-4721-B672-F1994C487D49}" destId="{A0EFFEE9-7BD9-4E2A-9A04-E294DF4C0CC9}" srcOrd="0" destOrd="0" parTransId="{D6D736A7-0D64-4B06-8491-089DBA3EBFF8}" sibTransId="{A65E86E4-9B8B-410A-A171-16AD5E5B7C34}"/>
    <dgm:cxn modelId="{AA9FFED2-8072-4A3F-B921-180A116796B2}" type="presOf" srcId="{80E426EC-32FC-419F-BD36-C9A479A60F16}" destId="{BD34B879-E11D-459D-B740-020684C1542D}" srcOrd="0" destOrd="0" presId="urn:microsoft.com/office/officeart/2005/8/layout/cycle3"/>
    <dgm:cxn modelId="{DCFC84DB-5A52-4BF8-9ACB-638459D2C470}" srcId="{52C3D272-DE9F-4721-B672-F1994C487D49}" destId="{31835B3B-80F4-42AD-97C7-C80B46A0F09A}" srcOrd="2" destOrd="0" parTransId="{C86BB267-4BBD-480D-853F-DA698774FE92}" sibTransId="{E8C008C3-9B55-4EA8-AD83-B2273CEB12A4}"/>
    <dgm:cxn modelId="{63984AB8-11B4-4F85-B94F-4D8B80F417A5}" type="presParOf" srcId="{00A33A8A-E683-424F-A16D-936EA01DB98F}" destId="{C697D8A1-068E-48F4-8CB8-9041BE77E72A}" srcOrd="0" destOrd="0" presId="urn:microsoft.com/office/officeart/2005/8/layout/cycle3"/>
    <dgm:cxn modelId="{91791F01-BE01-44A0-8C05-4B381C8182E2}" type="presParOf" srcId="{C697D8A1-068E-48F4-8CB8-9041BE77E72A}" destId="{01B80854-80D5-4B0C-AA42-135202AEED30}" srcOrd="0" destOrd="0" presId="urn:microsoft.com/office/officeart/2005/8/layout/cycle3"/>
    <dgm:cxn modelId="{274934F0-8D73-4B12-A170-71272706B19D}" type="presParOf" srcId="{C697D8A1-068E-48F4-8CB8-9041BE77E72A}" destId="{F266000B-6AEE-4A51-8EE8-1CF2D38B1636}" srcOrd="1" destOrd="0" presId="urn:microsoft.com/office/officeart/2005/8/layout/cycle3"/>
    <dgm:cxn modelId="{5AC9AB43-87C4-4AF9-A050-0896EAE4A430}" type="presParOf" srcId="{C697D8A1-068E-48F4-8CB8-9041BE77E72A}" destId="{F0E1B9B7-416C-4DAA-A1D0-002403B89AA3}" srcOrd="2" destOrd="0" presId="urn:microsoft.com/office/officeart/2005/8/layout/cycle3"/>
    <dgm:cxn modelId="{0EE54EEE-A65A-4C74-BC72-5AAD7D4B6B69}" type="presParOf" srcId="{C697D8A1-068E-48F4-8CB8-9041BE77E72A}" destId="{AE6E0F9D-44FD-4F85-A7B1-6173552D3821}" srcOrd="3" destOrd="0" presId="urn:microsoft.com/office/officeart/2005/8/layout/cycle3"/>
    <dgm:cxn modelId="{D936891C-05C8-479A-97F3-6301D05DB2B3}" type="presParOf" srcId="{C697D8A1-068E-48F4-8CB8-9041BE77E72A}" destId="{313BE03A-EF70-42A1-87D2-E4A715216E16}" srcOrd="4" destOrd="0" presId="urn:microsoft.com/office/officeart/2005/8/layout/cycle3"/>
    <dgm:cxn modelId="{A9B20706-F577-42C9-81E3-B3DACD39739E}" type="presParOf" srcId="{C697D8A1-068E-48F4-8CB8-9041BE77E72A}" destId="{34377373-35DE-4695-9085-479004F5495F}" srcOrd="5" destOrd="0" presId="urn:microsoft.com/office/officeart/2005/8/layout/cycle3"/>
    <dgm:cxn modelId="{AD76385D-6B80-403A-A211-82639746CE2E}" type="presParOf" srcId="{C697D8A1-068E-48F4-8CB8-9041BE77E72A}" destId="{BD34B879-E11D-459D-B740-020684C1542D}" srcOrd="6" destOrd="0" presId="urn:microsoft.com/office/officeart/2005/8/layout/cycle3"/>
    <dgm:cxn modelId="{00BAE548-150A-428B-8936-D9122239CB0D}" type="presParOf" srcId="{C697D8A1-068E-48F4-8CB8-9041BE77E72A}" destId="{AA8DAAEA-E465-4604-9642-3E8731427218}" srcOrd="7"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C3F52E-DAEE-42BF-8FEE-6DD39365D33E}" type="doc">
      <dgm:prSet loTypeId="urn:microsoft.com/office/officeart/2009/3/layout/HorizontalOrganizationChart" loCatId="hierarchy" qsTypeId="urn:microsoft.com/office/officeart/2005/8/quickstyle/3d2" qsCatId="3D" csTypeId="urn:microsoft.com/office/officeart/2005/8/colors/accent1_2" csCatId="accent1" phldr="1"/>
      <dgm:spPr/>
      <dgm:t>
        <a:bodyPr/>
        <a:lstStyle/>
        <a:p>
          <a:endParaRPr lang="ru-KZ"/>
        </a:p>
      </dgm:t>
    </dgm:pt>
    <dgm:pt modelId="{797E4943-D72E-4E8A-86AD-9943C670DCE0}">
      <dgm:prSet phldrT="[Текст]" custT="1"/>
      <dgm:spPr/>
      <dgm:t>
        <a:bodyPr/>
        <a:lstStyle/>
        <a:p>
          <a:r>
            <a:rPr lang="kk-KZ" sz="2000"/>
            <a:t>Салыстырмалы талдау</a:t>
          </a:r>
          <a:endParaRPr lang="ru-KZ" sz="2000" b="1" dirty="0">
            <a:latin typeface="Times New Roman" panose="02020603050405020304" pitchFamily="18" charset="0"/>
            <a:cs typeface="Times New Roman" panose="02020603050405020304" pitchFamily="18" charset="0"/>
          </a:endParaRPr>
        </a:p>
      </dgm:t>
    </dgm:pt>
    <dgm:pt modelId="{7FC3137C-F32A-48EE-8921-929D8BC23DF0}" type="parTrans" cxnId="{3DDA0BFB-AB76-4CC0-9244-EF4245FB7221}">
      <dgm:prSet/>
      <dgm:spPr/>
      <dgm:t>
        <a:bodyPr/>
        <a:lstStyle/>
        <a:p>
          <a:endParaRPr lang="ru-KZ"/>
        </a:p>
      </dgm:t>
    </dgm:pt>
    <dgm:pt modelId="{19F7E744-CF3A-446D-84AB-30BE825B3327}" type="sibTrans" cxnId="{3DDA0BFB-AB76-4CC0-9244-EF4245FB7221}">
      <dgm:prSet/>
      <dgm:spPr/>
      <dgm:t>
        <a:bodyPr/>
        <a:lstStyle/>
        <a:p>
          <a:endParaRPr lang="ru-KZ"/>
        </a:p>
      </dgm:t>
    </dgm:pt>
    <dgm:pt modelId="{BEEC74A3-C199-40C7-9156-113847B6F553}">
      <dgm:prSet phldrT="[Текст]" custT="1"/>
      <dgm:spPr/>
      <dgm:t>
        <a:bodyPr/>
        <a:lstStyle/>
        <a:p>
          <a:r>
            <a:rPr lang="kk-KZ" sz="1400"/>
            <a:t>Оқушылар зерттеу жұмысын орындау барысында келесі әдістерді қолдану арқылы бойларында зерттеушілік дағдыларын дұрыс қалыптастыра бастайды:</a:t>
          </a:r>
          <a:endParaRPr lang="ru-KZ" sz="1400" b="1" dirty="0">
            <a:latin typeface="Times New Roman" panose="02020603050405020304" pitchFamily="18" charset="0"/>
            <a:cs typeface="Times New Roman" panose="02020603050405020304" pitchFamily="18" charset="0"/>
          </a:endParaRPr>
        </a:p>
      </dgm:t>
    </dgm:pt>
    <dgm:pt modelId="{1D9A8910-090A-4D41-A120-153FF4F231F6}" type="parTrans" cxnId="{B76C4596-BC19-4C59-9339-B9B66C62551B}">
      <dgm:prSet/>
      <dgm:spPr/>
      <dgm:t>
        <a:bodyPr/>
        <a:lstStyle/>
        <a:p>
          <a:endParaRPr lang="ru-KZ"/>
        </a:p>
      </dgm:t>
    </dgm:pt>
    <dgm:pt modelId="{206F1FA3-44F4-4668-BBEB-AD483E26FCAD}" type="sibTrans" cxnId="{B76C4596-BC19-4C59-9339-B9B66C62551B}">
      <dgm:prSet/>
      <dgm:spPr/>
      <dgm:t>
        <a:bodyPr/>
        <a:lstStyle/>
        <a:p>
          <a:endParaRPr lang="ru-KZ"/>
        </a:p>
      </dgm:t>
    </dgm:pt>
    <dgm:pt modelId="{361A466C-E5D0-4413-9BD2-677B25EDECF9}">
      <dgm:prSet custT="1"/>
      <dgm:spPr/>
      <dgm:t>
        <a:bodyPr/>
        <a:lstStyle/>
        <a:p>
          <a:r>
            <a:rPr lang="kk-KZ" sz="2000" dirty="0"/>
            <a:t>Сауалнамалар мен сұхбаттар</a:t>
          </a:r>
          <a:endParaRPr lang="ru-RU" sz="2000" dirty="0"/>
        </a:p>
      </dgm:t>
    </dgm:pt>
    <dgm:pt modelId="{6DA84788-F64D-490E-885B-491A08D77F3E}" type="parTrans" cxnId="{E210811F-1C8D-4373-BCA0-AC687B32D267}">
      <dgm:prSet/>
      <dgm:spPr/>
      <dgm:t>
        <a:bodyPr/>
        <a:lstStyle/>
        <a:p>
          <a:endParaRPr lang="ru-RU"/>
        </a:p>
      </dgm:t>
    </dgm:pt>
    <dgm:pt modelId="{DB8F9441-3C9E-43A1-A0D3-EBAAA0087FB3}" type="sibTrans" cxnId="{E210811F-1C8D-4373-BCA0-AC687B32D267}">
      <dgm:prSet/>
      <dgm:spPr/>
      <dgm:t>
        <a:bodyPr/>
        <a:lstStyle/>
        <a:p>
          <a:endParaRPr lang="ru-RU"/>
        </a:p>
      </dgm:t>
    </dgm:pt>
    <dgm:pt modelId="{4319B0BF-D438-4C08-BE7D-6B04852417CF}">
      <dgm:prSet custT="1"/>
      <dgm:spPr/>
      <dgm:t>
        <a:bodyPr/>
        <a:lstStyle/>
        <a:p>
          <a:r>
            <a:rPr lang="kk-KZ" sz="2000" dirty="0"/>
            <a:t>Эксперименталдық зерттеу</a:t>
          </a:r>
          <a:endParaRPr lang="ru-RU" sz="2000" dirty="0"/>
        </a:p>
      </dgm:t>
    </dgm:pt>
    <dgm:pt modelId="{D84A4A45-777A-4B8F-AE0E-66D0AB83A0E4}" type="parTrans" cxnId="{EF42AA80-4CB3-4C4C-9A0D-E18FE73C416F}">
      <dgm:prSet/>
      <dgm:spPr/>
      <dgm:t>
        <a:bodyPr/>
        <a:lstStyle/>
        <a:p>
          <a:endParaRPr lang="ru-RU"/>
        </a:p>
      </dgm:t>
    </dgm:pt>
    <dgm:pt modelId="{A3E0D03D-E8B6-498B-87F6-06B3A1BE728B}" type="sibTrans" cxnId="{EF42AA80-4CB3-4C4C-9A0D-E18FE73C416F}">
      <dgm:prSet/>
      <dgm:spPr/>
      <dgm:t>
        <a:bodyPr/>
        <a:lstStyle/>
        <a:p>
          <a:endParaRPr lang="ru-RU"/>
        </a:p>
      </dgm:t>
    </dgm:pt>
    <dgm:pt modelId="{167255CE-B046-4031-9985-4D69C37F2DF7}">
      <dgm:prSet custT="1"/>
      <dgm:spPr/>
      <dgm:t>
        <a:bodyPr/>
        <a:lstStyle/>
        <a:p>
          <a:r>
            <a:rPr lang="kk-KZ" sz="2000" dirty="0"/>
            <a:t>Әдебиеттік шолу</a:t>
          </a:r>
          <a:endParaRPr lang="ru-RU" sz="2000" dirty="0"/>
        </a:p>
      </dgm:t>
    </dgm:pt>
    <dgm:pt modelId="{01E04858-9977-4AF3-B2E3-C39A771E26BF}" type="parTrans" cxnId="{3AED6AC6-D9F7-491E-9DCF-26FEFE2DBDC1}">
      <dgm:prSet/>
      <dgm:spPr/>
      <dgm:t>
        <a:bodyPr/>
        <a:lstStyle/>
        <a:p>
          <a:endParaRPr lang="ru-RU"/>
        </a:p>
      </dgm:t>
    </dgm:pt>
    <dgm:pt modelId="{BFC5DAFA-E6EE-445F-85C7-E339A5923993}" type="sibTrans" cxnId="{3AED6AC6-D9F7-491E-9DCF-26FEFE2DBDC1}">
      <dgm:prSet/>
      <dgm:spPr/>
      <dgm:t>
        <a:bodyPr/>
        <a:lstStyle/>
        <a:p>
          <a:endParaRPr lang="ru-RU"/>
        </a:p>
      </dgm:t>
    </dgm:pt>
    <dgm:pt modelId="{A77EC910-F02E-462D-B25D-614E5881B1F3}" type="pres">
      <dgm:prSet presAssocID="{4BC3F52E-DAEE-42BF-8FEE-6DD39365D33E}" presName="hierChild1" presStyleCnt="0">
        <dgm:presLayoutVars>
          <dgm:orgChart val="1"/>
          <dgm:chPref val="1"/>
          <dgm:dir val="rev"/>
          <dgm:animOne val="branch"/>
          <dgm:animLvl val="lvl"/>
          <dgm:resizeHandles/>
        </dgm:presLayoutVars>
      </dgm:prSet>
      <dgm:spPr/>
    </dgm:pt>
    <dgm:pt modelId="{FCE69679-D165-411D-8924-A9CFEB4FF1BC}" type="pres">
      <dgm:prSet presAssocID="{797E4943-D72E-4E8A-86AD-9943C670DCE0}" presName="hierRoot1" presStyleCnt="0">
        <dgm:presLayoutVars>
          <dgm:hierBranch val="init"/>
        </dgm:presLayoutVars>
      </dgm:prSet>
      <dgm:spPr/>
    </dgm:pt>
    <dgm:pt modelId="{4D270EC6-83F6-4147-97DA-3F4F6584C581}" type="pres">
      <dgm:prSet presAssocID="{797E4943-D72E-4E8A-86AD-9943C670DCE0}" presName="rootComposite1" presStyleCnt="0"/>
      <dgm:spPr/>
    </dgm:pt>
    <dgm:pt modelId="{029E7BF4-6C2A-4ADF-A026-E1B95B1175AD}" type="pres">
      <dgm:prSet presAssocID="{797E4943-D72E-4E8A-86AD-9943C670DCE0}" presName="rootText1" presStyleLbl="node0" presStyleIdx="0" presStyleCnt="4">
        <dgm:presLayoutVars>
          <dgm:chPref val="3"/>
        </dgm:presLayoutVars>
      </dgm:prSet>
      <dgm:spPr/>
    </dgm:pt>
    <dgm:pt modelId="{B6761A82-75C1-4BE1-BD01-8E5EC68A8BB6}" type="pres">
      <dgm:prSet presAssocID="{797E4943-D72E-4E8A-86AD-9943C670DCE0}" presName="rootConnector1" presStyleLbl="node1" presStyleIdx="0" presStyleCnt="0"/>
      <dgm:spPr/>
    </dgm:pt>
    <dgm:pt modelId="{E3DD0241-3F36-4C45-B833-4428A3EF1020}" type="pres">
      <dgm:prSet presAssocID="{797E4943-D72E-4E8A-86AD-9943C670DCE0}" presName="hierChild2" presStyleCnt="0"/>
      <dgm:spPr/>
    </dgm:pt>
    <dgm:pt modelId="{B518128F-7069-4E7F-9B92-D0C0FF5EE9E8}" type="pres">
      <dgm:prSet presAssocID="{1D9A8910-090A-4D41-A120-153FF4F231F6}" presName="Name66" presStyleLbl="parChTrans1D2" presStyleIdx="0" presStyleCnt="1"/>
      <dgm:spPr/>
    </dgm:pt>
    <dgm:pt modelId="{3577F688-7B05-41AA-906A-6F5FD39D94E4}" type="pres">
      <dgm:prSet presAssocID="{BEEC74A3-C199-40C7-9156-113847B6F553}" presName="hierRoot2" presStyleCnt="0">
        <dgm:presLayoutVars>
          <dgm:hierBranch val="init"/>
        </dgm:presLayoutVars>
      </dgm:prSet>
      <dgm:spPr/>
    </dgm:pt>
    <dgm:pt modelId="{2841E21B-B07A-46F2-AD21-FEAA1D195871}" type="pres">
      <dgm:prSet presAssocID="{BEEC74A3-C199-40C7-9156-113847B6F553}" presName="rootComposite" presStyleCnt="0"/>
      <dgm:spPr/>
    </dgm:pt>
    <dgm:pt modelId="{B2E88B9F-3963-4742-A3FB-052395C9F893}" type="pres">
      <dgm:prSet presAssocID="{BEEC74A3-C199-40C7-9156-113847B6F553}" presName="rootText" presStyleLbl="node2" presStyleIdx="0" presStyleCnt="1" custScaleX="133390" custScaleY="198484">
        <dgm:presLayoutVars>
          <dgm:chPref val="3"/>
        </dgm:presLayoutVars>
      </dgm:prSet>
      <dgm:spPr/>
    </dgm:pt>
    <dgm:pt modelId="{46A63845-AAB4-4152-83CA-59664FF95B00}" type="pres">
      <dgm:prSet presAssocID="{BEEC74A3-C199-40C7-9156-113847B6F553}" presName="rootConnector" presStyleLbl="node2" presStyleIdx="0" presStyleCnt="1"/>
      <dgm:spPr/>
    </dgm:pt>
    <dgm:pt modelId="{046345D6-ABD6-4130-9256-F707A4B23DC8}" type="pres">
      <dgm:prSet presAssocID="{BEEC74A3-C199-40C7-9156-113847B6F553}" presName="hierChild4" presStyleCnt="0"/>
      <dgm:spPr/>
    </dgm:pt>
    <dgm:pt modelId="{248AFCC9-F732-4724-9273-D7B38B732170}" type="pres">
      <dgm:prSet presAssocID="{BEEC74A3-C199-40C7-9156-113847B6F553}" presName="hierChild5" presStyleCnt="0"/>
      <dgm:spPr/>
    </dgm:pt>
    <dgm:pt modelId="{1FF4F192-14A9-4111-8EEA-2C3AD92F2C1A}" type="pres">
      <dgm:prSet presAssocID="{797E4943-D72E-4E8A-86AD-9943C670DCE0}" presName="hierChild3" presStyleCnt="0"/>
      <dgm:spPr/>
    </dgm:pt>
    <dgm:pt modelId="{DC81D059-CAF8-4970-9ED7-8CB6BD72087D}" type="pres">
      <dgm:prSet presAssocID="{167255CE-B046-4031-9985-4D69C37F2DF7}" presName="hierRoot1" presStyleCnt="0">
        <dgm:presLayoutVars>
          <dgm:hierBranch val="init"/>
        </dgm:presLayoutVars>
      </dgm:prSet>
      <dgm:spPr/>
    </dgm:pt>
    <dgm:pt modelId="{A8AB8784-B2B8-43B2-A312-096B43E89B0C}" type="pres">
      <dgm:prSet presAssocID="{167255CE-B046-4031-9985-4D69C37F2DF7}" presName="rootComposite1" presStyleCnt="0"/>
      <dgm:spPr/>
    </dgm:pt>
    <dgm:pt modelId="{5DC4EC4C-F590-4DD0-95AF-1D7894849DA8}" type="pres">
      <dgm:prSet presAssocID="{167255CE-B046-4031-9985-4D69C37F2DF7}" presName="rootText1" presStyleLbl="node0" presStyleIdx="1" presStyleCnt="4">
        <dgm:presLayoutVars>
          <dgm:chPref val="3"/>
        </dgm:presLayoutVars>
      </dgm:prSet>
      <dgm:spPr/>
    </dgm:pt>
    <dgm:pt modelId="{61E0176E-49D2-4EA5-A636-7E960B435C19}" type="pres">
      <dgm:prSet presAssocID="{167255CE-B046-4031-9985-4D69C37F2DF7}" presName="rootConnector1" presStyleLbl="node1" presStyleIdx="0" presStyleCnt="0"/>
      <dgm:spPr/>
    </dgm:pt>
    <dgm:pt modelId="{D0534AFF-A07C-4951-B47E-B87C0ADA797D}" type="pres">
      <dgm:prSet presAssocID="{167255CE-B046-4031-9985-4D69C37F2DF7}" presName="hierChild2" presStyleCnt="0"/>
      <dgm:spPr/>
    </dgm:pt>
    <dgm:pt modelId="{E4D019D0-D490-4EDE-9F9F-45AA9AA99474}" type="pres">
      <dgm:prSet presAssocID="{167255CE-B046-4031-9985-4D69C37F2DF7}" presName="hierChild3" presStyleCnt="0"/>
      <dgm:spPr/>
    </dgm:pt>
    <dgm:pt modelId="{774887C1-CD37-4BCA-8A3F-0645174B5115}" type="pres">
      <dgm:prSet presAssocID="{4319B0BF-D438-4C08-BE7D-6B04852417CF}" presName="hierRoot1" presStyleCnt="0">
        <dgm:presLayoutVars>
          <dgm:hierBranch val="init"/>
        </dgm:presLayoutVars>
      </dgm:prSet>
      <dgm:spPr/>
    </dgm:pt>
    <dgm:pt modelId="{CE4F6A4F-C1FA-4FFA-B1AF-C6A6292C16C0}" type="pres">
      <dgm:prSet presAssocID="{4319B0BF-D438-4C08-BE7D-6B04852417CF}" presName="rootComposite1" presStyleCnt="0"/>
      <dgm:spPr/>
    </dgm:pt>
    <dgm:pt modelId="{7313825B-7659-4176-BDE4-2A32F0C6BBE0}" type="pres">
      <dgm:prSet presAssocID="{4319B0BF-D438-4C08-BE7D-6B04852417CF}" presName="rootText1" presStyleLbl="node0" presStyleIdx="2" presStyleCnt="4">
        <dgm:presLayoutVars>
          <dgm:chPref val="3"/>
        </dgm:presLayoutVars>
      </dgm:prSet>
      <dgm:spPr/>
    </dgm:pt>
    <dgm:pt modelId="{17E73B35-68AA-45F4-A12C-C1794C858DED}" type="pres">
      <dgm:prSet presAssocID="{4319B0BF-D438-4C08-BE7D-6B04852417CF}" presName="rootConnector1" presStyleLbl="node1" presStyleIdx="0" presStyleCnt="0"/>
      <dgm:spPr/>
    </dgm:pt>
    <dgm:pt modelId="{78FB2B62-739F-46E7-A5CB-DAD946DC2DC1}" type="pres">
      <dgm:prSet presAssocID="{4319B0BF-D438-4C08-BE7D-6B04852417CF}" presName="hierChild2" presStyleCnt="0"/>
      <dgm:spPr/>
    </dgm:pt>
    <dgm:pt modelId="{56065493-06EF-43B0-B1B1-FE616181DA66}" type="pres">
      <dgm:prSet presAssocID="{4319B0BF-D438-4C08-BE7D-6B04852417CF}" presName="hierChild3" presStyleCnt="0"/>
      <dgm:spPr/>
    </dgm:pt>
    <dgm:pt modelId="{E7DC9113-E5FE-481B-BADC-8F590121A7A7}" type="pres">
      <dgm:prSet presAssocID="{361A466C-E5D0-4413-9BD2-677B25EDECF9}" presName="hierRoot1" presStyleCnt="0">
        <dgm:presLayoutVars>
          <dgm:hierBranch val="init"/>
        </dgm:presLayoutVars>
      </dgm:prSet>
      <dgm:spPr/>
    </dgm:pt>
    <dgm:pt modelId="{72EDCB55-5700-472B-B609-0BEC903D5499}" type="pres">
      <dgm:prSet presAssocID="{361A466C-E5D0-4413-9BD2-677B25EDECF9}" presName="rootComposite1" presStyleCnt="0"/>
      <dgm:spPr/>
    </dgm:pt>
    <dgm:pt modelId="{C0563A3E-37EC-482C-ADF9-AC0ED62098EC}" type="pres">
      <dgm:prSet presAssocID="{361A466C-E5D0-4413-9BD2-677B25EDECF9}" presName="rootText1" presStyleLbl="node0" presStyleIdx="3" presStyleCnt="4">
        <dgm:presLayoutVars>
          <dgm:chPref val="3"/>
        </dgm:presLayoutVars>
      </dgm:prSet>
      <dgm:spPr/>
    </dgm:pt>
    <dgm:pt modelId="{5E4CB147-B32D-434A-9788-56A9F2496021}" type="pres">
      <dgm:prSet presAssocID="{361A466C-E5D0-4413-9BD2-677B25EDECF9}" presName="rootConnector1" presStyleLbl="node1" presStyleIdx="0" presStyleCnt="0"/>
      <dgm:spPr/>
    </dgm:pt>
    <dgm:pt modelId="{9DAB3ACB-D7D7-4299-A6BE-0A6FFD093435}" type="pres">
      <dgm:prSet presAssocID="{361A466C-E5D0-4413-9BD2-677B25EDECF9}" presName="hierChild2" presStyleCnt="0"/>
      <dgm:spPr/>
    </dgm:pt>
    <dgm:pt modelId="{A4471CC6-CA28-4C4B-B20E-08E55E89F0B8}" type="pres">
      <dgm:prSet presAssocID="{361A466C-E5D0-4413-9BD2-677B25EDECF9}" presName="hierChild3" presStyleCnt="0"/>
      <dgm:spPr/>
    </dgm:pt>
  </dgm:ptLst>
  <dgm:cxnLst>
    <dgm:cxn modelId="{F84FF212-30D9-4483-B1E6-2FD86FAB4ED3}" type="presOf" srcId="{797E4943-D72E-4E8A-86AD-9943C670DCE0}" destId="{029E7BF4-6C2A-4ADF-A026-E1B95B1175AD}" srcOrd="0" destOrd="0" presId="urn:microsoft.com/office/officeart/2009/3/layout/HorizontalOrganizationChart"/>
    <dgm:cxn modelId="{2F102A13-9D6F-4F75-A4A1-AEBF1ABF22E9}" type="presOf" srcId="{4319B0BF-D438-4C08-BE7D-6B04852417CF}" destId="{17E73B35-68AA-45F4-A12C-C1794C858DED}" srcOrd="1" destOrd="0" presId="urn:microsoft.com/office/officeart/2009/3/layout/HorizontalOrganizationChart"/>
    <dgm:cxn modelId="{247F0F19-6E45-40F6-899A-4EE5676A427A}" type="presOf" srcId="{361A466C-E5D0-4413-9BD2-677B25EDECF9}" destId="{5E4CB147-B32D-434A-9788-56A9F2496021}" srcOrd="1" destOrd="0" presId="urn:microsoft.com/office/officeart/2009/3/layout/HorizontalOrganizationChart"/>
    <dgm:cxn modelId="{E210811F-1C8D-4373-BCA0-AC687B32D267}" srcId="{4BC3F52E-DAEE-42BF-8FEE-6DD39365D33E}" destId="{361A466C-E5D0-4413-9BD2-677B25EDECF9}" srcOrd="3" destOrd="0" parTransId="{6DA84788-F64D-490E-885B-491A08D77F3E}" sibTransId="{DB8F9441-3C9E-43A1-A0D3-EBAAA0087FB3}"/>
    <dgm:cxn modelId="{D4E07763-1DFB-4B8D-A2F6-C7D62A434F94}" type="presOf" srcId="{BEEC74A3-C199-40C7-9156-113847B6F553}" destId="{46A63845-AAB4-4152-83CA-59664FF95B00}" srcOrd="1" destOrd="0" presId="urn:microsoft.com/office/officeart/2009/3/layout/HorizontalOrganizationChart"/>
    <dgm:cxn modelId="{17CD8E51-EB57-4F37-BBA8-2539AC9BAAB9}" type="presOf" srcId="{167255CE-B046-4031-9985-4D69C37F2DF7}" destId="{61E0176E-49D2-4EA5-A636-7E960B435C19}" srcOrd="1" destOrd="0" presId="urn:microsoft.com/office/officeart/2009/3/layout/HorizontalOrganizationChart"/>
    <dgm:cxn modelId="{EF42AA80-4CB3-4C4C-9A0D-E18FE73C416F}" srcId="{4BC3F52E-DAEE-42BF-8FEE-6DD39365D33E}" destId="{4319B0BF-D438-4C08-BE7D-6B04852417CF}" srcOrd="2" destOrd="0" parTransId="{D84A4A45-777A-4B8F-AE0E-66D0AB83A0E4}" sibTransId="{A3E0D03D-E8B6-498B-87F6-06B3A1BE728B}"/>
    <dgm:cxn modelId="{F1AC1092-D491-46FE-B893-6883D327E758}" type="presOf" srcId="{1D9A8910-090A-4D41-A120-153FF4F231F6}" destId="{B518128F-7069-4E7F-9B92-D0C0FF5EE9E8}" srcOrd="0" destOrd="0" presId="urn:microsoft.com/office/officeart/2009/3/layout/HorizontalOrganizationChart"/>
    <dgm:cxn modelId="{B76C4596-BC19-4C59-9339-B9B66C62551B}" srcId="{797E4943-D72E-4E8A-86AD-9943C670DCE0}" destId="{BEEC74A3-C199-40C7-9156-113847B6F553}" srcOrd="0" destOrd="0" parTransId="{1D9A8910-090A-4D41-A120-153FF4F231F6}" sibTransId="{206F1FA3-44F4-4668-BBEB-AD483E26FCAD}"/>
    <dgm:cxn modelId="{82C75F9D-4D31-458F-86AB-B29825032700}" type="presOf" srcId="{167255CE-B046-4031-9985-4D69C37F2DF7}" destId="{5DC4EC4C-F590-4DD0-95AF-1D7894849DA8}" srcOrd="0" destOrd="0" presId="urn:microsoft.com/office/officeart/2009/3/layout/HorizontalOrganizationChart"/>
    <dgm:cxn modelId="{0176C3AD-24A8-4DB1-9A5A-5C3094AB39B7}" type="presOf" srcId="{4319B0BF-D438-4C08-BE7D-6B04852417CF}" destId="{7313825B-7659-4176-BDE4-2A32F0C6BBE0}" srcOrd="0" destOrd="0" presId="urn:microsoft.com/office/officeart/2009/3/layout/HorizontalOrganizationChart"/>
    <dgm:cxn modelId="{37322AB9-CA24-419C-AC1C-94FC5BD11EF6}" type="presOf" srcId="{4BC3F52E-DAEE-42BF-8FEE-6DD39365D33E}" destId="{A77EC910-F02E-462D-B25D-614E5881B1F3}" srcOrd="0" destOrd="0" presId="urn:microsoft.com/office/officeart/2009/3/layout/HorizontalOrganizationChart"/>
    <dgm:cxn modelId="{3AED6AC6-D9F7-491E-9DCF-26FEFE2DBDC1}" srcId="{4BC3F52E-DAEE-42BF-8FEE-6DD39365D33E}" destId="{167255CE-B046-4031-9985-4D69C37F2DF7}" srcOrd="1" destOrd="0" parTransId="{01E04858-9977-4AF3-B2E3-C39A771E26BF}" sibTransId="{BFC5DAFA-E6EE-445F-85C7-E339A5923993}"/>
    <dgm:cxn modelId="{09CD6BCD-80D8-4558-9159-3F0DA9205647}" type="presOf" srcId="{BEEC74A3-C199-40C7-9156-113847B6F553}" destId="{B2E88B9F-3963-4742-A3FB-052395C9F893}" srcOrd="0" destOrd="0" presId="urn:microsoft.com/office/officeart/2009/3/layout/HorizontalOrganizationChart"/>
    <dgm:cxn modelId="{F24228E0-C06F-43DA-ABE4-B495DA62875F}" type="presOf" srcId="{797E4943-D72E-4E8A-86AD-9943C670DCE0}" destId="{B6761A82-75C1-4BE1-BD01-8E5EC68A8BB6}" srcOrd="1" destOrd="0" presId="urn:microsoft.com/office/officeart/2009/3/layout/HorizontalOrganizationChart"/>
    <dgm:cxn modelId="{E0479FE3-D9CB-48CD-B22C-74B144114F24}" type="presOf" srcId="{361A466C-E5D0-4413-9BD2-677B25EDECF9}" destId="{C0563A3E-37EC-482C-ADF9-AC0ED62098EC}" srcOrd="0" destOrd="0" presId="urn:microsoft.com/office/officeart/2009/3/layout/HorizontalOrganizationChart"/>
    <dgm:cxn modelId="{3DDA0BFB-AB76-4CC0-9244-EF4245FB7221}" srcId="{4BC3F52E-DAEE-42BF-8FEE-6DD39365D33E}" destId="{797E4943-D72E-4E8A-86AD-9943C670DCE0}" srcOrd="0" destOrd="0" parTransId="{7FC3137C-F32A-48EE-8921-929D8BC23DF0}" sibTransId="{19F7E744-CF3A-446D-84AB-30BE825B3327}"/>
    <dgm:cxn modelId="{31BED4C8-472C-447F-BAE4-1F8DE70784B0}" type="presParOf" srcId="{A77EC910-F02E-462D-B25D-614E5881B1F3}" destId="{FCE69679-D165-411D-8924-A9CFEB4FF1BC}" srcOrd="0" destOrd="0" presId="urn:microsoft.com/office/officeart/2009/3/layout/HorizontalOrganizationChart"/>
    <dgm:cxn modelId="{2A0909FC-B351-4B84-833C-2B0E6FBD5BBE}" type="presParOf" srcId="{FCE69679-D165-411D-8924-A9CFEB4FF1BC}" destId="{4D270EC6-83F6-4147-97DA-3F4F6584C581}" srcOrd="0" destOrd="0" presId="urn:microsoft.com/office/officeart/2009/3/layout/HorizontalOrganizationChart"/>
    <dgm:cxn modelId="{95CEA50F-672C-4983-9AB9-007B04E2D166}" type="presParOf" srcId="{4D270EC6-83F6-4147-97DA-3F4F6584C581}" destId="{029E7BF4-6C2A-4ADF-A026-E1B95B1175AD}" srcOrd="0" destOrd="0" presId="urn:microsoft.com/office/officeart/2009/3/layout/HorizontalOrganizationChart"/>
    <dgm:cxn modelId="{8ED11130-2144-42CB-9C3A-F7ADA524AC6C}" type="presParOf" srcId="{4D270EC6-83F6-4147-97DA-3F4F6584C581}" destId="{B6761A82-75C1-4BE1-BD01-8E5EC68A8BB6}" srcOrd="1" destOrd="0" presId="urn:microsoft.com/office/officeart/2009/3/layout/HorizontalOrganizationChart"/>
    <dgm:cxn modelId="{AD039E1F-5D0E-45B1-96AD-2A1B0C13B9F3}" type="presParOf" srcId="{FCE69679-D165-411D-8924-A9CFEB4FF1BC}" destId="{E3DD0241-3F36-4C45-B833-4428A3EF1020}" srcOrd="1" destOrd="0" presId="urn:microsoft.com/office/officeart/2009/3/layout/HorizontalOrganizationChart"/>
    <dgm:cxn modelId="{4A391AF3-E2BF-40EA-9A83-96674CA7515D}" type="presParOf" srcId="{E3DD0241-3F36-4C45-B833-4428A3EF1020}" destId="{B518128F-7069-4E7F-9B92-D0C0FF5EE9E8}" srcOrd="0" destOrd="0" presId="urn:microsoft.com/office/officeart/2009/3/layout/HorizontalOrganizationChart"/>
    <dgm:cxn modelId="{3DAEE481-7FEF-4101-8F75-23C722710054}" type="presParOf" srcId="{E3DD0241-3F36-4C45-B833-4428A3EF1020}" destId="{3577F688-7B05-41AA-906A-6F5FD39D94E4}" srcOrd="1" destOrd="0" presId="urn:microsoft.com/office/officeart/2009/3/layout/HorizontalOrganizationChart"/>
    <dgm:cxn modelId="{B6F91982-47C3-4496-A448-9D1699411EE0}" type="presParOf" srcId="{3577F688-7B05-41AA-906A-6F5FD39D94E4}" destId="{2841E21B-B07A-46F2-AD21-FEAA1D195871}" srcOrd="0" destOrd="0" presId="urn:microsoft.com/office/officeart/2009/3/layout/HorizontalOrganizationChart"/>
    <dgm:cxn modelId="{EF666F90-1C5E-4D93-9BFE-F52DAE9994D7}" type="presParOf" srcId="{2841E21B-B07A-46F2-AD21-FEAA1D195871}" destId="{B2E88B9F-3963-4742-A3FB-052395C9F893}" srcOrd="0" destOrd="0" presId="urn:microsoft.com/office/officeart/2009/3/layout/HorizontalOrganizationChart"/>
    <dgm:cxn modelId="{2531110B-32FA-402F-A943-D4ED76E46997}" type="presParOf" srcId="{2841E21B-B07A-46F2-AD21-FEAA1D195871}" destId="{46A63845-AAB4-4152-83CA-59664FF95B00}" srcOrd="1" destOrd="0" presId="urn:microsoft.com/office/officeart/2009/3/layout/HorizontalOrganizationChart"/>
    <dgm:cxn modelId="{78C23427-2175-4993-9772-7FA3A47DE20A}" type="presParOf" srcId="{3577F688-7B05-41AA-906A-6F5FD39D94E4}" destId="{046345D6-ABD6-4130-9256-F707A4B23DC8}" srcOrd="1" destOrd="0" presId="urn:microsoft.com/office/officeart/2009/3/layout/HorizontalOrganizationChart"/>
    <dgm:cxn modelId="{499735A2-1410-496D-969C-2AC16413B52C}" type="presParOf" srcId="{3577F688-7B05-41AA-906A-6F5FD39D94E4}" destId="{248AFCC9-F732-4724-9273-D7B38B732170}" srcOrd="2" destOrd="0" presId="urn:microsoft.com/office/officeart/2009/3/layout/HorizontalOrganizationChart"/>
    <dgm:cxn modelId="{DB3EF501-0007-4095-8B56-2ED23BB37B24}" type="presParOf" srcId="{FCE69679-D165-411D-8924-A9CFEB4FF1BC}" destId="{1FF4F192-14A9-4111-8EEA-2C3AD92F2C1A}" srcOrd="2" destOrd="0" presId="urn:microsoft.com/office/officeart/2009/3/layout/HorizontalOrganizationChart"/>
    <dgm:cxn modelId="{FF52DC9C-88AF-430E-9044-5C61F0A45BED}" type="presParOf" srcId="{A77EC910-F02E-462D-B25D-614E5881B1F3}" destId="{DC81D059-CAF8-4970-9ED7-8CB6BD72087D}" srcOrd="1" destOrd="0" presId="urn:microsoft.com/office/officeart/2009/3/layout/HorizontalOrganizationChart"/>
    <dgm:cxn modelId="{DBE04618-F56A-4419-AF59-0D614145D9D1}" type="presParOf" srcId="{DC81D059-CAF8-4970-9ED7-8CB6BD72087D}" destId="{A8AB8784-B2B8-43B2-A312-096B43E89B0C}" srcOrd="0" destOrd="0" presId="urn:microsoft.com/office/officeart/2009/3/layout/HorizontalOrganizationChart"/>
    <dgm:cxn modelId="{9A4EAD57-CB36-43E0-BD1A-074F95B8E83C}" type="presParOf" srcId="{A8AB8784-B2B8-43B2-A312-096B43E89B0C}" destId="{5DC4EC4C-F590-4DD0-95AF-1D7894849DA8}" srcOrd="0" destOrd="0" presId="urn:microsoft.com/office/officeart/2009/3/layout/HorizontalOrganizationChart"/>
    <dgm:cxn modelId="{3B8DE975-24D0-416D-B209-073E844B3B03}" type="presParOf" srcId="{A8AB8784-B2B8-43B2-A312-096B43E89B0C}" destId="{61E0176E-49D2-4EA5-A636-7E960B435C19}" srcOrd="1" destOrd="0" presId="urn:microsoft.com/office/officeart/2009/3/layout/HorizontalOrganizationChart"/>
    <dgm:cxn modelId="{83547470-6A9C-4E3E-8591-BB847DAD7726}" type="presParOf" srcId="{DC81D059-CAF8-4970-9ED7-8CB6BD72087D}" destId="{D0534AFF-A07C-4951-B47E-B87C0ADA797D}" srcOrd="1" destOrd="0" presId="urn:microsoft.com/office/officeart/2009/3/layout/HorizontalOrganizationChart"/>
    <dgm:cxn modelId="{02F2BB69-2B8A-4251-821A-27857FFF53C6}" type="presParOf" srcId="{DC81D059-CAF8-4970-9ED7-8CB6BD72087D}" destId="{E4D019D0-D490-4EDE-9F9F-45AA9AA99474}" srcOrd="2" destOrd="0" presId="urn:microsoft.com/office/officeart/2009/3/layout/HorizontalOrganizationChart"/>
    <dgm:cxn modelId="{EFBE003C-B851-448C-AB6F-CFC9A1A30623}" type="presParOf" srcId="{A77EC910-F02E-462D-B25D-614E5881B1F3}" destId="{774887C1-CD37-4BCA-8A3F-0645174B5115}" srcOrd="2" destOrd="0" presId="urn:microsoft.com/office/officeart/2009/3/layout/HorizontalOrganizationChart"/>
    <dgm:cxn modelId="{14D25388-C11A-4AF5-9260-676141FE80F7}" type="presParOf" srcId="{774887C1-CD37-4BCA-8A3F-0645174B5115}" destId="{CE4F6A4F-C1FA-4FFA-B1AF-C6A6292C16C0}" srcOrd="0" destOrd="0" presId="urn:microsoft.com/office/officeart/2009/3/layout/HorizontalOrganizationChart"/>
    <dgm:cxn modelId="{4A885280-7BB8-4413-9989-19002D6D25AA}" type="presParOf" srcId="{CE4F6A4F-C1FA-4FFA-B1AF-C6A6292C16C0}" destId="{7313825B-7659-4176-BDE4-2A32F0C6BBE0}" srcOrd="0" destOrd="0" presId="urn:microsoft.com/office/officeart/2009/3/layout/HorizontalOrganizationChart"/>
    <dgm:cxn modelId="{E07D6E10-AB6C-43DF-88A0-BAA9B217D9EB}" type="presParOf" srcId="{CE4F6A4F-C1FA-4FFA-B1AF-C6A6292C16C0}" destId="{17E73B35-68AA-45F4-A12C-C1794C858DED}" srcOrd="1" destOrd="0" presId="urn:microsoft.com/office/officeart/2009/3/layout/HorizontalOrganizationChart"/>
    <dgm:cxn modelId="{5485DA0C-D588-42AE-9C28-EAA93646CC78}" type="presParOf" srcId="{774887C1-CD37-4BCA-8A3F-0645174B5115}" destId="{78FB2B62-739F-46E7-A5CB-DAD946DC2DC1}" srcOrd="1" destOrd="0" presId="urn:microsoft.com/office/officeart/2009/3/layout/HorizontalOrganizationChart"/>
    <dgm:cxn modelId="{AC68CDA6-25BC-46EA-A53C-B5443816BF45}" type="presParOf" srcId="{774887C1-CD37-4BCA-8A3F-0645174B5115}" destId="{56065493-06EF-43B0-B1B1-FE616181DA66}" srcOrd="2" destOrd="0" presId="urn:microsoft.com/office/officeart/2009/3/layout/HorizontalOrganizationChart"/>
    <dgm:cxn modelId="{DA625CAA-BEA0-49DF-B73A-9210B987C0B3}" type="presParOf" srcId="{A77EC910-F02E-462D-B25D-614E5881B1F3}" destId="{E7DC9113-E5FE-481B-BADC-8F590121A7A7}" srcOrd="3" destOrd="0" presId="urn:microsoft.com/office/officeart/2009/3/layout/HorizontalOrganizationChart"/>
    <dgm:cxn modelId="{2461FB0C-B91C-430C-B9FA-F077ACF0305D}" type="presParOf" srcId="{E7DC9113-E5FE-481B-BADC-8F590121A7A7}" destId="{72EDCB55-5700-472B-B609-0BEC903D5499}" srcOrd="0" destOrd="0" presId="urn:microsoft.com/office/officeart/2009/3/layout/HorizontalOrganizationChart"/>
    <dgm:cxn modelId="{742E7021-A1E1-4684-9A97-68EDC9102E98}" type="presParOf" srcId="{72EDCB55-5700-472B-B609-0BEC903D5499}" destId="{C0563A3E-37EC-482C-ADF9-AC0ED62098EC}" srcOrd="0" destOrd="0" presId="urn:microsoft.com/office/officeart/2009/3/layout/HorizontalOrganizationChart"/>
    <dgm:cxn modelId="{B6D2047F-61FF-4CFF-865B-D51D80EEE852}" type="presParOf" srcId="{72EDCB55-5700-472B-B609-0BEC903D5499}" destId="{5E4CB147-B32D-434A-9788-56A9F2496021}" srcOrd="1" destOrd="0" presId="urn:microsoft.com/office/officeart/2009/3/layout/HorizontalOrganizationChart"/>
    <dgm:cxn modelId="{AC5BB0B3-4C05-482D-AE53-9FAF30501F56}" type="presParOf" srcId="{E7DC9113-E5FE-481B-BADC-8F590121A7A7}" destId="{9DAB3ACB-D7D7-4299-A6BE-0A6FFD093435}" srcOrd="1" destOrd="0" presId="urn:microsoft.com/office/officeart/2009/3/layout/HorizontalOrganizationChart"/>
    <dgm:cxn modelId="{C0DA1613-E666-436A-94D3-CB496D9CD3DC}" type="presParOf" srcId="{E7DC9113-E5FE-481B-BADC-8F590121A7A7}" destId="{A4471CC6-CA28-4C4B-B20E-08E55E89F0B8}"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66000B-6AEE-4A51-8EE8-1CF2D38B1636}">
      <dsp:nvSpPr>
        <dsp:cNvPr id="0" name=""/>
        <dsp:cNvSpPr/>
      </dsp:nvSpPr>
      <dsp:spPr>
        <a:xfrm>
          <a:off x="636620" y="-81053"/>
          <a:ext cx="6538856" cy="5592016"/>
        </a:xfrm>
        <a:prstGeom prst="circularArrow">
          <a:avLst>
            <a:gd name="adj1" fmla="val 5544"/>
            <a:gd name="adj2" fmla="val 330680"/>
            <a:gd name="adj3" fmla="val 14177505"/>
            <a:gd name="adj4" fmla="val 17146107"/>
            <a:gd name="adj5" fmla="val 5757"/>
          </a:avLst>
        </a:prstGeom>
        <a:solidFill>
          <a:srgbClr val="0099FF"/>
        </a:solidFill>
        <a:ln>
          <a:noFill/>
        </a:ln>
        <a:effectLst/>
      </dsp:spPr>
      <dsp:style>
        <a:lnRef idx="0">
          <a:scrgbClr r="0" g="0" b="0"/>
        </a:lnRef>
        <a:fillRef idx="1">
          <a:scrgbClr r="0" g="0" b="0"/>
        </a:fillRef>
        <a:effectRef idx="0">
          <a:scrgbClr r="0" g="0" b="0"/>
        </a:effectRef>
        <a:fontRef idx="minor"/>
      </dsp:style>
    </dsp:sp>
    <dsp:sp modelId="{01B80854-80D5-4B0C-AA42-135202AEED30}">
      <dsp:nvSpPr>
        <dsp:cNvPr id="0" name=""/>
        <dsp:cNvSpPr/>
      </dsp:nvSpPr>
      <dsp:spPr>
        <a:xfrm>
          <a:off x="2835654" y="-110830"/>
          <a:ext cx="2151860" cy="116501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kk-KZ" sz="1600" b="1" kern="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Оқушылардың зерттеу дағдыларын қалыптастыру аспектілері</a:t>
          </a:r>
          <a:endParaRPr lang="ru-KZ" sz="1600" b="1" kern="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sp:txBody>
      <dsp:txXfrm>
        <a:off x="2892525" y="-53959"/>
        <a:ext cx="2038118" cy="1051273"/>
      </dsp:txXfrm>
    </dsp:sp>
    <dsp:sp modelId="{F0E1B9B7-416C-4DAA-A1D0-002403B89AA3}">
      <dsp:nvSpPr>
        <dsp:cNvPr id="0" name=""/>
        <dsp:cNvSpPr/>
      </dsp:nvSpPr>
      <dsp:spPr>
        <a:xfrm>
          <a:off x="5605541" y="1036995"/>
          <a:ext cx="1687917" cy="107751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ru-RU" sz="1800" b="1" kern="1200" dirty="0" err="1">
              <a:solidFill>
                <a:schemeClr val="bg1"/>
              </a:solidFill>
            </a:rPr>
            <a:t>зерттеу</a:t>
          </a:r>
          <a:r>
            <a:rPr lang="ru-RU" sz="1800" b="1" kern="1200" dirty="0">
              <a:solidFill>
                <a:schemeClr val="bg1"/>
              </a:solidFill>
            </a:rPr>
            <a:t> </a:t>
          </a:r>
          <a:r>
            <a:rPr lang="ru-RU" sz="1800" b="1" kern="1200" dirty="0" err="1">
              <a:solidFill>
                <a:schemeClr val="bg1"/>
              </a:solidFill>
            </a:rPr>
            <a:t>әдістерін</a:t>
          </a:r>
          <a:r>
            <a:rPr lang="ru-RU" sz="1800" b="1" kern="1200" dirty="0">
              <a:solidFill>
                <a:schemeClr val="bg1"/>
              </a:solidFill>
            </a:rPr>
            <a:t> </a:t>
          </a:r>
          <a:r>
            <a:rPr lang="ru-RU" sz="1800" b="1" kern="1200" dirty="0" err="1">
              <a:solidFill>
                <a:schemeClr val="bg1"/>
              </a:solidFill>
            </a:rPr>
            <a:t>үйрету</a:t>
          </a:r>
          <a:endParaRPr lang="ru-RU" sz="1800" b="1" kern="1200" dirty="0">
            <a:solidFill>
              <a:schemeClr val="bg1"/>
            </a:solidFill>
          </a:endParaRPr>
        </a:p>
      </dsp:txBody>
      <dsp:txXfrm>
        <a:off x="5658141" y="1089595"/>
        <a:ext cx="1582717" cy="972312"/>
      </dsp:txXfrm>
    </dsp:sp>
    <dsp:sp modelId="{AE6E0F9D-44FD-4F85-A7B1-6173552D3821}">
      <dsp:nvSpPr>
        <dsp:cNvPr id="0" name=""/>
        <dsp:cNvSpPr/>
      </dsp:nvSpPr>
      <dsp:spPr>
        <a:xfrm>
          <a:off x="5777518" y="2857562"/>
          <a:ext cx="1758156" cy="879078"/>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ru-RU" sz="1800" b="1" kern="1200" dirty="0" err="1">
              <a:solidFill>
                <a:schemeClr val="bg1"/>
              </a:solidFill>
            </a:rPr>
            <a:t>сыни</a:t>
          </a:r>
          <a:r>
            <a:rPr lang="ru-RU" sz="1800" b="1" kern="1200" dirty="0">
              <a:solidFill>
                <a:schemeClr val="bg1"/>
              </a:solidFill>
            </a:rPr>
            <a:t> </a:t>
          </a:r>
          <a:r>
            <a:rPr lang="ru-RU" sz="1800" b="1" kern="1200" dirty="0" err="1">
              <a:solidFill>
                <a:schemeClr val="bg1"/>
              </a:solidFill>
            </a:rPr>
            <a:t>ойлауын</a:t>
          </a:r>
          <a:r>
            <a:rPr lang="ru-RU" sz="1800" b="1" kern="1200" dirty="0">
              <a:solidFill>
                <a:schemeClr val="bg1"/>
              </a:solidFill>
            </a:rPr>
            <a:t> </a:t>
          </a:r>
          <a:r>
            <a:rPr lang="ru-RU" sz="1800" b="1" kern="1200" dirty="0" err="1">
              <a:solidFill>
                <a:schemeClr val="bg1"/>
              </a:solidFill>
            </a:rPr>
            <a:t>дамыту</a:t>
          </a:r>
          <a:endParaRPr lang="ru-RU" sz="1800" b="1" kern="1200" dirty="0">
            <a:solidFill>
              <a:schemeClr val="bg1"/>
            </a:solidFill>
          </a:endParaRPr>
        </a:p>
      </dsp:txBody>
      <dsp:txXfrm>
        <a:off x="5820431" y="2900475"/>
        <a:ext cx="1672330" cy="793252"/>
      </dsp:txXfrm>
    </dsp:sp>
    <dsp:sp modelId="{313BE03A-EF70-42A1-87D2-E4A715216E16}">
      <dsp:nvSpPr>
        <dsp:cNvPr id="0" name=""/>
        <dsp:cNvSpPr/>
      </dsp:nvSpPr>
      <dsp:spPr>
        <a:xfrm>
          <a:off x="4463759" y="4470333"/>
          <a:ext cx="2399918" cy="1049329"/>
        </a:xfrm>
        <a:prstGeom prst="roundRect">
          <a:avLst/>
        </a:prstGeom>
        <a:solidFill>
          <a:schemeClr val="accent5">
            <a:lumMod val="60000"/>
            <a:lumOff val="4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ru-RU" sz="1800" b="1" kern="1200" dirty="0" err="1">
              <a:solidFill>
                <a:schemeClr val="bg1"/>
              </a:solidFill>
            </a:rPr>
            <a:t>оқушылардың</a:t>
          </a:r>
          <a:r>
            <a:rPr lang="ru-RU" sz="1800" b="1" kern="1200" dirty="0">
              <a:solidFill>
                <a:schemeClr val="bg1"/>
              </a:solidFill>
            </a:rPr>
            <a:t> </a:t>
          </a:r>
          <a:r>
            <a:rPr lang="ru-RU" sz="1800" b="1" kern="1200" dirty="0" err="1">
              <a:solidFill>
                <a:schemeClr val="bg1"/>
              </a:solidFill>
            </a:rPr>
            <a:t>қызығушылықтарын</a:t>
          </a:r>
          <a:r>
            <a:rPr lang="ru-RU" sz="1800" b="1" kern="1200" dirty="0">
              <a:solidFill>
                <a:schemeClr val="bg1"/>
              </a:solidFill>
            </a:rPr>
            <a:t> </a:t>
          </a:r>
          <a:r>
            <a:rPr lang="ru-RU" sz="1800" b="1" kern="1200" dirty="0" err="1">
              <a:solidFill>
                <a:schemeClr val="bg1"/>
              </a:solidFill>
            </a:rPr>
            <a:t>ояту</a:t>
          </a:r>
          <a:endParaRPr lang="ru-KZ" sz="1800" b="1" u="none" kern="120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4514983" y="4521557"/>
        <a:ext cx="2297470" cy="946881"/>
      </dsp:txXfrm>
    </dsp:sp>
    <dsp:sp modelId="{34377373-35DE-4695-9085-479004F5495F}">
      <dsp:nvSpPr>
        <dsp:cNvPr id="0" name=""/>
        <dsp:cNvSpPr/>
      </dsp:nvSpPr>
      <dsp:spPr>
        <a:xfrm>
          <a:off x="2150258" y="4565293"/>
          <a:ext cx="1758156" cy="879078"/>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ru-RU" sz="1600" b="1" kern="1200" dirty="0" err="1"/>
            <a:t>мұғалімнің</a:t>
          </a:r>
          <a:r>
            <a:rPr lang="ru-RU" sz="1600" b="1" kern="1200" dirty="0"/>
            <a:t> </a:t>
          </a:r>
          <a:r>
            <a:rPr lang="ru-RU" sz="1600" b="1" kern="1200" dirty="0" err="1"/>
            <a:t>менторлық</a:t>
          </a:r>
          <a:r>
            <a:rPr lang="ru-RU" sz="1600" b="1" kern="1200" dirty="0"/>
            <a:t> </a:t>
          </a:r>
          <a:r>
            <a:rPr lang="ru-RU" sz="1600" b="1" kern="1200" dirty="0" err="1"/>
            <a:t>қызмет</a:t>
          </a:r>
          <a:r>
            <a:rPr lang="ru-RU" sz="1600" b="1" kern="1200" dirty="0"/>
            <a:t> </a:t>
          </a:r>
          <a:r>
            <a:rPr lang="ru-RU" sz="1600" b="1" kern="1200" dirty="0" err="1"/>
            <a:t>көрсетуі</a:t>
          </a:r>
          <a:endParaRPr lang="ru-RU" sz="1600" b="1" kern="1200" dirty="0"/>
        </a:p>
      </dsp:txBody>
      <dsp:txXfrm>
        <a:off x="2193171" y="4608206"/>
        <a:ext cx="1672330" cy="793252"/>
      </dsp:txXfrm>
    </dsp:sp>
    <dsp:sp modelId="{BD34B879-E11D-459D-B740-020684C1542D}">
      <dsp:nvSpPr>
        <dsp:cNvPr id="0" name=""/>
        <dsp:cNvSpPr/>
      </dsp:nvSpPr>
      <dsp:spPr>
        <a:xfrm>
          <a:off x="431899" y="3020767"/>
          <a:ext cx="1758156" cy="879078"/>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ru-RU" sz="1800" b="1" kern="1200" dirty="0" err="1"/>
            <a:t>дербестік</a:t>
          </a:r>
          <a:r>
            <a:rPr lang="ru-RU" sz="1800" b="1" kern="1200" dirty="0"/>
            <a:t> </a:t>
          </a:r>
          <a:r>
            <a:rPr lang="ru-RU" sz="1800" b="1" kern="1200" dirty="0" err="1"/>
            <a:t>және</a:t>
          </a:r>
          <a:r>
            <a:rPr lang="ru-RU" sz="1800" b="1" kern="1200" dirty="0"/>
            <a:t> </a:t>
          </a:r>
          <a:r>
            <a:rPr lang="ru-RU" sz="1800" b="1" kern="1200" dirty="0" err="1"/>
            <a:t>жауапкершілік</a:t>
          </a:r>
          <a:endParaRPr lang="ru-RU" sz="1800" b="1" kern="1200" dirty="0"/>
        </a:p>
      </dsp:txBody>
      <dsp:txXfrm>
        <a:off x="474812" y="3063680"/>
        <a:ext cx="1672330" cy="793252"/>
      </dsp:txXfrm>
    </dsp:sp>
    <dsp:sp modelId="{AA8DAAEA-E465-4604-9642-3E8731427218}">
      <dsp:nvSpPr>
        <dsp:cNvPr id="0" name=""/>
        <dsp:cNvSpPr/>
      </dsp:nvSpPr>
      <dsp:spPr>
        <a:xfrm>
          <a:off x="724170" y="1043441"/>
          <a:ext cx="1860955" cy="1108121"/>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ru-RU" sz="1600" b="1" kern="1200" dirty="0" err="1">
              <a:solidFill>
                <a:schemeClr val="bg1"/>
              </a:solidFill>
            </a:rPr>
            <a:t>теориялық</a:t>
          </a:r>
          <a:r>
            <a:rPr lang="ru-RU" sz="1600" b="1" kern="1200" dirty="0">
              <a:solidFill>
                <a:schemeClr val="bg1"/>
              </a:solidFill>
            </a:rPr>
            <a:t> </a:t>
          </a:r>
          <a:r>
            <a:rPr lang="ru-RU" sz="1600" b="1" kern="1200" dirty="0" err="1">
              <a:solidFill>
                <a:schemeClr val="bg1"/>
              </a:solidFill>
            </a:rPr>
            <a:t>білімді</a:t>
          </a:r>
          <a:r>
            <a:rPr lang="ru-RU" sz="1600" b="1" kern="1200" dirty="0">
              <a:solidFill>
                <a:schemeClr val="bg1"/>
              </a:solidFill>
            </a:rPr>
            <a:t> </a:t>
          </a:r>
          <a:r>
            <a:rPr lang="ru-RU" sz="1600" b="1" kern="1200" dirty="0" err="1">
              <a:solidFill>
                <a:schemeClr val="bg1"/>
              </a:solidFill>
            </a:rPr>
            <a:t>практикалық</a:t>
          </a:r>
          <a:r>
            <a:rPr lang="ru-RU" sz="1600" b="1" kern="1200" dirty="0">
              <a:solidFill>
                <a:schemeClr val="bg1"/>
              </a:solidFill>
            </a:rPr>
            <a:t> </a:t>
          </a:r>
          <a:r>
            <a:rPr lang="ru-RU" sz="1600" b="1" kern="1200" dirty="0" err="1">
              <a:solidFill>
                <a:schemeClr val="bg1"/>
              </a:solidFill>
            </a:rPr>
            <a:t>қолдана</a:t>
          </a:r>
          <a:r>
            <a:rPr lang="ru-RU" sz="1600" b="1" kern="1200" dirty="0">
              <a:solidFill>
                <a:schemeClr val="bg1"/>
              </a:solidFill>
            </a:rPr>
            <a:t> </a:t>
          </a:r>
          <a:r>
            <a:rPr lang="ru-RU" sz="1600" b="1" kern="1200" dirty="0" err="1">
              <a:solidFill>
                <a:schemeClr val="bg1"/>
              </a:solidFill>
            </a:rPr>
            <a:t>алуға</a:t>
          </a:r>
          <a:r>
            <a:rPr lang="ru-RU" sz="1600" b="1" kern="1200" dirty="0">
              <a:solidFill>
                <a:schemeClr val="bg1"/>
              </a:solidFill>
            </a:rPr>
            <a:t> баулу</a:t>
          </a:r>
        </a:p>
      </dsp:txBody>
      <dsp:txXfrm>
        <a:off x="778264" y="1097535"/>
        <a:ext cx="1752767" cy="9999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18128F-7069-4E7F-9B92-D0C0FF5EE9E8}">
      <dsp:nvSpPr>
        <dsp:cNvPr id="0" name=""/>
        <dsp:cNvSpPr/>
      </dsp:nvSpPr>
      <dsp:spPr>
        <a:xfrm>
          <a:off x="3910881" y="1170503"/>
          <a:ext cx="585872" cy="91440"/>
        </a:xfrm>
        <a:custGeom>
          <a:avLst/>
          <a:gdLst/>
          <a:ahLst/>
          <a:cxnLst/>
          <a:rect l="0" t="0" r="0" b="0"/>
          <a:pathLst>
            <a:path>
              <a:moveTo>
                <a:pt x="585872" y="45720"/>
              </a:moveTo>
              <a:lnTo>
                <a:pt x="0" y="45720"/>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029E7BF4-6C2A-4ADF-A026-E1B95B1175AD}">
      <dsp:nvSpPr>
        <dsp:cNvPr id="0" name=""/>
        <dsp:cNvSpPr/>
      </dsp:nvSpPr>
      <dsp:spPr>
        <a:xfrm>
          <a:off x="4496754" y="769495"/>
          <a:ext cx="2929364" cy="893456"/>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kk-KZ" sz="2000" kern="1200"/>
            <a:t>Салыстырмалы талдау</a:t>
          </a:r>
          <a:endParaRPr lang="ru-KZ" sz="2000" b="1" kern="1200" dirty="0">
            <a:latin typeface="Times New Roman" panose="02020603050405020304" pitchFamily="18" charset="0"/>
            <a:cs typeface="Times New Roman" panose="02020603050405020304" pitchFamily="18" charset="0"/>
          </a:endParaRPr>
        </a:p>
      </dsp:txBody>
      <dsp:txXfrm>
        <a:off x="4496754" y="769495"/>
        <a:ext cx="2929364" cy="893456"/>
      </dsp:txXfrm>
    </dsp:sp>
    <dsp:sp modelId="{B2E88B9F-3963-4742-A3FB-052395C9F893}">
      <dsp:nvSpPr>
        <dsp:cNvPr id="0" name=""/>
        <dsp:cNvSpPr/>
      </dsp:nvSpPr>
      <dsp:spPr>
        <a:xfrm>
          <a:off x="3402" y="329540"/>
          <a:ext cx="3907479" cy="177336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kk-KZ" sz="1400" kern="1200"/>
            <a:t>Оқушылар зерттеу жұмысын орындау барысында келесі әдістерді қолдану арқылы бойларында зерттеушілік дағдыларын дұрыс қалыптастыра бастайды:</a:t>
          </a:r>
          <a:endParaRPr lang="ru-KZ" sz="1400" b="1" kern="1200" dirty="0">
            <a:latin typeface="Times New Roman" panose="02020603050405020304" pitchFamily="18" charset="0"/>
            <a:cs typeface="Times New Roman" panose="02020603050405020304" pitchFamily="18" charset="0"/>
          </a:endParaRPr>
        </a:p>
      </dsp:txBody>
      <dsp:txXfrm>
        <a:off x="3402" y="329540"/>
        <a:ext cx="3907479" cy="1773367"/>
      </dsp:txXfrm>
    </dsp:sp>
    <dsp:sp modelId="{5DC4EC4C-F590-4DD0-95AF-1D7894849DA8}">
      <dsp:nvSpPr>
        <dsp:cNvPr id="0" name=""/>
        <dsp:cNvSpPr/>
      </dsp:nvSpPr>
      <dsp:spPr>
        <a:xfrm>
          <a:off x="4496754" y="2029122"/>
          <a:ext cx="2929364" cy="893456"/>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kk-KZ" sz="2000" kern="1200" dirty="0"/>
            <a:t>Әдебиеттік шолу</a:t>
          </a:r>
          <a:endParaRPr lang="ru-RU" sz="2000" kern="1200" dirty="0"/>
        </a:p>
      </dsp:txBody>
      <dsp:txXfrm>
        <a:off x="4496754" y="2029122"/>
        <a:ext cx="2929364" cy="893456"/>
      </dsp:txXfrm>
    </dsp:sp>
    <dsp:sp modelId="{7313825B-7659-4176-BDE4-2A32F0C6BBE0}">
      <dsp:nvSpPr>
        <dsp:cNvPr id="0" name=""/>
        <dsp:cNvSpPr/>
      </dsp:nvSpPr>
      <dsp:spPr>
        <a:xfrm>
          <a:off x="4496754" y="3288749"/>
          <a:ext cx="2929364" cy="893456"/>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kk-KZ" sz="2000" kern="1200" dirty="0"/>
            <a:t>Эксперименталдық зерттеу</a:t>
          </a:r>
          <a:endParaRPr lang="ru-RU" sz="2000" kern="1200" dirty="0"/>
        </a:p>
      </dsp:txBody>
      <dsp:txXfrm>
        <a:off x="4496754" y="3288749"/>
        <a:ext cx="2929364" cy="893456"/>
      </dsp:txXfrm>
    </dsp:sp>
    <dsp:sp modelId="{C0563A3E-37EC-482C-ADF9-AC0ED62098EC}">
      <dsp:nvSpPr>
        <dsp:cNvPr id="0" name=""/>
        <dsp:cNvSpPr/>
      </dsp:nvSpPr>
      <dsp:spPr>
        <a:xfrm>
          <a:off x="4496754" y="4548375"/>
          <a:ext cx="2929364" cy="893456"/>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kk-KZ" sz="2000" kern="1200" dirty="0"/>
            <a:t>Сауалнамалар мен сұхбаттар</a:t>
          </a:r>
          <a:endParaRPr lang="ru-RU" sz="2000" kern="1200" dirty="0"/>
        </a:p>
      </dsp:txBody>
      <dsp:txXfrm>
        <a:off x="4496754" y="4548375"/>
        <a:ext cx="2929364" cy="893456"/>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04D851-590C-4BB2-BD00-FA3EB489767E}"/>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80E8F854-DDE0-4BD7-BC5D-5328FA2AB4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B7214458-5E41-482F-997D-0475BEDFD508}"/>
              </a:ext>
            </a:extLst>
          </p:cNvPr>
          <p:cNvSpPr>
            <a:spLocks noGrp="1"/>
          </p:cNvSpPr>
          <p:nvPr>
            <p:ph type="dt" sz="half" idx="10"/>
          </p:nvPr>
        </p:nvSpPr>
        <p:spPr/>
        <p:txBody>
          <a:bodyPr/>
          <a:lstStyle/>
          <a:p>
            <a:fld id="{CCE1B868-22E8-4ACC-B26F-882346F11ECB}" type="datetimeFigureOut">
              <a:rPr lang="ru-RU" smtClean="0"/>
              <a:t>29.10.2024</a:t>
            </a:fld>
            <a:endParaRPr lang="ru-RU"/>
          </a:p>
        </p:txBody>
      </p:sp>
      <p:sp>
        <p:nvSpPr>
          <p:cNvPr id="5" name="Нижний колонтитул 4">
            <a:extLst>
              <a:ext uri="{FF2B5EF4-FFF2-40B4-BE49-F238E27FC236}">
                <a16:creationId xmlns:a16="http://schemas.microsoft.com/office/drawing/2014/main" id="{8CFE572D-0060-47D1-AAE8-83CC0580D5B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66D2C9C-E398-4DF0-A1BD-615FE15D6F03}"/>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981263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9A21DE-2A19-4CEB-8456-9F2D3AE9A62A}"/>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25DDB79B-18B9-4847-AD46-8D5F9106BFA7}"/>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C13B994-6752-4380-8B8B-A62F5AAE240A}"/>
              </a:ext>
            </a:extLst>
          </p:cNvPr>
          <p:cNvSpPr>
            <a:spLocks noGrp="1"/>
          </p:cNvSpPr>
          <p:nvPr>
            <p:ph type="dt" sz="half" idx="10"/>
          </p:nvPr>
        </p:nvSpPr>
        <p:spPr/>
        <p:txBody>
          <a:bodyPr/>
          <a:lstStyle/>
          <a:p>
            <a:fld id="{CCE1B868-22E8-4ACC-B26F-882346F11ECB}" type="datetimeFigureOut">
              <a:rPr lang="ru-RU" smtClean="0"/>
              <a:t>29.10.2024</a:t>
            </a:fld>
            <a:endParaRPr lang="ru-RU"/>
          </a:p>
        </p:txBody>
      </p:sp>
      <p:sp>
        <p:nvSpPr>
          <p:cNvPr id="5" name="Нижний колонтитул 4">
            <a:extLst>
              <a:ext uri="{FF2B5EF4-FFF2-40B4-BE49-F238E27FC236}">
                <a16:creationId xmlns:a16="http://schemas.microsoft.com/office/drawing/2014/main" id="{2DB4E197-A0BE-47AF-A15C-134D581E926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7FC9820-2CD8-431B-AFA6-D1069F1D488F}"/>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4018712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5390B8BE-A8E1-4E79-9D4F-453BB9181AC4}"/>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79A0C363-5361-4F22-8BB9-3B81EB62942B}"/>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7B75A87-15B4-4FFE-9AC2-93EC45F8EBE4}"/>
              </a:ext>
            </a:extLst>
          </p:cNvPr>
          <p:cNvSpPr>
            <a:spLocks noGrp="1"/>
          </p:cNvSpPr>
          <p:nvPr>
            <p:ph type="dt" sz="half" idx="10"/>
          </p:nvPr>
        </p:nvSpPr>
        <p:spPr/>
        <p:txBody>
          <a:bodyPr/>
          <a:lstStyle/>
          <a:p>
            <a:fld id="{CCE1B868-22E8-4ACC-B26F-882346F11ECB}" type="datetimeFigureOut">
              <a:rPr lang="ru-RU" smtClean="0"/>
              <a:t>29.10.2024</a:t>
            </a:fld>
            <a:endParaRPr lang="ru-RU"/>
          </a:p>
        </p:txBody>
      </p:sp>
      <p:sp>
        <p:nvSpPr>
          <p:cNvPr id="5" name="Нижний колонтитул 4">
            <a:extLst>
              <a:ext uri="{FF2B5EF4-FFF2-40B4-BE49-F238E27FC236}">
                <a16:creationId xmlns:a16="http://schemas.microsoft.com/office/drawing/2014/main" id="{3016054F-9106-4924-82E8-1450F799238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8F7352E-DF36-4E55-A9B8-F0EF391C7325}"/>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391893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2A8FB4C-1CCD-48F2-9A72-11E9636F0BE8}"/>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2D448F8-4AFC-4C52-9EAE-327C6F82CF62}"/>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EA5D8D6-2121-49AA-929E-9DFB6DE051C1}"/>
              </a:ext>
            </a:extLst>
          </p:cNvPr>
          <p:cNvSpPr>
            <a:spLocks noGrp="1"/>
          </p:cNvSpPr>
          <p:nvPr>
            <p:ph type="dt" sz="half" idx="10"/>
          </p:nvPr>
        </p:nvSpPr>
        <p:spPr/>
        <p:txBody>
          <a:bodyPr/>
          <a:lstStyle/>
          <a:p>
            <a:fld id="{CCE1B868-22E8-4ACC-B26F-882346F11ECB}" type="datetimeFigureOut">
              <a:rPr lang="ru-RU" smtClean="0"/>
              <a:t>29.10.2024</a:t>
            </a:fld>
            <a:endParaRPr lang="ru-RU"/>
          </a:p>
        </p:txBody>
      </p:sp>
      <p:sp>
        <p:nvSpPr>
          <p:cNvPr id="5" name="Нижний колонтитул 4">
            <a:extLst>
              <a:ext uri="{FF2B5EF4-FFF2-40B4-BE49-F238E27FC236}">
                <a16:creationId xmlns:a16="http://schemas.microsoft.com/office/drawing/2014/main" id="{27D7E765-D4CC-46D4-B3FA-57960F9EC9C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8AB4253-4EE4-473C-A940-8EFFE626CC96}"/>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453806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6F3B11-3943-43E2-B336-D7871C9A2AC0}"/>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C8602908-15D2-455A-9CD1-26C7307E3A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C99D69D0-E8C6-4788-8DAF-5C8C7DB12F00}"/>
              </a:ext>
            </a:extLst>
          </p:cNvPr>
          <p:cNvSpPr>
            <a:spLocks noGrp="1"/>
          </p:cNvSpPr>
          <p:nvPr>
            <p:ph type="dt" sz="half" idx="10"/>
          </p:nvPr>
        </p:nvSpPr>
        <p:spPr/>
        <p:txBody>
          <a:bodyPr/>
          <a:lstStyle/>
          <a:p>
            <a:fld id="{CCE1B868-22E8-4ACC-B26F-882346F11ECB}" type="datetimeFigureOut">
              <a:rPr lang="ru-RU" smtClean="0"/>
              <a:t>29.10.2024</a:t>
            </a:fld>
            <a:endParaRPr lang="ru-RU"/>
          </a:p>
        </p:txBody>
      </p:sp>
      <p:sp>
        <p:nvSpPr>
          <p:cNvPr id="5" name="Нижний колонтитул 4">
            <a:extLst>
              <a:ext uri="{FF2B5EF4-FFF2-40B4-BE49-F238E27FC236}">
                <a16:creationId xmlns:a16="http://schemas.microsoft.com/office/drawing/2014/main" id="{8B408BE3-70CA-49CA-81AE-F216390FB8E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FC1C431-1F42-4ECA-8443-B997DB28823A}"/>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3382205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5D208A-A84E-4839-834F-4D71351F1DD1}"/>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9F28FBF-95B1-42C7-A707-F06D08F0D4F2}"/>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5DF7F000-DD93-43D4-BA2A-EA65A3D92707}"/>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E3ABA5FC-953E-4A28-8A5A-2ACC9289C0BD}"/>
              </a:ext>
            </a:extLst>
          </p:cNvPr>
          <p:cNvSpPr>
            <a:spLocks noGrp="1"/>
          </p:cNvSpPr>
          <p:nvPr>
            <p:ph type="dt" sz="half" idx="10"/>
          </p:nvPr>
        </p:nvSpPr>
        <p:spPr/>
        <p:txBody>
          <a:bodyPr/>
          <a:lstStyle/>
          <a:p>
            <a:fld id="{CCE1B868-22E8-4ACC-B26F-882346F11ECB}" type="datetimeFigureOut">
              <a:rPr lang="ru-RU" smtClean="0"/>
              <a:t>29.10.2024</a:t>
            </a:fld>
            <a:endParaRPr lang="ru-RU"/>
          </a:p>
        </p:txBody>
      </p:sp>
      <p:sp>
        <p:nvSpPr>
          <p:cNvPr id="6" name="Нижний колонтитул 5">
            <a:extLst>
              <a:ext uri="{FF2B5EF4-FFF2-40B4-BE49-F238E27FC236}">
                <a16:creationId xmlns:a16="http://schemas.microsoft.com/office/drawing/2014/main" id="{9E5A8A4C-4BAA-4CE6-9FF5-72A4C77A678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FD28C54A-D5EF-4137-97D3-9260F73F9CA9}"/>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2694251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12B6A8-EF2E-41D6-9A5B-24E2F02306E4}"/>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686CE926-D0C6-4D93-94C5-EADFD0221F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78E60BE6-C397-481B-88BA-4F1805152BAC}"/>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2A81CDD5-8360-4ECF-8065-FF4C4C3D75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0A92D018-14A0-429B-B637-B48B2723EA31}"/>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D1BF73C8-590F-46D0-AAFC-C43B5E0C38BF}"/>
              </a:ext>
            </a:extLst>
          </p:cNvPr>
          <p:cNvSpPr>
            <a:spLocks noGrp="1"/>
          </p:cNvSpPr>
          <p:nvPr>
            <p:ph type="dt" sz="half" idx="10"/>
          </p:nvPr>
        </p:nvSpPr>
        <p:spPr/>
        <p:txBody>
          <a:bodyPr/>
          <a:lstStyle/>
          <a:p>
            <a:fld id="{CCE1B868-22E8-4ACC-B26F-882346F11ECB}" type="datetimeFigureOut">
              <a:rPr lang="ru-RU" smtClean="0"/>
              <a:t>29.10.2024</a:t>
            </a:fld>
            <a:endParaRPr lang="ru-RU"/>
          </a:p>
        </p:txBody>
      </p:sp>
      <p:sp>
        <p:nvSpPr>
          <p:cNvPr id="8" name="Нижний колонтитул 7">
            <a:extLst>
              <a:ext uri="{FF2B5EF4-FFF2-40B4-BE49-F238E27FC236}">
                <a16:creationId xmlns:a16="http://schemas.microsoft.com/office/drawing/2014/main" id="{C4D8E968-AA2C-418B-B38B-C5BFDA526E73}"/>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8C533B56-93ED-47D0-9737-CA38BEB71350}"/>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3410870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98C198-388A-4965-ACAC-B26D890BAF6E}"/>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020F33F9-FCF2-41B7-AB20-AF85A777FC08}"/>
              </a:ext>
            </a:extLst>
          </p:cNvPr>
          <p:cNvSpPr>
            <a:spLocks noGrp="1"/>
          </p:cNvSpPr>
          <p:nvPr>
            <p:ph type="dt" sz="half" idx="10"/>
          </p:nvPr>
        </p:nvSpPr>
        <p:spPr/>
        <p:txBody>
          <a:bodyPr/>
          <a:lstStyle/>
          <a:p>
            <a:fld id="{CCE1B868-22E8-4ACC-B26F-882346F11ECB}" type="datetimeFigureOut">
              <a:rPr lang="ru-RU" smtClean="0"/>
              <a:t>29.10.2024</a:t>
            </a:fld>
            <a:endParaRPr lang="ru-RU"/>
          </a:p>
        </p:txBody>
      </p:sp>
      <p:sp>
        <p:nvSpPr>
          <p:cNvPr id="4" name="Нижний колонтитул 3">
            <a:extLst>
              <a:ext uri="{FF2B5EF4-FFF2-40B4-BE49-F238E27FC236}">
                <a16:creationId xmlns:a16="http://schemas.microsoft.com/office/drawing/2014/main" id="{2BF8E567-96A9-4166-BED2-0ADB0C3C1AFA}"/>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3BE7CBA4-FB5E-45A4-BF22-B5350A78B16E}"/>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934736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1C643C07-5635-46D0-A345-E0BF55C338D6}"/>
              </a:ext>
            </a:extLst>
          </p:cNvPr>
          <p:cNvSpPr>
            <a:spLocks noGrp="1"/>
          </p:cNvSpPr>
          <p:nvPr>
            <p:ph type="dt" sz="half" idx="10"/>
          </p:nvPr>
        </p:nvSpPr>
        <p:spPr/>
        <p:txBody>
          <a:bodyPr/>
          <a:lstStyle/>
          <a:p>
            <a:fld id="{CCE1B868-22E8-4ACC-B26F-882346F11ECB}" type="datetimeFigureOut">
              <a:rPr lang="ru-RU" smtClean="0"/>
              <a:t>29.10.2024</a:t>
            </a:fld>
            <a:endParaRPr lang="ru-RU"/>
          </a:p>
        </p:txBody>
      </p:sp>
      <p:sp>
        <p:nvSpPr>
          <p:cNvPr id="3" name="Нижний колонтитул 2">
            <a:extLst>
              <a:ext uri="{FF2B5EF4-FFF2-40B4-BE49-F238E27FC236}">
                <a16:creationId xmlns:a16="http://schemas.microsoft.com/office/drawing/2014/main" id="{D0B390F4-B3AF-43D6-95A3-CCE1F61913CD}"/>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1E8AD44C-E320-4D18-B665-E34332CBF51F}"/>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295957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843D55-F420-47F3-AC2A-C711974C891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8BDD3792-764C-4928-85DB-7456EAECE0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6B2BF33A-46DF-4B96-8112-F34D2AEDAF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F854F939-E308-47C0-9A47-F9F9677F6529}"/>
              </a:ext>
            </a:extLst>
          </p:cNvPr>
          <p:cNvSpPr>
            <a:spLocks noGrp="1"/>
          </p:cNvSpPr>
          <p:nvPr>
            <p:ph type="dt" sz="half" idx="10"/>
          </p:nvPr>
        </p:nvSpPr>
        <p:spPr/>
        <p:txBody>
          <a:bodyPr/>
          <a:lstStyle/>
          <a:p>
            <a:fld id="{CCE1B868-22E8-4ACC-B26F-882346F11ECB}" type="datetimeFigureOut">
              <a:rPr lang="ru-RU" smtClean="0"/>
              <a:t>29.10.2024</a:t>
            </a:fld>
            <a:endParaRPr lang="ru-RU"/>
          </a:p>
        </p:txBody>
      </p:sp>
      <p:sp>
        <p:nvSpPr>
          <p:cNvPr id="6" name="Нижний колонтитул 5">
            <a:extLst>
              <a:ext uri="{FF2B5EF4-FFF2-40B4-BE49-F238E27FC236}">
                <a16:creationId xmlns:a16="http://schemas.microsoft.com/office/drawing/2014/main" id="{1C41AF1B-71F7-4960-B0F2-B7359ECF17D5}"/>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74C3221E-B437-402F-A74A-7FD1A9E6C75A}"/>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415957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51D4270-31E6-4B6D-8C85-F11EF4273A3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5587B729-62D4-48D4-B6E6-F42117D75E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4CC1A58A-5E0E-433C-A6F4-90CA5DD836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B377EF4-DA24-4E98-8DEF-410A5781C3B9}"/>
              </a:ext>
            </a:extLst>
          </p:cNvPr>
          <p:cNvSpPr>
            <a:spLocks noGrp="1"/>
          </p:cNvSpPr>
          <p:nvPr>
            <p:ph type="dt" sz="half" idx="10"/>
          </p:nvPr>
        </p:nvSpPr>
        <p:spPr/>
        <p:txBody>
          <a:bodyPr/>
          <a:lstStyle/>
          <a:p>
            <a:fld id="{CCE1B868-22E8-4ACC-B26F-882346F11ECB}" type="datetimeFigureOut">
              <a:rPr lang="ru-RU" smtClean="0"/>
              <a:t>29.10.2024</a:t>
            </a:fld>
            <a:endParaRPr lang="ru-RU"/>
          </a:p>
        </p:txBody>
      </p:sp>
      <p:sp>
        <p:nvSpPr>
          <p:cNvPr id="6" name="Нижний колонтитул 5">
            <a:extLst>
              <a:ext uri="{FF2B5EF4-FFF2-40B4-BE49-F238E27FC236}">
                <a16:creationId xmlns:a16="http://schemas.microsoft.com/office/drawing/2014/main" id="{ED413895-7291-42A3-BC22-82496E7DDDE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AF20F84-AD49-4779-8F16-5C7A4C55A3E4}"/>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372637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1DD4F2-3184-4F0B-A08F-936ED59FD2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7172661A-0039-4DC1-AB89-25B10B2F1C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B505A5D-EE1B-4120-854B-289AE35979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E1B868-22E8-4ACC-B26F-882346F11ECB}" type="datetimeFigureOut">
              <a:rPr lang="ru-RU" smtClean="0"/>
              <a:t>29.10.2024</a:t>
            </a:fld>
            <a:endParaRPr lang="ru-RU"/>
          </a:p>
        </p:txBody>
      </p:sp>
      <p:sp>
        <p:nvSpPr>
          <p:cNvPr id="5" name="Нижний колонтитул 4">
            <a:extLst>
              <a:ext uri="{FF2B5EF4-FFF2-40B4-BE49-F238E27FC236}">
                <a16:creationId xmlns:a16="http://schemas.microsoft.com/office/drawing/2014/main" id="{8ACC9EE5-94D7-4746-B623-AAE03689DC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0934817C-6846-4E0A-BC7B-7D40B4E10E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17E825-1EE1-4838-B75E-5EAF7A08159C}" type="slidenum">
              <a:rPr lang="ru-RU" smtClean="0"/>
              <a:t>‹#›</a:t>
            </a:fld>
            <a:endParaRPr lang="ru-RU"/>
          </a:p>
        </p:txBody>
      </p:sp>
    </p:spTree>
    <p:extLst>
      <p:ext uri="{BB962C8B-B14F-4D97-AF65-F5344CB8AC3E}">
        <p14:creationId xmlns:p14="http://schemas.microsoft.com/office/powerpoint/2010/main" val="496212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webp"/><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7">
            <a:extLst>
              <a:ext uri="{FF2B5EF4-FFF2-40B4-BE49-F238E27FC236}">
                <a16:creationId xmlns:a16="http://schemas.microsoft.com/office/drawing/2014/main" id="{3F7F520D-813F-4AB8-A88C-70F2B34D54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9">
            <a:extLst>
              <a:ext uri="{FF2B5EF4-FFF2-40B4-BE49-F238E27FC236}">
                <a16:creationId xmlns:a16="http://schemas.microsoft.com/office/drawing/2014/main" id="{675251FC-BDEA-4BBB-A75B-0696FB8848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3125" y="0"/>
            <a:ext cx="11166368" cy="6857998"/>
          </a:xfrm>
          <a:prstGeom prst="rect">
            <a:avLst/>
          </a:prstGeom>
          <a:solidFill>
            <a:schemeClr val="bg1">
              <a:lumMod val="85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5" name="Group 11">
            <a:extLst>
              <a:ext uri="{FF2B5EF4-FFF2-40B4-BE49-F238E27FC236}">
                <a16:creationId xmlns:a16="http://schemas.microsoft.com/office/drawing/2014/main" id="{352F6AC8-DE93-42EE-BBAE-B6324FFAC36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69875" y="44817"/>
            <a:chExt cx="233303" cy="772404"/>
          </a:xfrm>
        </p:grpSpPr>
        <p:sp>
          <p:nvSpPr>
            <p:cNvPr id="13" name="Rectangle 64">
              <a:extLst>
                <a:ext uri="{FF2B5EF4-FFF2-40B4-BE49-F238E27FC236}">
                  <a16:creationId xmlns:a16="http://schemas.microsoft.com/office/drawing/2014/main" id="{6441AB31-5A6F-486C-8AE8-6E04398B39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0062"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6" name="Rectangle 66">
              <a:extLst>
                <a:ext uri="{FF2B5EF4-FFF2-40B4-BE49-F238E27FC236}">
                  <a16:creationId xmlns:a16="http://schemas.microsoft.com/office/drawing/2014/main" id="{29669355-73FD-40E2-9E44-DC03FBA9CA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572"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5" name="Rectangle 64">
              <a:extLst>
                <a:ext uri="{FF2B5EF4-FFF2-40B4-BE49-F238E27FC236}">
                  <a16:creationId xmlns:a16="http://schemas.microsoft.com/office/drawing/2014/main" id="{9ECB0561-E50E-4875-8B82-4405160774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2648"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7" name="Rectangle 66">
              <a:extLst>
                <a:ext uri="{FF2B5EF4-FFF2-40B4-BE49-F238E27FC236}">
                  <a16:creationId xmlns:a16="http://schemas.microsoft.com/office/drawing/2014/main" id="{C32EDEC5-1B46-4575-8975-3286C47437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912"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7" name="Rectangle 64">
              <a:extLst>
                <a:ext uri="{FF2B5EF4-FFF2-40B4-BE49-F238E27FC236}">
                  <a16:creationId xmlns:a16="http://schemas.microsoft.com/office/drawing/2014/main" id="{BDFBD4DE-5B85-4C02-876E-4364399C82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2648"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8" name="Rectangle 66">
              <a:extLst>
                <a:ext uri="{FF2B5EF4-FFF2-40B4-BE49-F238E27FC236}">
                  <a16:creationId xmlns:a16="http://schemas.microsoft.com/office/drawing/2014/main" id="{F964221E-D757-45C1-B24B-967DE63192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912"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9" name="Rectangle 64">
              <a:extLst>
                <a:ext uri="{FF2B5EF4-FFF2-40B4-BE49-F238E27FC236}">
                  <a16:creationId xmlns:a16="http://schemas.microsoft.com/office/drawing/2014/main" id="{62854498-7E09-404F-8D8B-4022EB1C9B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2648"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0" name="Rectangle 66">
              <a:extLst>
                <a:ext uri="{FF2B5EF4-FFF2-40B4-BE49-F238E27FC236}">
                  <a16:creationId xmlns:a16="http://schemas.microsoft.com/office/drawing/2014/main" id="{AD82220A-E645-4062-A26A-DF19F2E11A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912"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1" name="Rectangle 64">
              <a:extLst>
                <a:ext uri="{FF2B5EF4-FFF2-40B4-BE49-F238E27FC236}">
                  <a16:creationId xmlns:a16="http://schemas.microsoft.com/office/drawing/2014/main" id="{366B8029-4DAB-439E-B861-E11E5AA3A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2648"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2" name="Rectangle 66">
              <a:extLst>
                <a:ext uri="{FF2B5EF4-FFF2-40B4-BE49-F238E27FC236}">
                  <a16:creationId xmlns:a16="http://schemas.microsoft.com/office/drawing/2014/main" id="{869215D8-066B-481E-A2FB-9D6DB4EB6C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912"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3" name="Rectangle 64">
              <a:extLst>
                <a:ext uri="{FF2B5EF4-FFF2-40B4-BE49-F238E27FC236}">
                  <a16:creationId xmlns:a16="http://schemas.microsoft.com/office/drawing/2014/main" id="{B07A2094-FE71-4F84-8589-31B213FEC8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2648"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4" name="Rectangle 66">
              <a:extLst>
                <a:ext uri="{FF2B5EF4-FFF2-40B4-BE49-F238E27FC236}">
                  <a16:creationId xmlns:a16="http://schemas.microsoft.com/office/drawing/2014/main" id="{52C000FC-4146-4B1A-8CFF-26FFF1C7E6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912"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grpSp>
      <p:sp>
        <p:nvSpPr>
          <p:cNvPr id="26" name="Rectangle 25">
            <a:extLst>
              <a:ext uri="{FF2B5EF4-FFF2-40B4-BE49-F238E27FC236}">
                <a16:creationId xmlns:a16="http://schemas.microsoft.com/office/drawing/2014/main" id="{09096C9F-D4A4-4FDA-B7E7-8D83301948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3939" y="1294357"/>
            <a:ext cx="10011089" cy="429988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a:extLst>
              <a:ext uri="{FF2B5EF4-FFF2-40B4-BE49-F238E27FC236}">
                <a16:creationId xmlns:a16="http://schemas.microsoft.com/office/drawing/2014/main" id="{CB1172D0-DAE3-4130-9009-0B02351A544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7925" y="3505936"/>
            <a:ext cx="2177162" cy="2367104"/>
            <a:chOff x="687925" y="3505936"/>
            <a:chExt cx="2177162" cy="2367104"/>
          </a:xfrm>
        </p:grpSpPr>
        <p:sp>
          <p:nvSpPr>
            <p:cNvPr id="29" name="Rectangle 66">
              <a:extLst>
                <a:ext uri="{FF2B5EF4-FFF2-40B4-BE49-F238E27FC236}">
                  <a16:creationId xmlns:a16="http://schemas.microsoft.com/office/drawing/2014/main" id="{E6EE5CBA-2D94-4CCF-BE0B-DC97A6B49F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35215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0" name="Rectangle 66">
              <a:extLst>
                <a:ext uri="{FF2B5EF4-FFF2-40B4-BE49-F238E27FC236}">
                  <a16:creationId xmlns:a16="http://schemas.microsoft.com/office/drawing/2014/main" id="{5347D002-C822-4662-BECD-704DDCA78E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210041"/>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1" name="Rectangle 66">
              <a:extLst>
                <a:ext uri="{FF2B5EF4-FFF2-40B4-BE49-F238E27FC236}">
                  <a16:creationId xmlns:a16="http://schemas.microsoft.com/office/drawing/2014/main" id="{2AFA2F2E-EFC8-4E70-87F4-4269B96E7B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06792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2" name="Rectangle 66">
              <a:extLst>
                <a:ext uri="{FF2B5EF4-FFF2-40B4-BE49-F238E27FC236}">
                  <a16:creationId xmlns:a16="http://schemas.microsoft.com/office/drawing/2014/main" id="{BBB7EABB-8135-4B8E-BF0C-A7C891E3A7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39258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3" name="Rectangle 66">
              <a:extLst>
                <a:ext uri="{FF2B5EF4-FFF2-40B4-BE49-F238E27FC236}">
                  <a16:creationId xmlns:a16="http://schemas.microsoft.com/office/drawing/2014/main" id="{36B100CF-968D-4856-95C0-C72FD2DC5D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77849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4" name="Rectangle 66">
              <a:extLst>
                <a:ext uri="{FF2B5EF4-FFF2-40B4-BE49-F238E27FC236}">
                  <a16:creationId xmlns:a16="http://schemas.microsoft.com/office/drawing/2014/main" id="{F75765D6-C293-4ACF-BD5E-BB66EF7570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63638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5" name="Rectangle 66">
              <a:extLst>
                <a:ext uri="{FF2B5EF4-FFF2-40B4-BE49-F238E27FC236}">
                  <a16:creationId xmlns:a16="http://schemas.microsoft.com/office/drawing/2014/main" id="{4CFF6D54-51B6-4120-A74E-41A729458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49426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6" name="Rectangle 66">
              <a:extLst>
                <a:ext uri="{FF2B5EF4-FFF2-40B4-BE49-F238E27FC236}">
                  <a16:creationId xmlns:a16="http://schemas.microsoft.com/office/drawing/2014/main" id="{62EE344F-8E78-473F-8CD3-E6D1B66AAE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352154"/>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7" name="Rectangle 66">
              <a:extLst>
                <a:ext uri="{FF2B5EF4-FFF2-40B4-BE49-F238E27FC236}">
                  <a16:creationId xmlns:a16="http://schemas.microsoft.com/office/drawing/2014/main" id="{72E173FC-1DF7-4951-906C-1390F27C2A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210040"/>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8" name="Rectangle 66">
              <a:extLst>
                <a:ext uri="{FF2B5EF4-FFF2-40B4-BE49-F238E27FC236}">
                  <a16:creationId xmlns:a16="http://schemas.microsoft.com/office/drawing/2014/main" id="{C709EA9D-08FD-4F76-A336-772250C78E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06792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9" name="Rectangle 66">
              <a:extLst>
                <a:ext uri="{FF2B5EF4-FFF2-40B4-BE49-F238E27FC236}">
                  <a16:creationId xmlns:a16="http://schemas.microsoft.com/office/drawing/2014/main" id="{8C5FFEDC-1BC0-4CB0-9FD4-EDE7AF4C35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63638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0" name="Rectangle 66">
              <a:extLst>
                <a:ext uri="{FF2B5EF4-FFF2-40B4-BE49-F238E27FC236}">
                  <a16:creationId xmlns:a16="http://schemas.microsoft.com/office/drawing/2014/main" id="{D6A72BC6-FA35-4F45-A7BA-0BEB7B205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494268"/>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1" name="Rectangle 66">
              <a:extLst>
                <a:ext uri="{FF2B5EF4-FFF2-40B4-BE49-F238E27FC236}">
                  <a16:creationId xmlns:a16="http://schemas.microsoft.com/office/drawing/2014/main" id="{919B69A1-EBB1-45F8-8791-016BCF7BDD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391809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2" name="Rectangle 66">
              <a:extLst>
                <a:ext uri="{FF2B5EF4-FFF2-40B4-BE49-F238E27FC236}">
                  <a16:creationId xmlns:a16="http://schemas.microsoft.com/office/drawing/2014/main" id="{0B530BD1-86A8-414D-A004-D9954B038C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3783698"/>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3" name="Rectangle 59">
              <a:extLst>
                <a:ext uri="{FF2B5EF4-FFF2-40B4-BE49-F238E27FC236}">
                  <a16:creationId xmlns:a16="http://schemas.microsoft.com/office/drawing/2014/main" id="{FAE5BC0C-0D05-49E2-9DB9-54049A23EC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92193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4" name="Rectangle 62">
              <a:extLst>
                <a:ext uri="{FF2B5EF4-FFF2-40B4-BE49-F238E27FC236}">
                  <a16:creationId xmlns:a16="http://schemas.microsoft.com/office/drawing/2014/main" id="{5CE98A12-A684-4846-B6C3-F2A43AC2AD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92193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5" name="Rectangle 59">
              <a:extLst>
                <a:ext uri="{FF2B5EF4-FFF2-40B4-BE49-F238E27FC236}">
                  <a16:creationId xmlns:a16="http://schemas.microsoft.com/office/drawing/2014/main" id="{28A5BB04-DD41-49FE-8387-318BCC75BA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77539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6" name="Rectangle 62">
              <a:extLst>
                <a:ext uri="{FF2B5EF4-FFF2-40B4-BE49-F238E27FC236}">
                  <a16:creationId xmlns:a16="http://schemas.microsoft.com/office/drawing/2014/main" id="{3EE3B3CB-71BA-44FD-B0E4-D9A61B5738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350646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7" name="Rectangle 64">
              <a:extLst>
                <a:ext uri="{FF2B5EF4-FFF2-40B4-BE49-F238E27FC236}">
                  <a16:creationId xmlns:a16="http://schemas.microsoft.com/office/drawing/2014/main" id="{B1C7399A-7B9C-42BB-A79E-51653F21C1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350646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8" name="Rectangle 59">
              <a:extLst>
                <a:ext uri="{FF2B5EF4-FFF2-40B4-BE49-F238E27FC236}">
                  <a16:creationId xmlns:a16="http://schemas.microsoft.com/office/drawing/2014/main" id="{413FA7F4-41B4-4942-83F6-8B7A99306A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364324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9" name="Rectangle 62">
              <a:extLst>
                <a:ext uri="{FF2B5EF4-FFF2-40B4-BE49-F238E27FC236}">
                  <a16:creationId xmlns:a16="http://schemas.microsoft.com/office/drawing/2014/main" id="{A781A10B-D948-4231-B95B-3717ABD5DB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364324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0" name="Rectangle 59">
              <a:extLst>
                <a:ext uri="{FF2B5EF4-FFF2-40B4-BE49-F238E27FC236}">
                  <a16:creationId xmlns:a16="http://schemas.microsoft.com/office/drawing/2014/main" id="{ED823F90-3595-4102-9F05-3F640079C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3790310"/>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1" name="Rectangle 59">
              <a:extLst>
                <a:ext uri="{FF2B5EF4-FFF2-40B4-BE49-F238E27FC236}">
                  <a16:creationId xmlns:a16="http://schemas.microsoft.com/office/drawing/2014/main" id="{072EE8BA-C999-40B7-8E23-682F60AE2B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07389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2" name="Rectangle 62">
              <a:extLst>
                <a:ext uri="{FF2B5EF4-FFF2-40B4-BE49-F238E27FC236}">
                  <a16:creationId xmlns:a16="http://schemas.microsoft.com/office/drawing/2014/main" id="{09B345B3-4E84-41B3-B95F-6C9DA80847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07389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3" name="Rectangle 59">
              <a:extLst>
                <a:ext uri="{FF2B5EF4-FFF2-40B4-BE49-F238E27FC236}">
                  <a16:creationId xmlns:a16="http://schemas.microsoft.com/office/drawing/2014/main" id="{8C487E2F-6F42-4A25-966B-9B02CF4C0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22129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4" name="Rectangle 62">
              <a:extLst>
                <a:ext uri="{FF2B5EF4-FFF2-40B4-BE49-F238E27FC236}">
                  <a16:creationId xmlns:a16="http://schemas.microsoft.com/office/drawing/2014/main" id="{6D86BDF0-16A6-4CE2-98EB-8C2C5D3824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22129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5" name="Rectangle 66">
              <a:extLst>
                <a:ext uri="{FF2B5EF4-FFF2-40B4-BE49-F238E27FC236}">
                  <a16:creationId xmlns:a16="http://schemas.microsoft.com/office/drawing/2014/main" id="{27929C7D-FFA5-4CF1-BF99-B4694DFC04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36893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6" name="Rectangle 59">
              <a:extLst>
                <a:ext uri="{FF2B5EF4-FFF2-40B4-BE49-F238E27FC236}">
                  <a16:creationId xmlns:a16="http://schemas.microsoft.com/office/drawing/2014/main" id="{2622FE45-29EC-40C6-8756-57127608B7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51236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7" name="Rectangle 62">
              <a:extLst>
                <a:ext uri="{FF2B5EF4-FFF2-40B4-BE49-F238E27FC236}">
                  <a16:creationId xmlns:a16="http://schemas.microsoft.com/office/drawing/2014/main" id="{3DBACFBF-2B6F-42DE-A4C1-24F9CB77B9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51236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8" name="Rectangle 59">
              <a:extLst>
                <a:ext uri="{FF2B5EF4-FFF2-40B4-BE49-F238E27FC236}">
                  <a16:creationId xmlns:a16="http://schemas.microsoft.com/office/drawing/2014/main" id="{7E00D7AA-B9A3-43BE-A9C7-2DEF2F8F89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36582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9" name="Rectangle 2">
              <a:extLst>
                <a:ext uri="{FF2B5EF4-FFF2-40B4-BE49-F238E27FC236}">
                  <a16:creationId xmlns:a16="http://schemas.microsoft.com/office/drawing/2014/main" id="{AD9C42ED-BB25-42B5-A22D-938ED17197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766051"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0" name="Rectangle 59">
              <a:extLst>
                <a:ext uri="{FF2B5EF4-FFF2-40B4-BE49-F238E27FC236}">
                  <a16:creationId xmlns:a16="http://schemas.microsoft.com/office/drawing/2014/main" id="{F56D4244-BB50-4726-8F99-AF9734E044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584933"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1" name="Rectangle 62">
              <a:extLst>
                <a:ext uri="{FF2B5EF4-FFF2-40B4-BE49-F238E27FC236}">
                  <a16:creationId xmlns:a16="http://schemas.microsoft.com/office/drawing/2014/main" id="{56A6F39E-0EBB-4392-90BB-2590C81F47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403813"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2" name="Rectangle 64">
              <a:extLst>
                <a:ext uri="{FF2B5EF4-FFF2-40B4-BE49-F238E27FC236}">
                  <a16:creationId xmlns:a16="http://schemas.microsoft.com/office/drawing/2014/main" id="{45B09FF7-8FBE-4F42-8275-8E56C32C2D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22694"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3" name="Rectangle 66">
              <a:extLst>
                <a:ext uri="{FF2B5EF4-FFF2-40B4-BE49-F238E27FC236}">
                  <a16:creationId xmlns:a16="http://schemas.microsoft.com/office/drawing/2014/main" id="{FC78768D-9FA0-45A3-9686-473894D876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041575"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4" name="Rectangle 64">
              <a:extLst>
                <a:ext uri="{FF2B5EF4-FFF2-40B4-BE49-F238E27FC236}">
                  <a16:creationId xmlns:a16="http://schemas.microsoft.com/office/drawing/2014/main" id="{03C6263C-2F04-4160-BAB3-93F166039B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113298"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5" name="Rectangle 66">
              <a:extLst>
                <a:ext uri="{FF2B5EF4-FFF2-40B4-BE49-F238E27FC236}">
                  <a16:creationId xmlns:a16="http://schemas.microsoft.com/office/drawing/2014/main" id="{7D54F6C2-0EC0-4D1C-A121-563C1B3ED7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932179"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6" name="Rectangle 59">
              <a:extLst>
                <a:ext uri="{FF2B5EF4-FFF2-40B4-BE49-F238E27FC236}">
                  <a16:creationId xmlns:a16="http://schemas.microsoft.com/office/drawing/2014/main" id="{E35A171E-850C-4714-A0A4-6CD1830596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66432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7" name="Rectangle 62">
              <a:extLst>
                <a:ext uri="{FF2B5EF4-FFF2-40B4-BE49-F238E27FC236}">
                  <a16:creationId xmlns:a16="http://schemas.microsoft.com/office/drawing/2014/main" id="{745EB765-69E1-4FB7-BEA0-AF2F04919B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66432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8" name="Rectangle 2">
              <a:extLst>
                <a:ext uri="{FF2B5EF4-FFF2-40B4-BE49-F238E27FC236}">
                  <a16:creationId xmlns:a16="http://schemas.microsoft.com/office/drawing/2014/main" id="{83F43793-41FE-49A7-9F05-3D49899A45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456536"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9" name="Rectangle 59">
              <a:extLst>
                <a:ext uri="{FF2B5EF4-FFF2-40B4-BE49-F238E27FC236}">
                  <a16:creationId xmlns:a16="http://schemas.microsoft.com/office/drawing/2014/main" id="{B0A53DAF-BC4D-4849-800D-538D222074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75417"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0" name="Rectangle 64">
              <a:extLst>
                <a:ext uri="{FF2B5EF4-FFF2-40B4-BE49-F238E27FC236}">
                  <a16:creationId xmlns:a16="http://schemas.microsoft.com/office/drawing/2014/main" id="{D1A1C417-39D0-4ED4-B74E-9F19F25DE3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803783"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1" name="Rectangle 66">
              <a:extLst>
                <a:ext uri="{FF2B5EF4-FFF2-40B4-BE49-F238E27FC236}">
                  <a16:creationId xmlns:a16="http://schemas.microsoft.com/office/drawing/2014/main" id="{8826C125-5D9A-4D06-A2C9-389A737005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622663"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2" name="Rectangle 2">
              <a:extLst>
                <a:ext uri="{FF2B5EF4-FFF2-40B4-BE49-F238E27FC236}">
                  <a16:creationId xmlns:a16="http://schemas.microsoft.com/office/drawing/2014/main" id="{F5596270-3998-4D23-86B6-85A6B62BF5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762372"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3" name="Rectangle 59">
              <a:extLst>
                <a:ext uri="{FF2B5EF4-FFF2-40B4-BE49-F238E27FC236}">
                  <a16:creationId xmlns:a16="http://schemas.microsoft.com/office/drawing/2014/main" id="{021CC68A-939D-4235-B3EA-88498DC233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581254"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4" name="Rectangle 62">
              <a:extLst>
                <a:ext uri="{FF2B5EF4-FFF2-40B4-BE49-F238E27FC236}">
                  <a16:creationId xmlns:a16="http://schemas.microsoft.com/office/drawing/2014/main" id="{394C50BF-C63F-475F-9198-B637A83290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400134"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5" name="Rectangle 64">
              <a:extLst>
                <a:ext uri="{FF2B5EF4-FFF2-40B4-BE49-F238E27FC236}">
                  <a16:creationId xmlns:a16="http://schemas.microsoft.com/office/drawing/2014/main" id="{F74B5CFE-DE1E-470F-82D6-6BCDE5C4DA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19016"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6" name="Rectangle 66">
              <a:extLst>
                <a:ext uri="{FF2B5EF4-FFF2-40B4-BE49-F238E27FC236}">
                  <a16:creationId xmlns:a16="http://schemas.microsoft.com/office/drawing/2014/main" id="{5DDA4EA2-B7AB-46E9-9246-FC23E722B1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037896"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77" name="Rectangle 64">
              <a:extLst>
                <a:ext uri="{FF2B5EF4-FFF2-40B4-BE49-F238E27FC236}">
                  <a16:creationId xmlns:a16="http://schemas.microsoft.com/office/drawing/2014/main" id="{A2DE2AF5-13E8-4174-9EC4-724DEB88DC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109620"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8" name="Rectangle 66">
              <a:extLst>
                <a:ext uri="{FF2B5EF4-FFF2-40B4-BE49-F238E27FC236}">
                  <a16:creationId xmlns:a16="http://schemas.microsoft.com/office/drawing/2014/main" id="{360555BC-5949-427F-B107-D944CA221B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928500"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9" name="Rectangle 59">
              <a:extLst>
                <a:ext uri="{FF2B5EF4-FFF2-40B4-BE49-F238E27FC236}">
                  <a16:creationId xmlns:a16="http://schemas.microsoft.com/office/drawing/2014/main" id="{F6C67CEF-7906-4D52-B541-B06109BE87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81173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0" name="Rectangle 62">
              <a:extLst>
                <a:ext uri="{FF2B5EF4-FFF2-40B4-BE49-F238E27FC236}">
                  <a16:creationId xmlns:a16="http://schemas.microsoft.com/office/drawing/2014/main" id="{13551754-DE8E-4F60-B17A-3592B8E797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81173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1" name="Rectangle 2">
              <a:extLst>
                <a:ext uri="{FF2B5EF4-FFF2-40B4-BE49-F238E27FC236}">
                  <a16:creationId xmlns:a16="http://schemas.microsoft.com/office/drawing/2014/main" id="{D7B0D877-545F-4CA5-BB7B-A21E413CD5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452857"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2" name="Rectangle 59">
              <a:extLst>
                <a:ext uri="{FF2B5EF4-FFF2-40B4-BE49-F238E27FC236}">
                  <a16:creationId xmlns:a16="http://schemas.microsoft.com/office/drawing/2014/main" id="{D25743C3-6C94-4F58-83A5-5F610DA5D3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71738"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3" name="Rectangle 64">
              <a:extLst>
                <a:ext uri="{FF2B5EF4-FFF2-40B4-BE49-F238E27FC236}">
                  <a16:creationId xmlns:a16="http://schemas.microsoft.com/office/drawing/2014/main" id="{3CD412E9-0E9C-460C-9FC6-C765F5BCC3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800104"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4" name="Rectangle 66">
              <a:extLst>
                <a:ext uri="{FF2B5EF4-FFF2-40B4-BE49-F238E27FC236}">
                  <a16:creationId xmlns:a16="http://schemas.microsoft.com/office/drawing/2014/main" id="{B26AB043-5417-4498-90CE-3A7C36B09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618985"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grpSp>
      <p:sp>
        <p:nvSpPr>
          <p:cNvPr id="88" name="Title 1">
            <a:extLst>
              <a:ext uri="{FF2B5EF4-FFF2-40B4-BE49-F238E27FC236}">
                <a16:creationId xmlns:a16="http://schemas.microsoft.com/office/drawing/2014/main" id="{C50D168F-BA59-4A8F-A3F1-2AB5040FB3FE}"/>
              </a:ext>
            </a:extLst>
          </p:cNvPr>
          <p:cNvSpPr txBox="1">
            <a:spLocks/>
          </p:cNvSpPr>
          <p:nvPr/>
        </p:nvSpPr>
        <p:spPr>
          <a:xfrm>
            <a:off x="1483275" y="4980195"/>
            <a:ext cx="9123263" cy="248960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ru-RU"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ru-RU"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ru-RU"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ru-RU"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9-Д</a:t>
            </a:r>
            <a:r>
              <a:rPr lang="kk-KZ"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ӘРІС</a:t>
            </a:r>
            <a:endParaRPr lang="ru-KZ"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kk-KZ" sz="4000" b="1" dirty="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kk-KZ" sz="4400" b="1" dirty="0">
                <a:solidFill>
                  <a:srgbClr val="FFFF00"/>
                </a:solidFill>
              </a:rPr>
              <a:t>ЕҚБ білім алушыларды физика пәнінен ғылыми-шығармашылық жұмыстармен айланысуға дағдыландыру әдістері	</a:t>
            </a:r>
            <a:endParaRPr lang="ru-RU" sz="4400" b="1" dirty="0">
              <a:solidFill>
                <a:srgbClr val="FFFF00"/>
              </a:solidFill>
            </a:endParaRPr>
          </a:p>
          <a:p>
            <a:r>
              <a:rPr lang="kk-KZ" b="1" dirty="0">
                <a:solidFill>
                  <a:srgbClr val="FFFF00"/>
                </a:solidFill>
              </a:rPr>
              <a:t> </a:t>
            </a:r>
            <a:endParaRPr lang="ru-RU" b="1" dirty="0">
              <a:solidFill>
                <a:srgbClr val="FFFF00"/>
              </a:solidFill>
            </a:endParaRPr>
          </a:p>
          <a:p>
            <a:br>
              <a:rPr lang="ru-RU" sz="48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br>
              <a:rPr lang="ru-RU" sz="48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endParaRPr lang="ru-RU"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89" name="Заголовок 1">
            <a:extLst>
              <a:ext uri="{FF2B5EF4-FFF2-40B4-BE49-F238E27FC236}">
                <a16:creationId xmlns:a16="http://schemas.microsoft.com/office/drawing/2014/main" id="{D4FCA33A-9AB4-4BAA-800D-BE7BCBF45CA7}"/>
              </a:ext>
            </a:extLst>
          </p:cNvPr>
          <p:cNvSpPr txBox="1">
            <a:spLocks/>
          </p:cNvSpPr>
          <p:nvPr/>
        </p:nvSpPr>
        <p:spPr>
          <a:xfrm>
            <a:off x="1280321" y="13914"/>
            <a:ext cx="9719853" cy="58832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0000"/>
              </a:lnSpc>
            </a:pPr>
            <a:r>
              <a:rPr lang="ru-RU" sz="1400" b="1">
                <a:latin typeface="Arial" panose="020B0604020202020204" pitchFamily="34" charset="0"/>
                <a:cs typeface="Arial" panose="020B0604020202020204" pitchFamily="34" charset="0"/>
              </a:rPr>
              <a:t>Л.Н. ГУМИЛЕВ АТЫНДАҒЫ ЕУРАЗИЯ ҰЛТТЫҚ УНИВЕРСИТЕТІ</a:t>
            </a:r>
            <a:endParaRPr lang="ru-RU" sz="1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6283874"/>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Скругленный прямоугольник 4">
            <a:extLst>
              <a:ext uri="{FF2B5EF4-FFF2-40B4-BE49-F238E27FC236}">
                <a16:creationId xmlns:a16="http://schemas.microsoft.com/office/drawing/2014/main" id="{33ECE094-F468-9C0A-DD7A-E48C9DE06841}"/>
              </a:ext>
            </a:extLst>
          </p:cNvPr>
          <p:cNvSpPr/>
          <p:nvPr/>
        </p:nvSpPr>
        <p:spPr>
          <a:xfrm>
            <a:off x="1725830" y="243537"/>
            <a:ext cx="9197114" cy="739470"/>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55" name="TextBox 54">
            <a:extLst>
              <a:ext uri="{FF2B5EF4-FFF2-40B4-BE49-F238E27FC236}">
                <a16:creationId xmlns:a16="http://schemas.microsoft.com/office/drawing/2014/main" id="{DEB362F9-D3F7-489D-BAED-6AB1D9870E5A}"/>
              </a:ext>
            </a:extLst>
          </p:cNvPr>
          <p:cNvSpPr txBox="1"/>
          <p:nvPr/>
        </p:nvSpPr>
        <p:spPr>
          <a:xfrm>
            <a:off x="765432" y="963939"/>
            <a:ext cx="10612788" cy="5786199"/>
          </a:xfrm>
          <a:prstGeom prst="rect">
            <a:avLst/>
          </a:prstGeom>
          <a:noFill/>
        </p:spPr>
        <p:txBody>
          <a:bodyPr wrap="square">
            <a:spAutoFit/>
          </a:bodyPr>
          <a:lstStyle/>
          <a:p>
            <a:r>
              <a:rPr lang="kk-KZ" b="1" i="1" dirty="0"/>
              <a:t>Оқушылардың мектептегі оқу-зерттеу қызметін жүзеге асыру үш деңгейде қолданылады:</a:t>
            </a:r>
            <a:endParaRPr lang="ru-RU" b="1" i="1" dirty="0"/>
          </a:p>
          <a:p>
            <a:pPr marL="342900" lvl="0" indent="-342900">
              <a:buFont typeface="+mj-lt"/>
              <a:buAutoNum type="arabicPeriod"/>
            </a:pPr>
            <a:r>
              <a:rPr lang="kk-KZ" b="1" i="1" dirty="0"/>
              <a:t>Физика	сабағындағы	оқушылардың	оқу-зерттеу	қызметі	(оның элементтері).</a:t>
            </a:r>
            <a:r>
              <a:rPr lang="ru-RU" dirty="0"/>
              <a:t> </a:t>
            </a:r>
            <a:r>
              <a:rPr lang="ru-RU" i="1" dirty="0" err="1"/>
              <a:t>мұғалімнің</a:t>
            </a:r>
            <a:r>
              <a:rPr lang="ru-RU" i="1" dirty="0"/>
              <a:t> физика </a:t>
            </a:r>
            <a:r>
              <a:rPr lang="ru-RU" i="1" dirty="0" err="1"/>
              <a:t>сабағанда</a:t>
            </a:r>
            <a:r>
              <a:rPr lang="ru-RU" i="1" dirty="0"/>
              <a:t> </a:t>
            </a:r>
            <a:r>
              <a:rPr lang="ru-RU" i="1" dirty="0" err="1"/>
              <a:t>ұйымдастырған</a:t>
            </a:r>
            <a:r>
              <a:rPr lang="ru-RU" i="1" dirty="0"/>
              <a:t> </a:t>
            </a:r>
            <a:r>
              <a:rPr lang="ru-RU" i="1" dirty="0" err="1"/>
              <a:t>оқу-зерттеу</a:t>
            </a:r>
            <a:r>
              <a:rPr lang="ru-RU" i="1" dirty="0"/>
              <a:t> </a:t>
            </a:r>
            <a:r>
              <a:rPr lang="ru-RU" i="1" dirty="0" err="1"/>
              <a:t>қызметі</a:t>
            </a:r>
            <a:r>
              <a:rPr lang="ru-RU" i="1" dirty="0"/>
              <a:t>, </a:t>
            </a:r>
            <a:r>
              <a:rPr lang="ru-RU" i="1" dirty="0" err="1"/>
              <a:t>бұл</a:t>
            </a:r>
            <a:r>
              <a:rPr lang="ru-RU" i="1" dirty="0"/>
              <a:t> </a:t>
            </a:r>
            <a:r>
              <a:rPr lang="ru-RU" i="1" dirty="0" err="1"/>
              <a:t>мектептегі</a:t>
            </a:r>
            <a:r>
              <a:rPr lang="ru-RU" i="1" dirty="0"/>
              <a:t> </a:t>
            </a:r>
            <a:r>
              <a:rPr lang="ru-RU" i="1" dirty="0" err="1"/>
              <a:t>оқытудың</a:t>
            </a:r>
            <a:r>
              <a:rPr lang="ru-RU" i="1" dirty="0"/>
              <a:t> </a:t>
            </a:r>
            <a:r>
              <a:rPr lang="ru-RU" i="1" dirty="0" err="1"/>
              <a:t>негізгі</a:t>
            </a:r>
            <a:r>
              <a:rPr lang="ru-RU" i="1" dirty="0"/>
              <a:t> </a:t>
            </a:r>
            <a:r>
              <a:rPr lang="ru-RU" i="1" dirty="0" err="1"/>
              <a:t>формасы</a:t>
            </a:r>
            <a:r>
              <a:rPr lang="ru-RU" i="1" dirty="0"/>
              <a:t>. </a:t>
            </a:r>
            <a:r>
              <a:rPr lang="ru-RU" i="1" dirty="0" err="1"/>
              <a:t>Барлық</a:t>
            </a:r>
            <a:r>
              <a:rPr lang="ru-RU" i="1" dirty="0"/>
              <a:t> </a:t>
            </a:r>
            <a:r>
              <a:rPr lang="ru-RU" i="1" dirty="0" err="1"/>
              <a:t>оқушылар</a:t>
            </a:r>
            <a:r>
              <a:rPr lang="ru-RU" i="1" dirty="0"/>
              <a:t> </a:t>
            </a:r>
            <a:r>
              <a:rPr lang="ru-RU" i="1" dirty="0" err="1"/>
              <a:t>негізгі</a:t>
            </a:r>
            <a:r>
              <a:rPr lang="ru-RU" i="1" dirty="0"/>
              <a:t> </a:t>
            </a:r>
            <a:r>
              <a:rPr lang="ru-RU" i="1" dirty="0" err="1"/>
              <a:t>зерттеу</a:t>
            </a:r>
            <a:r>
              <a:rPr lang="ru-RU" i="1" dirty="0"/>
              <a:t> </a:t>
            </a:r>
            <a:r>
              <a:rPr lang="ru-RU" i="1" dirty="0" err="1"/>
              <a:t>дағдыларын</a:t>
            </a:r>
            <a:r>
              <a:rPr lang="ru-RU" i="1" dirty="0"/>
              <a:t> </a:t>
            </a:r>
            <a:r>
              <a:rPr lang="ru-RU" i="1" dirty="0" err="1"/>
              <a:t>игеруі</a:t>
            </a:r>
            <a:r>
              <a:rPr lang="ru-RU" i="1" dirty="0"/>
              <a:t> </a:t>
            </a:r>
            <a:r>
              <a:rPr lang="ru-RU" i="1" dirty="0" err="1"/>
              <a:t>керек</a:t>
            </a:r>
            <a:r>
              <a:rPr lang="ru-RU" i="1" dirty="0"/>
              <a:t>. </a:t>
            </a:r>
            <a:r>
              <a:rPr lang="ru-RU" i="1" dirty="0" err="1"/>
              <a:t>Бұл</a:t>
            </a:r>
            <a:r>
              <a:rPr lang="ru-RU" i="1" dirty="0"/>
              <a:t> </a:t>
            </a:r>
            <a:r>
              <a:rPr lang="ru-RU" i="1" dirty="0" err="1"/>
              <a:t>тапсырманы</a:t>
            </a:r>
            <a:r>
              <a:rPr lang="ru-RU" i="1" dirty="0"/>
              <a:t> </a:t>
            </a:r>
            <a:r>
              <a:rPr lang="ru-RU" i="1" dirty="0" err="1"/>
              <a:t>орындау</a:t>
            </a:r>
            <a:r>
              <a:rPr lang="ru-RU" i="1" dirty="0"/>
              <a:t> </a:t>
            </a:r>
            <a:r>
              <a:rPr lang="ru-RU" i="1" dirty="0" err="1"/>
              <a:t>қаншалықты</a:t>
            </a:r>
            <a:r>
              <a:rPr lang="ru-RU" i="1" dirty="0"/>
              <a:t> </a:t>
            </a:r>
            <a:r>
              <a:rPr lang="ru-RU" i="1" dirty="0" err="1"/>
              <a:t>нақты</a:t>
            </a:r>
            <a:r>
              <a:rPr lang="ru-RU" i="1" dirty="0"/>
              <a:t> </a:t>
            </a:r>
            <a:r>
              <a:rPr lang="ru-RU" i="1" dirty="0" err="1"/>
              <a:t>нәтиже</a:t>
            </a:r>
            <a:r>
              <a:rPr lang="ru-RU" i="1" dirty="0"/>
              <a:t> </a:t>
            </a:r>
            <a:r>
              <a:rPr lang="ru-RU" i="1" dirty="0" err="1"/>
              <a:t>береді</a:t>
            </a:r>
            <a:r>
              <a:rPr lang="ru-RU" i="1" dirty="0"/>
              <a:t>? </a:t>
            </a:r>
            <a:r>
              <a:rPr lang="ru-RU" i="1" dirty="0" err="1"/>
              <a:t>Біз</a:t>
            </a:r>
            <a:r>
              <a:rPr lang="ru-RU" i="1" dirty="0"/>
              <a:t> </a:t>
            </a:r>
            <a:r>
              <a:rPr lang="ru-RU" i="1" dirty="0" err="1"/>
              <a:t>мұғаліммен</a:t>
            </a:r>
            <a:r>
              <a:rPr lang="ru-RU" i="1" dirty="0"/>
              <a:t> </a:t>
            </a:r>
            <a:r>
              <a:rPr lang="ru-RU" i="1" dirty="0" err="1"/>
              <a:t>тиісті</a:t>
            </a:r>
            <a:r>
              <a:rPr lang="ru-RU" i="1" dirty="0"/>
              <a:t> </a:t>
            </a:r>
            <a:r>
              <a:rPr lang="ru-RU" i="1" dirty="0" err="1"/>
              <a:t>іс-әрекеттің</a:t>
            </a:r>
            <a:r>
              <a:rPr lang="ru-RU" i="1" dirty="0"/>
              <a:t> </a:t>
            </a:r>
            <a:r>
              <a:rPr lang="ru-RU" i="1" dirty="0" err="1"/>
              <a:t>алгоритмдерін</a:t>
            </a:r>
            <a:r>
              <a:rPr lang="ru-RU" i="1" dirty="0"/>
              <a:t> </a:t>
            </a:r>
            <a:r>
              <a:rPr lang="ru-RU" i="1" dirty="0" err="1"/>
              <a:t>және</a:t>
            </a:r>
            <a:r>
              <a:rPr lang="ru-RU" i="1" dirty="0"/>
              <a:t> </a:t>
            </a:r>
            <a:r>
              <a:rPr lang="ru-RU" i="1" dirty="0" err="1"/>
              <a:t>модельдерін</a:t>
            </a:r>
            <a:r>
              <a:rPr lang="ru-RU" i="1" dirty="0"/>
              <a:t> </a:t>
            </a:r>
            <a:r>
              <a:rPr lang="ru-RU" i="1" dirty="0" err="1"/>
              <a:t>жасадық</a:t>
            </a:r>
            <a:r>
              <a:rPr lang="ru-RU" i="1" dirty="0"/>
              <a:t>, </a:t>
            </a:r>
            <a:r>
              <a:rPr lang="ru-RU" i="1" dirty="0" err="1"/>
              <a:t>оның</a:t>
            </a:r>
            <a:r>
              <a:rPr lang="ru-RU" i="1" dirty="0"/>
              <a:t> </a:t>
            </a:r>
            <a:r>
              <a:rPr lang="ru-RU" i="1" dirty="0" err="1"/>
              <a:t>шешімін</a:t>
            </a:r>
            <a:r>
              <a:rPr lang="ru-RU" i="1" dirty="0"/>
              <a:t> табу, </a:t>
            </a:r>
            <a:r>
              <a:rPr lang="ru-RU" i="1" dirty="0" err="1"/>
              <a:t>сыныптан</a:t>
            </a:r>
            <a:r>
              <a:rPr lang="ru-RU" i="1" dirty="0"/>
              <a:t> </a:t>
            </a:r>
            <a:r>
              <a:rPr lang="ru-RU" i="1" dirty="0" err="1"/>
              <a:t>тыс</a:t>
            </a:r>
            <a:r>
              <a:rPr lang="ru-RU" i="1" dirty="0"/>
              <a:t> </a:t>
            </a:r>
            <a:r>
              <a:rPr lang="ru-RU" i="1" dirty="0" err="1"/>
              <a:t>жұмыстарды</a:t>
            </a:r>
            <a:r>
              <a:rPr lang="ru-RU" i="1" dirty="0"/>
              <a:t> </a:t>
            </a:r>
            <a:r>
              <a:rPr lang="ru-RU" i="1" dirty="0" err="1"/>
              <a:t>жасау</a:t>
            </a:r>
            <a:r>
              <a:rPr lang="ru-RU" i="1" dirty="0"/>
              <a:t> </a:t>
            </a:r>
            <a:r>
              <a:rPr lang="ru-RU" i="1" dirty="0" err="1"/>
              <a:t>арқылы</a:t>
            </a:r>
            <a:r>
              <a:rPr lang="ru-RU" i="1" dirty="0"/>
              <a:t> </a:t>
            </a:r>
            <a:r>
              <a:rPr lang="ru-RU" i="1" dirty="0" err="1"/>
              <a:t>анықтау</a:t>
            </a:r>
            <a:r>
              <a:rPr lang="ru-RU" i="1" dirty="0"/>
              <a:t> </a:t>
            </a:r>
            <a:r>
              <a:rPr lang="ru-RU" i="1" dirty="0" err="1"/>
              <a:t>жеңілдетеді</a:t>
            </a:r>
            <a:endParaRPr lang="ru-RU" b="1" i="1" dirty="0"/>
          </a:p>
          <a:p>
            <a:pPr marL="342900" lvl="0" indent="-342900">
              <a:buFont typeface="+mj-lt"/>
              <a:buAutoNum type="arabicPeriod"/>
            </a:pPr>
            <a:r>
              <a:rPr lang="kk-KZ" b="1" i="1" dirty="0"/>
              <a:t>Сабақтан тыс ұжымдық ұйымдастыру формалары оқушылардың оқу- зерттеу қызметі: факультативтер, үйірмелер, шеберханалар.</a:t>
            </a:r>
            <a:r>
              <a:rPr lang="ru-RU" dirty="0"/>
              <a:t> </a:t>
            </a:r>
            <a:r>
              <a:rPr lang="ru-RU" i="1" dirty="0" err="1"/>
              <a:t>оқушылардың</a:t>
            </a:r>
            <a:r>
              <a:rPr lang="ru-RU" i="1" dirty="0"/>
              <a:t> </a:t>
            </a:r>
            <a:r>
              <a:rPr lang="ru-RU" i="1" dirty="0" err="1"/>
              <a:t>оқу-зерттеу</a:t>
            </a:r>
            <a:r>
              <a:rPr lang="ru-RU" i="1" dirty="0"/>
              <a:t> </a:t>
            </a:r>
            <a:r>
              <a:rPr lang="ru-RU" i="1" dirty="0" err="1"/>
              <a:t>қызметінің</a:t>
            </a:r>
            <a:r>
              <a:rPr lang="ru-RU" i="1" dirty="0"/>
              <a:t> </a:t>
            </a:r>
            <a:r>
              <a:rPr lang="ru-RU" i="1" dirty="0" err="1"/>
              <a:t>сыныптан</a:t>
            </a:r>
            <a:r>
              <a:rPr lang="ru-RU" i="1" dirty="0"/>
              <a:t> </a:t>
            </a:r>
            <a:r>
              <a:rPr lang="ru-RU" i="1" dirty="0" err="1"/>
              <a:t>тыс</a:t>
            </a:r>
            <a:r>
              <a:rPr lang="ru-RU" i="1" dirty="0"/>
              <a:t> </a:t>
            </a:r>
            <a:r>
              <a:rPr lang="ru-RU" i="1" dirty="0" err="1"/>
              <a:t>нысандарды</a:t>
            </a:r>
            <a:r>
              <a:rPr lang="ru-RU" i="1" dirty="0"/>
              <a:t>, </a:t>
            </a:r>
            <a:r>
              <a:rPr lang="ru-RU" i="1" dirty="0" err="1"/>
              <a:t>сабақтан</a:t>
            </a:r>
            <a:r>
              <a:rPr lang="ru-RU" i="1" dirty="0"/>
              <a:t> </a:t>
            </a:r>
            <a:r>
              <a:rPr lang="ru-RU" i="1" dirty="0" err="1"/>
              <a:t>соң</a:t>
            </a:r>
            <a:r>
              <a:rPr lang="ru-RU" i="1" dirty="0"/>
              <a:t> </a:t>
            </a:r>
            <a:r>
              <a:rPr lang="ru-RU" i="1" dirty="0" err="1"/>
              <a:t>үйірмелерде</a:t>
            </a:r>
            <a:r>
              <a:rPr lang="ru-RU" i="1" dirty="0"/>
              <a:t>, </a:t>
            </a:r>
            <a:r>
              <a:rPr lang="ru-RU" i="1" dirty="0" err="1"/>
              <a:t>факультативтерде</a:t>
            </a:r>
            <a:r>
              <a:rPr lang="ru-RU" i="1" dirty="0"/>
              <a:t> </a:t>
            </a:r>
            <a:r>
              <a:rPr lang="ru-RU" i="1" dirty="0" err="1"/>
              <a:t>немесе</a:t>
            </a:r>
            <a:r>
              <a:rPr lang="ru-RU" i="1" dirty="0"/>
              <a:t> </a:t>
            </a:r>
            <a:r>
              <a:rPr lang="ru-RU" i="1" dirty="0" err="1"/>
              <a:t>шеберханада</a:t>
            </a:r>
            <a:r>
              <a:rPr lang="ru-RU" i="1" dirty="0"/>
              <a:t> </a:t>
            </a:r>
            <a:r>
              <a:rPr lang="ru-RU" i="1" dirty="0" err="1"/>
              <a:t>ұйымдастырылады</a:t>
            </a:r>
            <a:r>
              <a:rPr lang="ru-RU" i="1" dirty="0"/>
              <a:t>. </a:t>
            </a:r>
            <a:r>
              <a:rPr lang="ru-RU" i="1" dirty="0" err="1"/>
              <a:t>Бұл</a:t>
            </a:r>
            <a:r>
              <a:rPr lang="ru-RU" i="1" dirty="0"/>
              <a:t> </a:t>
            </a:r>
            <a:r>
              <a:rPr lang="ru-RU" i="1" dirty="0" err="1"/>
              <a:t>деңгейге</a:t>
            </a:r>
            <a:r>
              <a:rPr lang="ru-RU" i="1" dirty="0"/>
              <a:t> тек </a:t>
            </a:r>
            <a:r>
              <a:rPr lang="ru-RU" i="1" dirty="0" err="1"/>
              <a:t>физикалық</a:t>
            </a:r>
            <a:r>
              <a:rPr lang="ru-RU" i="1" dirty="0"/>
              <a:t> </a:t>
            </a:r>
            <a:r>
              <a:rPr lang="ru-RU" i="1" dirty="0" err="1"/>
              <a:t>зерттеулерге</a:t>
            </a:r>
            <a:r>
              <a:rPr lang="ru-RU" i="1" dirty="0"/>
              <a:t> </a:t>
            </a:r>
            <a:r>
              <a:rPr lang="ru-RU" i="1" dirty="0" err="1"/>
              <a:t>қызығушылық</a:t>
            </a:r>
            <a:r>
              <a:rPr lang="ru-RU" i="1" dirty="0"/>
              <a:t> </a:t>
            </a:r>
            <a:r>
              <a:rPr lang="ru-RU" i="1" dirty="0" err="1"/>
              <a:t>танытып</a:t>
            </a:r>
            <a:r>
              <a:rPr lang="ru-RU" i="1" dirty="0"/>
              <a:t>, осы </a:t>
            </a:r>
            <a:r>
              <a:rPr lang="ru-RU" i="1" dirty="0" err="1"/>
              <a:t>салада</a:t>
            </a:r>
            <a:r>
              <a:rPr lang="ru-RU" i="1" dirty="0"/>
              <a:t> </a:t>
            </a:r>
            <a:r>
              <a:rPr lang="ru-RU" i="1" dirty="0" err="1"/>
              <a:t>жұмыс</a:t>
            </a:r>
            <a:r>
              <a:rPr lang="ru-RU" i="1" dirty="0"/>
              <a:t> </a:t>
            </a:r>
            <a:r>
              <a:rPr lang="ru-RU" i="1" dirty="0" err="1"/>
              <a:t>жасағысы</a:t>
            </a:r>
            <a:r>
              <a:rPr lang="ru-RU" i="1" dirty="0"/>
              <a:t> </a:t>
            </a:r>
            <a:r>
              <a:rPr lang="ru-RU" i="1" dirty="0" err="1"/>
              <a:t>келетіндер</a:t>
            </a:r>
            <a:r>
              <a:rPr lang="ru-RU" i="1" dirty="0"/>
              <a:t> </a:t>
            </a:r>
            <a:r>
              <a:rPr lang="ru-RU" i="1" dirty="0" err="1"/>
              <a:t>қатысады</a:t>
            </a:r>
            <a:r>
              <a:rPr lang="ru-RU" i="1" dirty="0"/>
              <a:t>. </a:t>
            </a:r>
            <a:r>
              <a:rPr lang="ru-RU" i="1" dirty="0" err="1"/>
              <a:t>Сыныптан</a:t>
            </a:r>
            <a:r>
              <a:rPr lang="ru-RU" i="1" dirty="0"/>
              <a:t> </a:t>
            </a:r>
            <a:r>
              <a:rPr lang="ru-RU" i="1" dirty="0" err="1"/>
              <a:t>тыс</a:t>
            </a:r>
            <a:r>
              <a:rPr lang="ru-RU" i="1" dirty="0"/>
              <a:t> </a:t>
            </a:r>
            <a:r>
              <a:rPr lang="ru-RU" i="1" dirty="0" err="1"/>
              <a:t>сабақтар</a:t>
            </a:r>
            <a:r>
              <a:rPr lang="ru-RU" i="1" dirty="0"/>
              <a:t> </a:t>
            </a:r>
            <a:r>
              <a:rPr lang="ru-RU" i="1" dirty="0" err="1"/>
              <a:t>оқушыларға</a:t>
            </a:r>
            <a:r>
              <a:rPr lang="ru-RU" i="1" dirty="0"/>
              <a:t> </a:t>
            </a:r>
            <a:r>
              <a:rPr lang="ru-RU" i="1" dirty="0" err="1"/>
              <a:t>жоғары</a:t>
            </a:r>
            <a:r>
              <a:rPr lang="ru-RU" i="1" dirty="0"/>
              <a:t> </a:t>
            </a:r>
            <a:r>
              <a:rPr lang="ru-RU" i="1" dirty="0" err="1"/>
              <a:t>деңгейдегі</a:t>
            </a:r>
            <a:r>
              <a:rPr lang="ru-RU" i="1" dirty="0"/>
              <a:t> </a:t>
            </a:r>
            <a:r>
              <a:rPr lang="ru-RU" i="1" dirty="0" err="1"/>
              <a:t>зерттеу</a:t>
            </a:r>
            <a:r>
              <a:rPr lang="ru-RU" i="1" dirty="0"/>
              <a:t> </a:t>
            </a:r>
            <a:r>
              <a:rPr lang="ru-RU" i="1" dirty="0" err="1"/>
              <a:t>дағдыларын</a:t>
            </a:r>
            <a:r>
              <a:rPr lang="ru-RU" i="1" dirty="0"/>
              <a:t> </a:t>
            </a:r>
            <a:r>
              <a:rPr lang="ru-RU" i="1" dirty="0" err="1"/>
              <a:t>қалыптастыруға</a:t>
            </a:r>
            <a:r>
              <a:rPr lang="ru-RU" i="1" dirty="0"/>
              <a:t> </a:t>
            </a:r>
            <a:r>
              <a:rPr lang="ru-RU" i="1" dirty="0" err="1"/>
              <a:t>ықпал</a:t>
            </a:r>
            <a:r>
              <a:rPr lang="ru-RU" i="1" dirty="0"/>
              <a:t> </a:t>
            </a:r>
            <a:r>
              <a:rPr lang="ru-RU" i="1" dirty="0" err="1"/>
              <a:t>етеді</a:t>
            </a:r>
            <a:r>
              <a:rPr lang="ru-RU" i="1" dirty="0"/>
              <a:t>. </a:t>
            </a:r>
            <a:r>
              <a:rPr lang="ru-RU" i="1" dirty="0" err="1"/>
              <a:t>Сыныптан</a:t>
            </a:r>
            <a:r>
              <a:rPr lang="ru-RU" i="1" dirty="0"/>
              <a:t> </a:t>
            </a:r>
            <a:r>
              <a:rPr lang="ru-RU" i="1" dirty="0" err="1"/>
              <a:t>тыс</a:t>
            </a:r>
            <a:r>
              <a:rPr lang="ru-RU" i="1" dirty="0"/>
              <a:t> </a:t>
            </a:r>
            <a:r>
              <a:rPr lang="ru-RU" i="1" dirty="0" err="1"/>
              <a:t>сабақтарда</a:t>
            </a:r>
            <a:r>
              <a:rPr lang="ru-RU" i="1" dirty="0"/>
              <a:t> </a:t>
            </a:r>
            <a:r>
              <a:rPr lang="ru-RU" i="1" dirty="0" err="1"/>
              <a:t>мұғалімнің</a:t>
            </a:r>
            <a:r>
              <a:rPr lang="ru-RU" i="1" dirty="0"/>
              <a:t> </a:t>
            </a:r>
            <a:r>
              <a:rPr lang="ru-RU" i="1" dirty="0" err="1"/>
              <a:t>уақыты</a:t>
            </a:r>
            <a:r>
              <a:rPr lang="ru-RU" i="1" dirty="0"/>
              <a:t> мен </a:t>
            </a:r>
            <a:r>
              <a:rPr lang="ru-RU" i="1" dirty="0" err="1"/>
              <a:t>сабақ</a:t>
            </a:r>
            <a:r>
              <a:rPr lang="ru-RU" i="1" dirty="0"/>
              <a:t> </a:t>
            </a:r>
            <a:r>
              <a:rPr lang="ru-RU" i="1" dirty="0" err="1"/>
              <a:t>мазмұны</a:t>
            </a:r>
            <a:r>
              <a:rPr lang="ru-RU" i="1" dirty="0"/>
              <a:t> </a:t>
            </a:r>
            <a:r>
              <a:rPr lang="ru-RU" i="1" dirty="0" err="1"/>
              <a:t>шектелмеген</a:t>
            </a:r>
            <a:r>
              <a:rPr lang="ru-RU" i="1" dirty="0"/>
              <a:t>. </a:t>
            </a:r>
            <a:endParaRPr lang="ru-RU" b="1" i="1" dirty="0"/>
          </a:p>
          <a:p>
            <a:pPr marL="342900" indent="-342900">
              <a:buFont typeface="+mj-lt"/>
              <a:buAutoNum type="arabicPeriod"/>
            </a:pPr>
            <a:r>
              <a:rPr lang="kk-KZ" b="1" i="1" dirty="0"/>
              <a:t>Физика бойынша оқушылардың жеке оқу зерттеулері</a:t>
            </a:r>
            <a:r>
              <a:rPr lang="ru-KZ" sz="23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kk-KZ" dirty="0"/>
              <a:t> </a:t>
            </a:r>
            <a:r>
              <a:rPr lang="kk-KZ" i="1" dirty="0"/>
              <a:t>оқушы оқу-зерттеу қызметін жеке орындай алады. Оқушы зерттеудің барлық кезеңдерін ұзақ кақыт бойы дәйекті түрде орындайды. Мұндай қызмет оқу-зерттеу жұмысын конференциялар мен конкурстарда қорғау арқылы аяқталады. Оқушылардың зерттеу дағдыларын деңгейлеп қалыптастыру ең тиімді тәсіл болып табылады.</a:t>
            </a:r>
            <a:endParaRPr lang="ru-RU" i="1" dirty="0"/>
          </a:p>
          <a:p>
            <a:pPr marL="342900" indent="-342900">
              <a:buFont typeface="+mj-lt"/>
              <a:buAutoNum type="arabicPeriod"/>
            </a:pPr>
            <a:endParaRPr lang="ru-KZ" sz="23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1D72ECC8-3B21-4F07-8199-B4DCFEDF8B82}"/>
              </a:ext>
            </a:extLst>
          </p:cNvPr>
          <p:cNvSpPr/>
          <p:nvPr/>
        </p:nvSpPr>
        <p:spPr>
          <a:xfrm>
            <a:off x="1903449" y="349550"/>
            <a:ext cx="9096401" cy="461665"/>
          </a:xfrm>
          <a:prstGeom prst="rect">
            <a:avLst/>
          </a:prstGeom>
        </p:spPr>
        <p:txBody>
          <a:bodyPr wrap="none">
            <a:spAutoFit/>
          </a:bodyPr>
          <a:lstStyle/>
          <a:p>
            <a:r>
              <a:rPr lang="ru-RU" sz="2400" b="1" dirty="0">
                <a:solidFill>
                  <a:srgbClr val="C00000"/>
                </a:solidFill>
                <a:latin typeface="Times New Roman" panose="02020603050405020304" pitchFamily="18" charset="0"/>
                <a:ea typeface="Calibri" panose="020F0502020204030204" pitchFamily="34" charset="0"/>
              </a:rPr>
              <a:t>6.Оқушылардың </a:t>
            </a:r>
            <a:r>
              <a:rPr lang="ru-RU" sz="2400" b="1" dirty="0" err="1">
                <a:solidFill>
                  <a:srgbClr val="C00000"/>
                </a:solidFill>
                <a:latin typeface="Times New Roman" panose="02020603050405020304" pitchFamily="18" charset="0"/>
                <a:ea typeface="Calibri" panose="020F0502020204030204" pitchFamily="34" charset="0"/>
              </a:rPr>
              <a:t>мектептегі</a:t>
            </a:r>
            <a:r>
              <a:rPr lang="ru-RU" sz="2400" b="1" dirty="0">
                <a:solidFill>
                  <a:srgbClr val="C00000"/>
                </a:solidFill>
                <a:latin typeface="Times New Roman" panose="02020603050405020304" pitchFamily="18" charset="0"/>
                <a:ea typeface="Calibri" panose="020F0502020204030204" pitchFamily="34" charset="0"/>
              </a:rPr>
              <a:t> </a:t>
            </a:r>
            <a:r>
              <a:rPr lang="ru-RU" sz="2400" b="1" dirty="0" err="1">
                <a:solidFill>
                  <a:srgbClr val="C00000"/>
                </a:solidFill>
                <a:latin typeface="Times New Roman" panose="02020603050405020304" pitchFamily="18" charset="0"/>
                <a:ea typeface="Calibri" panose="020F0502020204030204" pitchFamily="34" charset="0"/>
              </a:rPr>
              <a:t>оқу-зерттеу</a:t>
            </a:r>
            <a:r>
              <a:rPr lang="ru-RU" sz="2400" b="1" dirty="0">
                <a:solidFill>
                  <a:srgbClr val="C00000"/>
                </a:solidFill>
                <a:latin typeface="Times New Roman" panose="02020603050405020304" pitchFamily="18" charset="0"/>
                <a:ea typeface="Calibri" panose="020F0502020204030204" pitchFamily="34" charset="0"/>
              </a:rPr>
              <a:t> </a:t>
            </a:r>
            <a:r>
              <a:rPr lang="ru-RU" sz="2400" b="1" dirty="0" err="1">
                <a:solidFill>
                  <a:srgbClr val="C00000"/>
                </a:solidFill>
                <a:latin typeface="Times New Roman" panose="02020603050405020304" pitchFamily="18" charset="0"/>
                <a:ea typeface="Calibri" panose="020F0502020204030204" pitchFamily="34" charset="0"/>
              </a:rPr>
              <a:t>қызметін</a:t>
            </a:r>
            <a:r>
              <a:rPr lang="ru-RU" sz="2400" b="1" dirty="0">
                <a:solidFill>
                  <a:srgbClr val="C00000"/>
                </a:solidFill>
                <a:latin typeface="Times New Roman" panose="02020603050405020304" pitchFamily="18" charset="0"/>
                <a:ea typeface="Calibri" panose="020F0502020204030204" pitchFamily="34" charset="0"/>
              </a:rPr>
              <a:t> </a:t>
            </a:r>
            <a:r>
              <a:rPr lang="ru-RU" sz="2400" b="1" dirty="0" err="1">
                <a:solidFill>
                  <a:srgbClr val="C00000"/>
                </a:solidFill>
                <a:latin typeface="Times New Roman" panose="02020603050405020304" pitchFamily="18" charset="0"/>
                <a:ea typeface="Calibri" panose="020F0502020204030204" pitchFamily="34" charset="0"/>
              </a:rPr>
              <a:t>жүзеге</a:t>
            </a:r>
            <a:r>
              <a:rPr lang="ru-RU" sz="2400" b="1" dirty="0">
                <a:solidFill>
                  <a:srgbClr val="C00000"/>
                </a:solidFill>
                <a:latin typeface="Times New Roman" panose="02020603050405020304" pitchFamily="18" charset="0"/>
                <a:ea typeface="Calibri" panose="020F0502020204030204" pitchFamily="34" charset="0"/>
              </a:rPr>
              <a:t> </a:t>
            </a:r>
            <a:r>
              <a:rPr lang="ru-RU" sz="2400" b="1" dirty="0" err="1">
                <a:solidFill>
                  <a:srgbClr val="C00000"/>
                </a:solidFill>
                <a:latin typeface="Times New Roman" panose="02020603050405020304" pitchFamily="18" charset="0"/>
                <a:ea typeface="Calibri" panose="020F0502020204030204" pitchFamily="34" charset="0"/>
              </a:rPr>
              <a:t>асыру</a:t>
            </a:r>
            <a:endParaRPr lang="ru-RU" sz="2400" b="1" dirty="0">
              <a:solidFill>
                <a:srgbClr val="C00000"/>
              </a:solidFill>
            </a:endParaRPr>
          </a:p>
        </p:txBody>
      </p:sp>
    </p:spTree>
    <p:extLst>
      <p:ext uri="{BB962C8B-B14F-4D97-AF65-F5344CB8AC3E}">
        <p14:creationId xmlns:p14="http://schemas.microsoft.com/office/powerpoint/2010/main" val="317222682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11" name="Схема 10">
            <a:extLst>
              <a:ext uri="{FF2B5EF4-FFF2-40B4-BE49-F238E27FC236}">
                <a16:creationId xmlns:a16="http://schemas.microsoft.com/office/drawing/2014/main" id="{EF365446-9601-4176-BDAD-C1DECCBFA6A2}"/>
              </a:ext>
            </a:extLst>
          </p:cNvPr>
          <p:cNvGraphicFramePr/>
          <p:nvPr>
            <p:extLst>
              <p:ext uri="{D42A27DB-BD31-4B8C-83A1-F6EECF244321}">
                <p14:modId xmlns:p14="http://schemas.microsoft.com/office/powerpoint/2010/main" val="117963679"/>
              </p:ext>
            </p:extLst>
          </p:nvPr>
        </p:nvGraphicFramePr>
        <p:xfrm>
          <a:off x="1822562" y="490208"/>
          <a:ext cx="7429521" cy="57713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9" name="Прямая со стрелкой 8">
            <a:extLst>
              <a:ext uri="{FF2B5EF4-FFF2-40B4-BE49-F238E27FC236}">
                <a16:creationId xmlns:a16="http://schemas.microsoft.com/office/drawing/2014/main" id="{81E0DBF5-87AA-4EE7-B7E0-2ADEAFF2E364}"/>
              </a:ext>
            </a:extLst>
          </p:cNvPr>
          <p:cNvCxnSpPr>
            <a:cxnSpLocks/>
          </p:cNvCxnSpPr>
          <p:nvPr/>
        </p:nvCxnSpPr>
        <p:spPr>
          <a:xfrm>
            <a:off x="5750974" y="1712296"/>
            <a:ext cx="609600" cy="10382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7" name="Прямая со стрелкой 56">
            <a:extLst>
              <a:ext uri="{FF2B5EF4-FFF2-40B4-BE49-F238E27FC236}">
                <a16:creationId xmlns:a16="http://schemas.microsoft.com/office/drawing/2014/main" id="{84CE8BD5-F7FF-46F0-B2F1-C4C5590268C6}"/>
              </a:ext>
            </a:extLst>
          </p:cNvPr>
          <p:cNvCxnSpPr/>
          <p:nvPr/>
        </p:nvCxnSpPr>
        <p:spPr>
          <a:xfrm>
            <a:off x="5855750" y="1907664"/>
            <a:ext cx="1905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Прямая со стрелкой 58">
            <a:extLst>
              <a:ext uri="{FF2B5EF4-FFF2-40B4-BE49-F238E27FC236}">
                <a16:creationId xmlns:a16="http://schemas.microsoft.com/office/drawing/2014/main" id="{7344CD15-80E8-4D79-B206-0E85F388EC45}"/>
              </a:ext>
            </a:extLst>
          </p:cNvPr>
          <p:cNvCxnSpPr>
            <a:cxnSpLocks/>
          </p:cNvCxnSpPr>
          <p:nvPr/>
        </p:nvCxnSpPr>
        <p:spPr>
          <a:xfrm flipH="1">
            <a:off x="5724525" y="1838325"/>
            <a:ext cx="1905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Прямая со стрелкой 61">
            <a:extLst>
              <a:ext uri="{FF2B5EF4-FFF2-40B4-BE49-F238E27FC236}">
                <a16:creationId xmlns:a16="http://schemas.microsoft.com/office/drawing/2014/main" id="{6B08B783-6B5D-456E-87E7-E0CA548674F6}"/>
              </a:ext>
            </a:extLst>
          </p:cNvPr>
          <p:cNvCxnSpPr>
            <a:cxnSpLocks/>
          </p:cNvCxnSpPr>
          <p:nvPr/>
        </p:nvCxnSpPr>
        <p:spPr>
          <a:xfrm>
            <a:off x="5696775" y="1662412"/>
            <a:ext cx="628650" cy="24193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7" name="Прямая со стрелкой 66">
            <a:extLst>
              <a:ext uri="{FF2B5EF4-FFF2-40B4-BE49-F238E27FC236}">
                <a16:creationId xmlns:a16="http://schemas.microsoft.com/office/drawing/2014/main" id="{069F5D31-5493-49B2-AC6F-07C9B2071242}"/>
              </a:ext>
            </a:extLst>
          </p:cNvPr>
          <p:cNvCxnSpPr>
            <a:cxnSpLocks/>
          </p:cNvCxnSpPr>
          <p:nvPr/>
        </p:nvCxnSpPr>
        <p:spPr>
          <a:xfrm>
            <a:off x="5750974" y="1842223"/>
            <a:ext cx="520253" cy="3635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528942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2" name="Rectangle 111">
            <a:extLst>
              <a:ext uri="{FF2B5EF4-FFF2-40B4-BE49-F238E27FC236}">
                <a16:creationId xmlns:a16="http://schemas.microsoft.com/office/drawing/2014/main" id="{0786EB66-C867-4091-BE41-0977C3162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a:extLst>
              <a:ext uri="{FF2B5EF4-FFF2-40B4-BE49-F238E27FC236}">
                <a16:creationId xmlns:a16="http://schemas.microsoft.com/office/drawing/2014/main" id="{49AC298A-B9B9-4BAB-BCF5-45A44E5BA7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115">
            <a:extLst>
              <a:ext uri="{FF2B5EF4-FFF2-40B4-BE49-F238E27FC236}">
                <a16:creationId xmlns:a16="http://schemas.microsoft.com/office/drawing/2014/main" id="{81BF8F48-5FE7-4A46-8BEB-AF2AE44CD2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8" name="Group 117">
            <a:extLst>
              <a:ext uri="{FF2B5EF4-FFF2-40B4-BE49-F238E27FC236}">
                <a16:creationId xmlns:a16="http://schemas.microsoft.com/office/drawing/2014/main" id="{117AB195-E690-4959-B435-3BC469C2CA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19"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2" name="Group 131">
            <a:extLst>
              <a:ext uri="{FF2B5EF4-FFF2-40B4-BE49-F238E27FC236}">
                <a16:creationId xmlns:a16="http://schemas.microsoft.com/office/drawing/2014/main" id="{9D9672DB-F953-4898-9C52-03A164FADE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133"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8" name="Заголовок 1">
            <a:extLst>
              <a:ext uri="{FF2B5EF4-FFF2-40B4-BE49-F238E27FC236}">
                <a16:creationId xmlns:a16="http://schemas.microsoft.com/office/drawing/2014/main" id="{274D7792-7E79-4D67-987E-3064A69300A4}"/>
              </a:ext>
            </a:extLst>
          </p:cNvPr>
          <p:cNvSpPr>
            <a:spLocks noGrp="1"/>
          </p:cNvSpPr>
          <p:nvPr>
            <p:ph type="title"/>
          </p:nvPr>
        </p:nvSpPr>
        <p:spPr>
          <a:xfrm>
            <a:off x="838200" y="2195716"/>
            <a:ext cx="10515600" cy="1325563"/>
          </a:xfrm>
        </p:spPr>
        <p:txBody>
          <a:bodyPr>
            <a:normAutofit/>
          </a:bodyPr>
          <a:lstStyle/>
          <a:p>
            <a:pPr algn="ctr"/>
            <a:r>
              <a:rPr lang="ru-RU" sz="4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НАЗАРЛАРЫҢЫЗҒА РАҚМЕТ!</a:t>
            </a:r>
          </a:p>
        </p:txBody>
      </p:sp>
    </p:spTree>
    <p:extLst>
      <p:ext uri="{BB962C8B-B14F-4D97-AF65-F5344CB8AC3E}">
        <p14:creationId xmlns:p14="http://schemas.microsoft.com/office/powerpoint/2010/main" val="2217103720"/>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Объект 2"/>
          <p:cNvSpPr>
            <a:spLocks noGrp="1"/>
          </p:cNvSpPr>
          <p:nvPr>
            <p:ph idx="1"/>
          </p:nvPr>
        </p:nvSpPr>
        <p:spPr>
          <a:xfrm>
            <a:off x="5386709" y="2665501"/>
            <a:ext cx="5947247" cy="2625247"/>
          </a:xfrm>
        </p:spPr>
        <p:txBody>
          <a:bodyPr anchor="ctr">
            <a:normAutofit/>
          </a:bodyPr>
          <a:lstStyle/>
          <a:p>
            <a:pPr>
              <a:spcBef>
                <a:spcPts val="0"/>
              </a:spcBef>
            </a:pPr>
            <a:r>
              <a:rPr lang="ru-RU" b="1" dirty="0" err="1">
                <a:solidFill>
                  <a:schemeClr val="bg1"/>
                </a:solidFill>
                <a:effectLst>
                  <a:outerShdw blurRad="38100" dist="38100" dir="2700000" algn="tl">
                    <a:srgbClr val="000000">
                      <a:alpha val="43137"/>
                    </a:srgbClr>
                  </a:outerShdw>
                </a:effectLst>
              </a:rPr>
              <a:t>Оқушылардың</a:t>
            </a:r>
            <a:r>
              <a:rPr lang="ru-RU" b="1" dirty="0">
                <a:solidFill>
                  <a:schemeClr val="bg1"/>
                </a:solidFill>
                <a:effectLst>
                  <a:outerShdw blurRad="38100" dist="38100" dir="2700000" algn="tl">
                    <a:srgbClr val="000000">
                      <a:alpha val="43137"/>
                    </a:srgbClr>
                  </a:outerShdw>
                </a:effectLst>
              </a:rPr>
              <a:t> </a:t>
            </a:r>
            <a:r>
              <a:rPr lang="ru-RU" b="1" dirty="0" err="1">
                <a:solidFill>
                  <a:schemeClr val="bg1"/>
                </a:solidFill>
                <a:effectLst>
                  <a:outerShdw blurRad="38100" dist="38100" dir="2700000" algn="tl">
                    <a:srgbClr val="000000">
                      <a:alpha val="43137"/>
                    </a:srgbClr>
                  </a:outerShdw>
                </a:effectLst>
              </a:rPr>
              <a:t>зерттеу</a:t>
            </a:r>
            <a:r>
              <a:rPr lang="ru-RU" b="1" dirty="0">
                <a:solidFill>
                  <a:schemeClr val="bg1"/>
                </a:solidFill>
                <a:effectLst>
                  <a:outerShdw blurRad="38100" dist="38100" dir="2700000" algn="tl">
                    <a:srgbClr val="000000">
                      <a:alpha val="43137"/>
                    </a:srgbClr>
                  </a:outerShdw>
                </a:effectLst>
              </a:rPr>
              <a:t> </a:t>
            </a:r>
            <a:r>
              <a:rPr lang="ru-RU" b="1" dirty="0" err="1">
                <a:solidFill>
                  <a:schemeClr val="bg1"/>
                </a:solidFill>
                <a:effectLst>
                  <a:outerShdw blurRad="38100" dist="38100" dir="2700000" algn="tl">
                    <a:srgbClr val="000000">
                      <a:alpha val="43137"/>
                    </a:srgbClr>
                  </a:outerShdw>
                </a:effectLst>
              </a:rPr>
              <a:t>дағдыларын</a:t>
            </a:r>
            <a:r>
              <a:rPr lang="ru-RU" b="1" dirty="0">
                <a:solidFill>
                  <a:schemeClr val="bg1"/>
                </a:solidFill>
                <a:effectLst>
                  <a:outerShdw blurRad="38100" dist="38100" dir="2700000" algn="tl">
                    <a:srgbClr val="000000">
                      <a:alpha val="43137"/>
                    </a:srgbClr>
                  </a:outerShdw>
                </a:effectLst>
              </a:rPr>
              <a:t> </a:t>
            </a:r>
            <a:r>
              <a:rPr lang="ru-RU" b="1" dirty="0" err="1">
                <a:solidFill>
                  <a:schemeClr val="bg1"/>
                </a:solidFill>
                <a:effectLst>
                  <a:outerShdw blurRad="38100" dist="38100" dir="2700000" algn="tl">
                    <a:srgbClr val="000000">
                      <a:alpha val="43137"/>
                    </a:srgbClr>
                  </a:outerShdw>
                </a:effectLst>
              </a:rPr>
              <a:t>қалыптастыру</a:t>
            </a:r>
            <a:endParaRPr lang="ru-RU" sz="4000"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CA7134B2-3F4C-4032-91C7-EE8B2626C099}"/>
              </a:ext>
            </a:extLst>
          </p:cNvPr>
          <p:cNvSpPr txBox="1"/>
          <p:nvPr/>
        </p:nvSpPr>
        <p:spPr>
          <a:xfrm>
            <a:off x="1045001" y="1866478"/>
            <a:ext cx="3696376" cy="1200329"/>
          </a:xfrm>
          <a:prstGeom prst="rect">
            <a:avLst/>
          </a:prstGeom>
          <a:noFill/>
        </p:spPr>
        <p:txBody>
          <a:bodyPr wrap="square" anchor="ctr">
            <a:spAutoFit/>
          </a:bodyPr>
          <a:lstStyle/>
          <a:p>
            <a:pPr marL="0" indent="0">
              <a:buNone/>
            </a:pPr>
            <a:r>
              <a:rPr lang="kk-KZ" sz="3600"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ДӘРІС ЖОСПАРЫ</a:t>
            </a:r>
            <a:r>
              <a:rPr lang="ru-RU" sz="3600"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186548781"/>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5CFB95D-8C09-DE24-39F9-8657558EA20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39071C6-44FC-74E8-E08F-60D46180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D26B29D-6A3B-5742-FCE4-7AEE447D8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702217F-A08A-BE07-2497-CE5F76501A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45D36B2-44CA-041F-F0B7-C5DEAC6ED69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45D4CF0-BCF8-A47F-DDCC-C63EE34C01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6" name="Rectangle 66">
              <a:extLst>
                <a:ext uri="{FF2B5EF4-FFF2-40B4-BE49-F238E27FC236}">
                  <a16:creationId xmlns:a16="http://schemas.microsoft.com/office/drawing/2014/main" id="{2982BEE1-E9B0-8A08-425F-964F857187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7" name="Rectangle 64">
              <a:extLst>
                <a:ext uri="{FF2B5EF4-FFF2-40B4-BE49-F238E27FC236}">
                  <a16:creationId xmlns:a16="http://schemas.microsoft.com/office/drawing/2014/main" id="{ADE3E8A1-1ADD-937A-90E7-C4C26FB49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8" name="Rectangle 66">
              <a:extLst>
                <a:ext uri="{FF2B5EF4-FFF2-40B4-BE49-F238E27FC236}">
                  <a16:creationId xmlns:a16="http://schemas.microsoft.com/office/drawing/2014/main" id="{45B81036-B91D-083D-0276-D8A425429C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9" name="Rectangle 64">
              <a:extLst>
                <a:ext uri="{FF2B5EF4-FFF2-40B4-BE49-F238E27FC236}">
                  <a16:creationId xmlns:a16="http://schemas.microsoft.com/office/drawing/2014/main" id="{E8BD86CA-D182-AC56-6F84-D6B6CEA074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0" name="Rectangle 66">
              <a:extLst>
                <a:ext uri="{FF2B5EF4-FFF2-40B4-BE49-F238E27FC236}">
                  <a16:creationId xmlns:a16="http://schemas.microsoft.com/office/drawing/2014/main" id="{E22C35BE-04A1-13CA-F5D0-2D6247B599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1" name="Rectangle 64">
              <a:extLst>
                <a:ext uri="{FF2B5EF4-FFF2-40B4-BE49-F238E27FC236}">
                  <a16:creationId xmlns:a16="http://schemas.microsoft.com/office/drawing/2014/main" id="{5E99B2EA-6137-B3A4-DD9D-E422A6B867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2" name="Rectangle 66">
              <a:extLst>
                <a:ext uri="{FF2B5EF4-FFF2-40B4-BE49-F238E27FC236}">
                  <a16:creationId xmlns:a16="http://schemas.microsoft.com/office/drawing/2014/main" id="{4C02CFA4-7C0A-DB87-78C7-35A0DFE78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3" name="Rectangle 64">
              <a:extLst>
                <a:ext uri="{FF2B5EF4-FFF2-40B4-BE49-F238E27FC236}">
                  <a16:creationId xmlns:a16="http://schemas.microsoft.com/office/drawing/2014/main" id="{88FB3F99-77B5-DF80-1E91-6CAE50959E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4" name="Rectangle 66">
              <a:extLst>
                <a:ext uri="{FF2B5EF4-FFF2-40B4-BE49-F238E27FC236}">
                  <a16:creationId xmlns:a16="http://schemas.microsoft.com/office/drawing/2014/main" id="{2CE93A75-1D6A-5601-D3A6-F2657D0153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5" name="Rectangle 64">
              <a:extLst>
                <a:ext uri="{FF2B5EF4-FFF2-40B4-BE49-F238E27FC236}">
                  <a16:creationId xmlns:a16="http://schemas.microsoft.com/office/drawing/2014/main" id="{99E7BD88-4B2B-72E0-60CF-ABE67C1818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6" name="Rectangle 66">
              <a:extLst>
                <a:ext uri="{FF2B5EF4-FFF2-40B4-BE49-F238E27FC236}">
                  <a16:creationId xmlns:a16="http://schemas.microsoft.com/office/drawing/2014/main" id="{0A3BFE44-3B82-F790-14F7-1D4DAE534A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grpSp>
      <p:grpSp>
        <p:nvGrpSpPr>
          <p:cNvPr id="28" name="Group 27">
            <a:extLst>
              <a:ext uri="{FF2B5EF4-FFF2-40B4-BE49-F238E27FC236}">
                <a16:creationId xmlns:a16="http://schemas.microsoft.com/office/drawing/2014/main" id="{A76A261E-A213-4BC0-0D07-C667094A456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5BE4CCB8-006F-5B6C-061B-E6FFB2DB8C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0" name="Rectangle 59">
              <a:extLst>
                <a:ext uri="{FF2B5EF4-FFF2-40B4-BE49-F238E27FC236}">
                  <a16:creationId xmlns:a16="http://schemas.microsoft.com/office/drawing/2014/main" id="{23111588-E34A-82DE-3CED-B5CD4487CC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1" name="Rectangle 62">
              <a:extLst>
                <a:ext uri="{FF2B5EF4-FFF2-40B4-BE49-F238E27FC236}">
                  <a16:creationId xmlns:a16="http://schemas.microsoft.com/office/drawing/2014/main" id="{E6BE7E12-219C-E041-DA40-864A1F0D7F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2" name="Rectangle 64">
              <a:extLst>
                <a:ext uri="{FF2B5EF4-FFF2-40B4-BE49-F238E27FC236}">
                  <a16:creationId xmlns:a16="http://schemas.microsoft.com/office/drawing/2014/main" id="{F8958868-3911-8400-BC06-9A038CEA45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3" name="Rectangle 66">
              <a:extLst>
                <a:ext uri="{FF2B5EF4-FFF2-40B4-BE49-F238E27FC236}">
                  <a16:creationId xmlns:a16="http://schemas.microsoft.com/office/drawing/2014/main" id="{22FFC618-A344-C1EF-D117-428E04EFCC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4" name="Rectangle 2">
              <a:extLst>
                <a:ext uri="{FF2B5EF4-FFF2-40B4-BE49-F238E27FC236}">
                  <a16:creationId xmlns:a16="http://schemas.microsoft.com/office/drawing/2014/main" id="{008F59FA-7C34-1EC2-12C9-D08474ED83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5" name="Rectangle 59">
              <a:extLst>
                <a:ext uri="{FF2B5EF4-FFF2-40B4-BE49-F238E27FC236}">
                  <a16:creationId xmlns:a16="http://schemas.microsoft.com/office/drawing/2014/main" id="{1F831F62-6762-364C-3110-20B47A074C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6" name="Rectangle 62">
              <a:extLst>
                <a:ext uri="{FF2B5EF4-FFF2-40B4-BE49-F238E27FC236}">
                  <a16:creationId xmlns:a16="http://schemas.microsoft.com/office/drawing/2014/main" id="{9FC084F3-148A-F673-E836-813010269E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7" name="Rectangle 64">
              <a:extLst>
                <a:ext uri="{FF2B5EF4-FFF2-40B4-BE49-F238E27FC236}">
                  <a16:creationId xmlns:a16="http://schemas.microsoft.com/office/drawing/2014/main" id="{19CB56FB-8650-1B24-1133-4A600A13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8" name="Rectangle 66">
              <a:extLst>
                <a:ext uri="{FF2B5EF4-FFF2-40B4-BE49-F238E27FC236}">
                  <a16:creationId xmlns:a16="http://schemas.microsoft.com/office/drawing/2014/main" id="{477A1773-04DD-8E92-8E40-22FD35B122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9" name="Rectangle 2">
              <a:extLst>
                <a:ext uri="{FF2B5EF4-FFF2-40B4-BE49-F238E27FC236}">
                  <a16:creationId xmlns:a16="http://schemas.microsoft.com/office/drawing/2014/main" id="{F9349DD5-75DD-45E2-2E4F-96BBA996D6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0" name="Rectangle 59">
              <a:extLst>
                <a:ext uri="{FF2B5EF4-FFF2-40B4-BE49-F238E27FC236}">
                  <a16:creationId xmlns:a16="http://schemas.microsoft.com/office/drawing/2014/main" id="{DB05FF76-519C-1C6E-9F13-F5630F8154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1" name="Rectangle 62">
              <a:extLst>
                <a:ext uri="{FF2B5EF4-FFF2-40B4-BE49-F238E27FC236}">
                  <a16:creationId xmlns:a16="http://schemas.microsoft.com/office/drawing/2014/main" id="{81788426-569C-C69A-8045-637A177F47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2" name="Rectangle 64">
              <a:extLst>
                <a:ext uri="{FF2B5EF4-FFF2-40B4-BE49-F238E27FC236}">
                  <a16:creationId xmlns:a16="http://schemas.microsoft.com/office/drawing/2014/main" id="{9D1F248E-979D-7E52-E32E-96633C8192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3" name="Rectangle 66">
              <a:extLst>
                <a:ext uri="{FF2B5EF4-FFF2-40B4-BE49-F238E27FC236}">
                  <a16:creationId xmlns:a16="http://schemas.microsoft.com/office/drawing/2014/main" id="{45526868-FEB2-212F-FBD4-C102EF64D0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4" name="Rectangle 2">
              <a:extLst>
                <a:ext uri="{FF2B5EF4-FFF2-40B4-BE49-F238E27FC236}">
                  <a16:creationId xmlns:a16="http://schemas.microsoft.com/office/drawing/2014/main" id="{9F00597E-F590-D39B-3E05-B44566553F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5" name="Rectangle 59">
              <a:extLst>
                <a:ext uri="{FF2B5EF4-FFF2-40B4-BE49-F238E27FC236}">
                  <a16:creationId xmlns:a16="http://schemas.microsoft.com/office/drawing/2014/main" id="{1C1F8419-7F1B-9D6B-9D7E-89EF5B491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6" name="Rectangle 62">
              <a:extLst>
                <a:ext uri="{FF2B5EF4-FFF2-40B4-BE49-F238E27FC236}">
                  <a16:creationId xmlns:a16="http://schemas.microsoft.com/office/drawing/2014/main" id="{FBDD76FF-706A-2663-41B9-F649138162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7" name="Rectangle 64">
              <a:extLst>
                <a:ext uri="{FF2B5EF4-FFF2-40B4-BE49-F238E27FC236}">
                  <a16:creationId xmlns:a16="http://schemas.microsoft.com/office/drawing/2014/main" id="{30875EC1-A0E5-3D82-2A0A-005D2BC71F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8" name="Rectangle 66">
              <a:extLst>
                <a:ext uri="{FF2B5EF4-FFF2-40B4-BE49-F238E27FC236}">
                  <a16:creationId xmlns:a16="http://schemas.microsoft.com/office/drawing/2014/main" id="{EA76ACE7-1776-78EF-7DF5-C3E3F2998F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9" name="Rectangle 2">
              <a:extLst>
                <a:ext uri="{FF2B5EF4-FFF2-40B4-BE49-F238E27FC236}">
                  <a16:creationId xmlns:a16="http://schemas.microsoft.com/office/drawing/2014/main" id="{43350E49-1E78-DCB3-C395-50E9283E32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0" name="Rectangle 59">
              <a:extLst>
                <a:ext uri="{FF2B5EF4-FFF2-40B4-BE49-F238E27FC236}">
                  <a16:creationId xmlns:a16="http://schemas.microsoft.com/office/drawing/2014/main" id="{ABCB87F4-1A90-5318-B5DF-D330CB9ED3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1" name="Rectangle 62">
              <a:extLst>
                <a:ext uri="{FF2B5EF4-FFF2-40B4-BE49-F238E27FC236}">
                  <a16:creationId xmlns:a16="http://schemas.microsoft.com/office/drawing/2014/main" id="{C9BF6676-2BD6-02B9-E03A-A53E6C334D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2" name="Rectangle 64">
              <a:extLst>
                <a:ext uri="{FF2B5EF4-FFF2-40B4-BE49-F238E27FC236}">
                  <a16:creationId xmlns:a16="http://schemas.microsoft.com/office/drawing/2014/main" id="{C96CB253-22AB-CA28-10AF-FD4AE60C8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3" name="Rectangle 66">
              <a:extLst>
                <a:ext uri="{FF2B5EF4-FFF2-40B4-BE49-F238E27FC236}">
                  <a16:creationId xmlns:a16="http://schemas.microsoft.com/office/drawing/2014/main" id="{637720D2-290D-3208-9BDF-D1DCF81AA9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grpSp>
      <p:sp>
        <p:nvSpPr>
          <p:cNvPr id="60" name="Объект 2">
            <a:extLst>
              <a:ext uri="{FF2B5EF4-FFF2-40B4-BE49-F238E27FC236}">
                <a16:creationId xmlns:a16="http://schemas.microsoft.com/office/drawing/2014/main" id="{1B5023FE-7A31-8E59-5133-383421B7F96B}"/>
              </a:ext>
            </a:extLst>
          </p:cNvPr>
          <p:cNvSpPr>
            <a:spLocks noGrp="1"/>
          </p:cNvSpPr>
          <p:nvPr>
            <p:ph idx="1"/>
          </p:nvPr>
        </p:nvSpPr>
        <p:spPr>
          <a:xfrm>
            <a:off x="827762" y="781071"/>
            <a:ext cx="5500858" cy="5112567"/>
          </a:xfrm>
        </p:spPr>
        <p:txBody>
          <a:bodyPr anchor="ctr">
            <a:normAutofit/>
          </a:bodyPr>
          <a:lstStyle/>
          <a:p>
            <a:pPr algn="just">
              <a:lnSpc>
                <a:spcPct val="107000"/>
              </a:lnSpc>
              <a:spcAft>
                <a:spcPts val="800"/>
              </a:spcAft>
            </a:pPr>
            <a:r>
              <a:rPr lang="ru-RU" sz="3200" dirty="0" err="1"/>
              <a:t>Оқушылардың</a:t>
            </a:r>
            <a:r>
              <a:rPr lang="ru-RU" sz="3200" dirty="0"/>
              <a:t> </a:t>
            </a:r>
            <a:r>
              <a:rPr lang="ru-RU" sz="3200" dirty="0" err="1"/>
              <a:t>зерттеу</a:t>
            </a:r>
            <a:r>
              <a:rPr lang="ru-RU" sz="3200" dirty="0"/>
              <a:t> </a:t>
            </a:r>
            <a:r>
              <a:rPr lang="ru-RU" sz="3200" dirty="0" err="1"/>
              <a:t>дағдыларын</a:t>
            </a:r>
            <a:r>
              <a:rPr lang="ru-RU" sz="3200" dirty="0"/>
              <a:t> </a:t>
            </a:r>
            <a:r>
              <a:rPr lang="ru-RU" sz="3200" dirty="0" err="1"/>
              <a:t>қалыптастыру</a:t>
            </a:r>
            <a:r>
              <a:rPr lang="ru-RU" sz="3200" dirty="0"/>
              <a:t> - </a:t>
            </a:r>
            <a:r>
              <a:rPr lang="ru-RU" sz="3200" dirty="0" err="1"/>
              <a:t>бұл</a:t>
            </a:r>
            <a:r>
              <a:rPr lang="ru-RU" sz="3200" dirty="0"/>
              <a:t> </a:t>
            </a:r>
            <a:r>
              <a:rPr lang="ru-RU" sz="3200" dirty="0" err="1"/>
              <a:t>ғылыми</a:t>
            </a:r>
            <a:r>
              <a:rPr lang="ru-RU" sz="3200" dirty="0"/>
              <a:t> </a:t>
            </a:r>
            <a:r>
              <a:rPr lang="ru-RU" sz="3200" dirty="0" err="1"/>
              <a:t>зерттеулер</a:t>
            </a:r>
            <a:r>
              <a:rPr lang="ru-RU" sz="3200" dirty="0"/>
              <a:t> </a:t>
            </a:r>
            <a:r>
              <a:rPr lang="ru-RU" sz="3200" dirty="0" err="1"/>
              <a:t>жүргізу</a:t>
            </a:r>
            <a:r>
              <a:rPr lang="ru-RU" sz="3200" dirty="0"/>
              <a:t> </a:t>
            </a:r>
            <a:r>
              <a:rPr lang="ru-RU" sz="3200" dirty="0" err="1"/>
              <a:t>және</a:t>
            </a:r>
            <a:r>
              <a:rPr lang="ru-RU" sz="3200" dirty="0"/>
              <a:t> </a:t>
            </a:r>
            <a:r>
              <a:rPr lang="ru-RU" sz="3200" dirty="0" err="1"/>
              <a:t>ақпаратты</a:t>
            </a:r>
            <a:r>
              <a:rPr lang="ru-RU" sz="3200" dirty="0"/>
              <a:t> </a:t>
            </a:r>
            <a:r>
              <a:rPr lang="ru-RU" sz="3200" dirty="0" err="1"/>
              <a:t>сыни</a:t>
            </a:r>
            <a:r>
              <a:rPr lang="ru-RU" sz="3200" dirty="0"/>
              <a:t> </a:t>
            </a:r>
            <a:r>
              <a:rPr lang="ru-RU" sz="3200" dirty="0" err="1"/>
              <a:t>тұрғыдан</a:t>
            </a:r>
            <a:r>
              <a:rPr lang="ru-RU" sz="3200" dirty="0"/>
              <a:t> </a:t>
            </a:r>
            <a:r>
              <a:rPr lang="ru-RU" sz="3200" dirty="0" err="1"/>
              <a:t>талдау</a:t>
            </a:r>
            <a:r>
              <a:rPr lang="ru-RU" sz="3200" dirty="0"/>
              <a:t> </a:t>
            </a:r>
            <a:r>
              <a:rPr lang="ru-RU" sz="3200" dirty="0" err="1"/>
              <a:t>үшін</a:t>
            </a:r>
            <a:r>
              <a:rPr lang="ru-RU" sz="3200" dirty="0"/>
              <a:t> </a:t>
            </a:r>
            <a:r>
              <a:rPr lang="ru-RU" sz="3200" dirty="0" err="1"/>
              <a:t>қажетті</a:t>
            </a:r>
            <a:r>
              <a:rPr lang="ru-RU" sz="3200" dirty="0"/>
              <a:t> </a:t>
            </a:r>
            <a:r>
              <a:rPr lang="ru-RU" sz="3200" dirty="0" err="1"/>
              <a:t>дағдыларды</a:t>
            </a:r>
            <a:r>
              <a:rPr lang="ru-RU" sz="3200" dirty="0"/>
              <a:t> </a:t>
            </a:r>
            <a:r>
              <a:rPr lang="ru-RU" sz="3200" dirty="0" err="1"/>
              <a:t>дамытуға</a:t>
            </a:r>
            <a:r>
              <a:rPr lang="ru-RU" sz="3200" dirty="0"/>
              <a:t> </a:t>
            </a:r>
            <a:r>
              <a:rPr lang="ru-RU" sz="3200" dirty="0" err="1"/>
              <a:t>бағытталған</a:t>
            </a:r>
            <a:r>
              <a:rPr lang="ru-RU" sz="3200" dirty="0"/>
              <a:t> процесс</a:t>
            </a:r>
            <a:r>
              <a:rPr lang="ru-RU" dirty="0"/>
              <a:t>.</a:t>
            </a:r>
            <a:endParaRPr lang="ru-RU" sz="2000" b="1" dirty="0">
              <a:solidFill>
                <a:srgbClr val="002060"/>
              </a:solidFill>
              <a:latin typeface="Arial" panose="020B0604020202020204" pitchFamily="34" charset="0"/>
              <a:ea typeface="Calibri" panose="020F0502020204030204" pitchFamily="34" charset="0"/>
              <a:cs typeface="Arial" panose="020B0604020202020204" pitchFamily="34" charset="0"/>
            </a:endParaRPr>
          </a:p>
        </p:txBody>
      </p:sp>
      <p:sp>
        <p:nvSpPr>
          <p:cNvPr id="2" name="Скругленный прямоугольник 4">
            <a:extLst>
              <a:ext uri="{FF2B5EF4-FFF2-40B4-BE49-F238E27FC236}">
                <a16:creationId xmlns:a16="http://schemas.microsoft.com/office/drawing/2014/main" id="{6EEDA70C-FC23-966F-0D9D-A86BA7BDAB11}"/>
              </a:ext>
            </a:extLst>
          </p:cNvPr>
          <p:cNvSpPr/>
          <p:nvPr/>
        </p:nvSpPr>
        <p:spPr>
          <a:xfrm>
            <a:off x="1328380" y="248765"/>
            <a:ext cx="9259635" cy="710023"/>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 name="Заголовок 1">
            <a:extLst>
              <a:ext uri="{FF2B5EF4-FFF2-40B4-BE49-F238E27FC236}">
                <a16:creationId xmlns:a16="http://schemas.microsoft.com/office/drawing/2014/main" id="{8E7F5239-7AA0-7A52-86A9-A2955A15D5D2}"/>
              </a:ext>
            </a:extLst>
          </p:cNvPr>
          <p:cNvSpPr>
            <a:spLocks noGrp="1"/>
          </p:cNvSpPr>
          <p:nvPr>
            <p:ph type="title"/>
          </p:nvPr>
        </p:nvSpPr>
        <p:spPr>
          <a:xfrm>
            <a:off x="926508" y="289241"/>
            <a:ext cx="9975272" cy="669547"/>
          </a:xfrm>
        </p:spPr>
        <p:txBody>
          <a:bodyPr>
            <a:normAutofit fontScale="90000"/>
          </a:bodyPr>
          <a:lstStyle/>
          <a:p>
            <a:pPr algn="ctr"/>
            <a:r>
              <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ВАКУУМДЫҚ ТЕХНИКАСЫНЫҢ ДАМУ ТАРИХЫ</a:t>
            </a:r>
          </a:p>
        </p:txBody>
      </p:sp>
      <p:sp>
        <p:nvSpPr>
          <p:cNvPr id="54" name="Скругленный прямоугольник 4">
            <a:extLst>
              <a:ext uri="{FF2B5EF4-FFF2-40B4-BE49-F238E27FC236}">
                <a16:creationId xmlns:a16="http://schemas.microsoft.com/office/drawing/2014/main" id="{63647FF7-A2BC-4E58-AF37-5B0FCF773F98}"/>
              </a:ext>
            </a:extLst>
          </p:cNvPr>
          <p:cNvSpPr/>
          <p:nvPr/>
        </p:nvSpPr>
        <p:spPr>
          <a:xfrm>
            <a:off x="1290220" y="248765"/>
            <a:ext cx="10133300" cy="710023"/>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5" name="TextBox 54">
            <a:extLst>
              <a:ext uri="{FF2B5EF4-FFF2-40B4-BE49-F238E27FC236}">
                <a16:creationId xmlns:a16="http://schemas.microsoft.com/office/drawing/2014/main" id="{E64FEFF4-B1D0-4A53-A124-477B24611299}"/>
              </a:ext>
            </a:extLst>
          </p:cNvPr>
          <p:cNvSpPr txBox="1"/>
          <p:nvPr/>
        </p:nvSpPr>
        <p:spPr>
          <a:xfrm>
            <a:off x="1480232" y="279771"/>
            <a:ext cx="10316620" cy="584775"/>
          </a:xfrm>
          <a:prstGeom prst="rect">
            <a:avLst/>
          </a:prstGeom>
          <a:noFill/>
        </p:spPr>
        <p:txBody>
          <a:bodyPr wrap="square">
            <a:spAutoFit/>
          </a:bodyPr>
          <a:lstStyle/>
          <a:p>
            <a:r>
              <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a:t>
            </a:r>
            <a:r>
              <a:rPr lang="ru-RU" sz="3200" b="1" dirty="0" err="1">
                <a:solidFill>
                  <a:srgbClr val="C00000"/>
                </a:solidFill>
              </a:rPr>
              <a:t>Оқушылардың</a:t>
            </a:r>
            <a:r>
              <a:rPr lang="ru-RU" sz="3200" b="1" dirty="0">
                <a:solidFill>
                  <a:srgbClr val="C00000"/>
                </a:solidFill>
              </a:rPr>
              <a:t> </a:t>
            </a:r>
            <a:r>
              <a:rPr lang="ru-RU" sz="3200" b="1" dirty="0" err="1">
                <a:solidFill>
                  <a:srgbClr val="C00000"/>
                </a:solidFill>
              </a:rPr>
              <a:t>зерттеу</a:t>
            </a:r>
            <a:r>
              <a:rPr lang="ru-RU" sz="3200" b="1" dirty="0">
                <a:solidFill>
                  <a:srgbClr val="C00000"/>
                </a:solidFill>
              </a:rPr>
              <a:t> </a:t>
            </a:r>
            <a:r>
              <a:rPr lang="ru-RU" sz="3200" b="1" dirty="0" err="1">
                <a:solidFill>
                  <a:srgbClr val="C00000"/>
                </a:solidFill>
              </a:rPr>
              <a:t>дағдыларын</a:t>
            </a:r>
            <a:r>
              <a:rPr lang="ru-RU" sz="3200" b="1" dirty="0">
                <a:solidFill>
                  <a:srgbClr val="C00000"/>
                </a:solidFill>
              </a:rPr>
              <a:t> </a:t>
            </a:r>
            <a:r>
              <a:rPr lang="ru-RU" sz="3200" b="1" dirty="0" err="1">
                <a:solidFill>
                  <a:srgbClr val="C00000"/>
                </a:solidFill>
              </a:rPr>
              <a:t>қалыптастыру</a:t>
            </a:r>
            <a:r>
              <a:rPr lang="ru-RU" dirty="0"/>
              <a:t>.</a:t>
            </a:r>
            <a:endParaRPr lang="ru-KZ" sz="3200" dirty="0"/>
          </a:p>
        </p:txBody>
      </p:sp>
      <p:pic>
        <p:nvPicPr>
          <p:cNvPr id="7" name="Рисунок 6">
            <a:extLst>
              <a:ext uri="{FF2B5EF4-FFF2-40B4-BE49-F238E27FC236}">
                <a16:creationId xmlns:a16="http://schemas.microsoft.com/office/drawing/2014/main" id="{466FCCC1-25AB-4183-928D-94BC1BE05B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71229" y="1499047"/>
            <a:ext cx="4960677" cy="3451926"/>
          </a:xfrm>
          <a:prstGeom prst="rect">
            <a:avLst/>
          </a:prstGeom>
          <a:ln>
            <a:noFill/>
          </a:ln>
          <a:effectLst>
            <a:softEdge rad="112500"/>
          </a:effectLst>
        </p:spPr>
      </p:pic>
    </p:spTree>
    <p:extLst>
      <p:ext uri="{BB962C8B-B14F-4D97-AF65-F5344CB8AC3E}">
        <p14:creationId xmlns:p14="http://schemas.microsoft.com/office/powerpoint/2010/main" val="802118726"/>
      </p:ext>
    </p:extLst>
  </p:cSld>
  <p:clrMapOvr>
    <a:masterClrMapping/>
  </p:clrMapOvr>
  <p:transition spd="med">
    <p:pull/>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11" name="Схема 10">
            <a:extLst>
              <a:ext uri="{FF2B5EF4-FFF2-40B4-BE49-F238E27FC236}">
                <a16:creationId xmlns:a16="http://schemas.microsoft.com/office/drawing/2014/main" id="{422F1F77-43F6-4E7F-B5CC-D4277C4FBB9F}"/>
              </a:ext>
            </a:extLst>
          </p:cNvPr>
          <p:cNvGraphicFramePr/>
          <p:nvPr>
            <p:extLst>
              <p:ext uri="{D42A27DB-BD31-4B8C-83A1-F6EECF244321}">
                <p14:modId xmlns:p14="http://schemas.microsoft.com/office/powerpoint/2010/main" val="971912793"/>
              </p:ext>
            </p:extLst>
          </p:nvPr>
        </p:nvGraphicFramePr>
        <p:xfrm>
          <a:off x="1818203" y="956181"/>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Скругленный прямоугольник 4">
            <a:extLst>
              <a:ext uri="{FF2B5EF4-FFF2-40B4-BE49-F238E27FC236}">
                <a16:creationId xmlns:a16="http://schemas.microsoft.com/office/drawing/2014/main" id="{78C71B44-3E97-47CD-0616-1F9CB90903F9}"/>
              </a:ext>
            </a:extLst>
          </p:cNvPr>
          <p:cNvSpPr/>
          <p:nvPr/>
        </p:nvSpPr>
        <p:spPr>
          <a:xfrm>
            <a:off x="1357028" y="76363"/>
            <a:ext cx="9294031" cy="629744"/>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2800" b="1" dirty="0" err="1">
                <a:solidFill>
                  <a:srgbClr val="C00000"/>
                </a:solidFill>
              </a:rPr>
              <a:t>Оқушылардың</a:t>
            </a:r>
            <a:r>
              <a:rPr lang="ru-RU" sz="2800" b="1" dirty="0">
                <a:solidFill>
                  <a:srgbClr val="C00000"/>
                </a:solidFill>
              </a:rPr>
              <a:t> </a:t>
            </a:r>
            <a:r>
              <a:rPr lang="ru-RU" sz="2800" b="1" dirty="0" err="1">
                <a:solidFill>
                  <a:srgbClr val="C00000"/>
                </a:solidFill>
              </a:rPr>
              <a:t>зерттеу</a:t>
            </a:r>
            <a:r>
              <a:rPr lang="ru-RU" sz="2800" b="1" dirty="0">
                <a:solidFill>
                  <a:srgbClr val="C00000"/>
                </a:solidFill>
              </a:rPr>
              <a:t> </a:t>
            </a:r>
            <a:r>
              <a:rPr lang="ru-RU" sz="2800" b="1" dirty="0" err="1">
                <a:solidFill>
                  <a:srgbClr val="C00000"/>
                </a:solidFill>
              </a:rPr>
              <a:t>дағдыларын</a:t>
            </a:r>
            <a:r>
              <a:rPr lang="ru-RU" sz="2800" b="1" dirty="0">
                <a:solidFill>
                  <a:srgbClr val="C00000"/>
                </a:solidFill>
              </a:rPr>
              <a:t> </a:t>
            </a:r>
            <a:r>
              <a:rPr lang="ru-RU" sz="2800" b="1" dirty="0" err="1">
                <a:solidFill>
                  <a:srgbClr val="C00000"/>
                </a:solidFill>
              </a:rPr>
              <a:t>қалыптастыру</a:t>
            </a:r>
            <a:endParaRPr lang="en-US" sz="2800" dirty="0">
              <a:latin typeface="Arial" panose="020B0604020202020204" pitchFamily="34" charset="0"/>
              <a:cs typeface="Arial" panose="020B0604020202020204" pitchFamily="34" charset="0"/>
            </a:endParaRPr>
          </a:p>
        </p:txBody>
      </p:sp>
      <p:sp>
        <p:nvSpPr>
          <p:cNvPr id="7" name="Заголовок 1">
            <a:extLst>
              <a:ext uri="{FF2B5EF4-FFF2-40B4-BE49-F238E27FC236}">
                <a16:creationId xmlns:a16="http://schemas.microsoft.com/office/drawing/2014/main" id="{110DB87E-5E05-7F32-74E8-663B56197A10}"/>
              </a:ext>
            </a:extLst>
          </p:cNvPr>
          <p:cNvSpPr>
            <a:spLocks noGrp="1"/>
          </p:cNvSpPr>
          <p:nvPr>
            <p:ph type="title"/>
          </p:nvPr>
        </p:nvSpPr>
        <p:spPr>
          <a:xfrm>
            <a:off x="-2787698" y="30933"/>
            <a:ext cx="9211802" cy="784957"/>
          </a:xfrm>
        </p:spPr>
        <p:txBody>
          <a:bodyPr>
            <a:normAutofit/>
          </a:bodyPr>
          <a:lstStyle/>
          <a:p>
            <a:pPr algn="ctr"/>
            <a:r>
              <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a:t>
            </a:r>
            <a:endParaRPr lang="ru-KZ" sz="3200" dirty="0"/>
          </a:p>
        </p:txBody>
      </p:sp>
    </p:spTree>
    <p:extLst>
      <p:ext uri="{BB962C8B-B14F-4D97-AF65-F5344CB8AC3E}">
        <p14:creationId xmlns:p14="http://schemas.microsoft.com/office/powerpoint/2010/main" val="490011859"/>
      </p:ext>
    </p:extLst>
  </p:cSld>
  <p:clrMapOvr>
    <a:masterClrMapping/>
  </p:clrMapOvr>
  <p:transition spd="slow">
    <p:randomBar dir="vert"/>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EDEE982-3382-59A5-A357-2614A5ED2CB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DDE1F80-AE10-556F-5CFC-17F62DC318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26DA23E-57C0-D47D-EF4B-D52CF732C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4616993-E332-B67F-53E5-7771FCB5FC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0435EA76-ADA1-38EA-D652-35655C71C63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448B5C0B-6AA9-5999-387C-5AC431059E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D28C3D17-2066-E7A0-4ECA-D4686A44A9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690A78E9-BCBF-682E-F7D2-EE5458E2B6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56EC09FC-C5FF-0AF0-EC00-18F09B0C90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A931593E-58B6-8198-BEE9-0D2C366A2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8E7E7E3C-A96F-820E-CF0C-4834C852B4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AD40CA39-90A8-2320-711E-12557445D8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D4D87F98-EE39-2ADF-3760-BCD3451CC9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A637CA04-24CF-3DE5-532B-84AF499C46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805012DB-B390-B83E-BA44-F58C33CEE3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888721A5-C854-01AB-DD15-A549B45A8A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14A24ABC-31EE-03E7-D67C-9266787CD5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D458E60C-2ADB-1802-43D6-D7581DF54DE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EE8307AD-9E0B-51D2-5B3D-AEC7DDF6AD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331691D6-1E87-6019-FC0C-452962235F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031CEFDC-7246-EC1E-32FF-56899770EE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C0242310-E128-8C67-69E6-C3185D6EDB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C36B3AE-A9D6-7BC5-DA39-32A80F4792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1704CAA7-5D65-4E1B-046D-6CB2D74A54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5C124EF8-F76F-9AA8-5C1D-EAF512537C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48B0CF72-1712-435C-FC84-5887E6E50A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41C35B96-AE55-0391-AA88-E1C39D945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8BBAA14F-FB91-3F7B-9790-734BCC8EF4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AA27F6B-EA2D-FE42-29B6-D300BB2218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A9D209C1-CBCF-DB3D-8F8C-FF69AAC8F7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5EA81274-1785-B065-AAF5-D037F8C2DA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0A100642-2839-E5EB-979F-C48BBEAE56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0E733866-B0B2-931B-81E4-068D6BBEE5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C945BC79-03EA-0D48-422F-4D8FE483C2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018EE990-77F2-59D2-0BB0-46CCCA5284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FF12AA2-C2FB-DF09-C341-5617293020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1006E5A3-63EB-D292-DDFC-A7D65CC0AD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897DF500-5121-05F5-0E15-2C512327FC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B8B621A7-CD11-C594-4048-55B1BAD072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628A4284-1C5C-CDF1-3880-455FAC98F3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D972E26F-A3E3-61D7-D5A9-DDCAC242B2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E9096613-CF33-5548-15C8-B102504F3B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ADCB4352-0DEF-FAE7-E25C-77B4B48A7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4" name="Скругленный прямоугольник 4">
            <a:extLst>
              <a:ext uri="{FF2B5EF4-FFF2-40B4-BE49-F238E27FC236}">
                <a16:creationId xmlns:a16="http://schemas.microsoft.com/office/drawing/2014/main" id="{6BD60FFF-B635-4427-81F4-3246102264A4}"/>
              </a:ext>
            </a:extLst>
          </p:cNvPr>
          <p:cNvSpPr/>
          <p:nvPr/>
        </p:nvSpPr>
        <p:spPr>
          <a:xfrm>
            <a:off x="1447460" y="248765"/>
            <a:ext cx="9294031" cy="629744"/>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800" b="1" dirty="0">
                <a:solidFill>
                  <a:srgbClr val="C00000"/>
                </a:solidFill>
              </a:rPr>
              <a:t>1.</a:t>
            </a:r>
            <a:r>
              <a:rPr lang="ru-RU" sz="2800" b="1" dirty="0" err="1">
                <a:solidFill>
                  <a:srgbClr val="C00000"/>
                </a:solidFill>
              </a:rPr>
              <a:t>Оқушылардың</a:t>
            </a:r>
            <a:r>
              <a:rPr lang="ru-RU" sz="2800" b="1" dirty="0">
                <a:solidFill>
                  <a:srgbClr val="C00000"/>
                </a:solidFill>
              </a:rPr>
              <a:t> </a:t>
            </a:r>
            <a:r>
              <a:rPr lang="ru-RU" sz="2800" b="1" dirty="0" err="1">
                <a:solidFill>
                  <a:srgbClr val="C00000"/>
                </a:solidFill>
              </a:rPr>
              <a:t>зерттеу</a:t>
            </a:r>
            <a:r>
              <a:rPr lang="ru-RU" sz="2800" b="1" dirty="0">
                <a:solidFill>
                  <a:srgbClr val="C00000"/>
                </a:solidFill>
              </a:rPr>
              <a:t> </a:t>
            </a:r>
            <a:r>
              <a:rPr lang="ru-RU" sz="2800" b="1" dirty="0" err="1">
                <a:solidFill>
                  <a:srgbClr val="C00000"/>
                </a:solidFill>
              </a:rPr>
              <a:t>дағдыларын</a:t>
            </a:r>
            <a:r>
              <a:rPr lang="ru-RU" sz="2800" b="1" dirty="0">
                <a:solidFill>
                  <a:srgbClr val="C00000"/>
                </a:solidFill>
              </a:rPr>
              <a:t> </a:t>
            </a:r>
            <a:r>
              <a:rPr lang="ru-RU" sz="2800" b="1" dirty="0" err="1">
                <a:solidFill>
                  <a:srgbClr val="C00000"/>
                </a:solidFill>
              </a:rPr>
              <a:t>қалыптастыру</a:t>
            </a:r>
            <a:endParaRPr lang="en-US" sz="2800" dirty="0">
              <a:latin typeface="Arial" panose="020B0604020202020204" pitchFamily="34" charset="0"/>
              <a:cs typeface="Arial" panose="020B0604020202020204" pitchFamily="34" charset="0"/>
            </a:endParaRPr>
          </a:p>
        </p:txBody>
      </p:sp>
      <p:sp>
        <p:nvSpPr>
          <p:cNvPr id="11" name="Прямоугольник 10">
            <a:extLst>
              <a:ext uri="{FF2B5EF4-FFF2-40B4-BE49-F238E27FC236}">
                <a16:creationId xmlns:a16="http://schemas.microsoft.com/office/drawing/2014/main" id="{B153F8B8-C21D-40F9-9297-ED2593950604}"/>
              </a:ext>
            </a:extLst>
          </p:cNvPr>
          <p:cNvSpPr/>
          <p:nvPr/>
        </p:nvSpPr>
        <p:spPr>
          <a:xfrm>
            <a:off x="730863" y="878509"/>
            <a:ext cx="7966619" cy="4842351"/>
          </a:xfrm>
          <a:prstGeom prst="rect">
            <a:avLst/>
          </a:prstGeom>
        </p:spPr>
        <p:txBody>
          <a:bodyPr wrap="square">
            <a:spAutoFit/>
          </a:bodyPr>
          <a:lstStyle/>
          <a:p>
            <a:pPr marL="77470" marR="139065" indent="540385" algn="just">
              <a:spcBef>
                <a:spcPts val="5"/>
              </a:spcBef>
              <a:spcAft>
                <a:spcPts val="0"/>
              </a:spcAft>
            </a:pPr>
            <a:r>
              <a:rPr lang="kk-KZ" dirty="0">
                <a:latin typeface="Times New Roman" panose="02020603050405020304" pitchFamily="18" charset="0"/>
                <a:ea typeface="Times New Roman" panose="02020603050405020304" pitchFamily="18" charset="0"/>
              </a:rPr>
              <a:t>Орта мектептерде оқушылардың зерттеушілік дағдыларын қалыптастыру ХХ ғасырдың ортасына қарай қолға алынып, зерттеле басталды. «Іс-әрекетті зерттеу» ұғымын алғаш Курт Левин әрекетті, зерттеуді, мәселені біріктіретін ұғым ретінде қолданды. Зерттеуді білім беру саласында алғашқылардың бірі болып Стефан Кори қолданды. Білім беру кезінде ғылыми зерттеу әдісін қолдану салада ірі өзгерістерге әкеледі, мұғалімдер педагогикалық зерттеу нәтижелерін бағалау арқылы оқытуды оңтайлатады. Қазіргі зерттеу іс жүзінде кәсіби дамудың құралы және мұғалімдер үшін бұрынғыдан да көп мүмкіндіктер ашады. Боргтың (Borg, 1995) пікірінше, іс-әрекетті зерттеу мұғалімдерде сабақ жүргізу барысында кездесетін мәселелердің шешімдерін табуға бағытталған, оның мақсаты мұғалімдердің өз тәжірибесіне сүйене отырып кәсіби дамуы. Зерттеу жүргізу барасында мұғалім өзінің күнделікті қызметін 5 кезеңге бөледі:</a:t>
            </a:r>
            <a:endParaRPr lang="ru-RU" dirty="0">
              <a:latin typeface="Times New Roman" panose="02020603050405020304" pitchFamily="18" charset="0"/>
              <a:ea typeface="Times New Roman" panose="02020603050405020304" pitchFamily="18" charset="0"/>
            </a:endParaRPr>
          </a:p>
          <a:p>
            <a:pPr marL="342900" lvl="0" indent="-342900" algn="just">
              <a:lnSpc>
                <a:spcPts val="1710"/>
              </a:lnSpc>
              <a:spcAft>
                <a:spcPts val="0"/>
              </a:spcAft>
              <a:buSzPts val="1400"/>
              <a:buFont typeface="Symbol" panose="05050102010706020507" pitchFamily="18" charset="2"/>
              <a:buChar char=""/>
              <a:tabLst>
                <a:tab pos="708025" algn="l"/>
              </a:tabLst>
            </a:pPr>
            <a:r>
              <a:rPr lang="ru-RU" dirty="0" err="1">
                <a:latin typeface="Times New Roman" panose="02020603050405020304" pitchFamily="18" charset="0"/>
                <a:ea typeface="Symbol" panose="05050102010706020507" pitchFamily="18" charset="2"/>
                <a:cs typeface="Symbol" panose="05050102010706020507" pitchFamily="18" charset="2"/>
              </a:rPr>
              <a:t>мәселені</a:t>
            </a:r>
            <a:r>
              <a:rPr lang="ru-RU" dirty="0">
                <a:latin typeface="Times New Roman" panose="02020603050405020304" pitchFamily="18" charset="0"/>
                <a:ea typeface="Symbol" panose="05050102010706020507" pitchFamily="18" charset="2"/>
                <a:cs typeface="Symbol" panose="05050102010706020507" pitchFamily="18" charset="2"/>
              </a:rPr>
              <a:t> </a:t>
            </a:r>
            <a:r>
              <a:rPr lang="ru-RU" spc="-10" dirty="0" err="1">
                <a:latin typeface="Times New Roman" panose="02020603050405020304" pitchFamily="18" charset="0"/>
                <a:ea typeface="Symbol" panose="05050102010706020507" pitchFamily="18" charset="2"/>
                <a:cs typeface="Symbol" panose="05050102010706020507" pitchFamily="18" charset="2"/>
              </a:rPr>
              <a:t>анықтау</a:t>
            </a:r>
            <a:r>
              <a:rPr lang="ru-RU" spc="-10" dirty="0">
                <a:latin typeface="Times New Roman" panose="02020603050405020304" pitchFamily="18" charset="0"/>
                <a:ea typeface="Symbol" panose="05050102010706020507" pitchFamily="18" charset="2"/>
                <a:cs typeface="Symbol" panose="05050102010706020507" pitchFamily="18" charset="2"/>
              </a:rPr>
              <a:t>;</a:t>
            </a:r>
            <a:endParaRPr lang="ru-RU" dirty="0">
              <a:latin typeface="Times New Roman" panose="02020603050405020304" pitchFamily="18" charset="0"/>
              <a:ea typeface="Symbol" panose="05050102010706020507" pitchFamily="18" charset="2"/>
              <a:cs typeface="Symbol" panose="05050102010706020507" pitchFamily="18" charset="2"/>
            </a:endParaRPr>
          </a:p>
          <a:p>
            <a:pPr marL="342900" lvl="0" indent="-342900" algn="just">
              <a:lnSpc>
                <a:spcPts val="1710"/>
              </a:lnSpc>
              <a:spcAft>
                <a:spcPts val="0"/>
              </a:spcAft>
              <a:buSzPts val="1400"/>
              <a:buFont typeface="Symbol" panose="05050102010706020507" pitchFamily="18" charset="2"/>
              <a:buChar char=""/>
              <a:tabLst>
                <a:tab pos="708025" algn="l"/>
              </a:tabLst>
            </a:pPr>
            <a:r>
              <a:rPr lang="ru-RU" dirty="0" err="1">
                <a:latin typeface="Times New Roman" panose="02020603050405020304" pitchFamily="18" charset="0"/>
                <a:ea typeface="Symbol" panose="05050102010706020507" pitchFamily="18" charset="2"/>
                <a:cs typeface="Symbol" panose="05050102010706020507" pitchFamily="18" charset="2"/>
              </a:rPr>
              <a:t>деректерді</a:t>
            </a:r>
            <a:r>
              <a:rPr lang="ru-RU" dirty="0">
                <a:latin typeface="Times New Roman" panose="02020603050405020304" pitchFamily="18" charset="0"/>
                <a:ea typeface="Symbol" panose="05050102010706020507" pitchFamily="18" charset="2"/>
                <a:cs typeface="Symbol" panose="05050102010706020507" pitchFamily="18" charset="2"/>
              </a:rPr>
              <a:t> </a:t>
            </a:r>
            <a:r>
              <a:rPr lang="ru-RU" spc="-10" dirty="0" err="1">
                <a:latin typeface="Times New Roman" panose="02020603050405020304" pitchFamily="18" charset="0"/>
                <a:ea typeface="Symbol" panose="05050102010706020507" pitchFamily="18" charset="2"/>
                <a:cs typeface="Symbol" panose="05050102010706020507" pitchFamily="18" charset="2"/>
              </a:rPr>
              <a:t>жинау</a:t>
            </a:r>
            <a:r>
              <a:rPr lang="ru-RU" spc="-10" dirty="0">
                <a:latin typeface="Times New Roman" panose="02020603050405020304" pitchFamily="18" charset="0"/>
                <a:ea typeface="Symbol" panose="05050102010706020507" pitchFamily="18" charset="2"/>
                <a:cs typeface="Symbol" panose="05050102010706020507" pitchFamily="18" charset="2"/>
              </a:rPr>
              <a:t>;</a:t>
            </a:r>
            <a:endParaRPr lang="ru-RU" dirty="0">
              <a:latin typeface="Times New Roman" panose="02020603050405020304" pitchFamily="18" charset="0"/>
              <a:ea typeface="Symbol" panose="05050102010706020507" pitchFamily="18" charset="2"/>
              <a:cs typeface="Symbol" panose="05050102010706020507" pitchFamily="18" charset="2"/>
            </a:endParaRPr>
          </a:p>
          <a:p>
            <a:pPr marL="342900" lvl="0" indent="-342900" algn="just">
              <a:spcAft>
                <a:spcPts val="0"/>
              </a:spcAft>
              <a:buSzPts val="1400"/>
              <a:buFont typeface="Symbol" panose="05050102010706020507" pitchFamily="18" charset="2"/>
              <a:buChar char=""/>
              <a:tabLst>
                <a:tab pos="708025" algn="l"/>
              </a:tabLst>
            </a:pPr>
            <a:r>
              <a:rPr lang="ru-RU" dirty="0" err="1">
                <a:latin typeface="Times New Roman" panose="02020603050405020304" pitchFamily="18" charset="0"/>
                <a:ea typeface="Symbol" panose="05050102010706020507" pitchFamily="18" charset="2"/>
                <a:cs typeface="Symbol" panose="05050102010706020507" pitchFamily="18" charset="2"/>
              </a:rPr>
              <a:t>деректерді</a:t>
            </a:r>
            <a:r>
              <a:rPr lang="ru-RU" dirty="0">
                <a:latin typeface="Times New Roman" panose="02020603050405020304" pitchFamily="18" charset="0"/>
                <a:ea typeface="Symbol" panose="05050102010706020507" pitchFamily="18" charset="2"/>
                <a:cs typeface="Symbol" panose="05050102010706020507" pitchFamily="18" charset="2"/>
              </a:rPr>
              <a:t> </a:t>
            </a:r>
            <a:r>
              <a:rPr lang="ru-RU" spc="-10" dirty="0" err="1">
                <a:latin typeface="Times New Roman" panose="02020603050405020304" pitchFamily="18" charset="0"/>
                <a:ea typeface="Symbol" panose="05050102010706020507" pitchFamily="18" charset="2"/>
                <a:cs typeface="Symbol" panose="05050102010706020507" pitchFamily="18" charset="2"/>
              </a:rPr>
              <a:t>талдау</a:t>
            </a:r>
            <a:r>
              <a:rPr lang="ru-RU" spc="-10" dirty="0">
                <a:latin typeface="Times New Roman" panose="02020603050405020304" pitchFamily="18" charset="0"/>
                <a:ea typeface="Symbol" panose="05050102010706020507" pitchFamily="18" charset="2"/>
                <a:cs typeface="Symbol" panose="05050102010706020507" pitchFamily="18" charset="2"/>
              </a:rPr>
              <a:t>;</a:t>
            </a:r>
            <a:endParaRPr lang="ru-RU" dirty="0">
              <a:latin typeface="Times New Roman" panose="02020603050405020304" pitchFamily="18" charset="0"/>
              <a:ea typeface="Symbol" panose="05050102010706020507" pitchFamily="18" charset="2"/>
              <a:cs typeface="Symbol" panose="05050102010706020507" pitchFamily="18" charset="2"/>
            </a:endParaRPr>
          </a:p>
          <a:p>
            <a:pPr marL="342900" lvl="0" indent="-342900" algn="just">
              <a:lnSpc>
                <a:spcPts val="1710"/>
              </a:lnSpc>
              <a:spcAft>
                <a:spcPts val="0"/>
              </a:spcAft>
              <a:buSzPts val="1400"/>
              <a:buFont typeface="Symbol" panose="05050102010706020507" pitchFamily="18" charset="2"/>
              <a:buChar char=""/>
              <a:tabLst>
                <a:tab pos="708025" algn="l"/>
              </a:tabLst>
            </a:pPr>
            <a:r>
              <a:rPr lang="ru-RU" dirty="0" err="1">
                <a:latin typeface="Times New Roman" panose="02020603050405020304" pitchFamily="18" charset="0"/>
                <a:ea typeface="Symbol" panose="05050102010706020507" pitchFamily="18" charset="2"/>
                <a:cs typeface="Symbol" panose="05050102010706020507" pitchFamily="18" charset="2"/>
              </a:rPr>
              <a:t>алынған</a:t>
            </a:r>
            <a:r>
              <a:rPr lang="ru-RU" dirty="0">
                <a:latin typeface="Times New Roman" panose="02020603050405020304" pitchFamily="18" charset="0"/>
                <a:ea typeface="Symbol" panose="05050102010706020507" pitchFamily="18" charset="2"/>
                <a:cs typeface="Symbol" panose="05050102010706020507" pitchFamily="18" charset="2"/>
              </a:rPr>
              <a:t> </a:t>
            </a:r>
            <a:r>
              <a:rPr lang="ru-RU" dirty="0" err="1">
                <a:latin typeface="Times New Roman" panose="02020603050405020304" pitchFamily="18" charset="0"/>
                <a:ea typeface="Symbol" panose="05050102010706020507" pitchFamily="18" charset="2"/>
                <a:cs typeface="Symbol" panose="05050102010706020507" pitchFamily="18" charset="2"/>
              </a:rPr>
              <a:t>мәліметтерге</a:t>
            </a:r>
            <a:r>
              <a:rPr lang="ru-RU" dirty="0">
                <a:latin typeface="Times New Roman" panose="02020603050405020304" pitchFamily="18" charset="0"/>
                <a:ea typeface="Symbol" panose="05050102010706020507" pitchFamily="18" charset="2"/>
                <a:cs typeface="Symbol" panose="05050102010706020507" pitchFamily="18" charset="2"/>
              </a:rPr>
              <a:t> </a:t>
            </a:r>
            <a:r>
              <a:rPr lang="ru-RU" dirty="0" err="1">
                <a:latin typeface="Times New Roman" panose="02020603050405020304" pitchFamily="18" charset="0"/>
                <a:ea typeface="Symbol" panose="05050102010706020507" pitchFamily="18" charset="2"/>
                <a:cs typeface="Symbol" panose="05050102010706020507" pitchFamily="18" charset="2"/>
              </a:rPr>
              <a:t>негізделген</a:t>
            </a:r>
            <a:r>
              <a:rPr lang="ru-RU" dirty="0">
                <a:latin typeface="Times New Roman" panose="02020603050405020304" pitchFamily="18" charset="0"/>
                <a:ea typeface="Symbol" panose="05050102010706020507" pitchFamily="18" charset="2"/>
                <a:cs typeface="Symbol" panose="05050102010706020507" pitchFamily="18" charset="2"/>
              </a:rPr>
              <a:t> </a:t>
            </a:r>
            <a:r>
              <a:rPr lang="ru-RU" spc="-10" dirty="0" err="1">
                <a:latin typeface="Times New Roman" panose="02020603050405020304" pitchFamily="18" charset="0"/>
                <a:ea typeface="Symbol" panose="05050102010706020507" pitchFamily="18" charset="2"/>
                <a:cs typeface="Symbol" panose="05050102010706020507" pitchFamily="18" charset="2"/>
              </a:rPr>
              <a:t>қызмет</a:t>
            </a:r>
            <a:r>
              <a:rPr lang="ru-RU" spc="-10" dirty="0">
                <a:latin typeface="Times New Roman" panose="02020603050405020304" pitchFamily="18" charset="0"/>
                <a:ea typeface="Symbol" panose="05050102010706020507" pitchFamily="18" charset="2"/>
                <a:cs typeface="Symbol" panose="05050102010706020507" pitchFamily="18" charset="2"/>
              </a:rPr>
              <a:t>;</a:t>
            </a:r>
            <a:endParaRPr lang="ru-RU" dirty="0">
              <a:latin typeface="Times New Roman" panose="02020603050405020304" pitchFamily="18" charset="0"/>
              <a:ea typeface="Symbol" panose="05050102010706020507" pitchFamily="18" charset="2"/>
              <a:cs typeface="Symbol" panose="05050102010706020507" pitchFamily="18" charset="2"/>
            </a:endParaRPr>
          </a:p>
          <a:p>
            <a:pPr marL="342900" lvl="0" indent="-342900" algn="just">
              <a:lnSpc>
                <a:spcPts val="1710"/>
              </a:lnSpc>
              <a:spcAft>
                <a:spcPts val="0"/>
              </a:spcAft>
              <a:buSzPts val="1400"/>
              <a:buFont typeface="Symbol" panose="05050102010706020507" pitchFamily="18" charset="2"/>
              <a:buChar char=""/>
              <a:tabLst>
                <a:tab pos="708025" algn="l"/>
              </a:tabLst>
            </a:pPr>
            <a:r>
              <a:rPr lang="ru-RU" spc="-10" dirty="0">
                <a:latin typeface="Times New Roman" panose="02020603050405020304" pitchFamily="18" charset="0"/>
                <a:ea typeface="Symbol" panose="05050102010706020507" pitchFamily="18" charset="2"/>
                <a:cs typeface="Symbol" panose="05050102010706020507" pitchFamily="18" charset="2"/>
              </a:rPr>
              <a:t>рефлексия.</a:t>
            </a:r>
            <a:endParaRPr lang="ru-RU" dirty="0">
              <a:latin typeface="Times New Roman" panose="02020603050405020304" pitchFamily="18" charset="0"/>
              <a:ea typeface="Symbol" panose="05050102010706020507" pitchFamily="18" charset="2"/>
              <a:cs typeface="Symbol" panose="05050102010706020507" pitchFamily="18" charset="2"/>
            </a:endParaRPr>
          </a:p>
        </p:txBody>
      </p:sp>
      <p:pic>
        <p:nvPicPr>
          <p:cNvPr id="27" name="Рисунок 26">
            <a:extLst>
              <a:ext uri="{FF2B5EF4-FFF2-40B4-BE49-F238E27FC236}">
                <a16:creationId xmlns:a16="http://schemas.microsoft.com/office/drawing/2014/main" id="{648E39AD-0D43-493F-9BCC-8FDCB852DF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68607" y="1058665"/>
            <a:ext cx="2553196" cy="332962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5" name="Прямоугольник 54">
            <a:extLst>
              <a:ext uri="{FF2B5EF4-FFF2-40B4-BE49-F238E27FC236}">
                <a16:creationId xmlns:a16="http://schemas.microsoft.com/office/drawing/2014/main" id="{7F1F066E-D228-4DEA-B666-0D95FE783FC8}"/>
              </a:ext>
            </a:extLst>
          </p:cNvPr>
          <p:cNvSpPr/>
          <p:nvPr/>
        </p:nvSpPr>
        <p:spPr>
          <a:xfrm>
            <a:off x="8427124" y="4510717"/>
            <a:ext cx="3096297" cy="369332"/>
          </a:xfrm>
          <a:prstGeom prst="rect">
            <a:avLst/>
          </a:prstGeom>
        </p:spPr>
        <p:style>
          <a:lnRef idx="1">
            <a:schemeClr val="dk1"/>
          </a:lnRef>
          <a:fillRef idx="2">
            <a:schemeClr val="dk1"/>
          </a:fillRef>
          <a:effectRef idx="1">
            <a:schemeClr val="dk1"/>
          </a:effectRef>
          <a:fontRef idx="minor">
            <a:schemeClr val="dk1"/>
          </a:fontRef>
        </p:style>
        <p:txBody>
          <a:bodyPr wrap="none">
            <a:spAutoFit/>
          </a:bodyPr>
          <a:lstStyle/>
          <a:p>
            <a:r>
              <a:rPr lang="ru-RU" dirty="0">
                <a:latin typeface="YS Text"/>
              </a:rPr>
              <a:t>Курт </a:t>
            </a:r>
            <a:r>
              <a:rPr lang="ru-RU" dirty="0" err="1">
                <a:latin typeface="YS Text"/>
              </a:rPr>
              <a:t>Цадек</a:t>
            </a:r>
            <a:r>
              <a:rPr lang="ru-RU" dirty="0">
                <a:latin typeface="YS Text"/>
              </a:rPr>
              <a:t> Левин(1890-1947)</a:t>
            </a:r>
            <a:endParaRPr lang="ru-RU" dirty="0"/>
          </a:p>
        </p:txBody>
      </p:sp>
    </p:spTree>
    <p:extLst>
      <p:ext uri="{BB962C8B-B14F-4D97-AF65-F5344CB8AC3E}">
        <p14:creationId xmlns:p14="http://schemas.microsoft.com/office/powerpoint/2010/main" val="343076310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EDEE982-3382-59A5-A357-2614A5ED2CB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DDE1F80-AE10-556F-5CFC-17F62DC318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26DA23E-57C0-D47D-EF4B-D52CF732C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4616993-E332-B67F-53E5-7771FCB5FC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0435EA76-ADA1-38EA-D652-35655C71C63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448B5C0B-6AA9-5999-387C-5AC431059E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D28C3D17-2066-E7A0-4ECA-D4686A44A9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690A78E9-BCBF-682E-F7D2-EE5458E2B6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56EC09FC-C5FF-0AF0-EC00-18F09B0C90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A931593E-58B6-8198-BEE9-0D2C366A2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8E7E7E3C-A96F-820E-CF0C-4834C852B4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AD40CA39-90A8-2320-711E-12557445D8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D4D87F98-EE39-2ADF-3760-BCD3451CC9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A637CA04-24CF-3DE5-532B-84AF499C46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805012DB-B390-B83E-BA44-F58C33CEE3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888721A5-C854-01AB-DD15-A549B45A8A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14A24ABC-31EE-03E7-D67C-9266787CD5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D458E60C-2ADB-1802-43D6-D7581DF54DE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EE8307AD-9E0B-51D2-5B3D-AEC7DDF6AD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331691D6-1E87-6019-FC0C-452962235F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031CEFDC-7246-EC1E-32FF-56899770EE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C0242310-E128-8C67-69E6-C3185D6EDB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C36B3AE-A9D6-7BC5-DA39-32A80F4792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1704CAA7-5D65-4E1B-046D-6CB2D74A54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5C124EF8-F76F-9AA8-5C1D-EAF512537C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48B0CF72-1712-435C-FC84-5887E6E50A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41C35B96-AE55-0391-AA88-E1C39D945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8BBAA14F-FB91-3F7B-9790-734BCC8EF4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AA27F6B-EA2D-FE42-29B6-D300BB2218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A9D209C1-CBCF-DB3D-8F8C-FF69AAC8F7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5EA81274-1785-B065-AAF5-D037F8C2DA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0A100642-2839-E5EB-979F-C48BBEAE56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0E733866-B0B2-931B-81E4-068D6BBEE5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C945BC79-03EA-0D48-422F-4D8FE483C2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018EE990-77F2-59D2-0BB0-46CCCA5284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FF12AA2-C2FB-DF09-C341-5617293020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1006E5A3-63EB-D292-DDFC-A7D65CC0AD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897DF500-5121-05F5-0E15-2C512327FC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B8B621A7-CD11-C594-4048-55B1BAD072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628A4284-1C5C-CDF1-3880-455FAC98F3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D972E26F-A3E3-61D7-D5A9-DDCAC242B2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E9096613-CF33-5548-15C8-B102504F3B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ADCB4352-0DEF-FAE7-E25C-77B4B48A7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Скругленный прямоугольник 4">
            <a:extLst>
              <a:ext uri="{FF2B5EF4-FFF2-40B4-BE49-F238E27FC236}">
                <a16:creationId xmlns:a16="http://schemas.microsoft.com/office/drawing/2014/main" id="{164966AF-096E-BD1A-C11F-BB75B68E6EFC}"/>
              </a:ext>
            </a:extLst>
          </p:cNvPr>
          <p:cNvSpPr/>
          <p:nvPr/>
        </p:nvSpPr>
        <p:spPr>
          <a:xfrm>
            <a:off x="1242872" y="75088"/>
            <a:ext cx="9438607" cy="71739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3" name="Заголовок 1">
            <a:extLst>
              <a:ext uri="{FF2B5EF4-FFF2-40B4-BE49-F238E27FC236}">
                <a16:creationId xmlns:a16="http://schemas.microsoft.com/office/drawing/2014/main" id="{89DD7B57-C3BC-3A1E-CF70-FBA8F03D9455}"/>
              </a:ext>
            </a:extLst>
          </p:cNvPr>
          <p:cNvSpPr>
            <a:spLocks noGrp="1"/>
          </p:cNvSpPr>
          <p:nvPr>
            <p:ph type="title"/>
          </p:nvPr>
        </p:nvSpPr>
        <p:spPr>
          <a:xfrm>
            <a:off x="1330755" y="-63277"/>
            <a:ext cx="9211909" cy="994123"/>
          </a:xfrm>
        </p:spPr>
        <p:txBody>
          <a:bodyPr>
            <a:normAutofit/>
          </a:bodyPr>
          <a:lstStyle/>
          <a:p>
            <a:pPr algn="ctr"/>
            <a:r>
              <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a:t>
            </a:r>
            <a:r>
              <a:rPr lang="ru-RU" b="1" dirty="0" err="1">
                <a:solidFill>
                  <a:srgbClr val="C00000"/>
                </a:solidFill>
              </a:rPr>
              <a:t>Тұлғаның</a:t>
            </a:r>
            <a:r>
              <a:rPr lang="ru-RU" b="1" dirty="0">
                <a:solidFill>
                  <a:srgbClr val="C00000"/>
                </a:solidFill>
              </a:rPr>
              <a:t> </a:t>
            </a:r>
            <a:r>
              <a:rPr lang="ru-RU" b="1" dirty="0" err="1">
                <a:solidFill>
                  <a:srgbClr val="C00000"/>
                </a:solidFill>
              </a:rPr>
              <a:t>зерттеушілік</a:t>
            </a:r>
            <a:r>
              <a:rPr lang="ru-RU" b="1" dirty="0">
                <a:solidFill>
                  <a:srgbClr val="C00000"/>
                </a:solidFill>
              </a:rPr>
              <a:t> </a:t>
            </a:r>
            <a:r>
              <a:rPr lang="ru-RU" b="1" dirty="0" err="1">
                <a:solidFill>
                  <a:srgbClr val="C00000"/>
                </a:solidFill>
              </a:rPr>
              <a:t>құзыреттілігі</a:t>
            </a:r>
            <a:r>
              <a:rPr lang="ru-RU" b="1" dirty="0">
                <a:solidFill>
                  <a:srgbClr val="C00000"/>
                </a:solidFill>
              </a:rPr>
              <a:t> </a:t>
            </a:r>
            <a:endPar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Прямоугольник 4">
            <a:extLst>
              <a:ext uri="{FF2B5EF4-FFF2-40B4-BE49-F238E27FC236}">
                <a16:creationId xmlns:a16="http://schemas.microsoft.com/office/drawing/2014/main" id="{F3CC4144-4A1D-4195-BE64-8BD857A5963D}"/>
              </a:ext>
            </a:extLst>
          </p:cNvPr>
          <p:cNvSpPr/>
          <p:nvPr/>
        </p:nvSpPr>
        <p:spPr>
          <a:xfrm>
            <a:off x="472051" y="780858"/>
            <a:ext cx="11380857" cy="5632311"/>
          </a:xfrm>
          <a:prstGeom prst="rect">
            <a:avLst/>
          </a:prstGeom>
        </p:spPr>
        <p:txBody>
          <a:bodyPr wrap="square">
            <a:spAutoFit/>
          </a:bodyPr>
          <a:lstStyle/>
          <a:p>
            <a:r>
              <a:rPr lang="ru-RU" b="1" dirty="0" err="1">
                <a:latin typeface="Times New Roman" panose="02020603050405020304" pitchFamily="18" charset="0"/>
                <a:ea typeface="Calibri" panose="020F0502020204030204" pitchFamily="34" charset="0"/>
              </a:rPr>
              <a:t>Тұлғаның</a:t>
            </a:r>
            <a:r>
              <a:rPr lang="ru-RU" b="1" dirty="0">
                <a:latin typeface="Times New Roman" panose="02020603050405020304" pitchFamily="18" charset="0"/>
                <a:ea typeface="Calibri" panose="020F0502020204030204" pitchFamily="34" charset="0"/>
              </a:rPr>
              <a:t> </a:t>
            </a:r>
            <a:r>
              <a:rPr lang="ru-RU" b="1" dirty="0" err="1">
                <a:latin typeface="Times New Roman" panose="02020603050405020304" pitchFamily="18" charset="0"/>
                <a:ea typeface="Calibri" panose="020F0502020204030204" pitchFamily="34" charset="0"/>
              </a:rPr>
              <a:t>зерттеушілік</a:t>
            </a:r>
            <a:r>
              <a:rPr lang="ru-RU" b="1" dirty="0">
                <a:latin typeface="Times New Roman" panose="02020603050405020304" pitchFamily="18" charset="0"/>
                <a:ea typeface="Calibri" panose="020F0502020204030204" pitchFamily="34" charset="0"/>
              </a:rPr>
              <a:t> </a:t>
            </a:r>
            <a:r>
              <a:rPr lang="ru-RU" b="1" dirty="0" err="1">
                <a:latin typeface="Times New Roman" panose="02020603050405020304" pitchFamily="18" charset="0"/>
                <a:ea typeface="Calibri" panose="020F0502020204030204" pitchFamily="34" charset="0"/>
              </a:rPr>
              <a:t>құзыреттілігі</a:t>
            </a:r>
            <a:r>
              <a:rPr lang="ru-RU" b="1"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дегеніміз</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тұлғаның</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интегративті</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қасиетін</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түсінеміз</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оның</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білімі</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қабілеті</a:t>
            </a:r>
            <a:r>
              <a:rPr lang="ru-RU" dirty="0">
                <a:latin typeface="Times New Roman" panose="02020603050405020304" pitchFamily="18" charset="0"/>
                <a:ea typeface="Calibri" panose="020F0502020204030204" pitchFamily="34" charset="0"/>
              </a:rPr>
              <a:t> мен </a:t>
            </a:r>
            <a:r>
              <a:rPr lang="ru-RU" dirty="0" err="1">
                <a:latin typeface="Times New Roman" panose="02020603050405020304" pitchFamily="18" charset="0"/>
                <a:ea typeface="Calibri" panose="020F0502020204030204" pitchFamily="34" charset="0"/>
              </a:rPr>
              <a:t>дағдысы</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құндылығы</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негізінде</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ғылымның</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бір</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саласында</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ғылыми-зерттеу</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қызметін</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жүзеге</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асыруға</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дайындығы</a:t>
            </a:r>
            <a:r>
              <a:rPr lang="ru-RU" dirty="0">
                <a:latin typeface="Times New Roman" panose="02020603050405020304" pitchFamily="18" charset="0"/>
                <a:ea typeface="Calibri" panose="020F0502020204030204" pitchFamily="34" charset="0"/>
              </a:rPr>
              <a:t> мен </a:t>
            </a:r>
            <a:r>
              <a:rPr lang="ru-RU" dirty="0" err="1">
                <a:latin typeface="Times New Roman" panose="02020603050405020304" pitchFamily="18" charset="0"/>
                <a:ea typeface="Calibri" panose="020F0502020204030204" pitchFamily="34" charset="0"/>
              </a:rPr>
              <a:t>қабілетін</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болжайды</a:t>
            </a:r>
            <a:r>
              <a:rPr lang="ru-RU" dirty="0">
                <a:latin typeface="Times New Roman" panose="02020603050405020304" pitchFamily="18" charset="0"/>
                <a:ea typeface="Calibri" panose="020F0502020204030204" pitchFamily="34" charset="0"/>
              </a:rPr>
              <a:t>. </a:t>
            </a:r>
            <a:r>
              <a:rPr lang="kk-KZ" dirty="0"/>
              <a:t> Оқушылардың іс-әрекеттері келесі кезеңдерге сәйкес келеді:</a:t>
            </a:r>
            <a:endParaRPr lang="ru-RU" dirty="0"/>
          </a:p>
          <a:p>
            <a:pPr marL="285750" lvl="0" indent="-285750">
              <a:buFont typeface="Arial" panose="020B0604020202020204" pitchFamily="34" charset="0"/>
              <a:buChar char="•"/>
            </a:pPr>
            <a:r>
              <a:rPr lang="kk-KZ" dirty="0"/>
              <a:t>құбылыстар мен фактілерді бақылап және талдау;</a:t>
            </a:r>
            <a:endParaRPr lang="ru-RU" dirty="0"/>
          </a:p>
          <a:p>
            <a:pPr marL="285750" lvl="0" indent="-285750">
              <a:buFont typeface="Arial" panose="020B0604020202020204" pitchFamily="34" charset="0"/>
              <a:buChar char="•"/>
            </a:pPr>
            <a:r>
              <a:rPr lang="kk-KZ" dirty="0"/>
              <a:t>түсінікті емес құбылыстарды айқындап, мәселені анықтау;</a:t>
            </a:r>
            <a:endParaRPr lang="ru-RU" dirty="0"/>
          </a:p>
          <a:p>
            <a:pPr marL="285750" lvl="0" indent="-285750">
              <a:buFont typeface="Arial" panose="020B0604020202020204" pitchFamily="34" charset="0"/>
              <a:buChar char="•"/>
            </a:pPr>
            <a:r>
              <a:rPr lang="ru-RU" dirty="0" err="1"/>
              <a:t>болжамды</a:t>
            </a:r>
            <a:r>
              <a:rPr lang="ru-RU" dirty="0"/>
              <a:t> </a:t>
            </a:r>
            <a:r>
              <a:rPr lang="ru-RU" dirty="0" err="1"/>
              <a:t>анықтау</a:t>
            </a:r>
            <a:r>
              <a:rPr lang="ru-RU" dirty="0"/>
              <a:t>;</a:t>
            </a:r>
          </a:p>
          <a:p>
            <a:pPr marL="285750" lvl="0" indent="-285750">
              <a:buFont typeface="Arial" panose="020B0604020202020204" pitchFamily="34" charset="0"/>
              <a:buChar char="•"/>
            </a:pPr>
            <a:r>
              <a:rPr lang="ru-RU" dirty="0" err="1"/>
              <a:t>зерттеудің</a:t>
            </a:r>
            <a:r>
              <a:rPr lang="ru-RU" dirty="0"/>
              <a:t> </a:t>
            </a:r>
            <a:r>
              <a:rPr lang="ru-RU" dirty="0" err="1"/>
              <a:t>жоспарын</a:t>
            </a:r>
            <a:r>
              <a:rPr lang="ru-RU" dirty="0"/>
              <a:t> </a:t>
            </a:r>
            <a:r>
              <a:rPr lang="ru-RU" dirty="0" err="1"/>
              <a:t>құру</a:t>
            </a:r>
            <a:r>
              <a:rPr lang="ru-RU" dirty="0"/>
              <a:t>;</a:t>
            </a:r>
          </a:p>
          <a:p>
            <a:pPr marL="285750" lvl="0" indent="-285750">
              <a:buFont typeface="Arial" panose="020B0604020202020204" pitchFamily="34" charset="0"/>
              <a:buChar char="•"/>
            </a:pPr>
            <a:r>
              <a:rPr lang="ru-RU" dirty="0" err="1"/>
              <a:t>зерттелетін</a:t>
            </a:r>
            <a:r>
              <a:rPr lang="ru-RU" dirty="0"/>
              <a:t> </a:t>
            </a:r>
            <a:r>
              <a:rPr lang="ru-RU" dirty="0" err="1"/>
              <a:t>құбылыстың</a:t>
            </a:r>
            <a:r>
              <a:rPr lang="ru-RU" dirty="0"/>
              <a:t> </a:t>
            </a:r>
            <a:r>
              <a:rPr lang="ru-RU" dirty="0" err="1"/>
              <a:t>басқа</a:t>
            </a:r>
            <a:r>
              <a:rPr lang="ru-RU" dirty="0"/>
              <a:t> да </a:t>
            </a:r>
            <a:r>
              <a:rPr lang="ru-RU" dirty="0" err="1"/>
              <a:t>құбылыс</a:t>
            </a:r>
            <a:r>
              <a:rPr lang="ru-RU" dirty="0"/>
              <a:t> пен </a:t>
            </a:r>
            <a:r>
              <a:rPr lang="ru-RU" dirty="0" err="1"/>
              <a:t>байлынысына</a:t>
            </a:r>
            <a:r>
              <a:rPr lang="ru-RU" dirty="0"/>
              <a:t> </a:t>
            </a:r>
            <a:r>
              <a:rPr lang="ru-RU" dirty="0" err="1"/>
              <a:t>зерттеулер</a:t>
            </a:r>
            <a:r>
              <a:rPr lang="ru-RU" dirty="0"/>
              <a:t> </a:t>
            </a:r>
            <a:r>
              <a:rPr lang="ru-RU" dirty="0" err="1"/>
              <a:t>жүргізу</a:t>
            </a:r>
            <a:r>
              <a:rPr lang="ru-RU" dirty="0"/>
              <a:t>;</a:t>
            </a:r>
          </a:p>
          <a:p>
            <a:pPr marL="285750" lvl="0" indent="-285750">
              <a:buFont typeface="Arial" panose="020B0604020202020204" pitchFamily="34" charset="0"/>
              <a:buChar char="•"/>
            </a:pPr>
            <a:r>
              <a:rPr lang="ru-RU" dirty="0" err="1"/>
              <a:t>мәселенің</a:t>
            </a:r>
            <a:r>
              <a:rPr lang="ru-RU" dirty="0"/>
              <a:t> </a:t>
            </a:r>
            <a:r>
              <a:rPr lang="ru-RU" dirty="0" err="1"/>
              <a:t>шешімін</a:t>
            </a:r>
            <a:r>
              <a:rPr lang="ru-RU" dirty="0"/>
              <a:t> </a:t>
            </a:r>
            <a:r>
              <a:rPr lang="ru-RU" dirty="0" err="1"/>
              <a:t>түйіндеу</a:t>
            </a:r>
            <a:r>
              <a:rPr lang="ru-RU" dirty="0"/>
              <a:t>;</a:t>
            </a:r>
          </a:p>
          <a:p>
            <a:pPr marL="285750" lvl="0" indent="-285750">
              <a:buFont typeface="Arial" panose="020B0604020202020204" pitchFamily="34" charset="0"/>
              <a:buChar char="•"/>
            </a:pPr>
            <a:r>
              <a:rPr lang="ru-RU" dirty="0" err="1"/>
              <a:t>нәтижесін</a:t>
            </a:r>
            <a:r>
              <a:rPr lang="ru-RU" dirty="0"/>
              <a:t> </a:t>
            </a:r>
            <a:r>
              <a:rPr lang="ru-RU" dirty="0" err="1"/>
              <a:t>тексеру</a:t>
            </a:r>
            <a:r>
              <a:rPr lang="ru-RU" dirty="0"/>
              <a:t> </a:t>
            </a:r>
            <a:r>
              <a:rPr lang="ru-RU" dirty="0" err="1"/>
              <a:t>және</a:t>
            </a:r>
            <a:r>
              <a:rPr lang="ru-RU" dirty="0"/>
              <a:t> </a:t>
            </a:r>
            <a:r>
              <a:rPr lang="ru-RU" dirty="0" err="1"/>
              <a:t>түсіндіру</a:t>
            </a:r>
            <a:r>
              <a:rPr lang="ru-RU" dirty="0"/>
              <a:t>;</a:t>
            </a:r>
          </a:p>
          <a:p>
            <a:pPr marL="285750" lvl="0" indent="-285750">
              <a:buFont typeface="Arial" panose="020B0604020202020204" pitchFamily="34" charset="0"/>
              <a:buChar char="•"/>
            </a:pPr>
            <a:r>
              <a:rPr lang="ru-RU" dirty="0" err="1"/>
              <a:t>алынған</a:t>
            </a:r>
            <a:r>
              <a:rPr lang="ru-RU" dirty="0"/>
              <a:t> </a:t>
            </a:r>
            <a:r>
              <a:rPr lang="ru-RU" dirty="0" err="1"/>
              <a:t>нәтиженің</a:t>
            </a:r>
            <a:r>
              <a:rPr lang="ru-RU" dirty="0"/>
              <a:t> </a:t>
            </a:r>
            <a:r>
              <a:rPr lang="ru-RU" dirty="0" err="1"/>
              <a:t>практикалық</a:t>
            </a:r>
            <a:r>
              <a:rPr lang="ru-RU" dirty="0"/>
              <a:t> </a:t>
            </a:r>
            <a:r>
              <a:rPr lang="ru-RU" dirty="0" err="1"/>
              <a:t>қолданылуы</a:t>
            </a:r>
            <a:r>
              <a:rPr lang="ru-RU" dirty="0"/>
              <a:t> </a:t>
            </a:r>
            <a:r>
              <a:rPr lang="ru-RU" dirty="0" err="1"/>
              <a:t>туралы</a:t>
            </a:r>
            <a:r>
              <a:rPr lang="ru-RU" dirty="0"/>
              <a:t> </a:t>
            </a:r>
            <a:r>
              <a:rPr lang="ru-RU" dirty="0" err="1"/>
              <a:t>қорытынды</a:t>
            </a:r>
            <a:r>
              <a:rPr lang="ru-RU" dirty="0"/>
              <a:t> </a:t>
            </a:r>
            <a:r>
              <a:rPr lang="ru-RU" dirty="0" err="1"/>
              <a:t>жасау</a:t>
            </a:r>
            <a:r>
              <a:rPr lang="ru-RU" dirty="0"/>
              <a:t>. </a:t>
            </a:r>
          </a:p>
          <a:p>
            <a:r>
              <a:rPr lang="kk-KZ" dirty="0"/>
              <a:t>Оқушылардың зерттеу қабілетін дамытуы үшін:</a:t>
            </a:r>
            <a:endParaRPr lang="ru-RU" dirty="0"/>
          </a:p>
          <a:p>
            <a:pPr marL="285750" lvl="0" indent="-285750">
              <a:buFont typeface="Arial" panose="020B0604020202020204" pitchFamily="34" charset="0"/>
              <a:buChar char="•"/>
            </a:pPr>
            <a:r>
              <a:rPr lang="kk-KZ" dirty="0"/>
              <a:t>оқушылар мен мұғалім бірлесе мәселені анықтайды;</a:t>
            </a:r>
            <a:endParaRPr lang="ru-RU" dirty="0"/>
          </a:p>
          <a:p>
            <a:pPr marL="285750" lvl="0" indent="-285750">
              <a:buFont typeface="Arial" panose="020B0604020202020204" pitchFamily="34" charset="0"/>
              <a:buChar char="•"/>
            </a:pPr>
            <a:r>
              <a:rPr lang="kk-KZ" dirty="0"/>
              <a:t>мұғалім оқушыларға тек бағыт-бағдар береді, осы арқылы оқушылар мәселені зерттей отырып, шешімін анықтайды;</a:t>
            </a:r>
            <a:endParaRPr lang="ru-RU" dirty="0"/>
          </a:p>
          <a:p>
            <a:pPr marL="285750" lvl="0" indent="-285750">
              <a:buFont typeface="Arial" panose="020B0604020202020204" pitchFamily="34" charset="0"/>
              <a:buChar char="•"/>
            </a:pPr>
            <a:r>
              <a:rPr lang="kk-KZ" dirty="0"/>
              <a:t>мұғалімнің іс-әрекеті мәселені шешуге бағытталған, осы мәселені шешу барысында оқушылардың іс-қимылын қадағалайды;</a:t>
            </a:r>
            <a:endParaRPr lang="ru-RU" dirty="0"/>
          </a:p>
          <a:p>
            <a:pPr marL="285750" lvl="0" indent="-285750">
              <a:buFont typeface="Arial" panose="020B0604020202020204" pitchFamily="34" charset="0"/>
              <a:buChar char="•"/>
            </a:pPr>
            <a:r>
              <a:rPr lang="kk-KZ" dirty="0"/>
              <a:t>оқыту кезеңі кең ауқымда жүргізіледі, оқушының қызығушылығын арттыратын көркемдік тәсілдер қолданылады, қамтылатын білім аумағы оның тереңділігімен, беріктігімен ерекшеленеді.</a:t>
            </a:r>
            <a:endParaRPr lang="ru-RU" dirty="0"/>
          </a:p>
          <a:p>
            <a:endParaRPr lang="ru-RU" dirty="0"/>
          </a:p>
        </p:txBody>
      </p:sp>
    </p:spTree>
    <p:extLst>
      <p:ext uri="{BB962C8B-B14F-4D97-AF65-F5344CB8AC3E}">
        <p14:creationId xmlns:p14="http://schemas.microsoft.com/office/powerpoint/2010/main" val="737034994"/>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Скругленный прямоугольник 4">
            <a:extLst>
              <a:ext uri="{FF2B5EF4-FFF2-40B4-BE49-F238E27FC236}">
                <a16:creationId xmlns:a16="http://schemas.microsoft.com/office/drawing/2014/main" id="{33ECE094-F468-9C0A-DD7A-E48C9DE06841}"/>
              </a:ext>
            </a:extLst>
          </p:cNvPr>
          <p:cNvSpPr/>
          <p:nvPr/>
        </p:nvSpPr>
        <p:spPr>
          <a:xfrm>
            <a:off x="1446388" y="194710"/>
            <a:ext cx="8980982" cy="67656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kk-KZ" sz="3200" dirty="0">
                <a:solidFill>
                  <a:srgbClr val="C00000"/>
                </a:solidFill>
              </a:rPr>
              <a:t>3.Зерттеу құзыреттіліктерін даму деңгейлері:</a:t>
            </a:r>
            <a:endParaRPr lang="ru-RU" sz="3200" dirty="0">
              <a:solidFill>
                <a:srgbClr val="C00000"/>
              </a:solidFill>
            </a:endParaRPr>
          </a:p>
          <a:p>
            <a:pPr algn="ctr"/>
            <a:endParaRPr lang="en-US" sz="2800" dirty="0">
              <a:latin typeface="Arial" panose="020B0604020202020204" pitchFamily="34" charset="0"/>
              <a:cs typeface="Arial" panose="020B0604020202020204" pitchFamily="34" charset="0"/>
            </a:endParaRPr>
          </a:p>
        </p:txBody>
      </p:sp>
      <p:sp>
        <p:nvSpPr>
          <p:cNvPr id="55" name="TextBox 54">
            <a:extLst>
              <a:ext uri="{FF2B5EF4-FFF2-40B4-BE49-F238E27FC236}">
                <a16:creationId xmlns:a16="http://schemas.microsoft.com/office/drawing/2014/main" id="{285C9D05-CB77-4C32-BB99-92FA786C74A9}"/>
              </a:ext>
            </a:extLst>
          </p:cNvPr>
          <p:cNvSpPr txBox="1"/>
          <p:nvPr/>
        </p:nvSpPr>
        <p:spPr>
          <a:xfrm>
            <a:off x="684650" y="817221"/>
            <a:ext cx="10694452" cy="5355312"/>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kk-KZ" dirty="0"/>
              <a:t>Зерттеу құзыреттіліктерін даму деңгейлері:</a:t>
            </a:r>
            <a:endParaRPr lang="ru-RU" dirty="0"/>
          </a:p>
          <a:p>
            <a:pPr lvl="1"/>
            <a:r>
              <a:rPr lang="kk-KZ" dirty="0"/>
              <a:t>- жоғарғы деңгей зерттеу қызметінде іс-әрекеттері белсенділігінің арқасында жоғарғы нәтижеге --- тұрақты қол жеткізеді.</a:t>
            </a:r>
            <a:endParaRPr lang="ru-RU" dirty="0"/>
          </a:p>
          <a:p>
            <a:pPr lvl="1"/>
            <a:r>
              <a:rPr lang="kk-KZ" dirty="0"/>
              <a:t>- орташа деңгей зерттеудегі жоғары нәтижеге қол жеткізу жолындағы істелген жұмыстарда көрсетеді.</a:t>
            </a:r>
            <a:endParaRPr lang="ru-RU" dirty="0"/>
          </a:p>
          <a:p>
            <a:r>
              <a:rPr lang="kk-KZ" dirty="0"/>
              <a:t>төменгі деңгей-оқушылар үшін аздаған қиындықтардар ғылыми-зерттеу қызметіндегі мамандырылған сыныптер, зерттеу құзыреттіліктері жеткілікті түрде дамымаған, зерттеу жұмыстарында елеулі қиындықтар жиі кездеседі. Зерттеуді қалыптастыру процесі құзыреттілігі төменнен басталып, жоғарғы деңгейге көтеріледі. Зерттеу қабілеттерін дамыту оқушылардың ой-өрісін дамытып, жаңа әдістемелік білім мен зерттеу дағдыларын қалыптастырады. Қазақстан Республикасының Әділет министрлігінің Білім туралы заңынада Білім және ғылым министрлігінің бекіткен негізгі орта білім берудің мемлекеттік жалпыға міндетті стандартында «Білім алушылардың жобалау және зерттеу іс-әрекеті дағдыларын дамытуда жүйелілікті қамтамасыз ету білім беру ұйымдарында білім беру процесін ұйымдастырудың негізгі қағидаттарының бірі болып табылады» деп көрсетілген. Аталған құжатта жаратылыстану білім беру саласы бойынша оқытудан күтілетін нәтижелер білім алушылардың ғылыми-жаратылыстану эксперименті нәтижесінде алынған деректерді талдауын; гипотеза, дәлел және түсініктеме жасауға арналған ғылыми модельдерді және дәлелдемелерді, сонымен қатар эксперимент және зерттеулер жүргізу жоспарын жинақтауын; жасалған эксперименттің нәтижелерін, зертханалық жұмыстарды жүргізу кезіндегі тәуекелдерді бағалауын көздейді. Физикалық эксперимент оқушыларды оқыту мен тәрбилеуде маңызды рөл атқарады. </a:t>
            </a:r>
            <a:endParaRPr lang="ru-KZ"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59638568"/>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EDEE982-3382-59A5-A357-2614A5ED2CB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DDE1F80-AE10-556F-5CFC-17F62DC318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26DA23E-57C0-D47D-EF4B-D52CF732C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4616993-E332-B67F-53E5-7771FCB5FC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0435EA76-ADA1-38EA-D652-35655C71C63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448B5C0B-6AA9-5999-387C-5AC431059E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D28C3D17-2066-E7A0-4ECA-D4686A44A9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690A78E9-BCBF-682E-F7D2-EE5458E2B6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56EC09FC-C5FF-0AF0-EC00-18F09B0C90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A931593E-58B6-8198-BEE9-0D2C366A2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8E7E7E3C-A96F-820E-CF0C-4834C852B4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AD40CA39-90A8-2320-711E-12557445D8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D4D87F98-EE39-2ADF-3760-BCD3451CC9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A637CA04-24CF-3DE5-532B-84AF499C46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805012DB-B390-B83E-BA44-F58C33CEE3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888721A5-C854-01AB-DD15-A549B45A8A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14A24ABC-31EE-03E7-D67C-9266787CD5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D458E60C-2ADB-1802-43D6-D7581DF54DE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EE8307AD-9E0B-51D2-5B3D-AEC7DDF6AD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331691D6-1E87-6019-FC0C-452962235F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031CEFDC-7246-EC1E-32FF-56899770EE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C0242310-E128-8C67-69E6-C3185D6EDB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C36B3AE-A9D6-7BC5-DA39-32A80F4792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1704CAA7-5D65-4E1B-046D-6CB2D74A54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5C124EF8-F76F-9AA8-5C1D-EAF512537C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48B0CF72-1712-435C-FC84-5887E6E50A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41C35B96-AE55-0391-AA88-E1C39D945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8BBAA14F-FB91-3F7B-9790-734BCC8EF4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AA27F6B-EA2D-FE42-29B6-D300BB2218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A9D209C1-CBCF-DB3D-8F8C-FF69AAC8F7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5EA81274-1785-B065-AAF5-D037F8C2DA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0A100642-2839-E5EB-979F-C48BBEAE56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0E733866-B0B2-931B-81E4-068D6BBEE5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C945BC79-03EA-0D48-422F-4D8FE483C2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018EE990-77F2-59D2-0BB0-46CCCA5284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FF12AA2-C2FB-DF09-C341-5617293020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1006E5A3-63EB-D292-DDFC-A7D65CC0AD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897DF500-5121-05F5-0E15-2C512327FC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B8B621A7-CD11-C594-4048-55B1BAD072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628A4284-1C5C-CDF1-3880-455FAC98F3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D972E26F-A3E3-61D7-D5A9-DDCAC242B2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E9096613-CF33-5548-15C8-B102504F3B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ADCB4352-0DEF-FAE7-E25C-77B4B48A7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Скругленный прямоугольник 4">
            <a:extLst>
              <a:ext uri="{FF2B5EF4-FFF2-40B4-BE49-F238E27FC236}">
                <a16:creationId xmlns:a16="http://schemas.microsoft.com/office/drawing/2014/main" id="{164966AF-096E-BD1A-C11F-BB75B68E6EFC}"/>
              </a:ext>
            </a:extLst>
          </p:cNvPr>
          <p:cNvSpPr/>
          <p:nvPr/>
        </p:nvSpPr>
        <p:spPr>
          <a:xfrm>
            <a:off x="1233996" y="248764"/>
            <a:ext cx="9438607" cy="71739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sp>
        <p:nvSpPr>
          <p:cNvPr id="4" name="Прямоугольник 3">
            <a:extLst>
              <a:ext uri="{FF2B5EF4-FFF2-40B4-BE49-F238E27FC236}">
                <a16:creationId xmlns:a16="http://schemas.microsoft.com/office/drawing/2014/main" id="{97730755-DBCA-4DD7-A005-53D0A336B425}"/>
              </a:ext>
            </a:extLst>
          </p:cNvPr>
          <p:cNvSpPr/>
          <p:nvPr/>
        </p:nvSpPr>
        <p:spPr>
          <a:xfrm>
            <a:off x="1368120" y="336580"/>
            <a:ext cx="9458295" cy="523220"/>
          </a:xfrm>
          <a:prstGeom prst="rect">
            <a:avLst/>
          </a:prstGeom>
        </p:spPr>
        <p:txBody>
          <a:bodyPr wrap="none">
            <a:spAutoFit/>
          </a:bodyPr>
          <a:lstStyle/>
          <a:p>
            <a:r>
              <a:rPr lang="ru-RU" sz="2800" dirty="0">
                <a:solidFill>
                  <a:srgbClr val="C00000"/>
                </a:solidFill>
                <a:latin typeface="Times New Roman" panose="02020603050405020304" pitchFamily="18" charset="0"/>
                <a:ea typeface="Calibri" panose="020F0502020204030204" pitchFamily="34" charset="0"/>
              </a:rPr>
              <a:t>4.Физикадан </a:t>
            </a:r>
            <a:r>
              <a:rPr lang="ru-RU" sz="2800" dirty="0" err="1">
                <a:solidFill>
                  <a:srgbClr val="C00000"/>
                </a:solidFill>
                <a:latin typeface="Times New Roman" panose="02020603050405020304" pitchFamily="18" charset="0"/>
                <a:ea typeface="Calibri" panose="020F0502020204030204" pitchFamily="34" charset="0"/>
              </a:rPr>
              <a:t>қолданбалы</a:t>
            </a:r>
            <a:r>
              <a:rPr lang="ru-RU" sz="2800" dirty="0">
                <a:solidFill>
                  <a:srgbClr val="C00000"/>
                </a:solidFill>
                <a:latin typeface="Times New Roman" panose="02020603050405020304" pitchFamily="18" charset="0"/>
                <a:ea typeface="Calibri" panose="020F0502020204030204" pitchFamily="34" charset="0"/>
              </a:rPr>
              <a:t> </a:t>
            </a:r>
            <a:r>
              <a:rPr lang="ru-RU" sz="2800" dirty="0" err="1">
                <a:solidFill>
                  <a:srgbClr val="C00000"/>
                </a:solidFill>
                <a:latin typeface="Times New Roman" panose="02020603050405020304" pitchFamily="18" charset="0"/>
                <a:ea typeface="Calibri" panose="020F0502020204030204" pitchFamily="34" charset="0"/>
              </a:rPr>
              <a:t>сипаттағы</a:t>
            </a:r>
            <a:r>
              <a:rPr lang="ru-RU" sz="2800" dirty="0">
                <a:solidFill>
                  <a:srgbClr val="C00000"/>
                </a:solidFill>
                <a:latin typeface="Times New Roman" panose="02020603050405020304" pitchFamily="18" charset="0"/>
                <a:ea typeface="Calibri" panose="020F0502020204030204" pitchFamily="34" charset="0"/>
              </a:rPr>
              <a:t> </a:t>
            </a:r>
            <a:r>
              <a:rPr lang="ru-RU" sz="2800" dirty="0" err="1">
                <a:solidFill>
                  <a:srgbClr val="C00000"/>
                </a:solidFill>
                <a:latin typeface="Times New Roman" panose="02020603050405020304" pitchFamily="18" charset="0"/>
                <a:ea typeface="Calibri" panose="020F0502020204030204" pitchFamily="34" charset="0"/>
              </a:rPr>
              <a:t>материалды</a:t>
            </a:r>
            <a:r>
              <a:rPr lang="ru-RU" sz="2800" dirty="0">
                <a:solidFill>
                  <a:srgbClr val="C00000"/>
                </a:solidFill>
                <a:latin typeface="Times New Roman" panose="02020603050405020304" pitchFamily="18" charset="0"/>
                <a:ea typeface="Calibri" panose="020F0502020204030204" pitchFamily="34" charset="0"/>
              </a:rPr>
              <a:t> </a:t>
            </a:r>
            <a:r>
              <a:rPr lang="ru-RU" sz="2800" dirty="0" err="1">
                <a:solidFill>
                  <a:srgbClr val="C00000"/>
                </a:solidFill>
                <a:latin typeface="Times New Roman" panose="02020603050405020304" pitchFamily="18" charset="0"/>
                <a:ea typeface="Calibri" panose="020F0502020204030204" pitchFamily="34" charset="0"/>
              </a:rPr>
              <a:t>іріктеп</a:t>
            </a:r>
            <a:r>
              <a:rPr lang="ru-RU" sz="2800" dirty="0">
                <a:solidFill>
                  <a:srgbClr val="C00000"/>
                </a:solidFill>
                <a:latin typeface="Times New Roman" panose="02020603050405020304" pitchFamily="18" charset="0"/>
                <a:ea typeface="Calibri" panose="020F0502020204030204" pitchFamily="34" charset="0"/>
              </a:rPr>
              <a:t> </a:t>
            </a:r>
            <a:r>
              <a:rPr lang="ru-RU" sz="2800" dirty="0" err="1">
                <a:solidFill>
                  <a:srgbClr val="C00000"/>
                </a:solidFill>
                <a:latin typeface="Times New Roman" panose="02020603050405020304" pitchFamily="18" charset="0"/>
                <a:ea typeface="Calibri" panose="020F0502020204030204" pitchFamily="34" charset="0"/>
              </a:rPr>
              <a:t>алу</a:t>
            </a:r>
            <a:r>
              <a:rPr lang="ru-RU" sz="2800" dirty="0">
                <a:solidFill>
                  <a:srgbClr val="C00000"/>
                </a:solidFill>
                <a:latin typeface="Times New Roman" panose="02020603050405020304" pitchFamily="18" charset="0"/>
                <a:ea typeface="Calibri" panose="020F0502020204030204" pitchFamily="34" charset="0"/>
              </a:rPr>
              <a:t> </a:t>
            </a:r>
            <a:endParaRPr lang="ru-RU" sz="2800" dirty="0">
              <a:solidFill>
                <a:srgbClr val="C00000"/>
              </a:solidFill>
            </a:endParaRPr>
          </a:p>
        </p:txBody>
      </p:sp>
      <p:sp>
        <p:nvSpPr>
          <p:cNvPr id="9" name="Прямоугольник 8">
            <a:extLst>
              <a:ext uri="{FF2B5EF4-FFF2-40B4-BE49-F238E27FC236}">
                <a16:creationId xmlns:a16="http://schemas.microsoft.com/office/drawing/2014/main" id="{78B37422-3531-4832-8138-002C434CEC15}"/>
              </a:ext>
            </a:extLst>
          </p:cNvPr>
          <p:cNvSpPr/>
          <p:nvPr/>
        </p:nvSpPr>
        <p:spPr>
          <a:xfrm>
            <a:off x="788540" y="1242135"/>
            <a:ext cx="10860420" cy="4496103"/>
          </a:xfrm>
          <a:prstGeom prst="rect">
            <a:avLst/>
          </a:prstGeom>
        </p:spPr>
        <p:txBody>
          <a:bodyPr wrap="square">
            <a:spAutoFit/>
          </a:bodyPr>
          <a:lstStyle/>
          <a:p>
            <a:pPr marL="77470" marR="145415" indent="630555" algn="just">
              <a:spcBef>
                <a:spcPts val="5"/>
              </a:spcBef>
              <a:spcAft>
                <a:spcPts val="0"/>
              </a:spcAft>
            </a:pPr>
            <a:r>
              <a:rPr lang="kk-KZ" sz="1600" dirty="0">
                <a:latin typeface="Times New Roman" panose="02020603050405020304" pitchFamily="18" charset="0"/>
                <a:ea typeface="Times New Roman" panose="02020603050405020304" pitchFamily="18" charset="0"/>
              </a:rPr>
              <a:t>Физикадан қолданбалы сипаттағы материалды іріктеп алу критерийі ретінде зерттеушілер:</a:t>
            </a:r>
            <a:endParaRPr lang="ru-RU" sz="1600" dirty="0">
              <a:latin typeface="Times New Roman" panose="02020603050405020304" pitchFamily="18" charset="0"/>
              <a:ea typeface="Times New Roman" panose="02020603050405020304" pitchFamily="18" charset="0"/>
            </a:endParaRPr>
          </a:p>
          <a:p>
            <a:pPr marL="342900" marR="144145" lvl="0" indent="-342900">
              <a:spcAft>
                <a:spcPts val="0"/>
              </a:spcAft>
              <a:buSzPts val="1400"/>
              <a:buFont typeface="Times New Roman" panose="02020603050405020304" pitchFamily="18" charset="0"/>
              <a:buAutoNum type="arabicParenR"/>
              <a:tabLst>
                <a:tab pos="795020" algn="l"/>
                <a:tab pos="1921510" algn="l"/>
                <a:tab pos="2762250" algn="l"/>
                <a:tab pos="3679190" algn="l"/>
                <a:tab pos="4183380" algn="l"/>
                <a:tab pos="4941570" algn="l"/>
                <a:tab pos="5931535" algn="l"/>
              </a:tabLst>
            </a:pPr>
            <a:r>
              <a:rPr lang="kk-KZ" sz="1600" spc="-10" dirty="0">
                <a:latin typeface="Times New Roman" panose="02020603050405020304" pitchFamily="18" charset="0"/>
                <a:ea typeface="Times New Roman" panose="02020603050405020304" pitchFamily="18" charset="0"/>
                <a:cs typeface="Times New Roman" panose="02020603050405020304" pitchFamily="18" charset="0"/>
              </a:rPr>
              <a:t>қолданбалы</a:t>
            </a:r>
            <a:r>
              <a:rPr lang="kk-KZ" sz="1600" dirty="0">
                <a:latin typeface="Times New Roman" panose="02020603050405020304" pitchFamily="18" charset="0"/>
                <a:ea typeface="Times New Roman" panose="02020603050405020304" pitchFamily="18" charset="0"/>
                <a:cs typeface="Times New Roman" panose="02020603050405020304" pitchFamily="18" charset="0"/>
              </a:rPr>
              <a:t>	</a:t>
            </a:r>
            <a:r>
              <a:rPr lang="kk-KZ" sz="1600" spc="-10" dirty="0">
                <a:latin typeface="Times New Roman" panose="02020603050405020304" pitchFamily="18" charset="0"/>
                <a:ea typeface="Times New Roman" panose="02020603050405020304" pitchFamily="18" charset="0"/>
                <a:cs typeface="Times New Roman" panose="02020603050405020304" pitchFamily="18" charset="0"/>
              </a:rPr>
              <a:t>сипатты</a:t>
            </a:r>
            <a:r>
              <a:rPr lang="kk-KZ" sz="1600" dirty="0">
                <a:latin typeface="Times New Roman" panose="02020603050405020304" pitchFamily="18" charset="0"/>
                <a:ea typeface="Times New Roman" panose="02020603050405020304" pitchFamily="18" charset="0"/>
                <a:cs typeface="Times New Roman" panose="02020603050405020304" pitchFamily="18" charset="0"/>
              </a:rPr>
              <a:t>	</a:t>
            </a:r>
            <a:r>
              <a:rPr lang="kk-KZ" sz="1600" spc="-10" dirty="0">
                <a:latin typeface="Times New Roman" panose="02020603050405020304" pitchFamily="18" charset="0"/>
                <a:ea typeface="Times New Roman" panose="02020603050405020304" pitchFamily="18" charset="0"/>
                <a:cs typeface="Times New Roman" panose="02020603050405020304" pitchFamily="18" charset="0"/>
              </a:rPr>
              <a:t>материал</a:t>
            </a:r>
            <a:r>
              <a:rPr lang="kk-KZ" sz="1600" dirty="0">
                <a:latin typeface="Times New Roman" panose="02020603050405020304" pitchFamily="18" charset="0"/>
                <a:ea typeface="Times New Roman" panose="02020603050405020304" pitchFamily="18" charset="0"/>
                <a:cs typeface="Times New Roman" panose="02020603050405020304" pitchFamily="18" charset="0"/>
              </a:rPr>
              <a:t>	</a:t>
            </a:r>
            <a:r>
              <a:rPr lang="kk-KZ" sz="1600" spc="-20" dirty="0">
                <a:latin typeface="Times New Roman" panose="02020603050405020304" pitchFamily="18" charset="0"/>
                <a:ea typeface="Times New Roman" panose="02020603050405020304" pitchFamily="18" charset="0"/>
                <a:cs typeface="Times New Roman" panose="02020603050405020304" pitchFamily="18" charset="0"/>
              </a:rPr>
              <a:t>мен</a:t>
            </a:r>
            <a:r>
              <a:rPr lang="kk-KZ" sz="1600" dirty="0">
                <a:latin typeface="Times New Roman" panose="02020603050405020304" pitchFamily="18" charset="0"/>
                <a:ea typeface="Times New Roman" panose="02020603050405020304" pitchFamily="18" charset="0"/>
                <a:cs typeface="Times New Roman" panose="02020603050405020304" pitchFamily="18" charset="0"/>
              </a:rPr>
              <a:t>	</a:t>
            </a:r>
            <a:r>
              <a:rPr lang="kk-KZ" sz="1600" spc="-10" dirty="0">
                <a:latin typeface="Times New Roman" panose="02020603050405020304" pitchFamily="18" charset="0"/>
                <a:ea typeface="Times New Roman" panose="02020603050405020304" pitchFamily="18" charset="0"/>
                <a:cs typeface="Times New Roman" panose="02020603050405020304" pitchFamily="18" charset="0"/>
              </a:rPr>
              <a:t>физика</a:t>
            </a:r>
            <a:r>
              <a:rPr lang="kk-KZ" sz="1600" dirty="0">
                <a:latin typeface="Times New Roman" panose="02020603050405020304" pitchFamily="18" charset="0"/>
                <a:ea typeface="Times New Roman" panose="02020603050405020304" pitchFamily="18" charset="0"/>
                <a:cs typeface="Times New Roman" panose="02020603050405020304" pitchFamily="18" charset="0"/>
              </a:rPr>
              <a:t>	</a:t>
            </a:r>
            <a:r>
              <a:rPr lang="kk-KZ" sz="1600" spc="-10" dirty="0">
                <a:latin typeface="Times New Roman" panose="02020603050405020304" pitchFamily="18" charset="0"/>
                <a:ea typeface="Times New Roman" panose="02020603050405020304" pitchFamily="18" charset="0"/>
                <a:cs typeface="Times New Roman" panose="02020603050405020304" pitchFamily="18" charset="0"/>
              </a:rPr>
              <a:t>курсының</a:t>
            </a:r>
            <a:r>
              <a:rPr lang="kk-KZ" sz="1600" dirty="0">
                <a:latin typeface="Times New Roman" panose="02020603050405020304" pitchFamily="18" charset="0"/>
                <a:ea typeface="Times New Roman" panose="02020603050405020304" pitchFamily="18" charset="0"/>
                <a:cs typeface="Times New Roman" panose="02020603050405020304" pitchFamily="18" charset="0"/>
              </a:rPr>
              <a:t>	</a:t>
            </a:r>
            <a:r>
              <a:rPr lang="kk-KZ" sz="1600" spc="-20" dirty="0">
                <a:latin typeface="Times New Roman" panose="02020603050405020304" pitchFamily="18" charset="0"/>
                <a:ea typeface="Times New Roman" panose="02020603050405020304" pitchFamily="18" charset="0"/>
                <a:cs typeface="Times New Roman" panose="02020603050405020304" pitchFamily="18" charset="0"/>
              </a:rPr>
              <a:t>оқу </a:t>
            </a:r>
            <a:r>
              <a:rPr lang="kk-KZ" sz="1600" dirty="0">
                <a:latin typeface="Times New Roman" panose="02020603050405020304" pitchFamily="18" charset="0"/>
                <a:ea typeface="Times New Roman" panose="02020603050405020304" pitchFamily="18" charset="0"/>
                <a:cs typeface="Times New Roman" panose="02020603050405020304" pitchFamily="18" charset="0"/>
              </a:rPr>
              <a:t>бағдарламасының мазмұнымен табиға үйлесуі;</a:t>
            </a:r>
            <a:endParaRPr lang="ru-RU" sz="16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ts val="1605"/>
              </a:lnSpc>
              <a:spcAft>
                <a:spcPts val="0"/>
              </a:spcAft>
              <a:buSzPts val="1400"/>
              <a:buFont typeface="Times New Roman" panose="02020603050405020304" pitchFamily="18" charset="0"/>
              <a:buAutoNum type="arabicParenR"/>
              <a:tabLst>
                <a:tab pos="795655" algn="l"/>
              </a:tabLst>
            </a:pP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ғылыми-техникалық</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процестің</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негізгі</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spc="-10" dirty="0" err="1">
                <a:latin typeface="Times New Roman" panose="02020603050405020304" pitchFamily="18" charset="0"/>
                <a:ea typeface="Times New Roman" panose="02020603050405020304" pitchFamily="18" charset="0"/>
                <a:cs typeface="Times New Roman" panose="02020603050405020304" pitchFamily="18" charset="0"/>
              </a:rPr>
              <a:t>бағыттары</a:t>
            </a:r>
            <a:r>
              <a:rPr lang="ru-RU" sz="1600" spc="-1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6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ts val="1610"/>
              </a:lnSpc>
              <a:spcAft>
                <a:spcPts val="0"/>
              </a:spcAft>
              <a:buSzPts val="1400"/>
              <a:buFont typeface="Times New Roman" panose="02020603050405020304" pitchFamily="18" charset="0"/>
              <a:buAutoNum type="arabicParenR"/>
              <a:tabLst>
                <a:tab pos="795655" algn="l"/>
              </a:tabLst>
            </a:pP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заманауи</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өндірістің</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құрылымын</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spc="-10" dirty="0" err="1">
                <a:latin typeface="Times New Roman" panose="02020603050405020304" pitchFamily="18" charset="0"/>
                <a:ea typeface="Times New Roman" panose="02020603050405020304" pitchFamily="18" charset="0"/>
                <a:cs typeface="Times New Roman" panose="02020603050405020304" pitchFamily="18" charset="0"/>
              </a:rPr>
              <a:t>демонстрациялау</a:t>
            </a:r>
            <a:r>
              <a:rPr lang="ru-RU" sz="1600" spc="-1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6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144780" lvl="0" indent="-342900">
              <a:lnSpc>
                <a:spcPct val="100000"/>
              </a:lnSpc>
              <a:spcAft>
                <a:spcPts val="0"/>
              </a:spcAft>
              <a:buSzPts val="1400"/>
              <a:buFont typeface="Times New Roman" panose="02020603050405020304" pitchFamily="18" charset="0"/>
              <a:buAutoNum type="arabicParenR"/>
              <a:tabLst>
                <a:tab pos="795020" algn="l"/>
              </a:tabLst>
            </a:pP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әрбір</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техникалық</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объект </a:t>
            </a: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бойынша</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материалды</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оны </a:t>
            </a: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оқып</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үйренудің</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жалпыланған</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жоспарымен</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сәйкес</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іріктеп</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алу</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a:t>
            </a:r>
          </a:p>
          <a:p>
            <a:pPr marL="342900" lvl="0" indent="-342900">
              <a:lnSpc>
                <a:spcPts val="1585"/>
              </a:lnSpc>
              <a:spcAft>
                <a:spcPts val="0"/>
              </a:spcAft>
              <a:buSzPts val="1400"/>
              <a:buFont typeface="Times New Roman" panose="02020603050405020304" pitchFamily="18" charset="0"/>
              <a:buAutoNum type="arabicParenR"/>
              <a:tabLst>
                <a:tab pos="795655" algn="l"/>
              </a:tabLst>
            </a:pP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оқытудың</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өмірмен</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spc="-10" dirty="0" err="1">
                <a:latin typeface="Times New Roman" panose="02020603050405020304" pitchFamily="18" charset="0"/>
                <a:ea typeface="Times New Roman" panose="02020603050405020304" pitchFamily="18" charset="0"/>
                <a:cs typeface="Times New Roman" panose="02020603050405020304" pitchFamily="18" charset="0"/>
              </a:rPr>
              <a:t>байлансы</a:t>
            </a:r>
            <a:r>
              <a:rPr lang="ru-RU" sz="1600" spc="-1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6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ts val="1610"/>
              </a:lnSpc>
              <a:spcAft>
                <a:spcPts val="0"/>
              </a:spcAft>
              <a:buSzPts val="1400"/>
              <a:buFont typeface="Times New Roman" panose="02020603050405020304" pitchFamily="18" charset="0"/>
              <a:buAutoNum type="arabicParenR"/>
              <a:tabLst>
                <a:tab pos="795655" algn="l"/>
              </a:tabLst>
            </a:pP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техникалық</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материалды</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меңгерудің</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қол</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жетімділігін</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атап</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spc="-10" dirty="0" err="1">
                <a:latin typeface="Times New Roman" panose="02020603050405020304" pitchFamily="18" charset="0"/>
                <a:ea typeface="Times New Roman" panose="02020603050405020304" pitchFamily="18" charset="0"/>
                <a:cs typeface="Times New Roman" panose="02020603050405020304" pitchFamily="18" charset="0"/>
              </a:rPr>
              <a:t>көрсетеді</a:t>
            </a:r>
            <a:r>
              <a:rPr lang="ru-RU" sz="1600" spc="-1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600" dirty="0">
              <a:latin typeface="Times New Roman" panose="02020603050405020304" pitchFamily="18" charset="0"/>
              <a:ea typeface="Times New Roman" panose="02020603050405020304" pitchFamily="18" charset="0"/>
              <a:cs typeface="Times New Roman" panose="02020603050405020304" pitchFamily="18" charset="0"/>
            </a:endParaRPr>
          </a:p>
          <a:p>
            <a:pPr marL="77470" indent="630555">
              <a:spcAft>
                <a:spcPts val="0"/>
              </a:spcAft>
            </a:pPr>
            <a:r>
              <a:rPr lang="kk-KZ" sz="1600" dirty="0">
                <a:latin typeface="Times New Roman" panose="02020603050405020304" pitchFamily="18" charset="0"/>
                <a:ea typeface="Times New Roman" panose="02020603050405020304" pitchFamily="18" charset="0"/>
              </a:rPr>
              <a:t>Физиканы оқытуда қолданбалы сипаттағы оқу материалын іріктеп алудың критерийлері:</a:t>
            </a:r>
            <a:endParaRPr lang="ru-RU" sz="1600" dirty="0">
              <a:latin typeface="Times New Roman" panose="02020603050405020304" pitchFamily="18" charset="0"/>
              <a:ea typeface="Times New Roman" panose="02020603050405020304" pitchFamily="18" charset="0"/>
            </a:endParaRPr>
          </a:p>
          <a:p>
            <a:pPr marL="742950" marR="144780" lvl="1" indent="-285750" algn="just">
              <a:spcAft>
                <a:spcPts val="0"/>
              </a:spcAft>
              <a:buSzPts val="1400"/>
              <a:buFont typeface="Symbol" panose="05050102010706020507" pitchFamily="18" charset="2"/>
              <a:buChar char=""/>
              <a:tabLst>
                <a:tab pos="707390" algn="l"/>
              </a:tabLst>
            </a:pPr>
            <a:r>
              <a:rPr lang="kk-KZ" sz="1600" dirty="0">
                <a:latin typeface="Times New Roman" panose="02020603050405020304" pitchFamily="18" charset="0"/>
                <a:ea typeface="Symbol" panose="05050102010706020507" pitchFamily="18" charset="2"/>
                <a:cs typeface="Symbol" panose="05050102010706020507" pitchFamily="18" charset="2"/>
              </a:rPr>
              <a:t>кең тараған және келешекті технологиялардың, техниканың, өндірістің, зерттеудің маңызды бағыттарының физикалық негіздерін оқу материалына </a:t>
            </a:r>
            <a:r>
              <a:rPr lang="kk-KZ" sz="1600" spc="-10" dirty="0">
                <a:latin typeface="Times New Roman" panose="02020603050405020304" pitchFamily="18" charset="0"/>
                <a:ea typeface="Symbol" panose="05050102010706020507" pitchFamily="18" charset="2"/>
                <a:cs typeface="Symbol" panose="05050102010706020507" pitchFamily="18" charset="2"/>
              </a:rPr>
              <a:t>кіріктіру;</a:t>
            </a:r>
            <a:endParaRPr lang="ru-RU" sz="1600" dirty="0">
              <a:latin typeface="Times New Roman" panose="02020603050405020304" pitchFamily="18" charset="0"/>
              <a:ea typeface="Symbol" panose="05050102010706020507" pitchFamily="18" charset="2"/>
              <a:cs typeface="Symbol" panose="05050102010706020507" pitchFamily="18" charset="2"/>
            </a:endParaRPr>
          </a:p>
          <a:p>
            <a:pPr marL="742950" marR="139065" lvl="1" indent="-285750" algn="just">
              <a:spcAft>
                <a:spcPts val="0"/>
              </a:spcAft>
              <a:buSzPts val="1400"/>
              <a:buFont typeface="Symbol" panose="05050102010706020507" pitchFamily="18" charset="2"/>
              <a:buChar char=""/>
              <a:tabLst>
                <a:tab pos="707390" algn="l"/>
              </a:tabLst>
            </a:pPr>
            <a:r>
              <a:rPr lang="kk-KZ" sz="1600" dirty="0">
                <a:latin typeface="Times New Roman" panose="02020603050405020304" pitchFamily="18" charset="0"/>
                <a:ea typeface="Symbol" panose="05050102010706020507" pitchFamily="18" charset="2"/>
                <a:cs typeface="Symbol" panose="05050102010706020507" pitchFamily="18" charset="2"/>
              </a:rPr>
              <a:t>жалпы физика курсының теориялық материалын қолданбалы сұрақтармен үйлестіру;</a:t>
            </a:r>
            <a:endParaRPr lang="ru-RU" sz="1600" dirty="0">
              <a:latin typeface="Times New Roman" panose="02020603050405020304" pitchFamily="18" charset="0"/>
              <a:ea typeface="Symbol" panose="05050102010706020507" pitchFamily="18" charset="2"/>
              <a:cs typeface="Symbol" panose="05050102010706020507" pitchFamily="18" charset="2"/>
            </a:endParaRPr>
          </a:p>
          <a:p>
            <a:pPr marL="742950" lvl="1" indent="-285750" algn="just">
              <a:lnSpc>
                <a:spcPts val="1700"/>
              </a:lnSpc>
              <a:spcAft>
                <a:spcPts val="0"/>
              </a:spcAft>
              <a:buSzPts val="1400"/>
              <a:buFont typeface="Symbol" panose="05050102010706020507" pitchFamily="18" charset="2"/>
              <a:buChar char=""/>
              <a:tabLst>
                <a:tab pos="708025" algn="l"/>
              </a:tabLst>
            </a:pPr>
            <a:r>
              <a:rPr lang="ru-RU" sz="1600" dirty="0" err="1">
                <a:latin typeface="Times New Roman" panose="02020603050405020304" pitchFamily="18" charset="0"/>
                <a:ea typeface="Symbol" panose="05050102010706020507" pitchFamily="18" charset="2"/>
                <a:cs typeface="Symbol" panose="05050102010706020507" pitchFamily="18" charset="2"/>
              </a:rPr>
              <a:t>білімгерлердің</a:t>
            </a:r>
            <a:r>
              <a:rPr lang="ru-RU" sz="1600" dirty="0">
                <a:latin typeface="Times New Roman" panose="02020603050405020304" pitchFamily="18" charset="0"/>
                <a:ea typeface="Symbol" panose="05050102010706020507" pitchFamily="18" charset="2"/>
                <a:cs typeface="Symbol" panose="05050102010706020507" pitchFamily="18" charset="2"/>
              </a:rPr>
              <a:t> </a:t>
            </a:r>
            <a:r>
              <a:rPr lang="ru-RU" sz="1600" dirty="0" err="1">
                <a:latin typeface="Times New Roman" panose="02020603050405020304" pitchFamily="18" charset="0"/>
                <a:ea typeface="Symbol" panose="05050102010706020507" pitchFamily="18" charset="2"/>
                <a:cs typeface="Symbol" panose="05050102010706020507" pitchFamily="18" charset="2"/>
              </a:rPr>
              <a:t>техникалық</a:t>
            </a:r>
            <a:r>
              <a:rPr lang="ru-RU" sz="1600" dirty="0">
                <a:latin typeface="Times New Roman" panose="02020603050405020304" pitchFamily="18" charset="0"/>
                <a:ea typeface="Symbol" panose="05050102010706020507" pitchFamily="18" charset="2"/>
                <a:cs typeface="Symbol" panose="05050102010706020507" pitchFamily="18" charset="2"/>
              </a:rPr>
              <a:t> </a:t>
            </a:r>
            <a:r>
              <a:rPr lang="ru-RU" sz="1600" dirty="0" err="1">
                <a:latin typeface="Times New Roman" panose="02020603050405020304" pitchFamily="18" charset="0"/>
                <a:ea typeface="Symbol" panose="05050102010706020507" pitchFamily="18" charset="2"/>
                <a:cs typeface="Symbol" panose="05050102010706020507" pitchFamily="18" charset="2"/>
              </a:rPr>
              <a:t>түйсінуін</a:t>
            </a:r>
            <a:r>
              <a:rPr lang="ru-RU" sz="1600" dirty="0">
                <a:latin typeface="Times New Roman" panose="02020603050405020304" pitchFamily="18" charset="0"/>
                <a:ea typeface="Symbol" panose="05050102010706020507" pitchFamily="18" charset="2"/>
                <a:cs typeface="Symbol" panose="05050102010706020507" pitchFamily="18" charset="2"/>
              </a:rPr>
              <a:t> </a:t>
            </a:r>
            <a:r>
              <a:rPr lang="ru-RU" sz="1600" spc="-10" dirty="0" err="1">
                <a:latin typeface="Times New Roman" panose="02020603050405020304" pitchFamily="18" charset="0"/>
                <a:ea typeface="Symbol" panose="05050102010706020507" pitchFamily="18" charset="2"/>
                <a:cs typeface="Symbol" panose="05050102010706020507" pitchFamily="18" charset="2"/>
              </a:rPr>
              <a:t>дамыту</a:t>
            </a:r>
            <a:r>
              <a:rPr lang="ru-RU" sz="1600" spc="-10" dirty="0">
                <a:latin typeface="Times New Roman" panose="02020603050405020304" pitchFamily="18" charset="0"/>
                <a:ea typeface="Symbol" panose="05050102010706020507" pitchFamily="18" charset="2"/>
                <a:cs typeface="Symbol" panose="05050102010706020507" pitchFamily="18" charset="2"/>
              </a:rPr>
              <a:t>.</a:t>
            </a:r>
            <a:endParaRPr lang="ru-RU" sz="1600" dirty="0">
              <a:latin typeface="Times New Roman" panose="02020603050405020304" pitchFamily="18" charset="0"/>
              <a:ea typeface="Symbol" panose="05050102010706020507" pitchFamily="18" charset="2"/>
              <a:cs typeface="Symbol" panose="05050102010706020507" pitchFamily="18" charset="2"/>
            </a:endParaRPr>
          </a:p>
          <a:p>
            <a:pPr marL="77470" marR="144145" indent="448945" algn="just">
              <a:lnSpc>
                <a:spcPct val="100000"/>
              </a:lnSpc>
              <a:spcAft>
                <a:spcPts val="0"/>
              </a:spcAft>
            </a:pPr>
            <a:r>
              <a:rPr lang="kk-KZ" sz="1600" dirty="0">
                <a:latin typeface="Times New Roman" panose="02020603050405020304" pitchFamily="18" charset="0"/>
                <a:ea typeface="Times New Roman" panose="02020603050405020304" pitchFamily="18" charset="0"/>
              </a:rPr>
              <a:t>Р.А.Садвакасова оқытудың қолданбалы бағдарлылығын жүзеге асырудың келесі бағыттарын бөліп көрсеткен:</a:t>
            </a:r>
            <a:endParaRPr lang="ru-RU" sz="1600" dirty="0">
              <a:latin typeface="Times New Roman" panose="02020603050405020304" pitchFamily="18" charset="0"/>
              <a:ea typeface="Times New Roman" panose="02020603050405020304" pitchFamily="18" charset="0"/>
            </a:endParaRPr>
          </a:p>
          <a:p>
            <a:pPr marL="342900" marR="146050" lvl="0" indent="-342900" algn="just">
              <a:spcAft>
                <a:spcPts val="0"/>
              </a:spcAft>
              <a:buSzPts val="1400"/>
              <a:buFont typeface="Times New Roman" panose="02020603050405020304" pitchFamily="18" charset="0"/>
              <a:buAutoNum type="arabicParenR"/>
              <a:tabLst>
                <a:tab pos="706755" algn="l"/>
              </a:tabLst>
            </a:pPr>
            <a:r>
              <a:rPr lang="kk-KZ" sz="1600" dirty="0">
                <a:latin typeface="Times New Roman" panose="02020603050405020304" pitchFamily="18" charset="0"/>
                <a:ea typeface="Times New Roman" panose="02020603050405020304" pitchFamily="18" charset="0"/>
                <a:cs typeface="Times New Roman" panose="02020603050405020304" pitchFamily="18" charset="0"/>
              </a:rPr>
              <a:t>Сәйкес қолданбалы салалардан дербес мәселелер мен оларды шешу тәсілдерін іріктеп алу;</a:t>
            </a:r>
            <a:endParaRPr lang="ru-RU" sz="16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141605" lvl="0" indent="-342900" algn="just">
              <a:spcAft>
                <a:spcPts val="0"/>
              </a:spcAft>
              <a:buSzPts val="1400"/>
              <a:buFont typeface="Times New Roman" panose="02020603050405020304" pitchFamily="18" charset="0"/>
              <a:buAutoNum type="arabicParenR"/>
              <a:tabLst>
                <a:tab pos="706755" algn="l"/>
              </a:tabLst>
            </a:pPr>
            <a:r>
              <a:rPr lang="kk-KZ" sz="1600" dirty="0">
                <a:latin typeface="Times New Roman" panose="02020603050405020304" pitchFamily="18" charset="0"/>
                <a:ea typeface="Times New Roman" panose="02020603050405020304" pitchFamily="18" charset="0"/>
                <a:cs typeface="Times New Roman" panose="02020603050405020304" pitchFamily="18" charset="0"/>
              </a:rPr>
              <a:t>Болжам құруға және оның дұрыстығын тексеруге, мәліметтерді таңдап алуға, талдауға, оларды жалпылауға мүмкіндік беретін математикалық аппаратты кеңінен қолдану;</a:t>
            </a:r>
            <a:endParaRPr lang="ru-RU" sz="16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ts val="1610"/>
              </a:lnSpc>
              <a:spcAft>
                <a:spcPts val="0"/>
              </a:spcAft>
              <a:buSzPts val="1400"/>
              <a:buFont typeface="Times New Roman" panose="02020603050405020304" pitchFamily="18" charset="0"/>
              <a:buAutoNum type="arabicParenR"/>
              <a:tabLst>
                <a:tab pos="707390" algn="l"/>
              </a:tabLst>
            </a:pPr>
            <a:r>
              <a:rPr lang="kk-KZ" sz="1600" dirty="0">
                <a:latin typeface="Times New Roman" panose="02020603050405020304" pitchFamily="18" charset="0"/>
                <a:ea typeface="Times New Roman" panose="02020603050405020304" pitchFamily="18" charset="0"/>
                <a:cs typeface="Times New Roman" panose="02020603050405020304" pitchFamily="18" charset="0"/>
              </a:rPr>
              <a:t>Есепті мәтінді, графиктік, кестелі түрде көрсете</a:t>
            </a:r>
            <a:r>
              <a:rPr lang="kk-KZ" sz="1600" spc="-20" dirty="0">
                <a:latin typeface="Times New Roman" panose="02020603050405020304" pitchFamily="18" charset="0"/>
                <a:ea typeface="Times New Roman" panose="02020603050405020304" pitchFamily="18" charset="0"/>
                <a:cs typeface="Times New Roman" panose="02020603050405020304" pitchFamily="18" charset="0"/>
              </a:rPr>
              <a:t> алу;</a:t>
            </a:r>
            <a:endParaRPr lang="ru-RU" sz="16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ts val="1610"/>
              </a:lnSpc>
              <a:spcAft>
                <a:spcPts val="0"/>
              </a:spcAft>
              <a:buSzPts val="1400"/>
              <a:buFont typeface="Times New Roman" panose="02020603050405020304" pitchFamily="18" charset="0"/>
              <a:buAutoNum type="arabicParenR"/>
              <a:tabLst>
                <a:tab pos="707390" algn="l"/>
              </a:tabLst>
            </a:pPr>
            <a:r>
              <a:rPr lang="kk-KZ" sz="1600" dirty="0">
                <a:latin typeface="Times New Roman" panose="02020603050405020304" pitchFamily="18" charset="0"/>
                <a:ea typeface="Times New Roman" panose="02020603050405020304" pitchFamily="18" charset="0"/>
                <a:cs typeface="Times New Roman" panose="02020603050405020304" pitchFamily="18" charset="0"/>
              </a:rPr>
              <a:t>Есепті шешуді қарқындату үшін техникалық құралдарды </a:t>
            </a:r>
            <a:r>
              <a:rPr lang="kk-KZ" sz="1600" spc="-10" dirty="0">
                <a:latin typeface="Times New Roman" panose="02020603050405020304" pitchFamily="18" charset="0"/>
                <a:ea typeface="Times New Roman" panose="02020603050405020304" pitchFamily="18" charset="0"/>
                <a:cs typeface="Times New Roman" panose="02020603050405020304" pitchFamily="18" charset="0"/>
              </a:rPr>
              <a:t>пайдалану;</a:t>
            </a:r>
            <a:endParaRPr lang="ru-RU" sz="1600" dirty="0">
              <a:latin typeface="Times New Roman" panose="02020603050405020304" pitchFamily="18" charset="0"/>
              <a:ea typeface="Times New Roman" panose="02020603050405020304" pitchFamily="18" charset="0"/>
              <a:cs typeface="Times New Roman" panose="02020603050405020304" pitchFamily="18" charset="0"/>
            </a:endParaRPr>
          </a:p>
          <a:p>
            <a:r>
              <a:rPr lang="kk-KZ" sz="1600" dirty="0">
                <a:latin typeface="Times New Roman" panose="02020603050405020304" pitchFamily="18" charset="0"/>
                <a:ea typeface="Calibri" panose="020F0502020204030204" pitchFamily="34" charset="0"/>
              </a:rPr>
              <a:t>Практикалық маңызды нәтиже алу мақсатында мәселенің берілуін өзгерту арқылы зерттеушілік дағдыларды дамыту</a:t>
            </a:r>
            <a:endParaRPr lang="ru-RU" sz="1600" dirty="0"/>
          </a:p>
        </p:txBody>
      </p:sp>
    </p:spTree>
    <p:extLst>
      <p:ext uri="{BB962C8B-B14F-4D97-AF65-F5344CB8AC3E}">
        <p14:creationId xmlns:p14="http://schemas.microsoft.com/office/powerpoint/2010/main" val="17880115"/>
      </p:ext>
    </p:extLst>
  </p:cSld>
  <p:clrMapOvr>
    <a:masterClrMapping/>
  </p:clrMapOvr>
  <mc:AlternateContent xmlns:mc="http://schemas.openxmlformats.org/markup-compatibility/2006">
    <mc:Choice xmlns:p14="http://schemas.microsoft.com/office/powerpoint/2010/main" Requires="p14">
      <p:transition spd="slow" p14:dur="1600">
        <p14:prism isContent="1" isInverted="1"/>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Скругленный прямоугольник 4">
            <a:extLst>
              <a:ext uri="{FF2B5EF4-FFF2-40B4-BE49-F238E27FC236}">
                <a16:creationId xmlns:a16="http://schemas.microsoft.com/office/drawing/2014/main" id="{33ECE094-F468-9C0A-DD7A-E48C9DE06841}"/>
              </a:ext>
            </a:extLst>
          </p:cNvPr>
          <p:cNvSpPr/>
          <p:nvPr/>
        </p:nvSpPr>
        <p:spPr>
          <a:xfrm>
            <a:off x="1260630" y="219319"/>
            <a:ext cx="9197114" cy="739470"/>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 name="Прямоугольник 4">
            <a:extLst>
              <a:ext uri="{FF2B5EF4-FFF2-40B4-BE49-F238E27FC236}">
                <a16:creationId xmlns:a16="http://schemas.microsoft.com/office/drawing/2014/main" id="{F47A34FA-5B50-4FAF-AED5-36A8DCAB0FF2}"/>
              </a:ext>
            </a:extLst>
          </p:cNvPr>
          <p:cNvSpPr/>
          <p:nvPr/>
        </p:nvSpPr>
        <p:spPr>
          <a:xfrm>
            <a:off x="1817022" y="227661"/>
            <a:ext cx="8084329" cy="646331"/>
          </a:xfrm>
          <a:prstGeom prst="rect">
            <a:avLst/>
          </a:prstGeom>
        </p:spPr>
        <p:txBody>
          <a:bodyPr wrap="none">
            <a:spAutoFit/>
          </a:bodyPr>
          <a:lstStyle/>
          <a:p>
            <a:r>
              <a:rPr lang="ru-RU" sz="3600" dirty="0">
                <a:solidFill>
                  <a:srgbClr val="C00000"/>
                </a:solidFill>
                <a:latin typeface="Times New Roman" panose="02020603050405020304" pitchFamily="18" charset="0"/>
                <a:ea typeface="Calibri" panose="020F0502020204030204" pitchFamily="34" charset="0"/>
              </a:rPr>
              <a:t>5.Оқушыларға </a:t>
            </a:r>
            <a:r>
              <a:rPr lang="ru-RU" sz="3600" dirty="0" err="1">
                <a:solidFill>
                  <a:srgbClr val="C00000"/>
                </a:solidFill>
                <a:latin typeface="Times New Roman" panose="02020603050405020304" pitchFamily="18" charset="0"/>
                <a:ea typeface="Calibri" panose="020F0502020204030204" pitchFamily="34" charset="0"/>
              </a:rPr>
              <a:t>берілетін</a:t>
            </a:r>
            <a:r>
              <a:rPr lang="ru-RU" sz="3600" dirty="0">
                <a:solidFill>
                  <a:srgbClr val="C00000"/>
                </a:solidFill>
                <a:latin typeface="Times New Roman" panose="02020603050405020304" pitchFamily="18" charset="0"/>
                <a:ea typeface="Calibri" panose="020F0502020204030204" pitchFamily="34" charset="0"/>
              </a:rPr>
              <a:t> </a:t>
            </a:r>
            <a:r>
              <a:rPr lang="ru-RU" sz="3600" dirty="0" err="1">
                <a:solidFill>
                  <a:srgbClr val="C00000"/>
                </a:solidFill>
                <a:latin typeface="Times New Roman" panose="02020603050405020304" pitchFamily="18" charset="0"/>
                <a:ea typeface="Calibri" panose="020F0502020204030204" pitchFamily="34" charset="0"/>
              </a:rPr>
              <a:t>зерттеу</a:t>
            </a:r>
            <a:r>
              <a:rPr lang="ru-RU" sz="3600" spc="-10" dirty="0">
                <a:solidFill>
                  <a:srgbClr val="C00000"/>
                </a:solidFill>
                <a:latin typeface="Times New Roman" panose="02020603050405020304" pitchFamily="18" charset="0"/>
                <a:ea typeface="Calibri" panose="020F0502020204030204" pitchFamily="34" charset="0"/>
              </a:rPr>
              <a:t> </a:t>
            </a:r>
            <a:r>
              <a:rPr lang="ru-RU" sz="3600" spc="-10" dirty="0" err="1">
                <a:solidFill>
                  <a:srgbClr val="C00000"/>
                </a:solidFill>
                <a:latin typeface="Times New Roman" panose="02020603050405020304" pitchFamily="18" charset="0"/>
                <a:ea typeface="Calibri" panose="020F0502020204030204" pitchFamily="34" charset="0"/>
              </a:rPr>
              <a:t>түрлері</a:t>
            </a:r>
            <a:endParaRPr lang="ru-RU" sz="3600" dirty="0">
              <a:solidFill>
                <a:srgbClr val="C00000"/>
              </a:solidFill>
            </a:endParaRPr>
          </a:p>
        </p:txBody>
      </p:sp>
      <p:sp>
        <p:nvSpPr>
          <p:cNvPr id="9" name="Прямоугольник 8">
            <a:extLst>
              <a:ext uri="{FF2B5EF4-FFF2-40B4-BE49-F238E27FC236}">
                <a16:creationId xmlns:a16="http://schemas.microsoft.com/office/drawing/2014/main" id="{AD27321D-FDF6-46BD-B686-CCE26714F33B}"/>
              </a:ext>
            </a:extLst>
          </p:cNvPr>
          <p:cNvSpPr/>
          <p:nvPr/>
        </p:nvSpPr>
        <p:spPr>
          <a:xfrm>
            <a:off x="652827" y="1072612"/>
            <a:ext cx="8534401" cy="5355312"/>
          </a:xfrm>
          <a:prstGeom prst="rect">
            <a:avLst/>
          </a:prstGeom>
        </p:spPr>
        <p:txBody>
          <a:bodyPr wrap="square">
            <a:spAutoFit/>
          </a:bodyPr>
          <a:lstStyle/>
          <a:p>
            <a:pPr marL="342900" indent="-342900">
              <a:buFont typeface="+mj-lt"/>
              <a:buAutoNum type="arabicPeriod"/>
            </a:pPr>
            <a:r>
              <a:rPr lang="kk-KZ" dirty="0">
                <a:latin typeface="Times New Roman" panose="02020603050405020304" pitchFamily="18" charset="0"/>
                <a:ea typeface="Calibri" panose="020F0502020204030204" pitchFamily="34" charset="0"/>
              </a:rPr>
              <a:t>Теориялық зерттеу, бұл зерттеу мәселелерін теориялық талдау. </a:t>
            </a:r>
          </a:p>
          <a:p>
            <a:pPr marL="342900" indent="-342900">
              <a:buFont typeface="+mj-lt"/>
              <a:buAutoNum type="arabicPeriod"/>
            </a:pPr>
            <a:r>
              <a:rPr lang="ru-RU" dirty="0" err="1"/>
              <a:t>Фантастикалық</a:t>
            </a:r>
            <a:r>
              <a:rPr lang="ru-RU" dirty="0"/>
              <a:t> </a:t>
            </a:r>
            <a:r>
              <a:rPr lang="ru-RU" dirty="0" err="1"/>
              <a:t>зертеу</a:t>
            </a:r>
            <a:r>
              <a:rPr lang="ru-RU" dirty="0"/>
              <a:t>, </a:t>
            </a:r>
            <a:r>
              <a:rPr lang="ru-RU" dirty="0" err="1"/>
              <a:t>бұл</a:t>
            </a:r>
            <a:r>
              <a:rPr lang="ru-RU" dirty="0"/>
              <a:t> </a:t>
            </a:r>
            <a:r>
              <a:rPr lang="ru-RU" dirty="0" err="1"/>
              <a:t>өмірде</a:t>
            </a:r>
            <a:r>
              <a:rPr lang="ru-RU" dirty="0"/>
              <a:t> </a:t>
            </a:r>
            <a:r>
              <a:rPr lang="ru-RU" dirty="0" err="1"/>
              <a:t>болмайтын</a:t>
            </a:r>
            <a:r>
              <a:rPr lang="ru-RU" dirty="0"/>
              <a:t> </a:t>
            </a:r>
            <a:r>
              <a:rPr lang="ru-RU" dirty="0" err="1"/>
              <a:t>фантастикалық</a:t>
            </a:r>
            <a:r>
              <a:rPr lang="ru-RU" dirty="0"/>
              <a:t> </a:t>
            </a:r>
            <a:r>
              <a:rPr lang="ru-RU" dirty="0" err="1"/>
              <a:t>құбылыстар</a:t>
            </a:r>
            <a:r>
              <a:rPr lang="ru-RU" dirty="0"/>
              <a:t> мен </a:t>
            </a:r>
            <a:r>
              <a:rPr lang="ru-RU" dirty="0" err="1"/>
              <a:t>заттар</a:t>
            </a:r>
            <a:r>
              <a:rPr lang="ru-RU" dirty="0"/>
              <a:t> </a:t>
            </a:r>
            <a:r>
              <a:rPr lang="ru-RU" dirty="0" err="1"/>
              <a:t>жөнінде</a:t>
            </a:r>
            <a:r>
              <a:rPr lang="ru-RU" dirty="0"/>
              <a:t>.</a:t>
            </a:r>
          </a:p>
          <a:p>
            <a:pPr marL="342900" indent="-342900">
              <a:buFont typeface="+mj-lt"/>
              <a:buAutoNum type="arabicPeriod"/>
            </a:pPr>
            <a:r>
              <a:rPr lang="ru-RU" dirty="0" err="1"/>
              <a:t>Эксперименттік</a:t>
            </a:r>
            <a:r>
              <a:rPr lang="ru-RU" dirty="0"/>
              <a:t> </a:t>
            </a:r>
            <a:r>
              <a:rPr lang="ru-RU" dirty="0" err="1"/>
              <a:t>зерттеу</a:t>
            </a:r>
            <a:r>
              <a:rPr lang="ru-RU" dirty="0"/>
              <a:t>, </a:t>
            </a:r>
            <a:r>
              <a:rPr lang="ru-RU" dirty="0" err="1"/>
              <a:t>бұл</a:t>
            </a:r>
            <a:r>
              <a:rPr lang="ru-RU" dirty="0"/>
              <a:t> </a:t>
            </a:r>
            <a:r>
              <a:rPr lang="ru-RU" dirty="0" err="1"/>
              <a:t>өзіндік</a:t>
            </a:r>
            <a:r>
              <a:rPr lang="ru-RU" dirty="0"/>
              <a:t> </a:t>
            </a:r>
            <a:r>
              <a:rPr lang="ru-RU" dirty="0" err="1"/>
              <a:t>байқаулар</a:t>
            </a:r>
            <a:r>
              <a:rPr lang="ru-RU" dirty="0"/>
              <a:t> мен </a:t>
            </a:r>
            <a:r>
              <a:rPr lang="ru-RU" dirty="0" err="1"/>
              <a:t>эксперименттерді</a:t>
            </a:r>
            <a:r>
              <a:rPr lang="ru-RU" dirty="0"/>
              <a:t> </a:t>
            </a:r>
            <a:r>
              <a:rPr lang="ru-RU" dirty="0" err="1"/>
              <a:t>жүргізуді</a:t>
            </a:r>
            <a:r>
              <a:rPr lang="ru-RU" dirty="0"/>
              <a:t> </a:t>
            </a:r>
            <a:r>
              <a:rPr lang="ru-RU" dirty="0" err="1"/>
              <a:t>талап</a:t>
            </a:r>
            <a:r>
              <a:rPr lang="ru-RU" dirty="0"/>
              <a:t> </a:t>
            </a:r>
            <a:r>
              <a:rPr lang="ru-RU" dirty="0" err="1"/>
              <a:t>етеді</a:t>
            </a:r>
            <a:r>
              <a:rPr lang="ru-RU" dirty="0"/>
              <a:t>. </a:t>
            </a:r>
            <a:r>
              <a:rPr lang="ru-RU" dirty="0" err="1"/>
              <a:t>Оқушылар</a:t>
            </a:r>
            <a:r>
              <a:rPr lang="ru-RU" dirty="0"/>
              <a:t> эксперимент </a:t>
            </a:r>
            <a:r>
              <a:rPr lang="ru-RU" dirty="0" err="1"/>
              <a:t>жасап</a:t>
            </a:r>
            <a:r>
              <a:rPr lang="ru-RU" dirty="0"/>
              <a:t>, </a:t>
            </a:r>
            <a:r>
              <a:rPr lang="ru-RU" dirty="0" err="1"/>
              <a:t>оның</a:t>
            </a:r>
            <a:r>
              <a:rPr lang="ru-RU" dirty="0"/>
              <a:t> </a:t>
            </a:r>
            <a:r>
              <a:rPr lang="ru-RU" dirty="0" err="1"/>
              <a:t>нәтижесін</a:t>
            </a:r>
            <a:r>
              <a:rPr lang="ru-RU" dirty="0"/>
              <a:t> </a:t>
            </a:r>
            <a:r>
              <a:rPr lang="ru-RU" dirty="0" err="1"/>
              <a:t>талқылайды</a:t>
            </a:r>
            <a:r>
              <a:rPr lang="ru-RU" dirty="0"/>
              <a:t>.</a:t>
            </a:r>
          </a:p>
          <a:p>
            <a:r>
              <a:rPr lang="kk-KZ" dirty="0"/>
              <a:t>Зерттеу жұмысының басты шарты - оның жаңалығы және өзектілігі. Жұмыстың нәтижелі болуы үшін зерттеудің мақсаты мен міндеттерін ұғыну керек.</a:t>
            </a:r>
            <a:endParaRPr lang="ru-RU" dirty="0"/>
          </a:p>
          <a:p>
            <a:r>
              <a:rPr lang="kk-KZ" dirty="0"/>
              <a:t>Мақсаты - бұл зерттеушінің ізденіс нәтижесі. Зерттеу мақсаты нақты және қол жетерлік болу керек.</a:t>
            </a:r>
            <a:endParaRPr lang="ru-RU" dirty="0"/>
          </a:p>
          <a:p>
            <a:r>
              <a:rPr lang="kk-KZ" dirty="0"/>
              <a:t>Міндеттері- қадамдарды, мақсатқа жету кезеңдерін көрсету болып саналады.</a:t>
            </a:r>
            <a:endParaRPr lang="ru-RU" dirty="0"/>
          </a:p>
          <a:p>
            <a:r>
              <a:rPr lang="kk-KZ" dirty="0"/>
              <a:t>Жұмыстың өзектілігі-бұл жұмыстың қазіргі кезеңдеріндегі проблемасы.</a:t>
            </a:r>
            <a:endParaRPr lang="ru-RU" dirty="0"/>
          </a:p>
          <a:p>
            <a:r>
              <a:rPr lang="kk-KZ" dirty="0"/>
              <a:t>Болжам-логикалық дәлелденбеген, тәжірибемен нақтыланбаған алдын ала ойластырылмаған білім.</a:t>
            </a:r>
            <a:endParaRPr lang="ru-RU" dirty="0"/>
          </a:p>
          <a:p>
            <a:r>
              <a:rPr lang="kk-KZ" dirty="0"/>
              <a:t>Қорытынды- болжамды дәлелдейтін жобаның негізгі нәтижелері мен тұжырымдары мазмұндалады, ұсыныстар беріледі.</a:t>
            </a:r>
            <a:endParaRPr lang="ru-RU" dirty="0"/>
          </a:p>
          <a:p>
            <a:r>
              <a:rPr lang="kk-KZ" dirty="0"/>
              <a:t>Зерттеудің қол жетімді әдістері: дербес ойлау; кітаптан оқып білу; кино, теле фильмдерден білу; интернет желісінен іздеп табу; басқа адамдардан сұрап білу; байқау; эксперимент жүргізу.</a:t>
            </a:r>
            <a:endParaRPr lang="ru-RU" dirty="0"/>
          </a:p>
          <a:p>
            <a:pPr marL="342900" indent="-342900">
              <a:buFont typeface="+mj-lt"/>
              <a:buAutoNum type="arabicPeriod"/>
            </a:pPr>
            <a:endParaRPr lang="ru-RU" dirty="0"/>
          </a:p>
        </p:txBody>
      </p:sp>
      <p:pic>
        <p:nvPicPr>
          <p:cNvPr id="27" name="Рисунок 26">
            <a:extLst>
              <a:ext uri="{FF2B5EF4-FFF2-40B4-BE49-F238E27FC236}">
                <a16:creationId xmlns:a16="http://schemas.microsoft.com/office/drawing/2014/main" id="{B4AE86DA-3E5A-4D07-B3D2-F824B881EE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90263" y="1008436"/>
            <a:ext cx="3204556" cy="2741832"/>
          </a:xfrm>
          <a:prstGeom prst="rect">
            <a:avLst/>
          </a:prstGeom>
          <a:ln>
            <a:noFill/>
          </a:ln>
          <a:effectLst>
            <a:softEdge rad="112500"/>
          </a:effectLst>
        </p:spPr>
      </p:pic>
    </p:spTree>
    <p:extLst>
      <p:ext uri="{BB962C8B-B14F-4D97-AF65-F5344CB8AC3E}">
        <p14:creationId xmlns:p14="http://schemas.microsoft.com/office/powerpoint/2010/main" val="309471270"/>
      </p:ext>
    </p:extLst>
  </p:cSld>
  <p:clrMapOvr>
    <a:masterClrMapping/>
  </p:clrMapOvr>
  <p:transition spd="slow">
    <p:comb/>
  </p:transition>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4524</TotalTime>
  <Words>1181</Words>
  <Application>Microsoft Office PowerPoint</Application>
  <PresentationFormat>Широкоэкранный</PresentationFormat>
  <Paragraphs>91</Paragraphs>
  <Slides>12</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12</vt:i4>
      </vt:variant>
    </vt:vector>
  </HeadingPairs>
  <TitlesOfParts>
    <vt:vector size="19" baseType="lpstr">
      <vt:lpstr>Arial</vt:lpstr>
      <vt:lpstr>Calibri</vt:lpstr>
      <vt:lpstr>Calibri Light</vt:lpstr>
      <vt:lpstr>Symbol</vt:lpstr>
      <vt:lpstr>Times New Roman</vt:lpstr>
      <vt:lpstr>YS Text</vt:lpstr>
      <vt:lpstr>Тема Office</vt:lpstr>
      <vt:lpstr>Презентация PowerPoint</vt:lpstr>
      <vt:lpstr>Презентация PowerPoint</vt:lpstr>
      <vt:lpstr>1. ВАКУУМДЫҚ ТЕХНИКАСЫНЫҢ ДАМУ ТАРИХЫ</vt:lpstr>
      <vt:lpstr>1. </vt:lpstr>
      <vt:lpstr>Презентация PowerPoint</vt:lpstr>
      <vt:lpstr>2. Тұлғаның зерттеушілік құзыреттілігі </vt:lpstr>
      <vt:lpstr>Презентация PowerPoint</vt:lpstr>
      <vt:lpstr>Презентация PowerPoint</vt:lpstr>
      <vt:lpstr>Презентация PowerPoint</vt:lpstr>
      <vt:lpstr>Презентация PowerPoint</vt:lpstr>
      <vt:lpstr>Презентация PowerPoint</vt:lpstr>
      <vt:lpstr>НАЗАРЛАРЫҢЫЗҒА РАҚМЕТ!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Аманжолова Айнур Кайралиевна</dc:creator>
  <cp:lastModifiedBy>Алина Буламбаева</cp:lastModifiedBy>
  <cp:revision>111</cp:revision>
  <dcterms:created xsi:type="dcterms:W3CDTF">2021-11-16T03:16:23Z</dcterms:created>
  <dcterms:modified xsi:type="dcterms:W3CDTF">2024-10-29T15:11:10Z</dcterms:modified>
</cp:coreProperties>
</file>