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25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8.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Выборочные статистики: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Математическая модель эксперимента, генеральная совокупность, выборка, относительная частота, статистический ряда (дискретный и интервальный), формула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Стэрджеса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распределения – дискретный и интервальный, полигон и гистограмма, эмпирическая функция распределения, основные характеристики выборки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93BF654F-6075-7535-A972-06CA10486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06" y="817221"/>
            <a:ext cx="9885100" cy="525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B71AC3CB-D71A-DB12-5FFE-83210CEBB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4" y="590293"/>
            <a:ext cx="9883842" cy="4814464"/>
          </a:xfr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01E2F782-FF2D-03F0-45B4-B8B884968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898" y="817221"/>
            <a:ext cx="9398373" cy="49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A8C7FC64-DEAE-D6DB-6F2A-40ED5E365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670" y="946140"/>
            <a:ext cx="9960399" cy="4589245"/>
          </a:xfr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BDF2546A-87F9-0A2B-6498-2A9F23A04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955" y="800516"/>
            <a:ext cx="8518735" cy="496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49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2022-11-06T08:00:51Z</dcterms:modified>
</cp:coreProperties>
</file>