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257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06BC8-FEAC-A133-0013-3BD9885BF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521" y="755386"/>
            <a:ext cx="9723963" cy="591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550846" y="1871489"/>
            <a:ext cx="923663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67995" algn="ctr"/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8. </a:t>
            </a:r>
          </a:p>
          <a:p>
            <a:pPr indent="467995" algn="ctr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67995"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Выборочные статистики: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Математическая модель эксперимента, генеральная совокупность, выборка, относительная частота, статистический ряда (дискретный и интервальный), формула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Стэрджеса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распределения – дискретный и интервальный, полигон и гистограмма, эмпирическая функция распределения, основные характеристики выборки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3BF654F-6075-7535-A972-06CA10486B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06" y="817221"/>
            <a:ext cx="9885100" cy="525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B71AC3CB-D71A-DB12-5FFE-83210CEBBF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590293"/>
            <a:ext cx="9883842" cy="4814464"/>
          </a:xfrm>
        </p:spPr>
      </p:pic>
    </p:spTree>
    <p:extLst>
      <p:ext uri="{BB962C8B-B14F-4D97-AF65-F5344CB8AC3E}">
        <p14:creationId xmlns:p14="http://schemas.microsoft.com/office/powerpoint/2010/main" val="424047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01E2F782-FF2D-03F0-45B4-B8B8849688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1898" y="817221"/>
            <a:ext cx="9398373" cy="49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5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A8C7FC64-DEAE-D6DB-6F2A-40ED5E3651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4670" y="946140"/>
            <a:ext cx="9960399" cy="4589245"/>
          </a:xfrm>
        </p:spPr>
      </p:pic>
    </p:spTree>
    <p:extLst>
      <p:ext uri="{BB962C8B-B14F-4D97-AF65-F5344CB8AC3E}">
        <p14:creationId xmlns:p14="http://schemas.microsoft.com/office/powerpoint/2010/main" val="199935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BDF2546A-87F9-0A2B-6498-2A9F23A04B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8955" y="800516"/>
            <a:ext cx="8518735" cy="496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72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49</Words>
  <Application>Microsoft Office PowerPoint</Application>
  <PresentationFormat>Широкоэкранный</PresentationFormat>
  <Paragraphs>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21</cp:revision>
  <dcterms:created xsi:type="dcterms:W3CDTF">2021-11-16T03:16:23Z</dcterms:created>
  <dcterms:modified xsi:type="dcterms:W3CDTF">2022-11-06T08:00:51Z</dcterms:modified>
</cp:coreProperties>
</file>