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09" r:id="rId1"/>
  </p:sldMasterIdLst>
  <p:notesMasterIdLst>
    <p:notesMasterId r:id="rId18"/>
  </p:notesMasterIdLst>
  <p:sldIdLst>
    <p:sldId id="256" r:id="rId2"/>
    <p:sldId id="260" r:id="rId3"/>
    <p:sldId id="261" r:id="rId4"/>
    <p:sldId id="266" r:id="rId5"/>
    <p:sldId id="262" r:id="rId6"/>
    <p:sldId id="263" r:id="rId7"/>
    <p:sldId id="270" r:id="rId8"/>
    <p:sldId id="323" r:id="rId9"/>
    <p:sldId id="324" r:id="rId10"/>
    <p:sldId id="325" r:id="rId11"/>
    <p:sldId id="326" r:id="rId12"/>
    <p:sldId id="327" r:id="rId13"/>
    <p:sldId id="328" r:id="rId14"/>
    <p:sldId id="268" r:id="rId15"/>
    <p:sldId id="329" r:id="rId16"/>
    <p:sldId id="308" r:id="rId17"/>
  </p:sldIdLst>
  <p:sldSz cx="9144000" cy="5143500" type="screen16x9"/>
  <p:notesSz cx="6858000" cy="9144000"/>
  <p:embeddedFontLst>
    <p:embeddedFont>
      <p:font typeface="Darker Grotesque" panose="020B0604020202020204" charset="0"/>
      <p:regular r:id="rId19"/>
      <p:bold r:id="rId20"/>
    </p:embeddedFont>
    <p:embeddedFont>
      <p:font typeface="Darker Grotesque Medium" panose="020B0604020202020204" charset="0"/>
      <p:regular r:id="rId21"/>
      <p:bold r:id="rId22"/>
    </p:embeddedFont>
    <p:embeddedFont>
      <p:font typeface="Montserrat" panose="00000500000000000000" pitchFamily="2" charset="-52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C48B730-E88A-41DE-B412-5FF970F0C75A}">
  <a:tblStyle styleId="{AC48B730-E88A-41DE-B412-5FF970F0C75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gdd75e4c70d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9" name="Google Shape;959;gdd75e4c70d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" name="Google Shape;1606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7" name="Google Shape;1607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2965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" name="Google Shape;1606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7" name="Google Shape;1607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7835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" name="Google Shape;1606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7" name="Google Shape;1607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12567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" name="Google Shape;1606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7" name="Google Shape;1607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9328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2" name="Google Shape;1492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3" name="Google Shape;1493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2" name="Google Shape;1492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3" name="Google Shape;1493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13080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7" name="Google Shape;3857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8" name="Google Shape;3858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g99f2f57a71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7" name="Google Shape;1117;g99f2f57a71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0" name="Google Shape;1150;g110297dab38_0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1" name="Google Shape;1151;g110297dab38_0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" name="Google Shape;1426;gbd6c00e730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7" name="Google Shape;1427;gbd6c00e730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4" name="Google Shape;1194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5" name="Google Shape;1195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0" name="Google Shape;1260;g110297dab38_0_5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1" name="Google Shape;1261;g110297dab38_0_5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" name="Google Shape;1606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7" name="Google Shape;1607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" name="Google Shape;1606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7" name="Google Shape;1607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91205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" name="Google Shape;1606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7" name="Google Shape;1607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6505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13200" y="1701713"/>
            <a:ext cx="3890700" cy="167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6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13200" y="3546625"/>
            <a:ext cx="38907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433200" y="393425"/>
            <a:ext cx="27639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-5400000" flipH="1">
            <a:off x="8191799" y="905324"/>
            <a:ext cx="825589" cy="93999"/>
            <a:chOff x="5718423" y="809024"/>
            <a:chExt cx="830071" cy="94500"/>
          </a:xfrm>
        </p:grpSpPr>
        <p:sp>
          <p:nvSpPr>
            <p:cNvPr id="14" name="Google Shape;14;p2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 rot="10800000" flipH="1">
            <a:off x="4159199" y="4539099"/>
            <a:ext cx="825589" cy="93999"/>
            <a:chOff x="5718423" y="809024"/>
            <a:chExt cx="830071" cy="94500"/>
          </a:xfrm>
        </p:grpSpPr>
        <p:sp>
          <p:nvSpPr>
            <p:cNvPr id="19" name="Google Shape;19;p2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24" name="Google Shape;24;p2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36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3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69" name="Google Shape;569;p36"/>
          <p:cNvSpPr txBox="1">
            <a:spLocks noGrp="1"/>
          </p:cNvSpPr>
          <p:nvPr>
            <p:ph type="title" idx="2"/>
          </p:nvPr>
        </p:nvSpPr>
        <p:spPr>
          <a:xfrm>
            <a:off x="1227350" y="3431500"/>
            <a:ext cx="1596000" cy="178500"/>
          </a:xfrm>
          <a:prstGeom prst="rect">
            <a:avLst/>
          </a:prstGeom>
          <a:solidFill>
            <a:schemeClr val="accent6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70" name="Google Shape;570;p36"/>
          <p:cNvSpPr txBox="1">
            <a:spLocks noGrp="1"/>
          </p:cNvSpPr>
          <p:nvPr>
            <p:ph type="subTitle" idx="1"/>
          </p:nvPr>
        </p:nvSpPr>
        <p:spPr>
          <a:xfrm>
            <a:off x="937700" y="3644100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1" name="Google Shape;571;p36"/>
          <p:cNvSpPr txBox="1">
            <a:spLocks noGrp="1"/>
          </p:cNvSpPr>
          <p:nvPr>
            <p:ph type="title" idx="3"/>
          </p:nvPr>
        </p:nvSpPr>
        <p:spPr>
          <a:xfrm>
            <a:off x="3774099" y="3431500"/>
            <a:ext cx="1596000" cy="178500"/>
          </a:xfrm>
          <a:prstGeom prst="rect">
            <a:avLst/>
          </a:prstGeom>
          <a:solidFill>
            <a:schemeClr val="accent6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72" name="Google Shape;572;p36"/>
          <p:cNvSpPr txBox="1">
            <a:spLocks noGrp="1"/>
          </p:cNvSpPr>
          <p:nvPr>
            <p:ph type="subTitle" idx="4"/>
          </p:nvPr>
        </p:nvSpPr>
        <p:spPr>
          <a:xfrm>
            <a:off x="3484421" y="3644100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3" name="Google Shape;573;p36"/>
          <p:cNvSpPr txBox="1">
            <a:spLocks noGrp="1"/>
          </p:cNvSpPr>
          <p:nvPr>
            <p:ph type="title" idx="5"/>
          </p:nvPr>
        </p:nvSpPr>
        <p:spPr>
          <a:xfrm>
            <a:off x="6320804" y="3431500"/>
            <a:ext cx="1596000" cy="178500"/>
          </a:xfrm>
          <a:prstGeom prst="rect">
            <a:avLst/>
          </a:prstGeom>
          <a:solidFill>
            <a:schemeClr val="accent6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74" name="Google Shape;574;p36"/>
          <p:cNvSpPr txBox="1">
            <a:spLocks noGrp="1"/>
          </p:cNvSpPr>
          <p:nvPr>
            <p:ph type="subTitle" idx="6"/>
          </p:nvPr>
        </p:nvSpPr>
        <p:spPr>
          <a:xfrm>
            <a:off x="6031149" y="3644100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5" name="Google Shape;575;p36"/>
          <p:cNvSpPr/>
          <p:nvPr/>
        </p:nvSpPr>
        <p:spPr>
          <a:xfrm>
            <a:off x="433200" y="393425"/>
            <a:ext cx="8733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6" name="Google Shape;576;p36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577" name="Google Shape;577;p36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6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6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0" name="Google Shape;580;p36"/>
          <p:cNvGrpSpPr/>
          <p:nvPr/>
        </p:nvGrpSpPr>
        <p:grpSpPr>
          <a:xfrm rot="-5400000" flipH="1">
            <a:off x="8191799" y="905324"/>
            <a:ext cx="825589" cy="93999"/>
            <a:chOff x="5718423" y="809024"/>
            <a:chExt cx="830071" cy="94500"/>
          </a:xfrm>
        </p:grpSpPr>
        <p:sp>
          <p:nvSpPr>
            <p:cNvPr id="581" name="Google Shape;581;p36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6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6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6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p57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5" name="Google Shape;905;p57"/>
          <p:cNvSpPr/>
          <p:nvPr/>
        </p:nvSpPr>
        <p:spPr>
          <a:xfrm>
            <a:off x="433200" y="393425"/>
            <a:ext cx="8733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06" name="Google Shape;906;p57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907" name="Google Shape;907;p57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57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57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0" name="Google Shape;910;p57"/>
          <p:cNvGrpSpPr/>
          <p:nvPr/>
        </p:nvGrpSpPr>
        <p:grpSpPr>
          <a:xfrm rot="-5400000" flipH="1">
            <a:off x="8191799" y="4126299"/>
            <a:ext cx="825589" cy="93999"/>
            <a:chOff x="5718423" y="809024"/>
            <a:chExt cx="830071" cy="94500"/>
          </a:xfrm>
        </p:grpSpPr>
        <p:sp>
          <p:nvSpPr>
            <p:cNvPr id="911" name="Google Shape;911;p57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57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57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57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58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7" name="Google Shape;917;p58"/>
          <p:cNvSpPr/>
          <p:nvPr/>
        </p:nvSpPr>
        <p:spPr>
          <a:xfrm>
            <a:off x="433200" y="393425"/>
            <a:ext cx="27639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8" name="Google Shape;918;p58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919" name="Google Shape;919;p58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58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58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2" name="Google Shape;922;p58"/>
          <p:cNvGrpSpPr/>
          <p:nvPr/>
        </p:nvGrpSpPr>
        <p:grpSpPr>
          <a:xfrm rot="-5400000" flipH="1">
            <a:off x="8191799" y="4126299"/>
            <a:ext cx="825589" cy="93999"/>
            <a:chOff x="5718423" y="809024"/>
            <a:chExt cx="830071" cy="94500"/>
          </a:xfrm>
        </p:grpSpPr>
        <p:sp>
          <p:nvSpPr>
            <p:cNvPr id="923" name="Google Shape;923;p58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58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58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58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_1_1"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9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9" name="Google Shape;929;p59"/>
          <p:cNvSpPr/>
          <p:nvPr/>
        </p:nvSpPr>
        <p:spPr>
          <a:xfrm flipH="1">
            <a:off x="7839315" y="393425"/>
            <a:ext cx="8733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0" name="Google Shape;930;p59"/>
          <p:cNvGrpSpPr/>
          <p:nvPr/>
        </p:nvGrpSpPr>
        <p:grpSpPr>
          <a:xfrm rot="10800000">
            <a:off x="8217944" y="419474"/>
            <a:ext cx="429322" cy="93999"/>
            <a:chOff x="5795037" y="809024"/>
            <a:chExt cx="431653" cy="94500"/>
          </a:xfrm>
        </p:grpSpPr>
        <p:sp>
          <p:nvSpPr>
            <p:cNvPr id="931" name="Google Shape;931;p59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59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59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4" name="Google Shape;934;p59"/>
          <p:cNvSpPr/>
          <p:nvPr/>
        </p:nvSpPr>
        <p:spPr>
          <a:xfrm>
            <a:off x="429430" y="4440000"/>
            <a:ext cx="8733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5" name="Google Shape;935;p59"/>
          <p:cNvGrpSpPr/>
          <p:nvPr/>
        </p:nvGrpSpPr>
        <p:grpSpPr>
          <a:xfrm rot="10800000" flipH="1">
            <a:off x="494779" y="4466049"/>
            <a:ext cx="429322" cy="93999"/>
            <a:chOff x="5795037" y="809024"/>
            <a:chExt cx="431653" cy="94500"/>
          </a:xfrm>
        </p:grpSpPr>
        <p:sp>
          <p:nvSpPr>
            <p:cNvPr id="936" name="Google Shape;936;p59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59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59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9_1_1_1"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p60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1" name="Google Shape;941;p60"/>
          <p:cNvGrpSpPr/>
          <p:nvPr/>
        </p:nvGrpSpPr>
        <p:grpSpPr>
          <a:xfrm rot="-5400000" flipH="1">
            <a:off x="8191799" y="905324"/>
            <a:ext cx="825589" cy="93999"/>
            <a:chOff x="5718423" y="809024"/>
            <a:chExt cx="830071" cy="94500"/>
          </a:xfrm>
        </p:grpSpPr>
        <p:sp>
          <p:nvSpPr>
            <p:cNvPr id="942" name="Google Shape;942;p60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60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60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60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6" name="Google Shape;946;p60"/>
          <p:cNvSpPr/>
          <p:nvPr/>
        </p:nvSpPr>
        <p:spPr>
          <a:xfrm>
            <a:off x="433200" y="393425"/>
            <a:ext cx="27639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7" name="Google Shape;947;p60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948" name="Google Shape;948;p60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60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60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title"/>
          </p:nvPr>
        </p:nvSpPr>
        <p:spPr>
          <a:xfrm>
            <a:off x="720000" y="2150850"/>
            <a:ext cx="4053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1185425"/>
            <a:ext cx="1477500" cy="402600"/>
          </a:xfrm>
          <a:prstGeom prst="rect">
            <a:avLst/>
          </a:prstGeom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1" name="Google Shape;31;p3"/>
          <p:cNvSpPr txBox="1">
            <a:spLocks noGrp="1"/>
          </p:cNvSpPr>
          <p:nvPr>
            <p:ph type="subTitle" idx="1"/>
          </p:nvPr>
        </p:nvSpPr>
        <p:spPr>
          <a:xfrm>
            <a:off x="720000" y="3441967"/>
            <a:ext cx="4053900" cy="1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433200" y="393425"/>
            <a:ext cx="27639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3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34" name="Google Shape;34;p3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" name="Google Shape;37;p3"/>
          <p:cNvGrpSpPr/>
          <p:nvPr/>
        </p:nvGrpSpPr>
        <p:grpSpPr>
          <a:xfrm rot="-5400000" flipH="1">
            <a:off x="8191799" y="905324"/>
            <a:ext cx="825589" cy="93999"/>
            <a:chOff x="5718423" y="809024"/>
            <a:chExt cx="830071" cy="94500"/>
          </a:xfrm>
        </p:grpSpPr>
        <p:sp>
          <p:nvSpPr>
            <p:cNvPr id="38" name="Google Shape;38;p3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8"/>
          <p:cNvSpPr/>
          <p:nvPr/>
        </p:nvSpPr>
        <p:spPr>
          <a:xfrm>
            <a:off x="433200" y="393425"/>
            <a:ext cx="27639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5" name="Google Shape;105;p8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106" name="Google Shape;106;p8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8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8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" name="Google Shape;109;p8"/>
          <p:cNvGrpSpPr/>
          <p:nvPr/>
        </p:nvGrpSpPr>
        <p:grpSpPr>
          <a:xfrm flipH="1">
            <a:off x="4158122" y="4535409"/>
            <a:ext cx="825589" cy="93999"/>
            <a:chOff x="5718423" y="809024"/>
            <a:chExt cx="830071" cy="94500"/>
          </a:xfrm>
        </p:grpSpPr>
        <p:sp>
          <p:nvSpPr>
            <p:cNvPr id="110" name="Google Shape;110;p8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8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8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8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" name="Google Shape;114;p8"/>
          <p:cNvSpPr/>
          <p:nvPr/>
        </p:nvSpPr>
        <p:spPr>
          <a:xfrm>
            <a:off x="714600" y="1167575"/>
            <a:ext cx="7709700" cy="2808300"/>
          </a:xfrm>
          <a:prstGeom prst="roundRect">
            <a:avLst>
              <a:gd name="adj" fmla="val 2501"/>
            </a:avLst>
          </a:prstGeom>
          <a:solidFill>
            <a:schemeClr val="lt1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  <a:reflection stA="9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8"/>
          <p:cNvSpPr txBox="1">
            <a:spLocks noGrp="1"/>
          </p:cNvSpPr>
          <p:nvPr>
            <p:ph type="title"/>
          </p:nvPr>
        </p:nvSpPr>
        <p:spPr>
          <a:xfrm>
            <a:off x="1502800" y="1370700"/>
            <a:ext cx="61305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8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9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9"/>
          <p:cNvSpPr txBox="1">
            <a:spLocks noGrp="1"/>
          </p:cNvSpPr>
          <p:nvPr>
            <p:ph type="subTitle" idx="1"/>
          </p:nvPr>
        </p:nvSpPr>
        <p:spPr>
          <a:xfrm>
            <a:off x="5112600" y="2107125"/>
            <a:ext cx="3311400" cy="121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9"/>
          <p:cNvSpPr txBox="1">
            <a:spLocks noGrp="1"/>
          </p:cNvSpPr>
          <p:nvPr>
            <p:ph type="title"/>
          </p:nvPr>
        </p:nvSpPr>
        <p:spPr>
          <a:xfrm>
            <a:off x="5011800" y="1359000"/>
            <a:ext cx="3412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9"/>
          <p:cNvSpPr/>
          <p:nvPr/>
        </p:nvSpPr>
        <p:spPr>
          <a:xfrm>
            <a:off x="433200" y="393425"/>
            <a:ext cx="27639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1" name="Google Shape;121;p9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122" name="Google Shape;122;p9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9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9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9"/>
          <p:cNvSpPr/>
          <p:nvPr/>
        </p:nvSpPr>
        <p:spPr>
          <a:xfrm flipH="1">
            <a:off x="7851885" y="4440000"/>
            <a:ext cx="8733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6" name="Google Shape;126;p9"/>
          <p:cNvGrpSpPr/>
          <p:nvPr/>
        </p:nvGrpSpPr>
        <p:grpSpPr>
          <a:xfrm rot="10800000">
            <a:off x="8230513" y="4466049"/>
            <a:ext cx="429322" cy="93999"/>
            <a:chOff x="5795037" y="809024"/>
            <a:chExt cx="431653" cy="94500"/>
          </a:xfrm>
        </p:grpSpPr>
        <p:sp>
          <p:nvSpPr>
            <p:cNvPr id="127" name="Google Shape;127;p9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9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9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130;p9"/>
          <p:cNvGrpSpPr/>
          <p:nvPr/>
        </p:nvGrpSpPr>
        <p:grpSpPr>
          <a:xfrm rot="-5400000" flipH="1">
            <a:off x="8191799" y="905324"/>
            <a:ext cx="825589" cy="93999"/>
            <a:chOff x="5718423" y="809024"/>
            <a:chExt cx="830071" cy="94500"/>
          </a:xfrm>
        </p:grpSpPr>
        <p:sp>
          <p:nvSpPr>
            <p:cNvPr id="131" name="Google Shape;131;p9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9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9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9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1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5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5"/>
          <p:cNvSpPr txBox="1">
            <a:spLocks noGrp="1"/>
          </p:cNvSpPr>
          <p:nvPr>
            <p:ph type="title"/>
          </p:nvPr>
        </p:nvSpPr>
        <p:spPr>
          <a:xfrm>
            <a:off x="720000" y="1578350"/>
            <a:ext cx="3324900" cy="11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15"/>
          <p:cNvSpPr txBox="1">
            <a:spLocks noGrp="1"/>
          </p:cNvSpPr>
          <p:nvPr>
            <p:ph type="subTitle" idx="1"/>
          </p:nvPr>
        </p:nvSpPr>
        <p:spPr>
          <a:xfrm>
            <a:off x="720000" y="2715950"/>
            <a:ext cx="3091500" cy="8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3" name="Google Shape;233;p15"/>
          <p:cNvSpPr/>
          <p:nvPr/>
        </p:nvSpPr>
        <p:spPr>
          <a:xfrm>
            <a:off x="433200" y="393425"/>
            <a:ext cx="27639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4" name="Google Shape;234;p15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235" name="Google Shape;235;p15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5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8" name="Google Shape;238;p15"/>
          <p:cNvGrpSpPr/>
          <p:nvPr/>
        </p:nvGrpSpPr>
        <p:grpSpPr>
          <a:xfrm rot="-5400000" flipH="1">
            <a:off x="131141" y="4126299"/>
            <a:ext cx="825589" cy="93999"/>
            <a:chOff x="5718423" y="809024"/>
            <a:chExt cx="830071" cy="94500"/>
          </a:xfrm>
        </p:grpSpPr>
        <p:sp>
          <p:nvSpPr>
            <p:cNvPr id="239" name="Google Shape;239;p15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5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5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6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16"/>
          <p:cNvSpPr txBox="1">
            <a:spLocks noGrp="1"/>
          </p:cNvSpPr>
          <p:nvPr>
            <p:ph type="title"/>
          </p:nvPr>
        </p:nvSpPr>
        <p:spPr>
          <a:xfrm>
            <a:off x="5277495" y="3445970"/>
            <a:ext cx="2994600" cy="254100"/>
          </a:xfrm>
          <a:prstGeom prst="rect">
            <a:avLst/>
          </a:prstGeom>
          <a:solidFill>
            <a:schemeClr val="accent6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246" name="Google Shape;246;p16"/>
          <p:cNvSpPr txBox="1">
            <a:spLocks noGrp="1"/>
          </p:cNvSpPr>
          <p:nvPr>
            <p:ph type="subTitle" idx="1"/>
          </p:nvPr>
        </p:nvSpPr>
        <p:spPr>
          <a:xfrm>
            <a:off x="1833445" y="1819588"/>
            <a:ext cx="5502000" cy="14784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grpSp>
        <p:nvGrpSpPr>
          <p:cNvPr id="247" name="Google Shape;247;p16"/>
          <p:cNvGrpSpPr/>
          <p:nvPr/>
        </p:nvGrpSpPr>
        <p:grpSpPr>
          <a:xfrm rot="-5400000" flipH="1">
            <a:off x="8191799" y="905324"/>
            <a:ext cx="825589" cy="93999"/>
            <a:chOff x="5718423" y="809024"/>
            <a:chExt cx="830071" cy="94500"/>
          </a:xfrm>
        </p:grpSpPr>
        <p:sp>
          <p:nvSpPr>
            <p:cNvPr id="248" name="Google Shape;248;p16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6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6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6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2" name="Google Shape;252;p16"/>
          <p:cNvSpPr/>
          <p:nvPr/>
        </p:nvSpPr>
        <p:spPr>
          <a:xfrm>
            <a:off x="433200" y="393425"/>
            <a:ext cx="27639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3" name="Google Shape;253;p16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254" name="Google Shape;254;p16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6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6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BLANK_1_1_1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7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7"/>
          <p:cNvSpPr txBox="1">
            <a:spLocks noGrp="1"/>
          </p:cNvSpPr>
          <p:nvPr>
            <p:ph type="title"/>
          </p:nvPr>
        </p:nvSpPr>
        <p:spPr>
          <a:xfrm flipH="1">
            <a:off x="5106280" y="3445970"/>
            <a:ext cx="2994600" cy="254100"/>
          </a:xfrm>
          <a:prstGeom prst="rect">
            <a:avLst/>
          </a:prstGeom>
          <a:solidFill>
            <a:schemeClr val="accent6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260" name="Google Shape;260;p17"/>
          <p:cNvSpPr txBox="1">
            <a:spLocks noGrp="1"/>
          </p:cNvSpPr>
          <p:nvPr>
            <p:ph type="subTitle" idx="1"/>
          </p:nvPr>
        </p:nvSpPr>
        <p:spPr>
          <a:xfrm flipH="1">
            <a:off x="2762580" y="1819588"/>
            <a:ext cx="5502000" cy="14784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grpSp>
        <p:nvGrpSpPr>
          <p:cNvPr id="261" name="Google Shape;261;p17"/>
          <p:cNvGrpSpPr/>
          <p:nvPr/>
        </p:nvGrpSpPr>
        <p:grpSpPr>
          <a:xfrm rot="-5400000" flipH="1">
            <a:off x="8191799" y="905324"/>
            <a:ext cx="825589" cy="93999"/>
            <a:chOff x="5718423" y="809024"/>
            <a:chExt cx="830071" cy="94500"/>
          </a:xfrm>
        </p:grpSpPr>
        <p:sp>
          <p:nvSpPr>
            <p:cNvPr id="262" name="Google Shape;262;p17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7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7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7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6" name="Google Shape;266;p17"/>
          <p:cNvSpPr/>
          <p:nvPr/>
        </p:nvSpPr>
        <p:spPr>
          <a:xfrm>
            <a:off x="433200" y="393425"/>
            <a:ext cx="27639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7" name="Google Shape;267;p17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268" name="Google Shape;268;p17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7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7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10"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30"/>
          <p:cNvSpPr/>
          <p:nvPr/>
        </p:nvSpPr>
        <p:spPr>
          <a:xfrm>
            <a:off x="284400" y="284400"/>
            <a:ext cx="8575200" cy="4574700"/>
          </a:xfrm>
          <a:prstGeom prst="roundRect">
            <a:avLst>
              <a:gd name="adj" fmla="val 5555"/>
            </a:avLst>
          </a:prstGeom>
          <a:gradFill>
            <a:gsLst>
              <a:gs pos="0">
                <a:srgbClr val="5352EE"/>
              </a:gs>
              <a:gs pos="100000">
                <a:srgbClr val="7882F3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0"/>
          <p:cNvSpPr txBox="1">
            <a:spLocks noGrp="1"/>
          </p:cNvSpPr>
          <p:nvPr>
            <p:ph type="title"/>
          </p:nvPr>
        </p:nvSpPr>
        <p:spPr>
          <a:xfrm flipH="1">
            <a:off x="5108900" y="1578350"/>
            <a:ext cx="3324900" cy="11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84" name="Google Shape;484;p30"/>
          <p:cNvSpPr txBox="1">
            <a:spLocks noGrp="1"/>
          </p:cNvSpPr>
          <p:nvPr>
            <p:ph type="subTitle" idx="1"/>
          </p:nvPr>
        </p:nvSpPr>
        <p:spPr>
          <a:xfrm flipH="1">
            <a:off x="5342300" y="2715950"/>
            <a:ext cx="3091500" cy="8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5" name="Google Shape;485;p30"/>
          <p:cNvSpPr/>
          <p:nvPr/>
        </p:nvSpPr>
        <p:spPr>
          <a:xfrm>
            <a:off x="433200" y="393425"/>
            <a:ext cx="2763900" cy="14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6" name="Google Shape;486;p30"/>
          <p:cNvGrpSpPr/>
          <p:nvPr/>
        </p:nvGrpSpPr>
        <p:grpSpPr>
          <a:xfrm rot="10800000" flipH="1">
            <a:off x="498549" y="419474"/>
            <a:ext cx="429322" cy="93999"/>
            <a:chOff x="5795037" y="809024"/>
            <a:chExt cx="431653" cy="94500"/>
          </a:xfrm>
        </p:grpSpPr>
        <p:sp>
          <p:nvSpPr>
            <p:cNvPr id="487" name="Google Shape;487;p30"/>
            <p:cNvSpPr/>
            <p:nvPr/>
          </p:nvSpPr>
          <p:spPr>
            <a:xfrm>
              <a:off x="5795037" y="809024"/>
              <a:ext cx="94500" cy="945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0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0"/>
            <p:cNvSpPr/>
            <p:nvPr/>
          </p:nvSpPr>
          <p:spPr>
            <a:xfrm>
              <a:off x="6132190" y="809024"/>
              <a:ext cx="94500" cy="9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0" name="Google Shape;490;p30"/>
          <p:cNvGrpSpPr/>
          <p:nvPr/>
        </p:nvGrpSpPr>
        <p:grpSpPr>
          <a:xfrm rot="-5400000" flipH="1">
            <a:off x="131141" y="4126299"/>
            <a:ext cx="825589" cy="93999"/>
            <a:chOff x="5718423" y="809024"/>
            <a:chExt cx="830071" cy="94500"/>
          </a:xfrm>
        </p:grpSpPr>
        <p:sp>
          <p:nvSpPr>
            <p:cNvPr id="491" name="Google Shape;491;p30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0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0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0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Montserrat"/>
              <a:buNone/>
              <a:defRPr sz="35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Montserrat"/>
              <a:buNone/>
              <a:defRPr sz="35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Montserrat"/>
              <a:buNone/>
              <a:defRPr sz="35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Montserrat"/>
              <a:buNone/>
              <a:defRPr sz="35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Montserrat"/>
              <a:buNone/>
              <a:defRPr sz="35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Montserrat"/>
              <a:buNone/>
              <a:defRPr sz="35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Montserrat"/>
              <a:buNone/>
              <a:defRPr sz="35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Montserrat"/>
              <a:buNone/>
              <a:defRPr sz="35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Montserrat"/>
              <a:buNone/>
              <a:defRPr sz="35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Char char="●"/>
              <a:defRPr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Char char="○"/>
              <a:defRPr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Char char="■"/>
              <a:defRPr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Char char="●"/>
              <a:defRPr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Char char="○"/>
              <a:defRPr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Char char="■"/>
              <a:defRPr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Char char="●"/>
              <a:defRPr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Char char="○"/>
              <a:defRPr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Darker Grotesque"/>
              <a:buChar char="■"/>
              <a:defRPr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5" r:id="rId4"/>
    <p:sldLayoutId id="2147483658" r:id="rId5"/>
    <p:sldLayoutId id="2147483661" r:id="rId6"/>
    <p:sldLayoutId id="2147483662" r:id="rId7"/>
    <p:sldLayoutId id="2147483663" r:id="rId8"/>
    <p:sldLayoutId id="2147483676" r:id="rId9"/>
    <p:sldLayoutId id="2147483682" r:id="rId10"/>
    <p:sldLayoutId id="2147483703" r:id="rId11"/>
    <p:sldLayoutId id="2147483704" r:id="rId12"/>
    <p:sldLayoutId id="2147483705" r:id="rId13"/>
    <p:sldLayoutId id="2147483706" r:id="rId1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7">
          <p15:clr>
            <a:srgbClr val="EA4335"/>
          </p15:clr>
        </p15:guide>
        <p15:guide id="2" pos="447">
          <p15:clr>
            <a:srgbClr val="EA4335"/>
          </p15:clr>
        </p15:guide>
        <p15:guide id="3" orient="horz" pos="2903">
          <p15:clr>
            <a:srgbClr val="EA4335"/>
          </p15:clr>
        </p15:guide>
        <p15:guide id="4" pos="5313">
          <p15:clr>
            <a:srgbClr val="EA4335"/>
          </p15:clr>
        </p15:guide>
        <p15:guide id="5" pos="2880">
          <p15:clr>
            <a:srgbClr val="EA4335"/>
          </p15:clr>
        </p15:guide>
        <p15:guide id="6" orient="horz" pos="162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p64"/>
          <p:cNvSpPr txBox="1">
            <a:spLocks noGrp="1"/>
          </p:cNvSpPr>
          <p:nvPr>
            <p:ph type="ctrTitle"/>
          </p:nvPr>
        </p:nvSpPr>
        <p:spPr>
          <a:xfrm>
            <a:off x="663681" y="940956"/>
            <a:ext cx="8077104" cy="167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>
                <a:solidFill>
                  <a:schemeClr val="bg1"/>
                </a:solidFill>
              </a:rPr>
              <a:t>Функциональные возможности и возможности веб-приложений индивидуальное и деловое использование в сфере туризма</a:t>
            </a:r>
            <a:endParaRPr lang="en-US" sz="3200" b="1" dirty="0">
              <a:solidFill>
                <a:schemeClr val="bg1"/>
              </a:solidFill>
            </a:endParaRPr>
          </a:p>
        </p:txBody>
      </p:sp>
      <p:grpSp>
        <p:nvGrpSpPr>
          <p:cNvPr id="964" name="Google Shape;964;p64"/>
          <p:cNvGrpSpPr/>
          <p:nvPr/>
        </p:nvGrpSpPr>
        <p:grpSpPr>
          <a:xfrm flipH="1">
            <a:off x="3335412" y="409074"/>
            <a:ext cx="825589" cy="93999"/>
            <a:chOff x="5718423" y="809024"/>
            <a:chExt cx="830071" cy="94500"/>
          </a:xfrm>
        </p:grpSpPr>
        <p:sp>
          <p:nvSpPr>
            <p:cNvPr id="965" name="Google Shape;965;p64"/>
            <p:cNvSpPr/>
            <p:nvPr/>
          </p:nvSpPr>
          <p:spPr>
            <a:xfrm>
              <a:off x="5718423" y="809024"/>
              <a:ext cx="94500" cy="94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64"/>
            <p:cNvSpPr/>
            <p:nvPr/>
          </p:nvSpPr>
          <p:spPr>
            <a:xfrm>
              <a:off x="5963614" y="809024"/>
              <a:ext cx="94500" cy="94500"/>
            </a:xfrm>
            <a:prstGeom prst="ellipse">
              <a:avLst/>
            </a:prstGeom>
            <a:solidFill>
              <a:schemeClr val="lt1">
                <a:alpha val="8973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7" name="Google Shape;967;p64"/>
            <p:cNvSpPr/>
            <p:nvPr/>
          </p:nvSpPr>
          <p:spPr>
            <a:xfrm>
              <a:off x="6208804" y="809024"/>
              <a:ext cx="94500" cy="94500"/>
            </a:xfrm>
            <a:prstGeom prst="ellipse">
              <a:avLst/>
            </a:prstGeom>
            <a:solidFill>
              <a:schemeClr val="lt1">
                <a:alpha val="665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64"/>
            <p:cNvSpPr/>
            <p:nvPr/>
          </p:nvSpPr>
          <p:spPr>
            <a:xfrm>
              <a:off x="6453994" y="809024"/>
              <a:ext cx="94500" cy="94500"/>
            </a:xfrm>
            <a:prstGeom prst="ellipse">
              <a:avLst/>
            </a:prstGeom>
            <a:solidFill>
              <a:schemeClr val="lt1">
                <a:alpha val="54020"/>
              </a:schemeClr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9" name="Google Shape;969;p64"/>
          <p:cNvGrpSpPr/>
          <p:nvPr/>
        </p:nvGrpSpPr>
        <p:grpSpPr>
          <a:xfrm>
            <a:off x="3135898" y="3056168"/>
            <a:ext cx="2866097" cy="1767793"/>
            <a:chOff x="5029270" y="1457228"/>
            <a:chExt cx="3384497" cy="2229043"/>
          </a:xfrm>
        </p:grpSpPr>
        <p:sp>
          <p:nvSpPr>
            <p:cNvPr id="970" name="Google Shape;970;p64"/>
            <p:cNvSpPr/>
            <p:nvPr/>
          </p:nvSpPr>
          <p:spPr>
            <a:xfrm>
              <a:off x="6320045" y="1469966"/>
              <a:ext cx="595034" cy="126373"/>
            </a:xfrm>
            <a:custGeom>
              <a:avLst/>
              <a:gdLst/>
              <a:ahLst/>
              <a:cxnLst/>
              <a:rect l="l" t="t" r="r" b="b"/>
              <a:pathLst>
                <a:path w="48955" h="10397" extrusionOk="0">
                  <a:moveTo>
                    <a:pt x="3111" y="0"/>
                  </a:moveTo>
                  <a:cubicBezTo>
                    <a:pt x="1387" y="0"/>
                    <a:pt x="1" y="1386"/>
                    <a:pt x="1" y="3110"/>
                  </a:cubicBezTo>
                  <a:lnTo>
                    <a:pt x="1" y="7302"/>
                  </a:lnTo>
                  <a:cubicBezTo>
                    <a:pt x="1" y="9010"/>
                    <a:pt x="1387" y="10397"/>
                    <a:pt x="3111" y="10397"/>
                  </a:cubicBezTo>
                  <a:lnTo>
                    <a:pt x="45844" y="10397"/>
                  </a:lnTo>
                  <a:cubicBezTo>
                    <a:pt x="47568" y="10397"/>
                    <a:pt x="48954" y="9010"/>
                    <a:pt x="48954" y="7302"/>
                  </a:cubicBezTo>
                  <a:lnTo>
                    <a:pt x="48954" y="3110"/>
                  </a:lnTo>
                  <a:cubicBezTo>
                    <a:pt x="48954" y="1386"/>
                    <a:pt x="47568" y="0"/>
                    <a:pt x="458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64"/>
            <p:cNvSpPr/>
            <p:nvPr/>
          </p:nvSpPr>
          <p:spPr>
            <a:xfrm>
              <a:off x="5452793" y="1926498"/>
              <a:ext cx="2708802" cy="1327284"/>
            </a:xfrm>
            <a:custGeom>
              <a:avLst/>
              <a:gdLst/>
              <a:ahLst/>
              <a:cxnLst/>
              <a:rect l="l" t="t" r="r" b="b"/>
              <a:pathLst>
                <a:path w="222860" h="109199" extrusionOk="0">
                  <a:moveTo>
                    <a:pt x="10853" y="0"/>
                  </a:moveTo>
                  <a:cubicBezTo>
                    <a:pt x="4869" y="0"/>
                    <a:pt x="1" y="4852"/>
                    <a:pt x="1" y="10836"/>
                  </a:cubicBezTo>
                  <a:lnTo>
                    <a:pt x="1" y="98364"/>
                  </a:lnTo>
                  <a:cubicBezTo>
                    <a:pt x="1" y="104348"/>
                    <a:pt x="4869" y="109199"/>
                    <a:pt x="10853" y="109199"/>
                  </a:cubicBezTo>
                  <a:lnTo>
                    <a:pt x="212025" y="109199"/>
                  </a:lnTo>
                  <a:cubicBezTo>
                    <a:pt x="218009" y="109199"/>
                    <a:pt x="222859" y="104348"/>
                    <a:pt x="222859" y="98364"/>
                  </a:cubicBezTo>
                  <a:lnTo>
                    <a:pt x="222859" y="10836"/>
                  </a:lnTo>
                  <a:cubicBezTo>
                    <a:pt x="222859" y="4852"/>
                    <a:pt x="218009" y="0"/>
                    <a:pt x="2120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64"/>
            <p:cNvSpPr/>
            <p:nvPr/>
          </p:nvSpPr>
          <p:spPr>
            <a:xfrm>
              <a:off x="5476434" y="1941497"/>
              <a:ext cx="2661544" cy="1297298"/>
            </a:xfrm>
            <a:custGeom>
              <a:avLst/>
              <a:gdLst/>
              <a:ahLst/>
              <a:cxnLst/>
              <a:rect l="l" t="t" r="r" b="b"/>
              <a:pathLst>
                <a:path w="218972" h="106732" extrusionOk="0">
                  <a:moveTo>
                    <a:pt x="10853" y="1"/>
                  </a:moveTo>
                  <a:cubicBezTo>
                    <a:pt x="4851" y="1"/>
                    <a:pt x="0" y="4852"/>
                    <a:pt x="0" y="10853"/>
                  </a:cubicBezTo>
                  <a:lnTo>
                    <a:pt x="0" y="48109"/>
                  </a:lnTo>
                  <a:cubicBezTo>
                    <a:pt x="0" y="49664"/>
                    <a:pt x="981" y="51033"/>
                    <a:pt x="2451" y="51540"/>
                  </a:cubicBezTo>
                  <a:cubicBezTo>
                    <a:pt x="3228" y="51810"/>
                    <a:pt x="3753" y="52554"/>
                    <a:pt x="3753" y="53365"/>
                  </a:cubicBezTo>
                  <a:cubicBezTo>
                    <a:pt x="3753" y="54194"/>
                    <a:pt x="3228" y="54921"/>
                    <a:pt x="2451" y="55191"/>
                  </a:cubicBezTo>
                  <a:cubicBezTo>
                    <a:pt x="981" y="55698"/>
                    <a:pt x="0" y="57084"/>
                    <a:pt x="0" y="58623"/>
                  </a:cubicBezTo>
                  <a:lnTo>
                    <a:pt x="0" y="95895"/>
                  </a:lnTo>
                  <a:cubicBezTo>
                    <a:pt x="0" y="101879"/>
                    <a:pt x="4851" y="106731"/>
                    <a:pt x="10853" y="106731"/>
                  </a:cubicBezTo>
                  <a:lnTo>
                    <a:pt x="208135" y="106731"/>
                  </a:lnTo>
                  <a:cubicBezTo>
                    <a:pt x="214119" y="106731"/>
                    <a:pt x="218971" y="101879"/>
                    <a:pt x="218971" y="95895"/>
                  </a:cubicBezTo>
                  <a:lnTo>
                    <a:pt x="218971" y="10853"/>
                  </a:lnTo>
                  <a:cubicBezTo>
                    <a:pt x="218971" y="4852"/>
                    <a:pt x="214119" y="1"/>
                    <a:pt x="2081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64"/>
            <p:cNvSpPr/>
            <p:nvPr/>
          </p:nvSpPr>
          <p:spPr>
            <a:xfrm>
              <a:off x="5476434" y="1941497"/>
              <a:ext cx="1724646" cy="1297298"/>
            </a:xfrm>
            <a:custGeom>
              <a:avLst/>
              <a:gdLst/>
              <a:ahLst/>
              <a:cxnLst/>
              <a:rect l="l" t="t" r="r" b="b"/>
              <a:pathLst>
                <a:path w="141891" h="106732" extrusionOk="0">
                  <a:moveTo>
                    <a:pt x="10853" y="1"/>
                  </a:moveTo>
                  <a:cubicBezTo>
                    <a:pt x="4851" y="1"/>
                    <a:pt x="0" y="4852"/>
                    <a:pt x="0" y="10853"/>
                  </a:cubicBezTo>
                  <a:lnTo>
                    <a:pt x="0" y="48109"/>
                  </a:lnTo>
                  <a:cubicBezTo>
                    <a:pt x="0" y="49664"/>
                    <a:pt x="981" y="51033"/>
                    <a:pt x="2451" y="51540"/>
                  </a:cubicBezTo>
                  <a:cubicBezTo>
                    <a:pt x="3228" y="51810"/>
                    <a:pt x="3753" y="52554"/>
                    <a:pt x="3753" y="53365"/>
                  </a:cubicBezTo>
                  <a:cubicBezTo>
                    <a:pt x="3753" y="54194"/>
                    <a:pt x="3228" y="54921"/>
                    <a:pt x="2451" y="55191"/>
                  </a:cubicBezTo>
                  <a:cubicBezTo>
                    <a:pt x="981" y="55698"/>
                    <a:pt x="0" y="57084"/>
                    <a:pt x="0" y="58623"/>
                  </a:cubicBezTo>
                  <a:lnTo>
                    <a:pt x="0" y="95895"/>
                  </a:lnTo>
                  <a:cubicBezTo>
                    <a:pt x="0" y="101879"/>
                    <a:pt x="4851" y="106731"/>
                    <a:pt x="10853" y="106731"/>
                  </a:cubicBezTo>
                  <a:lnTo>
                    <a:pt x="141890" y="106731"/>
                  </a:lnTo>
                  <a:lnTo>
                    <a:pt x="141890" y="1"/>
                  </a:lnTo>
                  <a:close/>
                </a:path>
              </a:pathLst>
            </a:cu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8099331" scaled="0"/>
            </a:gra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4" name="Google Shape;974;p64"/>
            <p:cNvSpPr/>
            <p:nvPr/>
          </p:nvSpPr>
          <p:spPr>
            <a:xfrm>
              <a:off x="7275637" y="2153536"/>
              <a:ext cx="392026" cy="289708"/>
            </a:xfrm>
            <a:custGeom>
              <a:avLst/>
              <a:gdLst/>
              <a:ahLst/>
              <a:cxnLst/>
              <a:rect l="l" t="t" r="r" b="b"/>
              <a:pathLst>
                <a:path w="32253" h="23835" extrusionOk="0">
                  <a:moveTo>
                    <a:pt x="3095" y="1"/>
                  </a:moveTo>
                  <a:cubicBezTo>
                    <a:pt x="1387" y="1"/>
                    <a:pt x="1" y="1387"/>
                    <a:pt x="1" y="3093"/>
                  </a:cubicBezTo>
                  <a:lnTo>
                    <a:pt x="1" y="20741"/>
                  </a:lnTo>
                  <a:cubicBezTo>
                    <a:pt x="1" y="22449"/>
                    <a:pt x="1387" y="23835"/>
                    <a:pt x="3095" y="23835"/>
                  </a:cubicBezTo>
                  <a:lnTo>
                    <a:pt x="29160" y="23835"/>
                  </a:lnTo>
                  <a:cubicBezTo>
                    <a:pt x="30867" y="23835"/>
                    <a:pt x="32253" y="22449"/>
                    <a:pt x="32253" y="20741"/>
                  </a:cubicBezTo>
                  <a:lnTo>
                    <a:pt x="32253" y="3093"/>
                  </a:lnTo>
                  <a:cubicBezTo>
                    <a:pt x="32253" y="1387"/>
                    <a:pt x="30867" y="1"/>
                    <a:pt x="291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64"/>
            <p:cNvSpPr/>
            <p:nvPr/>
          </p:nvSpPr>
          <p:spPr>
            <a:xfrm>
              <a:off x="7748407" y="2184761"/>
              <a:ext cx="292783" cy="37607"/>
            </a:xfrm>
            <a:custGeom>
              <a:avLst/>
              <a:gdLst/>
              <a:ahLst/>
              <a:cxnLst/>
              <a:rect l="l" t="t" r="r" b="b"/>
              <a:pathLst>
                <a:path w="24088" h="3094" extrusionOk="0">
                  <a:moveTo>
                    <a:pt x="1556" y="1"/>
                  </a:moveTo>
                  <a:cubicBezTo>
                    <a:pt x="693" y="1"/>
                    <a:pt x="1" y="693"/>
                    <a:pt x="1" y="1539"/>
                  </a:cubicBezTo>
                  <a:cubicBezTo>
                    <a:pt x="1" y="2401"/>
                    <a:pt x="693" y="3094"/>
                    <a:pt x="1556" y="3094"/>
                  </a:cubicBezTo>
                  <a:lnTo>
                    <a:pt x="22533" y="3094"/>
                  </a:lnTo>
                  <a:cubicBezTo>
                    <a:pt x="23395" y="3094"/>
                    <a:pt x="24088" y="2401"/>
                    <a:pt x="24088" y="1539"/>
                  </a:cubicBezTo>
                  <a:cubicBezTo>
                    <a:pt x="24088" y="693"/>
                    <a:pt x="23395" y="1"/>
                    <a:pt x="225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64"/>
            <p:cNvSpPr/>
            <p:nvPr/>
          </p:nvSpPr>
          <p:spPr>
            <a:xfrm>
              <a:off x="7748407" y="2279690"/>
              <a:ext cx="292783" cy="37607"/>
            </a:xfrm>
            <a:custGeom>
              <a:avLst/>
              <a:gdLst/>
              <a:ahLst/>
              <a:cxnLst/>
              <a:rect l="l" t="t" r="r" b="b"/>
              <a:pathLst>
                <a:path w="24088" h="3094" extrusionOk="0">
                  <a:moveTo>
                    <a:pt x="1556" y="0"/>
                  </a:moveTo>
                  <a:cubicBezTo>
                    <a:pt x="693" y="0"/>
                    <a:pt x="1" y="693"/>
                    <a:pt x="1" y="1538"/>
                  </a:cubicBezTo>
                  <a:cubicBezTo>
                    <a:pt x="1" y="2401"/>
                    <a:pt x="693" y="3093"/>
                    <a:pt x="1556" y="3093"/>
                  </a:cubicBezTo>
                  <a:lnTo>
                    <a:pt x="22533" y="3093"/>
                  </a:lnTo>
                  <a:cubicBezTo>
                    <a:pt x="23395" y="3093"/>
                    <a:pt x="24088" y="2401"/>
                    <a:pt x="24088" y="1538"/>
                  </a:cubicBezTo>
                  <a:cubicBezTo>
                    <a:pt x="24088" y="693"/>
                    <a:pt x="23395" y="0"/>
                    <a:pt x="225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64"/>
            <p:cNvSpPr/>
            <p:nvPr/>
          </p:nvSpPr>
          <p:spPr>
            <a:xfrm>
              <a:off x="7748407" y="2374618"/>
              <a:ext cx="169097" cy="37595"/>
            </a:xfrm>
            <a:custGeom>
              <a:avLst/>
              <a:gdLst/>
              <a:ahLst/>
              <a:cxnLst/>
              <a:rect l="l" t="t" r="r" b="b"/>
              <a:pathLst>
                <a:path w="13912" h="3093" extrusionOk="0">
                  <a:moveTo>
                    <a:pt x="1556" y="0"/>
                  </a:moveTo>
                  <a:cubicBezTo>
                    <a:pt x="693" y="0"/>
                    <a:pt x="1" y="692"/>
                    <a:pt x="1" y="1538"/>
                  </a:cubicBezTo>
                  <a:cubicBezTo>
                    <a:pt x="1" y="2400"/>
                    <a:pt x="693" y="3093"/>
                    <a:pt x="1556" y="3093"/>
                  </a:cubicBezTo>
                  <a:lnTo>
                    <a:pt x="12357" y="3093"/>
                  </a:lnTo>
                  <a:cubicBezTo>
                    <a:pt x="13219" y="3093"/>
                    <a:pt x="13912" y="2400"/>
                    <a:pt x="13912" y="1538"/>
                  </a:cubicBezTo>
                  <a:cubicBezTo>
                    <a:pt x="13912" y="692"/>
                    <a:pt x="13219" y="0"/>
                    <a:pt x="123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64"/>
            <p:cNvSpPr/>
            <p:nvPr/>
          </p:nvSpPr>
          <p:spPr>
            <a:xfrm>
              <a:off x="7275637" y="2514738"/>
              <a:ext cx="392026" cy="289708"/>
            </a:xfrm>
            <a:custGeom>
              <a:avLst/>
              <a:gdLst/>
              <a:ahLst/>
              <a:cxnLst/>
              <a:rect l="l" t="t" r="r" b="b"/>
              <a:pathLst>
                <a:path w="32253" h="23835" extrusionOk="0">
                  <a:moveTo>
                    <a:pt x="3095" y="0"/>
                  </a:moveTo>
                  <a:cubicBezTo>
                    <a:pt x="1387" y="0"/>
                    <a:pt x="1" y="1387"/>
                    <a:pt x="1" y="3093"/>
                  </a:cubicBezTo>
                  <a:lnTo>
                    <a:pt x="1" y="20741"/>
                  </a:lnTo>
                  <a:cubicBezTo>
                    <a:pt x="1" y="22449"/>
                    <a:pt x="1387" y="23835"/>
                    <a:pt x="3095" y="23835"/>
                  </a:cubicBezTo>
                  <a:lnTo>
                    <a:pt x="29160" y="23835"/>
                  </a:lnTo>
                  <a:cubicBezTo>
                    <a:pt x="30867" y="23835"/>
                    <a:pt x="32253" y="22449"/>
                    <a:pt x="32253" y="20741"/>
                  </a:cubicBezTo>
                  <a:lnTo>
                    <a:pt x="32253" y="3093"/>
                  </a:lnTo>
                  <a:cubicBezTo>
                    <a:pt x="32253" y="1387"/>
                    <a:pt x="30867" y="0"/>
                    <a:pt x="291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64"/>
            <p:cNvSpPr/>
            <p:nvPr/>
          </p:nvSpPr>
          <p:spPr>
            <a:xfrm>
              <a:off x="7748407" y="2545757"/>
              <a:ext cx="292783" cy="37813"/>
            </a:xfrm>
            <a:custGeom>
              <a:avLst/>
              <a:gdLst/>
              <a:ahLst/>
              <a:cxnLst/>
              <a:rect l="l" t="t" r="r" b="b"/>
              <a:pathLst>
                <a:path w="24088" h="3111" extrusionOk="0">
                  <a:moveTo>
                    <a:pt x="1556" y="0"/>
                  </a:moveTo>
                  <a:cubicBezTo>
                    <a:pt x="693" y="0"/>
                    <a:pt x="1" y="694"/>
                    <a:pt x="1" y="1555"/>
                  </a:cubicBezTo>
                  <a:cubicBezTo>
                    <a:pt x="1" y="2418"/>
                    <a:pt x="693" y="3110"/>
                    <a:pt x="1556" y="3110"/>
                  </a:cubicBezTo>
                  <a:lnTo>
                    <a:pt x="22533" y="3110"/>
                  </a:lnTo>
                  <a:cubicBezTo>
                    <a:pt x="23395" y="3110"/>
                    <a:pt x="24088" y="2418"/>
                    <a:pt x="24088" y="1555"/>
                  </a:cubicBezTo>
                  <a:cubicBezTo>
                    <a:pt x="24088" y="694"/>
                    <a:pt x="23395" y="0"/>
                    <a:pt x="225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64"/>
            <p:cNvSpPr/>
            <p:nvPr/>
          </p:nvSpPr>
          <p:spPr>
            <a:xfrm>
              <a:off x="7748407" y="2640673"/>
              <a:ext cx="292783" cy="37825"/>
            </a:xfrm>
            <a:custGeom>
              <a:avLst/>
              <a:gdLst/>
              <a:ahLst/>
              <a:cxnLst/>
              <a:rect l="l" t="t" r="r" b="b"/>
              <a:pathLst>
                <a:path w="24088" h="3112" extrusionOk="0">
                  <a:moveTo>
                    <a:pt x="1556" y="1"/>
                  </a:moveTo>
                  <a:cubicBezTo>
                    <a:pt x="693" y="1"/>
                    <a:pt x="1" y="694"/>
                    <a:pt x="1" y="1556"/>
                  </a:cubicBezTo>
                  <a:cubicBezTo>
                    <a:pt x="1" y="2419"/>
                    <a:pt x="693" y="3111"/>
                    <a:pt x="1556" y="3111"/>
                  </a:cubicBezTo>
                  <a:lnTo>
                    <a:pt x="22533" y="3111"/>
                  </a:lnTo>
                  <a:cubicBezTo>
                    <a:pt x="23395" y="3111"/>
                    <a:pt x="24088" y="2419"/>
                    <a:pt x="24088" y="1556"/>
                  </a:cubicBezTo>
                  <a:cubicBezTo>
                    <a:pt x="24088" y="694"/>
                    <a:pt x="23395" y="1"/>
                    <a:pt x="225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64"/>
            <p:cNvSpPr/>
            <p:nvPr/>
          </p:nvSpPr>
          <p:spPr>
            <a:xfrm>
              <a:off x="7748407" y="2735601"/>
              <a:ext cx="169097" cy="37813"/>
            </a:xfrm>
            <a:custGeom>
              <a:avLst/>
              <a:gdLst/>
              <a:ahLst/>
              <a:cxnLst/>
              <a:rect l="l" t="t" r="r" b="b"/>
              <a:pathLst>
                <a:path w="13912" h="3111" extrusionOk="0">
                  <a:moveTo>
                    <a:pt x="1556" y="0"/>
                  </a:moveTo>
                  <a:cubicBezTo>
                    <a:pt x="693" y="0"/>
                    <a:pt x="1" y="694"/>
                    <a:pt x="1" y="1555"/>
                  </a:cubicBezTo>
                  <a:cubicBezTo>
                    <a:pt x="1" y="2418"/>
                    <a:pt x="693" y="3111"/>
                    <a:pt x="1556" y="3111"/>
                  </a:cubicBezTo>
                  <a:lnTo>
                    <a:pt x="12357" y="3111"/>
                  </a:lnTo>
                  <a:cubicBezTo>
                    <a:pt x="13219" y="3111"/>
                    <a:pt x="13912" y="2418"/>
                    <a:pt x="13912" y="1555"/>
                  </a:cubicBezTo>
                  <a:cubicBezTo>
                    <a:pt x="13912" y="694"/>
                    <a:pt x="13219" y="0"/>
                    <a:pt x="123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64"/>
            <p:cNvSpPr/>
            <p:nvPr/>
          </p:nvSpPr>
          <p:spPr>
            <a:xfrm>
              <a:off x="7275637" y="2875940"/>
              <a:ext cx="392026" cy="289708"/>
            </a:xfrm>
            <a:custGeom>
              <a:avLst/>
              <a:gdLst/>
              <a:ahLst/>
              <a:cxnLst/>
              <a:rect l="l" t="t" r="r" b="b"/>
              <a:pathLst>
                <a:path w="32253" h="23835" extrusionOk="0">
                  <a:moveTo>
                    <a:pt x="3095" y="0"/>
                  </a:moveTo>
                  <a:cubicBezTo>
                    <a:pt x="1387" y="0"/>
                    <a:pt x="1" y="1386"/>
                    <a:pt x="1" y="3093"/>
                  </a:cubicBezTo>
                  <a:lnTo>
                    <a:pt x="1" y="20740"/>
                  </a:lnTo>
                  <a:cubicBezTo>
                    <a:pt x="1" y="22448"/>
                    <a:pt x="1387" y="23835"/>
                    <a:pt x="3095" y="23835"/>
                  </a:cubicBezTo>
                  <a:lnTo>
                    <a:pt x="29160" y="23835"/>
                  </a:lnTo>
                  <a:cubicBezTo>
                    <a:pt x="30867" y="23835"/>
                    <a:pt x="32253" y="22448"/>
                    <a:pt x="32253" y="20740"/>
                  </a:cubicBezTo>
                  <a:lnTo>
                    <a:pt x="32253" y="3093"/>
                  </a:lnTo>
                  <a:cubicBezTo>
                    <a:pt x="32253" y="1386"/>
                    <a:pt x="30867" y="0"/>
                    <a:pt x="291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64"/>
            <p:cNvSpPr/>
            <p:nvPr/>
          </p:nvSpPr>
          <p:spPr>
            <a:xfrm>
              <a:off x="7748407" y="2906959"/>
              <a:ext cx="292783" cy="37619"/>
            </a:xfrm>
            <a:custGeom>
              <a:avLst/>
              <a:gdLst/>
              <a:ahLst/>
              <a:cxnLst/>
              <a:rect l="l" t="t" r="r" b="b"/>
              <a:pathLst>
                <a:path w="24088" h="3095" extrusionOk="0">
                  <a:moveTo>
                    <a:pt x="1556" y="0"/>
                  </a:moveTo>
                  <a:cubicBezTo>
                    <a:pt x="693" y="0"/>
                    <a:pt x="1" y="694"/>
                    <a:pt x="1" y="1555"/>
                  </a:cubicBezTo>
                  <a:cubicBezTo>
                    <a:pt x="1" y="2400"/>
                    <a:pt x="693" y="3094"/>
                    <a:pt x="1556" y="3094"/>
                  </a:cubicBezTo>
                  <a:lnTo>
                    <a:pt x="22533" y="3094"/>
                  </a:lnTo>
                  <a:cubicBezTo>
                    <a:pt x="23395" y="3094"/>
                    <a:pt x="24088" y="2400"/>
                    <a:pt x="24088" y="1555"/>
                  </a:cubicBezTo>
                  <a:cubicBezTo>
                    <a:pt x="24088" y="694"/>
                    <a:pt x="23395" y="0"/>
                    <a:pt x="225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64"/>
            <p:cNvSpPr/>
            <p:nvPr/>
          </p:nvSpPr>
          <p:spPr>
            <a:xfrm>
              <a:off x="7748407" y="3001875"/>
              <a:ext cx="292783" cy="37619"/>
            </a:xfrm>
            <a:custGeom>
              <a:avLst/>
              <a:gdLst/>
              <a:ahLst/>
              <a:cxnLst/>
              <a:rect l="l" t="t" r="r" b="b"/>
              <a:pathLst>
                <a:path w="24088" h="3095" extrusionOk="0">
                  <a:moveTo>
                    <a:pt x="1556" y="1"/>
                  </a:moveTo>
                  <a:cubicBezTo>
                    <a:pt x="693" y="1"/>
                    <a:pt x="1" y="694"/>
                    <a:pt x="1" y="1556"/>
                  </a:cubicBezTo>
                  <a:cubicBezTo>
                    <a:pt x="1" y="2401"/>
                    <a:pt x="693" y="3095"/>
                    <a:pt x="1556" y="3095"/>
                  </a:cubicBezTo>
                  <a:lnTo>
                    <a:pt x="22533" y="3095"/>
                  </a:lnTo>
                  <a:cubicBezTo>
                    <a:pt x="23395" y="3095"/>
                    <a:pt x="24088" y="2401"/>
                    <a:pt x="24088" y="1556"/>
                  </a:cubicBezTo>
                  <a:cubicBezTo>
                    <a:pt x="24088" y="694"/>
                    <a:pt x="23395" y="1"/>
                    <a:pt x="225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64"/>
            <p:cNvSpPr/>
            <p:nvPr/>
          </p:nvSpPr>
          <p:spPr>
            <a:xfrm>
              <a:off x="7748407" y="3096803"/>
              <a:ext cx="169097" cy="37619"/>
            </a:xfrm>
            <a:custGeom>
              <a:avLst/>
              <a:gdLst/>
              <a:ahLst/>
              <a:cxnLst/>
              <a:rect l="l" t="t" r="r" b="b"/>
              <a:pathLst>
                <a:path w="13912" h="3095" extrusionOk="0">
                  <a:moveTo>
                    <a:pt x="1556" y="0"/>
                  </a:moveTo>
                  <a:cubicBezTo>
                    <a:pt x="693" y="0"/>
                    <a:pt x="1" y="694"/>
                    <a:pt x="1" y="1555"/>
                  </a:cubicBezTo>
                  <a:cubicBezTo>
                    <a:pt x="1" y="2400"/>
                    <a:pt x="693" y="3094"/>
                    <a:pt x="1556" y="3094"/>
                  </a:cubicBezTo>
                  <a:lnTo>
                    <a:pt x="12357" y="3094"/>
                  </a:lnTo>
                  <a:cubicBezTo>
                    <a:pt x="13219" y="3094"/>
                    <a:pt x="13912" y="2400"/>
                    <a:pt x="13912" y="1555"/>
                  </a:cubicBezTo>
                  <a:cubicBezTo>
                    <a:pt x="13912" y="694"/>
                    <a:pt x="13219" y="0"/>
                    <a:pt x="123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64"/>
            <p:cNvSpPr/>
            <p:nvPr/>
          </p:nvSpPr>
          <p:spPr>
            <a:xfrm>
              <a:off x="5920835" y="3483481"/>
              <a:ext cx="99863" cy="100070"/>
            </a:xfrm>
            <a:custGeom>
              <a:avLst/>
              <a:gdLst/>
              <a:ahLst/>
              <a:cxnLst/>
              <a:rect l="l" t="t" r="r" b="b"/>
              <a:pathLst>
                <a:path w="8216" h="8233" extrusionOk="0">
                  <a:moveTo>
                    <a:pt x="4109" y="0"/>
                  </a:moveTo>
                  <a:cubicBezTo>
                    <a:pt x="1844" y="0"/>
                    <a:pt x="0" y="1843"/>
                    <a:pt x="0" y="4108"/>
                  </a:cubicBezTo>
                  <a:cubicBezTo>
                    <a:pt x="0" y="6373"/>
                    <a:pt x="1844" y="8233"/>
                    <a:pt x="4109" y="8233"/>
                  </a:cubicBezTo>
                  <a:cubicBezTo>
                    <a:pt x="6374" y="8233"/>
                    <a:pt x="8216" y="6373"/>
                    <a:pt x="8216" y="4108"/>
                  </a:cubicBezTo>
                  <a:cubicBezTo>
                    <a:pt x="8216" y="1843"/>
                    <a:pt x="6374" y="0"/>
                    <a:pt x="41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64"/>
            <p:cNvSpPr/>
            <p:nvPr/>
          </p:nvSpPr>
          <p:spPr>
            <a:xfrm>
              <a:off x="6613861" y="1706048"/>
              <a:ext cx="1714363" cy="373126"/>
            </a:xfrm>
            <a:custGeom>
              <a:avLst/>
              <a:gdLst/>
              <a:ahLst/>
              <a:cxnLst/>
              <a:rect l="l" t="t" r="r" b="b"/>
              <a:pathLst>
                <a:path w="141045" h="30698" extrusionOk="0">
                  <a:moveTo>
                    <a:pt x="2924" y="0"/>
                  </a:moveTo>
                  <a:cubicBezTo>
                    <a:pt x="1386" y="0"/>
                    <a:pt x="0" y="1386"/>
                    <a:pt x="0" y="3093"/>
                  </a:cubicBezTo>
                  <a:lnTo>
                    <a:pt x="0" y="27603"/>
                  </a:lnTo>
                  <a:cubicBezTo>
                    <a:pt x="0" y="29311"/>
                    <a:pt x="1386" y="30697"/>
                    <a:pt x="3093" y="30697"/>
                  </a:cubicBezTo>
                  <a:lnTo>
                    <a:pt x="137951" y="30697"/>
                  </a:lnTo>
                  <a:cubicBezTo>
                    <a:pt x="139659" y="30697"/>
                    <a:pt x="141045" y="29311"/>
                    <a:pt x="141045" y="27603"/>
                  </a:cubicBezTo>
                  <a:lnTo>
                    <a:pt x="141045" y="3093"/>
                  </a:lnTo>
                  <a:cubicBezTo>
                    <a:pt x="141045" y="1386"/>
                    <a:pt x="139659" y="0"/>
                    <a:pt x="137782" y="0"/>
                  </a:cubicBezTo>
                  <a:close/>
                </a:path>
              </a:pathLst>
            </a:custGeom>
            <a:solidFill>
              <a:srgbClr val="A97FFF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64"/>
            <p:cNvSpPr/>
            <p:nvPr/>
          </p:nvSpPr>
          <p:spPr>
            <a:xfrm>
              <a:off x="6617556" y="1709743"/>
              <a:ext cx="1706973" cy="365736"/>
            </a:xfrm>
            <a:custGeom>
              <a:avLst/>
              <a:gdLst/>
              <a:ahLst/>
              <a:cxnLst/>
              <a:rect l="l" t="t" r="r" b="b"/>
              <a:pathLst>
                <a:path w="140437" h="30090" extrusionOk="0">
                  <a:moveTo>
                    <a:pt x="2789" y="0"/>
                  </a:moveTo>
                  <a:cubicBezTo>
                    <a:pt x="1251" y="0"/>
                    <a:pt x="1" y="1251"/>
                    <a:pt x="1" y="2789"/>
                  </a:cubicBezTo>
                  <a:lnTo>
                    <a:pt x="1" y="27299"/>
                  </a:lnTo>
                  <a:cubicBezTo>
                    <a:pt x="1" y="28838"/>
                    <a:pt x="1251" y="30089"/>
                    <a:pt x="2789" y="30089"/>
                  </a:cubicBezTo>
                  <a:lnTo>
                    <a:pt x="137647" y="30089"/>
                  </a:lnTo>
                  <a:cubicBezTo>
                    <a:pt x="139186" y="30089"/>
                    <a:pt x="140437" y="28838"/>
                    <a:pt x="140437" y="27299"/>
                  </a:cubicBezTo>
                  <a:lnTo>
                    <a:pt x="140437" y="2789"/>
                  </a:lnTo>
                  <a:cubicBezTo>
                    <a:pt x="140437" y="1251"/>
                    <a:pt x="139186" y="0"/>
                    <a:pt x="1376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9" name="Google Shape;989;p64"/>
            <p:cNvSpPr/>
            <p:nvPr/>
          </p:nvSpPr>
          <p:spPr>
            <a:xfrm>
              <a:off x="6703441" y="1776095"/>
              <a:ext cx="233006" cy="233006"/>
            </a:xfrm>
            <a:custGeom>
              <a:avLst/>
              <a:gdLst/>
              <a:ahLst/>
              <a:cxnLst/>
              <a:rect l="l" t="t" r="r" b="b"/>
              <a:pathLst>
                <a:path w="19170" h="19170" extrusionOk="0">
                  <a:moveTo>
                    <a:pt x="9584" y="1"/>
                  </a:moveTo>
                  <a:cubicBezTo>
                    <a:pt x="4294" y="1"/>
                    <a:pt x="0" y="4294"/>
                    <a:pt x="0" y="9586"/>
                  </a:cubicBezTo>
                  <a:cubicBezTo>
                    <a:pt x="0" y="14876"/>
                    <a:pt x="4294" y="19170"/>
                    <a:pt x="9584" y="19170"/>
                  </a:cubicBezTo>
                  <a:cubicBezTo>
                    <a:pt x="14876" y="19170"/>
                    <a:pt x="19169" y="14876"/>
                    <a:pt x="19169" y="9586"/>
                  </a:cubicBezTo>
                  <a:cubicBezTo>
                    <a:pt x="19169" y="4294"/>
                    <a:pt x="14876" y="1"/>
                    <a:pt x="9584" y="1"/>
                  </a:cubicBezTo>
                  <a:close/>
                </a:path>
              </a:pathLst>
            </a:cu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8099331" scaled="0"/>
            </a:gra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64"/>
            <p:cNvSpPr/>
            <p:nvPr/>
          </p:nvSpPr>
          <p:spPr>
            <a:xfrm>
              <a:off x="7036480" y="1829515"/>
              <a:ext cx="674952" cy="37619"/>
            </a:xfrm>
            <a:custGeom>
              <a:avLst/>
              <a:gdLst/>
              <a:ahLst/>
              <a:cxnLst/>
              <a:rect l="l" t="t" r="r" b="b"/>
              <a:pathLst>
                <a:path w="55530" h="3095" extrusionOk="0">
                  <a:moveTo>
                    <a:pt x="1556" y="1"/>
                  </a:moveTo>
                  <a:cubicBezTo>
                    <a:pt x="694" y="1"/>
                    <a:pt x="1" y="694"/>
                    <a:pt x="1" y="1540"/>
                  </a:cubicBezTo>
                  <a:cubicBezTo>
                    <a:pt x="1" y="2401"/>
                    <a:pt x="694" y="3095"/>
                    <a:pt x="1556" y="3095"/>
                  </a:cubicBezTo>
                  <a:lnTo>
                    <a:pt x="53975" y="3095"/>
                  </a:lnTo>
                  <a:cubicBezTo>
                    <a:pt x="54836" y="3095"/>
                    <a:pt x="55530" y="2401"/>
                    <a:pt x="55530" y="1540"/>
                  </a:cubicBezTo>
                  <a:cubicBezTo>
                    <a:pt x="55530" y="694"/>
                    <a:pt x="54836" y="1"/>
                    <a:pt x="539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64"/>
            <p:cNvSpPr/>
            <p:nvPr/>
          </p:nvSpPr>
          <p:spPr>
            <a:xfrm>
              <a:off x="7759285" y="1829515"/>
              <a:ext cx="477304" cy="37619"/>
            </a:xfrm>
            <a:custGeom>
              <a:avLst/>
              <a:gdLst/>
              <a:ahLst/>
              <a:cxnLst/>
              <a:rect l="l" t="t" r="r" b="b"/>
              <a:pathLst>
                <a:path w="39269" h="3095" extrusionOk="0">
                  <a:moveTo>
                    <a:pt x="1540" y="1"/>
                  </a:moveTo>
                  <a:cubicBezTo>
                    <a:pt x="695" y="1"/>
                    <a:pt x="1" y="694"/>
                    <a:pt x="1" y="1540"/>
                  </a:cubicBezTo>
                  <a:cubicBezTo>
                    <a:pt x="1" y="2401"/>
                    <a:pt x="695" y="3095"/>
                    <a:pt x="1540" y="3095"/>
                  </a:cubicBezTo>
                  <a:lnTo>
                    <a:pt x="37714" y="3095"/>
                  </a:lnTo>
                  <a:cubicBezTo>
                    <a:pt x="38575" y="3095"/>
                    <a:pt x="39269" y="2401"/>
                    <a:pt x="39269" y="1540"/>
                  </a:cubicBezTo>
                  <a:cubicBezTo>
                    <a:pt x="39269" y="694"/>
                    <a:pt x="38575" y="1"/>
                    <a:pt x="377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64"/>
            <p:cNvSpPr/>
            <p:nvPr/>
          </p:nvSpPr>
          <p:spPr>
            <a:xfrm>
              <a:off x="7036480" y="1924444"/>
              <a:ext cx="265058" cy="37619"/>
            </a:xfrm>
            <a:custGeom>
              <a:avLst/>
              <a:gdLst/>
              <a:ahLst/>
              <a:cxnLst/>
              <a:rect l="l" t="t" r="r" b="b"/>
              <a:pathLst>
                <a:path w="21807" h="3095" extrusionOk="0">
                  <a:moveTo>
                    <a:pt x="1556" y="0"/>
                  </a:moveTo>
                  <a:cubicBezTo>
                    <a:pt x="694" y="0"/>
                    <a:pt x="1" y="694"/>
                    <a:pt x="1" y="1539"/>
                  </a:cubicBezTo>
                  <a:cubicBezTo>
                    <a:pt x="1" y="2401"/>
                    <a:pt x="694" y="3094"/>
                    <a:pt x="1556" y="3094"/>
                  </a:cubicBezTo>
                  <a:lnTo>
                    <a:pt x="20269" y="3094"/>
                  </a:lnTo>
                  <a:cubicBezTo>
                    <a:pt x="21114" y="3094"/>
                    <a:pt x="21806" y="2401"/>
                    <a:pt x="21806" y="1539"/>
                  </a:cubicBezTo>
                  <a:cubicBezTo>
                    <a:pt x="21806" y="694"/>
                    <a:pt x="21114" y="0"/>
                    <a:pt x="202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64"/>
            <p:cNvSpPr/>
            <p:nvPr/>
          </p:nvSpPr>
          <p:spPr>
            <a:xfrm>
              <a:off x="5673267" y="1457228"/>
              <a:ext cx="459825" cy="389778"/>
            </a:xfrm>
            <a:custGeom>
              <a:avLst/>
              <a:gdLst/>
              <a:ahLst/>
              <a:cxnLst/>
              <a:rect l="l" t="t" r="r" b="b"/>
              <a:pathLst>
                <a:path w="37831" h="32068" extrusionOk="0">
                  <a:moveTo>
                    <a:pt x="4445" y="0"/>
                  </a:moveTo>
                  <a:cubicBezTo>
                    <a:pt x="1995" y="0"/>
                    <a:pt x="0" y="1995"/>
                    <a:pt x="0" y="4446"/>
                  </a:cubicBezTo>
                  <a:lnTo>
                    <a:pt x="0" y="23868"/>
                  </a:lnTo>
                  <a:cubicBezTo>
                    <a:pt x="0" y="26320"/>
                    <a:pt x="1995" y="28314"/>
                    <a:pt x="4445" y="28314"/>
                  </a:cubicBezTo>
                  <a:lnTo>
                    <a:pt x="15162" y="28314"/>
                  </a:lnTo>
                  <a:lnTo>
                    <a:pt x="18915" y="32067"/>
                  </a:lnTo>
                  <a:lnTo>
                    <a:pt x="22667" y="28314"/>
                  </a:lnTo>
                  <a:lnTo>
                    <a:pt x="33384" y="28314"/>
                  </a:lnTo>
                  <a:cubicBezTo>
                    <a:pt x="35836" y="28314"/>
                    <a:pt x="37831" y="26320"/>
                    <a:pt x="37831" y="23868"/>
                  </a:cubicBezTo>
                  <a:lnTo>
                    <a:pt x="37831" y="4446"/>
                  </a:lnTo>
                  <a:cubicBezTo>
                    <a:pt x="37831" y="1995"/>
                    <a:pt x="35836" y="0"/>
                    <a:pt x="33384" y="0"/>
                  </a:cubicBezTo>
                  <a:close/>
                </a:path>
              </a:pathLst>
            </a:cu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8099331" scaled="0"/>
            </a:gra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64"/>
            <p:cNvSpPr/>
            <p:nvPr/>
          </p:nvSpPr>
          <p:spPr>
            <a:xfrm>
              <a:off x="5817909" y="1559948"/>
              <a:ext cx="170543" cy="138710"/>
            </a:xfrm>
            <a:custGeom>
              <a:avLst/>
              <a:gdLst/>
              <a:ahLst/>
              <a:cxnLst/>
              <a:rect l="l" t="t" r="r" b="b"/>
              <a:pathLst>
                <a:path w="14031" h="11412" extrusionOk="0">
                  <a:moveTo>
                    <a:pt x="3685" y="1"/>
                  </a:moveTo>
                  <a:cubicBezTo>
                    <a:pt x="1657" y="1"/>
                    <a:pt x="0" y="1641"/>
                    <a:pt x="0" y="3686"/>
                  </a:cubicBezTo>
                  <a:cubicBezTo>
                    <a:pt x="0" y="4565"/>
                    <a:pt x="0" y="6881"/>
                    <a:pt x="5004" y="10109"/>
                  </a:cubicBezTo>
                  <a:lnTo>
                    <a:pt x="7015" y="11412"/>
                  </a:lnTo>
                  <a:lnTo>
                    <a:pt x="9027" y="10109"/>
                  </a:lnTo>
                  <a:cubicBezTo>
                    <a:pt x="14030" y="6881"/>
                    <a:pt x="14030" y="4565"/>
                    <a:pt x="14030" y="3686"/>
                  </a:cubicBezTo>
                  <a:cubicBezTo>
                    <a:pt x="14030" y="1641"/>
                    <a:pt x="12390" y="1"/>
                    <a:pt x="10345" y="1"/>
                  </a:cubicBezTo>
                  <a:cubicBezTo>
                    <a:pt x="8874" y="1"/>
                    <a:pt x="7623" y="846"/>
                    <a:pt x="7015" y="2081"/>
                  </a:cubicBezTo>
                  <a:cubicBezTo>
                    <a:pt x="6424" y="846"/>
                    <a:pt x="5155" y="1"/>
                    <a:pt x="36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5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64"/>
            <p:cNvSpPr/>
            <p:nvPr/>
          </p:nvSpPr>
          <p:spPr>
            <a:xfrm>
              <a:off x="5300175" y="2956587"/>
              <a:ext cx="436622" cy="284980"/>
            </a:xfrm>
            <a:custGeom>
              <a:avLst/>
              <a:gdLst/>
              <a:ahLst/>
              <a:cxnLst/>
              <a:rect l="l" t="t" r="r" b="b"/>
              <a:pathLst>
                <a:path w="35922" h="23446" extrusionOk="0">
                  <a:moveTo>
                    <a:pt x="3448" y="1"/>
                  </a:moveTo>
                  <a:cubicBezTo>
                    <a:pt x="1555" y="1"/>
                    <a:pt x="0" y="1538"/>
                    <a:pt x="0" y="3432"/>
                  </a:cubicBezTo>
                  <a:lnTo>
                    <a:pt x="0" y="15552"/>
                  </a:lnTo>
                  <a:cubicBezTo>
                    <a:pt x="0" y="17446"/>
                    <a:pt x="1555" y="18983"/>
                    <a:pt x="3448" y="18983"/>
                  </a:cubicBezTo>
                  <a:lnTo>
                    <a:pt x="24950" y="18983"/>
                  </a:lnTo>
                  <a:lnTo>
                    <a:pt x="29074" y="23446"/>
                  </a:lnTo>
                  <a:lnTo>
                    <a:pt x="29074" y="18983"/>
                  </a:lnTo>
                  <a:lnTo>
                    <a:pt x="32473" y="18983"/>
                  </a:lnTo>
                  <a:cubicBezTo>
                    <a:pt x="34382" y="18983"/>
                    <a:pt x="35921" y="17446"/>
                    <a:pt x="35921" y="15552"/>
                  </a:cubicBezTo>
                  <a:lnTo>
                    <a:pt x="35921" y="3432"/>
                  </a:lnTo>
                  <a:cubicBezTo>
                    <a:pt x="35921" y="1538"/>
                    <a:pt x="34382" y="1"/>
                    <a:pt x="32473" y="1"/>
                  </a:cubicBezTo>
                  <a:close/>
                </a:path>
              </a:pathLst>
            </a:cu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8099331" scaled="0"/>
            </a:gra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64"/>
            <p:cNvSpPr/>
            <p:nvPr/>
          </p:nvSpPr>
          <p:spPr>
            <a:xfrm>
              <a:off x="5374951" y="3039798"/>
              <a:ext cx="287058" cy="60822"/>
            </a:xfrm>
            <a:custGeom>
              <a:avLst/>
              <a:gdLst/>
              <a:ahLst/>
              <a:cxnLst/>
              <a:rect l="l" t="t" r="r" b="b"/>
              <a:pathLst>
                <a:path w="23617" h="5004" extrusionOk="0">
                  <a:moveTo>
                    <a:pt x="2503" y="0"/>
                  </a:moveTo>
                  <a:cubicBezTo>
                    <a:pt x="1117" y="0"/>
                    <a:pt x="1" y="1116"/>
                    <a:pt x="1" y="2502"/>
                  </a:cubicBezTo>
                  <a:cubicBezTo>
                    <a:pt x="1" y="3888"/>
                    <a:pt x="1117" y="5004"/>
                    <a:pt x="2503" y="5004"/>
                  </a:cubicBezTo>
                  <a:cubicBezTo>
                    <a:pt x="3873" y="5004"/>
                    <a:pt x="4988" y="3888"/>
                    <a:pt x="4988" y="2502"/>
                  </a:cubicBezTo>
                  <a:cubicBezTo>
                    <a:pt x="4988" y="1116"/>
                    <a:pt x="3873" y="0"/>
                    <a:pt x="2503" y="0"/>
                  </a:cubicBezTo>
                  <a:close/>
                  <a:moveTo>
                    <a:pt x="11817" y="0"/>
                  </a:moveTo>
                  <a:cubicBezTo>
                    <a:pt x="10431" y="0"/>
                    <a:pt x="9316" y="1116"/>
                    <a:pt x="9316" y="2502"/>
                  </a:cubicBezTo>
                  <a:cubicBezTo>
                    <a:pt x="9316" y="3888"/>
                    <a:pt x="10431" y="5004"/>
                    <a:pt x="11817" y="5004"/>
                  </a:cubicBezTo>
                  <a:cubicBezTo>
                    <a:pt x="13186" y="5004"/>
                    <a:pt x="14301" y="3888"/>
                    <a:pt x="14301" y="2502"/>
                  </a:cubicBezTo>
                  <a:cubicBezTo>
                    <a:pt x="14301" y="1116"/>
                    <a:pt x="13186" y="0"/>
                    <a:pt x="11817" y="0"/>
                  </a:cubicBezTo>
                  <a:close/>
                  <a:moveTo>
                    <a:pt x="21131" y="0"/>
                  </a:moveTo>
                  <a:cubicBezTo>
                    <a:pt x="19744" y="0"/>
                    <a:pt x="18629" y="1116"/>
                    <a:pt x="18629" y="2502"/>
                  </a:cubicBezTo>
                  <a:cubicBezTo>
                    <a:pt x="18629" y="3888"/>
                    <a:pt x="19744" y="5004"/>
                    <a:pt x="21131" y="5004"/>
                  </a:cubicBezTo>
                  <a:cubicBezTo>
                    <a:pt x="22500" y="5004"/>
                    <a:pt x="23616" y="3888"/>
                    <a:pt x="23616" y="2502"/>
                  </a:cubicBezTo>
                  <a:cubicBezTo>
                    <a:pt x="23616" y="1116"/>
                    <a:pt x="22500" y="0"/>
                    <a:pt x="211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64"/>
            <p:cNvSpPr/>
            <p:nvPr/>
          </p:nvSpPr>
          <p:spPr>
            <a:xfrm>
              <a:off x="7782513" y="1481684"/>
              <a:ext cx="269993" cy="269981"/>
            </a:xfrm>
            <a:custGeom>
              <a:avLst/>
              <a:gdLst/>
              <a:ahLst/>
              <a:cxnLst/>
              <a:rect l="l" t="t" r="r" b="b"/>
              <a:pathLst>
                <a:path w="22213" h="22212" extrusionOk="0">
                  <a:moveTo>
                    <a:pt x="11106" y="0"/>
                  </a:moveTo>
                  <a:cubicBezTo>
                    <a:pt x="4987" y="0"/>
                    <a:pt x="1" y="4986"/>
                    <a:pt x="1" y="11105"/>
                  </a:cubicBezTo>
                  <a:cubicBezTo>
                    <a:pt x="1" y="17242"/>
                    <a:pt x="4987" y="22212"/>
                    <a:pt x="11106" y="22212"/>
                  </a:cubicBezTo>
                  <a:cubicBezTo>
                    <a:pt x="17225" y="22212"/>
                    <a:pt x="22212" y="17242"/>
                    <a:pt x="22212" y="11105"/>
                  </a:cubicBezTo>
                  <a:cubicBezTo>
                    <a:pt x="22212" y="4986"/>
                    <a:pt x="17225" y="0"/>
                    <a:pt x="111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64"/>
            <p:cNvSpPr/>
            <p:nvPr/>
          </p:nvSpPr>
          <p:spPr>
            <a:xfrm>
              <a:off x="7870039" y="1520494"/>
              <a:ext cx="97189" cy="96192"/>
            </a:xfrm>
            <a:custGeom>
              <a:avLst/>
              <a:gdLst/>
              <a:ahLst/>
              <a:cxnLst/>
              <a:rect l="l" t="t" r="r" b="b"/>
              <a:pathLst>
                <a:path w="7996" h="7914" extrusionOk="0">
                  <a:moveTo>
                    <a:pt x="4011" y="1"/>
                  </a:moveTo>
                  <a:cubicBezTo>
                    <a:pt x="1859" y="1"/>
                    <a:pt x="84" y="1730"/>
                    <a:pt x="51" y="3889"/>
                  </a:cubicBezTo>
                  <a:cubicBezTo>
                    <a:pt x="1" y="6070"/>
                    <a:pt x="1741" y="7879"/>
                    <a:pt x="3922" y="7912"/>
                  </a:cubicBezTo>
                  <a:cubicBezTo>
                    <a:pt x="3954" y="7913"/>
                    <a:pt x="3986" y="7913"/>
                    <a:pt x="4017" y="7913"/>
                  </a:cubicBezTo>
                  <a:cubicBezTo>
                    <a:pt x="6171" y="7913"/>
                    <a:pt x="7912" y="6191"/>
                    <a:pt x="7962" y="4042"/>
                  </a:cubicBezTo>
                  <a:cubicBezTo>
                    <a:pt x="7995" y="1861"/>
                    <a:pt x="6255" y="53"/>
                    <a:pt x="4074" y="1"/>
                  </a:cubicBezTo>
                  <a:cubicBezTo>
                    <a:pt x="4053" y="1"/>
                    <a:pt x="4032" y="1"/>
                    <a:pt x="40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64"/>
            <p:cNvSpPr/>
            <p:nvPr/>
          </p:nvSpPr>
          <p:spPr>
            <a:xfrm>
              <a:off x="7823803" y="1637592"/>
              <a:ext cx="184727" cy="105673"/>
            </a:xfrm>
            <a:custGeom>
              <a:avLst/>
              <a:gdLst/>
              <a:ahLst/>
              <a:cxnLst/>
              <a:rect l="l" t="t" r="r" b="b"/>
              <a:pathLst>
                <a:path w="15198" h="8694" extrusionOk="0">
                  <a:moveTo>
                    <a:pt x="7551" y="1"/>
                  </a:moveTo>
                  <a:cubicBezTo>
                    <a:pt x="4102" y="1"/>
                    <a:pt x="1150" y="2179"/>
                    <a:pt x="1" y="5243"/>
                  </a:cubicBezTo>
                  <a:cubicBezTo>
                    <a:pt x="1860" y="7305"/>
                    <a:pt x="4531" y="8641"/>
                    <a:pt x="7540" y="8691"/>
                  </a:cubicBezTo>
                  <a:cubicBezTo>
                    <a:pt x="7618" y="8693"/>
                    <a:pt x="7697" y="8694"/>
                    <a:pt x="7775" y="8694"/>
                  </a:cubicBezTo>
                  <a:cubicBezTo>
                    <a:pt x="10690" y="8694"/>
                    <a:pt x="13321" y="7473"/>
                    <a:pt x="15198" y="5531"/>
                  </a:cubicBezTo>
                  <a:cubicBezTo>
                    <a:pt x="14150" y="2369"/>
                    <a:pt x="11208" y="54"/>
                    <a:pt x="7709" y="3"/>
                  </a:cubicBezTo>
                  <a:cubicBezTo>
                    <a:pt x="7656" y="2"/>
                    <a:pt x="7603" y="1"/>
                    <a:pt x="75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00" name="Google Shape;1000;p64"/>
            <p:cNvGrpSpPr/>
            <p:nvPr/>
          </p:nvGrpSpPr>
          <p:grpSpPr>
            <a:xfrm>
              <a:off x="5306560" y="1715806"/>
              <a:ext cx="454888" cy="454888"/>
              <a:chOff x="5289166" y="402821"/>
              <a:chExt cx="801000" cy="801000"/>
            </a:xfrm>
          </p:grpSpPr>
          <p:sp>
            <p:nvSpPr>
              <p:cNvPr id="1001" name="Google Shape;1001;p64"/>
              <p:cNvSpPr/>
              <p:nvPr/>
            </p:nvSpPr>
            <p:spPr>
              <a:xfrm>
                <a:off x="5289166" y="402821"/>
                <a:ext cx="801000" cy="801000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485775" dist="114300" dir="2940000" algn="bl" rotWithShape="0">
                  <a:schemeClr val="dk1">
                    <a:alpha val="67000"/>
                  </a:schemeClr>
                </a:outerShdw>
                <a:reflection stA="6000" endPos="26000" dist="762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64"/>
              <p:cNvSpPr/>
              <p:nvPr/>
            </p:nvSpPr>
            <p:spPr>
              <a:xfrm rot="10800000" flipH="1">
                <a:off x="5289166" y="402821"/>
                <a:ext cx="801000" cy="801000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chemeClr val="dk2"/>
              </a:solidFill>
              <a:ln>
                <a:noFill/>
              </a:ln>
              <a:effectLst>
                <a:outerShdw blurRad="485775" dist="114300" dir="2940000" algn="bl" rotWithShape="0">
                  <a:schemeClr val="dk1">
                    <a:alpha val="67000"/>
                  </a:schemeClr>
                </a:outerShdw>
                <a:reflection stA="6000" endPos="26000" dist="762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03" name="Google Shape;1003;p64"/>
            <p:cNvSpPr/>
            <p:nvPr/>
          </p:nvSpPr>
          <p:spPr>
            <a:xfrm>
              <a:off x="8072364" y="2213821"/>
              <a:ext cx="292491" cy="29249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04" name="Google Shape;1004;p64"/>
            <p:cNvGrpSpPr/>
            <p:nvPr/>
          </p:nvGrpSpPr>
          <p:grpSpPr>
            <a:xfrm>
              <a:off x="6387030" y="2729646"/>
              <a:ext cx="995046" cy="816206"/>
              <a:chOff x="6710430" y="2844909"/>
              <a:chExt cx="995046" cy="816206"/>
            </a:xfrm>
          </p:grpSpPr>
          <p:sp>
            <p:nvSpPr>
              <p:cNvPr id="1005" name="Google Shape;1005;p64"/>
              <p:cNvSpPr/>
              <p:nvPr/>
            </p:nvSpPr>
            <p:spPr>
              <a:xfrm>
                <a:off x="6710430" y="2844909"/>
                <a:ext cx="995046" cy="655225"/>
              </a:xfrm>
              <a:custGeom>
                <a:avLst/>
                <a:gdLst/>
                <a:ahLst/>
                <a:cxnLst/>
                <a:rect l="l" t="t" r="r" b="b"/>
                <a:pathLst>
                  <a:path w="81865" h="53907" extrusionOk="0">
                    <a:moveTo>
                      <a:pt x="3110" y="0"/>
                    </a:moveTo>
                    <a:cubicBezTo>
                      <a:pt x="1386" y="0"/>
                      <a:pt x="0" y="1386"/>
                      <a:pt x="0" y="3094"/>
                    </a:cubicBezTo>
                    <a:lnTo>
                      <a:pt x="0" y="50813"/>
                    </a:lnTo>
                    <a:cubicBezTo>
                      <a:pt x="0" y="52521"/>
                      <a:pt x="1386" y="53907"/>
                      <a:pt x="3110" y="53907"/>
                    </a:cubicBezTo>
                    <a:lnTo>
                      <a:pt x="78771" y="53907"/>
                    </a:lnTo>
                    <a:cubicBezTo>
                      <a:pt x="80478" y="53907"/>
                      <a:pt x="81864" y="52521"/>
                      <a:pt x="81864" y="50813"/>
                    </a:cubicBezTo>
                    <a:lnTo>
                      <a:pt x="81864" y="3094"/>
                    </a:lnTo>
                    <a:cubicBezTo>
                      <a:pt x="81864" y="1386"/>
                      <a:pt x="80478" y="0"/>
                      <a:pt x="7877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6000" endPos="26000" dist="762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64"/>
              <p:cNvSpPr/>
              <p:nvPr/>
            </p:nvSpPr>
            <p:spPr>
              <a:xfrm>
                <a:off x="6748231" y="2882515"/>
                <a:ext cx="919672" cy="580024"/>
              </a:xfrm>
              <a:custGeom>
                <a:avLst/>
                <a:gdLst/>
                <a:ahLst/>
                <a:cxnLst/>
                <a:rect l="l" t="t" r="r" b="b"/>
                <a:pathLst>
                  <a:path w="75662" h="47719" extrusionOk="0">
                    <a:moveTo>
                      <a:pt x="0" y="0"/>
                    </a:moveTo>
                    <a:lnTo>
                      <a:pt x="0" y="47719"/>
                    </a:lnTo>
                    <a:lnTo>
                      <a:pt x="75661" y="47719"/>
                    </a:lnTo>
                    <a:lnTo>
                      <a:pt x="75661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6000" endPos="26000" dist="762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64"/>
              <p:cNvSpPr/>
              <p:nvPr/>
            </p:nvSpPr>
            <p:spPr>
              <a:xfrm>
                <a:off x="6748231" y="3005570"/>
                <a:ext cx="919672" cy="456967"/>
              </a:xfrm>
              <a:custGeom>
                <a:avLst/>
                <a:gdLst/>
                <a:ahLst/>
                <a:cxnLst/>
                <a:rect l="l" t="t" r="r" b="b"/>
                <a:pathLst>
                  <a:path w="75662" h="37595" extrusionOk="0">
                    <a:moveTo>
                      <a:pt x="23395" y="1"/>
                    </a:moveTo>
                    <a:lnTo>
                      <a:pt x="0" y="33200"/>
                    </a:lnTo>
                    <a:lnTo>
                      <a:pt x="0" y="37595"/>
                    </a:lnTo>
                    <a:lnTo>
                      <a:pt x="75661" y="37595"/>
                    </a:lnTo>
                    <a:lnTo>
                      <a:pt x="57946" y="12442"/>
                    </a:lnTo>
                    <a:lnTo>
                      <a:pt x="49089" y="25018"/>
                    </a:lnTo>
                    <a:lnTo>
                      <a:pt x="45048" y="30749"/>
                    </a:lnTo>
                    <a:lnTo>
                      <a:pt x="36630" y="18798"/>
                    </a:lnTo>
                    <a:lnTo>
                      <a:pt x="2339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6000" endPos="26000" dist="762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64"/>
              <p:cNvSpPr/>
              <p:nvPr/>
            </p:nvSpPr>
            <p:spPr>
              <a:xfrm>
                <a:off x="7225498" y="2979486"/>
                <a:ext cx="140560" cy="140548"/>
              </a:xfrm>
              <a:custGeom>
                <a:avLst/>
                <a:gdLst/>
                <a:ahLst/>
                <a:cxnLst/>
                <a:rect l="l" t="t" r="r" b="b"/>
                <a:pathLst>
                  <a:path w="11564" h="11563" extrusionOk="0">
                    <a:moveTo>
                      <a:pt x="5782" y="1"/>
                    </a:moveTo>
                    <a:cubicBezTo>
                      <a:pt x="2588" y="1"/>
                      <a:pt x="1" y="2586"/>
                      <a:pt x="1" y="5782"/>
                    </a:cubicBezTo>
                    <a:cubicBezTo>
                      <a:pt x="1" y="8976"/>
                      <a:pt x="2588" y="11563"/>
                      <a:pt x="5782" y="11563"/>
                    </a:cubicBezTo>
                    <a:cubicBezTo>
                      <a:pt x="8978" y="11563"/>
                      <a:pt x="11563" y="8976"/>
                      <a:pt x="11563" y="5782"/>
                    </a:cubicBezTo>
                    <a:cubicBezTo>
                      <a:pt x="11563" y="2586"/>
                      <a:pt x="8978" y="1"/>
                      <a:pt x="57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6000" endPos="26000" dist="762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64"/>
              <p:cNvSpPr/>
              <p:nvPr/>
            </p:nvSpPr>
            <p:spPr>
              <a:xfrm>
                <a:off x="7321087" y="3433715"/>
                <a:ext cx="227400" cy="227400"/>
              </a:xfrm>
              <a:prstGeom prst="ellipse">
                <a:avLst/>
              </a:prstGeom>
              <a:gradFill>
                <a:gsLst>
                  <a:gs pos="0">
                    <a:srgbClr val="81EEEB"/>
                  </a:gs>
                  <a:gs pos="100000">
                    <a:srgbClr val="3AE4DF"/>
                  </a:gs>
                </a:gsLst>
                <a:lin ang="8100019" scaled="0"/>
              </a:gradFill>
              <a:ln>
                <a:noFill/>
              </a:ln>
              <a:effectLst>
                <a:outerShdw blurRad="157163" dist="85725" dir="5400000" algn="bl" rotWithShape="0">
                  <a:schemeClr val="dk1">
                    <a:alpha val="38000"/>
                  </a:schemeClr>
                </a:outerShdw>
                <a:reflection stA="6000" endPos="26000" dist="762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10" name="Google Shape;1010;p64"/>
            <p:cNvSpPr/>
            <p:nvPr/>
          </p:nvSpPr>
          <p:spPr>
            <a:xfrm>
              <a:off x="6878913" y="3637361"/>
              <a:ext cx="48910" cy="4891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64"/>
            <p:cNvSpPr/>
            <p:nvPr/>
          </p:nvSpPr>
          <p:spPr>
            <a:xfrm>
              <a:off x="8364857" y="2484292"/>
              <a:ext cx="48910" cy="4891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64"/>
            <p:cNvSpPr/>
            <p:nvPr/>
          </p:nvSpPr>
          <p:spPr>
            <a:xfrm>
              <a:off x="7170539" y="1473072"/>
              <a:ext cx="48910" cy="4891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64"/>
            <p:cNvSpPr/>
            <p:nvPr/>
          </p:nvSpPr>
          <p:spPr>
            <a:xfrm>
              <a:off x="5226503" y="2396433"/>
              <a:ext cx="48910" cy="4891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64"/>
            <p:cNvSpPr/>
            <p:nvPr/>
          </p:nvSpPr>
          <p:spPr>
            <a:xfrm>
              <a:off x="5029270" y="2748958"/>
              <a:ext cx="270900" cy="2709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  <a:reflection stA="6000" endPos="26000" dist="762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9" name="Google Shape;1609;p78"/>
          <p:cNvSpPr/>
          <p:nvPr/>
        </p:nvSpPr>
        <p:spPr>
          <a:xfrm>
            <a:off x="409106" y="784405"/>
            <a:ext cx="891300" cy="486300"/>
          </a:xfrm>
          <a:prstGeom prst="wedgeRoundRectCallout">
            <a:avLst>
              <a:gd name="adj1" fmla="val -20923"/>
              <a:gd name="adj2" fmla="val 78986"/>
              <a:gd name="adj3" fmla="val 0"/>
            </a:avLst>
          </a:prstGeom>
          <a:solidFill>
            <a:schemeClr val="accent3">
              <a:lumMod val="90000"/>
            </a:schemeClr>
          </a:solidFill>
          <a:ln>
            <a:noFill/>
          </a:ln>
          <a:effectLst>
            <a:outerShdw blurRad="57150" dist="19050" dir="5400000" algn="bl" rotWithShape="0">
              <a:schemeClr val="dk1">
                <a:alpha val="24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0" name="Google Shape;1610;p78"/>
          <p:cNvSpPr/>
          <p:nvPr/>
        </p:nvSpPr>
        <p:spPr>
          <a:xfrm>
            <a:off x="1356574" y="1538434"/>
            <a:ext cx="2704680" cy="4026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1" name="Google Shape;1611;p78"/>
          <p:cNvSpPr txBox="1">
            <a:spLocks noGrp="1"/>
          </p:cNvSpPr>
          <p:nvPr>
            <p:ph type="title"/>
          </p:nvPr>
        </p:nvSpPr>
        <p:spPr>
          <a:xfrm>
            <a:off x="1356574" y="941772"/>
            <a:ext cx="7285525" cy="9700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i="1" dirty="0"/>
              <a:t>Функциональность веб-приложений для </a:t>
            </a:r>
            <a:r>
              <a:rPr lang="ru-RU" sz="2400" i="1" dirty="0">
                <a:solidFill>
                  <a:srgbClr val="FF0000"/>
                </a:solidFill>
              </a:rPr>
              <a:t>бизнеса в сфере туризма</a:t>
            </a:r>
            <a:r>
              <a:rPr lang="ru-RU" sz="2400" i="1" dirty="0"/>
              <a:t>:</a:t>
            </a:r>
            <a:endParaRPr sz="2400" i="1" dirty="0"/>
          </a:p>
        </p:txBody>
      </p:sp>
      <p:sp>
        <p:nvSpPr>
          <p:cNvPr id="1612" name="Google Shape;1612;p78"/>
          <p:cNvSpPr txBox="1">
            <a:spLocks noGrp="1"/>
          </p:cNvSpPr>
          <p:nvPr>
            <p:ph type="title" idx="2"/>
          </p:nvPr>
        </p:nvSpPr>
        <p:spPr>
          <a:xfrm>
            <a:off x="465274" y="987457"/>
            <a:ext cx="1477500" cy="40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</a:t>
            </a:r>
            <a:r>
              <a:rPr lang="ru-RU" dirty="0"/>
              <a:t>2</a:t>
            </a:r>
            <a:r>
              <a:rPr lang="en" dirty="0"/>
              <a:t>.</a:t>
            </a:r>
            <a:endParaRPr dirty="0"/>
          </a:p>
        </p:txBody>
      </p:sp>
      <p:sp>
        <p:nvSpPr>
          <p:cNvPr id="1613" name="Google Shape;1613;p78"/>
          <p:cNvSpPr txBox="1">
            <a:spLocks noGrp="1"/>
          </p:cNvSpPr>
          <p:nvPr>
            <p:ph type="subTitle" idx="1"/>
          </p:nvPr>
        </p:nvSpPr>
        <p:spPr>
          <a:xfrm>
            <a:off x="1359634" y="1533991"/>
            <a:ext cx="2429771" cy="5338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b="1" dirty="0"/>
              <a:t>Онлайн-присутствие:</a:t>
            </a:r>
            <a:endParaRPr b="1" dirty="0"/>
          </a:p>
        </p:txBody>
      </p:sp>
      <p:sp>
        <p:nvSpPr>
          <p:cNvPr id="1664" name="Google Shape;1664;p78"/>
          <p:cNvSpPr/>
          <p:nvPr/>
        </p:nvSpPr>
        <p:spPr>
          <a:xfrm rot="5400000">
            <a:off x="62012" y="2471266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1665;p78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1666;p78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78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1264;p71">
            <a:extLst>
              <a:ext uri="{FF2B5EF4-FFF2-40B4-BE49-F238E27FC236}">
                <a16:creationId xmlns:a16="http://schemas.microsoft.com/office/drawing/2014/main" id="{6AE1EB68-FB53-6674-6F56-58ED9CB6905A}"/>
              </a:ext>
            </a:extLst>
          </p:cNvPr>
          <p:cNvSpPr txBox="1">
            <a:spLocks/>
          </p:cNvSpPr>
          <p:nvPr/>
        </p:nvSpPr>
        <p:spPr>
          <a:xfrm flipH="1">
            <a:off x="3536824" y="2956217"/>
            <a:ext cx="5524799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6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pPr marL="0" indent="0"/>
            <a:r>
              <a:rPr lang="ru-RU" dirty="0">
                <a:solidFill>
                  <a:schemeClr val="accent6"/>
                </a:solidFill>
              </a:rPr>
              <a:t>Веб-приложения имеют решающее значение для бизнеса, чтобы обеспечить свое присутствие в Интернете: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Разработка веб-сайтов: Создание профессиональных </a:t>
            </a:r>
          </a:p>
          <a:p>
            <a:pPr marL="0" indent="0"/>
            <a:r>
              <a:rPr lang="ru-RU" dirty="0">
                <a:solidFill>
                  <a:schemeClr val="accent6"/>
                </a:solidFill>
              </a:rPr>
              <a:t>веб-сайтов.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Интеграция электронной коммерции: упрощение онлайн-бронирования и продаж.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1F4B3C-2794-4FE3-DE32-51E9A21C51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8467" y="1533991"/>
            <a:ext cx="468711" cy="46871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DC3C31A-47DD-879E-D3D2-EF28E38F21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756" y="2078303"/>
            <a:ext cx="2556828" cy="255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62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9" name="Google Shape;1609;p78"/>
          <p:cNvSpPr/>
          <p:nvPr/>
        </p:nvSpPr>
        <p:spPr>
          <a:xfrm>
            <a:off x="409106" y="784405"/>
            <a:ext cx="891300" cy="486300"/>
          </a:xfrm>
          <a:prstGeom prst="wedgeRoundRectCallout">
            <a:avLst>
              <a:gd name="adj1" fmla="val -20923"/>
              <a:gd name="adj2" fmla="val 78986"/>
              <a:gd name="adj3" fmla="val 0"/>
            </a:avLst>
          </a:prstGeom>
          <a:solidFill>
            <a:schemeClr val="accent3">
              <a:lumMod val="90000"/>
            </a:schemeClr>
          </a:solidFill>
          <a:ln>
            <a:noFill/>
          </a:ln>
          <a:effectLst>
            <a:outerShdw blurRad="57150" dist="19050" dir="5400000" algn="bl" rotWithShape="0">
              <a:schemeClr val="dk1">
                <a:alpha val="24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0" name="Google Shape;1610;p78"/>
          <p:cNvSpPr/>
          <p:nvPr/>
        </p:nvSpPr>
        <p:spPr>
          <a:xfrm>
            <a:off x="1356573" y="1533991"/>
            <a:ext cx="4912421" cy="4026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1" name="Google Shape;1611;p78"/>
          <p:cNvSpPr txBox="1">
            <a:spLocks noGrp="1"/>
          </p:cNvSpPr>
          <p:nvPr>
            <p:ph type="title"/>
          </p:nvPr>
        </p:nvSpPr>
        <p:spPr>
          <a:xfrm>
            <a:off x="1356574" y="941772"/>
            <a:ext cx="7285525" cy="9700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i="1" dirty="0"/>
              <a:t>Функциональность веб-приложений для </a:t>
            </a:r>
            <a:r>
              <a:rPr lang="ru-RU" sz="2400" i="1" dirty="0">
                <a:solidFill>
                  <a:srgbClr val="FF0000"/>
                </a:solidFill>
              </a:rPr>
              <a:t>бизнеса в сфере туризма</a:t>
            </a:r>
            <a:r>
              <a:rPr lang="ru-RU" sz="2400" i="1" dirty="0"/>
              <a:t>:</a:t>
            </a:r>
            <a:endParaRPr sz="2400" i="1" dirty="0"/>
          </a:p>
        </p:txBody>
      </p:sp>
      <p:sp>
        <p:nvSpPr>
          <p:cNvPr id="1612" name="Google Shape;1612;p78"/>
          <p:cNvSpPr txBox="1">
            <a:spLocks noGrp="1"/>
          </p:cNvSpPr>
          <p:nvPr>
            <p:ph type="title" idx="2"/>
          </p:nvPr>
        </p:nvSpPr>
        <p:spPr>
          <a:xfrm>
            <a:off x="465274" y="987457"/>
            <a:ext cx="1477500" cy="40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</a:t>
            </a:r>
            <a:r>
              <a:rPr lang="ru-RU" dirty="0"/>
              <a:t>2</a:t>
            </a:r>
            <a:r>
              <a:rPr lang="en" dirty="0"/>
              <a:t>.</a:t>
            </a:r>
            <a:endParaRPr dirty="0"/>
          </a:p>
        </p:txBody>
      </p:sp>
      <p:sp>
        <p:nvSpPr>
          <p:cNvPr id="1613" name="Google Shape;1613;p78"/>
          <p:cNvSpPr txBox="1">
            <a:spLocks noGrp="1"/>
          </p:cNvSpPr>
          <p:nvPr>
            <p:ph type="subTitle" idx="1"/>
          </p:nvPr>
        </p:nvSpPr>
        <p:spPr>
          <a:xfrm>
            <a:off x="1359634" y="1533991"/>
            <a:ext cx="4909360" cy="5338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b="1" dirty="0"/>
              <a:t>Управление резервированием и запасами:</a:t>
            </a:r>
            <a:endParaRPr b="1" dirty="0"/>
          </a:p>
        </p:txBody>
      </p:sp>
      <p:sp>
        <p:nvSpPr>
          <p:cNvPr id="1664" name="Google Shape;1664;p78"/>
          <p:cNvSpPr/>
          <p:nvPr/>
        </p:nvSpPr>
        <p:spPr>
          <a:xfrm rot="5400000">
            <a:off x="62012" y="2471266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1665;p78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1666;p78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78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1264;p71">
            <a:extLst>
              <a:ext uri="{FF2B5EF4-FFF2-40B4-BE49-F238E27FC236}">
                <a16:creationId xmlns:a16="http://schemas.microsoft.com/office/drawing/2014/main" id="{6AE1EB68-FB53-6674-6F56-58ED9CB6905A}"/>
              </a:ext>
            </a:extLst>
          </p:cNvPr>
          <p:cNvSpPr txBox="1">
            <a:spLocks/>
          </p:cNvSpPr>
          <p:nvPr/>
        </p:nvSpPr>
        <p:spPr>
          <a:xfrm flipH="1">
            <a:off x="3322639" y="3071116"/>
            <a:ext cx="5524799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6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pPr marL="0" indent="0"/>
            <a:r>
              <a:rPr lang="ru-RU" dirty="0">
                <a:solidFill>
                  <a:schemeClr val="accent6"/>
                </a:solidFill>
              </a:rPr>
              <a:t>Эффективное управление ресурсами жизненно важно для бизнеса: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Управление бронированием: обработка бронирования жилья, туров и транспорта.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Управление запасами: управление наличием номеров, местами для туров и автопарками.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F94CB6B-1587-92C4-0968-6D20D6A7B8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692" y="1481375"/>
            <a:ext cx="540476" cy="54047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5EF2867-B925-454B-8D37-4D0F1768F8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812" y="2054803"/>
            <a:ext cx="2725368" cy="2725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8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9" name="Google Shape;1609;p78"/>
          <p:cNvSpPr/>
          <p:nvPr/>
        </p:nvSpPr>
        <p:spPr>
          <a:xfrm>
            <a:off x="409106" y="784405"/>
            <a:ext cx="891300" cy="486300"/>
          </a:xfrm>
          <a:prstGeom prst="wedgeRoundRectCallout">
            <a:avLst>
              <a:gd name="adj1" fmla="val -20923"/>
              <a:gd name="adj2" fmla="val 78986"/>
              <a:gd name="adj3" fmla="val 0"/>
            </a:avLst>
          </a:prstGeom>
          <a:solidFill>
            <a:schemeClr val="accent3">
              <a:lumMod val="90000"/>
            </a:schemeClr>
          </a:solidFill>
          <a:ln>
            <a:noFill/>
          </a:ln>
          <a:effectLst>
            <a:outerShdw blurRad="57150" dist="19050" dir="5400000" algn="bl" rotWithShape="0">
              <a:schemeClr val="dk1">
                <a:alpha val="24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0" name="Google Shape;1610;p78"/>
          <p:cNvSpPr/>
          <p:nvPr/>
        </p:nvSpPr>
        <p:spPr>
          <a:xfrm>
            <a:off x="1356573" y="1533991"/>
            <a:ext cx="5884486" cy="4026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1" name="Google Shape;1611;p78"/>
          <p:cNvSpPr txBox="1">
            <a:spLocks noGrp="1"/>
          </p:cNvSpPr>
          <p:nvPr>
            <p:ph type="title"/>
          </p:nvPr>
        </p:nvSpPr>
        <p:spPr>
          <a:xfrm>
            <a:off x="1356574" y="941772"/>
            <a:ext cx="7285525" cy="9700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i="1" dirty="0"/>
              <a:t>Функциональность веб-приложений для </a:t>
            </a:r>
            <a:r>
              <a:rPr lang="ru-RU" sz="2400" i="1" dirty="0">
                <a:solidFill>
                  <a:srgbClr val="FF0000"/>
                </a:solidFill>
              </a:rPr>
              <a:t>бизнеса в сфере туризма</a:t>
            </a:r>
            <a:r>
              <a:rPr lang="ru-RU" sz="2400" i="1" dirty="0"/>
              <a:t>:</a:t>
            </a:r>
            <a:endParaRPr sz="2400" i="1" dirty="0"/>
          </a:p>
        </p:txBody>
      </p:sp>
      <p:sp>
        <p:nvSpPr>
          <p:cNvPr id="1612" name="Google Shape;1612;p78"/>
          <p:cNvSpPr txBox="1">
            <a:spLocks noGrp="1"/>
          </p:cNvSpPr>
          <p:nvPr>
            <p:ph type="title" idx="2"/>
          </p:nvPr>
        </p:nvSpPr>
        <p:spPr>
          <a:xfrm>
            <a:off x="465274" y="987457"/>
            <a:ext cx="1477500" cy="40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</a:t>
            </a:r>
            <a:r>
              <a:rPr lang="ru-RU" dirty="0"/>
              <a:t>2</a:t>
            </a:r>
            <a:r>
              <a:rPr lang="en" dirty="0"/>
              <a:t>.</a:t>
            </a:r>
            <a:endParaRPr dirty="0"/>
          </a:p>
        </p:txBody>
      </p:sp>
      <p:sp>
        <p:nvSpPr>
          <p:cNvPr id="1613" name="Google Shape;1613;p78"/>
          <p:cNvSpPr txBox="1">
            <a:spLocks noGrp="1"/>
          </p:cNvSpPr>
          <p:nvPr>
            <p:ph type="subTitle" idx="1"/>
          </p:nvPr>
        </p:nvSpPr>
        <p:spPr>
          <a:xfrm>
            <a:off x="1359634" y="1533991"/>
            <a:ext cx="5807285" cy="5338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b="1" dirty="0"/>
              <a:t>Управление взаимоотношениями с клиентами (CRM):</a:t>
            </a:r>
            <a:endParaRPr b="1" dirty="0"/>
          </a:p>
        </p:txBody>
      </p:sp>
      <p:sp>
        <p:nvSpPr>
          <p:cNvPr id="1664" name="Google Shape;1664;p78"/>
          <p:cNvSpPr/>
          <p:nvPr/>
        </p:nvSpPr>
        <p:spPr>
          <a:xfrm rot="5400000">
            <a:off x="62012" y="2471266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1665;p78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1666;p78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78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1264;p71">
            <a:extLst>
              <a:ext uri="{FF2B5EF4-FFF2-40B4-BE49-F238E27FC236}">
                <a16:creationId xmlns:a16="http://schemas.microsoft.com/office/drawing/2014/main" id="{6AE1EB68-FB53-6674-6F56-58ED9CB6905A}"/>
              </a:ext>
            </a:extLst>
          </p:cNvPr>
          <p:cNvSpPr txBox="1">
            <a:spLocks/>
          </p:cNvSpPr>
          <p:nvPr/>
        </p:nvSpPr>
        <p:spPr>
          <a:xfrm flipH="1">
            <a:off x="3322639" y="3071116"/>
            <a:ext cx="5524799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6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pPr marL="0" indent="0"/>
            <a:r>
              <a:rPr lang="ru-RU" dirty="0">
                <a:solidFill>
                  <a:schemeClr val="accent6"/>
                </a:solidFill>
              </a:rPr>
              <a:t>Веб-приложения помогают компаниям строить и поддерживать отношения с клиентами: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Общение: чат в реальном времени, электронная почта </a:t>
            </a:r>
          </a:p>
          <a:p>
            <a:pPr marL="0" indent="0"/>
            <a:r>
              <a:rPr lang="ru-RU" dirty="0">
                <a:solidFill>
                  <a:schemeClr val="accent6"/>
                </a:solidFill>
              </a:rPr>
              <a:t>и интеграция с социальными сетями.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Обратная связь и обзоры: сбор и реагирование на отзывы клиентов.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D3C1198-7357-19B5-81B0-EF8A588EA4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4892" y="1498187"/>
            <a:ext cx="504053" cy="50405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39F4696-135A-0148-AB47-CDDE5DF175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3500" y="2338900"/>
            <a:ext cx="2137500" cy="213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261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9" name="Google Shape;1609;p78"/>
          <p:cNvSpPr/>
          <p:nvPr/>
        </p:nvSpPr>
        <p:spPr>
          <a:xfrm>
            <a:off x="409106" y="784405"/>
            <a:ext cx="891300" cy="486300"/>
          </a:xfrm>
          <a:prstGeom prst="wedgeRoundRectCallout">
            <a:avLst>
              <a:gd name="adj1" fmla="val -20923"/>
              <a:gd name="adj2" fmla="val 78986"/>
              <a:gd name="adj3" fmla="val 0"/>
            </a:avLst>
          </a:prstGeom>
          <a:solidFill>
            <a:schemeClr val="accent3">
              <a:lumMod val="90000"/>
            </a:schemeClr>
          </a:solidFill>
          <a:ln>
            <a:noFill/>
          </a:ln>
          <a:effectLst>
            <a:outerShdw blurRad="57150" dist="19050" dir="5400000" algn="bl" rotWithShape="0">
              <a:schemeClr val="dk1">
                <a:alpha val="24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0" name="Google Shape;1610;p78"/>
          <p:cNvSpPr/>
          <p:nvPr/>
        </p:nvSpPr>
        <p:spPr>
          <a:xfrm>
            <a:off x="1356573" y="1533991"/>
            <a:ext cx="3215427" cy="4026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1" name="Google Shape;1611;p78"/>
          <p:cNvSpPr txBox="1">
            <a:spLocks noGrp="1"/>
          </p:cNvSpPr>
          <p:nvPr>
            <p:ph type="title"/>
          </p:nvPr>
        </p:nvSpPr>
        <p:spPr>
          <a:xfrm>
            <a:off x="1356574" y="941772"/>
            <a:ext cx="7285525" cy="9700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i="1" dirty="0"/>
              <a:t>Функциональность веб-приложений для </a:t>
            </a:r>
            <a:r>
              <a:rPr lang="ru-RU" sz="2400" i="1" dirty="0">
                <a:solidFill>
                  <a:srgbClr val="FF0000"/>
                </a:solidFill>
              </a:rPr>
              <a:t>бизнеса в сфере туризма</a:t>
            </a:r>
            <a:r>
              <a:rPr lang="ru-RU" sz="2400" i="1" dirty="0"/>
              <a:t>:</a:t>
            </a:r>
            <a:endParaRPr sz="2400" i="1" dirty="0"/>
          </a:p>
        </p:txBody>
      </p:sp>
      <p:sp>
        <p:nvSpPr>
          <p:cNvPr id="1612" name="Google Shape;1612;p78"/>
          <p:cNvSpPr txBox="1">
            <a:spLocks noGrp="1"/>
          </p:cNvSpPr>
          <p:nvPr>
            <p:ph type="title" idx="2"/>
          </p:nvPr>
        </p:nvSpPr>
        <p:spPr>
          <a:xfrm>
            <a:off x="465274" y="987457"/>
            <a:ext cx="1477500" cy="40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</a:t>
            </a:r>
            <a:r>
              <a:rPr lang="ru-RU" dirty="0"/>
              <a:t>2</a:t>
            </a:r>
            <a:r>
              <a:rPr lang="en" dirty="0"/>
              <a:t>.</a:t>
            </a:r>
            <a:endParaRPr dirty="0"/>
          </a:p>
        </p:txBody>
      </p:sp>
      <p:sp>
        <p:nvSpPr>
          <p:cNvPr id="1613" name="Google Shape;1613;p78"/>
          <p:cNvSpPr txBox="1">
            <a:spLocks noGrp="1"/>
          </p:cNvSpPr>
          <p:nvPr>
            <p:ph type="subTitle" idx="1"/>
          </p:nvPr>
        </p:nvSpPr>
        <p:spPr>
          <a:xfrm>
            <a:off x="1359634" y="1533991"/>
            <a:ext cx="5807285" cy="5338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b="1" dirty="0"/>
              <a:t>Аналитика и отчетность:</a:t>
            </a:r>
            <a:endParaRPr b="1" dirty="0"/>
          </a:p>
        </p:txBody>
      </p:sp>
      <p:sp>
        <p:nvSpPr>
          <p:cNvPr id="1664" name="Google Shape;1664;p78"/>
          <p:cNvSpPr/>
          <p:nvPr/>
        </p:nvSpPr>
        <p:spPr>
          <a:xfrm rot="5400000">
            <a:off x="62012" y="2471266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1665;p78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1666;p78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78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1264;p71">
            <a:extLst>
              <a:ext uri="{FF2B5EF4-FFF2-40B4-BE49-F238E27FC236}">
                <a16:creationId xmlns:a16="http://schemas.microsoft.com/office/drawing/2014/main" id="{6AE1EB68-FB53-6674-6F56-58ED9CB6905A}"/>
              </a:ext>
            </a:extLst>
          </p:cNvPr>
          <p:cNvSpPr txBox="1">
            <a:spLocks/>
          </p:cNvSpPr>
          <p:nvPr/>
        </p:nvSpPr>
        <p:spPr>
          <a:xfrm flipH="1">
            <a:off x="3322639" y="3071116"/>
            <a:ext cx="5524799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6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pPr marL="0" indent="0"/>
            <a:r>
              <a:rPr lang="ru-RU" dirty="0">
                <a:solidFill>
                  <a:schemeClr val="accent6"/>
                </a:solidFill>
              </a:rPr>
              <a:t>Веб-приложения позволяют принимать решения на основе данных: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Показатели производительности: мониторинг </a:t>
            </a:r>
          </a:p>
          <a:p>
            <a:pPr marL="0" indent="0"/>
            <a:r>
              <a:rPr lang="ru-RU" dirty="0">
                <a:solidFill>
                  <a:schemeClr val="accent6"/>
                </a:solidFill>
              </a:rPr>
              <a:t>трафика веб-сайта, коэффициентов конверсии и поведения пользователей.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Финансовая отчетность: Управление доходами, расходами и прибыльностью.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BEF8DD8-2F05-618F-E5D5-15317588D3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0108" y="1472200"/>
            <a:ext cx="526182" cy="52618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2923BD7-76C9-3CDE-9F31-D8A68927D0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851" y="1998382"/>
            <a:ext cx="2765986" cy="276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812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" name="Google Shape;1495;p76"/>
          <p:cNvSpPr/>
          <p:nvPr/>
        </p:nvSpPr>
        <p:spPr>
          <a:xfrm>
            <a:off x="1049150" y="1774650"/>
            <a:ext cx="1952400" cy="1133400"/>
          </a:xfrm>
          <a:prstGeom prst="roundRect">
            <a:avLst>
              <a:gd name="adj" fmla="val 8547"/>
            </a:avLst>
          </a:prstGeom>
          <a:solidFill>
            <a:schemeClr val="accent6"/>
          </a:solidFill>
          <a:ln>
            <a:noFill/>
          </a:ln>
          <a:effectLst>
            <a:reflection stA="8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6" name="Google Shape;1496;p76"/>
          <p:cNvSpPr/>
          <p:nvPr/>
        </p:nvSpPr>
        <p:spPr>
          <a:xfrm>
            <a:off x="3595871" y="1774650"/>
            <a:ext cx="1952400" cy="1133400"/>
          </a:xfrm>
          <a:prstGeom prst="roundRect">
            <a:avLst>
              <a:gd name="adj" fmla="val 8547"/>
            </a:avLst>
          </a:prstGeom>
          <a:solidFill>
            <a:schemeClr val="accent6"/>
          </a:solidFill>
          <a:ln>
            <a:noFill/>
          </a:ln>
          <a:effectLst>
            <a:reflection stA="8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7" name="Google Shape;1497;p76"/>
          <p:cNvSpPr/>
          <p:nvPr/>
        </p:nvSpPr>
        <p:spPr>
          <a:xfrm>
            <a:off x="6142599" y="1774650"/>
            <a:ext cx="1952400" cy="1133400"/>
          </a:xfrm>
          <a:prstGeom prst="roundRect">
            <a:avLst>
              <a:gd name="adj" fmla="val 8547"/>
            </a:avLst>
          </a:prstGeom>
          <a:solidFill>
            <a:schemeClr val="accent6"/>
          </a:solidFill>
          <a:ln>
            <a:noFill/>
          </a:ln>
          <a:effectLst>
            <a:reflection stA="8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98" name="Google Shape;1498;p76"/>
          <p:cNvGrpSpPr/>
          <p:nvPr/>
        </p:nvGrpSpPr>
        <p:grpSpPr>
          <a:xfrm>
            <a:off x="1149947" y="1850950"/>
            <a:ext cx="1750805" cy="94001"/>
            <a:chOff x="3569131" y="3296864"/>
            <a:chExt cx="2721600" cy="146100"/>
          </a:xfrm>
        </p:grpSpPr>
        <p:sp>
          <p:nvSpPr>
            <p:cNvPr id="1499" name="Google Shape;1499;p76"/>
            <p:cNvSpPr/>
            <p:nvPr/>
          </p:nvSpPr>
          <p:spPr>
            <a:xfrm>
              <a:off x="3569131" y="3296864"/>
              <a:ext cx="2721600" cy="146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00" name="Google Shape;1500;p76"/>
            <p:cNvGrpSpPr/>
            <p:nvPr/>
          </p:nvGrpSpPr>
          <p:grpSpPr>
            <a:xfrm rot="10800000" flipH="1">
              <a:off x="3595847" y="3322949"/>
              <a:ext cx="429322" cy="93999"/>
              <a:chOff x="5795037" y="809024"/>
              <a:chExt cx="431653" cy="94500"/>
            </a:xfrm>
          </p:grpSpPr>
          <p:sp>
            <p:nvSpPr>
              <p:cNvPr id="1501" name="Google Shape;1501;p76"/>
              <p:cNvSpPr/>
              <p:nvPr/>
            </p:nvSpPr>
            <p:spPr>
              <a:xfrm>
                <a:off x="5795037" y="809024"/>
                <a:ext cx="94500" cy="945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2" name="Google Shape;1502;p76"/>
              <p:cNvSpPr/>
              <p:nvPr/>
            </p:nvSpPr>
            <p:spPr>
              <a:xfrm>
                <a:off x="5963614" y="809024"/>
                <a:ext cx="94500" cy="945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3" name="Google Shape;1503;p76"/>
              <p:cNvSpPr/>
              <p:nvPr/>
            </p:nvSpPr>
            <p:spPr>
              <a:xfrm>
                <a:off x="6132190" y="809024"/>
                <a:ext cx="94500" cy="945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04" name="Google Shape;1504;p76"/>
          <p:cNvGrpSpPr/>
          <p:nvPr/>
        </p:nvGrpSpPr>
        <p:grpSpPr>
          <a:xfrm>
            <a:off x="3696672" y="1850950"/>
            <a:ext cx="1750805" cy="94001"/>
            <a:chOff x="3569131" y="3296864"/>
            <a:chExt cx="2721600" cy="146100"/>
          </a:xfrm>
        </p:grpSpPr>
        <p:sp>
          <p:nvSpPr>
            <p:cNvPr id="1505" name="Google Shape;1505;p76"/>
            <p:cNvSpPr/>
            <p:nvPr/>
          </p:nvSpPr>
          <p:spPr>
            <a:xfrm>
              <a:off x="3569131" y="3296864"/>
              <a:ext cx="2721600" cy="146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06" name="Google Shape;1506;p76"/>
            <p:cNvGrpSpPr/>
            <p:nvPr/>
          </p:nvGrpSpPr>
          <p:grpSpPr>
            <a:xfrm rot="10800000" flipH="1">
              <a:off x="3595847" y="3322949"/>
              <a:ext cx="429322" cy="93999"/>
              <a:chOff x="5795037" y="809024"/>
              <a:chExt cx="431653" cy="94500"/>
            </a:xfrm>
          </p:grpSpPr>
          <p:sp>
            <p:nvSpPr>
              <p:cNvPr id="1507" name="Google Shape;1507;p76"/>
              <p:cNvSpPr/>
              <p:nvPr/>
            </p:nvSpPr>
            <p:spPr>
              <a:xfrm>
                <a:off x="5795037" y="809024"/>
                <a:ext cx="94500" cy="945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76"/>
              <p:cNvSpPr/>
              <p:nvPr/>
            </p:nvSpPr>
            <p:spPr>
              <a:xfrm>
                <a:off x="5963614" y="809024"/>
                <a:ext cx="94500" cy="945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76"/>
              <p:cNvSpPr/>
              <p:nvPr/>
            </p:nvSpPr>
            <p:spPr>
              <a:xfrm>
                <a:off x="6132190" y="809024"/>
                <a:ext cx="94500" cy="945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10" name="Google Shape;1510;p76"/>
          <p:cNvGrpSpPr/>
          <p:nvPr/>
        </p:nvGrpSpPr>
        <p:grpSpPr>
          <a:xfrm>
            <a:off x="6243397" y="1850950"/>
            <a:ext cx="1750805" cy="94001"/>
            <a:chOff x="3569131" y="3296864"/>
            <a:chExt cx="2721600" cy="146100"/>
          </a:xfrm>
        </p:grpSpPr>
        <p:sp>
          <p:nvSpPr>
            <p:cNvPr id="1511" name="Google Shape;1511;p76"/>
            <p:cNvSpPr/>
            <p:nvPr/>
          </p:nvSpPr>
          <p:spPr>
            <a:xfrm>
              <a:off x="3569131" y="3296864"/>
              <a:ext cx="2721600" cy="146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12" name="Google Shape;1512;p76"/>
            <p:cNvGrpSpPr/>
            <p:nvPr/>
          </p:nvGrpSpPr>
          <p:grpSpPr>
            <a:xfrm rot="10800000" flipH="1">
              <a:off x="3595847" y="3322949"/>
              <a:ext cx="429322" cy="93999"/>
              <a:chOff x="5795037" y="809024"/>
              <a:chExt cx="431653" cy="94500"/>
            </a:xfrm>
          </p:grpSpPr>
          <p:sp>
            <p:nvSpPr>
              <p:cNvPr id="1513" name="Google Shape;1513;p76"/>
              <p:cNvSpPr/>
              <p:nvPr/>
            </p:nvSpPr>
            <p:spPr>
              <a:xfrm>
                <a:off x="5795037" y="809024"/>
                <a:ext cx="94500" cy="945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4" name="Google Shape;1514;p76"/>
              <p:cNvSpPr/>
              <p:nvPr/>
            </p:nvSpPr>
            <p:spPr>
              <a:xfrm>
                <a:off x="5963614" y="809024"/>
                <a:ext cx="94500" cy="945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5" name="Google Shape;1515;p76"/>
              <p:cNvSpPr/>
              <p:nvPr/>
            </p:nvSpPr>
            <p:spPr>
              <a:xfrm>
                <a:off x="6132190" y="809024"/>
                <a:ext cx="94500" cy="945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516" name="Google Shape;1516;p76"/>
          <p:cNvSpPr/>
          <p:nvPr/>
        </p:nvSpPr>
        <p:spPr>
          <a:xfrm>
            <a:off x="1049150" y="3344725"/>
            <a:ext cx="1952400" cy="3381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7" name="Google Shape;1517;p76"/>
          <p:cNvSpPr/>
          <p:nvPr/>
        </p:nvSpPr>
        <p:spPr>
          <a:xfrm>
            <a:off x="3595871" y="3344725"/>
            <a:ext cx="1952400" cy="3381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8" name="Google Shape;1518;p76"/>
          <p:cNvSpPr/>
          <p:nvPr/>
        </p:nvSpPr>
        <p:spPr>
          <a:xfrm>
            <a:off x="6142599" y="3344725"/>
            <a:ext cx="1952400" cy="3381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9" name="Google Shape;1519;p7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i="1" dirty="0"/>
              <a:t>Новые тенденции и возможности:</a:t>
            </a:r>
            <a:endParaRPr sz="2800" i="1" dirty="0"/>
          </a:p>
        </p:txBody>
      </p:sp>
      <p:sp>
        <p:nvSpPr>
          <p:cNvPr id="1520" name="Google Shape;1520;p76"/>
          <p:cNvSpPr txBox="1">
            <a:spLocks noGrp="1"/>
          </p:cNvSpPr>
          <p:nvPr>
            <p:ph type="title" idx="2"/>
          </p:nvPr>
        </p:nvSpPr>
        <p:spPr>
          <a:xfrm>
            <a:off x="1227350" y="3431500"/>
            <a:ext cx="1596000" cy="1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1</a:t>
            </a:r>
            <a:endParaRPr dirty="0"/>
          </a:p>
        </p:txBody>
      </p:sp>
      <p:sp>
        <p:nvSpPr>
          <p:cNvPr id="1521" name="Google Shape;1521;p76"/>
          <p:cNvSpPr txBox="1">
            <a:spLocks noGrp="1"/>
          </p:cNvSpPr>
          <p:nvPr>
            <p:ph type="subTitle" idx="1"/>
          </p:nvPr>
        </p:nvSpPr>
        <p:spPr>
          <a:xfrm>
            <a:off x="869921" y="3769600"/>
            <a:ext cx="2435271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Улучшение впечатления от путешествий с помощью </a:t>
            </a:r>
            <a:r>
              <a:rPr lang="ru-RU" dirty="0" err="1"/>
              <a:t>иммерсивного</a:t>
            </a:r>
            <a:r>
              <a:rPr lang="ru-RU" dirty="0"/>
              <a:t> контента.</a:t>
            </a:r>
            <a:endParaRPr dirty="0"/>
          </a:p>
        </p:txBody>
      </p:sp>
      <p:sp>
        <p:nvSpPr>
          <p:cNvPr id="1522" name="Google Shape;1522;p76"/>
          <p:cNvSpPr txBox="1">
            <a:spLocks noGrp="1"/>
          </p:cNvSpPr>
          <p:nvPr>
            <p:ph type="title" idx="3"/>
          </p:nvPr>
        </p:nvSpPr>
        <p:spPr>
          <a:xfrm>
            <a:off x="3774099" y="3431500"/>
            <a:ext cx="1596000" cy="1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2</a:t>
            </a:r>
            <a:endParaRPr dirty="0"/>
          </a:p>
        </p:txBody>
      </p:sp>
      <p:sp>
        <p:nvSpPr>
          <p:cNvPr id="1523" name="Google Shape;1523;p76"/>
          <p:cNvSpPr txBox="1">
            <a:spLocks noGrp="1"/>
          </p:cNvSpPr>
          <p:nvPr>
            <p:ph type="subTitle" idx="4"/>
          </p:nvPr>
        </p:nvSpPr>
        <p:spPr>
          <a:xfrm>
            <a:off x="3484421" y="3768765"/>
            <a:ext cx="2354389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Повышение безопасности и прозрачности процессов бронирования и оплаты.</a:t>
            </a:r>
            <a:endParaRPr dirty="0"/>
          </a:p>
        </p:txBody>
      </p:sp>
      <p:sp>
        <p:nvSpPr>
          <p:cNvPr id="1524" name="Google Shape;1524;p76"/>
          <p:cNvSpPr txBox="1">
            <a:spLocks noGrp="1"/>
          </p:cNvSpPr>
          <p:nvPr>
            <p:ph type="title" idx="5"/>
          </p:nvPr>
        </p:nvSpPr>
        <p:spPr>
          <a:xfrm>
            <a:off x="6320804" y="3431500"/>
            <a:ext cx="1596000" cy="1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3</a:t>
            </a:r>
            <a:endParaRPr dirty="0"/>
          </a:p>
        </p:txBody>
      </p:sp>
      <p:sp>
        <p:nvSpPr>
          <p:cNvPr id="1525" name="Google Shape;1525;p76"/>
          <p:cNvSpPr txBox="1">
            <a:spLocks noGrp="1"/>
          </p:cNvSpPr>
          <p:nvPr>
            <p:ph type="subTitle" idx="6"/>
          </p:nvPr>
        </p:nvSpPr>
        <p:spPr>
          <a:xfrm>
            <a:off x="6018039" y="3776168"/>
            <a:ext cx="243527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Поощрение ответственных путешествий и сокращение выбросов углекислого газа.</a:t>
            </a:r>
            <a:endParaRPr dirty="0"/>
          </a:p>
        </p:txBody>
      </p:sp>
      <p:sp>
        <p:nvSpPr>
          <p:cNvPr id="1529" name="Google Shape;1529;p76"/>
          <p:cNvSpPr/>
          <p:nvPr/>
        </p:nvSpPr>
        <p:spPr>
          <a:xfrm>
            <a:off x="1049150" y="3079438"/>
            <a:ext cx="374100" cy="939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1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0" name="Google Shape;1530;p76"/>
          <p:cNvSpPr/>
          <p:nvPr/>
        </p:nvSpPr>
        <p:spPr>
          <a:xfrm>
            <a:off x="3595875" y="3079438"/>
            <a:ext cx="374100" cy="939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1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1" name="Google Shape;1531;p76"/>
          <p:cNvSpPr/>
          <p:nvPr/>
        </p:nvSpPr>
        <p:spPr>
          <a:xfrm>
            <a:off x="6142600" y="3079438"/>
            <a:ext cx="374100" cy="939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1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32" name="Google Shape;1532;p76"/>
          <p:cNvGrpSpPr/>
          <p:nvPr/>
        </p:nvGrpSpPr>
        <p:grpSpPr>
          <a:xfrm>
            <a:off x="6910053" y="1158426"/>
            <a:ext cx="417492" cy="473800"/>
            <a:chOff x="2423775" y="3226875"/>
            <a:chExt cx="259925" cy="295000"/>
          </a:xfrm>
        </p:grpSpPr>
        <p:sp>
          <p:nvSpPr>
            <p:cNvPr id="1533" name="Google Shape;1533;p76"/>
            <p:cNvSpPr/>
            <p:nvPr/>
          </p:nvSpPr>
          <p:spPr>
            <a:xfrm>
              <a:off x="2509625" y="3365900"/>
              <a:ext cx="86650" cy="52000"/>
            </a:xfrm>
            <a:custGeom>
              <a:avLst/>
              <a:gdLst/>
              <a:ahLst/>
              <a:cxnLst/>
              <a:rect l="l" t="t" r="r" b="b"/>
              <a:pathLst>
                <a:path w="3466" h="2080" extrusionOk="0">
                  <a:moveTo>
                    <a:pt x="1733" y="0"/>
                  </a:moveTo>
                  <a:cubicBezTo>
                    <a:pt x="788" y="0"/>
                    <a:pt x="0" y="788"/>
                    <a:pt x="0" y="1733"/>
                  </a:cubicBezTo>
                  <a:lnTo>
                    <a:pt x="0" y="2080"/>
                  </a:lnTo>
                  <a:lnTo>
                    <a:pt x="3466" y="2080"/>
                  </a:lnTo>
                  <a:lnTo>
                    <a:pt x="3466" y="1733"/>
                  </a:lnTo>
                  <a:cubicBezTo>
                    <a:pt x="3466" y="788"/>
                    <a:pt x="2678" y="0"/>
                    <a:pt x="17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76"/>
            <p:cNvSpPr/>
            <p:nvPr/>
          </p:nvSpPr>
          <p:spPr>
            <a:xfrm>
              <a:off x="2534825" y="3313925"/>
              <a:ext cx="35475" cy="35450"/>
            </a:xfrm>
            <a:custGeom>
              <a:avLst/>
              <a:gdLst/>
              <a:ahLst/>
              <a:cxnLst/>
              <a:rect l="l" t="t" r="r" b="b"/>
              <a:pathLst>
                <a:path w="1419" h="1418" extrusionOk="0">
                  <a:moveTo>
                    <a:pt x="725" y="0"/>
                  </a:moveTo>
                  <a:cubicBezTo>
                    <a:pt x="316" y="0"/>
                    <a:pt x="0" y="315"/>
                    <a:pt x="0" y="725"/>
                  </a:cubicBezTo>
                  <a:cubicBezTo>
                    <a:pt x="0" y="1103"/>
                    <a:pt x="316" y="1418"/>
                    <a:pt x="725" y="1418"/>
                  </a:cubicBezTo>
                  <a:cubicBezTo>
                    <a:pt x="1103" y="1418"/>
                    <a:pt x="1418" y="1103"/>
                    <a:pt x="1418" y="725"/>
                  </a:cubicBezTo>
                  <a:cubicBezTo>
                    <a:pt x="1418" y="315"/>
                    <a:pt x="1103" y="0"/>
                    <a:pt x="72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76"/>
            <p:cNvSpPr/>
            <p:nvPr/>
          </p:nvSpPr>
          <p:spPr>
            <a:xfrm>
              <a:off x="2423775" y="3226875"/>
              <a:ext cx="259925" cy="295000"/>
            </a:xfrm>
            <a:custGeom>
              <a:avLst/>
              <a:gdLst/>
              <a:ahLst/>
              <a:cxnLst/>
              <a:rect l="l" t="t" r="r" b="b"/>
              <a:pathLst>
                <a:path w="10397" h="11800" extrusionOk="0">
                  <a:moveTo>
                    <a:pt x="5167" y="2757"/>
                  </a:moveTo>
                  <a:cubicBezTo>
                    <a:pt x="5923" y="2757"/>
                    <a:pt x="6553" y="3388"/>
                    <a:pt x="6553" y="4144"/>
                  </a:cubicBezTo>
                  <a:cubicBezTo>
                    <a:pt x="6553" y="4490"/>
                    <a:pt x="6396" y="4805"/>
                    <a:pt x="6175" y="5089"/>
                  </a:cubicBezTo>
                  <a:cubicBezTo>
                    <a:pt x="7026" y="5498"/>
                    <a:pt x="7593" y="6317"/>
                    <a:pt x="7593" y="7294"/>
                  </a:cubicBezTo>
                  <a:lnTo>
                    <a:pt x="7593" y="8019"/>
                  </a:lnTo>
                  <a:cubicBezTo>
                    <a:pt x="7593" y="8208"/>
                    <a:pt x="7435" y="8365"/>
                    <a:pt x="7246" y="8365"/>
                  </a:cubicBezTo>
                  <a:lnTo>
                    <a:pt x="3088" y="8365"/>
                  </a:lnTo>
                  <a:cubicBezTo>
                    <a:pt x="2867" y="8365"/>
                    <a:pt x="2710" y="8208"/>
                    <a:pt x="2710" y="8019"/>
                  </a:cubicBezTo>
                  <a:lnTo>
                    <a:pt x="2710" y="7294"/>
                  </a:lnTo>
                  <a:cubicBezTo>
                    <a:pt x="2710" y="6317"/>
                    <a:pt x="3308" y="5498"/>
                    <a:pt x="4127" y="5089"/>
                  </a:cubicBezTo>
                  <a:cubicBezTo>
                    <a:pt x="3907" y="4868"/>
                    <a:pt x="3781" y="4553"/>
                    <a:pt x="3781" y="4144"/>
                  </a:cubicBezTo>
                  <a:cubicBezTo>
                    <a:pt x="3781" y="3388"/>
                    <a:pt x="4411" y="2757"/>
                    <a:pt x="5167" y="2757"/>
                  </a:cubicBezTo>
                  <a:close/>
                  <a:moveTo>
                    <a:pt x="5183" y="1"/>
                  </a:moveTo>
                  <a:cubicBezTo>
                    <a:pt x="5128" y="1"/>
                    <a:pt x="5073" y="17"/>
                    <a:pt x="5010" y="48"/>
                  </a:cubicBezTo>
                  <a:cubicBezTo>
                    <a:pt x="3964" y="646"/>
                    <a:pt x="2946" y="940"/>
                    <a:pt x="1919" y="940"/>
                  </a:cubicBezTo>
                  <a:cubicBezTo>
                    <a:pt x="1430" y="940"/>
                    <a:pt x="939" y="873"/>
                    <a:pt x="441" y="741"/>
                  </a:cubicBezTo>
                  <a:cubicBezTo>
                    <a:pt x="402" y="722"/>
                    <a:pt x="363" y="714"/>
                    <a:pt x="326" y="714"/>
                  </a:cubicBezTo>
                  <a:cubicBezTo>
                    <a:pt x="243" y="714"/>
                    <a:pt x="170" y="751"/>
                    <a:pt x="126" y="773"/>
                  </a:cubicBezTo>
                  <a:cubicBezTo>
                    <a:pt x="32" y="836"/>
                    <a:pt x="0" y="930"/>
                    <a:pt x="0" y="1056"/>
                  </a:cubicBezTo>
                  <a:lnTo>
                    <a:pt x="0" y="5026"/>
                  </a:lnTo>
                  <a:cubicBezTo>
                    <a:pt x="0" y="8145"/>
                    <a:pt x="2080" y="10949"/>
                    <a:pt x="5104" y="11799"/>
                  </a:cubicBezTo>
                  <a:lnTo>
                    <a:pt x="5262" y="11799"/>
                  </a:lnTo>
                  <a:cubicBezTo>
                    <a:pt x="8255" y="10917"/>
                    <a:pt x="10397" y="8145"/>
                    <a:pt x="10397" y="5026"/>
                  </a:cubicBezTo>
                  <a:lnTo>
                    <a:pt x="10397" y="1056"/>
                  </a:lnTo>
                  <a:cubicBezTo>
                    <a:pt x="10397" y="930"/>
                    <a:pt x="10365" y="836"/>
                    <a:pt x="10271" y="773"/>
                  </a:cubicBezTo>
                  <a:cubicBezTo>
                    <a:pt x="10162" y="751"/>
                    <a:pt x="10084" y="714"/>
                    <a:pt x="10014" y="714"/>
                  </a:cubicBezTo>
                  <a:cubicBezTo>
                    <a:pt x="9983" y="714"/>
                    <a:pt x="9954" y="722"/>
                    <a:pt x="9924" y="741"/>
                  </a:cubicBezTo>
                  <a:cubicBezTo>
                    <a:pt x="9414" y="877"/>
                    <a:pt x="8910" y="946"/>
                    <a:pt x="8409" y="946"/>
                  </a:cubicBezTo>
                  <a:cubicBezTo>
                    <a:pt x="7395" y="946"/>
                    <a:pt x="6389" y="660"/>
                    <a:pt x="5356" y="48"/>
                  </a:cubicBezTo>
                  <a:cubicBezTo>
                    <a:pt x="5293" y="17"/>
                    <a:pt x="5238" y="1"/>
                    <a:pt x="518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6" name="Google Shape;1536;p76"/>
          <p:cNvGrpSpPr/>
          <p:nvPr/>
        </p:nvGrpSpPr>
        <p:grpSpPr>
          <a:xfrm>
            <a:off x="1789530" y="1124401"/>
            <a:ext cx="471637" cy="473794"/>
            <a:chOff x="-49764975" y="3551225"/>
            <a:chExt cx="299300" cy="300650"/>
          </a:xfrm>
        </p:grpSpPr>
        <p:sp>
          <p:nvSpPr>
            <p:cNvPr id="1537" name="Google Shape;1537;p76"/>
            <p:cNvSpPr/>
            <p:nvPr/>
          </p:nvSpPr>
          <p:spPr>
            <a:xfrm>
              <a:off x="-49764975" y="3657325"/>
              <a:ext cx="35450" cy="18125"/>
            </a:xfrm>
            <a:custGeom>
              <a:avLst/>
              <a:gdLst/>
              <a:ahLst/>
              <a:cxnLst/>
              <a:rect l="l" t="t" r="r" b="b"/>
              <a:pathLst>
                <a:path w="1418" h="725" extrusionOk="0">
                  <a:moveTo>
                    <a:pt x="347" y="0"/>
                  </a:moveTo>
                  <a:cubicBezTo>
                    <a:pt x="158" y="0"/>
                    <a:pt x="0" y="158"/>
                    <a:pt x="0" y="378"/>
                  </a:cubicBezTo>
                  <a:cubicBezTo>
                    <a:pt x="0" y="567"/>
                    <a:pt x="158" y="725"/>
                    <a:pt x="347" y="725"/>
                  </a:cubicBezTo>
                  <a:lnTo>
                    <a:pt x="1040" y="725"/>
                  </a:lnTo>
                  <a:cubicBezTo>
                    <a:pt x="1260" y="725"/>
                    <a:pt x="1418" y="567"/>
                    <a:pt x="1418" y="378"/>
                  </a:cubicBezTo>
                  <a:cubicBezTo>
                    <a:pt x="1386" y="158"/>
                    <a:pt x="1197" y="0"/>
                    <a:pt x="10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76"/>
            <p:cNvSpPr/>
            <p:nvPr/>
          </p:nvSpPr>
          <p:spPr>
            <a:xfrm>
              <a:off x="-49763400" y="3598250"/>
              <a:ext cx="31525" cy="29950"/>
            </a:xfrm>
            <a:custGeom>
              <a:avLst/>
              <a:gdLst/>
              <a:ahLst/>
              <a:cxnLst/>
              <a:rect l="l" t="t" r="r" b="b"/>
              <a:pathLst>
                <a:path w="1261" h="1198" extrusionOk="0">
                  <a:moveTo>
                    <a:pt x="390" y="0"/>
                  </a:moveTo>
                  <a:cubicBezTo>
                    <a:pt x="299" y="0"/>
                    <a:pt x="205" y="32"/>
                    <a:pt x="126" y="95"/>
                  </a:cubicBezTo>
                  <a:cubicBezTo>
                    <a:pt x="0" y="221"/>
                    <a:pt x="0" y="441"/>
                    <a:pt x="126" y="599"/>
                  </a:cubicBezTo>
                  <a:lnTo>
                    <a:pt x="630" y="1103"/>
                  </a:lnTo>
                  <a:cubicBezTo>
                    <a:pt x="693" y="1166"/>
                    <a:pt x="780" y="1197"/>
                    <a:pt x="870" y="1197"/>
                  </a:cubicBezTo>
                  <a:cubicBezTo>
                    <a:pt x="961" y="1197"/>
                    <a:pt x="1056" y="1166"/>
                    <a:pt x="1134" y="1103"/>
                  </a:cubicBezTo>
                  <a:cubicBezTo>
                    <a:pt x="1260" y="1008"/>
                    <a:pt x="1260" y="756"/>
                    <a:pt x="1134" y="599"/>
                  </a:cubicBezTo>
                  <a:lnTo>
                    <a:pt x="630" y="95"/>
                  </a:lnTo>
                  <a:cubicBezTo>
                    <a:pt x="567" y="32"/>
                    <a:pt x="481" y="0"/>
                    <a:pt x="39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76"/>
            <p:cNvSpPr/>
            <p:nvPr/>
          </p:nvSpPr>
          <p:spPr>
            <a:xfrm>
              <a:off x="-49763400" y="3703975"/>
              <a:ext cx="31525" cy="30550"/>
            </a:xfrm>
            <a:custGeom>
              <a:avLst/>
              <a:gdLst/>
              <a:ahLst/>
              <a:cxnLst/>
              <a:rect l="l" t="t" r="r" b="b"/>
              <a:pathLst>
                <a:path w="1261" h="1222" extrusionOk="0">
                  <a:moveTo>
                    <a:pt x="882" y="1"/>
                  </a:moveTo>
                  <a:cubicBezTo>
                    <a:pt x="796" y="1"/>
                    <a:pt x="709" y="40"/>
                    <a:pt x="630" y="119"/>
                  </a:cubicBezTo>
                  <a:lnTo>
                    <a:pt x="126" y="623"/>
                  </a:lnTo>
                  <a:cubicBezTo>
                    <a:pt x="0" y="749"/>
                    <a:pt x="0" y="970"/>
                    <a:pt x="126" y="1127"/>
                  </a:cubicBezTo>
                  <a:cubicBezTo>
                    <a:pt x="189" y="1190"/>
                    <a:pt x="276" y="1222"/>
                    <a:pt x="366" y="1222"/>
                  </a:cubicBezTo>
                  <a:cubicBezTo>
                    <a:pt x="457" y="1222"/>
                    <a:pt x="551" y="1190"/>
                    <a:pt x="630" y="1127"/>
                  </a:cubicBezTo>
                  <a:lnTo>
                    <a:pt x="1134" y="623"/>
                  </a:lnTo>
                  <a:cubicBezTo>
                    <a:pt x="1260" y="497"/>
                    <a:pt x="1260" y="276"/>
                    <a:pt x="1134" y="119"/>
                  </a:cubicBezTo>
                  <a:cubicBezTo>
                    <a:pt x="1056" y="40"/>
                    <a:pt x="969" y="1"/>
                    <a:pt x="88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76"/>
            <p:cNvSpPr/>
            <p:nvPr/>
          </p:nvSpPr>
          <p:spPr>
            <a:xfrm>
              <a:off x="-49501125" y="3657325"/>
              <a:ext cx="35450" cy="18125"/>
            </a:xfrm>
            <a:custGeom>
              <a:avLst/>
              <a:gdLst/>
              <a:ahLst/>
              <a:cxnLst/>
              <a:rect l="l" t="t" r="r" b="b"/>
              <a:pathLst>
                <a:path w="1418" h="725" extrusionOk="0">
                  <a:moveTo>
                    <a:pt x="347" y="0"/>
                  </a:moveTo>
                  <a:cubicBezTo>
                    <a:pt x="158" y="0"/>
                    <a:pt x="0" y="158"/>
                    <a:pt x="0" y="378"/>
                  </a:cubicBezTo>
                  <a:cubicBezTo>
                    <a:pt x="0" y="567"/>
                    <a:pt x="158" y="725"/>
                    <a:pt x="347" y="725"/>
                  </a:cubicBezTo>
                  <a:lnTo>
                    <a:pt x="1071" y="725"/>
                  </a:lnTo>
                  <a:cubicBezTo>
                    <a:pt x="1260" y="725"/>
                    <a:pt x="1418" y="567"/>
                    <a:pt x="1418" y="378"/>
                  </a:cubicBezTo>
                  <a:cubicBezTo>
                    <a:pt x="1418" y="158"/>
                    <a:pt x="1260" y="0"/>
                    <a:pt x="10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76"/>
            <p:cNvSpPr/>
            <p:nvPr/>
          </p:nvSpPr>
          <p:spPr>
            <a:xfrm>
              <a:off x="-49499550" y="3598250"/>
              <a:ext cx="31525" cy="30550"/>
            </a:xfrm>
            <a:custGeom>
              <a:avLst/>
              <a:gdLst/>
              <a:ahLst/>
              <a:cxnLst/>
              <a:rect l="l" t="t" r="r" b="b"/>
              <a:pathLst>
                <a:path w="1261" h="1222" extrusionOk="0">
                  <a:moveTo>
                    <a:pt x="906" y="0"/>
                  </a:moveTo>
                  <a:cubicBezTo>
                    <a:pt x="812" y="0"/>
                    <a:pt x="709" y="32"/>
                    <a:pt x="630" y="95"/>
                  </a:cubicBezTo>
                  <a:lnTo>
                    <a:pt x="126" y="599"/>
                  </a:lnTo>
                  <a:cubicBezTo>
                    <a:pt x="0" y="725"/>
                    <a:pt x="0" y="945"/>
                    <a:pt x="126" y="1103"/>
                  </a:cubicBezTo>
                  <a:cubicBezTo>
                    <a:pt x="205" y="1182"/>
                    <a:pt x="292" y="1221"/>
                    <a:pt x="378" y="1221"/>
                  </a:cubicBezTo>
                  <a:cubicBezTo>
                    <a:pt x="465" y="1221"/>
                    <a:pt x="552" y="1182"/>
                    <a:pt x="630" y="1103"/>
                  </a:cubicBezTo>
                  <a:lnTo>
                    <a:pt x="1134" y="599"/>
                  </a:lnTo>
                  <a:cubicBezTo>
                    <a:pt x="1260" y="473"/>
                    <a:pt x="1260" y="252"/>
                    <a:pt x="1134" y="95"/>
                  </a:cubicBezTo>
                  <a:cubicBezTo>
                    <a:pt x="1087" y="32"/>
                    <a:pt x="1001" y="0"/>
                    <a:pt x="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76"/>
            <p:cNvSpPr/>
            <p:nvPr/>
          </p:nvSpPr>
          <p:spPr>
            <a:xfrm>
              <a:off x="-49499550" y="3704575"/>
              <a:ext cx="31525" cy="29950"/>
            </a:xfrm>
            <a:custGeom>
              <a:avLst/>
              <a:gdLst/>
              <a:ahLst/>
              <a:cxnLst/>
              <a:rect l="l" t="t" r="r" b="b"/>
              <a:pathLst>
                <a:path w="1261" h="1198" extrusionOk="0">
                  <a:moveTo>
                    <a:pt x="390" y="0"/>
                  </a:moveTo>
                  <a:cubicBezTo>
                    <a:pt x="300" y="0"/>
                    <a:pt x="205" y="32"/>
                    <a:pt x="126" y="95"/>
                  </a:cubicBezTo>
                  <a:cubicBezTo>
                    <a:pt x="0" y="221"/>
                    <a:pt x="0" y="441"/>
                    <a:pt x="126" y="599"/>
                  </a:cubicBezTo>
                  <a:lnTo>
                    <a:pt x="630" y="1103"/>
                  </a:lnTo>
                  <a:cubicBezTo>
                    <a:pt x="693" y="1166"/>
                    <a:pt x="780" y="1198"/>
                    <a:pt x="871" y="1198"/>
                  </a:cubicBezTo>
                  <a:cubicBezTo>
                    <a:pt x="961" y="1198"/>
                    <a:pt x="1056" y="1166"/>
                    <a:pt x="1134" y="1103"/>
                  </a:cubicBezTo>
                  <a:cubicBezTo>
                    <a:pt x="1260" y="1009"/>
                    <a:pt x="1260" y="757"/>
                    <a:pt x="1134" y="599"/>
                  </a:cubicBezTo>
                  <a:lnTo>
                    <a:pt x="630" y="95"/>
                  </a:lnTo>
                  <a:cubicBezTo>
                    <a:pt x="567" y="32"/>
                    <a:pt x="481" y="0"/>
                    <a:pt x="39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76"/>
            <p:cNvSpPr/>
            <p:nvPr/>
          </p:nvSpPr>
          <p:spPr>
            <a:xfrm>
              <a:off x="-49725600" y="3551225"/>
              <a:ext cx="215050" cy="210875"/>
            </a:xfrm>
            <a:custGeom>
              <a:avLst/>
              <a:gdLst/>
              <a:ahLst/>
              <a:cxnLst/>
              <a:rect l="l" t="t" r="r" b="b"/>
              <a:pathLst>
                <a:path w="8602" h="8435" extrusionOk="0">
                  <a:moveTo>
                    <a:pt x="4354" y="0"/>
                  </a:moveTo>
                  <a:cubicBezTo>
                    <a:pt x="4070" y="0"/>
                    <a:pt x="3783" y="28"/>
                    <a:pt x="3497" y="86"/>
                  </a:cubicBezTo>
                  <a:cubicBezTo>
                    <a:pt x="1922" y="401"/>
                    <a:pt x="630" y="1724"/>
                    <a:pt x="252" y="3299"/>
                  </a:cubicBezTo>
                  <a:cubicBezTo>
                    <a:pt x="0" y="4654"/>
                    <a:pt x="347" y="6040"/>
                    <a:pt x="1261" y="7017"/>
                  </a:cubicBezTo>
                  <a:cubicBezTo>
                    <a:pt x="1607" y="7395"/>
                    <a:pt x="1828" y="7930"/>
                    <a:pt x="1922" y="8434"/>
                  </a:cubicBezTo>
                  <a:lnTo>
                    <a:pt x="3025" y="8434"/>
                  </a:lnTo>
                  <a:lnTo>
                    <a:pt x="3025" y="5284"/>
                  </a:lnTo>
                  <a:cubicBezTo>
                    <a:pt x="3025" y="5158"/>
                    <a:pt x="4064" y="3141"/>
                    <a:pt x="4127" y="3047"/>
                  </a:cubicBezTo>
                  <a:cubicBezTo>
                    <a:pt x="4190" y="2921"/>
                    <a:pt x="4317" y="2858"/>
                    <a:pt x="4443" y="2858"/>
                  </a:cubicBezTo>
                  <a:cubicBezTo>
                    <a:pt x="4569" y="2858"/>
                    <a:pt x="4695" y="2921"/>
                    <a:pt x="4758" y="3047"/>
                  </a:cubicBezTo>
                  <a:cubicBezTo>
                    <a:pt x="4852" y="3141"/>
                    <a:pt x="5860" y="5158"/>
                    <a:pt x="5860" y="5284"/>
                  </a:cubicBezTo>
                  <a:lnTo>
                    <a:pt x="5860" y="8434"/>
                  </a:lnTo>
                  <a:lnTo>
                    <a:pt x="6963" y="8434"/>
                  </a:lnTo>
                  <a:cubicBezTo>
                    <a:pt x="7057" y="7930"/>
                    <a:pt x="7278" y="7395"/>
                    <a:pt x="7625" y="6985"/>
                  </a:cubicBezTo>
                  <a:cubicBezTo>
                    <a:pt x="8255" y="6260"/>
                    <a:pt x="8601" y="5284"/>
                    <a:pt x="8601" y="4244"/>
                  </a:cubicBezTo>
                  <a:cubicBezTo>
                    <a:pt x="8601" y="2984"/>
                    <a:pt x="8066" y="1787"/>
                    <a:pt x="7026" y="936"/>
                  </a:cubicBezTo>
                  <a:cubicBezTo>
                    <a:pt x="6270" y="327"/>
                    <a:pt x="5327" y="0"/>
                    <a:pt x="4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76"/>
            <p:cNvSpPr/>
            <p:nvPr/>
          </p:nvSpPr>
          <p:spPr>
            <a:xfrm>
              <a:off x="-49633450" y="3697475"/>
              <a:ext cx="35475" cy="65400"/>
            </a:xfrm>
            <a:custGeom>
              <a:avLst/>
              <a:gdLst/>
              <a:ahLst/>
              <a:cxnLst/>
              <a:rect l="l" t="t" r="r" b="b"/>
              <a:pathLst>
                <a:path w="141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418" y="2616"/>
                  </a:lnTo>
                  <a:lnTo>
                    <a:pt x="1418" y="1"/>
                  </a:lnTo>
                  <a:cubicBezTo>
                    <a:pt x="1198" y="95"/>
                    <a:pt x="946" y="127"/>
                    <a:pt x="725" y="127"/>
                  </a:cubicBezTo>
                  <a:cubicBezTo>
                    <a:pt x="473" y="127"/>
                    <a:pt x="252" y="95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76"/>
            <p:cNvSpPr/>
            <p:nvPr/>
          </p:nvSpPr>
          <p:spPr>
            <a:xfrm>
              <a:off x="-49676775" y="3780975"/>
              <a:ext cx="123675" cy="34675"/>
            </a:xfrm>
            <a:custGeom>
              <a:avLst/>
              <a:gdLst/>
              <a:ahLst/>
              <a:cxnLst/>
              <a:rect l="l" t="t" r="r" b="b"/>
              <a:pathLst>
                <a:path w="4947" h="1387" extrusionOk="0">
                  <a:moveTo>
                    <a:pt x="1" y="0"/>
                  </a:moveTo>
                  <a:lnTo>
                    <a:pt x="1" y="347"/>
                  </a:lnTo>
                  <a:cubicBezTo>
                    <a:pt x="1" y="946"/>
                    <a:pt x="473" y="1387"/>
                    <a:pt x="1072" y="1387"/>
                  </a:cubicBezTo>
                  <a:lnTo>
                    <a:pt x="3876" y="1387"/>
                  </a:lnTo>
                  <a:cubicBezTo>
                    <a:pt x="4474" y="1387"/>
                    <a:pt x="4947" y="946"/>
                    <a:pt x="4947" y="347"/>
                  </a:cubicBezTo>
                  <a:lnTo>
                    <a:pt x="494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76"/>
            <p:cNvSpPr/>
            <p:nvPr/>
          </p:nvSpPr>
          <p:spPr>
            <a:xfrm>
              <a:off x="-49630300" y="3651800"/>
              <a:ext cx="29150" cy="31325"/>
            </a:xfrm>
            <a:custGeom>
              <a:avLst/>
              <a:gdLst/>
              <a:ahLst/>
              <a:cxnLst/>
              <a:rect l="l" t="t" r="r" b="b"/>
              <a:pathLst>
                <a:path w="1166" h="1253" extrusionOk="0">
                  <a:moveTo>
                    <a:pt x="599" y="1"/>
                  </a:moveTo>
                  <a:lnTo>
                    <a:pt x="0" y="1135"/>
                  </a:lnTo>
                  <a:cubicBezTo>
                    <a:pt x="189" y="1214"/>
                    <a:pt x="386" y="1253"/>
                    <a:pt x="583" y="1253"/>
                  </a:cubicBezTo>
                  <a:cubicBezTo>
                    <a:pt x="780" y="1253"/>
                    <a:pt x="977" y="1214"/>
                    <a:pt x="1166" y="1135"/>
                  </a:cubicBezTo>
                  <a:lnTo>
                    <a:pt x="59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76"/>
            <p:cNvSpPr/>
            <p:nvPr/>
          </p:nvSpPr>
          <p:spPr>
            <a:xfrm>
              <a:off x="-49657875" y="3833750"/>
              <a:ext cx="85100" cy="18125"/>
            </a:xfrm>
            <a:custGeom>
              <a:avLst/>
              <a:gdLst/>
              <a:ahLst/>
              <a:cxnLst/>
              <a:rect l="l" t="t" r="r" b="b"/>
              <a:pathLst>
                <a:path w="3404" h="725" extrusionOk="0">
                  <a:moveTo>
                    <a:pt x="1" y="0"/>
                  </a:moveTo>
                  <a:cubicBezTo>
                    <a:pt x="158" y="410"/>
                    <a:pt x="536" y="725"/>
                    <a:pt x="977" y="725"/>
                  </a:cubicBezTo>
                  <a:lnTo>
                    <a:pt x="2395" y="725"/>
                  </a:lnTo>
                  <a:cubicBezTo>
                    <a:pt x="2868" y="725"/>
                    <a:pt x="3246" y="410"/>
                    <a:pt x="34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8" name="Google Shape;1548;p76"/>
          <p:cNvGrpSpPr/>
          <p:nvPr/>
        </p:nvGrpSpPr>
        <p:grpSpPr>
          <a:xfrm>
            <a:off x="4351257" y="1114532"/>
            <a:ext cx="474091" cy="473785"/>
            <a:chOff x="-61351725" y="3372400"/>
            <a:chExt cx="310350" cy="310150"/>
          </a:xfrm>
        </p:grpSpPr>
        <p:sp>
          <p:nvSpPr>
            <p:cNvPr id="1549" name="Google Shape;1549;p76"/>
            <p:cNvSpPr/>
            <p:nvPr/>
          </p:nvSpPr>
          <p:spPr>
            <a:xfrm>
              <a:off x="-61165043" y="3558868"/>
              <a:ext cx="19686" cy="19686"/>
            </a:xfrm>
            <a:custGeom>
              <a:avLst/>
              <a:gdLst/>
              <a:ahLst/>
              <a:cxnLst/>
              <a:rect l="l" t="t" r="r" b="b"/>
              <a:pathLst>
                <a:path w="788" h="788" extrusionOk="0">
                  <a:moveTo>
                    <a:pt x="410" y="0"/>
                  </a:moveTo>
                  <a:cubicBezTo>
                    <a:pt x="189" y="0"/>
                    <a:pt x="0" y="189"/>
                    <a:pt x="0" y="410"/>
                  </a:cubicBezTo>
                  <a:cubicBezTo>
                    <a:pt x="0" y="630"/>
                    <a:pt x="189" y="788"/>
                    <a:pt x="410" y="788"/>
                  </a:cubicBezTo>
                  <a:cubicBezTo>
                    <a:pt x="599" y="788"/>
                    <a:pt x="788" y="630"/>
                    <a:pt x="788" y="410"/>
                  </a:cubicBezTo>
                  <a:cubicBezTo>
                    <a:pt x="788" y="189"/>
                    <a:pt x="599" y="0"/>
                    <a:pt x="4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76"/>
            <p:cNvSpPr/>
            <p:nvPr/>
          </p:nvSpPr>
          <p:spPr>
            <a:xfrm>
              <a:off x="-61247750" y="3476175"/>
              <a:ext cx="19700" cy="19700"/>
            </a:xfrm>
            <a:custGeom>
              <a:avLst/>
              <a:gdLst/>
              <a:ahLst/>
              <a:cxnLst/>
              <a:rect l="l" t="t" r="r" b="b"/>
              <a:pathLst>
                <a:path w="788" h="788" extrusionOk="0">
                  <a:moveTo>
                    <a:pt x="378" y="0"/>
                  </a:moveTo>
                  <a:cubicBezTo>
                    <a:pt x="189" y="0"/>
                    <a:pt x="0" y="189"/>
                    <a:pt x="0" y="410"/>
                  </a:cubicBezTo>
                  <a:cubicBezTo>
                    <a:pt x="0" y="630"/>
                    <a:pt x="189" y="788"/>
                    <a:pt x="378" y="788"/>
                  </a:cubicBezTo>
                  <a:cubicBezTo>
                    <a:pt x="599" y="788"/>
                    <a:pt x="788" y="630"/>
                    <a:pt x="788" y="410"/>
                  </a:cubicBezTo>
                  <a:cubicBezTo>
                    <a:pt x="788" y="189"/>
                    <a:pt x="599" y="0"/>
                    <a:pt x="3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76"/>
            <p:cNvSpPr/>
            <p:nvPr/>
          </p:nvSpPr>
          <p:spPr>
            <a:xfrm>
              <a:off x="-61351725" y="3372400"/>
              <a:ext cx="310350" cy="310150"/>
            </a:xfrm>
            <a:custGeom>
              <a:avLst/>
              <a:gdLst/>
              <a:ahLst/>
              <a:cxnLst/>
              <a:rect l="l" t="t" r="r" b="b"/>
              <a:pathLst>
                <a:path w="12414" h="12406" extrusionOk="0">
                  <a:moveTo>
                    <a:pt x="4506" y="3332"/>
                  </a:moveTo>
                  <a:cubicBezTo>
                    <a:pt x="5167" y="3332"/>
                    <a:pt x="5735" y="3867"/>
                    <a:pt x="5735" y="4561"/>
                  </a:cubicBezTo>
                  <a:cubicBezTo>
                    <a:pt x="5735" y="5222"/>
                    <a:pt x="5199" y="5821"/>
                    <a:pt x="4506" y="5821"/>
                  </a:cubicBezTo>
                  <a:cubicBezTo>
                    <a:pt x="3844" y="5821"/>
                    <a:pt x="3277" y="5254"/>
                    <a:pt x="3277" y="4561"/>
                  </a:cubicBezTo>
                  <a:cubicBezTo>
                    <a:pt x="3277" y="3899"/>
                    <a:pt x="3844" y="3332"/>
                    <a:pt x="4506" y="3332"/>
                  </a:cubicBezTo>
                  <a:close/>
                  <a:moveTo>
                    <a:pt x="7830" y="4159"/>
                  </a:moveTo>
                  <a:cubicBezTo>
                    <a:pt x="7940" y="4159"/>
                    <a:pt x="8050" y="4198"/>
                    <a:pt x="8129" y="4277"/>
                  </a:cubicBezTo>
                  <a:cubicBezTo>
                    <a:pt x="8286" y="4435"/>
                    <a:pt x="8286" y="4718"/>
                    <a:pt x="8129" y="4876"/>
                  </a:cubicBezTo>
                  <a:lnTo>
                    <a:pt x="4821" y="8184"/>
                  </a:lnTo>
                  <a:cubicBezTo>
                    <a:pt x="4742" y="8262"/>
                    <a:pt x="4632" y="8302"/>
                    <a:pt x="4522" y="8302"/>
                  </a:cubicBezTo>
                  <a:cubicBezTo>
                    <a:pt x="4411" y="8302"/>
                    <a:pt x="4301" y="8262"/>
                    <a:pt x="4222" y="8184"/>
                  </a:cubicBezTo>
                  <a:cubicBezTo>
                    <a:pt x="4065" y="8026"/>
                    <a:pt x="4065" y="7743"/>
                    <a:pt x="4222" y="7585"/>
                  </a:cubicBezTo>
                  <a:lnTo>
                    <a:pt x="7530" y="4277"/>
                  </a:lnTo>
                  <a:cubicBezTo>
                    <a:pt x="7609" y="4198"/>
                    <a:pt x="7719" y="4159"/>
                    <a:pt x="7830" y="4159"/>
                  </a:cubicBezTo>
                  <a:close/>
                  <a:moveTo>
                    <a:pt x="7845" y="6640"/>
                  </a:moveTo>
                  <a:cubicBezTo>
                    <a:pt x="8539" y="6640"/>
                    <a:pt x="9074" y="7175"/>
                    <a:pt x="9074" y="7900"/>
                  </a:cubicBezTo>
                  <a:cubicBezTo>
                    <a:pt x="9074" y="8562"/>
                    <a:pt x="8539" y="9129"/>
                    <a:pt x="7845" y="9129"/>
                  </a:cubicBezTo>
                  <a:cubicBezTo>
                    <a:pt x="7184" y="9129"/>
                    <a:pt x="6648" y="8562"/>
                    <a:pt x="6648" y="7900"/>
                  </a:cubicBezTo>
                  <a:cubicBezTo>
                    <a:pt x="6648" y="7239"/>
                    <a:pt x="7184" y="6640"/>
                    <a:pt x="7845" y="6640"/>
                  </a:cubicBezTo>
                  <a:close/>
                  <a:moveTo>
                    <a:pt x="6223" y="0"/>
                  </a:moveTo>
                  <a:cubicBezTo>
                    <a:pt x="6113" y="0"/>
                    <a:pt x="6002" y="40"/>
                    <a:pt x="5924" y="118"/>
                  </a:cubicBezTo>
                  <a:lnTo>
                    <a:pt x="4348" y="1694"/>
                  </a:lnTo>
                  <a:lnTo>
                    <a:pt x="2111" y="1694"/>
                  </a:lnTo>
                  <a:cubicBezTo>
                    <a:pt x="1859" y="1694"/>
                    <a:pt x="1702" y="1883"/>
                    <a:pt x="1702" y="2072"/>
                  </a:cubicBezTo>
                  <a:lnTo>
                    <a:pt x="1702" y="4309"/>
                  </a:lnTo>
                  <a:lnTo>
                    <a:pt x="127" y="5884"/>
                  </a:lnTo>
                  <a:cubicBezTo>
                    <a:pt x="1" y="6041"/>
                    <a:pt x="1" y="6325"/>
                    <a:pt x="127" y="6482"/>
                  </a:cubicBezTo>
                  <a:lnTo>
                    <a:pt x="1702" y="8058"/>
                  </a:lnTo>
                  <a:lnTo>
                    <a:pt x="1702" y="10294"/>
                  </a:lnTo>
                  <a:cubicBezTo>
                    <a:pt x="1702" y="10547"/>
                    <a:pt x="1922" y="10704"/>
                    <a:pt x="2111" y="10704"/>
                  </a:cubicBezTo>
                  <a:lnTo>
                    <a:pt x="4348" y="10704"/>
                  </a:lnTo>
                  <a:lnTo>
                    <a:pt x="5924" y="12279"/>
                  </a:lnTo>
                  <a:cubicBezTo>
                    <a:pt x="6018" y="12342"/>
                    <a:pt x="6113" y="12405"/>
                    <a:pt x="6207" y="12405"/>
                  </a:cubicBezTo>
                  <a:cubicBezTo>
                    <a:pt x="6333" y="12405"/>
                    <a:pt x="6396" y="12342"/>
                    <a:pt x="6491" y="12279"/>
                  </a:cubicBezTo>
                  <a:lnTo>
                    <a:pt x="8066" y="10704"/>
                  </a:lnTo>
                  <a:lnTo>
                    <a:pt x="10303" y="10704"/>
                  </a:lnTo>
                  <a:cubicBezTo>
                    <a:pt x="10523" y="10704"/>
                    <a:pt x="10744" y="10515"/>
                    <a:pt x="10744" y="10294"/>
                  </a:cubicBezTo>
                  <a:lnTo>
                    <a:pt x="10744" y="8058"/>
                  </a:lnTo>
                  <a:lnTo>
                    <a:pt x="12319" y="6482"/>
                  </a:lnTo>
                  <a:cubicBezTo>
                    <a:pt x="12382" y="6419"/>
                    <a:pt x="12414" y="6293"/>
                    <a:pt x="12414" y="6199"/>
                  </a:cubicBezTo>
                  <a:cubicBezTo>
                    <a:pt x="12414" y="6104"/>
                    <a:pt x="12382" y="6010"/>
                    <a:pt x="12319" y="5947"/>
                  </a:cubicBezTo>
                  <a:lnTo>
                    <a:pt x="10744" y="4372"/>
                  </a:lnTo>
                  <a:lnTo>
                    <a:pt x="10744" y="2103"/>
                  </a:lnTo>
                  <a:cubicBezTo>
                    <a:pt x="10744" y="1851"/>
                    <a:pt x="10523" y="1694"/>
                    <a:pt x="10334" y="1694"/>
                  </a:cubicBezTo>
                  <a:lnTo>
                    <a:pt x="8097" y="1694"/>
                  </a:lnTo>
                  <a:lnTo>
                    <a:pt x="6522" y="118"/>
                  </a:lnTo>
                  <a:cubicBezTo>
                    <a:pt x="6443" y="40"/>
                    <a:pt x="6333" y="0"/>
                    <a:pt x="622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2" name="Google Shape;1552;p76"/>
          <p:cNvSpPr/>
          <p:nvPr/>
        </p:nvSpPr>
        <p:spPr>
          <a:xfrm rot="5400000">
            <a:off x="62125" y="2453700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3" name="Google Shape;1553;p76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4" name="Google Shape;1554;p76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5" name="Google Shape;1555;p76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1520;p76">
            <a:extLst>
              <a:ext uri="{FF2B5EF4-FFF2-40B4-BE49-F238E27FC236}">
                <a16:creationId xmlns:a16="http://schemas.microsoft.com/office/drawing/2014/main" id="{0828279F-AA13-ED9B-1F51-9AF77ACEE625}"/>
              </a:ext>
            </a:extLst>
          </p:cNvPr>
          <p:cNvSpPr txBox="1">
            <a:spLocks/>
          </p:cNvSpPr>
          <p:nvPr/>
        </p:nvSpPr>
        <p:spPr>
          <a:xfrm>
            <a:off x="6081578" y="1874162"/>
            <a:ext cx="2070667" cy="93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1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ru-RU" sz="1600" dirty="0"/>
              <a:t>Устойчивое развитие и экотуризм</a:t>
            </a:r>
          </a:p>
        </p:txBody>
      </p:sp>
      <p:sp>
        <p:nvSpPr>
          <p:cNvPr id="3" name="Google Shape;1520;p76">
            <a:extLst>
              <a:ext uri="{FF2B5EF4-FFF2-40B4-BE49-F238E27FC236}">
                <a16:creationId xmlns:a16="http://schemas.microsoft.com/office/drawing/2014/main" id="{8F01C8EC-7A21-6FAC-A899-96D97C33D63D}"/>
              </a:ext>
            </a:extLst>
          </p:cNvPr>
          <p:cNvSpPr txBox="1">
            <a:spLocks/>
          </p:cNvSpPr>
          <p:nvPr/>
        </p:nvSpPr>
        <p:spPr>
          <a:xfrm>
            <a:off x="985681" y="1969679"/>
            <a:ext cx="2070667" cy="93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1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ru-RU" sz="1600" dirty="0"/>
              <a:t>Виртуальная и дополнительная реальность</a:t>
            </a:r>
          </a:p>
        </p:txBody>
      </p:sp>
      <p:sp>
        <p:nvSpPr>
          <p:cNvPr id="4" name="Google Shape;1520;p76">
            <a:extLst>
              <a:ext uri="{FF2B5EF4-FFF2-40B4-BE49-F238E27FC236}">
                <a16:creationId xmlns:a16="http://schemas.microsoft.com/office/drawing/2014/main" id="{1820480B-72DD-EEE3-E537-B70EA62CA972}"/>
              </a:ext>
            </a:extLst>
          </p:cNvPr>
          <p:cNvSpPr txBox="1">
            <a:spLocks/>
          </p:cNvSpPr>
          <p:nvPr/>
        </p:nvSpPr>
        <p:spPr>
          <a:xfrm>
            <a:off x="3540503" y="1958263"/>
            <a:ext cx="2070667" cy="93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1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ru-RU" sz="1600" dirty="0"/>
              <a:t>Технология </a:t>
            </a:r>
            <a:r>
              <a:rPr lang="ru-RU" sz="1600" dirty="0" err="1"/>
              <a:t>блокчейн</a:t>
            </a:r>
            <a:endParaRPr lang="ru-RU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" name="Google Shape;1495;p76"/>
          <p:cNvSpPr/>
          <p:nvPr/>
        </p:nvSpPr>
        <p:spPr>
          <a:xfrm>
            <a:off x="1049150" y="1774650"/>
            <a:ext cx="1952400" cy="1133400"/>
          </a:xfrm>
          <a:prstGeom prst="roundRect">
            <a:avLst>
              <a:gd name="adj" fmla="val 8547"/>
            </a:avLst>
          </a:prstGeom>
          <a:solidFill>
            <a:schemeClr val="accent6"/>
          </a:solidFill>
          <a:ln>
            <a:noFill/>
          </a:ln>
          <a:effectLst>
            <a:reflection stA="8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6" name="Google Shape;1496;p76"/>
          <p:cNvSpPr/>
          <p:nvPr/>
        </p:nvSpPr>
        <p:spPr>
          <a:xfrm>
            <a:off x="3595871" y="1774650"/>
            <a:ext cx="1952400" cy="1133400"/>
          </a:xfrm>
          <a:prstGeom prst="roundRect">
            <a:avLst>
              <a:gd name="adj" fmla="val 8547"/>
            </a:avLst>
          </a:prstGeom>
          <a:solidFill>
            <a:schemeClr val="accent6"/>
          </a:solidFill>
          <a:ln>
            <a:noFill/>
          </a:ln>
          <a:effectLst>
            <a:reflection stA="8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7" name="Google Shape;1497;p76"/>
          <p:cNvSpPr/>
          <p:nvPr/>
        </p:nvSpPr>
        <p:spPr>
          <a:xfrm>
            <a:off x="6142599" y="1774650"/>
            <a:ext cx="1952400" cy="1133400"/>
          </a:xfrm>
          <a:prstGeom prst="roundRect">
            <a:avLst>
              <a:gd name="adj" fmla="val 8547"/>
            </a:avLst>
          </a:prstGeom>
          <a:solidFill>
            <a:schemeClr val="accent6"/>
          </a:solidFill>
          <a:ln>
            <a:noFill/>
          </a:ln>
          <a:effectLst>
            <a:reflection stA="8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98" name="Google Shape;1498;p76"/>
          <p:cNvGrpSpPr/>
          <p:nvPr/>
        </p:nvGrpSpPr>
        <p:grpSpPr>
          <a:xfrm>
            <a:off x="1149947" y="1850950"/>
            <a:ext cx="1750805" cy="94001"/>
            <a:chOff x="3569131" y="3296864"/>
            <a:chExt cx="2721600" cy="146100"/>
          </a:xfrm>
        </p:grpSpPr>
        <p:sp>
          <p:nvSpPr>
            <p:cNvPr id="1499" name="Google Shape;1499;p76"/>
            <p:cNvSpPr/>
            <p:nvPr/>
          </p:nvSpPr>
          <p:spPr>
            <a:xfrm>
              <a:off x="3569131" y="3296864"/>
              <a:ext cx="2721600" cy="146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00" name="Google Shape;1500;p76"/>
            <p:cNvGrpSpPr/>
            <p:nvPr/>
          </p:nvGrpSpPr>
          <p:grpSpPr>
            <a:xfrm rot="10800000" flipH="1">
              <a:off x="3595847" y="3322949"/>
              <a:ext cx="429322" cy="93999"/>
              <a:chOff x="5795037" y="809024"/>
              <a:chExt cx="431653" cy="94500"/>
            </a:xfrm>
          </p:grpSpPr>
          <p:sp>
            <p:nvSpPr>
              <p:cNvPr id="1501" name="Google Shape;1501;p76"/>
              <p:cNvSpPr/>
              <p:nvPr/>
            </p:nvSpPr>
            <p:spPr>
              <a:xfrm>
                <a:off x="5795037" y="809024"/>
                <a:ext cx="94500" cy="945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2" name="Google Shape;1502;p76"/>
              <p:cNvSpPr/>
              <p:nvPr/>
            </p:nvSpPr>
            <p:spPr>
              <a:xfrm>
                <a:off x="5963614" y="809024"/>
                <a:ext cx="94500" cy="945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3" name="Google Shape;1503;p76"/>
              <p:cNvSpPr/>
              <p:nvPr/>
            </p:nvSpPr>
            <p:spPr>
              <a:xfrm>
                <a:off x="6132190" y="809024"/>
                <a:ext cx="94500" cy="945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04" name="Google Shape;1504;p76"/>
          <p:cNvGrpSpPr/>
          <p:nvPr/>
        </p:nvGrpSpPr>
        <p:grpSpPr>
          <a:xfrm>
            <a:off x="3696672" y="1850950"/>
            <a:ext cx="1750805" cy="94001"/>
            <a:chOff x="3569131" y="3296864"/>
            <a:chExt cx="2721600" cy="146100"/>
          </a:xfrm>
        </p:grpSpPr>
        <p:sp>
          <p:nvSpPr>
            <p:cNvPr id="1505" name="Google Shape;1505;p76"/>
            <p:cNvSpPr/>
            <p:nvPr/>
          </p:nvSpPr>
          <p:spPr>
            <a:xfrm>
              <a:off x="3569131" y="3296864"/>
              <a:ext cx="2721600" cy="146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06" name="Google Shape;1506;p76"/>
            <p:cNvGrpSpPr/>
            <p:nvPr/>
          </p:nvGrpSpPr>
          <p:grpSpPr>
            <a:xfrm rot="10800000" flipH="1">
              <a:off x="3595847" y="3322949"/>
              <a:ext cx="429322" cy="93999"/>
              <a:chOff x="5795037" y="809024"/>
              <a:chExt cx="431653" cy="94500"/>
            </a:xfrm>
          </p:grpSpPr>
          <p:sp>
            <p:nvSpPr>
              <p:cNvPr id="1507" name="Google Shape;1507;p76"/>
              <p:cNvSpPr/>
              <p:nvPr/>
            </p:nvSpPr>
            <p:spPr>
              <a:xfrm>
                <a:off x="5795037" y="809024"/>
                <a:ext cx="94500" cy="945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76"/>
              <p:cNvSpPr/>
              <p:nvPr/>
            </p:nvSpPr>
            <p:spPr>
              <a:xfrm>
                <a:off x="5963614" y="809024"/>
                <a:ext cx="94500" cy="945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76"/>
              <p:cNvSpPr/>
              <p:nvPr/>
            </p:nvSpPr>
            <p:spPr>
              <a:xfrm>
                <a:off x="6132190" y="809024"/>
                <a:ext cx="94500" cy="945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10" name="Google Shape;1510;p76"/>
          <p:cNvGrpSpPr/>
          <p:nvPr/>
        </p:nvGrpSpPr>
        <p:grpSpPr>
          <a:xfrm>
            <a:off x="6243397" y="1850950"/>
            <a:ext cx="1750805" cy="94001"/>
            <a:chOff x="3569131" y="3296864"/>
            <a:chExt cx="2721600" cy="146100"/>
          </a:xfrm>
        </p:grpSpPr>
        <p:sp>
          <p:nvSpPr>
            <p:cNvPr id="1511" name="Google Shape;1511;p76"/>
            <p:cNvSpPr/>
            <p:nvPr/>
          </p:nvSpPr>
          <p:spPr>
            <a:xfrm>
              <a:off x="3569131" y="3296864"/>
              <a:ext cx="2721600" cy="146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12" name="Google Shape;1512;p76"/>
            <p:cNvGrpSpPr/>
            <p:nvPr/>
          </p:nvGrpSpPr>
          <p:grpSpPr>
            <a:xfrm rot="10800000" flipH="1">
              <a:off x="3595847" y="3322949"/>
              <a:ext cx="429322" cy="93999"/>
              <a:chOff x="5795037" y="809024"/>
              <a:chExt cx="431653" cy="94500"/>
            </a:xfrm>
          </p:grpSpPr>
          <p:sp>
            <p:nvSpPr>
              <p:cNvPr id="1513" name="Google Shape;1513;p76"/>
              <p:cNvSpPr/>
              <p:nvPr/>
            </p:nvSpPr>
            <p:spPr>
              <a:xfrm>
                <a:off x="5795037" y="809024"/>
                <a:ext cx="94500" cy="945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4" name="Google Shape;1514;p76"/>
              <p:cNvSpPr/>
              <p:nvPr/>
            </p:nvSpPr>
            <p:spPr>
              <a:xfrm>
                <a:off x="5963614" y="809024"/>
                <a:ext cx="94500" cy="945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5" name="Google Shape;1515;p76"/>
              <p:cNvSpPr/>
              <p:nvPr/>
            </p:nvSpPr>
            <p:spPr>
              <a:xfrm>
                <a:off x="6132190" y="809024"/>
                <a:ext cx="94500" cy="945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516" name="Google Shape;1516;p76"/>
          <p:cNvSpPr/>
          <p:nvPr/>
        </p:nvSpPr>
        <p:spPr>
          <a:xfrm>
            <a:off x="1049150" y="3344725"/>
            <a:ext cx="1952400" cy="3381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7" name="Google Shape;1517;p76"/>
          <p:cNvSpPr/>
          <p:nvPr/>
        </p:nvSpPr>
        <p:spPr>
          <a:xfrm>
            <a:off x="3595871" y="3344725"/>
            <a:ext cx="1952400" cy="3381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8" name="Google Shape;1518;p76"/>
          <p:cNvSpPr/>
          <p:nvPr/>
        </p:nvSpPr>
        <p:spPr>
          <a:xfrm>
            <a:off x="6142599" y="3344725"/>
            <a:ext cx="1952400" cy="3381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1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9" name="Google Shape;1519;p7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i="1" dirty="0">
                <a:solidFill>
                  <a:srgbClr val="C00000"/>
                </a:solidFill>
              </a:rPr>
              <a:t>Проблемы веб-приложений: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520" name="Google Shape;1520;p76"/>
          <p:cNvSpPr txBox="1">
            <a:spLocks noGrp="1"/>
          </p:cNvSpPr>
          <p:nvPr>
            <p:ph type="title" idx="2"/>
          </p:nvPr>
        </p:nvSpPr>
        <p:spPr>
          <a:xfrm>
            <a:off x="1227350" y="3431500"/>
            <a:ext cx="1596000" cy="1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1</a:t>
            </a:r>
            <a:endParaRPr dirty="0"/>
          </a:p>
        </p:txBody>
      </p:sp>
      <p:sp>
        <p:nvSpPr>
          <p:cNvPr id="1521" name="Google Shape;1521;p76"/>
          <p:cNvSpPr txBox="1">
            <a:spLocks noGrp="1"/>
          </p:cNvSpPr>
          <p:nvPr>
            <p:ph type="subTitle" idx="1"/>
          </p:nvPr>
        </p:nvSpPr>
        <p:spPr>
          <a:xfrm>
            <a:off x="869921" y="3769600"/>
            <a:ext cx="2435271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Обеспечение защиты личной и финансовой информации.</a:t>
            </a:r>
            <a:endParaRPr dirty="0"/>
          </a:p>
        </p:txBody>
      </p:sp>
      <p:sp>
        <p:nvSpPr>
          <p:cNvPr id="1522" name="Google Shape;1522;p76"/>
          <p:cNvSpPr txBox="1">
            <a:spLocks noGrp="1"/>
          </p:cNvSpPr>
          <p:nvPr>
            <p:ph type="title" idx="3"/>
          </p:nvPr>
        </p:nvSpPr>
        <p:spPr>
          <a:xfrm>
            <a:off x="3774099" y="3431500"/>
            <a:ext cx="1596000" cy="1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2</a:t>
            </a:r>
            <a:endParaRPr dirty="0"/>
          </a:p>
        </p:txBody>
      </p:sp>
      <p:sp>
        <p:nvSpPr>
          <p:cNvPr id="1523" name="Google Shape;1523;p76"/>
          <p:cNvSpPr txBox="1">
            <a:spLocks noGrp="1"/>
          </p:cNvSpPr>
          <p:nvPr>
            <p:ph type="subTitle" idx="4"/>
          </p:nvPr>
        </p:nvSpPr>
        <p:spPr>
          <a:xfrm>
            <a:off x="3305191" y="3769600"/>
            <a:ext cx="2533618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Надежный доступ к Интернету имеет решающее значение, особенно в отдаленных местах.</a:t>
            </a:r>
            <a:endParaRPr dirty="0"/>
          </a:p>
        </p:txBody>
      </p:sp>
      <p:sp>
        <p:nvSpPr>
          <p:cNvPr id="1524" name="Google Shape;1524;p76"/>
          <p:cNvSpPr txBox="1">
            <a:spLocks noGrp="1"/>
          </p:cNvSpPr>
          <p:nvPr>
            <p:ph type="title" idx="5"/>
          </p:nvPr>
        </p:nvSpPr>
        <p:spPr>
          <a:xfrm>
            <a:off x="6320804" y="3431500"/>
            <a:ext cx="1596000" cy="1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3</a:t>
            </a:r>
            <a:endParaRPr dirty="0"/>
          </a:p>
        </p:txBody>
      </p:sp>
      <p:sp>
        <p:nvSpPr>
          <p:cNvPr id="1525" name="Google Shape;1525;p76"/>
          <p:cNvSpPr txBox="1">
            <a:spLocks noGrp="1"/>
          </p:cNvSpPr>
          <p:nvPr>
            <p:ph type="subTitle" idx="6"/>
          </p:nvPr>
        </p:nvSpPr>
        <p:spPr>
          <a:xfrm>
            <a:off x="5951700" y="3812027"/>
            <a:ext cx="2435271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Компании должны идти в ногу с меняющимися потребительскими предпочтениями и новыми технологиями.</a:t>
            </a:r>
            <a:endParaRPr dirty="0"/>
          </a:p>
        </p:txBody>
      </p:sp>
      <p:sp>
        <p:nvSpPr>
          <p:cNvPr id="1529" name="Google Shape;1529;p76"/>
          <p:cNvSpPr/>
          <p:nvPr/>
        </p:nvSpPr>
        <p:spPr>
          <a:xfrm>
            <a:off x="1049150" y="3079438"/>
            <a:ext cx="374100" cy="939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1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0" name="Google Shape;1530;p76"/>
          <p:cNvSpPr/>
          <p:nvPr/>
        </p:nvSpPr>
        <p:spPr>
          <a:xfrm>
            <a:off x="3595875" y="3079438"/>
            <a:ext cx="374100" cy="939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1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1" name="Google Shape;1531;p76"/>
          <p:cNvSpPr/>
          <p:nvPr/>
        </p:nvSpPr>
        <p:spPr>
          <a:xfrm>
            <a:off x="6142600" y="3079438"/>
            <a:ext cx="374100" cy="939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1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2" name="Google Shape;1552;p76"/>
          <p:cNvSpPr/>
          <p:nvPr/>
        </p:nvSpPr>
        <p:spPr>
          <a:xfrm rot="5400000">
            <a:off x="62125" y="2453700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3" name="Google Shape;1553;p76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4" name="Google Shape;1554;p76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5" name="Google Shape;1555;p76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1520;p76">
            <a:extLst>
              <a:ext uri="{FF2B5EF4-FFF2-40B4-BE49-F238E27FC236}">
                <a16:creationId xmlns:a16="http://schemas.microsoft.com/office/drawing/2014/main" id="{0828279F-AA13-ED9B-1F51-9AF77ACEE625}"/>
              </a:ext>
            </a:extLst>
          </p:cNvPr>
          <p:cNvSpPr txBox="1">
            <a:spLocks/>
          </p:cNvSpPr>
          <p:nvPr/>
        </p:nvSpPr>
        <p:spPr>
          <a:xfrm>
            <a:off x="6081578" y="1874162"/>
            <a:ext cx="2070667" cy="93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1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ru-RU" sz="1600" dirty="0"/>
              <a:t>Конкурентный рынок</a:t>
            </a:r>
          </a:p>
        </p:txBody>
      </p:sp>
      <p:sp>
        <p:nvSpPr>
          <p:cNvPr id="3" name="Google Shape;1520;p76">
            <a:extLst>
              <a:ext uri="{FF2B5EF4-FFF2-40B4-BE49-F238E27FC236}">
                <a16:creationId xmlns:a16="http://schemas.microsoft.com/office/drawing/2014/main" id="{8F01C8EC-7A21-6FAC-A899-96D97C33D63D}"/>
              </a:ext>
            </a:extLst>
          </p:cNvPr>
          <p:cNvSpPr txBox="1">
            <a:spLocks/>
          </p:cNvSpPr>
          <p:nvPr/>
        </p:nvSpPr>
        <p:spPr>
          <a:xfrm>
            <a:off x="985681" y="1969679"/>
            <a:ext cx="2070667" cy="93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1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ru-RU" sz="1600" dirty="0"/>
              <a:t>Безопасность данных</a:t>
            </a:r>
          </a:p>
        </p:txBody>
      </p:sp>
      <p:sp>
        <p:nvSpPr>
          <p:cNvPr id="4" name="Google Shape;1520;p76">
            <a:extLst>
              <a:ext uri="{FF2B5EF4-FFF2-40B4-BE49-F238E27FC236}">
                <a16:creationId xmlns:a16="http://schemas.microsoft.com/office/drawing/2014/main" id="{1820480B-72DD-EEE3-E537-B70EA62CA972}"/>
              </a:ext>
            </a:extLst>
          </p:cNvPr>
          <p:cNvSpPr txBox="1">
            <a:spLocks/>
          </p:cNvSpPr>
          <p:nvPr/>
        </p:nvSpPr>
        <p:spPr>
          <a:xfrm>
            <a:off x="3540503" y="1958263"/>
            <a:ext cx="2070667" cy="93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1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Montserrat"/>
              <a:buNone/>
              <a:defRPr sz="25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ru-RU" sz="1600" dirty="0"/>
              <a:t>Подключение к Интернету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13E9E66-69F5-E1E7-981C-8BCC791CED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3754" y="1100436"/>
            <a:ext cx="572700" cy="5727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597F03-A5D1-BE04-7CAD-3C2A40BFBC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6436" y="1045604"/>
            <a:ext cx="671127" cy="67112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5945790-AE4A-BC3C-D7DE-B2FFF70C48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47545" y="1040937"/>
            <a:ext cx="735450" cy="64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212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" name="Google Shape;3860;p116"/>
          <p:cNvSpPr txBox="1">
            <a:spLocks noGrp="1"/>
          </p:cNvSpPr>
          <p:nvPr>
            <p:ph type="title"/>
          </p:nvPr>
        </p:nvSpPr>
        <p:spPr>
          <a:xfrm>
            <a:off x="1502800" y="1370700"/>
            <a:ext cx="61305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600" dirty="0"/>
              <a:t>Спасибо за внимание!</a:t>
            </a:r>
            <a:endParaRPr sz="6600" dirty="0"/>
          </a:p>
        </p:txBody>
      </p:sp>
      <p:grpSp>
        <p:nvGrpSpPr>
          <p:cNvPr id="3861" name="Google Shape;3861;p116"/>
          <p:cNvGrpSpPr/>
          <p:nvPr/>
        </p:nvGrpSpPr>
        <p:grpSpPr>
          <a:xfrm>
            <a:off x="459624" y="1652622"/>
            <a:ext cx="1074309" cy="356822"/>
            <a:chOff x="1725115" y="1291147"/>
            <a:chExt cx="519090" cy="172403"/>
          </a:xfrm>
        </p:grpSpPr>
        <p:sp>
          <p:nvSpPr>
            <p:cNvPr id="3862" name="Google Shape;3862;p116"/>
            <p:cNvSpPr/>
            <p:nvPr/>
          </p:nvSpPr>
          <p:spPr>
            <a:xfrm>
              <a:off x="1725115" y="1291147"/>
              <a:ext cx="519090" cy="172403"/>
            </a:xfrm>
            <a:custGeom>
              <a:avLst/>
              <a:gdLst/>
              <a:ahLst/>
              <a:cxnLst/>
              <a:rect l="l" t="t" r="r" b="b"/>
              <a:pathLst>
                <a:path w="28959" h="9618" extrusionOk="0">
                  <a:moveTo>
                    <a:pt x="18640" y="1"/>
                  </a:moveTo>
                  <a:cubicBezTo>
                    <a:pt x="16417" y="1"/>
                    <a:pt x="14193" y="709"/>
                    <a:pt x="12640" y="1957"/>
                  </a:cubicBezTo>
                  <a:cubicBezTo>
                    <a:pt x="11219" y="3097"/>
                    <a:pt x="9782" y="4972"/>
                    <a:pt x="9291" y="6953"/>
                  </a:cubicBezTo>
                  <a:cubicBezTo>
                    <a:pt x="8237" y="6100"/>
                    <a:pt x="6888" y="5651"/>
                    <a:pt x="5543" y="5651"/>
                  </a:cubicBezTo>
                  <a:cubicBezTo>
                    <a:pt x="5009" y="5651"/>
                    <a:pt x="4476" y="5722"/>
                    <a:pt x="3962" y="5867"/>
                  </a:cubicBezTo>
                  <a:cubicBezTo>
                    <a:pt x="2139" y="6392"/>
                    <a:pt x="632" y="7830"/>
                    <a:pt x="1" y="9618"/>
                  </a:cubicBezTo>
                  <a:lnTo>
                    <a:pt x="28959" y="9529"/>
                  </a:lnTo>
                  <a:cubicBezTo>
                    <a:pt x="28451" y="5937"/>
                    <a:pt x="26348" y="3027"/>
                    <a:pt x="23227" y="1186"/>
                  </a:cubicBezTo>
                  <a:cubicBezTo>
                    <a:pt x="21870" y="374"/>
                    <a:pt x="20255" y="1"/>
                    <a:pt x="186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3" name="Google Shape;3863;p116"/>
            <p:cNvSpPr/>
            <p:nvPr/>
          </p:nvSpPr>
          <p:spPr>
            <a:xfrm>
              <a:off x="1953865" y="1296811"/>
              <a:ext cx="269951" cy="147971"/>
            </a:xfrm>
            <a:custGeom>
              <a:avLst/>
              <a:gdLst/>
              <a:ahLst/>
              <a:cxnLst/>
              <a:rect l="l" t="t" r="r" b="b"/>
              <a:pathLst>
                <a:path w="15060" h="8255" extrusionOk="0">
                  <a:moveTo>
                    <a:pt x="5623" y="1"/>
                  </a:moveTo>
                  <a:cubicBezTo>
                    <a:pt x="5130" y="1"/>
                    <a:pt x="4634" y="39"/>
                    <a:pt x="4138" y="117"/>
                  </a:cubicBezTo>
                  <a:cubicBezTo>
                    <a:pt x="2964" y="292"/>
                    <a:pt x="1789" y="783"/>
                    <a:pt x="1036" y="1694"/>
                  </a:cubicBezTo>
                  <a:cubicBezTo>
                    <a:pt x="265" y="2606"/>
                    <a:pt x="1" y="3973"/>
                    <a:pt x="580" y="5025"/>
                  </a:cubicBezTo>
                  <a:cubicBezTo>
                    <a:pt x="1036" y="5848"/>
                    <a:pt x="1929" y="6339"/>
                    <a:pt x="2789" y="6724"/>
                  </a:cubicBezTo>
                  <a:cubicBezTo>
                    <a:pt x="5102" y="7736"/>
                    <a:pt x="7623" y="8255"/>
                    <a:pt x="10136" y="8255"/>
                  </a:cubicBezTo>
                  <a:cubicBezTo>
                    <a:pt x="10803" y="8255"/>
                    <a:pt x="11469" y="8218"/>
                    <a:pt x="12131" y="8145"/>
                  </a:cubicBezTo>
                  <a:cubicBezTo>
                    <a:pt x="12692" y="8075"/>
                    <a:pt x="13253" y="7986"/>
                    <a:pt x="13744" y="7759"/>
                  </a:cubicBezTo>
                  <a:cubicBezTo>
                    <a:pt x="14235" y="7514"/>
                    <a:pt x="14673" y="7093"/>
                    <a:pt x="14831" y="6567"/>
                  </a:cubicBezTo>
                  <a:cubicBezTo>
                    <a:pt x="15059" y="5761"/>
                    <a:pt x="14603" y="4920"/>
                    <a:pt x="14077" y="4253"/>
                  </a:cubicBezTo>
                  <a:cubicBezTo>
                    <a:pt x="12036" y="1664"/>
                    <a:pt x="8896" y="1"/>
                    <a:pt x="56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4" name="Google Shape;3864;p116"/>
            <p:cNvSpPr/>
            <p:nvPr/>
          </p:nvSpPr>
          <p:spPr>
            <a:xfrm>
              <a:off x="1773837" y="1396227"/>
              <a:ext cx="83907" cy="48523"/>
            </a:xfrm>
            <a:custGeom>
              <a:avLst/>
              <a:gdLst/>
              <a:ahLst/>
              <a:cxnLst/>
              <a:rect l="l" t="t" r="r" b="b"/>
              <a:pathLst>
                <a:path w="4681" h="2707" extrusionOk="0">
                  <a:moveTo>
                    <a:pt x="2283" y="0"/>
                  </a:moveTo>
                  <a:cubicBezTo>
                    <a:pt x="1541" y="0"/>
                    <a:pt x="523" y="100"/>
                    <a:pt x="228" y="530"/>
                  </a:cubicBezTo>
                  <a:cubicBezTo>
                    <a:pt x="1" y="881"/>
                    <a:pt x="17" y="1372"/>
                    <a:pt x="228" y="1722"/>
                  </a:cubicBezTo>
                  <a:cubicBezTo>
                    <a:pt x="438" y="2090"/>
                    <a:pt x="807" y="2353"/>
                    <a:pt x="1193" y="2494"/>
                  </a:cubicBezTo>
                  <a:cubicBezTo>
                    <a:pt x="1595" y="2634"/>
                    <a:pt x="2016" y="2669"/>
                    <a:pt x="2436" y="2686"/>
                  </a:cubicBezTo>
                  <a:cubicBezTo>
                    <a:pt x="2577" y="2698"/>
                    <a:pt x="2718" y="2706"/>
                    <a:pt x="2858" y="2706"/>
                  </a:cubicBezTo>
                  <a:cubicBezTo>
                    <a:pt x="3119" y="2706"/>
                    <a:pt x="3377" y="2678"/>
                    <a:pt x="3628" y="2599"/>
                  </a:cubicBezTo>
                  <a:cubicBezTo>
                    <a:pt x="4014" y="2475"/>
                    <a:pt x="4383" y="2195"/>
                    <a:pt x="4523" y="1828"/>
                  </a:cubicBezTo>
                  <a:cubicBezTo>
                    <a:pt x="4680" y="1372"/>
                    <a:pt x="4505" y="846"/>
                    <a:pt x="4154" y="512"/>
                  </a:cubicBezTo>
                  <a:cubicBezTo>
                    <a:pt x="3804" y="197"/>
                    <a:pt x="3331" y="40"/>
                    <a:pt x="2857" y="21"/>
                  </a:cubicBezTo>
                  <a:cubicBezTo>
                    <a:pt x="2710" y="9"/>
                    <a:pt x="2509" y="0"/>
                    <a:pt x="22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65" name="Google Shape;3865;p116"/>
          <p:cNvGrpSpPr/>
          <p:nvPr/>
        </p:nvGrpSpPr>
        <p:grpSpPr>
          <a:xfrm>
            <a:off x="7613138" y="901175"/>
            <a:ext cx="809645" cy="537909"/>
            <a:chOff x="1082550" y="590325"/>
            <a:chExt cx="586954" cy="389958"/>
          </a:xfrm>
        </p:grpSpPr>
        <p:sp>
          <p:nvSpPr>
            <p:cNvPr id="3866" name="Google Shape;3866;p116"/>
            <p:cNvSpPr/>
            <p:nvPr/>
          </p:nvSpPr>
          <p:spPr>
            <a:xfrm>
              <a:off x="1082550" y="590325"/>
              <a:ext cx="586954" cy="389958"/>
            </a:xfrm>
            <a:custGeom>
              <a:avLst/>
              <a:gdLst/>
              <a:ahLst/>
              <a:cxnLst/>
              <a:rect l="l" t="t" r="r" b="b"/>
              <a:pathLst>
                <a:path w="32745" h="21755" extrusionOk="0">
                  <a:moveTo>
                    <a:pt x="4610" y="0"/>
                  </a:moveTo>
                  <a:cubicBezTo>
                    <a:pt x="2069" y="0"/>
                    <a:pt x="1" y="2068"/>
                    <a:pt x="1" y="4611"/>
                  </a:cubicBezTo>
                  <a:lnTo>
                    <a:pt x="1" y="17143"/>
                  </a:lnTo>
                  <a:cubicBezTo>
                    <a:pt x="1" y="19686"/>
                    <a:pt x="2069" y="21754"/>
                    <a:pt x="4610" y="21754"/>
                  </a:cubicBezTo>
                  <a:lnTo>
                    <a:pt x="28134" y="21754"/>
                  </a:lnTo>
                  <a:cubicBezTo>
                    <a:pt x="30677" y="21754"/>
                    <a:pt x="32745" y="19686"/>
                    <a:pt x="32745" y="17143"/>
                  </a:cubicBezTo>
                  <a:lnTo>
                    <a:pt x="32745" y="4611"/>
                  </a:lnTo>
                  <a:cubicBezTo>
                    <a:pt x="32745" y="2068"/>
                    <a:pt x="30677" y="0"/>
                    <a:pt x="281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7" name="Google Shape;3867;p116"/>
            <p:cNvSpPr/>
            <p:nvPr/>
          </p:nvSpPr>
          <p:spPr>
            <a:xfrm>
              <a:off x="1322916" y="712237"/>
              <a:ext cx="126658" cy="146125"/>
            </a:xfrm>
            <a:custGeom>
              <a:avLst/>
              <a:gdLst/>
              <a:ahLst/>
              <a:cxnLst/>
              <a:rect l="l" t="t" r="r" b="b"/>
              <a:pathLst>
                <a:path w="7066" h="8152" extrusionOk="0">
                  <a:moveTo>
                    <a:pt x="1" y="0"/>
                  </a:moveTo>
                  <a:lnTo>
                    <a:pt x="1" y="4067"/>
                  </a:lnTo>
                  <a:lnTo>
                    <a:pt x="1" y="8152"/>
                  </a:lnTo>
                  <a:lnTo>
                    <a:pt x="3542" y="6119"/>
                  </a:lnTo>
                  <a:lnTo>
                    <a:pt x="7066" y="4067"/>
                  </a:lnTo>
                  <a:lnTo>
                    <a:pt x="3542" y="20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68" name="Google Shape;3868;p116"/>
          <p:cNvGrpSpPr/>
          <p:nvPr/>
        </p:nvGrpSpPr>
        <p:grpSpPr>
          <a:xfrm>
            <a:off x="7360408" y="3015703"/>
            <a:ext cx="761142" cy="252794"/>
            <a:chOff x="1725115" y="1291147"/>
            <a:chExt cx="519090" cy="172403"/>
          </a:xfrm>
        </p:grpSpPr>
        <p:sp>
          <p:nvSpPr>
            <p:cNvPr id="3869" name="Google Shape;3869;p116"/>
            <p:cNvSpPr/>
            <p:nvPr/>
          </p:nvSpPr>
          <p:spPr>
            <a:xfrm>
              <a:off x="1725115" y="1291147"/>
              <a:ext cx="519090" cy="172403"/>
            </a:xfrm>
            <a:custGeom>
              <a:avLst/>
              <a:gdLst/>
              <a:ahLst/>
              <a:cxnLst/>
              <a:rect l="l" t="t" r="r" b="b"/>
              <a:pathLst>
                <a:path w="28959" h="9618" extrusionOk="0">
                  <a:moveTo>
                    <a:pt x="18640" y="1"/>
                  </a:moveTo>
                  <a:cubicBezTo>
                    <a:pt x="16417" y="1"/>
                    <a:pt x="14193" y="709"/>
                    <a:pt x="12640" y="1957"/>
                  </a:cubicBezTo>
                  <a:cubicBezTo>
                    <a:pt x="11219" y="3097"/>
                    <a:pt x="9782" y="4972"/>
                    <a:pt x="9291" y="6953"/>
                  </a:cubicBezTo>
                  <a:cubicBezTo>
                    <a:pt x="8237" y="6100"/>
                    <a:pt x="6888" y="5651"/>
                    <a:pt x="5543" y="5651"/>
                  </a:cubicBezTo>
                  <a:cubicBezTo>
                    <a:pt x="5009" y="5651"/>
                    <a:pt x="4476" y="5722"/>
                    <a:pt x="3962" y="5867"/>
                  </a:cubicBezTo>
                  <a:cubicBezTo>
                    <a:pt x="2139" y="6392"/>
                    <a:pt x="632" y="7830"/>
                    <a:pt x="1" y="9618"/>
                  </a:cubicBezTo>
                  <a:lnTo>
                    <a:pt x="28959" y="9529"/>
                  </a:lnTo>
                  <a:cubicBezTo>
                    <a:pt x="28451" y="5937"/>
                    <a:pt x="26348" y="3027"/>
                    <a:pt x="23227" y="1186"/>
                  </a:cubicBezTo>
                  <a:cubicBezTo>
                    <a:pt x="21870" y="374"/>
                    <a:pt x="20255" y="1"/>
                    <a:pt x="186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0" name="Google Shape;3870;p116"/>
            <p:cNvSpPr/>
            <p:nvPr/>
          </p:nvSpPr>
          <p:spPr>
            <a:xfrm>
              <a:off x="1953865" y="1296811"/>
              <a:ext cx="269951" cy="147971"/>
            </a:xfrm>
            <a:custGeom>
              <a:avLst/>
              <a:gdLst/>
              <a:ahLst/>
              <a:cxnLst/>
              <a:rect l="l" t="t" r="r" b="b"/>
              <a:pathLst>
                <a:path w="15060" h="8255" extrusionOk="0">
                  <a:moveTo>
                    <a:pt x="5623" y="1"/>
                  </a:moveTo>
                  <a:cubicBezTo>
                    <a:pt x="5130" y="1"/>
                    <a:pt x="4634" y="39"/>
                    <a:pt x="4138" y="117"/>
                  </a:cubicBezTo>
                  <a:cubicBezTo>
                    <a:pt x="2964" y="292"/>
                    <a:pt x="1789" y="783"/>
                    <a:pt x="1036" y="1694"/>
                  </a:cubicBezTo>
                  <a:cubicBezTo>
                    <a:pt x="265" y="2606"/>
                    <a:pt x="1" y="3973"/>
                    <a:pt x="580" y="5025"/>
                  </a:cubicBezTo>
                  <a:cubicBezTo>
                    <a:pt x="1036" y="5848"/>
                    <a:pt x="1929" y="6339"/>
                    <a:pt x="2789" y="6724"/>
                  </a:cubicBezTo>
                  <a:cubicBezTo>
                    <a:pt x="5102" y="7736"/>
                    <a:pt x="7623" y="8255"/>
                    <a:pt x="10136" y="8255"/>
                  </a:cubicBezTo>
                  <a:cubicBezTo>
                    <a:pt x="10803" y="8255"/>
                    <a:pt x="11469" y="8218"/>
                    <a:pt x="12131" y="8145"/>
                  </a:cubicBezTo>
                  <a:cubicBezTo>
                    <a:pt x="12692" y="8075"/>
                    <a:pt x="13253" y="7986"/>
                    <a:pt x="13744" y="7759"/>
                  </a:cubicBezTo>
                  <a:cubicBezTo>
                    <a:pt x="14235" y="7514"/>
                    <a:pt x="14673" y="7093"/>
                    <a:pt x="14831" y="6567"/>
                  </a:cubicBezTo>
                  <a:cubicBezTo>
                    <a:pt x="15059" y="5761"/>
                    <a:pt x="14603" y="4920"/>
                    <a:pt x="14077" y="4253"/>
                  </a:cubicBezTo>
                  <a:cubicBezTo>
                    <a:pt x="12036" y="1664"/>
                    <a:pt x="8896" y="1"/>
                    <a:pt x="56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1" name="Google Shape;3871;p116"/>
            <p:cNvSpPr/>
            <p:nvPr/>
          </p:nvSpPr>
          <p:spPr>
            <a:xfrm>
              <a:off x="1773837" y="1396227"/>
              <a:ext cx="83907" cy="48523"/>
            </a:xfrm>
            <a:custGeom>
              <a:avLst/>
              <a:gdLst/>
              <a:ahLst/>
              <a:cxnLst/>
              <a:rect l="l" t="t" r="r" b="b"/>
              <a:pathLst>
                <a:path w="4681" h="2707" extrusionOk="0">
                  <a:moveTo>
                    <a:pt x="2283" y="0"/>
                  </a:moveTo>
                  <a:cubicBezTo>
                    <a:pt x="1541" y="0"/>
                    <a:pt x="523" y="100"/>
                    <a:pt x="228" y="530"/>
                  </a:cubicBezTo>
                  <a:cubicBezTo>
                    <a:pt x="1" y="881"/>
                    <a:pt x="17" y="1372"/>
                    <a:pt x="228" y="1722"/>
                  </a:cubicBezTo>
                  <a:cubicBezTo>
                    <a:pt x="438" y="2090"/>
                    <a:pt x="807" y="2353"/>
                    <a:pt x="1193" y="2494"/>
                  </a:cubicBezTo>
                  <a:cubicBezTo>
                    <a:pt x="1595" y="2634"/>
                    <a:pt x="2016" y="2669"/>
                    <a:pt x="2436" y="2686"/>
                  </a:cubicBezTo>
                  <a:cubicBezTo>
                    <a:pt x="2577" y="2698"/>
                    <a:pt x="2718" y="2706"/>
                    <a:pt x="2858" y="2706"/>
                  </a:cubicBezTo>
                  <a:cubicBezTo>
                    <a:pt x="3119" y="2706"/>
                    <a:pt x="3377" y="2678"/>
                    <a:pt x="3628" y="2599"/>
                  </a:cubicBezTo>
                  <a:cubicBezTo>
                    <a:pt x="4014" y="2475"/>
                    <a:pt x="4383" y="2195"/>
                    <a:pt x="4523" y="1828"/>
                  </a:cubicBezTo>
                  <a:cubicBezTo>
                    <a:pt x="4680" y="1372"/>
                    <a:pt x="4505" y="846"/>
                    <a:pt x="4154" y="512"/>
                  </a:cubicBezTo>
                  <a:cubicBezTo>
                    <a:pt x="3804" y="197"/>
                    <a:pt x="3331" y="40"/>
                    <a:pt x="2857" y="21"/>
                  </a:cubicBezTo>
                  <a:cubicBezTo>
                    <a:pt x="2710" y="9"/>
                    <a:pt x="2509" y="0"/>
                    <a:pt x="22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72" name="Google Shape;3872;p116"/>
          <p:cNvGrpSpPr/>
          <p:nvPr/>
        </p:nvGrpSpPr>
        <p:grpSpPr>
          <a:xfrm>
            <a:off x="7252065" y="575147"/>
            <a:ext cx="620134" cy="233914"/>
            <a:chOff x="6872640" y="3300197"/>
            <a:chExt cx="620134" cy="233914"/>
          </a:xfrm>
        </p:grpSpPr>
        <p:sp>
          <p:nvSpPr>
            <p:cNvPr id="3873" name="Google Shape;3873;p116"/>
            <p:cNvSpPr/>
            <p:nvPr/>
          </p:nvSpPr>
          <p:spPr>
            <a:xfrm>
              <a:off x="7282174" y="3300197"/>
              <a:ext cx="210600" cy="210600"/>
            </a:xfrm>
            <a:prstGeom prst="ellipse">
              <a:avLst/>
            </a:pr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8100019" scaled="0"/>
            </a:gra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4" name="Google Shape;3874;p116"/>
            <p:cNvSpPr/>
            <p:nvPr/>
          </p:nvSpPr>
          <p:spPr>
            <a:xfrm>
              <a:off x="6872640" y="3488811"/>
              <a:ext cx="45300" cy="45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75" name="Google Shape;3875;p116"/>
          <p:cNvGrpSpPr/>
          <p:nvPr/>
        </p:nvGrpSpPr>
        <p:grpSpPr>
          <a:xfrm rot="1719536">
            <a:off x="2327205" y="4026362"/>
            <a:ext cx="575168" cy="188877"/>
            <a:chOff x="6872640" y="3345236"/>
            <a:chExt cx="575161" cy="188875"/>
          </a:xfrm>
        </p:grpSpPr>
        <p:sp>
          <p:nvSpPr>
            <p:cNvPr id="3876" name="Google Shape;3876;p116"/>
            <p:cNvSpPr/>
            <p:nvPr/>
          </p:nvSpPr>
          <p:spPr>
            <a:xfrm>
              <a:off x="7327202" y="3345236"/>
              <a:ext cx="120600" cy="120600"/>
            </a:xfrm>
            <a:prstGeom prst="ellipse">
              <a:avLst/>
            </a:pr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8100019" scaled="0"/>
            </a:gra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7" name="Google Shape;3877;p116"/>
            <p:cNvSpPr/>
            <p:nvPr/>
          </p:nvSpPr>
          <p:spPr>
            <a:xfrm>
              <a:off x="6872640" y="3488811"/>
              <a:ext cx="45300" cy="45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78" name="Google Shape;3878;p116"/>
          <p:cNvGrpSpPr/>
          <p:nvPr/>
        </p:nvGrpSpPr>
        <p:grpSpPr>
          <a:xfrm>
            <a:off x="1161595" y="2977127"/>
            <a:ext cx="924185" cy="1323604"/>
            <a:chOff x="5116556" y="2401406"/>
            <a:chExt cx="693937" cy="993846"/>
          </a:xfrm>
        </p:grpSpPr>
        <p:sp>
          <p:nvSpPr>
            <p:cNvPr id="3879" name="Google Shape;3879;p116"/>
            <p:cNvSpPr/>
            <p:nvPr/>
          </p:nvSpPr>
          <p:spPr>
            <a:xfrm>
              <a:off x="5116556" y="2401406"/>
              <a:ext cx="693937" cy="993846"/>
            </a:xfrm>
            <a:custGeom>
              <a:avLst/>
              <a:gdLst/>
              <a:ahLst/>
              <a:cxnLst/>
              <a:rect l="l" t="t" r="r" b="b"/>
              <a:pathLst>
                <a:path w="59655" h="85437" extrusionOk="0">
                  <a:moveTo>
                    <a:pt x="1194" y="1"/>
                  </a:moveTo>
                  <a:cubicBezTo>
                    <a:pt x="529" y="1"/>
                    <a:pt x="1" y="548"/>
                    <a:pt x="1" y="1194"/>
                  </a:cubicBezTo>
                  <a:lnTo>
                    <a:pt x="1" y="84224"/>
                  </a:lnTo>
                  <a:cubicBezTo>
                    <a:pt x="1" y="84889"/>
                    <a:pt x="529" y="85436"/>
                    <a:pt x="1194" y="85436"/>
                  </a:cubicBezTo>
                  <a:lnTo>
                    <a:pt x="58463" y="85436"/>
                  </a:lnTo>
                  <a:cubicBezTo>
                    <a:pt x="59128" y="85436"/>
                    <a:pt x="59655" y="84889"/>
                    <a:pt x="59655" y="84224"/>
                  </a:cubicBezTo>
                  <a:lnTo>
                    <a:pt x="59655" y="1194"/>
                  </a:lnTo>
                  <a:cubicBezTo>
                    <a:pt x="59655" y="548"/>
                    <a:pt x="59128" y="1"/>
                    <a:pt x="584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0" name="Google Shape;3880;p116"/>
            <p:cNvSpPr/>
            <p:nvPr/>
          </p:nvSpPr>
          <p:spPr>
            <a:xfrm>
              <a:off x="5208650" y="2996199"/>
              <a:ext cx="509992" cy="35712"/>
            </a:xfrm>
            <a:custGeom>
              <a:avLst/>
              <a:gdLst/>
              <a:ahLst/>
              <a:cxnLst/>
              <a:rect l="l" t="t" r="r" b="b"/>
              <a:pathLst>
                <a:path w="43842" h="3070" extrusionOk="0">
                  <a:moveTo>
                    <a:pt x="1525" y="1"/>
                  </a:moveTo>
                  <a:cubicBezTo>
                    <a:pt x="684" y="1"/>
                    <a:pt x="1" y="685"/>
                    <a:pt x="1" y="1525"/>
                  </a:cubicBezTo>
                  <a:cubicBezTo>
                    <a:pt x="1" y="2385"/>
                    <a:pt x="684" y="3070"/>
                    <a:pt x="1525" y="3070"/>
                  </a:cubicBezTo>
                  <a:lnTo>
                    <a:pt x="42298" y="3070"/>
                  </a:lnTo>
                  <a:cubicBezTo>
                    <a:pt x="43138" y="3070"/>
                    <a:pt x="43841" y="2385"/>
                    <a:pt x="43841" y="1525"/>
                  </a:cubicBezTo>
                  <a:cubicBezTo>
                    <a:pt x="43841" y="685"/>
                    <a:pt x="43138" y="1"/>
                    <a:pt x="422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2340000" algn="bl" rotWithShape="0">
                <a:schemeClr val="dk1">
                  <a:alpha val="18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1" name="Google Shape;3881;p116"/>
            <p:cNvSpPr/>
            <p:nvPr/>
          </p:nvSpPr>
          <p:spPr>
            <a:xfrm>
              <a:off x="5208650" y="3268818"/>
              <a:ext cx="242386" cy="35933"/>
            </a:xfrm>
            <a:custGeom>
              <a:avLst/>
              <a:gdLst/>
              <a:ahLst/>
              <a:cxnLst/>
              <a:rect l="l" t="t" r="r" b="b"/>
              <a:pathLst>
                <a:path w="20837" h="3089" extrusionOk="0">
                  <a:moveTo>
                    <a:pt x="1525" y="1"/>
                  </a:moveTo>
                  <a:cubicBezTo>
                    <a:pt x="684" y="1"/>
                    <a:pt x="1" y="684"/>
                    <a:pt x="1" y="1544"/>
                  </a:cubicBezTo>
                  <a:cubicBezTo>
                    <a:pt x="1" y="2385"/>
                    <a:pt x="684" y="3089"/>
                    <a:pt x="1525" y="3089"/>
                  </a:cubicBezTo>
                  <a:lnTo>
                    <a:pt x="19292" y="3089"/>
                  </a:lnTo>
                  <a:cubicBezTo>
                    <a:pt x="20152" y="3089"/>
                    <a:pt x="20837" y="2385"/>
                    <a:pt x="20837" y="1544"/>
                  </a:cubicBezTo>
                  <a:cubicBezTo>
                    <a:pt x="20837" y="684"/>
                    <a:pt x="20152" y="1"/>
                    <a:pt x="192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2340000" algn="bl" rotWithShape="0">
                <a:schemeClr val="dk1">
                  <a:alpha val="18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2" name="Google Shape;3882;p116"/>
            <p:cNvSpPr/>
            <p:nvPr/>
          </p:nvSpPr>
          <p:spPr>
            <a:xfrm>
              <a:off x="5208650" y="3086932"/>
              <a:ext cx="509992" cy="35933"/>
            </a:xfrm>
            <a:custGeom>
              <a:avLst/>
              <a:gdLst/>
              <a:ahLst/>
              <a:cxnLst/>
              <a:rect l="l" t="t" r="r" b="b"/>
              <a:pathLst>
                <a:path w="43842" h="3089" extrusionOk="0">
                  <a:moveTo>
                    <a:pt x="1525" y="0"/>
                  </a:moveTo>
                  <a:cubicBezTo>
                    <a:pt x="684" y="0"/>
                    <a:pt x="1" y="704"/>
                    <a:pt x="1" y="1543"/>
                  </a:cubicBezTo>
                  <a:cubicBezTo>
                    <a:pt x="1" y="2403"/>
                    <a:pt x="684" y="3088"/>
                    <a:pt x="1525" y="3088"/>
                  </a:cubicBezTo>
                  <a:lnTo>
                    <a:pt x="42298" y="3088"/>
                  </a:lnTo>
                  <a:cubicBezTo>
                    <a:pt x="43138" y="3088"/>
                    <a:pt x="43841" y="2403"/>
                    <a:pt x="43841" y="1543"/>
                  </a:cubicBezTo>
                  <a:cubicBezTo>
                    <a:pt x="43841" y="704"/>
                    <a:pt x="43138" y="0"/>
                    <a:pt x="4229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2340000" algn="bl" rotWithShape="0">
                <a:schemeClr val="dk1">
                  <a:alpha val="18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3" name="Google Shape;3883;p116"/>
            <p:cNvSpPr/>
            <p:nvPr/>
          </p:nvSpPr>
          <p:spPr>
            <a:xfrm>
              <a:off x="5208650" y="3177875"/>
              <a:ext cx="509992" cy="35933"/>
            </a:xfrm>
            <a:custGeom>
              <a:avLst/>
              <a:gdLst/>
              <a:ahLst/>
              <a:cxnLst/>
              <a:rect l="l" t="t" r="r" b="b"/>
              <a:pathLst>
                <a:path w="43842" h="3089" extrusionOk="0">
                  <a:moveTo>
                    <a:pt x="1525" y="0"/>
                  </a:moveTo>
                  <a:cubicBezTo>
                    <a:pt x="684" y="0"/>
                    <a:pt x="1" y="704"/>
                    <a:pt x="1" y="1544"/>
                  </a:cubicBezTo>
                  <a:cubicBezTo>
                    <a:pt x="1" y="2404"/>
                    <a:pt x="684" y="3089"/>
                    <a:pt x="1525" y="3089"/>
                  </a:cubicBezTo>
                  <a:lnTo>
                    <a:pt x="42298" y="3089"/>
                  </a:lnTo>
                  <a:cubicBezTo>
                    <a:pt x="43138" y="3089"/>
                    <a:pt x="43841" y="2404"/>
                    <a:pt x="43841" y="1544"/>
                  </a:cubicBezTo>
                  <a:cubicBezTo>
                    <a:pt x="43841" y="704"/>
                    <a:pt x="43138" y="0"/>
                    <a:pt x="4229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2340000" algn="bl" rotWithShape="0">
                <a:schemeClr val="dk1">
                  <a:alpha val="18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4" name="Google Shape;3884;p116"/>
            <p:cNvSpPr/>
            <p:nvPr/>
          </p:nvSpPr>
          <p:spPr>
            <a:xfrm>
              <a:off x="5147719" y="2426206"/>
              <a:ext cx="33664" cy="33653"/>
            </a:xfrm>
            <a:custGeom>
              <a:avLst/>
              <a:gdLst/>
              <a:ahLst/>
              <a:cxnLst/>
              <a:rect l="l" t="t" r="r" b="b"/>
              <a:pathLst>
                <a:path w="2894" h="2893" extrusionOk="0">
                  <a:moveTo>
                    <a:pt x="1447" y="0"/>
                  </a:moveTo>
                  <a:cubicBezTo>
                    <a:pt x="645" y="0"/>
                    <a:pt x="0" y="644"/>
                    <a:pt x="0" y="1447"/>
                  </a:cubicBezTo>
                  <a:cubicBezTo>
                    <a:pt x="0" y="2247"/>
                    <a:pt x="645" y="2893"/>
                    <a:pt x="1447" y="2893"/>
                  </a:cubicBezTo>
                  <a:cubicBezTo>
                    <a:pt x="2247" y="2893"/>
                    <a:pt x="2893" y="2247"/>
                    <a:pt x="2893" y="1447"/>
                  </a:cubicBezTo>
                  <a:cubicBezTo>
                    <a:pt x="2893" y="644"/>
                    <a:pt x="2247" y="0"/>
                    <a:pt x="14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5" name="Google Shape;3885;p116"/>
            <p:cNvSpPr/>
            <p:nvPr/>
          </p:nvSpPr>
          <p:spPr>
            <a:xfrm>
              <a:off x="5214781" y="2426206"/>
              <a:ext cx="33664" cy="33653"/>
            </a:xfrm>
            <a:custGeom>
              <a:avLst/>
              <a:gdLst/>
              <a:ahLst/>
              <a:cxnLst/>
              <a:rect l="l" t="t" r="r" b="b"/>
              <a:pathLst>
                <a:path w="2894" h="2893" extrusionOk="0">
                  <a:moveTo>
                    <a:pt x="1447" y="0"/>
                  </a:moveTo>
                  <a:cubicBezTo>
                    <a:pt x="647" y="0"/>
                    <a:pt x="1" y="644"/>
                    <a:pt x="1" y="1447"/>
                  </a:cubicBezTo>
                  <a:cubicBezTo>
                    <a:pt x="1" y="2247"/>
                    <a:pt x="647" y="2893"/>
                    <a:pt x="1447" y="2893"/>
                  </a:cubicBezTo>
                  <a:cubicBezTo>
                    <a:pt x="2249" y="2893"/>
                    <a:pt x="2893" y="2247"/>
                    <a:pt x="2893" y="1447"/>
                  </a:cubicBezTo>
                  <a:cubicBezTo>
                    <a:pt x="2893" y="644"/>
                    <a:pt x="2249" y="0"/>
                    <a:pt x="14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6" name="Google Shape;3886;p116"/>
            <p:cNvSpPr/>
            <p:nvPr/>
          </p:nvSpPr>
          <p:spPr>
            <a:xfrm>
              <a:off x="5281865" y="2426206"/>
              <a:ext cx="33664" cy="33653"/>
            </a:xfrm>
            <a:custGeom>
              <a:avLst/>
              <a:gdLst/>
              <a:ahLst/>
              <a:cxnLst/>
              <a:rect l="l" t="t" r="r" b="b"/>
              <a:pathLst>
                <a:path w="2894" h="2893" extrusionOk="0">
                  <a:moveTo>
                    <a:pt x="1447" y="0"/>
                  </a:moveTo>
                  <a:cubicBezTo>
                    <a:pt x="645" y="0"/>
                    <a:pt x="1" y="644"/>
                    <a:pt x="1" y="1447"/>
                  </a:cubicBezTo>
                  <a:cubicBezTo>
                    <a:pt x="1" y="2247"/>
                    <a:pt x="645" y="2893"/>
                    <a:pt x="1447" y="2893"/>
                  </a:cubicBezTo>
                  <a:cubicBezTo>
                    <a:pt x="2247" y="2893"/>
                    <a:pt x="2893" y="2247"/>
                    <a:pt x="2893" y="1447"/>
                  </a:cubicBezTo>
                  <a:cubicBezTo>
                    <a:pt x="2893" y="644"/>
                    <a:pt x="2247" y="0"/>
                    <a:pt x="144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7" name="Google Shape;3887;p116"/>
            <p:cNvSpPr/>
            <p:nvPr/>
          </p:nvSpPr>
          <p:spPr>
            <a:xfrm>
              <a:off x="5147719" y="2486904"/>
              <a:ext cx="631633" cy="435881"/>
            </a:xfrm>
            <a:custGeom>
              <a:avLst/>
              <a:gdLst/>
              <a:ahLst/>
              <a:cxnLst/>
              <a:rect l="l" t="t" r="r" b="b"/>
              <a:pathLst>
                <a:path w="54299" h="37471" extrusionOk="0">
                  <a:moveTo>
                    <a:pt x="54260" y="0"/>
                  </a:moveTo>
                  <a:lnTo>
                    <a:pt x="0" y="39"/>
                  </a:lnTo>
                  <a:lnTo>
                    <a:pt x="40" y="37470"/>
                  </a:lnTo>
                  <a:lnTo>
                    <a:pt x="54299" y="37450"/>
                  </a:lnTo>
                  <a:lnTo>
                    <a:pt x="54260" y="0"/>
                  </a:lnTo>
                  <a:close/>
                </a:path>
              </a:pathLst>
            </a:cu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5400700" scaled="0"/>
            </a:gra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8" name="Google Shape;3888;p116"/>
            <p:cNvSpPr/>
            <p:nvPr/>
          </p:nvSpPr>
          <p:spPr>
            <a:xfrm>
              <a:off x="5147940" y="2539425"/>
              <a:ext cx="631412" cy="383361"/>
            </a:xfrm>
            <a:custGeom>
              <a:avLst/>
              <a:gdLst/>
              <a:ahLst/>
              <a:cxnLst/>
              <a:rect l="l" t="t" r="r" b="b"/>
              <a:pathLst>
                <a:path w="54280" h="32956" extrusionOk="0">
                  <a:moveTo>
                    <a:pt x="11592" y="1"/>
                  </a:moveTo>
                  <a:lnTo>
                    <a:pt x="0" y="12197"/>
                  </a:lnTo>
                  <a:lnTo>
                    <a:pt x="21" y="32955"/>
                  </a:lnTo>
                  <a:lnTo>
                    <a:pt x="54280" y="32935"/>
                  </a:lnTo>
                  <a:lnTo>
                    <a:pt x="54280" y="22927"/>
                  </a:lnTo>
                  <a:lnTo>
                    <a:pt x="46285" y="14523"/>
                  </a:lnTo>
                  <a:lnTo>
                    <a:pt x="35847" y="25507"/>
                  </a:lnTo>
                  <a:lnTo>
                    <a:pt x="34968" y="24569"/>
                  </a:lnTo>
                  <a:lnTo>
                    <a:pt x="1159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9" name="Google Shape;3889;p116"/>
            <p:cNvSpPr/>
            <p:nvPr/>
          </p:nvSpPr>
          <p:spPr>
            <a:xfrm>
              <a:off x="5494903" y="2571717"/>
              <a:ext cx="132785" cy="132797"/>
            </a:xfrm>
            <a:custGeom>
              <a:avLst/>
              <a:gdLst/>
              <a:ahLst/>
              <a:cxnLst/>
              <a:rect l="l" t="t" r="r" b="b"/>
              <a:pathLst>
                <a:path w="11415" h="11416" extrusionOk="0">
                  <a:moveTo>
                    <a:pt x="5707" y="0"/>
                  </a:moveTo>
                  <a:cubicBezTo>
                    <a:pt x="2561" y="0"/>
                    <a:pt x="0" y="2560"/>
                    <a:pt x="0" y="5708"/>
                  </a:cubicBezTo>
                  <a:cubicBezTo>
                    <a:pt x="0" y="8854"/>
                    <a:pt x="2561" y="11415"/>
                    <a:pt x="5707" y="11415"/>
                  </a:cubicBezTo>
                  <a:cubicBezTo>
                    <a:pt x="8855" y="11415"/>
                    <a:pt x="11415" y="8854"/>
                    <a:pt x="11415" y="5708"/>
                  </a:cubicBezTo>
                  <a:cubicBezTo>
                    <a:pt x="11415" y="2560"/>
                    <a:pt x="8855" y="0"/>
                    <a:pt x="570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90" name="Google Shape;3890;p116"/>
          <p:cNvGrpSpPr/>
          <p:nvPr/>
        </p:nvGrpSpPr>
        <p:grpSpPr>
          <a:xfrm>
            <a:off x="801762" y="3909841"/>
            <a:ext cx="994974" cy="421912"/>
            <a:chOff x="3011608" y="3219926"/>
            <a:chExt cx="566840" cy="240351"/>
          </a:xfrm>
        </p:grpSpPr>
        <p:sp>
          <p:nvSpPr>
            <p:cNvPr id="3891" name="Google Shape;3891;p116"/>
            <p:cNvSpPr/>
            <p:nvPr/>
          </p:nvSpPr>
          <p:spPr>
            <a:xfrm>
              <a:off x="3386082" y="3235619"/>
              <a:ext cx="60710" cy="60710"/>
            </a:xfrm>
            <a:custGeom>
              <a:avLst/>
              <a:gdLst/>
              <a:ahLst/>
              <a:cxnLst/>
              <a:rect l="l" t="t" r="r" b="b"/>
              <a:pathLst>
                <a:path w="5219" h="5219" extrusionOk="0">
                  <a:moveTo>
                    <a:pt x="2600" y="1"/>
                  </a:moveTo>
                  <a:cubicBezTo>
                    <a:pt x="1173" y="1"/>
                    <a:pt x="1" y="1153"/>
                    <a:pt x="1" y="2600"/>
                  </a:cubicBezTo>
                  <a:cubicBezTo>
                    <a:pt x="1" y="4046"/>
                    <a:pt x="1173" y="5219"/>
                    <a:pt x="2600" y="5219"/>
                  </a:cubicBezTo>
                  <a:cubicBezTo>
                    <a:pt x="4046" y="5219"/>
                    <a:pt x="5219" y="4046"/>
                    <a:pt x="5219" y="2600"/>
                  </a:cubicBezTo>
                  <a:cubicBezTo>
                    <a:pt x="5219" y="1153"/>
                    <a:pt x="4046" y="1"/>
                    <a:pt x="2600" y="1"/>
                  </a:cubicBezTo>
                  <a:close/>
                </a:path>
              </a:pathLst>
            </a:custGeom>
            <a:solidFill>
              <a:srgbClr val="C7A2FF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2" name="Google Shape;3892;p116"/>
            <p:cNvSpPr/>
            <p:nvPr/>
          </p:nvSpPr>
          <p:spPr>
            <a:xfrm>
              <a:off x="3011608" y="3291106"/>
              <a:ext cx="566840" cy="169171"/>
            </a:xfrm>
            <a:custGeom>
              <a:avLst/>
              <a:gdLst/>
              <a:ahLst/>
              <a:cxnLst/>
              <a:rect l="l" t="t" r="r" b="b"/>
              <a:pathLst>
                <a:path w="48729" h="14543" extrusionOk="0">
                  <a:moveTo>
                    <a:pt x="0" y="0"/>
                  </a:moveTo>
                  <a:lnTo>
                    <a:pt x="0" y="11688"/>
                  </a:lnTo>
                  <a:cubicBezTo>
                    <a:pt x="0" y="13271"/>
                    <a:pt x="1271" y="14542"/>
                    <a:pt x="2854" y="14542"/>
                  </a:cubicBezTo>
                  <a:lnTo>
                    <a:pt x="45875" y="14542"/>
                  </a:lnTo>
                  <a:cubicBezTo>
                    <a:pt x="47438" y="14542"/>
                    <a:pt x="48728" y="13271"/>
                    <a:pt x="48728" y="11688"/>
                  </a:cubicBezTo>
                  <a:lnTo>
                    <a:pt x="4872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3" name="Google Shape;3893;p116"/>
            <p:cNvSpPr/>
            <p:nvPr/>
          </p:nvSpPr>
          <p:spPr>
            <a:xfrm>
              <a:off x="3011608" y="3219926"/>
              <a:ext cx="566840" cy="71191"/>
            </a:xfrm>
            <a:custGeom>
              <a:avLst/>
              <a:gdLst/>
              <a:ahLst/>
              <a:cxnLst/>
              <a:rect l="l" t="t" r="r" b="b"/>
              <a:pathLst>
                <a:path w="48729" h="6120" extrusionOk="0">
                  <a:moveTo>
                    <a:pt x="2854" y="1"/>
                  </a:moveTo>
                  <a:cubicBezTo>
                    <a:pt x="1271" y="1"/>
                    <a:pt x="0" y="1291"/>
                    <a:pt x="0" y="2854"/>
                  </a:cubicBezTo>
                  <a:lnTo>
                    <a:pt x="0" y="6119"/>
                  </a:lnTo>
                  <a:lnTo>
                    <a:pt x="48728" y="6119"/>
                  </a:lnTo>
                  <a:lnTo>
                    <a:pt x="48728" y="2854"/>
                  </a:lnTo>
                  <a:cubicBezTo>
                    <a:pt x="48728" y="1291"/>
                    <a:pt x="47438" y="1"/>
                    <a:pt x="4587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4" name="Google Shape;3894;p116"/>
            <p:cNvSpPr/>
            <p:nvPr/>
          </p:nvSpPr>
          <p:spPr>
            <a:xfrm>
              <a:off x="3055044" y="3242901"/>
              <a:ext cx="22509" cy="22509"/>
            </a:xfrm>
            <a:custGeom>
              <a:avLst/>
              <a:gdLst/>
              <a:ahLst/>
              <a:cxnLst/>
              <a:rect l="l" t="t" r="r" b="b"/>
              <a:pathLst>
                <a:path w="1935" h="1935" extrusionOk="0">
                  <a:moveTo>
                    <a:pt x="977" y="0"/>
                  </a:moveTo>
                  <a:cubicBezTo>
                    <a:pt x="430" y="0"/>
                    <a:pt x="0" y="430"/>
                    <a:pt x="0" y="978"/>
                  </a:cubicBezTo>
                  <a:cubicBezTo>
                    <a:pt x="0" y="1505"/>
                    <a:pt x="430" y="1935"/>
                    <a:pt x="977" y="1935"/>
                  </a:cubicBezTo>
                  <a:cubicBezTo>
                    <a:pt x="1504" y="1935"/>
                    <a:pt x="1934" y="1505"/>
                    <a:pt x="1934" y="978"/>
                  </a:cubicBezTo>
                  <a:cubicBezTo>
                    <a:pt x="1934" y="430"/>
                    <a:pt x="1504" y="0"/>
                    <a:pt x="9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5" name="Google Shape;3895;p116"/>
            <p:cNvSpPr/>
            <p:nvPr/>
          </p:nvSpPr>
          <p:spPr>
            <a:xfrm>
              <a:off x="3104145" y="3242901"/>
              <a:ext cx="22521" cy="22509"/>
            </a:xfrm>
            <a:custGeom>
              <a:avLst/>
              <a:gdLst/>
              <a:ahLst/>
              <a:cxnLst/>
              <a:rect l="l" t="t" r="r" b="b"/>
              <a:pathLst>
                <a:path w="1936" h="1935" extrusionOk="0">
                  <a:moveTo>
                    <a:pt x="978" y="0"/>
                  </a:moveTo>
                  <a:cubicBezTo>
                    <a:pt x="431" y="0"/>
                    <a:pt x="1" y="430"/>
                    <a:pt x="1" y="978"/>
                  </a:cubicBezTo>
                  <a:cubicBezTo>
                    <a:pt x="1" y="1505"/>
                    <a:pt x="431" y="1935"/>
                    <a:pt x="978" y="1935"/>
                  </a:cubicBezTo>
                  <a:cubicBezTo>
                    <a:pt x="1505" y="1935"/>
                    <a:pt x="1935" y="1505"/>
                    <a:pt x="1935" y="978"/>
                  </a:cubicBezTo>
                  <a:cubicBezTo>
                    <a:pt x="1935" y="430"/>
                    <a:pt x="1505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6" name="Google Shape;3896;p116"/>
            <p:cNvSpPr/>
            <p:nvPr/>
          </p:nvSpPr>
          <p:spPr>
            <a:xfrm>
              <a:off x="3153257" y="3242901"/>
              <a:ext cx="22521" cy="22509"/>
            </a:xfrm>
            <a:custGeom>
              <a:avLst/>
              <a:gdLst/>
              <a:ahLst/>
              <a:cxnLst/>
              <a:rect l="l" t="t" r="r" b="b"/>
              <a:pathLst>
                <a:path w="1936" h="1935" extrusionOk="0">
                  <a:moveTo>
                    <a:pt x="958" y="0"/>
                  </a:moveTo>
                  <a:cubicBezTo>
                    <a:pt x="431" y="0"/>
                    <a:pt x="1" y="430"/>
                    <a:pt x="1" y="978"/>
                  </a:cubicBezTo>
                  <a:cubicBezTo>
                    <a:pt x="1" y="1505"/>
                    <a:pt x="431" y="1935"/>
                    <a:pt x="958" y="1935"/>
                  </a:cubicBezTo>
                  <a:cubicBezTo>
                    <a:pt x="1505" y="1935"/>
                    <a:pt x="1935" y="1505"/>
                    <a:pt x="1935" y="978"/>
                  </a:cubicBezTo>
                  <a:cubicBezTo>
                    <a:pt x="1935" y="430"/>
                    <a:pt x="1505" y="0"/>
                    <a:pt x="9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7" name="Google Shape;3897;p116"/>
            <p:cNvSpPr/>
            <p:nvPr/>
          </p:nvSpPr>
          <p:spPr>
            <a:xfrm>
              <a:off x="3072318" y="3331575"/>
              <a:ext cx="86872" cy="86627"/>
            </a:xfrm>
            <a:custGeom>
              <a:avLst/>
              <a:gdLst/>
              <a:ahLst/>
              <a:cxnLst/>
              <a:rect l="l" t="t" r="r" b="b"/>
              <a:pathLst>
                <a:path w="7468" h="7447" extrusionOk="0">
                  <a:moveTo>
                    <a:pt x="3733" y="0"/>
                  </a:moveTo>
                  <a:cubicBezTo>
                    <a:pt x="1681" y="0"/>
                    <a:pt x="1" y="1661"/>
                    <a:pt x="1" y="3714"/>
                  </a:cubicBezTo>
                  <a:cubicBezTo>
                    <a:pt x="1" y="5786"/>
                    <a:pt x="1681" y="7446"/>
                    <a:pt x="3733" y="7446"/>
                  </a:cubicBezTo>
                  <a:cubicBezTo>
                    <a:pt x="5805" y="7446"/>
                    <a:pt x="7467" y="5786"/>
                    <a:pt x="7467" y="3714"/>
                  </a:cubicBezTo>
                  <a:cubicBezTo>
                    <a:pt x="7467" y="1661"/>
                    <a:pt x="5805" y="0"/>
                    <a:pt x="37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8" name="Google Shape;3898;p116"/>
            <p:cNvSpPr/>
            <p:nvPr/>
          </p:nvSpPr>
          <p:spPr>
            <a:xfrm>
              <a:off x="3197135" y="3342940"/>
              <a:ext cx="304923" cy="20020"/>
            </a:xfrm>
            <a:custGeom>
              <a:avLst/>
              <a:gdLst/>
              <a:ahLst/>
              <a:cxnLst/>
              <a:rect l="l" t="t" r="r" b="b"/>
              <a:pathLst>
                <a:path w="26213" h="1721" extrusionOk="0">
                  <a:moveTo>
                    <a:pt x="803" y="1"/>
                  </a:moveTo>
                  <a:cubicBezTo>
                    <a:pt x="352" y="1"/>
                    <a:pt x="0" y="352"/>
                    <a:pt x="0" y="801"/>
                  </a:cubicBezTo>
                  <a:lnTo>
                    <a:pt x="0" y="918"/>
                  </a:lnTo>
                  <a:cubicBezTo>
                    <a:pt x="0" y="1369"/>
                    <a:pt x="352" y="1721"/>
                    <a:pt x="803" y="1721"/>
                  </a:cubicBezTo>
                  <a:lnTo>
                    <a:pt x="25410" y="1721"/>
                  </a:lnTo>
                  <a:cubicBezTo>
                    <a:pt x="25840" y="1721"/>
                    <a:pt x="26212" y="1369"/>
                    <a:pt x="26212" y="918"/>
                  </a:cubicBezTo>
                  <a:lnTo>
                    <a:pt x="26212" y="801"/>
                  </a:lnTo>
                  <a:cubicBezTo>
                    <a:pt x="26212" y="352"/>
                    <a:pt x="25840" y="1"/>
                    <a:pt x="254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9" name="Google Shape;3899;p116"/>
            <p:cNvSpPr/>
            <p:nvPr/>
          </p:nvSpPr>
          <p:spPr>
            <a:xfrm>
              <a:off x="3197135" y="3392960"/>
              <a:ext cx="169858" cy="20020"/>
            </a:xfrm>
            <a:custGeom>
              <a:avLst/>
              <a:gdLst/>
              <a:ahLst/>
              <a:cxnLst/>
              <a:rect l="l" t="t" r="r" b="b"/>
              <a:pathLst>
                <a:path w="14602" h="1721" extrusionOk="0">
                  <a:moveTo>
                    <a:pt x="803" y="1"/>
                  </a:moveTo>
                  <a:cubicBezTo>
                    <a:pt x="352" y="1"/>
                    <a:pt x="0" y="352"/>
                    <a:pt x="0" y="801"/>
                  </a:cubicBezTo>
                  <a:lnTo>
                    <a:pt x="0" y="919"/>
                  </a:lnTo>
                  <a:cubicBezTo>
                    <a:pt x="0" y="1369"/>
                    <a:pt x="352" y="1721"/>
                    <a:pt x="803" y="1721"/>
                  </a:cubicBezTo>
                  <a:lnTo>
                    <a:pt x="13820" y="1721"/>
                  </a:lnTo>
                  <a:cubicBezTo>
                    <a:pt x="14250" y="1721"/>
                    <a:pt x="14602" y="1369"/>
                    <a:pt x="14602" y="919"/>
                  </a:cubicBezTo>
                  <a:lnTo>
                    <a:pt x="14602" y="801"/>
                  </a:lnTo>
                  <a:cubicBezTo>
                    <a:pt x="14602" y="352"/>
                    <a:pt x="14250" y="1"/>
                    <a:pt x="138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0" name="Google Shape;3900;p116"/>
            <p:cNvSpPr/>
            <p:nvPr/>
          </p:nvSpPr>
          <p:spPr>
            <a:xfrm>
              <a:off x="3387454" y="3392960"/>
              <a:ext cx="48659" cy="20020"/>
            </a:xfrm>
            <a:custGeom>
              <a:avLst/>
              <a:gdLst/>
              <a:ahLst/>
              <a:cxnLst/>
              <a:rect l="l" t="t" r="r" b="b"/>
              <a:pathLst>
                <a:path w="4183" h="1721" extrusionOk="0">
                  <a:moveTo>
                    <a:pt x="860" y="1"/>
                  </a:moveTo>
                  <a:cubicBezTo>
                    <a:pt x="371" y="1"/>
                    <a:pt x="0" y="392"/>
                    <a:pt x="0" y="861"/>
                  </a:cubicBezTo>
                  <a:cubicBezTo>
                    <a:pt x="0" y="1330"/>
                    <a:pt x="371" y="1721"/>
                    <a:pt x="860" y="1721"/>
                  </a:cubicBezTo>
                  <a:lnTo>
                    <a:pt x="3323" y="1721"/>
                  </a:lnTo>
                  <a:cubicBezTo>
                    <a:pt x="3792" y="1721"/>
                    <a:pt x="4183" y="1330"/>
                    <a:pt x="4183" y="861"/>
                  </a:cubicBezTo>
                  <a:cubicBezTo>
                    <a:pt x="4183" y="392"/>
                    <a:pt x="3792" y="1"/>
                    <a:pt x="33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5000" endPos="2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01" name="Google Shape;3901;p116"/>
          <p:cNvGrpSpPr/>
          <p:nvPr/>
        </p:nvGrpSpPr>
        <p:grpSpPr>
          <a:xfrm>
            <a:off x="844075" y="1297075"/>
            <a:ext cx="1889100" cy="146100"/>
            <a:chOff x="2432300" y="1490925"/>
            <a:chExt cx="1889100" cy="146100"/>
          </a:xfrm>
        </p:grpSpPr>
        <p:sp>
          <p:nvSpPr>
            <p:cNvPr id="3902" name="Google Shape;3902;p116"/>
            <p:cNvSpPr/>
            <p:nvPr/>
          </p:nvSpPr>
          <p:spPr>
            <a:xfrm>
              <a:off x="2432300" y="1490925"/>
              <a:ext cx="1889100" cy="146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03" name="Google Shape;3903;p116"/>
            <p:cNvGrpSpPr/>
            <p:nvPr/>
          </p:nvGrpSpPr>
          <p:grpSpPr>
            <a:xfrm rot="10800000" flipH="1">
              <a:off x="2497649" y="1516972"/>
              <a:ext cx="429322" cy="93999"/>
              <a:chOff x="5795037" y="809024"/>
              <a:chExt cx="431653" cy="94500"/>
            </a:xfrm>
          </p:grpSpPr>
          <p:sp>
            <p:nvSpPr>
              <p:cNvPr id="3904" name="Google Shape;3904;p116"/>
              <p:cNvSpPr/>
              <p:nvPr/>
            </p:nvSpPr>
            <p:spPr>
              <a:xfrm>
                <a:off x="5795037" y="809024"/>
                <a:ext cx="94500" cy="945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5" name="Google Shape;3905;p116"/>
              <p:cNvSpPr/>
              <p:nvPr/>
            </p:nvSpPr>
            <p:spPr>
              <a:xfrm>
                <a:off x="5963614" y="809024"/>
                <a:ext cx="94500" cy="945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6" name="Google Shape;3906;p116"/>
              <p:cNvSpPr/>
              <p:nvPr/>
            </p:nvSpPr>
            <p:spPr>
              <a:xfrm>
                <a:off x="6132190" y="809024"/>
                <a:ext cx="94500" cy="945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07" name="Google Shape;3907;p116"/>
          <p:cNvSpPr/>
          <p:nvPr/>
        </p:nvSpPr>
        <p:spPr>
          <a:xfrm rot="5400000">
            <a:off x="62125" y="2453700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8" name="Google Shape;3908;p116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9" name="Google Shape;3909;p116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0" name="Google Shape;3910;p116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p68"/>
          <p:cNvSpPr/>
          <p:nvPr/>
        </p:nvSpPr>
        <p:spPr>
          <a:xfrm>
            <a:off x="7678745" y="2157024"/>
            <a:ext cx="943514" cy="1288940"/>
          </a:xfrm>
          <a:custGeom>
            <a:avLst/>
            <a:gdLst/>
            <a:ahLst/>
            <a:cxnLst/>
            <a:rect l="l" t="t" r="r" b="b"/>
            <a:pathLst>
              <a:path w="21685" h="29624" extrusionOk="0">
                <a:moveTo>
                  <a:pt x="2926" y="0"/>
                </a:moveTo>
                <a:cubicBezTo>
                  <a:pt x="2543" y="0"/>
                  <a:pt x="2202" y="204"/>
                  <a:pt x="2009" y="397"/>
                </a:cubicBezTo>
                <a:cubicBezTo>
                  <a:pt x="0" y="2406"/>
                  <a:pt x="3424" y="4392"/>
                  <a:pt x="4292" y="5830"/>
                </a:cubicBezTo>
                <a:cubicBezTo>
                  <a:pt x="4862" y="7245"/>
                  <a:pt x="4292" y="8957"/>
                  <a:pt x="3995" y="10395"/>
                </a:cubicBezTo>
                <a:cubicBezTo>
                  <a:pt x="3995" y="11810"/>
                  <a:pt x="4292" y="13248"/>
                  <a:pt x="5707" y="14093"/>
                </a:cubicBezTo>
                <a:cubicBezTo>
                  <a:pt x="6574" y="14663"/>
                  <a:pt x="7419" y="15234"/>
                  <a:pt x="7989" y="16101"/>
                </a:cubicBezTo>
                <a:cubicBezTo>
                  <a:pt x="8857" y="17243"/>
                  <a:pt x="9131" y="18658"/>
                  <a:pt x="9131" y="20096"/>
                </a:cubicBezTo>
                <a:cubicBezTo>
                  <a:pt x="8857" y="21237"/>
                  <a:pt x="8560" y="22652"/>
                  <a:pt x="8560" y="24090"/>
                </a:cubicBezTo>
                <a:cubicBezTo>
                  <a:pt x="8560" y="24935"/>
                  <a:pt x="8560" y="26373"/>
                  <a:pt x="9427" y="27217"/>
                </a:cubicBezTo>
                <a:lnTo>
                  <a:pt x="9427" y="27514"/>
                </a:lnTo>
                <a:cubicBezTo>
                  <a:pt x="10272" y="28358"/>
                  <a:pt x="11413" y="28929"/>
                  <a:pt x="12280" y="29500"/>
                </a:cubicBezTo>
                <a:cubicBezTo>
                  <a:pt x="12530" y="29587"/>
                  <a:pt x="12831" y="29623"/>
                  <a:pt x="13153" y="29623"/>
                </a:cubicBezTo>
                <a:cubicBezTo>
                  <a:pt x="13922" y="29623"/>
                  <a:pt x="14812" y="29419"/>
                  <a:pt x="15408" y="29226"/>
                </a:cubicBezTo>
                <a:cubicBezTo>
                  <a:pt x="17416" y="28655"/>
                  <a:pt x="19402" y="27217"/>
                  <a:pt x="20269" y="25231"/>
                </a:cubicBezTo>
                <a:cubicBezTo>
                  <a:pt x="21684" y="22081"/>
                  <a:pt x="20543" y="18087"/>
                  <a:pt x="17690" y="16101"/>
                </a:cubicBezTo>
                <a:cubicBezTo>
                  <a:pt x="16846" y="15531"/>
                  <a:pt x="15978" y="15234"/>
                  <a:pt x="15408" y="14389"/>
                </a:cubicBezTo>
                <a:cubicBezTo>
                  <a:pt x="14266" y="13248"/>
                  <a:pt x="13992" y="10966"/>
                  <a:pt x="13422" y="9528"/>
                </a:cubicBezTo>
                <a:cubicBezTo>
                  <a:pt x="11413" y="5259"/>
                  <a:pt x="7715" y="7245"/>
                  <a:pt x="6277" y="4689"/>
                </a:cubicBezTo>
                <a:cubicBezTo>
                  <a:pt x="5707" y="3547"/>
                  <a:pt x="5433" y="2680"/>
                  <a:pt x="5136" y="1539"/>
                </a:cubicBezTo>
                <a:cubicBezTo>
                  <a:pt x="4862" y="968"/>
                  <a:pt x="4292" y="124"/>
                  <a:pt x="3424" y="124"/>
                </a:cubicBezTo>
                <a:cubicBezTo>
                  <a:pt x="3256" y="36"/>
                  <a:pt x="3087" y="0"/>
                  <a:pt x="292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dist="19050" dir="5400000" algn="bl" rotWithShape="0">
              <a:schemeClr val="dk1">
                <a:alpha val="22000"/>
              </a:schemeClr>
            </a:outerShdw>
            <a:reflection stA="20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1120;p68"/>
          <p:cNvSpPr/>
          <p:nvPr/>
        </p:nvSpPr>
        <p:spPr>
          <a:xfrm flipH="1">
            <a:off x="546633" y="1601999"/>
            <a:ext cx="943514" cy="1288940"/>
          </a:xfrm>
          <a:custGeom>
            <a:avLst/>
            <a:gdLst/>
            <a:ahLst/>
            <a:cxnLst/>
            <a:rect l="l" t="t" r="r" b="b"/>
            <a:pathLst>
              <a:path w="21685" h="29624" extrusionOk="0">
                <a:moveTo>
                  <a:pt x="2926" y="0"/>
                </a:moveTo>
                <a:cubicBezTo>
                  <a:pt x="2543" y="0"/>
                  <a:pt x="2202" y="204"/>
                  <a:pt x="2009" y="397"/>
                </a:cubicBezTo>
                <a:cubicBezTo>
                  <a:pt x="0" y="2406"/>
                  <a:pt x="3424" y="4392"/>
                  <a:pt x="4292" y="5830"/>
                </a:cubicBezTo>
                <a:cubicBezTo>
                  <a:pt x="4862" y="7245"/>
                  <a:pt x="4292" y="8957"/>
                  <a:pt x="3995" y="10395"/>
                </a:cubicBezTo>
                <a:cubicBezTo>
                  <a:pt x="3995" y="11810"/>
                  <a:pt x="4292" y="13248"/>
                  <a:pt x="5707" y="14093"/>
                </a:cubicBezTo>
                <a:cubicBezTo>
                  <a:pt x="6574" y="14663"/>
                  <a:pt x="7419" y="15234"/>
                  <a:pt x="7989" y="16101"/>
                </a:cubicBezTo>
                <a:cubicBezTo>
                  <a:pt x="8857" y="17243"/>
                  <a:pt x="9131" y="18658"/>
                  <a:pt x="9131" y="20096"/>
                </a:cubicBezTo>
                <a:cubicBezTo>
                  <a:pt x="8857" y="21237"/>
                  <a:pt x="8560" y="22652"/>
                  <a:pt x="8560" y="24090"/>
                </a:cubicBezTo>
                <a:cubicBezTo>
                  <a:pt x="8560" y="24935"/>
                  <a:pt x="8560" y="26373"/>
                  <a:pt x="9427" y="27217"/>
                </a:cubicBezTo>
                <a:lnTo>
                  <a:pt x="9427" y="27514"/>
                </a:lnTo>
                <a:cubicBezTo>
                  <a:pt x="10272" y="28358"/>
                  <a:pt x="11413" y="28929"/>
                  <a:pt x="12280" y="29500"/>
                </a:cubicBezTo>
                <a:cubicBezTo>
                  <a:pt x="12530" y="29587"/>
                  <a:pt x="12831" y="29623"/>
                  <a:pt x="13153" y="29623"/>
                </a:cubicBezTo>
                <a:cubicBezTo>
                  <a:pt x="13922" y="29623"/>
                  <a:pt x="14812" y="29419"/>
                  <a:pt x="15408" y="29226"/>
                </a:cubicBezTo>
                <a:cubicBezTo>
                  <a:pt x="17416" y="28655"/>
                  <a:pt x="19402" y="27217"/>
                  <a:pt x="20269" y="25231"/>
                </a:cubicBezTo>
                <a:cubicBezTo>
                  <a:pt x="21684" y="22081"/>
                  <a:pt x="20543" y="18087"/>
                  <a:pt x="17690" y="16101"/>
                </a:cubicBezTo>
                <a:cubicBezTo>
                  <a:pt x="16846" y="15531"/>
                  <a:pt x="15978" y="15234"/>
                  <a:pt x="15408" y="14389"/>
                </a:cubicBezTo>
                <a:cubicBezTo>
                  <a:pt x="14266" y="13248"/>
                  <a:pt x="13992" y="10966"/>
                  <a:pt x="13422" y="9528"/>
                </a:cubicBezTo>
                <a:cubicBezTo>
                  <a:pt x="11413" y="5259"/>
                  <a:pt x="7715" y="7245"/>
                  <a:pt x="6277" y="4689"/>
                </a:cubicBezTo>
                <a:cubicBezTo>
                  <a:pt x="5707" y="3547"/>
                  <a:pt x="5433" y="2680"/>
                  <a:pt x="5136" y="1539"/>
                </a:cubicBezTo>
                <a:cubicBezTo>
                  <a:pt x="4862" y="968"/>
                  <a:pt x="4292" y="124"/>
                  <a:pt x="3424" y="124"/>
                </a:cubicBezTo>
                <a:cubicBezTo>
                  <a:pt x="3256" y="36"/>
                  <a:pt x="3087" y="0"/>
                  <a:pt x="292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dist="19050" dir="5400000" algn="bl" rotWithShape="0">
              <a:schemeClr val="dk1">
                <a:alpha val="22000"/>
              </a:schemeClr>
            </a:outerShdw>
            <a:reflection stA="20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121;p68"/>
          <p:cNvSpPr/>
          <p:nvPr/>
        </p:nvSpPr>
        <p:spPr>
          <a:xfrm>
            <a:off x="7583488" y="1997113"/>
            <a:ext cx="60951" cy="52551"/>
          </a:xfrm>
          <a:custGeom>
            <a:avLst/>
            <a:gdLst/>
            <a:ahLst/>
            <a:cxnLst/>
            <a:rect l="l" t="t" r="r" b="b"/>
            <a:pathLst>
              <a:path w="1987" h="1713" extrusionOk="0">
                <a:moveTo>
                  <a:pt x="1142" y="1"/>
                </a:moveTo>
                <a:cubicBezTo>
                  <a:pt x="572" y="1"/>
                  <a:pt x="1" y="298"/>
                  <a:pt x="1" y="868"/>
                </a:cubicBezTo>
                <a:cubicBezTo>
                  <a:pt x="1" y="1439"/>
                  <a:pt x="572" y="1713"/>
                  <a:pt x="1142" y="1713"/>
                </a:cubicBezTo>
                <a:cubicBezTo>
                  <a:pt x="1416" y="1713"/>
                  <a:pt x="1987" y="1439"/>
                  <a:pt x="1987" y="868"/>
                </a:cubicBezTo>
                <a:cubicBezTo>
                  <a:pt x="1987" y="298"/>
                  <a:pt x="1416" y="1"/>
                  <a:pt x="114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chemeClr val="dk1">
                <a:alpha val="18000"/>
              </a:schemeClr>
            </a:outerShdw>
            <a:reflection stA="6000" endPos="54000" dist="3810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2" name="Google Shape;1122;p68"/>
          <p:cNvSpPr/>
          <p:nvPr/>
        </p:nvSpPr>
        <p:spPr>
          <a:xfrm>
            <a:off x="962675" y="1358025"/>
            <a:ext cx="7236600" cy="2329800"/>
          </a:xfrm>
          <a:prstGeom prst="roundRect">
            <a:avLst>
              <a:gd name="adj" fmla="val 5229"/>
            </a:avLst>
          </a:prstGeom>
          <a:solidFill>
            <a:schemeClr val="lt1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  <a:reflection stA="9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3" name="Google Shape;1123;p68"/>
          <p:cNvSpPr txBox="1">
            <a:spLocks noGrp="1"/>
          </p:cNvSpPr>
          <p:nvPr>
            <p:ph type="subTitle" idx="1"/>
          </p:nvPr>
        </p:nvSpPr>
        <p:spPr>
          <a:xfrm>
            <a:off x="1231302" y="1803071"/>
            <a:ext cx="6681396" cy="14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Во-первых, индустрия путешествий и туризма с каждым годом растет ошеломляющими темпами. Согласно последним статистическим данным, и если верить цифрам, эта отрасль оценивается примерно в 147,5 миллиардов долларов. Ожидается, что в следующем десятилетии этот показатель увеличится до 260,5 миллиардов долларов.</a:t>
            </a:r>
            <a:endParaRPr sz="1600" dirty="0"/>
          </a:p>
        </p:txBody>
      </p:sp>
      <p:sp>
        <p:nvSpPr>
          <p:cNvPr id="1124" name="Google Shape;1124;p68"/>
          <p:cNvSpPr/>
          <p:nvPr/>
        </p:nvSpPr>
        <p:spPr>
          <a:xfrm>
            <a:off x="5113788" y="3348364"/>
            <a:ext cx="3309000" cy="4368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242888" dist="19050" dir="5400000" algn="bl" rotWithShape="0">
              <a:schemeClr val="dk1">
                <a:alpha val="50000"/>
              </a:schemeClr>
            </a:outerShdw>
            <a:reflection stA="9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26" name="Google Shape;1126;p68"/>
          <p:cNvGrpSpPr/>
          <p:nvPr/>
        </p:nvGrpSpPr>
        <p:grpSpPr>
          <a:xfrm>
            <a:off x="1190564" y="3354617"/>
            <a:ext cx="627083" cy="436814"/>
            <a:chOff x="5779976" y="1418876"/>
            <a:chExt cx="421200" cy="293400"/>
          </a:xfrm>
        </p:grpSpPr>
        <p:sp>
          <p:nvSpPr>
            <p:cNvPr id="1127" name="Google Shape;1127;p68"/>
            <p:cNvSpPr/>
            <p:nvPr/>
          </p:nvSpPr>
          <p:spPr>
            <a:xfrm>
              <a:off x="5779976" y="1418876"/>
              <a:ext cx="421200" cy="293400"/>
            </a:xfrm>
            <a:prstGeom prst="wedgeRoundRectCallout">
              <a:avLst>
                <a:gd name="adj1" fmla="val -17374"/>
                <a:gd name="adj2" fmla="val 73101"/>
                <a:gd name="adj3" fmla="val 0"/>
              </a:avLst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68"/>
            <p:cNvSpPr/>
            <p:nvPr/>
          </p:nvSpPr>
          <p:spPr>
            <a:xfrm>
              <a:off x="5908478" y="1501513"/>
              <a:ext cx="157557" cy="139114"/>
            </a:xfrm>
            <a:custGeom>
              <a:avLst/>
              <a:gdLst/>
              <a:ahLst/>
              <a:cxnLst/>
              <a:rect l="l" t="t" r="r" b="b"/>
              <a:pathLst>
                <a:path w="19273" h="17017" extrusionOk="0">
                  <a:moveTo>
                    <a:pt x="5119" y="1"/>
                  </a:moveTo>
                  <a:cubicBezTo>
                    <a:pt x="2198" y="1"/>
                    <a:pt x="0" y="2389"/>
                    <a:pt x="0" y="5554"/>
                  </a:cubicBezTo>
                  <a:cubicBezTo>
                    <a:pt x="0" y="8974"/>
                    <a:pt x="2744" y="11311"/>
                    <a:pt x="6902" y="14855"/>
                  </a:cubicBezTo>
                  <a:cubicBezTo>
                    <a:pt x="7607" y="15458"/>
                    <a:pt x="8408" y="16138"/>
                    <a:pt x="9239" y="16867"/>
                  </a:cubicBezTo>
                  <a:cubicBezTo>
                    <a:pt x="9352" y="16966"/>
                    <a:pt x="9493" y="17016"/>
                    <a:pt x="9635" y="17016"/>
                  </a:cubicBezTo>
                  <a:cubicBezTo>
                    <a:pt x="9776" y="17016"/>
                    <a:pt x="9918" y="16966"/>
                    <a:pt x="10031" y="16867"/>
                  </a:cubicBezTo>
                  <a:cubicBezTo>
                    <a:pt x="10862" y="16138"/>
                    <a:pt x="11663" y="15458"/>
                    <a:pt x="12370" y="14855"/>
                  </a:cubicBezTo>
                  <a:cubicBezTo>
                    <a:pt x="16526" y="11314"/>
                    <a:pt x="19272" y="8974"/>
                    <a:pt x="19272" y="5554"/>
                  </a:cubicBezTo>
                  <a:cubicBezTo>
                    <a:pt x="19272" y="2389"/>
                    <a:pt x="17071" y="1"/>
                    <a:pt x="14153" y="1"/>
                  </a:cubicBezTo>
                  <a:cubicBezTo>
                    <a:pt x="13105" y="1"/>
                    <a:pt x="12148" y="332"/>
                    <a:pt x="11301" y="986"/>
                  </a:cubicBezTo>
                  <a:cubicBezTo>
                    <a:pt x="10491" y="1612"/>
                    <a:pt x="9952" y="2410"/>
                    <a:pt x="9636" y="2991"/>
                  </a:cubicBezTo>
                  <a:cubicBezTo>
                    <a:pt x="9317" y="2410"/>
                    <a:pt x="8778" y="1612"/>
                    <a:pt x="7968" y="986"/>
                  </a:cubicBezTo>
                  <a:cubicBezTo>
                    <a:pt x="7122" y="332"/>
                    <a:pt x="6164" y="1"/>
                    <a:pt x="51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grpSp>
        <p:nvGrpSpPr>
          <p:cNvPr id="1129" name="Google Shape;1129;p68"/>
          <p:cNvGrpSpPr/>
          <p:nvPr/>
        </p:nvGrpSpPr>
        <p:grpSpPr>
          <a:xfrm>
            <a:off x="7531488" y="1224238"/>
            <a:ext cx="891300" cy="486300"/>
            <a:chOff x="6930163" y="1358338"/>
            <a:chExt cx="891300" cy="486300"/>
          </a:xfrm>
        </p:grpSpPr>
        <p:sp>
          <p:nvSpPr>
            <p:cNvPr id="1130" name="Google Shape;1130;p68"/>
            <p:cNvSpPr/>
            <p:nvPr/>
          </p:nvSpPr>
          <p:spPr>
            <a:xfrm>
              <a:off x="6930163" y="1358338"/>
              <a:ext cx="891300" cy="486300"/>
            </a:xfrm>
            <a:prstGeom prst="wedgeRoundRectCallout">
              <a:avLst>
                <a:gd name="adj1" fmla="val -20923"/>
                <a:gd name="adj2" fmla="val 78986"/>
                <a:gd name="adj3" fmla="val 0"/>
              </a:avLst>
            </a:pr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dk1">
                  <a:alpha val="24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1" name="Google Shape;1131;p68"/>
            <p:cNvGrpSpPr/>
            <p:nvPr/>
          </p:nvGrpSpPr>
          <p:grpSpPr>
            <a:xfrm>
              <a:off x="7109579" y="1554476"/>
              <a:ext cx="532464" cy="94014"/>
              <a:chOff x="4703325" y="2297975"/>
              <a:chExt cx="242525" cy="42825"/>
            </a:xfrm>
          </p:grpSpPr>
          <p:sp>
            <p:nvSpPr>
              <p:cNvPr id="1132" name="Google Shape;1132;p68"/>
              <p:cNvSpPr/>
              <p:nvPr/>
            </p:nvSpPr>
            <p:spPr>
              <a:xfrm>
                <a:off x="4703325" y="2297975"/>
                <a:ext cx="5022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2009" h="1713" extrusionOk="0">
                    <a:moveTo>
                      <a:pt x="1141" y="1"/>
                    </a:moveTo>
                    <a:cubicBezTo>
                      <a:pt x="571" y="1"/>
                      <a:pt x="0" y="298"/>
                      <a:pt x="0" y="868"/>
                    </a:cubicBezTo>
                    <a:cubicBezTo>
                      <a:pt x="0" y="1439"/>
                      <a:pt x="571" y="1713"/>
                      <a:pt x="1141" y="1713"/>
                    </a:cubicBezTo>
                    <a:cubicBezTo>
                      <a:pt x="1712" y="1713"/>
                      <a:pt x="2009" y="1439"/>
                      <a:pt x="2009" y="868"/>
                    </a:cubicBezTo>
                    <a:cubicBezTo>
                      <a:pt x="2009" y="298"/>
                      <a:pt x="1712" y="1"/>
                      <a:pt x="114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6000" endPos="54000" dist="3810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3" name="Google Shape;1133;p68"/>
              <p:cNvSpPr/>
              <p:nvPr/>
            </p:nvSpPr>
            <p:spPr>
              <a:xfrm>
                <a:off x="4803175" y="2297975"/>
                <a:ext cx="4282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1713" h="1713" extrusionOk="0">
                    <a:moveTo>
                      <a:pt x="868" y="1"/>
                    </a:moveTo>
                    <a:cubicBezTo>
                      <a:pt x="297" y="1"/>
                      <a:pt x="0" y="298"/>
                      <a:pt x="0" y="868"/>
                    </a:cubicBezTo>
                    <a:cubicBezTo>
                      <a:pt x="0" y="1439"/>
                      <a:pt x="297" y="1713"/>
                      <a:pt x="868" y="1713"/>
                    </a:cubicBezTo>
                    <a:cubicBezTo>
                      <a:pt x="1438" y="1713"/>
                      <a:pt x="1712" y="1439"/>
                      <a:pt x="1712" y="868"/>
                    </a:cubicBezTo>
                    <a:cubicBezTo>
                      <a:pt x="1712" y="298"/>
                      <a:pt x="1438" y="1"/>
                      <a:pt x="8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6000" endPos="54000" dist="3810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4" name="Google Shape;1134;p68"/>
              <p:cNvSpPr/>
              <p:nvPr/>
            </p:nvSpPr>
            <p:spPr>
              <a:xfrm>
                <a:off x="4896175" y="2297975"/>
                <a:ext cx="4967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713" extrusionOk="0">
                    <a:moveTo>
                      <a:pt x="1142" y="1"/>
                    </a:moveTo>
                    <a:cubicBezTo>
                      <a:pt x="572" y="1"/>
                      <a:pt x="1" y="298"/>
                      <a:pt x="1" y="868"/>
                    </a:cubicBezTo>
                    <a:cubicBezTo>
                      <a:pt x="1" y="1439"/>
                      <a:pt x="572" y="1713"/>
                      <a:pt x="1142" y="1713"/>
                    </a:cubicBezTo>
                    <a:cubicBezTo>
                      <a:pt x="1416" y="1713"/>
                      <a:pt x="1987" y="1439"/>
                      <a:pt x="1987" y="868"/>
                    </a:cubicBezTo>
                    <a:cubicBezTo>
                      <a:pt x="1987" y="298"/>
                      <a:pt x="1416" y="1"/>
                      <a:pt x="114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6000" endPos="54000" dist="3810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35" name="Google Shape;1135;p68"/>
          <p:cNvSpPr/>
          <p:nvPr/>
        </p:nvSpPr>
        <p:spPr>
          <a:xfrm>
            <a:off x="8034120" y="3437577"/>
            <a:ext cx="270900" cy="270900"/>
          </a:xfrm>
          <a:prstGeom prst="ellipse">
            <a:avLst/>
          </a:prstGeom>
          <a:solidFill>
            <a:schemeClr val="dk1"/>
          </a:solidFill>
          <a:ln>
            <a:noFill/>
          </a:ln>
          <a:effectLst>
            <a:outerShdw blurRad="157163" dist="85725" dir="5400000" algn="bl" rotWithShape="0">
              <a:schemeClr val="dk1">
                <a:alpha val="38000"/>
              </a:schemeClr>
            </a:outerShdw>
            <a:reflection stA="24000" endPos="30000" dist="1524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6" name="Google Shape;1136;p68"/>
          <p:cNvSpPr/>
          <p:nvPr/>
        </p:nvSpPr>
        <p:spPr>
          <a:xfrm>
            <a:off x="618690" y="2979599"/>
            <a:ext cx="94500" cy="945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57150" dist="19050" dir="5400000" algn="bl" rotWithShape="0">
              <a:srgbClr val="5352EE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7" name="Google Shape;1137;p68"/>
          <p:cNvSpPr/>
          <p:nvPr/>
        </p:nvSpPr>
        <p:spPr>
          <a:xfrm>
            <a:off x="824473" y="3270650"/>
            <a:ext cx="60900" cy="609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57150" dist="19050" dir="5400000" algn="bl" rotWithShape="0">
              <a:srgbClr val="5352EE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8" name="Google Shape;1138;p68"/>
          <p:cNvSpPr/>
          <p:nvPr/>
        </p:nvSpPr>
        <p:spPr>
          <a:xfrm>
            <a:off x="8272090" y="2034524"/>
            <a:ext cx="94500" cy="945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57150" dist="19050" dir="5400000" algn="bl" rotWithShape="0">
              <a:srgbClr val="5352EE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39" name="Google Shape;1139;p68"/>
          <p:cNvGrpSpPr/>
          <p:nvPr/>
        </p:nvGrpSpPr>
        <p:grpSpPr>
          <a:xfrm>
            <a:off x="1131900" y="1506184"/>
            <a:ext cx="2008800" cy="146100"/>
            <a:chOff x="847125" y="3296850"/>
            <a:chExt cx="2008800" cy="146100"/>
          </a:xfrm>
        </p:grpSpPr>
        <p:sp>
          <p:nvSpPr>
            <p:cNvPr id="1140" name="Google Shape;1140;p68"/>
            <p:cNvSpPr/>
            <p:nvPr/>
          </p:nvSpPr>
          <p:spPr>
            <a:xfrm>
              <a:off x="847125" y="3296850"/>
              <a:ext cx="2008800" cy="146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41" name="Google Shape;1141;p68"/>
            <p:cNvGrpSpPr/>
            <p:nvPr/>
          </p:nvGrpSpPr>
          <p:grpSpPr>
            <a:xfrm rot="10800000" flipH="1">
              <a:off x="878209" y="3322949"/>
              <a:ext cx="429322" cy="93999"/>
              <a:chOff x="5795037" y="809024"/>
              <a:chExt cx="431653" cy="94500"/>
            </a:xfrm>
          </p:grpSpPr>
          <p:sp>
            <p:nvSpPr>
              <p:cNvPr id="1142" name="Google Shape;1142;p68"/>
              <p:cNvSpPr/>
              <p:nvPr/>
            </p:nvSpPr>
            <p:spPr>
              <a:xfrm>
                <a:off x="5795037" y="809024"/>
                <a:ext cx="94500" cy="945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3" name="Google Shape;1143;p68"/>
              <p:cNvSpPr/>
              <p:nvPr/>
            </p:nvSpPr>
            <p:spPr>
              <a:xfrm>
                <a:off x="5963614" y="809024"/>
                <a:ext cx="94500" cy="945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4" name="Google Shape;1144;p68"/>
              <p:cNvSpPr/>
              <p:nvPr/>
            </p:nvSpPr>
            <p:spPr>
              <a:xfrm>
                <a:off x="6132190" y="809024"/>
                <a:ext cx="94500" cy="945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45" name="Google Shape;1145;p68"/>
          <p:cNvSpPr/>
          <p:nvPr/>
        </p:nvSpPr>
        <p:spPr>
          <a:xfrm rot="5400000">
            <a:off x="62125" y="2453700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6" name="Google Shape;1146;p68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7" name="Google Shape;1147;p68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8" name="Google Shape;1148;p68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3" name="Google Shape;1153;p69"/>
          <p:cNvGrpSpPr/>
          <p:nvPr/>
        </p:nvGrpSpPr>
        <p:grpSpPr>
          <a:xfrm>
            <a:off x="1039496" y="1247175"/>
            <a:ext cx="1781264" cy="2440669"/>
            <a:chOff x="1039496" y="1247175"/>
            <a:chExt cx="1781264" cy="2440669"/>
          </a:xfrm>
        </p:grpSpPr>
        <p:sp>
          <p:nvSpPr>
            <p:cNvPr id="1154" name="Google Shape;1154;p69"/>
            <p:cNvSpPr/>
            <p:nvPr/>
          </p:nvSpPr>
          <p:spPr>
            <a:xfrm>
              <a:off x="1877245" y="2157024"/>
              <a:ext cx="943514" cy="1288940"/>
            </a:xfrm>
            <a:custGeom>
              <a:avLst/>
              <a:gdLst/>
              <a:ahLst/>
              <a:cxnLst/>
              <a:rect l="l" t="t" r="r" b="b"/>
              <a:pathLst>
                <a:path w="21685" h="29624" extrusionOk="0">
                  <a:moveTo>
                    <a:pt x="2926" y="0"/>
                  </a:moveTo>
                  <a:cubicBezTo>
                    <a:pt x="2543" y="0"/>
                    <a:pt x="2202" y="204"/>
                    <a:pt x="2009" y="397"/>
                  </a:cubicBezTo>
                  <a:cubicBezTo>
                    <a:pt x="0" y="2406"/>
                    <a:pt x="3424" y="4392"/>
                    <a:pt x="4292" y="5830"/>
                  </a:cubicBezTo>
                  <a:cubicBezTo>
                    <a:pt x="4862" y="7245"/>
                    <a:pt x="4292" y="8957"/>
                    <a:pt x="3995" y="10395"/>
                  </a:cubicBezTo>
                  <a:cubicBezTo>
                    <a:pt x="3995" y="11810"/>
                    <a:pt x="4292" y="13248"/>
                    <a:pt x="5707" y="14093"/>
                  </a:cubicBezTo>
                  <a:cubicBezTo>
                    <a:pt x="6574" y="14663"/>
                    <a:pt x="7419" y="15234"/>
                    <a:pt x="7989" y="16101"/>
                  </a:cubicBezTo>
                  <a:cubicBezTo>
                    <a:pt x="8857" y="17243"/>
                    <a:pt x="9131" y="18658"/>
                    <a:pt x="9131" y="20096"/>
                  </a:cubicBezTo>
                  <a:cubicBezTo>
                    <a:pt x="8857" y="21237"/>
                    <a:pt x="8560" y="22652"/>
                    <a:pt x="8560" y="24090"/>
                  </a:cubicBezTo>
                  <a:cubicBezTo>
                    <a:pt x="8560" y="24935"/>
                    <a:pt x="8560" y="26373"/>
                    <a:pt x="9427" y="27217"/>
                  </a:cubicBezTo>
                  <a:lnTo>
                    <a:pt x="9427" y="27514"/>
                  </a:lnTo>
                  <a:cubicBezTo>
                    <a:pt x="10272" y="28358"/>
                    <a:pt x="11413" y="28929"/>
                    <a:pt x="12280" y="29500"/>
                  </a:cubicBezTo>
                  <a:cubicBezTo>
                    <a:pt x="12530" y="29587"/>
                    <a:pt x="12831" y="29623"/>
                    <a:pt x="13153" y="29623"/>
                  </a:cubicBezTo>
                  <a:cubicBezTo>
                    <a:pt x="13922" y="29623"/>
                    <a:pt x="14812" y="29419"/>
                    <a:pt x="15408" y="29226"/>
                  </a:cubicBezTo>
                  <a:cubicBezTo>
                    <a:pt x="17416" y="28655"/>
                    <a:pt x="19402" y="27217"/>
                    <a:pt x="20269" y="25231"/>
                  </a:cubicBezTo>
                  <a:cubicBezTo>
                    <a:pt x="21684" y="22081"/>
                    <a:pt x="20543" y="18087"/>
                    <a:pt x="17690" y="16101"/>
                  </a:cubicBezTo>
                  <a:cubicBezTo>
                    <a:pt x="16846" y="15531"/>
                    <a:pt x="15978" y="15234"/>
                    <a:pt x="15408" y="14389"/>
                  </a:cubicBezTo>
                  <a:cubicBezTo>
                    <a:pt x="14266" y="13248"/>
                    <a:pt x="13992" y="10966"/>
                    <a:pt x="13422" y="9528"/>
                  </a:cubicBezTo>
                  <a:cubicBezTo>
                    <a:pt x="11413" y="5259"/>
                    <a:pt x="7715" y="7245"/>
                    <a:pt x="6277" y="4689"/>
                  </a:cubicBezTo>
                  <a:cubicBezTo>
                    <a:pt x="5707" y="3547"/>
                    <a:pt x="5433" y="2680"/>
                    <a:pt x="5136" y="1539"/>
                  </a:cubicBezTo>
                  <a:cubicBezTo>
                    <a:pt x="4862" y="968"/>
                    <a:pt x="4292" y="124"/>
                    <a:pt x="3424" y="124"/>
                  </a:cubicBezTo>
                  <a:cubicBezTo>
                    <a:pt x="3256" y="36"/>
                    <a:pt x="3087" y="0"/>
                    <a:pt x="29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  <a:reflection stA="20000" endPos="30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69"/>
            <p:cNvSpPr/>
            <p:nvPr/>
          </p:nvSpPr>
          <p:spPr>
            <a:xfrm>
              <a:off x="2470590" y="2034524"/>
              <a:ext cx="94500" cy="94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rgbClr val="5352EE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69"/>
            <p:cNvSpPr/>
            <p:nvPr/>
          </p:nvSpPr>
          <p:spPr>
            <a:xfrm>
              <a:off x="1039496" y="2919089"/>
              <a:ext cx="305056" cy="711891"/>
            </a:xfrm>
            <a:custGeom>
              <a:avLst/>
              <a:gdLst/>
              <a:ahLst/>
              <a:cxnLst/>
              <a:rect l="l" t="t" r="r" b="b"/>
              <a:pathLst>
                <a:path w="27098" h="63237" extrusionOk="0">
                  <a:moveTo>
                    <a:pt x="3771" y="1"/>
                  </a:moveTo>
                  <a:cubicBezTo>
                    <a:pt x="3500" y="1"/>
                    <a:pt x="3230" y="34"/>
                    <a:pt x="2976" y="102"/>
                  </a:cubicBezTo>
                  <a:cubicBezTo>
                    <a:pt x="1878" y="406"/>
                    <a:pt x="1116" y="1116"/>
                    <a:pt x="728" y="2214"/>
                  </a:cubicBezTo>
                  <a:cubicBezTo>
                    <a:pt x="1" y="4260"/>
                    <a:pt x="744" y="7083"/>
                    <a:pt x="1878" y="8621"/>
                  </a:cubicBezTo>
                  <a:cubicBezTo>
                    <a:pt x="2216" y="9095"/>
                    <a:pt x="2621" y="9568"/>
                    <a:pt x="3010" y="10024"/>
                  </a:cubicBezTo>
                  <a:cubicBezTo>
                    <a:pt x="3922" y="11123"/>
                    <a:pt x="4887" y="12255"/>
                    <a:pt x="5326" y="13659"/>
                  </a:cubicBezTo>
                  <a:cubicBezTo>
                    <a:pt x="6154" y="16228"/>
                    <a:pt x="5410" y="18426"/>
                    <a:pt x="4684" y="20555"/>
                  </a:cubicBezTo>
                  <a:cubicBezTo>
                    <a:pt x="4294" y="21687"/>
                    <a:pt x="3889" y="22871"/>
                    <a:pt x="3719" y="24122"/>
                  </a:cubicBezTo>
                  <a:cubicBezTo>
                    <a:pt x="3365" y="26725"/>
                    <a:pt x="3922" y="29125"/>
                    <a:pt x="5258" y="30748"/>
                  </a:cubicBezTo>
                  <a:cubicBezTo>
                    <a:pt x="5630" y="31187"/>
                    <a:pt x="6086" y="31593"/>
                    <a:pt x="6509" y="31999"/>
                  </a:cubicBezTo>
                  <a:cubicBezTo>
                    <a:pt x="7134" y="32557"/>
                    <a:pt x="7776" y="33148"/>
                    <a:pt x="8233" y="33876"/>
                  </a:cubicBezTo>
                  <a:cubicBezTo>
                    <a:pt x="9670" y="36073"/>
                    <a:pt x="9146" y="38981"/>
                    <a:pt x="8639" y="40975"/>
                  </a:cubicBezTo>
                  <a:cubicBezTo>
                    <a:pt x="8572" y="41262"/>
                    <a:pt x="8486" y="41550"/>
                    <a:pt x="8419" y="41837"/>
                  </a:cubicBezTo>
                  <a:cubicBezTo>
                    <a:pt x="7895" y="43798"/>
                    <a:pt x="7371" y="45810"/>
                    <a:pt x="7794" y="47737"/>
                  </a:cubicBezTo>
                  <a:cubicBezTo>
                    <a:pt x="8335" y="50171"/>
                    <a:pt x="10228" y="51878"/>
                    <a:pt x="12223" y="53687"/>
                  </a:cubicBezTo>
                  <a:cubicBezTo>
                    <a:pt x="13879" y="55174"/>
                    <a:pt x="15586" y="56712"/>
                    <a:pt x="16516" y="58740"/>
                  </a:cubicBezTo>
                  <a:cubicBezTo>
                    <a:pt x="16719" y="59180"/>
                    <a:pt x="16888" y="59637"/>
                    <a:pt x="17040" y="60077"/>
                  </a:cubicBezTo>
                  <a:cubicBezTo>
                    <a:pt x="17328" y="60870"/>
                    <a:pt x="17598" y="61632"/>
                    <a:pt x="18071" y="62256"/>
                  </a:cubicBezTo>
                  <a:cubicBezTo>
                    <a:pt x="18561" y="62916"/>
                    <a:pt x="19221" y="63237"/>
                    <a:pt x="20082" y="63237"/>
                  </a:cubicBezTo>
                  <a:cubicBezTo>
                    <a:pt x="20522" y="63237"/>
                    <a:pt x="21013" y="63153"/>
                    <a:pt x="21536" y="62984"/>
                  </a:cubicBezTo>
                  <a:cubicBezTo>
                    <a:pt x="22162" y="62781"/>
                    <a:pt x="22838" y="62459"/>
                    <a:pt x="23514" y="62054"/>
                  </a:cubicBezTo>
                  <a:cubicBezTo>
                    <a:pt x="25694" y="60753"/>
                    <a:pt x="27098" y="58251"/>
                    <a:pt x="27030" y="55833"/>
                  </a:cubicBezTo>
                  <a:cubicBezTo>
                    <a:pt x="26963" y="53500"/>
                    <a:pt x="25796" y="51489"/>
                    <a:pt x="24579" y="49342"/>
                  </a:cubicBezTo>
                  <a:cubicBezTo>
                    <a:pt x="23700" y="47838"/>
                    <a:pt x="22804" y="46265"/>
                    <a:pt x="22331" y="44559"/>
                  </a:cubicBezTo>
                  <a:cubicBezTo>
                    <a:pt x="21367" y="41212"/>
                    <a:pt x="22111" y="37696"/>
                    <a:pt x="22838" y="34298"/>
                  </a:cubicBezTo>
                  <a:cubicBezTo>
                    <a:pt x="22922" y="33926"/>
                    <a:pt x="22990" y="33554"/>
                    <a:pt x="23075" y="33182"/>
                  </a:cubicBezTo>
                  <a:cubicBezTo>
                    <a:pt x="23801" y="29616"/>
                    <a:pt x="24292" y="25559"/>
                    <a:pt x="22331" y="22381"/>
                  </a:cubicBezTo>
                  <a:cubicBezTo>
                    <a:pt x="20995" y="20234"/>
                    <a:pt x="18714" y="18831"/>
                    <a:pt x="16516" y="17479"/>
                  </a:cubicBezTo>
                  <a:cubicBezTo>
                    <a:pt x="14082" y="15974"/>
                    <a:pt x="11563" y="14436"/>
                    <a:pt x="10244" y="11883"/>
                  </a:cubicBezTo>
                  <a:cubicBezTo>
                    <a:pt x="9484" y="10429"/>
                    <a:pt x="9196" y="8773"/>
                    <a:pt x="8926" y="7184"/>
                  </a:cubicBezTo>
                  <a:lnTo>
                    <a:pt x="8842" y="6728"/>
                  </a:lnTo>
                  <a:cubicBezTo>
                    <a:pt x="8554" y="5054"/>
                    <a:pt x="8182" y="3314"/>
                    <a:pt x="7168" y="1928"/>
                  </a:cubicBezTo>
                  <a:cubicBezTo>
                    <a:pt x="6323" y="760"/>
                    <a:pt x="4988" y="1"/>
                    <a:pt x="37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69"/>
            <p:cNvSpPr/>
            <p:nvPr/>
          </p:nvSpPr>
          <p:spPr>
            <a:xfrm>
              <a:off x="1231447" y="1358016"/>
              <a:ext cx="1196796" cy="2329827"/>
            </a:xfrm>
            <a:custGeom>
              <a:avLst/>
              <a:gdLst/>
              <a:ahLst/>
              <a:cxnLst/>
              <a:rect l="l" t="t" r="r" b="b"/>
              <a:pathLst>
                <a:path w="29993" h="58388" extrusionOk="0">
                  <a:moveTo>
                    <a:pt x="3082" y="1"/>
                  </a:moveTo>
                  <a:cubicBezTo>
                    <a:pt x="1392" y="1"/>
                    <a:pt x="23" y="1576"/>
                    <a:pt x="0" y="3516"/>
                  </a:cubicBezTo>
                  <a:lnTo>
                    <a:pt x="0" y="54850"/>
                  </a:lnTo>
                  <a:cubicBezTo>
                    <a:pt x="0" y="56813"/>
                    <a:pt x="1370" y="58388"/>
                    <a:pt x="3082" y="58388"/>
                  </a:cubicBezTo>
                  <a:lnTo>
                    <a:pt x="26934" y="58388"/>
                  </a:lnTo>
                  <a:cubicBezTo>
                    <a:pt x="28623" y="58388"/>
                    <a:pt x="29993" y="56813"/>
                    <a:pt x="29993" y="54850"/>
                  </a:cubicBezTo>
                  <a:lnTo>
                    <a:pt x="29993" y="3516"/>
                  </a:lnTo>
                  <a:cubicBezTo>
                    <a:pt x="29993" y="1576"/>
                    <a:pt x="28623" y="1"/>
                    <a:pt x="269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  <a:reflection stA="11000" endPos="9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69"/>
            <p:cNvSpPr/>
            <p:nvPr/>
          </p:nvSpPr>
          <p:spPr>
            <a:xfrm>
              <a:off x="1291540" y="1418150"/>
              <a:ext cx="1077487" cy="2209601"/>
            </a:xfrm>
            <a:custGeom>
              <a:avLst/>
              <a:gdLst/>
              <a:ahLst/>
              <a:cxnLst/>
              <a:rect l="l" t="t" r="r" b="b"/>
              <a:pathLst>
                <a:path w="27003" h="55375" extrusionOk="0">
                  <a:moveTo>
                    <a:pt x="2192" y="0"/>
                  </a:moveTo>
                  <a:cubicBezTo>
                    <a:pt x="982" y="0"/>
                    <a:pt x="1" y="982"/>
                    <a:pt x="1" y="2191"/>
                  </a:cubicBezTo>
                  <a:lnTo>
                    <a:pt x="1" y="53183"/>
                  </a:lnTo>
                  <a:cubicBezTo>
                    <a:pt x="1" y="54393"/>
                    <a:pt x="982" y="55374"/>
                    <a:pt x="2192" y="55374"/>
                  </a:cubicBezTo>
                  <a:lnTo>
                    <a:pt x="24812" y="55374"/>
                  </a:lnTo>
                  <a:cubicBezTo>
                    <a:pt x="26021" y="55374"/>
                    <a:pt x="27003" y="54393"/>
                    <a:pt x="27003" y="53183"/>
                  </a:cubicBezTo>
                  <a:lnTo>
                    <a:pt x="27003" y="2191"/>
                  </a:lnTo>
                  <a:cubicBezTo>
                    <a:pt x="27003" y="982"/>
                    <a:pt x="26021" y="0"/>
                    <a:pt x="248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69"/>
            <p:cNvSpPr/>
            <p:nvPr/>
          </p:nvSpPr>
          <p:spPr>
            <a:xfrm>
              <a:off x="1397202" y="1683182"/>
              <a:ext cx="866203" cy="1885353"/>
            </a:xfrm>
            <a:custGeom>
              <a:avLst/>
              <a:gdLst/>
              <a:ahLst/>
              <a:cxnLst/>
              <a:rect l="l" t="t" r="r" b="b"/>
              <a:pathLst>
                <a:path w="21708" h="47249" extrusionOk="0">
                  <a:moveTo>
                    <a:pt x="0" y="0"/>
                  </a:moveTo>
                  <a:lnTo>
                    <a:pt x="0" y="47249"/>
                  </a:lnTo>
                  <a:lnTo>
                    <a:pt x="21707" y="47249"/>
                  </a:lnTo>
                  <a:lnTo>
                    <a:pt x="21707" y="0"/>
                  </a:lnTo>
                  <a:close/>
                </a:path>
              </a:pathLst>
            </a:cu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8099331" scaled="0"/>
            </a:gradFill>
            <a:ln>
              <a:noFill/>
            </a:ln>
            <a:effectLst>
              <a:outerShdw blurRad="57150" dist="19050" dir="5400000" algn="bl" rotWithShape="0">
                <a:schemeClr val="dk1">
                  <a:alpha val="11000"/>
                </a:schemeClr>
              </a:outerShdw>
              <a:reflection stA="10000" endPos="9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69"/>
            <p:cNvSpPr/>
            <p:nvPr/>
          </p:nvSpPr>
          <p:spPr>
            <a:xfrm>
              <a:off x="1598470" y="1407216"/>
              <a:ext cx="487329" cy="84753"/>
            </a:xfrm>
            <a:custGeom>
              <a:avLst/>
              <a:gdLst/>
              <a:ahLst/>
              <a:cxnLst/>
              <a:rect l="l" t="t" r="r" b="b"/>
              <a:pathLst>
                <a:path w="12213" h="2124" extrusionOk="0">
                  <a:moveTo>
                    <a:pt x="1" y="0"/>
                  </a:moveTo>
                  <a:cubicBezTo>
                    <a:pt x="1" y="1164"/>
                    <a:pt x="959" y="2123"/>
                    <a:pt x="2123" y="2123"/>
                  </a:cubicBezTo>
                  <a:lnTo>
                    <a:pt x="10067" y="2123"/>
                  </a:lnTo>
                  <a:cubicBezTo>
                    <a:pt x="11254" y="2123"/>
                    <a:pt x="12212" y="1164"/>
                    <a:pt x="122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69"/>
            <p:cNvSpPr/>
            <p:nvPr/>
          </p:nvSpPr>
          <p:spPr>
            <a:xfrm>
              <a:off x="1073872" y="2093938"/>
              <a:ext cx="1048358" cy="757828"/>
            </a:xfrm>
            <a:custGeom>
              <a:avLst/>
              <a:gdLst/>
              <a:ahLst/>
              <a:cxnLst/>
              <a:rect l="l" t="t" r="r" b="b"/>
              <a:pathLst>
                <a:path w="26273" h="18992" extrusionOk="0">
                  <a:moveTo>
                    <a:pt x="2443" y="1"/>
                  </a:moveTo>
                  <a:cubicBezTo>
                    <a:pt x="1096" y="1"/>
                    <a:pt x="0" y="1073"/>
                    <a:pt x="0" y="2420"/>
                  </a:cubicBezTo>
                  <a:lnTo>
                    <a:pt x="0" y="16549"/>
                  </a:lnTo>
                  <a:cubicBezTo>
                    <a:pt x="0" y="17896"/>
                    <a:pt x="1096" y="18991"/>
                    <a:pt x="2443" y="18991"/>
                  </a:cubicBezTo>
                  <a:lnTo>
                    <a:pt x="23830" y="18991"/>
                  </a:lnTo>
                  <a:cubicBezTo>
                    <a:pt x="25177" y="18991"/>
                    <a:pt x="26272" y="17896"/>
                    <a:pt x="26272" y="16549"/>
                  </a:cubicBezTo>
                  <a:lnTo>
                    <a:pt x="26272" y="2420"/>
                  </a:lnTo>
                  <a:cubicBezTo>
                    <a:pt x="26272" y="1073"/>
                    <a:pt x="25177" y="1"/>
                    <a:pt x="2383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69"/>
            <p:cNvSpPr/>
            <p:nvPr/>
          </p:nvSpPr>
          <p:spPr>
            <a:xfrm>
              <a:off x="1269674" y="2437299"/>
              <a:ext cx="123019" cy="303339"/>
            </a:xfrm>
            <a:custGeom>
              <a:avLst/>
              <a:gdLst/>
              <a:ahLst/>
              <a:cxnLst/>
              <a:rect l="l" t="t" r="r" b="b"/>
              <a:pathLst>
                <a:path w="3083" h="7602" extrusionOk="0">
                  <a:moveTo>
                    <a:pt x="1530" y="1"/>
                  </a:moveTo>
                  <a:cubicBezTo>
                    <a:pt x="686" y="1"/>
                    <a:pt x="1" y="708"/>
                    <a:pt x="1" y="1553"/>
                  </a:cubicBezTo>
                  <a:lnTo>
                    <a:pt x="1" y="6049"/>
                  </a:lnTo>
                  <a:cubicBezTo>
                    <a:pt x="1" y="6917"/>
                    <a:pt x="686" y="7602"/>
                    <a:pt x="1530" y="7602"/>
                  </a:cubicBezTo>
                  <a:cubicBezTo>
                    <a:pt x="2397" y="7602"/>
                    <a:pt x="3082" y="6917"/>
                    <a:pt x="3082" y="6049"/>
                  </a:cubicBezTo>
                  <a:lnTo>
                    <a:pt x="3082" y="1553"/>
                  </a:lnTo>
                  <a:cubicBezTo>
                    <a:pt x="3082" y="708"/>
                    <a:pt x="2397" y="1"/>
                    <a:pt x="15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1000"/>
                </a:schemeClr>
              </a:outerShdw>
              <a:reflection stA="11000" endPos="9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69"/>
            <p:cNvSpPr/>
            <p:nvPr/>
          </p:nvSpPr>
          <p:spPr>
            <a:xfrm>
              <a:off x="1447280" y="2307975"/>
              <a:ext cx="123897" cy="432663"/>
            </a:xfrm>
            <a:custGeom>
              <a:avLst/>
              <a:gdLst/>
              <a:ahLst/>
              <a:cxnLst/>
              <a:rect l="l" t="t" r="r" b="b"/>
              <a:pathLst>
                <a:path w="3105" h="10843" extrusionOk="0">
                  <a:moveTo>
                    <a:pt x="1553" y="1"/>
                  </a:moveTo>
                  <a:cubicBezTo>
                    <a:pt x="686" y="1"/>
                    <a:pt x="1" y="685"/>
                    <a:pt x="1" y="1530"/>
                  </a:cubicBezTo>
                  <a:lnTo>
                    <a:pt x="1" y="9290"/>
                  </a:lnTo>
                  <a:cubicBezTo>
                    <a:pt x="1" y="10158"/>
                    <a:pt x="686" y="10843"/>
                    <a:pt x="1553" y="10843"/>
                  </a:cubicBezTo>
                  <a:cubicBezTo>
                    <a:pt x="2397" y="10843"/>
                    <a:pt x="3105" y="10158"/>
                    <a:pt x="3105" y="9290"/>
                  </a:cubicBezTo>
                  <a:lnTo>
                    <a:pt x="3105" y="1530"/>
                  </a:lnTo>
                  <a:cubicBezTo>
                    <a:pt x="3105" y="685"/>
                    <a:pt x="2397" y="1"/>
                    <a:pt x="15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1000"/>
                </a:schemeClr>
              </a:outerShdw>
              <a:reflection stA="11000" endPos="9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69"/>
            <p:cNvSpPr/>
            <p:nvPr/>
          </p:nvSpPr>
          <p:spPr>
            <a:xfrm>
              <a:off x="1625803" y="2204149"/>
              <a:ext cx="122980" cy="536489"/>
            </a:xfrm>
            <a:custGeom>
              <a:avLst/>
              <a:gdLst/>
              <a:ahLst/>
              <a:cxnLst/>
              <a:rect l="l" t="t" r="r" b="b"/>
              <a:pathLst>
                <a:path w="3082" h="13445" extrusionOk="0">
                  <a:moveTo>
                    <a:pt x="1530" y="0"/>
                  </a:moveTo>
                  <a:cubicBezTo>
                    <a:pt x="685" y="0"/>
                    <a:pt x="1" y="685"/>
                    <a:pt x="1" y="1553"/>
                  </a:cubicBezTo>
                  <a:lnTo>
                    <a:pt x="1" y="11892"/>
                  </a:lnTo>
                  <a:cubicBezTo>
                    <a:pt x="1" y="12760"/>
                    <a:pt x="685" y="13445"/>
                    <a:pt x="1530" y="13445"/>
                  </a:cubicBezTo>
                  <a:cubicBezTo>
                    <a:pt x="2397" y="13445"/>
                    <a:pt x="3082" y="12760"/>
                    <a:pt x="3082" y="11892"/>
                  </a:cubicBezTo>
                  <a:lnTo>
                    <a:pt x="3082" y="1553"/>
                  </a:lnTo>
                  <a:cubicBezTo>
                    <a:pt x="3082" y="685"/>
                    <a:pt x="2397" y="0"/>
                    <a:pt x="153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1000"/>
                </a:schemeClr>
              </a:outerShdw>
              <a:reflection stA="11000" endPos="9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69"/>
            <p:cNvSpPr/>
            <p:nvPr/>
          </p:nvSpPr>
          <p:spPr>
            <a:xfrm>
              <a:off x="1803409" y="2403622"/>
              <a:ext cx="123897" cy="337017"/>
            </a:xfrm>
            <a:custGeom>
              <a:avLst/>
              <a:gdLst/>
              <a:ahLst/>
              <a:cxnLst/>
              <a:rect l="l" t="t" r="r" b="b"/>
              <a:pathLst>
                <a:path w="3105" h="8446" extrusionOk="0">
                  <a:moveTo>
                    <a:pt x="1553" y="0"/>
                  </a:moveTo>
                  <a:cubicBezTo>
                    <a:pt x="685" y="0"/>
                    <a:pt x="0" y="708"/>
                    <a:pt x="0" y="1552"/>
                  </a:cubicBezTo>
                  <a:lnTo>
                    <a:pt x="0" y="6893"/>
                  </a:lnTo>
                  <a:cubicBezTo>
                    <a:pt x="0" y="7761"/>
                    <a:pt x="685" y="8446"/>
                    <a:pt x="1553" y="8446"/>
                  </a:cubicBezTo>
                  <a:cubicBezTo>
                    <a:pt x="2397" y="8446"/>
                    <a:pt x="3105" y="7761"/>
                    <a:pt x="3105" y="6893"/>
                  </a:cubicBezTo>
                  <a:lnTo>
                    <a:pt x="3105" y="1552"/>
                  </a:lnTo>
                  <a:cubicBezTo>
                    <a:pt x="3105" y="708"/>
                    <a:pt x="2397" y="0"/>
                    <a:pt x="15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1000"/>
                </a:schemeClr>
              </a:outerShdw>
              <a:reflection stA="11000" endPos="9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69"/>
            <p:cNvSpPr/>
            <p:nvPr/>
          </p:nvSpPr>
          <p:spPr>
            <a:xfrm>
              <a:off x="2178288" y="1247175"/>
              <a:ext cx="452525" cy="452525"/>
            </a:xfrm>
            <a:custGeom>
              <a:avLst/>
              <a:gdLst/>
              <a:ahLst/>
              <a:cxnLst/>
              <a:rect l="l" t="t" r="r" b="b"/>
              <a:pathLst>
                <a:path w="18101" h="18101" extrusionOk="0">
                  <a:moveTo>
                    <a:pt x="9062" y="1"/>
                  </a:moveTo>
                  <a:cubicBezTo>
                    <a:pt x="4063" y="1"/>
                    <a:pt x="0" y="4041"/>
                    <a:pt x="0" y="9039"/>
                  </a:cubicBezTo>
                  <a:cubicBezTo>
                    <a:pt x="0" y="14038"/>
                    <a:pt x="4063" y="18101"/>
                    <a:pt x="9062" y="18101"/>
                  </a:cubicBezTo>
                  <a:cubicBezTo>
                    <a:pt x="14061" y="18101"/>
                    <a:pt x="18101" y="14038"/>
                    <a:pt x="18101" y="9039"/>
                  </a:cubicBezTo>
                  <a:cubicBezTo>
                    <a:pt x="18101" y="4041"/>
                    <a:pt x="14061" y="1"/>
                    <a:pt x="9062" y="1"/>
                  </a:cubicBezTo>
                  <a:close/>
                </a:path>
              </a:pathLst>
            </a:custGeom>
            <a:gradFill>
              <a:gsLst>
                <a:gs pos="0">
                  <a:srgbClr val="5352EE"/>
                </a:gs>
                <a:gs pos="100000">
                  <a:srgbClr val="7882F3"/>
                </a:gs>
              </a:gsLst>
              <a:lin ang="108014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69"/>
            <p:cNvSpPr/>
            <p:nvPr/>
          </p:nvSpPr>
          <p:spPr>
            <a:xfrm>
              <a:off x="2339188" y="1337325"/>
              <a:ext cx="130700" cy="131275"/>
            </a:xfrm>
            <a:custGeom>
              <a:avLst/>
              <a:gdLst/>
              <a:ahLst/>
              <a:cxnLst/>
              <a:rect l="l" t="t" r="r" b="b"/>
              <a:pathLst>
                <a:path w="5228" h="5251" extrusionOk="0">
                  <a:moveTo>
                    <a:pt x="2626" y="1"/>
                  </a:moveTo>
                  <a:cubicBezTo>
                    <a:pt x="1165" y="1"/>
                    <a:pt x="1" y="1188"/>
                    <a:pt x="1" y="2626"/>
                  </a:cubicBezTo>
                  <a:cubicBezTo>
                    <a:pt x="1" y="4087"/>
                    <a:pt x="1165" y="5251"/>
                    <a:pt x="2626" y="5251"/>
                  </a:cubicBezTo>
                  <a:cubicBezTo>
                    <a:pt x="4064" y="5251"/>
                    <a:pt x="5228" y="4087"/>
                    <a:pt x="5228" y="2626"/>
                  </a:cubicBezTo>
                  <a:cubicBezTo>
                    <a:pt x="5228" y="1188"/>
                    <a:pt x="4064" y="1"/>
                    <a:pt x="26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1000"/>
                </a:schemeClr>
              </a:outerShdw>
              <a:reflection stA="10000" endPos="9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69"/>
            <p:cNvSpPr/>
            <p:nvPr/>
          </p:nvSpPr>
          <p:spPr>
            <a:xfrm>
              <a:off x="2294688" y="1490825"/>
              <a:ext cx="219725" cy="118150"/>
            </a:xfrm>
            <a:custGeom>
              <a:avLst/>
              <a:gdLst/>
              <a:ahLst/>
              <a:cxnLst/>
              <a:rect l="l" t="t" r="r" b="b"/>
              <a:pathLst>
                <a:path w="8789" h="4726" extrusionOk="0">
                  <a:moveTo>
                    <a:pt x="4406" y="1"/>
                  </a:moveTo>
                  <a:cubicBezTo>
                    <a:pt x="2397" y="1"/>
                    <a:pt x="708" y="1256"/>
                    <a:pt x="1" y="2991"/>
                  </a:cubicBezTo>
                  <a:cubicBezTo>
                    <a:pt x="1165" y="4064"/>
                    <a:pt x="2694" y="4726"/>
                    <a:pt x="4406" y="4726"/>
                  </a:cubicBezTo>
                  <a:cubicBezTo>
                    <a:pt x="6095" y="4726"/>
                    <a:pt x="7647" y="4064"/>
                    <a:pt x="8788" y="2991"/>
                  </a:cubicBezTo>
                  <a:cubicBezTo>
                    <a:pt x="8104" y="1256"/>
                    <a:pt x="6392" y="1"/>
                    <a:pt x="44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1000"/>
                </a:schemeClr>
              </a:outerShdw>
              <a:reflection stA="10000" endPos="9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9" name="Google Shape;1169;p69"/>
          <p:cNvSpPr/>
          <p:nvPr/>
        </p:nvSpPr>
        <p:spPr>
          <a:xfrm flipH="1">
            <a:off x="2723300" y="1358025"/>
            <a:ext cx="5710500" cy="2329800"/>
          </a:xfrm>
          <a:prstGeom prst="roundRect">
            <a:avLst>
              <a:gd name="adj" fmla="val 5229"/>
            </a:avLst>
          </a:prstGeom>
          <a:solidFill>
            <a:schemeClr val="lt1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  <a:reflection stA="9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0" name="Google Shape;1170;p69"/>
          <p:cNvSpPr txBox="1">
            <a:spLocks noGrp="1"/>
          </p:cNvSpPr>
          <p:nvPr>
            <p:ph type="subTitle" idx="1"/>
          </p:nvPr>
        </p:nvSpPr>
        <p:spPr>
          <a:xfrm flipH="1">
            <a:off x="2734311" y="1664422"/>
            <a:ext cx="5710500" cy="14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/>
            <a:r>
              <a:rPr lang="ru-RU" sz="1600" dirty="0"/>
              <a:t>Другие статистические данные, опубликованные Всемирной туристской организацией ООН (ЮНВТО), предсказывают, что число международных туристов из других стран увеличилось примерно до 1,2 миллиарда в 2015 году. Все эти цифры и факты указывают на одну важную вещь. Что индустрию путешествий и туризма ждет действительно прибыльный бизнес и большое будущее.</a:t>
            </a:r>
            <a:endParaRPr sz="1600" dirty="0"/>
          </a:p>
        </p:txBody>
      </p:sp>
      <p:sp>
        <p:nvSpPr>
          <p:cNvPr id="1171" name="Google Shape;1171;p69"/>
          <p:cNvSpPr/>
          <p:nvPr/>
        </p:nvSpPr>
        <p:spPr>
          <a:xfrm flipH="1">
            <a:off x="4955588" y="3348364"/>
            <a:ext cx="3309000" cy="4368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242888" dist="19050" dir="5400000" algn="bl" rotWithShape="0">
              <a:schemeClr val="dk1">
                <a:alpha val="50000"/>
              </a:schemeClr>
            </a:outerShdw>
            <a:reflection stA="9000"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3" name="Google Shape;1173;p69"/>
          <p:cNvSpPr/>
          <p:nvPr/>
        </p:nvSpPr>
        <p:spPr>
          <a:xfrm flipH="1">
            <a:off x="5073355" y="3437577"/>
            <a:ext cx="270900" cy="270900"/>
          </a:xfrm>
          <a:prstGeom prst="ellipse">
            <a:avLst/>
          </a:prstGeom>
          <a:solidFill>
            <a:schemeClr val="dk1"/>
          </a:solidFill>
          <a:ln>
            <a:noFill/>
          </a:ln>
          <a:effectLst>
            <a:outerShdw blurRad="157163" dist="85725" dir="5400000" algn="bl" rotWithShape="0">
              <a:schemeClr val="dk1">
                <a:alpha val="38000"/>
              </a:schemeClr>
            </a:outerShdw>
            <a:reflection stA="24000" endPos="30000" dist="1524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4" name="Google Shape;1174;p69"/>
          <p:cNvGrpSpPr/>
          <p:nvPr/>
        </p:nvGrpSpPr>
        <p:grpSpPr>
          <a:xfrm flipH="1">
            <a:off x="6255775" y="978962"/>
            <a:ext cx="2008800" cy="146100"/>
            <a:chOff x="847125" y="3296850"/>
            <a:chExt cx="2008800" cy="146100"/>
          </a:xfrm>
        </p:grpSpPr>
        <p:sp>
          <p:nvSpPr>
            <p:cNvPr id="1175" name="Google Shape;1175;p69"/>
            <p:cNvSpPr/>
            <p:nvPr/>
          </p:nvSpPr>
          <p:spPr>
            <a:xfrm>
              <a:off x="847125" y="3296850"/>
              <a:ext cx="2008800" cy="146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76" name="Google Shape;1176;p69"/>
            <p:cNvGrpSpPr/>
            <p:nvPr/>
          </p:nvGrpSpPr>
          <p:grpSpPr>
            <a:xfrm rot="10800000" flipH="1">
              <a:off x="878209" y="3322949"/>
              <a:ext cx="429322" cy="93999"/>
              <a:chOff x="5795037" y="809024"/>
              <a:chExt cx="431653" cy="94500"/>
            </a:xfrm>
          </p:grpSpPr>
          <p:sp>
            <p:nvSpPr>
              <p:cNvPr id="1177" name="Google Shape;1177;p69"/>
              <p:cNvSpPr/>
              <p:nvPr/>
            </p:nvSpPr>
            <p:spPr>
              <a:xfrm>
                <a:off x="5795037" y="809024"/>
                <a:ext cx="94500" cy="945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8" name="Google Shape;1178;p69"/>
              <p:cNvSpPr/>
              <p:nvPr/>
            </p:nvSpPr>
            <p:spPr>
              <a:xfrm>
                <a:off x="5963614" y="809024"/>
                <a:ext cx="94500" cy="945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9" name="Google Shape;1179;p69"/>
              <p:cNvSpPr/>
              <p:nvPr/>
            </p:nvSpPr>
            <p:spPr>
              <a:xfrm>
                <a:off x="6132190" y="809024"/>
                <a:ext cx="94500" cy="945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rgbClr val="5352EE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80" name="Google Shape;1180;p69"/>
          <p:cNvSpPr/>
          <p:nvPr/>
        </p:nvSpPr>
        <p:spPr>
          <a:xfrm rot="5400000">
            <a:off x="62125" y="2453700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1" name="Google Shape;1181;p69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2" name="Google Shape;1182;p69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3" name="Google Shape;1183;p69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84" name="Google Shape;1184;p69"/>
          <p:cNvGrpSpPr/>
          <p:nvPr/>
        </p:nvGrpSpPr>
        <p:grpSpPr>
          <a:xfrm>
            <a:off x="3951888" y="954913"/>
            <a:ext cx="891300" cy="486300"/>
            <a:chOff x="6930163" y="1358338"/>
            <a:chExt cx="891300" cy="486300"/>
          </a:xfrm>
        </p:grpSpPr>
        <p:sp>
          <p:nvSpPr>
            <p:cNvPr id="1185" name="Google Shape;1185;p69"/>
            <p:cNvSpPr/>
            <p:nvPr/>
          </p:nvSpPr>
          <p:spPr>
            <a:xfrm>
              <a:off x="6930163" y="1358338"/>
              <a:ext cx="891300" cy="486300"/>
            </a:xfrm>
            <a:prstGeom prst="wedgeRoundRectCallout">
              <a:avLst>
                <a:gd name="adj1" fmla="val -20923"/>
                <a:gd name="adj2" fmla="val 78986"/>
                <a:gd name="adj3" fmla="val 0"/>
              </a:avLst>
            </a:pr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dk1">
                  <a:alpha val="24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86" name="Google Shape;1186;p69"/>
            <p:cNvGrpSpPr/>
            <p:nvPr/>
          </p:nvGrpSpPr>
          <p:grpSpPr>
            <a:xfrm>
              <a:off x="7109579" y="1554476"/>
              <a:ext cx="532464" cy="94014"/>
              <a:chOff x="4703325" y="2297975"/>
              <a:chExt cx="242525" cy="42825"/>
            </a:xfrm>
          </p:grpSpPr>
          <p:sp>
            <p:nvSpPr>
              <p:cNvPr id="1187" name="Google Shape;1187;p69"/>
              <p:cNvSpPr/>
              <p:nvPr/>
            </p:nvSpPr>
            <p:spPr>
              <a:xfrm>
                <a:off x="4703325" y="2297975"/>
                <a:ext cx="5022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2009" h="1713" extrusionOk="0">
                    <a:moveTo>
                      <a:pt x="1141" y="1"/>
                    </a:moveTo>
                    <a:cubicBezTo>
                      <a:pt x="571" y="1"/>
                      <a:pt x="0" y="298"/>
                      <a:pt x="0" y="868"/>
                    </a:cubicBezTo>
                    <a:cubicBezTo>
                      <a:pt x="0" y="1439"/>
                      <a:pt x="571" y="1713"/>
                      <a:pt x="1141" y="1713"/>
                    </a:cubicBezTo>
                    <a:cubicBezTo>
                      <a:pt x="1712" y="1713"/>
                      <a:pt x="2009" y="1439"/>
                      <a:pt x="2009" y="868"/>
                    </a:cubicBezTo>
                    <a:cubicBezTo>
                      <a:pt x="2009" y="298"/>
                      <a:pt x="1712" y="1"/>
                      <a:pt x="114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6000" endPos="54000" dist="3810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8" name="Google Shape;1188;p69"/>
              <p:cNvSpPr/>
              <p:nvPr/>
            </p:nvSpPr>
            <p:spPr>
              <a:xfrm>
                <a:off x="4803175" y="2297975"/>
                <a:ext cx="4282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1713" h="1713" extrusionOk="0">
                    <a:moveTo>
                      <a:pt x="868" y="1"/>
                    </a:moveTo>
                    <a:cubicBezTo>
                      <a:pt x="297" y="1"/>
                      <a:pt x="0" y="298"/>
                      <a:pt x="0" y="868"/>
                    </a:cubicBezTo>
                    <a:cubicBezTo>
                      <a:pt x="0" y="1439"/>
                      <a:pt x="297" y="1713"/>
                      <a:pt x="868" y="1713"/>
                    </a:cubicBezTo>
                    <a:cubicBezTo>
                      <a:pt x="1438" y="1713"/>
                      <a:pt x="1712" y="1439"/>
                      <a:pt x="1712" y="868"/>
                    </a:cubicBezTo>
                    <a:cubicBezTo>
                      <a:pt x="1712" y="298"/>
                      <a:pt x="1438" y="1"/>
                      <a:pt x="8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6000" endPos="54000" dist="3810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9" name="Google Shape;1189;p69"/>
              <p:cNvSpPr/>
              <p:nvPr/>
            </p:nvSpPr>
            <p:spPr>
              <a:xfrm>
                <a:off x="4896175" y="2297975"/>
                <a:ext cx="4967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713" extrusionOk="0">
                    <a:moveTo>
                      <a:pt x="1142" y="1"/>
                    </a:moveTo>
                    <a:cubicBezTo>
                      <a:pt x="572" y="1"/>
                      <a:pt x="1" y="298"/>
                      <a:pt x="1" y="868"/>
                    </a:cubicBezTo>
                    <a:cubicBezTo>
                      <a:pt x="1" y="1439"/>
                      <a:pt x="572" y="1713"/>
                      <a:pt x="1142" y="1713"/>
                    </a:cubicBezTo>
                    <a:cubicBezTo>
                      <a:pt x="1416" y="1713"/>
                      <a:pt x="1987" y="1439"/>
                      <a:pt x="1987" y="868"/>
                    </a:cubicBezTo>
                    <a:cubicBezTo>
                      <a:pt x="1987" y="298"/>
                      <a:pt x="1416" y="1"/>
                      <a:pt x="114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6000" endPos="54000" dist="3810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90" name="Google Shape;1190;p69"/>
          <p:cNvGrpSpPr/>
          <p:nvPr/>
        </p:nvGrpSpPr>
        <p:grpSpPr>
          <a:xfrm>
            <a:off x="3110689" y="3597892"/>
            <a:ext cx="627083" cy="436814"/>
            <a:chOff x="5779976" y="1418876"/>
            <a:chExt cx="421200" cy="293400"/>
          </a:xfrm>
        </p:grpSpPr>
        <p:sp>
          <p:nvSpPr>
            <p:cNvPr id="1191" name="Google Shape;1191;p69"/>
            <p:cNvSpPr/>
            <p:nvPr/>
          </p:nvSpPr>
          <p:spPr>
            <a:xfrm>
              <a:off x="5779976" y="1418876"/>
              <a:ext cx="421200" cy="293400"/>
            </a:xfrm>
            <a:prstGeom prst="wedgeRoundRectCallout">
              <a:avLst>
                <a:gd name="adj1" fmla="val -17374"/>
                <a:gd name="adj2" fmla="val 73101"/>
                <a:gd name="adj3" fmla="val 0"/>
              </a:avLst>
            </a:pr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69"/>
            <p:cNvSpPr/>
            <p:nvPr/>
          </p:nvSpPr>
          <p:spPr>
            <a:xfrm>
              <a:off x="5908478" y="1501513"/>
              <a:ext cx="157557" cy="139114"/>
            </a:xfrm>
            <a:custGeom>
              <a:avLst/>
              <a:gdLst/>
              <a:ahLst/>
              <a:cxnLst/>
              <a:rect l="l" t="t" r="r" b="b"/>
              <a:pathLst>
                <a:path w="19273" h="17017" extrusionOk="0">
                  <a:moveTo>
                    <a:pt x="5119" y="1"/>
                  </a:moveTo>
                  <a:cubicBezTo>
                    <a:pt x="2198" y="1"/>
                    <a:pt x="0" y="2389"/>
                    <a:pt x="0" y="5554"/>
                  </a:cubicBezTo>
                  <a:cubicBezTo>
                    <a:pt x="0" y="8974"/>
                    <a:pt x="2744" y="11311"/>
                    <a:pt x="6902" y="14855"/>
                  </a:cubicBezTo>
                  <a:cubicBezTo>
                    <a:pt x="7607" y="15458"/>
                    <a:pt x="8408" y="16138"/>
                    <a:pt x="9239" y="16867"/>
                  </a:cubicBezTo>
                  <a:cubicBezTo>
                    <a:pt x="9352" y="16966"/>
                    <a:pt x="9493" y="17016"/>
                    <a:pt x="9635" y="17016"/>
                  </a:cubicBezTo>
                  <a:cubicBezTo>
                    <a:pt x="9776" y="17016"/>
                    <a:pt x="9918" y="16966"/>
                    <a:pt x="10031" y="16867"/>
                  </a:cubicBezTo>
                  <a:cubicBezTo>
                    <a:pt x="10862" y="16138"/>
                    <a:pt x="11663" y="15458"/>
                    <a:pt x="12370" y="14855"/>
                  </a:cubicBezTo>
                  <a:cubicBezTo>
                    <a:pt x="16526" y="11314"/>
                    <a:pt x="19272" y="8974"/>
                    <a:pt x="19272" y="5554"/>
                  </a:cubicBezTo>
                  <a:cubicBezTo>
                    <a:pt x="19272" y="2389"/>
                    <a:pt x="17071" y="1"/>
                    <a:pt x="14153" y="1"/>
                  </a:cubicBezTo>
                  <a:cubicBezTo>
                    <a:pt x="13105" y="1"/>
                    <a:pt x="12148" y="332"/>
                    <a:pt x="11301" y="986"/>
                  </a:cubicBezTo>
                  <a:cubicBezTo>
                    <a:pt x="10491" y="1612"/>
                    <a:pt x="9952" y="2410"/>
                    <a:pt x="9636" y="2991"/>
                  </a:cubicBezTo>
                  <a:cubicBezTo>
                    <a:pt x="9317" y="2410"/>
                    <a:pt x="8778" y="1612"/>
                    <a:pt x="7968" y="986"/>
                  </a:cubicBezTo>
                  <a:cubicBezTo>
                    <a:pt x="7122" y="332"/>
                    <a:pt x="6164" y="1"/>
                    <a:pt x="51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3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Google Shape;1429;p74"/>
          <p:cNvSpPr txBox="1">
            <a:spLocks noGrp="1"/>
          </p:cNvSpPr>
          <p:nvPr>
            <p:ph type="title"/>
          </p:nvPr>
        </p:nvSpPr>
        <p:spPr>
          <a:xfrm>
            <a:off x="-486457" y="776643"/>
            <a:ext cx="868310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3200" i="1" dirty="0"/>
              <a:t>ВЕБ</a:t>
            </a:r>
            <a:r>
              <a:rPr lang="ru-RU" sz="3200" i="1" dirty="0"/>
              <a:t>-ПРИЛОЖЕНИЯ В ТУРИЗМЕ</a:t>
            </a:r>
            <a:endParaRPr sz="3200" i="1" dirty="0"/>
          </a:p>
        </p:txBody>
      </p:sp>
      <p:sp>
        <p:nvSpPr>
          <p:cNvPr id="1430" name="Google Shape;1430;p74"/>
          <p:cNvSpPr txBox="1">
            <a:spLocks noGrp="1"/>
          </p:cNvSpPr>
          <p:nvPr>
            <p:ph type="subTitle" idx="1"/>
          </p:nvPr>
        </p:nvSpPr>
        <p:spPr>
          <a:xfrm>
            <a:off x="3543251" y="2374700"/>
            <a:ext cx="5345376" cy="121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Индустрия туризма стала свидетелем значительных преобразований с распространением веб-приложений. Эти приложения обслуживают как индивидуальных путешественников, так и предприятия в отрасли. 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 это</a:t>
            </a:r>
            <a:r>
              <a:rPr lang="kk-KZ" dirty="0"/>
              <a:t>й перезентации</a:t>
            </a:r>
            <a:r>
              <a:rPr lang="ru-RU" dirty="0"/>
              <a:t> рассматриваются функциональность и возможности веб-приложений в туристическом секторе, подчеркивая, как они улучшают качество путешествий для пользователей и повышают операционную эффективность бизнеса.</a:t>
            </a:r>
            <a:endParaRPr dirty="0"/>
          </a:p>
        </p:txBody>
      </p:sp>
      <p:grpSp>
        <p:nvGrpSpPr>
          <p:cNvPr id="1431" name="Google Shape;1431;p74"/>
          <p:cNvGrpSpPr/>
          <p:nvPr/>
        </p:nvGrpSpPr>
        <p:grpSpPr>
          <a:xfrm>
            <a:off x="329513" y="2770679"/>
            <a:ext cx="3144469" cy="1885119"/>
            <a:chOff x="775177" y="1521287"/>
            <a:chExt cx="3720297" cy="2748441"/>
          </a:xfrm>
        </p:grpSpPr>
        <p:sp>
          <p:nvSpPr>
            <p:cNvPr id="1432" name="Google Shape;1432;p74"/>
            <p:cNvSpPr/>
            <p:nvPr/>
          </p:nvSpPr>
          <p:spPr>
            <a:xfrm>
              <a:off x="1883717" y="3683356"/>
              <a:ext cx="572738" cy="572738"/>
            </a:xfrm>
            <a:custGeom>
              <a:avLst/>
              <a:gdLst/>
              <a:ahLst/>
              <a:cxnLst/>
              <a:rect l="l" t="t" r="r" b="b"/>
              <a:pathLst>
                <a:path w="53179" h="53179" extrusionOk="0">
                  <a:moveTo>
                    <a:pt x="26589" y="0"/>
                  </a:moveTo>
                  <a:cubicBezTo>
                    <a:pt x="11935" y="0"/>
                    <a:pt x="0" y="11934"/>
                    <a:pt x="0" y="26589"/>
                  </a:cubicBezTo>
                  <a:cubicBezTo>
                    <a:pt x="0" y="41243"/>
                    <a:pt x="11935" y="53178"/>
                    <a:pt x="26589" y="53178"/>
                  </a:cubicBezTo>
                  <a:cubicBezTo>
                    <a:pt x="41260" y="53178"/>
                    <a:pt x="53178" y="41243"/>
                    <a:pt x="53178" y="26589"/>
                  </a:cubicBezTo>
                  <a:cubicBezTo>
                    <a:pt x="53178" y="11934"/>
                    <a:pt x="41260" y="0"/>
                    <a:pt x="265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74"/>
            <p:cNvSpPr/>
            <p:nvPr/>
          </p:nvSpPr>
          <p:spPr>
            <a:xfrm>
              <a:off x="1396417" y="1521287"/>
              <a:ext cx="3099056" cy="1997739"/>
            </a:xfrm>
            <a:custGeom>
              <a:avLst/>
              <a:gdLst/>
              <a:ahLst/>
              <a:cxnLst/>
              <a:rect l="l" t="t" r="r" b="b"/>
              <a:pathLst>
                <a:path w="208165" h="134189" extrusionOk="0">
                  <a:moveTo>
                    <a:pt x="4416" y="1"/>
                  </a:moveTo>
                  <a:cubicBezTo>
                    <a:pt x="1982" y="1"/>
                    <a:pt x="1" y="1964"/>
                    <a:pt x="1" y="4399"/>
                  </a:cubicBezTo>
                  <a:lnTo>
                    <a:pt x="1" y="129790"/>
                  </a:lnTo>
                  <a:cubicBezTo>
                    <a:pt x="1" y="132224"/>
                    <a:pt x="1982" y="134188"/>
                    <a:pt x="4416" y="134188"/>
                  </a:cubicBezTo>
                  <a:lnTo>
                    <a:pt x="203766" y="134188"/>
                  </a:lnTo>
                  <a:cubicBezTo>
                    <a:pt x="206200" y="134188"/>
                    <a:pt x="208164" y="132224"/>
                    <a:pt x="208164" y="129790"/>
                  </a:cubicBezTo>
                  <a:lnTo>
                    <a:pt x="208164" y="4399"/>
                  </a:lnTo>
                  <a:cubicBezTo>
                    <a:pt x="208164" y="1964"/>
                    <a:pt x="206200" y="1"/>
                    <a:pt x="20376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74"/>
            <p:cNvSpPr/>
            <p:nvPr/>
          </p:nvSpPr>
          <p:spPr>
            <a:xfrm>
              <a:off x="1553868" y="1979852"/>
              <a:ext cx="998371" cy="1381977"/>
            </a:xfrm>
            <a:custGeom>
              <a:avLst/>
              <a:gdLst/>
              <a:ahLst/>
              <a:cxnLst/>
              <a:rect l="l" t="t" r="r" b="b"/>
              <a:pathLst>
                <a:path w="67061" h="92828" extrusionOk="0">
                  <a:moveTo>
                    <a:pt x="1746" y="1"/>
                  </a:moveTo>
                  <a:cubicBezTo>
                    <a:pt x="790" y="1"/>
                    <a:pt x="0" y="790"/>
                    <a:pt x="0" y="1764"/>
                  </a:cubicBezTo>
                  <a:lnTo>
                    <a:pt x="0" y="91065"/>
                  </a:lnTo>
                  <a:cubicBezTo>
                    <a:pt x="0" y="92039"/>
                    <a:pt x="790" y="92827"/>
                    <a:pt x="1746" y="92827"/>
                  </a:cubicBezTo>
                  <a:lnTo>
                    <a:pt x="65315" y="92827"/>
                  </a:lnTo>
                  <a:cubicBezTo>
                    <a:pt x="66271" y="92827"/>
                    <a:pt x="67061" y="92039"/>
                    <a:pt x="67061" y="91065"/>
                  </a:cubicBezTo>
                  <a:lnTo>
                    <a:pt x="67061" y="1764"/>
                  </a:lnTo>
                  <a:cubicBezTo>
                    <a:pt x="67061" y="790"/>
                    <a:pt x="66271" y="1"/>
                    <a:pt x="653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74"/>
            <p:cNvSpPr/>
            <p:nvPr/>
          </p:nvSpPr>
          <p:spPr>
            <a:xfrm>
              <a:off x="1566850" y="1993102"/>
              <a:ext cx="972392" cy="1355730"/>
            </a:xfrm>
            <a:custGeom>
              <a:avLst/>
              <a:gdLst/>
              <a:ahLst/>
              <a:cxnLst/>
              <a:rect l="l" t="t" r="r" b="b"/>
              <a:pathLst>
                <a:path w="65316" h="91065" extrusionOk="0">
                  <a:moveTo>
                    <a:pt x="874" y="1"/>
                  </a:moveTo>
                  <a:cubicBezTo>
                    <a:pt x="404" y="1"/>
                    <a:pt x="1" y="386"/>
                    <a:pt x="1" y="874"/>
                  </a:cubicBezTo>
                  <a:lnTo>
                    <a:pt x="1" y="90175"/>
                  </a:lnTo>
                  <a:cubicBezTo>
                    <a:pt x="1" y="90662"/>
                    <a:pt x="404" y="91064"/>
                    <a:pt x="874" y="91064"/>
                  </a:cubicBezTo>
                  <a:lnTo>
                    <a:pt x="64443" y="91064"/>
                  </a:lnTo>
                  <a:cubicBezTo>
                    <a:pt x="64913" y="91064"/>
                    <a:pt x="65316" y="90662"/>
                    <a:pt x="65316" y="90175"/>
                  </a:cubicBezTo>
                  <a:lnTo>
                    <a:pt x="65316" y="874"/>
                  </a:lnTo>
                  <a:cubicBezTo>
                    <a:pt x="65316" y="386"/>
                    <a:pt x="64913" y="1"/>
                    <a:pt x="644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74"/>
            <p:cNvSpPr/>
            <p:nvPr/>
          </p:nvSpPr>
          <p:spPr>
            <a:xfrm>
              <a:off x="1566850" y="2519643"/>
              <a:ext cx="972392" cy="829189"/>
            </a:xfrm>
            <a:custGeom>
              <a:avLst/>
              <a:gdLst/>
              <a:ahLst/>
              <a:cxnLst/>
              <a:rect l="l" t="t" r="r" b="b"/>
              <a:pathLst>
                <a:path w="65316" h="55697" extrusionOk="0">
                  <a:moveTo>
                    <a:pt x="18013" y="0"/>
                  </a:moveTo>
                  <a:lnTo>
                    <a:pt x="1" y="26842"/>
                  </a:lnTo>
                  <a:lnTo>
                    <a:pt x="1" y="54807"/>
                  </a:lnTo>
                  <a:cubicBezTo>
                    <a:pt x="1" y="55294"/>
                    <a:pt x="404" y="55696"/>
                    <a:pt x="874" y="55696"/>
                  </a:cubicBezTo>
                  <a:lnTo>
                    <a:pt x="64443" y="55696"/>
                  </a:lnTo>
                  <a:cubicBezTo>
                    <a:pt x="64913" y="55696"/>
                    <a:pt x="65316" y="55294"/>
                    <a:pt x="65316" y="54807"/>
                  </a:cubicBezTo>
                  <a:lnTo>
                    <a:pt x="65316" y="37014"/>
                  </a:lnTo>
                  <a:lnTo>
                    <a:pt x="55378" y="22192"/>
                  </a:lnTo>
                  <a:lnTo>
                    <a:pt x="44148" y="38961"/>
                  </a:lnTo>
                  <a:lnTo>
                    <a:pt x="43174" y="37518"/>
                  </a:lnTo>
                  <a:lnTo>
                    <a:pt x="180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74"/>
            <p:cNvSpPr/>
            <p:nvPr/>
          </p:nvSpPr>
          <p:spPr>
            <a:xfrm>
              <a:off x="1553868" y="1713723"/>
              <a:ext cx="2797406" cy="132454"/>
            </a:xfrm>
            <a:custGeom>
              <a:avLst/>
              <a:gdLst/>
              <a:ahLst/>
              <a:cxnLst/>
              <a:rect l="l" t="t" r="r" b="b"/>
              <a:pathLst>
                <a:path w="187903" h="8897" extrusionOk="0">
                  <a:moveTo>
                    <a:pt x="1746" y="0"/>
                  </a:moveTo>
                  <a:cubicBezTo>
                    <a:pt x="790" y="0"/>
                    <a:pt x="0" y="788"/>
                    <a:pt x="0" y="1762"/>
                  </a:cubicBezTo>
                  <a:lnTo>
                    <a:pt x="0" y="7134"/>
                  </a:lnTo>
                  <a:cubicBezTo>
                    <a:pt x="0" y="8107"/>
                    <a:pt x="790" y="8897"/>
                    <a:pt x="1746" y="8897"/>
                  </a:cubicBezTo>
                  <a:lnTo>
                    <a:pt x="186140" y="8897"/>
                  </a:lnTo>
                  <a:cubicBezTo>
                    <a:pt x="187114" y="8897"/>
                    <a:pt x="187902" y="8107"/>
                    <a:pt x="187902" y="7134"/>
                  </a:cubicBezTo>
                  <a:lnTo>
                    <a:pt x="187902" y="1762"/>
                  </a:lnTo>
                  <a:cubicBezTo>
                    <a:pt x="187902" y="788"/>
                    <a:pt x="187114" y="0"/>
                    <a:pt x="1861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74"/>
            <p:cNvSpPr/>
            <p:nvPr/>
          </p:nvSpPr>
          <p:spPr>
            <a:xfrm>
              <a:off x="1635823" y="1760202"/>
              <a:ext cx="1064352" cy="39497"/>
            </a:xfrm>
            <a:custGeom>
              <a:avLst/>
              <a:gdLst/>
              <a:ahLst/>
              <a:cxnLst/>
              <a:rect l="l" t="t" r="r" b="b"/>
              <a:pathLst>
                <a:path w="71493" h="2653" extrusionOk="0">
                  <a:moveTo>
                    <a:pt x="1310" y="0"/>
                  </a:moveTo>
                  <a:cubicBezTo>
                    <a:pt x="589" y="0"/>
                    <a:pt x="1" y="605"/>
                    <a:pt x="1" y="1326"/>
                  </a:cubicBezTo>
                  <a:cubicBezTo>
                    <a:pt x="1" y="2064"/>
                    <a:pt x="589" y="2653"/>
                    <a:pt x="1310" y="2653"/>
                  </a:cubicBezTo>
                  <a:lnTo>
                    <a:pt x="70184" y="2653"/>
                  </a:lnTo>
                  <a:cubicBezTo>
                    <a:pt x="70905" y="2653"/>
                    <a:pt x="71493" y="2064"/>
                    <a:pt x="71493" y="1326"/>
                  </a:cubicBezTo>
                  <a:cubicBezTo>
                    <a:pt x="71493" y="605"/>
                    <a:pt x="70905" y="0"/>
                    <a:pt x="701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74"/>
            <p:cNvSpPr/>
            <p:nvPr/>
          </p:nvSpPr>
          <p:spPr>
            <a:xfrm>
              <a:off x="2809360" y="1760202"/>
              <a:ext cx="458595" cy="39497"/>
            </a:xfrm>
            <a:custGeom>
              <a:avLst/>
              <a:gdLst/>
              <a:ahLst/>
              <a:cxnLst/>
              <a:rect l="l" t="t" r="r" b="b"/>
              <a:pathLst>
                <a:path w="30804" h="2653" extrusionOk="0">
                  <a:moveTo>
                    <a:pt x="1327" y="0"/>
                  </a:moveTo>
                  <a:cubicBezTo>
                    <a:pt x="605" y="0"/>
                    <a:pt x="1" y="605"/>
                    <a:pt x="1" y="1326"/>
                  </a:cubicBezTo>
                  <a:cubicBezTo>
                    <a:pt x="1" y="2064"/>
                    <a:pt x="605" y="2653"/>
                    <a:pt x="1327" y="2653"/>
                  </a:cubicBezTo>
                  <a:lnTo>
                    <a:pt x="29477" y="2653"/>
                  </a:lnTo>
                  <a:cubicBezTo>
                    <a:pt x="30215" y="2653"/>
                    <a:pt x="30804" y="2064"/>
                    <a:pt x="30804" y="1326"/>
                  </a:cubicBezTo>
                  <a:cubicBezTo>
                    <a:pt x="30804" y="605"/>
                    <a:pt x="30215" y="0"/>
                    <a:pt x="294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74"/>
            <p:cNvSpPr/>
            <p:nvPr/>
          </p:nvSpPr>
          <p:spPr>
            <a:xfrm>
              <a:off x="775177" y="1606057"/>
              <a:ext cx="412845" cy="137159"/>
            </a:xfrm>
            <a:custGeom>
              <a:avLst/>
              <a:gdLst/>
              <a:ahLst/>
              <a:cxnLst/>
              <a:rect l="l" t="t" r="r" b="b"/>
              <a:pathLst>
                <a:path w="27731" h="9213" extrusionOk="0">
                  <a:moveTo>
                    <a:pt x="17852" y="0"/>
                  </a:moveTo>
                  <a:cubicBezTo>
                    <a:pt x="15721" y="0"/>
                    <a:pt x="13587" y="678"/>
                    <a:pt x="12086" y="1877"/>
                  </a:cubicBezTo>
                  <a:cubicBezTo>
                    <a:pt x="10727" y="2951"/>
                    <a:pt x="9367" y="4764"/>
                    <a:pt x="8880" y="6644"/>
                  </a:cubicBezTo>
                  <a:cubicBezTo>
                    <a:pt x="7885" y="5842"/>
                    <a:pt x="6591" y="5407"/>
                    <a:pt x="5303" y="5407"/>
                  </a:cubicBezTo>
                  <a:cubicBezTo>
                    <a:pt x="4787" y="5407"/>
                    <a:pt x="4272" y="5477"/>
                    <a:pt x="3778" y="5621"/>
                  </a:cubicBezTo>
                  <a:cubicBezTo>
                    <a:pt x="2048" y="6124"/>
                    <a:pt x="588" y="7501"/>
                    <a:pt x="0" y="9213"/>
                  </a:cubicBezTo>
                  <a:lnTo>
                    <a:pt x="27730" y="9112"/>
                  </a:lnTo>
                  <a:cubicBezTo>
                    <a:pt x="27244" y="5688"/>
                    <a:pt x="25213" y="2884"/>
                    <a:pt x="22225" y="1122"/>
                  </a:cubicBezTo>
                  <a:cubicBezTo>
                    <a:pt x="20929" y="354"/>
                    <a:pt x="19391" y="0"/>
                    <a:pt x="1785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74"/>
            <p:cNvSpPr/>
            <p:nvPr/>
          </p:nvSpPr>
          <p:spPr>
            <a:xfrm>
              <a:off x="956864" y="1610434"/>
              <a:ext cx="214663" cy="117835"/>
            </a:xfrm>
            <a:custGeom>
              <a:avLst/>
              <a:gdLst/>
              <a:ahLst/>
              <a:cxnLst/>
              <a:rect l="l" t="t" r="r" b="b"/>
              <a:pathLst>
                <a:path w="14419" h="7915" extrusionOk="0">
                  <a:moveTo>
                    <a:pt x="5350" y="1"/>
                  </a:moveTo>
                  <a:cubicBezTo>
                    <a:pt x="4889" y="1"/>
                    <a:pt x="4425" y="35"/>
                    <a:pt x="3962" y="106"/>
                  </a:cubicBezTo>
                  <a:cubicBezTo>
                    <a:pt x="2836" y="291"/>
                    <a:pt x="1728" y="761"/>
                    <a:pt x="990" y="1634"/>
                  </a:cubicBezTo>
                  <a:cubicBezTo>
                    <a:pt x="269" y="2507"/>
                    <a:pt x="0" y="3816"/>
                    <a:pt x="553" y="4806"/>
                  </a:cubicBezTo>
                  <a:cubicBezTo>
                    <a:pt x="990" y="5611"/>
                    <a:pt x="1847" y="6081"/>
                    <a:pt x="2686" y="6451"/>
                  </a:cubicBezTo>
                  <a:cubicBezTo>
                    <a:pt x="4897" y="7410"/>
                    <a:pt x="7319" y="7915"/>
                    <a:pt x="9743" y="7915"/>
                  </a:cubicBezTo>
                  <a:cubicBezTo>
                    <a:pt x="10374" y="7915"/>
                    <a:pt x="11005" y="7880"/>
                    <a:pt x="11632" y="7811"/>
                  </a:cubicBezTo>
                  <a:cubicBezTo>
                    <a:pt x="12153" y="7744"/>
                    <a:pt x="12690" y="7659"/>
                    <a:pt x="13160" y="7424"/>
                  </a:cubicBezTo>
                  <a:cubicBezTo>
                    <a:pt x="13646" y="7207"/>
                    <a:pt x="14067" y="6804"/>
                    <a:pt x="14201" y="6300"/>
                  </a:cubicBezTo>
                  <a:cubicBezTo>
                    <a:pt x="14419" y="5511"/>
                    <a:pt x="13982" y="4705"/>
                    <a:pt x="13479" y="4085"/>
                  </a:cubicBezTo>
                  <a:cubicBezTo>
                    <a:pt x="11532" y="1596"/>
                    <a:pt x="8499" y="1"/>
                    <a:pt x="53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74"/>
            <p:cNvSpPr/>
            <p:nvPr/>
          </p:nvSpPr>
          <p:spPr>
            <a:xfrm>
              <a:off x="813661" y="1689516"/>
              <a:ext cx="66741" cy="38574"/>
            </a:xfrm>
            <a:custGeom>
              <a:avLst/>
              <a:gdLst/>
              <a:ahLst/>
              <a:cxnLst/>
              <a:rect l="l" t="t" r="r" b="b"/>
              <a:pathLst>
                <a:path w="4483" h="2591" extrusionOk="0">
                  <a:moveTo>
                    <a:pt x="2237" y="1"/>
                  </a:moveTo>
                  <a:cubicBezTo>
                    <a:pt x="1529" y="1"/>
                    <a:pt x="520" y="85"/>
                    <a:pt x="219" y="518"/>
                  </a:cubicBezTo>
                  <a:cubicBezTo>
                    <a:pt x="0" y="854"/>
                    <a:pt x="17" y="1307"/>
                    <a:pt x="219" y="1660"/>
                  </a:cubicBezTo>
                  <a:cubicBezTo>
                    <a:pt x="420" y="2012"/>
                    <a:pt x="772" y="2247"/>
                    <a:pt x="1159" y="2381"/>
                  </a:cubicBezTo>
                  <a:cubicBezTo>
                    <a:pt x="1528" y="2533"/>
                    <a:pt x="1931" y="2566"/>
                    <a:pt x="2334" y="2582"/>
                  </a:cubicBezTo>
                  <a:cubicBezTo>
                    <a:pt x="2441" y="2587"/>
                    <a:pt x="2549" y="2591"/>
                    <a:pt x="2658" y="2591"/>
                  </a:cubicBezTo>
                  <a:cubicBezTo>
                    <a:pt x="2940" y="2591"/>
                    <a:pt x="3225" y="2567"/>
                    <a:pt x="3492" y="2482"/>
                  </a:cubicBezTo>
                  <a:cubicBezTo>
                    <a:pt x="3861" y="2365"/>
                    <a:pt x="4197" y="2112"/>
                    <a:pt x="4331" y="1743"/>
                  </a:cubicBezTo>
                  <a:cubicBezTo>
                    <a:pt x="4483" y="1324"/>
                    <a:pt x="4315" y="820"/>
                    <a:pt x="3979" y="501"/>
                  </a:cubicBezTo>
                  <a:cubicBezTo>
                    <a:pt x="3659" y="183"/>
                    <a:pt x="3189" y="48"/>
                    <a:pt x="2737" y="15"/>
                  </a:cubicBezTo>
                  <a:cubicBezTo>
                    <a:pt x="2608" y="7"/>
                    <a:pt x="2434" y="1"/>
                    <a:pt x="22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74"/>
            <p:cNvSpPr/>
            <p:nvPr/>
          </p:nvSpPr>
          <p:spPr>
            <a:xfrm>
              <a:off x="1553868" y="1593507"/>
              <a:ext cx="48250" cy="48489"/>
            </a:xfrm>
            <a:custGeom>
              <a:avLst/>
              <a:gdLst/>
              <a:ahLst/>
              <a:cxnLst/>
              <a:rect l="l" t="t" r="r" b="b"/>
              <a:pathLst>
                <a:path w="3241" h="3257" extrusionOk="0">
                  <a:moveTo>
                    <a:pt x="1612" y="0"/>
                  </a:moveTo>
                  <a:cubicBezTo>
                    <a:pt x="723" y="0"/>
                    <a:pt x="0" y="739"/>
                    <a:pt x="0" y="1629"/>
                  </a:cubicBezTo>
                  <a:cubicBezTo>
                    <a:pt x="0" y="2518"/>
                    <a:pt x="723" y="3257"/>
                    <a:pt x="1612" y="3257"/>
                  </a:cubicBezTo>
                  <a:cubicBezTo>
                    <a:pt x="2518" y="3257"/>
                    <a:pt x="3240" y="2518"/>
                    <a:pt x="3240" y="1629"/>
                  </a:cubicBezTo>
                  <a:cubicBezTo>
                    <a:pt x="3240" y="739"/>
                    <a:pt x="2518" y="0"/>
                    <a:pt x="16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74"/>
            <p:cNvSpPr/>
            <p:nvPr/>
          </p:nvSpPr>
          <p:spPr>
            <a:xfrm>
              <a:off x="1650324" y="1593507"/>
              <a:ext cx="48489" cy="48489"/>
            </a:xfrm>
            <a:custGeom>
              <a:avLst/>
              <a:gdLst/>
              <a:ahLst/>
              <a:cxnLst/>
              <a:rect l="l" t="t" r="r" b="b"/>
              <a:pathLst>
                <a:path w="3257" h="3257" extrusionOk="0">
                  <a:moveTo>
                    <a:pt x="1629" y="0"/>
                  </a:moveTo>
                  <a:cubicBezTo>
                    <a:pt x="723" y="0"/>
                    <a:pt x="0" y="739"/>
                    <a:pt x="0" y="1629"/>
                  </a:cubicBezTo>
                  <a:cubicBezTo>
                    <a:pt x="0" y="2518"/>
                    <a:pt x="723" y="3257"/>
                    <a:pt x="1629" y="3257"/>
                  </a:cubicBezTo>
                  <a:cubicBezTo>
                    <a:pt x="2518" y="3257"/>
                    <a:pt x="3257" y="2518"/>
                    <a:pt x="3257" y="1629"/>
                  </a:cubicBezTo>
                  <a:cubicBezTo>
                    <a:pt x="3257" y="739"/>
                    <a:pt x="2518" y="0"/>
                    <a:pt x="16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74"/>
            <p:cNvSpPr/>
            <p:nvPr/>
          </p:nvSpPr>
          <p:spPr>
            <a:xfrm>
              <a:off x="1746780" y="1593507"/>
              <a:ext cx="48503" cy="48489"/>
            </a:xfrm>
            <a:custGeom>
              <a:avLst/>
              <a:gdLst/>
              <a:ahLst/>
              <a:cxnLst/>
              <a:rect l="l" t="t" r="r" b="b"/>
              <a:pathLst>
                <a:path w="3258" h="3257" extrusionOk="0">
                  <a:moveTo>
                    <a:pt x="1630" y="0"/>
                  </a:moveTo>
                  <a:cubicBezTo>
                    <a:pt x="739" y="0"/>
                    <a:pt x="1" y="739"/>
                    <a:pt x="1" y="1629"/>
                  </a:cubicBezTo>
                  <a:cubicBezTo>
                    <a:pt x="1" y="2518"/>
                    <a:pt x="739" y="3257"/>
                    <a:pt x="1630" y="3257"/>
                  </a:cubicBezTo>
                  <a:cubicBezTo>
                    <a:pt x="2536" y="3257"/>
                    <a:pt x="3257" y="2518"/>
                    <a:pt x="3257" y="1629"/>
                  </a:cubicBezTo>
                  <a:cubicBezTo>
                    <a:pt x="3257" y="739"/>
                    <a:pt x="2536" y="0"/>
                    <a:pt x="16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74"/>
            <p:cNvSpPr/>
            <p:nvPr/>
          </p:nvSpPr>
          <p:spPr>
            <a:xfrm>
              <a:off x="2583350" y="1979850"/>
              <a:ext cx="1767899" cy="1355736"/>
            </a:xfrm>
            <a:custGeom>
              <a:avLst/>
              <a:gdLst/>
              <a:ahLst/>
              <a:cxnLst/>
              <a:rect l="l" t="t" r="r" b="b"/>
              <a:pathLst>
                <a:path w="72617" h="51316" extrusionOk="0">
                  <a:moveTo>
                    <a:pt x="2351" y="0"/>
                  </a:moveTo>
                  <a:cubicBezTo>
                    <a:pt x="1042" y="0"/>
                    <a:pt x="1" y="1058"/>
                    <a:pt x="1" y="2350"/>
                  </a:cubicBezTo>
                  <a:lnTo>
                    <a:pt x="1" y="48966"/>
                  </a:lnTo>
                  <a:cubicBezTo>
                    <a:pt x="1" y="50257"/>
                    <a:pt x="1042" y="51316"/>
                    <a:pt x="2351" y="51316"/>
                  </a:cubicBezTo>
                  <a:lnTo>
                    <a:pt x="70267" y="51316"/>
                  </a:lnTo>
                  <a:cubicBezTo>
                    <a:pt x="71576" y="51316"/>
                    <a:pt x="72617" y="50257"/>
                    <a:pt x="72617" y="48966"/>
                  </a:cubicBezTo>
                  <a:lnTo>
                    <a:pt x="72617" y="2350"/>
                  </a:lnTo>
                  <a:cubicBezTo>
                    <a:pt x="72617" y="1058"/>
                    <a:pt x="71576" y="0"/>
                    <a:pt x="702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74"/>
            <p:cNvSpPr/>
            <p:nvPr/>
          </p:nvSpPr>
          <p:spPr>
            <a:xfrm>
              <a:off x="2898043" y="2191382"/>
              <a:ext cx="1138543" cy="877023"/>
            </a:xfrm>
            <a:custGeom>
              <a:avLst/>
              <a:gdLst/>
              <a:ahLst/>
              <a:cxnLst/>
              <a:rect l="l" t="t" r="r" b="b"/>
              <a:pathLst>
                <a:path w="46766" h="36024" extrusionOk="0">
                  <a:moveTo>
                    <a:pt x="2870" y="0"/>
                  </a:moveTo>
                  <a:cubicBezTo>
                    <a:pt x="1292" y="0"/>
                    <a:pt x="0" y="1276"/>
                    <a:pt x="0" y="2872"/>
                  </a:cubicBezTo>
                  <a:lnTo>
                    <a:pt x="0" y="33136"/>
                  </a:lnTo>
                  <a:cubicBezTo>
                    <a:pt x="0" y="34731"/>
                    <a:pt x="1292" y="36023"/>
                    <a:pt x="2870" y="36023"/>
                  </a:cubicBezTo>
                  <a:cubicBezTo>
                    <a:pt x="4465" y="36023"/>
                    <a:pt x="5741" y="34731"/>
                    <a:pt x="5741" y="33136"/>
                  </a:cubicBezTo>
                  <a:lnTo>
                    <a:pt x="5741" y="2872"/>
                  </a:lnTo>
                  <a:cubicBezTo>
                    <a:pt x="5741" y="1276"/>
                    <a:pt x="4465" y="0"/>
                    <a:pt x="2870" y="0"/>
                  </a:cubicBezTo>
                  <a:close/>
                  <a:moveTo>
                    <a:pt x="16551" y="0"/>
                  </a:moveTo>
                  <a:cubicBezTo>
                    <a:pt x="14956" y="0"/>
                    <a:pt x="13680" y="1276"/>
                    <a:pt x="13680" y="2872"/>
                  </a:cubicBezTo>
                  <a:lnTo>
                    <a:pt x="13680" y="33136"/>
                  </a:lnTo>
                  <a:cubicBezTo>
                    <a:pt x="13680" y="34731"/>
                    <a:pt x="14956" y="36023"/>
                    <a:pt x="16551" y="36023"/>
                  </a:cubicBezTo>
                  <a:cubicBezTo>
                    <a:pt x="18129" y="36023"/>
                    <a:pt x="19421" y="34731"/>
                    <a:pt x="19421" y="33136"/>
                  </a:cubicBezTo>
                  <a:lnTo>
                    <a:pt x="19421" y="2872"/>
                  </a:lnTo>
                  <a:cubicBezTo>
                    <a:pt x="19421" y="1276"/>
                    <a:pt x="18129" y="0"/>
                    <a:pt x="16551" y="0"/>
                  </a:cubicBezTo>
                  <a:close/>
                  <a:moveTo>
                    <a:pt x="30215" y="0"/>
                  </a:moveTo>
                  <a:cubicBezTo>
                    <a:pt x="28637" y="0"/>
                    <a:pt x="27344" y="1276"/>
                    <a:pt x="27344" y="2872"/>
                  </a:cubicBezTo>
                  <a:lnTo>
                    <a:pt x="27344" y="33136"/>
                  </a:lnTo>
                  <a:cubicBezTo>
                    <a:pt x="27344" y="34731"/>
                    <a:pt x="28637" y="36023"/>
                    <a:pt x="30215" y="36023"/>
                  </a:cubicBezTo>
                  <a:cubicBezTo>
                    <a:pt x="31809" y="36023"/>
                    <a:pt x="33085" y="34731"/>
                    <a:pt x="33085" y="33136"/>
                  </a:cubicBezTo>
                  <a:lnTo>
                    <a:pt x="33085" y="2872"/>
                  </a:lnTo>
                  <a:cubicBezTo>
                    <a:pt x="33085" y="1276"/>
                    <a:pt x="31809" y="0"/>
                    <a:pt x="30215" y="0"/>
                  </a:cubicBezTo>
                  <a:close/>
                  <a:moveTo>
                    <a:pt x="43895" y="0"/>
                  </a:moveTo>
                  <a:cubicBezTo>
                    <a:pt x="42317" y="0"/>
                    <a:pt x="41025" y="1276"/>
                    <a:pt x="41025" y="2872"/>
                  </a:cubicBezTo>
                  <a:lnTo>
                    <a:pt x="41025" y="33136"/>
                  </a:lnTo>
                  <a:cubicBezTo>
                    <a:pt x="41025" y="34731"/>
                    <a:pt x="42317" y="36023"/>
                    <a:pt x="43895" y="36023"/>
                  </a:cubicBezTo>
                  <a:cubicBezTo>
                    <a:pt x="45473" y="36023"/>
                    <a:pt x="46766" y="34731"/>
                    <a:pt x="46766" y="33136"/>
                  </a:cubicBezTo>
                  <a:lnTo>
                    <a:pt x="46766" y="2872"/>
                  </a:lnTo>
                  <a:cubicBezTo>
                    <a:pt x="46766" y="1276"/>
                    <a:pt x="45473" y="0"/>
                    <a:pt x="438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74"/>
            <p:cNvSpPr/>
            <p:nvPr/>
          </p:nvSpPr>
          <p:spPr>
            <a:xfrm>
              <a:off x="2898043" y="2398972"/>
              <a:ext cx="1138543" cy="669429"/>
            </a:xfrm>
            <a:custGeom>
              <a:avLst/>
              <a:gdLst/>
              <a:ahLst/>
              <a:cxnLst/>
              <a:rect l="l" t="t" r="r" b="b"/>
              <a:pathLst>
                <a:path w="46766" h="27497" extrusionOk="0">
                  <a:moveTo>
                    <a:pt x="0" y="12456"/>
                  </a:moveTo>
                  <a:lnTo>
                    <a:pt x="0" y="24609"/>
                  </a:lnTo>
                  <a:cubicBezTo>
                    <a:pt x="0" y="26204"/>
                    <a:pt x="1292" y="27496"/>
                    <a:pt x="2870" y="27496"/>
                  </a:cubicBezTo>
                  <a:cubicBezTo>
                    <a:pt x="4465" y="27496"/>
                    <a:pt x="5741" y="26204"/>
                    <a:pt x="5741" y="24609"/>
                  </a:cubicBezTo>
                  <a:lnTo>
                    <a:pt x="5741" y="12456"/>
                  </a:lnTo>
                  <a:close/>
                  <a:moveTo>
                    <a:pt x="13680" y="5994"/>
                  </a:moveTo>
                  <a:lnTo>
                    <a:pt x="13680" y="24609"/>
                  </a:lnTo>
                  <a:cubicBezTo>
                    <a:pt x="13680" y="26204"/>
                    <a:pt x="14956" y="27496"/>
                    <a:pt x="16551" y="27496"/>
                  </a:cubicBezTo>
                  <a:cubicBezTo>
                    <a:pt x="18129" y="27496"/>
                    <a:pt x="19421" y="26204"/>
                    <a:pt x="19421" y="24609"/>
                  </a:cubicBezTo>
                  <a:lnTo>
                    <a:pt x="19421" y="5994"/>
                  </a:lnTo>
                  <a:close/>
                  <a:moveTo>
                    <a:pt x="27344" y="17760"/>
                  </a:moveTo>
                  <a:lnTo>
                    <a:pt x="27344" y="24609"/>
                  </a:lnTo>
                  <a:cubicBezTo>
                    <a:pt x="27344" y="26204"/>
                    <a:pt x="28637" y="27496"/>
                    <a:pt x="30215" y="27496"/>
                  </a:cubicBezTo>
                  <a:cubicBezTo>
                    <a:pt x="31809" y="27496"/>
                    <a:pt x="33085" y="26204"/>
                    <a:pt x="33085" y="24609"/>
                  </a:cubicBezTo>
                  <a:lnTo>
                    <a:pt x="33085" y="17760"/>
                  </a:lnTo>
                  <a:close/>
                  <a:moveTo>
                    <a:pt x="41025" y="1"/>
                  </a:moveTo>
                  <a:lnTo>
                    <a:pt x="41025" y="24609"/>
                  </a:lnTo>
                  <a:cubicBezTo>
                    <a:pt x="41025" y="26204"/>
                    <a:pt x="42317" y="27496"/>
                    <a:pt x="43895" y="27496"/>
                  </a:cubicBezTo>
                  <a:cubicBezTo>
                    <a:pt x="45473" y="27496"/>
                    <a:pt x="46766" y="26204"/>
                    <a:pt x="46766" y="24609"/>
                  </a:cubicBezTo>
                  <a:lnTo>
                    <a:pt x="4676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74"/>
            <p:cNvSpPr/>
            <p:nvPr/>
          </p:nvSpPr>
          <p:spPr>
            <a:xfrm>
              <a:off x="1206259" y="2848776"/>
              <a:ext cx="791702" cy="791702"/>
            </a:xfrm>
            <a:custGeom>
              <a:avLst/>
              <a:gdLst/>
              <a:ahLst/>
              <a:cxnLst/>
              <a:rect l="l" t="t" r="r" b="b"/>
              <a:pathLst>
                <a:path w="53179" h="53179" extrusionOk="0">
                  <a:moveTo>
                    <a:pt x="26589" y="0"/>
                  </a:moveTo>
                  <a:cubicBezTo>
                    <a:pt x="11935" y="0"/>
                    <a:pt x="0" y="11934"/>
                    <a:pt x="0" y="26589"/>
                  </a:cubicBezTo>
                  <a:cubicBezTo>
                    <a:pt x="0" y="41243"/>
                    <a:pt x="11935" y="53178"/>
                    <a:pt x="26589" y="53178"/>
                  </a:cubicBezTo>
                  <a:cubicBezTo>
                    <a:pt x="41260" y="53178"/>
                    <a:pt x="53178" y="41243"/>
                    <a:pt x="53178" y="26589"/>
                  </a:cubicBezTo>
                  <a:cubicBezTo>
                    <a:pt x="53178" y="11934"/>
                    <a:pt x="41260" y="0"/>
                    <a:pt x="265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74"/>
            <p:cNvSpPr/>
            <p:nvPr/>
          </p:nvSpPr>
          <p:spPr>
            <a:xfrm>
              <a:off x="1493380" y="3048700"/>
              <a:ext cx="189950" cy="871901"/>
            </a:xfrm>
            <a:custGeom>
              <a:avLst/>
              <a:gdLst/>
              <a:ahLst/>
              <a:cxnLst/>
              <a:rect l="l" t="t" r="r" b="b"/>
              <a:pathLst>
                <a:path w="12759" h="58566" extrusionOk="0">
                  <a:moveTo>
                    <a:pt x="7303" y="0"/>
                  </a:moveTo>
                  <a:cubicBezTo>
                    <a:pt x="6816" y="0"/>
                    <a:pt x="6431" y="386"/>
                    <a:pt x="6431" y="873"/>
                  </a:cubicBezTo>
                  <a:lnTo>
                    <a:pt x="6431" y="24457"/>
                  </a:lnTo>
                  <a:lnTo>
                    <a:pt x="1596" y="19622"/>
                  </a:lnTo>
                  <a:cubicBezTo>
                    <a:pt x="1420" y="19454"/>
                    <a:pt x="1193" y="19370"/>
                    <a:pt x="969" y="19370"/>
                  </a:cubicBezTo>
                  <a:cubicBezTo>
                    <a:pt x="744" y="19370"/>
                    <a:pt x="522" y="19454"/>
                    <a:pt x="354" y="19622"/>
                  </a:cubicBezTo>
                  <a:cubicBezTo>
                    <a:pt x="1" y="19975"/>
                    <a:pt x="1" y="20529"/>
                    <a:pt x="354" y="20864"/>
                  </a:cubicBezTo>
                  <a:lnTo>
                    <a:pt x="6431" y="26941"/>
                  </a:lnTo>
                  <a:lnTo>
                    <a:pt x="6431" y="57677"/>
                  </a:lnTo>
                  <a:cubicBezTo>
                    <a:pt x="6431" y="58163"/>
                    <a:pt x="6816" y="58566"/>
                    <a:pt x="7303" y="58566"/>
                  </a:cubicBezTo>
                  <a:cubicBezTo>
                    <a:pt x="7790" y="58566"/>
                    <a:pt x="8192" y="58163"/>
                    <a:pt x="8192" y="57677"/>
                  </a:cubicBezTo>
                  <a:lnTo>
                    <a:pt x="8192" y="15343"/>
                  </a:lnTo>
                  <a:lnTo>
                    <a:pt x="12406" y="11129"/>
                  </a:lnTo>
                  <a:cubicBezTo>
                    <a:pt x="12758" y="10777"/>
                    <a:pt x="12758" y="10222"/>
                    <a:pt x="12406" y="9870"/>
                  </a:cubicBezTo>
                  <a:cubicBezTo>
                    <a:pt x="12238" y="9702"/>
                    <a:pt x="12016" y="9618"/>
                    <a:pt x="11791" y="9618"/>
                  </a:cubicBezTo>
                  <a:cubicBezTo>
                    <a:pt x="11567" y="9618"/>
                    <a:pt x="11340" y="9702"/>
                    <a:pt x="11164" y="9870"/>
                  </a:cubicBezTo>
                  <a:lnTo>
                    <a:pt x="8192" y="12858"/>
                  </a:lnTo>
                  <a:lnTo>
                    <a:pt x="8192" y="873"/>
                  </a:lnTo>
                  <a:cubicBezTo>
                    <a:pt x="8192" y="386"/>
                    <a:pt x="7790" y="0"/>
                    <a:pt x="73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74"/>
            <p:cNvSpPr/>
            <p:nvPr/>
          </p:nvSpPr>
          <p:spPr>
            <a:xfrm>
              <a:off x="1454896" y="3851375"/>
              <a:ext cx="290902" cy="418354"/>
            </a:xfrm>
            <a:custGeom>
              <a:avLst/>
              <a:gdLst/>
              <a:ahLst/>
              <a:cxnLst/>
              <a:rect l="l" t="t" r="r" b="b"/>
              <a:pathLst>
                <a:path w="19540" h="28101" extrusionOk="0">
                  <a:moveTo>
                    <a:pt x="1" y="1"/>
                  </a:moveTo>
                  <a:lnTo>
                    <a:pt x="1" y="28101"/>
                  </a:lnTo>
                  <a:lnTo>
                    <a:pt x="19540" y="28101"/>
                  </a:lnTo>
                  <a:lnTo>
                    <a:pt x="19540" y="1"/>
                  </a:ln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chemeClr val="accent2"/>
                </a:gs>
              </a:gsLst>
              <a:lin ang="0" scaled="0"/>
            </a:gra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74"/>
            <p:cNvSpPr/>
            <p:nvPr/>
          </p:nvSpPr>
          <p:spPr>
            <a:xfrm>
              <a:off x="2049401" y="3771015"/>
              <a:ext cx="232662" cy="420617"/>
            </a:xfrm>
            <a:custGeom>
              <a:avLst/>
              <a:gdLst/>
              <a:ahLst/>
              <a:cxnLst/>
              <a:rect l="l" t="t" r="r" b="b"/>
              <a:pathLst>
                <a:path w="15628" h="28253" extrusionOk="0">
                  <a:moveTo>
                    <a:pt x="7973" y="1"/>
                  </a:moveTo>
                  <a:cubicBezTo>
                    <a:pt x="7536" y="1"/>
                    <a:pt x="7184" y="135"/>
                    <a:pt x="6898" y="421"/>
                  </a:cubicBezTo>
                  <a:cubicBezTo>
                    <a:pt x="6614" y="706"/>
                    <a:pt x="6446" y="1075"/>
                    <a:pt x="6446" y="1478"/>
                  </a:cubicBezTo>
                  <a:lnTo>
                    <a:pt x="6446" y="2787"/>
                  </a:lnTo>
                  <a:cubicBezTo>
                    <a:pt x="4817" y="3073"/>
                    <a:pt x="3324" y="3812"/>
                    <a:pt x="2265" y="4902"/>
                  </a:cubicBezTo>
                  <a:cubicBezTo>
                    <a:pt x="1175" y="6044"/>
                    <a:pt x="520" y="7487"/>
                    <a:pt x="520" y="9116"/>
                  </a:cubicBezTo>
                  <a:cubicBezTo>
                    <a:pt x="520" y="10878"/>
                    <a:pt x="1242" y="12339"/>
                    <a:pt x="2686" y="13463"/>
                  </a:cubicBezTo>
                  <a:cubicBezTo>
                    <a:pt x="3910" y="14437"/>
                    <a:pt x="5674" y="15142"/>
                    <a:pt x="8006" y="15578"/>
                  </a:cubicBezTo>
                  <a:lnTo>
                    <a:pt x="8460" y="15713"/>
                  </a:lnTo>
                  <a:cubicBezTo>
                    <a:pt x="9517" y="15965"/>
                    <a:pt x="10206" y="16183"/>
                    <a:pt x="10826" y="16536"/>
                  </a:cubicBezTo>
                  <a:cubicBezTo>
                    <a:pt x="11717" y="17039"/>
                    <a:pt x="12169" y="17778"/>
                    <a:pt x="12169" y="18734"/>
                  </a:cubicBezTo>
                  <a:cubicBezTo>
                    <a:pt x="12169" y="19725"/>
                    <a:pt x="11649" y="20547"/>
                    <a:pt x="10844" y="21102"/>
                  </a:cubicBezTo>
                  <a:cubicBezTo>
                    <a:pt x="10072" y="21672"/>
                    <a:pt x="9013" y="21941"/>
                    <a:pt x="7973" y="21941"/>
                  </a:cubicBezTo>
                  <a:cubicBezTo>
                    <a:pt x="5891" y="21941"/>
                    <a:pt x="4264" y="21084"/>
                    <a:pt x="3290" y="19540"/>
                  </a:cubicBezTo>
                  <a:cubicBezTo>
                    <a:pt x="2719" y="18835"/>
                    <a:pt x="2182" y="18483"/>
                    <a:pt x="1679" y="18483"/>
                  </a:cubicBezTo>
                  <a:cubicBezTo>
                    <a:pt x="1444" y="18483"/>
                    <a:pt x="1191" y="18550"/>
                    <a:pt x="906" y="18718"/>
                  </a:cubicBezTo>
                  <a:cubicBezTo>
                    <a:pt x="486" y="18953"/>
                    <a:pt x="201" y="19255"/>
                    <a:pt x="83" y="19624"/>
                  </a:cubicBezTo>
                  <a:cubicBezTo>
                    <a:pt x="34" y="19808"/>
                    <a:pt x="0" y="20010"/>
                    <a:pt x="0" y="20178"/>
                  </a:cubicBezTo>
                  <a:cubicBezTo>
                    <a:pt x="0" y="20480"/>
                    <a:pt x="67" y="20799"/>
                    <a:pt x="235" y="21102"/>
                  </a:cubicBezTo>
                  <a:cubicBezTo>
                    <a:pt x="705" y="22142"/>
                    <a:pt x="1511" y="23049"/>
                    <a:pt x="2601" y="23837"/>
                  </a:cubicBezTo>
                  <a:cubicBezTo>
                    <a:pt x="3709" y="24627"/>
                    <a:pt x="5002" y="25113"/>
                    <a:pt x="6446" y="25314"/>
                  </a:cubicBezTo>
                  <a:lnTo>
                    <a:pt x="6446" y="26775"/>
                  </a:lnTo>
                  <a:cubicBezTo>
                    <a:pt x="6446" y="27615"/>
                    <a:pt x="7117" y="28252"/>
                    <a:pt x="7957" y="28252"/>
                  </a:cubicBezTo>
                  <a:cubicBezTo>
                    <a:pt x="8778" y="28252"/>
                    <a:pt x="9400" y="27615"/>
                    <a:pt x="9400" y="26775"/>
                  </a:cubicBezTo>
                  <a:lnTo>
                    <a:pt x="9400" y="25281"/>
                  </a:lnTo>
                  <a:cubicBezTo>
                    <a:pt x="11162" y="24996"/>
                    <a:pt x="12740" y="24190"/>
                    <a:pt x="13865" y="22982"/>
                  </a:cubicBezTo>
                  <a:cubicBezTo>
                    <a:pt x="14973" y="21789"/>
                    <a:pt x="15627" y="20229"/>
                    <a:pt x="15627" y="18533"/>
                  </a:cubicBezTo>
                  <a:cubicBezTo>
                    <a:pt x="15627" y="16771"/>
                    <a:pt x="14940" y="15343"/>
                    <a:pt x="13597" y="14253"/>
                  </a:cubicBezTo>
                  <a:cubicBezTo>
                    <a:pt x="12471" y="13346"/>
                    <a:pt x="10961" y="12742"/>
                    <a:pt x="9081" y="12239"/>
                  </a:cubicBezTo>
                  <a:cubicBezTo>
                    <a:pt x="7335" y="11885"/>
                    <a:pt x="6361" y="11617"/>
                    <a:pt x="5539" y="11214"/>
                  </a:cubicBezTo>
                  <a:cubicBezTo>
                    <a:pt x="4566" y="10728"/>
                    <a:pt x="4011" y="10072"/>
                    <a:pt x="4011" y="9083"/>
                  </a:cubicBezTo>
                  <a:cubicBezTo>
                    <a:pt x="4011" y="8192"/>
                    <a:pt x="4432" y="7438"/>
                    <a:pt x="5186" y="6934"/>
                  </a:cubicBezTo>
                  <a:cubicBezTo>
                    <a:pt x="5891" y="6431"/>
                    <a:pt x="6865" y="6145"/>
                    <a:pt x="7923" y="6145"/>
                  </a:cubicBezTo>
                  <a:cubicBezTo>
                    <a:pt x="8812" y="6145"/>
                    <a:pt x="9584" y="6279"/>
                    <a:pt x="10222" y="6565"/>
                  </a:cubicBezTo>
                  <a:cubicBezTo>
                    <a:pt x="10726" y="6800"/>
                    <a:pt x="11347" y="7236"/>
                    <a:pt x="12052" y="7857"/>
                  </a:cubicBezTo>
                  <a:cubicBezTo>
                    <a:pt x="12321" y="8076"/>
                    <a:pt x="12673" y="8176"/>
                    <a:pt x="13093" y="8176"/>
                  </a:cubicBezTo>
                  <a:cubicBezTo>
                    <a:pt x="13530" y="8176"/>
                    <a:pt x="13966" y="8008"/>
                    <a:pt x="14235" y="7756"/>
                  </a:cubicBezTo>
                  <a:cubicBezTo>
                    <a:pt x="14452" y="7521"/>
                    <a:pt x="14604" y="7252"/>
                    <a:pt x="14705" y="6934"/>
                  </a:cubicBezTo>
                  <a:cubicBezTo>
                    <a:pt x="14721" y="6800"/>
                    <a:pt x="14738" y="6682"/>
                    <a:pt x="14738" y="6598"/>
                  </a:cubicBezTo>
                  <a:cubicBezTo>
                    <a:pt x="14738" y="6380"/>
                    <a:pt x="14671" y="6145"/>
                    <a:pt x="14537" y="5943"/>
                  </a:cubicBezTo>
                  <a:cubicBezTo>
                    <a:pt x="13512" y="4248"/>
                    <a:pt x="11649" y="3141"/>
                    <a:pt x="9400" y="2787"/>
                  </a:cubicBezTo>
                  <a:lnTo>
                    <a:pt x="9400" y="1478"/>
                  </a:lnTo>
                  <a:cubicBezTo>
                    <a:pt x="9400" y="1075"/>
                    <a:pt x="9266" y="706"/>
                    <a:pt x="8980" y="421"/>
                  </a:cubicBezTo>
                  <a:cubicBezTo>
                    <a:pt x="8711" y="135"/>
                    <a:pt x="8376" y="1"/>
                    <a:pt x="79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74"/>
            <p:cNvSpPr/>
            <p:nvPr/>
          </p:nvSpPr>
          <p:spPr>
            <a:xfrm>
              <a:off x="2623388" y="3878455"/>
              <a:ext cx="412845" cy="137114"/>
            </a:xfrm>
            <a:custGeom>
              <a:avLst/>
              <a:gdLst/>
              <a:ahLst/>
              <a:cxnLst/>
              <a:rect l="l" t="t" r="r" b="b"/>
              <a:pathLst>
                <a:path w="27731" h="9210" extrusionOk="0">
                  <a:moveTo>
                    <a:pt x="17841" y="1"/>
                  </a:moveTo>
                  <a:cubicBezTo>
                    <a:pt x="15714" y="1"/>
                    <a:pt x="13590" y="679"/>
                    <a:pt x="12102" y="1875"/>
                  </a:cubicBezTo>
                  <a:cubicBezTo>
                    <a:pt x="10743" y="2965"/>
                    <a:pt x="9367" y="4762"/>
                    <a:pt x="8897" y="6658"/>
                  </a:cubicBezTo>
                  <a:cubicBezTo>
                    <a:pt x="7888" y="5841"/>
                    <a:pt x="6594" y="5411"/>
                    <a:pt x="5301" y="5411"/>
                  </a:cubicBezTo>
                  <a:cubicBezTo>
                    <a:pt x="4787" y="5411"/>
                    <a:pt x="4273" y="5479"/>
                    <a:pt x="3777" y="5617"/>
                  </a:cubicBezTo>
                  <a:cubicBezTo>
                    <a:pt x="2048" y="6121"/>
                    <a:pt x="587" y="7497"/>
                    <a:pt x="0" y="9210"/>
                  </a:cubicBezTo>
                  <a:lnTo>
                    <a:pt x="27731" y="9126"/>
                  </a:lnTo>
                  <a:cubicBezTo>
                    <a:pt x="27243" y="5684"/>
                    <a:pt x="25213" y="2898"/>
                    <a:pt x="22241" y="1136"/>
                  </a:cubicBezTo>
                  <a:cubicBezTo>
                    <a:pt x="20934" y="359"/>
                    <a:pt x="19387" y="1"/>
                    <a:pt x="178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74"/>
            <p:cNvSpPr/>
            <p:nvPr/>
          </p:nvSpPr>
          <p:spPr>
            <a:xfrm>
              <a:off x="2805313" y="3882951"/>
              <a:ext cx="214678" cy="117701"/>
            </a:xfrm>
            <a:custGeom>
              <a:avLst/>
              <a:gdLst/>
              <a:ahLst/>
              <a:cxnLst/>
              <a:rect l="l" t="t" r="r" b="b"/>
              <a:pathLst>
                <a:path w="14420" h="7906" extrusionOk="0">
                  <a:moveTo>
                    <a:pt x="5379" y="1"/>
                  </a:moveTo>
                  <a:cubicBezTo>
                    <a:pt x="4908" y="1"/>
                    <a:pt x="4435" y="37"/>
                    <a:pt x="3962" y="112"/>
                  </a:cubicBezTo>
                  <a:cubicBezTo>
                    <a:pt x="2837" y="280"/>
                    <a:pt x="1713" y="750"/>
                    <a:pt x="974" y="1622"/>
                  </a:cubicBezTo>
                  <a:cubicBezTo>
                    <a:pt x="252" y="2495"/>
                    <a:pt x="1" y="3805"/>
                    <a:pt x="538" y="4812"/>
                  </a:cubicBezTo>
                  <a:cubicBezTo>
                    <a:pt x="990" y="5601"/>
                    <a:pt x="1830" y="6071"/>
                    <a:pt x="2669" y="6441"/>
                  </a:cubicBezTo>
                  <a:cubicBezTo>
                    <a:pt x="4885" y="7409"/>
                    <a:pt x="7289" y="7905"/>
                    <a:pt x="9699" y="7905"/>
                  </a:cubicBezTo>
                  <a:cubicBezTo>
                    <a:pt x="10339" y="7905"/>
                    <a:pt x="10979" y="7870"/>
                    <a:pt x="11617" y="7800"/>
                  </a:cubicBezTo>
                  <a:cubicBezTo>
                    <a:pt x="12136" y="7750"/>
                    <a:pt x="12673" y="7649"/>
                    <a:pt x="13161" y="7430"/>
                  </a:cubicBezTo>
                  <a:cubicBezTo>
                    <a:pt x="13631" y="7195"/>
                    <a:pt x="14050" y="6793"/>
                    <a:pt x="14202" y="6289"/>
                  </a:cubicBezTo>
                  <a:cubicBezTo>
                    <a:pt x="14419" y="5517"/>
                    <a:pt x="13967" y="4711"/>
                    <a:pt x="13479" y="4073"/>
                  </a:cubicBezTo>
                  <a:cubicBezTo>
                    <a:pt x="11524" y="1593"/>
                    <a:pt x="8505" y="1"/>
                    <a:pt x="53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7000"/>
                </a:schemeClr>
              </a:outerShdw>
              <a:reflection stA="7000" endPos="54000" dist="1905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55" name="Google Shape;1455;p74"/>
          <p:cNvSpPr/>
          <p:nvPr/>
        </p:nvSpPr>
        <p:spPr>
          <a:xfrm rot="5400000">
            <a:off x="62125" y="2453700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6" name="Google Shape;1456;p74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7" name="Google Shape;1457;p74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8" name="Google Shape;1458;p74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89C9BBE-3B1A-04DD-2C1C-42950855FC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4837" y="1378358"/>
            <a:ext cx="1305676" cy="13056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Google Shape;1197;p70"/>
          <p:cNvSpPr txBox="1">
            <a:spLocks noGrp="1"/>
          </p:cNvSpPr>
          <p:nvPr>
            <p:ph type="title"/>
          </p:nvPr>
        </p:nvSpPr>
        <p:spPr>
          <a:xfrm>
            <a:off x="621962" y="371656"/>
            <a:ext cx="8822723" cy="11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i="1" dirty="0"/>
              <a:t>Полезность </a:t>
            </a:r>
            <a:r>
              <a:rPr lang="kk-KZ" sz="2800" i="1" dirty="0"/>
              <a:t>веб</a:t>
            </a:r>
            <a:r>
              <a:rPr lang="ru-RU" sz="2800" i="1" dirty="0"/>
              <a:t>-приложений для путешествий</a:t>
            </a:r>
            <a:endParaRPr sz="2800" i="1" dirty="0"/>
          </a:p>
        </p:txBody>
      </p:sp>
      <p:sp>
        <p:nvSpPr>
          <p:cNvPr id="1198" name="Google Shape;1198;p70"/>
          <p:cNvSpPr txBox="1">
            <a:spLocks noGrp="1"/>
          </p:cNvSpPr>
          <p:nvPr>
            <p:ph type="subTitle" idx="1"/>
          </p:nvPr>
        </p:nvSpPr>
        <p:spPr>
          <a:xfrm>
            <a:off x="676818" y="2741596"/>
            <a:ext cx="5424764" cy="8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0" i="0" dirty="0">
                <a:effectLst/>
                <a:latin typeface="-apple-system"/>
              </a:rPr>
              <a:t>Планируется и оценивается, что около 85% пользователей смартфонов регулярно используют приложения для путешествий. Они делают это, когда собираются спланировать отпуск с членами своей семьи.</a:t>
            </a:r>
            <a:endParaRPr lang="en-US" b="0" i="0" dirty="0">
              <a:effectLst/>
              <a:latin typeface="-apple-syste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-apple-syste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0" i="0" dirty="0">
                <a:effectLst/>
                <a:latin typeface="-apple-system"/>
              </a:rPr>
              <a:t> Поэтому, если вы планируете провести отпуск со своими близкими, вам следует изучить такие приложения для планирования путешествий и отпуска. А если вы занимаетесь туристическим бизнесом, сейчас самое время подумать о запуске собственного приложения для путешествий для вашего бизнеса. Это важно для того, чтобы ваш бизнес оставался на плаву и выживал в этой конкурентной отрасли.</a:t>
            </a:r>
            <a:endParaRPr dirty="0"/>
          </a:p>
        </p:txBody>
      </p:sp>
      <p:grpSp>
        <p:nvGrpSpPr>
          <p:cNvPr id="1199" name="Google Shape;1199;p70"/>
          <p:cNvGrpSpPr/>
          <p:nvPr/>
        </p:nvGrpSpPr>
        <p:grpSpPr>
          <a:xfrm>
            <a:off x="5813994" y="2790169"/>
            <a:ext cx="2864344" cy="1743069"/>
            <a:chOff x="4374739" y="1425006"/>
            <a:chExt cx="4256539" cy="2259874"/>
          </a:xfrm>
        </p:grpSpPr>
        <p:sp>
          <p:nvSpPr>
            <p:cNvPr id="1200" name="Google Shape;1200;p70"/>
            <p:cNvSpPr/>
            <p:nvPr/>
          </p:nvSpPr>
          <p:spPr>
            <a:xfrm>
              <a:off x="6905597" y="3112174"/>
              <a:ext cx="419225" cy="572706"/>
            </a:xfrm>
            <a:custGeom>
              <a:avLst/>
              <a:gdLst/>
              <a:ahLst/>
              <a:cxnLst/>
              <a:rect l="l" t="t" r="r" b="b"/>
              <a:pathLst>
                <a:path w="21685" h="29624" extrusionOk="0">
                  <a:moveTo>
                    <a:pt x="2926" y="0"/>
                  </a:moveTo>
                  <a:cubicBezTo>
                    <a:pt x="2543" y="0"/>
                    <a:pt x="2202" y="204"/>
                    <a:pt x="2009" y="397"/>
                  </a:cubicBezTo>
                  <a:cubicBezTo>
                    <a:pt x="0" y="2406"/>
                    <a:pt x="3424" y="4392"/>
                    <a:pt x="4292" y="5830"/>
                  </a:cubicBezTo>
                  <a:cubicBezTo>
                    <a:pt x="4862" y="7245"/>
                    <a:pt x="4292" y="8957"/>
                    <a:pt x="3995" y="10395"/>
                  </a:cubicBezTo>
                  <a:cubicBezTo>
                    <a:pt x="3995" y="11810"/>
                    <a:pt x="4292" y="13248"/>
                    <a:pt x="5707" y="14093"/>
                  </a:cubicBezTo>
                  <a:cubicBezTo>
                    <a:pt x="6574" y="14663"/>
                    <a:pt x="7419" y="15234"/>
                    <a:pt x="7989" y="16101"/>
                  </a:cubicBezTo>
                  <a:cubicBezTo>
                    <a:pt x="8857" y="17243"/>
                    <a:pt x="9131" y="18658"/>
                    <a:pt x="9131" y="20096"/>
                  </a:cubicBezTo>
                  <a:cubicBezTo>
                    <a:pt x="8857" y="21237"/>
                    <a:pt x="8560" y="22652"/>
                    <a:pt x="8560" y="24090"/>
                  </a:cubicBezTo>
                  <a:cubicBezTo>
                    <a:pt x="8560" y="24935"/>
                    <a:pt x="8560" y="26373"/>
                    <a:pt x="9427" y="27217"/>
                  </a:cubicBezTo>
                  <a:lnTo>
                    <a:pt x="9427" y="27514"/>
                  </a:lnTo>
                  <a:cubicBezTo>
                    <a:pt x="10272" y="28358"/>
                    <a:pt x="11413" y="28929"/>
                    <a:pt x="12280" y="29500"/>
                  </a:cubicBezTo>
                  <a:cubicBezTo>
                    <a:pt x="12530" y="29587"/>
                    <a:pt x="12831" y="29623"/>
                    <a:pt x="13153" y="29623"/>
                  </a:cubicBezTo>
                  <a:cubicBezTo>
                    <a:pt x="13922" y="29623"/>
                    <a:pt x="14812" y="29419"/>
                    <a:pt x="15408" y="29226"/>
                  </a:cubicBezTo>
                  <a:cubicBezTo>
                    <a:pt x="17416" y="28655"/>
                    <a:pt x="19402" y="27217"/>
                    <a:pt x="20269" y="25231"/>
                  </a:cubicBezTo>
                  <a:cubicBezTo>
                    <a:pt x="21684" y="22081"/>
                    <a:pt x="20543" y="18087"/>
                    <a:pt x="17690" y="16101"/>
                  </a:cubicBezTo>
                  <a:cubicBezTo>
                    <a:pt x="16846" y="15531"/>
                    <a:pt x="15978" y="15234"/>
                    <a:pt x="15408" y="14389"/>
                  </a:cubicBezTo>
                  <a:cubicBezTo>
                    <a:pt x="14266" y="13248"/>
                    <a:pt x="13992" y="10966"/>
                    <a:pt x="13422" y="9528"/>
                  </a:cubicBezTo>
                  <a:cubicBezTo>
                    <a:pt x="11413" y="5259"/>
                    <a:pt x="7715" y="7245"/>
                    <a:pt x="6277" y="4689"/>
                  </a:cubicBezTo>
                  <a:cubicBezTo>
                    <a:pt x="5707" y="3547"/>
                    <a:pt x="5433" y="2680"/>
                    <a:pt x="5136" y="1539"/>
                  </a:cubicBezTo>
                  <a:cubicBezTo>
                    <a:pt x="4862" y="968"/>
                    <a:pt x="4292" y="124"/>
                    <a:pt x="3424" y="124"/>
                  </a:cubicBezTo>
                  <a:cubicBezTo>
                    <a:pt x="3256" y="36"/>
                    <a:pt x="3087" y="0"/>
                    <a:pt x="29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  <a:reflection stA="20000" endPos="30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70"/>
            <p:cNvSpPr/>
            <p:nvPr/>
          </p:nvSpPr>
          <p:spPr>
            <a:xfrm flipH="1">
              <a:off x="7687763" y="1908249"/>
              <a:ext cx="943514" cy="1288940"/>
            </a:xfrm>
            <a:custGeom>
              <a:avLst/>
              <a:gdLst/>
              <a:ahLst/>
              <a:cxnLst/>
              <a:rect l="l" t="t" r="r" b="b"/>
              <a:pathLst>
                <a:path w="21685" h="29624" extrusionOk="0">
                  <a:moveTo>
                    <a:pt x="2926" y="0"/>
                  </a:moveTo>
                  <a:cubicBezTo>
                    <a:pt x="2543" y="0"/>
                    <a:pt x="2202" y="204"/>
                    <a:pt x="2009" y="397"/>
                  </a:cubicBezTo>
                  <a:cubicBezTo>
                    <a:pt x="0" y="2406"/>
                    <a:pt x="3424" y="4392"/>
                    <a:pt x="4292" y="5830"/>
                  </a:cubicBezTo>
                  <a:cubicBezTo>
                    <a:pt x="4862" y="7245"/>
                    <a:pt x="4292" y="8957"/>
                    <a:pt x="3995" y="10395"/>
                  </a:cubicBezTo>
                  <a:cubicBezTo>
                    <a:pt x="3995" y="11810"/>
                    <a:pt x="4292" y="13248"/>
                    <a:pt x="5707" y="14093"/>
                  </a:cubicBezTo>
                  <a:cubicBezTo>
                    <a:pt x="6574" y="14663"/>
                    <a:pt x="7419" y="15234"/>
                    <a:pt x="7989" y="16101"/>
                  </a:cubicBezTo>
                  <a:cubicBezTo>
                    <a:pt x="8857" y="17243"/>
                    <a:pt x="9131" y="18658"/>
                    <a:pt x="9131" y="20096"/>
                  </a:cubicBezTo>
                  <a:cubicBezTo>
                    <a:pt x="8857" y="21237"/>
                    <a:pt x="8560" y="22652"/>
                    <a:pt x="8560" y="24090"/>
                  </a:cubicBezTo>
                  <a:cubicBezTo>
                    <a:pt x="8560" y="24935"/>
                    <a:pt x="8560" y="26373"/>
                    <a:pt x="9427" y="27217"/>
                  </a:cubicBezTo>
                  <a:lnTo>
                    <a:pt x="9427" y="27514"/>
                  </a:lnTo>
                  <a:cubicBezTo>
                    <a:pt x="10272" y="28358"/>
                    <a:pt x="11413" y="28929"/>
                    <a:pt x="12280" y="29500"/>
                  </a:cubicBezTo>
                  <a:cubicBezTo>
                    <a:pt x="12530" y="29587"/>
                    <a:pt x="12831" y="29623"/>
                    <a:pt x="13153" y="29623"/>
                  </a:cubicBezTo>
                  <a:cubicBezTo>
                    <a:pt x="13922" y="29623"/>
                    <a:pt x="14812" y="29419"/>
                    <a:pt x="15408" y="29226"/>
                  </a:cubicBezTo>
                  <a:cubicBezTo>
                    <a:pt x="17416" y="28655"/>
                    <a:pt x="19402" y="27217"/>
                    <a:pt x="20269" y="25231"/>
                  </a:cubicBezTo>
                  <a:cubicBezTo>
                    <a:pt x="21684" y="22081"/>
                    <a:pt x="20543" y="18087"/>
                    <a:pt x="17690" y="16101"/>
                  </a:cubicBezTo>
                  <a:cubicBezTo>
                    <a:pt x="16846" y="15531"/>
                    <a:pt x="15978" y="15234"/>
                    <a:pt x="15408" y="14389"/>
                  </a:cubicBezTo>
                  <a:cubicBezTo>
                    <a:pt x="14266" y="13248"/>
                    <a:pt x="13992" y="10966"/>
                    <a:pt x="13422" y="9528"/>
                  </a:cubicBezTo>
                  <a:cubicBezTo>
                    <a:pt x="11413" y="5259"/>
                    <a:pt x="7715" y="7245"/>
                    <a:pt x="6277" y="4689"/>
                  </a:cubicBezTo>
                  <a:cubicBezTo>
                    <a:pt x="5707" y="3547"/>
                    <a:pt x="5433" y="2680"/>
                    <a:pt x="5136" y="1539"/>
                  </a:cubicBezTo>
                  <a:cubicBezTo>
                    <a:pt x="4862" y="968"/>
                    <a:pt x="4292" y="124"/>
                    <a:pt x="3424" y="124"/>
                  </a:cubicBezTo>
                  <a:cubicBezTo>
                    <a:pt x="3256" y="36"/>
                    <a:pt x="3087" y="0"/>
                    <a:pt x="29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  <a:reflection stA="20000" endPos="30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02" name="Google Shape;1202;p70"/>
            <p:cNvGrpSpPr/>
            <p:nvPr/>
          </p:nvGrpSpPr>
          <p:grpSpPr>
            <a:xfrm>
              <a:off x="4851597" y="1425006"/>
              <a:ext cx="1542900" cy="316800"/>
              <a:chOff x="4801222" y="1142831"/>
              <a:chExt cx="1542900" cy="316800"/>
            </a:xfrm>
          </p:grpSpPr>
          <p:sp>
            <p:nvSpPr>
              <p:cNvPr id="1203" name="Google Shape;1203;p70"/>
              <p:cNvSpPr/>
              <p:nvPr/>
            </p:nvSpPr>
            <p:spPr>
              <a:xfrm>
                <a:off x="4801222" y="1142831"/>
                <a:ext cx="1542900" cy="316800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185738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4" name="Google Shape;1204;p70"/>
              <p:cNvSpPr/>
              <p:nvPr/>
            </p:nvSpPr>
            <p:spPr>
              <a:xfrm>
                <a:off x="5161905" y="1239184"/>
                <a:ext cx="604800" cy="35100"/>
              </a:xfrm>
              <a:prstGeom prst="roundRect">
                <a:avLst>
                  <a:gd name="adj" fmla="val 50000"/>
                </a:avLst>
              </a:pr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4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5" name="Google Shape;1205;p70"/>
              <p:cNvSpPr/>
              <p:nvPr/>
            </p:nvSpPr>
            <p:spPr>
              <a:xfrm>
                <a:off x="5810078" y="1239184"/>
                <a:ext cx="442500" cy="35100"/>
              </a:xfrm>
              <a:prstGeom prst="roundRect">
                <a:avLst>
                  <a:gd name="adj" fmla="val 50000"/>
                </a:avLst>
              </a:pr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4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70"/>
              <p:cNvSpPr/>
              <p:nvPr/>
            </p:nvSpPr>
            <p:spPr>
              <a:xfrm>
                <a:off x="5161905" y="1344867"/>
                <a:ext cx="274800" cy="35100"/>
              </a:xfrm>
              <a:prstGeom prst="roundRect">
                <a:avLst>
                  <a:gd name="adj" fmla="val 50000"/>
                </a:avLst>
              </a:pr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4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7" name="Google Shape;1207;p70"/>
              <p:cNvSpPr/>
              <p:nvPr/>
            </p:nvSpPr>
            <p:spPr>
              <a:xfrm>
                <a:off x="4858914" y="1184993"/>
                <a:ext cx="232500" cy="2325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08" name="Google Shape;1208;p70"/>
            <p:cNvSpPr/>
            <p:nvPr/>
          </p:nvSpPr>
          <p:spPr>
            <a:xfrm>
              <a:off x="6517358" y="1636165"/>
              <a:ext cx="521400" cy="105600"/>
            </a:xfrm>
            <a:prstGeom prst="roundRect">
              <a:avLst>
                <a:gd name="adj" fmla="val 42298"/>
              </a:avLst>
            </a:pr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4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70"/>
            <p:cNvSpPr/>
            <p:nvPr/>
          </p:nvSpPr>
          <p:spPr>
            <a:xfrm>
              <a:off x="4374739" y="2773665"/>
              <a:ext cx="394500" cy="274800"/>
            </a:xfrm>
            <a:prstGeom prst="wedgeRoundRectCallout">
              <a:avLst>
                <a:gd name="adj1" fmla="val -17374"/>
                <a:gd name="adj2" fmla="val 73101"/>
                <a:gd name="adj3" fmla="val 0"/>
              </a:avLst>
            </a:pr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10" name="Google Shape;1210;p70"/>
            <p:cNvGrpSpPr/>
            <p:nvPr/>
          </p:nvGrpSpPr>
          <p:grpSpPr>
            <a:xfrm>
              <a:off x="5386483" y="2396195"/>
              <a:ext cx="801000" cy="801000"/>
              <a:chOff x="5372267" y="434783"/>
              <a:chExt cx="801000" cy="801000"/>
            </a:xfrm>
          </p:grpSpPr>
          <p:sp>
            <p:nvSpPr>
              <p:cNvPr id="1211" name="Google Shape;1211;p70"/>
              <p:cNvSpPr/>
              <p:nvPr/>
            </p:nvSpPr>
            <p:spPr>
              <a:xfrm>
                <a:off x="5372267" y="434783"/>
                <a:ext cx="801000" cy="801000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85775" dist="114300" dir="2940000" algn="bl" rotWithShape="0">
                  <a:schemeClr val="dk1">
                    <a:alpha val="67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2" name="Google Shape;1212;p70"/>
              <p:cNvSpPr/>
              <p:nvPr/>
            </p:nvSpPr>
            <p:spPr>
              <a:xfrm rot="10800000" flipH="1">
                <a:off x="5372267" y="434783"/>
                <a:ext cx="801000" cy="801000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485775" dist="114300" dir="2940000" algn="bl" rotWithShape="0">
                  <a:schemeClr val="dk1">
                    <a:alpha val="67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13" name="Google Shape;1213;p70"/>
            <p:cNvGrpSpPr/>
            <p:nvPr/>
          </p:nvGrpSpPr>
          <p:grpSpPr>
            <a:xfrm>
              <a:off x="4785772" y="2647318"/>
              <a:ext cx="739744" cy="1028624"/>
              <a:chOff x="8161500" y="2897475"/>
              <a:chExt cx="1020900" cy="1419575"/>
            </a:xfrm>
          </p:grpSpPr>
          <p:sp>
            <p:nvSpPr>
              <p:cNvPr id="1214" name="Google Shape;1214;p70"/>
              <p:cNvSpPr/>
              <p:nvPr/>
            </p:nvSpPr>
            <p:spPr>
              <a:xfrm>
                <a:off x="8424000" y="2897475"/>
                <a:ext cx="758400" cy="758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  <a:effectLst>
                <a:outerShdw blurRad="214313" dist="19050" dir="5400000" algn="bl" rotWithShape="0">
                  <a:schemeClr val="dk1">
                    <a:alpha val="36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5" name="Google Shape;1215;p70"/>
              <p:cNvSpPr/>
              <p:nvPr/>
            </p:nvSpPr>
            <p:spPr>
              <a:xfrm>
                <a:off x="8877600" y="3669350"/>
                <a:ext cx="138900" cy="1389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26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16" name="Google Shape;1216;p70"/>
              <p:cNvGrpSpPr/>
              <p:nvPr/>
            </p:nvGrpSpPr>
            <p:grpSpPr>
              <a:xfrm>
                <a:off x="8662225" y="3048175"/>
                <a:ext cx="281950" cy="894600"/>
                <a:chOff x="9961275" y="3048175"/>
                <a:chExt cx="281950" cy="894600"/>
              </a:xfrm>
            </p:grpSpPr>
            <p:cxnSp>
              <p:nvCxnSpPr>
                <p:cNvPr id="1217" name="Google Shape;1217;p70"/>
                <p:cNvCxnSpPr/>
                <p:nvPr/>
              </p:nvCxnSpPr>
              <p:spPr>
                <a:xfrm>
                  <a:off x="10097400" y="3048175"/>
                  <a:ext cx="0" cy="8946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7150" dist="19050" dir="5400000" algn="bl" rotWithShape="0">
                    <a:schemeClr val="dk1">
                      <a:alpha val="28000"/>
                    </a:schemeClr>
                  </a:outerShdw>
                </a:effectLst>
              </p:spPr>
            </p:cxnSp>
            <p:cxnSp>
              <p:nvCxnSpPr>
                <p:cNvPr id="1218" name="Google Shape;1218;p70"/>
                <p:cNvCxnSpPr/>
                <p:nvPr/>
              </p:nvCxnSpPr>
              <p:spPr>
                <a:xfrm>
                  <a:off x="9961275" y="3354450"/>
                  <a:ext cx="131400" cy="13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7150" dist="19050" dir="5400000" algn="bl" rotWithShape="0">
                    <a:schemeClr val="dk1">
                      <a:alpha val="28000"/>
                    </a:schemeClr>
                  </a:outerShdw>
                </a:effectLst>
              </p:spPr>
            </p:cxnSp>
            <p:cxnSp>
              <p:nvCxnSpPr>
                <p:cNvPr id="1219" name="Google Shape;1219;p70"/>
                <p:cNvCxnSpPr/>
                <p:nvPr/>
              </p:nvCxnSpPr>
              <p:spPr>
                <a:xfrm flipH="1">
                  <a:off x="10102175" y="3150275"/>
                  <a:ext cx="111900" cy="1119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7150" dist="19050" dir="5400000" algn="bl" rotWithShape="0">
                    <a:schemeClr val="dk1">
                      <a:alpha val="28000"/>
                    </a:schemeClr>
                  </a:outerShdw>
                </a:effectLst>
              </p:spPr>
            </p:cxnSp>
            <p:cxnSp>
              <p:nvCxnSpPr>
                <p:cNvPr id="1220" name="Google Shape;1220;p70"/>
                <p:cNvCxnSpPr/>
                <p:nvPr/>
              </p:nvCxnSpPr>
              <p:spPr>
                <a:xfrm flipH="1">
                  <a:off x="10092625" y="3753100"/>
                  <a:ext cx="150600" cy="1506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7150" dist="19050" dir="5400000" algn="bl" rotWithShape="0">
                    <a:schemeClr val="dk1">
                      <a:alpha val="28000"/>
                    </a:schemeClr>
                  </a:outerShdw>
                </a:effectLst>
              </p:spPr>
            </p:cxnSp>
          </p:grpSp>
          <p:sp>
            <p:nvSpPr>
              <p:cNvPr id="1221" name="Google Shape;1221;p70"/>
              <p:cNvSpPr/>
              <p:nvPr/>
            </p:nvSpPr>
            <p:spPr>
              <a:xfrm>
                <a:off x="8586863" y="3937850"/>
                <a:ext cx="432675" cy="379200"/>
              </a:xfrm>
              <a:custGeom>
                <a:avLst/>
                <a:gdLst/>
                <a:ahLst/>
                <a:cxnLst/>
                <a:rect l="l" t="t" r="r" b="b"/>
                <a:pathLst>
                  <a:path w="17307" h="15168" extrusionOk="0">
                    <a:moveTo>
                      <a:pt x="0" y="0"/>
                    </a:moveTo>
                    <a:lnTo>
                      <a:pt x="17307" y="0"/>
                    </a:lnTo>
                    <a:lnTo>
                      <a:pt x="15362" y="15168"/>
                    </a:lnTo>
                    <a:lnTo>
                      <a:pt x="1556" y="1516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/>
                  </a:gs>
                  <a:gs pos="100000">
                    <a:schemeClr val="accent2"/>
                  </a:gs>
                </a:gsLst>
                <a:lin ang="0" scaled="0"/>
              </a:gradFill>
              <a:ln>
                <a:noFill/>
              </a:ln>
              <a:effectLst>
                <a:outerShdw blurRad="328613" dist="19050" dir="5400000" algn="bl" rotWithShape="0">
                  <a:schemeClr val="dk1">
                    <a:alpha val="24000"/>
                  </a:schemeClr>
                </a:outerShdw>
              </a:effectLst>
            </p:spPr>
            <p:txBody>
              <a:bodyPr/>
              <a:lstStyle/>
              <a:p>
                <a:endParaRPr lang="ru-KZ"/>
              </a:p>
            </p:txBody>
          </p:sp>
          <p:grpSp>
            <p:nvGrpSpPr>
              <p:cNvPr id="1222" name="Google Shape;1222;p70"/>
              <p:cNvGrpSpPr/>
              <p:nvPr/>
            </p:nvGrpSpPr>
            <p:grpSpPr>
              <a:xfrm>
                <a:off x="8161500" y="3500302"/>
                <a:ext cx="525000" cy="298200"/>
                <a:chOff x="10048800" y="3500302"/>
                <a:chExt cx="525000" cy="298200"/>
              </a:xfrm>
            </p:grpSpPr>
            <p:sp>
              <p:nvSpPr>
                <p:cNvPr id="1223" name="Google Shape;1223;p70"/>
                <p:cNvSpPr/>
                <p:nvPr/>
              </p:nvSpPr>
              <p:spPr>
                <a:xfrm>
                  <a:off x="10048800" y="3500302"/>
                  <a:ext cx="525000" cy="298200"/>
                </a:xfrm>
                <a:prstGeom prst="wedgeRoundRectCallout">
                  <a:avLst>
                    <a:gd name="adj1" fmla="val 31681"/>
                    <a:gd name="adj2" fmla="val 70641"/>
                    <a:gd name="adj3" fmla="val 0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24" name="Google Shape;1224;p70"/>
                <p:cNvSpPr/>
                <p:nvPr/>
              </p:nvSpPr>
              <p:spPr>
                <a:xfrm>
                  <a:off x="10111975" y="3601931"/>
                  <a:ext cx="78600" cy="786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  <a:effectLst>
                  <a:outerShdw blurRad="57150" dist="19050" dir="5400000" algn="bl" rotWithShape="0">
                    <a:schemeClr val="dk1">
                      <a:alpha val="50000"/>
                    </a:scheme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25" name="Google Shape;1225;p70"/>
                <p:cNvSpPr/>
                <p:nvPr/>
              </p:nvSpPr>
              <p:spPr>
                <a:xfrm>
                  <a:off x="10271953" y="3601931"/>
                  <a:ext cx="78600" cy="786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  <a:effectLst>
                  <a:outerShdw blurRad="57150" dist="19050" dir="5400000" algn="bl" rotWithShape="0">
                    <a:schemeClr val="dk1">
                      <a:alpha val="50000"/>
                    </a:scheme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26" name="Google Shape;1226;p70"/>
                <p:cNvSpPr/>
                <p:nvPr/>
              </p:nvSpPr>
              <p:spPr>
                <a:xfrm>
                  <a:off x="10431932" y="3601931"/>
                  <a:ext cx="78600" cy="786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  <a:effectLst>
                  <a:outerShdw blurRad="57150" dist="19050" dir="5400000" algn="bl" rotWithShape="0">
                    <a:schemeClr val="dk1">
                      <a:alpha val="50000"/>
                    </a:scheme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227" name="Google Shape;1227;p70"/>
            <p:cNvSpPr/>
            <p:nvPr/>
          </p:nvSpPr>
          <p:spPr>
            <a:xfrm>
              <a:off x="8032619" y="3271615"/>
              <a:ext cx="253800" cy="253800"/>
            </a:xfrm>
            <a:prstGeom prst="ellipse">
              <a:avLst/>
            </a:pr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8100019" scaled="0"/>
            </a:gra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70"/>
            <p:cNvSpPr/>
            <p:nvPr/>
          </p:nvSpPr>
          <p:spPr>
            <a:xfrm>
              <a:off x="5386471" y="2095984"/>
              <a:ext cx="197100" cy="197100"/>
            </a:xfrm>
            <a:prstGeom prst="ellipse">
              <a:avLst/>
            </a:pr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8100019" scaled="0"/>
            </a:gradFill>
            <a:ln>
              <a:noFill/>
            </a:ln>
            <a:effectLst>
              <a:outerShdw blurRad="157163" dist="85725" dir="5400000" algn="bl" rotWithShape="0">
                <a:schemeClr val="dk1">
                  <a:alpha val="3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29" name="Google Shape;1229;p70"/>
            <p:cNvGrpSpPr/>
            <p:nvPr/>
          </p:nvGrpSpPr>
          <p:grpSpPr>
            <a:xfrm>
              <a:off x="4408235" y="1688223"/>
              <a:ext cx="3745392" cy="1987726"/>
              <a:chOff x="2442475" y="1834625"/>
              <a:chExt cx="3131075" cy="1661700"/>
            </a:xfrm>
          </p:grpSpPr>
          <p:sp>
            <p:nvSpPr>
              <p:cNvPr id="1230" name="Google Shape;1230;p70"/>
              <p:cNvSpPr/>
              <p:nvPr/>
            </p:nvSpPr>
            <p:spPr>
              <a:xfrm>
                <a:off x="2442475" y="1941350"/>
                <a:ext cx="2724775" cy="107300"/>
              </a:xfrm>
              <a:custGeom>
                <a:avLst/>
                <a:gdLst/>
                <a:ahLst/>
                <a:cxnLst/>
                <a:rect l="l" t="t" r="r" b="b"/>
                <a:pathLst>
                  <a:path w="108991" h="4292" extrusionOk="0">
                    <a:moveTo>
                      <a:pt x="2283" y="0"/>
                    </a:moveTo>
                    <a:cubicBezTo>
                      <a:pt x="1141" y="0"/>
                      <a:pt x="0" y="867"/>
                      <a:pt x="0" y="2009"/>
                    </a:cubicBezTo>
                    <a:cubicBezTo>
                      <a:pt x="0" y="3424"/>
                      <a:pt x="1141" y="4291"/>
                      <a:pt x="2283" y="4291"/>
                    </a:cubicBezTo>
                    <a:lnTo>
                      <a:pt x="106982" y="4291"/>
                    </a:lnTo>
                    <a:cubicBezTo>
                      <a:pt x="108124" y="4291"/>
                      <a:pt x="108991" y="3424"/>
                      <a:pt x="108991" y="2009"/>
                    </a:cubicBezTo>
                    <a:cubicBezTo>
                      <a:pt x="108991" y="867"/>
                      <a:pt x="108124" y="0"/>
                      <a:pt x="10698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1" name="Google Shape;1231;p70"/>
              <p:cNvSpPr/>
              <p:nvPr/>
            </p:nvSpPr>
            <p:spPr>
              <a:xfrm>
                <a:off x="2442475" y="1834625"/>
                <a:ext cx="4282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1713" h="1713" extrusionOk="0">
                    <a:moveTo>
                      <a:pt x="845" y="1"/>
                    </a:moveTo>
                    <a:cubicBezTo>
                      <a:pt x="274" y="1"/>
                      <a:pt x="0" y="275"/>
                      <a:pt x="0" y="845"/>
                    </a:cubicBezTo>
                    <a:cubicBezTo>
                      <a:pt x="0" y="1416"/>
                      <a:pt x="274" y="1713"/>
                      <a:pt x="845" y="1713"/>
                    </a:cubicBezTo>
                    <a:cubicBezTo>
                      <a:pt x="1415" y="1713"/>
                      <a:pt x="1712" y="1416"/>
                      <a:pt x="1712" y="845"/>
                    </a:cubicBezTo>
                    <a:cubicBezTo>
                      <a:pt x="1712" y="275"/>
                      <a:pt x="1415" y="1"/>
                      <a:pt x="84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2" name="Google Shape;1232;p70"/>
              <p:cNvSpPr/>
              <p:nvPr/>
            </p:nvSpPr>
            <p:spPr>
              <a:xfrm>
                <a:off x="2534900" y="1834625"/>
                <a:ext cx="50250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2010" h="1713" extrusionOk="0">
                    <a:moveTo>
                      <a:pt x="868" y="1"/>
                    </a:moveTo>
                    <a:cubicBezTo>
                      <a:pt x="571" y="1"/>
                      <a:pt x="1" y="275"/>
                      <a:pt x="1" y="845"/>
                    </a:cubicBezTo>
                    <a:cubicBezTo>
                      <a:pt x="1" y="1416"/>
                      <a:pt x="571" y="1713"/>
                      <a:pt x="868" y="1713"/>
                    </a:cubicBezTo>
                    <a:cubicBezTo>
                      <a:pt x="1439" y="1713"/>
                      <a:pt x="2009" y="1416"/>
                      <a:pt x="2009" y="845"/>
                    </a:cubicBezTo>
                    <a:cubicBezTo>
                      <a:pt x="2009" y="275"/>
                      <a:pt x="1439" y="1"/>
                      <a:pt x="86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3" name="Google Shape;1233;p70"/>
              <p:cNvSpPr/>
              <p:nvPr/>
            </p:nvSpPr>
            <p:spPr>
              <a:xfrm>
                <a:off x="2627925" y="1834625"/>
                <a:ext cx="4967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713" extrusionOk="0">
                    <a:moveTo>
                      <a:pt x="1142" y="1"/>
                    </a:moveTo>
                    <a:cubicBezTo>
                      <a:pt x="571" y="1"/>
                      <a:pt x="0" y="275"/>
                      <a:pt x="0" y="845"/>
                    </a:cubicBezTo>
                    <a:cubicBezTo>
                      <a:pt x="0" y="1416"/>
                      <a:pt x="571" y="1713"/>
                      <a:pt x="1142" y="1713"/>
                    </a:cubicBezTo>
                    <a:cubicBezTo>
                      <a:pt x="1712" y="1713"/>
                      <a:pt x="1986" y="1416"/>
                      <a:pt x="1986" y="845"/>
                    </a:cubicBezTo>
                    <a:cubicBezTo>
                      <a:pt x="1986" y="275"/>
                      <a:pt x="1712" y="1"/>
                      <a:pt x="11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4" name="Google Shape;1234;p70"/>
              <p:cNvSpPr/>
              <p:nvPr/>
            </p:nvSpPr>
            <p:spPr>
              <a:xfrm>
                <a:off x="4646250" y="2191275"/>
                <a:ext cx="927300" cy="1305050"/>
              </a:xfrm>
              <a:custGeom>
                <a:avLst/>
                <a:gdLst/>
                <a:ahLst/>
                <a:cxnLst/>
                <a:rect l="l" t="t" r="r" b="b"/>
                <a:pathLst>
                  <a:path w="37092" h="52202" extrusionOk="0">
                    <a:moveTo>
                      <a:pt x="1142" y="1"/>
                    </a:moveTo>
                    <a:cubicBezTo>
                      <a:pt x="571" y="1"/>
                      <a:pt x="0" y="571"/>
                      <a:pt x="0" y="1142"/>
                    </a:cubicBezTo>
                    <a:lnTo>
                      <a:pt x="0" y="51061"/>
                    </a:lnTo>
                    <a:cubicBezTo>
                      <a:pt x="0" y="51631"/>
                      <a:pt x="571" y="52202"/>
                      <a:pt x="1142" y="52202"/>
                    </a:cubicBezTo>
                    <a:lnTo>
                      <a:pt x="35950" y="52202"/>
                    </a:lnTo>
                    <a:cubicBezTo>
                      <a:pt x="36818" y="52202"/>
                      <a:pt x="37092" y="51631"/>
                      <a:pt x="37092" y="51061"/>
                    </a:cubicBezTo>
                    <a:lnTo>
                      <a:pt x="37092" y="1142"/>
                    </a:lnTo>
                    <a:cubicBezTo>
                      <a:pt x="37092" y="571"/>
                      <a:pt x="36818" y="1"/>
                      <a:pt x="3595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5" name="Google Shape;1235;p70"/>
              <p:cNvSpPr/>
              <p:nvPr/>
            </p:nvSpPr>
            <p:spPr>
              <a:xfrm>
                <a:off x="4703325" y="2297975"/>
                <a:ext cx="5022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2009" h="1713" extrusionOk="0">
                    <a:moveTo>
                      <a:pt x="1141" y="1"/>
                    </a:moveTo>
                    <a:cubicBezTo>
                      <a:pt x="571" y="1"/>
                      <a:pt x="0" y="298"/>
                      <a:pt x="0" y="868"/>
                    </a:cubicBezTo>
                    <a:cubicBezTo>
                      <a:pt x="0" y="1439"/>
                      <a:pt x="571" y="1713"/>
                      <a:pt x="1141" y="1713"/>
                    </a:cubicBezTo>
                    <a:cubicBezTo>
                      <a:pt x="1712" y="1713"/>
                      <a:pt x="2009" y="1439"/>
                      <a:pt x="2009" y="868"/>
                    </a:cubicBezTo>
                    <a:cubicBezTo>
                      <a:pt x="2009" y="298"/>
                      <a:pt x="1712" y="1"/>
                      <a:pt x="114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6" name="Google Shape;1236;p70"/>
              <p:cNvSpPr/>
              <p:nvPr/>
            </p:nvSpPr>
            <p:spPr>
              <a:xfrm>
                <a:off x="4803175" y="2297975"/>
                <a:ext cx="4282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1713" h="1713" extrusionOk="0">
                    <a:moveTo>
                      <a:pt x="868" y="1"/>
                    </a:moveTo>
                    <a:cubicBezTo>
                      <a:pt x="297" y="1"/>
                      <a:pt x="0" y="298"/>
                      <a:pt x="0" y="868"/>
                    </a:cubicBezTo>
                    <a:cubicBezTo>
                      <a:pt x="0" y="1439"/>
                      <a:pt x="297" y="1713"/>
                      <a:pt x="868" y="1713"/>
                    </a:cubicBezTo>
                    <a:cubicBezTo>
                      <a:pt x="1438" y="1713"/>
                      <a:pt x="1712" y="1439"/>
                      <a:pt x="1712" y="868"/>
                    </a:cubicBezTo>
                    <a:cubicBezTo>
                      <a:pt x="1712" y="298"/>
                      <a:pt x="1438" y="1"/>
                      <a:pt x="86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7" name="Google Shape;1237;p70"/>
              <p:cNvSpPr/>
              <p:nvPr/>
            </p:nvSpPr>
            <p:spPr>
              <a:xfrm>
                <a:off x="4896175" y="2297975"/>
                <a:ext cx="4967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713" extrusionOk="0">
                    <a:moveTo>
                      <a:pt x="1142" y="1"/>
                    </a:moveTo>
                    <a:cubicBezTo>
                      <a:pt x="572" y="1"/>
                      <a:pt x="1" y="298"/>
                      <a:pt x="1" y="868"/>
                    </a:cubicBezTo>
                    <a:cubicBezTo>
                      <a:pt x="1" y="1439"/>
                      <a:pt x="572" y="1713"/>
                      <a:pt x="1142" y="1713"/>
                    </a:cubicBezTo>
                    <a:cubicBezTo>
                      <a:pt x="1416" y="1713"/>
                      <a:pt x="1987" y="1439"/>
                      <a:pt x="1987" y="868"/>
                    </a:cubicBezTo>
                    <a:cubicBezTo>
                      <a:pt x="1987" y="298"/>
                      <a:pt x="1416" y="1"/>
                      <a:pt x="11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8" name="Google Shape;1238;p70"/>
              <p:cNvSpPr/>
              <p:nvPr/>
            </p:nvSpPr>
            <p:spPr>
              <a:xfrm>
                <a:off x="4845975" y="2827891"/>
                <a:ext cx="535275" cy="535275"/>
              </a:xfrm>
              <a:custGeom>
                <a:avLst/>
                <a:gdLst/>
                <a:ahLst/>
                <a:cxnLst/>
                <a:rect l="l" t="t" r="r" b="b"/>
                <a:pathLst>
                  <a:path w="21411" h="21411" extrusionOk="0">
                    <a:moveTo>
                      <a:pt x="10568" y="6574"/>
                    </a:moveTo>
                    <a:cubicBezTo>
                      <a:pt x="12851" y="6574"/>
                      <a:pt x="14563" y="8560"/>
                      <a:pt x="14563" y="10842"/>
                    </a:cubicBezTo>
                    <a:cubicBezTo>
                      <a:pt x="14563" y="12851"/>
                      <a:pt x="12851" y="14837"/>
                      <a:pt x="10568" y="14837"/>
                    </a:cubicBezTo>
                    <a:cubicBezTo>
                      <a:pt x="8286" y="14837"/>
                      <a:pt x="6574" y="12851"/>
                      <a:pt x="6574" y="10842"/>
                    </a:cubicBezTo>
                    <a:cubicBezTo>
                      <a:pt x="6574" y="8560"/>
                      <a:pt x="8286" y="6574"/>
                      <a:pt x="10568" y="6574"/>
                    </a:cubicBezTo>
                    <a:close/>
                    <a:moveTo>
                      <a:pt x="8560" y="0"/>
                    </a:moveTo>
                    <a:lnTo>
                      <a:pt x="8560" y="2009"/>
                    </a:lnTo>
                    <a:cubicBezTo>
                      <a:pt x="7715" y="2283"/>
                      <a:pt x="6848" y="2580"/>
                      <a:pt x="6003" y="3150"/>
                    </a:cubicBezTo>
                    <a:lnTo>
                      <a:pt x="4565" y="1712"/>
                    </a:lnTo>
                    <a:lnTo>
                      <a:pt x="1712" y="4565"/>
                    </a:lnTo>
                    <a:lnTo>
                      <a:pt x="3150" y="6277"/>
                    </a:lnTo>
                    <a:cubicBezTo>
                      <a:pt x="2580" y="6848"/>
                      <a:pt x="2283" y="7715"/>
                      <a:pt x="2009" y="8560"/>
                    </a:cubicBezTo>
                    <a:lnTo>
                      <a:pt x="0" y="8560"/>
                    </a:lnTo>
                    <a:lnTo>
                      <a:pt x="0" y="12851"/>
                    </a:lnTo>
                    <a:lnTo>
                      <a:pt x="2009" y="12851"/>
                    </a:lnTo>
                    <a:cubicBezTo>
                      <a:pt x="2283" y="13695"/>
                      <a:pt x="2580" y="14563"/>
                      <a:pt x="3150" y="15407"/>
                    </a:cubicBezTo>
                    <a:lnTo>
                      <a:pt x="1712" y="16845"/>
                    </a:lnTo>
                    <a:lnTo>
                      <a:pt x="4565" y="19698"/>
                    </a:lnTo>
                    <a:lnTo>
                      <a:pt x="6003" y="18260"/>
                    </a:lnTo>
                    <a:cubicBezTo>
                      <a:pt x="6848" y="18831"/>
                      <a:pt x="7715" y="19128"/>
                      <a:pt x="8560" y="19402"/>
                    </a:cubicBezTo>
                    <a:lnTo>
                      <a:pt x="8560" y="21410"/>
                    </a:lnTo>
                    <a:lnTo>
                      <a:pt x="12554" y="21410"/>
                    </a:lnTo>
                    <a:lnTo>
                      <a:pt x="12851" y="19402"/>
                    </a:lnTo>
                    <a:cubicBezTo>
                      <a:pt x="13696" y="19128"/>
                      <a:pt x="14563" y="18831"/>
                      <a:pt x="15134" y="18260"/>
                    </a:cubicBezTo>
                    <a:lnTo>
                      <a:pt x="16845" y="19698"/>
                    </a:lnTo>
                    <a:lnTo>
                      <a:pt x="19699" y="16845"/>
                    </a:lnTo>
                    <a:lnTo>
                      <a:pt x="18261" y="15407"/>
                    </a:lnTo>
                    <a:cubicBezTo>
                      <a:pt x="18831" y="14563"/>
                      <a:pt x="19128" y="13695"/>
                      <a:pt x="19128" y="12851"/>
                    </a:cubicBezTo>
                    <a:lnTo>
                      <a:pt x="21410" y="12851"/>
                    </a:lnTo>
                    <a:lnTo>
                      <a:pt x="21410" y="8560"/>
                    </a:lnTo>
                    <a:lnTo>
                      <a:pt x="19128" y="8560"/>
                    </a:lnTo>
                    <a:cubicBezTo>
                      <a:pt x="19128" y="7715"/>
                      <a:pt x="18831" y="6848"/>
                      <a:pt x="18261" y="6277"/>
                    </a:cubicBezTo>
                    <a:lnTo>
                      <a:pt x="19699" y="4565"/>
                    </a:lnTo>
                    <a:lnTo>
                      <a:pt x="16845" y="1712"/>
                    </a:lnTo>
                    <a:lnTo>
                      <a:pt x="15134" y="3150"/>
                    </a:lnTo>
                    <a:cubicBezTo>
                      <a:pt x="14563" y="2580"/>
                      <a:pt x="13696" y="2283"/>
                      <a:pt x="12851" y="2009"/>
                    </a:cubicBezTo>
                    <a:lnTo>
                      <a:pt x="1255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9" name="Google Shape;1239;p70"/>
              <p:cNvSpPr/>
              <p:nvPr/>
            </p:nvSpPr>
            <p:spPr>
              <a:xfrm>
                <a:off x="3598000" y="2191275"/>
                <a:ext cx="927300" cy="1305050"/>
              </a:xfrm>
              <a:custGeom>
                <a:avLst/>
                <a:gdLst/>
                <a:ahLst/>
                <a:cxnLst/>
                <a:rect l="l" t="t" r="r" b="b"/>
                <a:pathLst>
                  <a:path w="37092" h="52202" extrusionOk="0">
                    <a:moveTo>
                      <a:pt x="1142" y="1"/>
                    </a:moveTo>
                    <a:cubicBezTo>
                      <a:pt x="274" y="1"/>
                      <a:pt x="0" y="571"/>
                      <a:pt x="0" y="1142"/>
                    </a:cubicBezTo>
                    <a:lnTo>
                      <a:pt x="0" y="51061"/>
                    </a:lnTo>
                    <a:cubicBezTo>
                      <a:pt x="0" y="51631"/>
                      <a:pt x="274" y="52202"/>
                      <a:pt x="1142" y="52202"/>
                    </a:cubicBezTo>
                    <a:lnTo>
                      <a:pt x="35950" y="52202"/>
                    </a:lnTo>
                    <a:cubicBezTo>
                      <a:pt x="36521" y="52202"/>
                      <a:pt x="37092" y="51631"/>
                      <a:pt x="37092" y="51061"/>
                    </a:cubicBezTo>
                    <a:lnTo>
                      <a:pt x="37092" y="1142"/>
                    </a:lnTo>
                    <a:cubicBezTo>
                      <a:pt x="37092" y="571"/>
                      <a:pt x="36521" y="1"/>
                      <a:pt x="3595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0" name="Google Shape;1240;p70"/>
              <p:cNvSpPr/>
              <p:nvPr/>
            </p:nvSpPr>
            <p:spPr>
              <a:xfrm>
                <a:off x="3655050" y="2433800"/>
                <a:ext cx="813175" cy="1005475"/>
              </a:xfrm>
              <a:custGeom>
                <a:avLst/>
                <a:gdLst/>
                <a:ahLst/>
                <a:cxnLst/>
                <a:rect l="l" t="t" r="r" b="b"/>
                <a:pathLst>
                  <a:path w="32527" h="40219" extrusionOk="0">
                    <a:moveTo>
                      <a:pt x="1" y="0"/>
                    </a:moveTo>
                    <a:lnTo>
                      <a:pt x="1" y="40218"/>
                    </a:lnTo>
                    <a:lnTo>
                      <a:pt x="32527" y="40218"/>
                    </a:lnTo>
                    <a:lnTo>
                      <a:pt x="325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1" name="Google Shape;1241;p70"/>
              <p:cNvSpPr/>
              <p:nvPr/>
            </p:nvSpPr>
            <p:spPr>
              <a:xfrm>
                <a:off x="3647650" y="2297975"/>
                <a:ext cx="5022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2009" h="1713" extrusionOk="0">
                    <a:moveTo>
                      <a:pt x="868" y="1"/>
                    </a:moveTo>
                    <a:cubicBezTo>
                      <a:pt x="297" y="1"/>
                      <a:pt x="0" y="298"/>
                      <a:pt x="0" y="868"/>
                    </a:cubicBezTo>
                    <a:cubicBezTo>
                      <a:pt x="0" y="1439"/>
                      <a:pt x="297" y="1713"/>
                      <a:pt x="868" y="1713"/>
                    </a:cubicBezTo>
                    <a:cubicBezTo>
                      <a:pt x="1438" y="1713"/>
                      <a:pt x="2009" y="1439"/>
                      <a:pt x="2009" y="868"/>
                    </a:cubicBezTo>
                    <a:cubicBezTo>
                      <a:pt x="2009" y="298"/>
                      <a:pt x="1438" y="1"/>
                      <a:pt x="86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2" name="Google Shape;1242;p70"/>
              <p:cNvSpPr/>
              <p:nvPr/>
            </p:nvSpPr>
            <p:spPr>
              <a:xfrm>
                <a:off x="3740650" y="2297975"/>
                <a:ext cx="4967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1713" extrusionOk="0">
                    <a:moveTo>
                      <a:pt x="1142" y="1"/>
                    </a:moveTo>
                    <a:cubicBezTo>
                      <a:pt x="571" y="1"/>
                      <a:pt x="1" y="298"/>
                      <a:pt x="1" y="868"/>
                    </a:cubicBezTo>
                    <a:cubicBezTo>
                      <a:pt x="1" y="1439"/>
                      <a:pt x="571" y="1713"/>
                      <a:pt x="1142" y="1713"/>
                    </a:cubicBezTo>
                    <a:cubicBezTo>
                      <a:pt x="1416" y="1713"/>
                      <a:pt x="1987" y="1439"/>
                      <a:pt x="1987" y="868"/>
                    </a:cubicBezTo>
                    <a:cubicBezTo>
                      <a:pt x="1987" y="298"/>
                      <a:pt x="1416" y="1"/>
                      <a:pt x="114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3" name="Google Shape;1243;p70"/>
              <p:cNvSpPr/>
              <p:nvPr/>
            </p:nvSpPr>
            <p:spPr>
              <a:xfrm>
                <a:off x="3840525" y="2297975"/>
                <a:ext cx="4282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1713" h="1713" extrusionOk="0">
                    <a:moveTo>
                      <a:pt x="845" y="1"/>
                    </a:moveTo>
                    <a:cubicBezTo>
                      <a:pt x="274" y="1"/>
                      <a:pt x="0" y="298"/>
                      <a:pt x="0" y="868"/>
                    </a:cubicBezTo>
                    <a:cubicBezTo>
                      <a:pt x="0" y="1439"/>
                      <a:pt x="274" y="1713"/>
                      <a:pt x="845" y="1713"/>
                    </a:cubicBezTo>
                    <a:cubicBezTo>
                      <a:pt x="1415" y="1713"/>
                      <a:pt x="1712" y="1439"/>
                      <a:pt x="1712" y="868"/>
                    </a:cubicBezTo>
                    <a:cubicBezTo>
                      <a:pt x="1712" y="298"/>
                      <a:pt x="1415" y="1"/>
                      <a:pt x="84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4" name="Google Shape;1244;p70"/>
              <p:cNvSpPr/>
              <p:nvPr/>
            </p:nvSpPr>
            <p:spPr>
              <a:xfrm>
                <a:off x="3790300" y="3061500"/>
                <a:ext cx="542125" cy="35400"/>
              </a:xfrm>
              <a:custGeom>
                <a:avLst/>
                <a:gdLst/>
                <a:ahLst/>
                <a:cxnLst/>
                <a:rect l="l" t="t" r="r" b="b"/>
                <a:pathLst>
                  <a:path w="21685" h="1416" extrusionOk="0">
                    <a:moveTo>
                      <a:pt x="571" y="0"/>
                    </a:moveTo>
                    <a:cubicBezTo>
                      <a:pt x="297" y="0"/>
                      <a:pt x="1" y="274"/>
                      <a:pt x="1" y="571"/>
                    </a:cubicBezTo>
                    <a:cubicBezTo>
                      <a:pt x="1" y="1141"/>
                      <a:pt x="297" y="1415"/>
                      <a:pt x="571" y="1415"/>
                    </a:cubicBezTo>
                    <a:lnTo>
                      <a:pt x="20840" y="1415"/>
                    </a:lnTo>
                    <a:cubicBezTo>
                      <a:pt x="21411" y="1415"/>
                      <a:pt x="21685" y="1141"/>
                      <a:pt x="21685" y="571"/>
                    </a:cubicBezTo>
                    <a:cubicBezTo>
                      <a:pt x="21685" y="274"/>
                      <a:pt x="21411" y="0"/>
                      <a:pt x="2084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5" name="Google Shape;1245;p70"/>
              <p:cNvSpPr/>
              <p:nvPr/>
            </p:nvSpPr>
            <p:spPr>
              <a:xfrm>
                <a:off x="3790300" y="3175625"/>
                <a:ext cx="542125" cy="35400"/>
              </a:xfrm>
              <a:custGeom>
                <a:avLst/>
                <a:gdLst/>
                <a:ahLst/>
                <a:cxnLst/>
                <a:rect l="l" t="t" r="r" b="b"/>
                <a:pathLst>
                  <a:path w="21685" h="1416" extrusionOk="0">
                    <a:moveTo>
                      <a:pt x="571" y="0"/>
                    </a:moveTo>
                    <a:cubicBezTo>
                      <a:pt x="297" y="0"/>
                      <a:pt x="1" y="274"/>
                      <a:pt x="1" y="571"/>
                    </a:cubicBezTo>
                    <a:cubicBezTo>
                      <a:pt x="1" y="1141"/>
                      <a:pt x="297" y="1415"/>
                      <a:pt x="571" y="1415"/>
                    </a:cubicBezTo>
                    <a:lnTo>
                      <a:pt x="20840" y="1415"/>
                    </a:lnTo>
                    <a:cubicBezTo>
                      <a:pt x="21411" y="1415"/>
                      <a:pt x="21685" y="1141"/>
                      <a:pt x="21685" y="571"/>
                    </a:cubicBezTo>
                    <a:cubicBezTo>
                      <a:pt x="21685" y="274"/>
                      <a:pt x="21411" y="0"/>
                      <a:pt x="2084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6" name="Google Shape;1246;p70"/>
              <p:cNvSpPr/>
              <p:nvPr/>
            </p:nvSpPr>
            <p:spPr>
              <a:xfrm>
                <a:off x="3932950" y="3282325"/>
                <a:ext cx="256825" cy="42825"/>
              </a:xfrm>
              <a:custGeom>
                <a:avLst/>
                <a:gdLst/>
                <a:ahLst/>
                <a:cxnLst/>
                <a:rect l="l" t="t" r="r" b="b"/>
                <a:pathLst>
                  <a:path w="10273" h="1713" extrusionOk="0">
                    <a:moveTo>
                      <a:pt x="571" y="0"/>
                    </a:moveTo>
                    <a:cubicBezTo>
                      <a:pt x="298" y="0"/>
                      <a:pt x="1" y="571"/>
                      <a:pt x="1" y="868"/>
                    </a:cubicBezTo>
                    <a:cubicBezTo>
                      <a:pt x="1" y="1142"/>
                      <a:pt x="298" y="1712"/>
                      <a:pt x="571" y="1712"/>
                    </a:cubicBezTo>
                    <a:lnTo>
                      <a:pt x="9428" y="1712"/>
                    </a:lnTo>
                    <a:cubicBezTo>
                      <a:pt x="9998" y="1712"/>
                      <a:pt x="10272" y="1142"/>
                      <a:pt x="10272" y="868"/>
                    </a:cubicBezTo>
                    <a:cubicBezTo>
                      <a:pt x="10272" y="571"/>
                      <a:pt x="9998" y="0"/>
                      <a:pt x="942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7" name="Google Shape;1247;p70"/>
              <p:cNvSpPr/>
              <p:nvPr/>
            </p:nvSpPr>
            <p:spPr>
              <a:xfrm>
                <a:off x="3911850" y="2533650"/>
                <a:ext cx="306450" cy="306450"/>
              </a:xfrm>
              <a:custGeom>
                <a:avLst/>
                <a:gdLst/>
                <a:ahLst/>
                <a:cxnLst/>
                <a:rect l="l" t="t" r="r" b="b"/>
                <a:pathLst>
                  <a:path w="12258" h="12258" extrusionOk="0">
                    <a:moveTo>
                      <a:pt x="5981" y="1"/>
                    </a:moveTo>
                    <a:cubicBezTo>
                      <a:pt x="2557" y="1"/>
                      <a:pt x="0" y="2557"/>
                      <a:pt x="0" y="5981"/>
                    </a:cubicBezTo>
                    <a:cubicBezTo>
                      <a:pt x="0" y="9405"/>
                      <a:pt x="2557" y="12258"/>
                      <a:pt x="5981" y="12258"/>
                    </a:cubicBezTo>
                    <a:cubicBezTo>
                      <a:pt x="9404" y="12258"/>
                      <a:pt x="12258" y="9405"/>
                      <a:pt x="12258" y="5981"/>
                    </a:cubicBezTo>
                    <a:cubicBezTo>
                      <a:pt x="12258" y="2557"/>
                      <a:pt x="9404" y="1"/>
                      <a:pt x="598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8" name="Google Shape;1248;p70"/>
              <p:cNvSpPr/>
              <p:nvPr/>
            </p:nvSpPr>
            <p:spPr>
              <a:xfrm>
                <a:off x="4004300" y="2576450"/>
                <a:ext cx="114150" cy="106725"/>
              </a:xfrm>
              <a:custGeom>
                <a:avLst/>
                <a:gdLst/>
                <a:ahLst/>
                <a:cxnLst/>
                <a:rect l="l" t="t" r="r" b="b"/>
                <a:pathLst>
                  <a:path w="4566" h="4269" extrusionOk="0">
                    <a:moveTo>
                      <a:pt x="2283" y="1"/>
                    </a:moveTo>
                    <a:cubicBezTo>
                      <a:pt x="1141" y="1"/>
                      <a:pt x="0" y="845"/>
                      <a:pt x="0" y="2283"/>
                    </a:cubicBezTo>
                    <a:cubicBezTo>
                      <a:pt x="0" y="3424"/>
                      <a:pt x="1141" y="4269"/>
                      <a:pt x="2283" y="4269"/>
                    </a:cubicBezTo>
                    <a:cubicBezTo>
                      <a:pt x="3424" y="4269"/>
                      <a:pt x="4565" y="3424"/>
                      <a:pt x="4565" y="2283"/>
                    </a:cubicBezTo>
                    <a:cubicBezTo>
                      <a:pt x="4565" y="845"/>
                      <a:pt x="3424" y="1"/>
                      <a:pt x="228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9" name="Google Shape;1249;p70"/>
              <p:cNvSpPr/>
              <p:nvPr/>
            </p:nvSpPr>
            <p:spPr>
              <a:xfrm>
                <a:off x="3954650" y="2711700"/>
                <a:ext cx="214000" cy="121550"/>
              </a:xfrm>
              <a:custGeom>
                <a:avLst/>
                <a:gdLst/>
                <a:ahLst/>
                <a:cxnLst/>
                <a:rect l="l" t="t" r="r" b="b"/>
                <a:pathLst>
                  <a:path w="8560" h="4862" extrusionOk="0">
                    <a:moveTo>
                      <a:pt x="4269" y="0"/>
                    </a:moveTo>
                    <a:cubicBezTo>
                      <a:pt x="2283" y="0"/>
                      <a:pt x="571" y="1141"/>
                      <a:pt x="0" y="2853"/>
                    </a:cubicBezTo>
                    <a:cubicBezTo>
                      <a:pt x="1141" y="3995"/>
                      <a:pt x="2557" y="4862"/>
                      <a:pt x="4269" y="4862"/>
                    </a:cubicBezTo>
                    <a:cubicBezTo>
                      <a:pt x="5980" y="4862"/>
                      <a:pt x="7418" y="3995"/>
                      <a:pt x="8560" y="2853"/>
                    </a:cubicBezTo>
                    <a:cubicBezTo>
                      <a:pt x="7989" y="1141"/>
                      <a:pt x="6277" y="0"/>
                      <a:pt x="42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4000" endPos="54000" dist="47625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50" name="Google Shape;1250;p70"/>
            <p:cNvGrpSpPr/>
            <p:nvPr/>
          </p:nvGrpSpPr>
          <p:grpSpPr>
            <a:xfrm>
              <a:off x="7199564" y="2548592"/>
              <a:ext cx="836053" cy="232500"/>
              <a:chOff x="7110769" y="2167592"/>
              <a:chExt cx="836053" cy="232500"/>
            </a:xfrm>
          </p:grpSpPr>
          <p:sp>
            <p:nvSpPr>
              <p:cNvPr id="1251" name="Google Shape;1251;p70"/>
              <p:cNvSpPr/>
              <p:nvPr/>
            </p:nvSpPr>
            <p:spPr>
              <a:xfrm>
                <a:off x="7110769" y="2167592"/>
                <a:ext cx="338100" cy="232500"/>
              </a:xfrm>
              <a:prstGeom prst="roundRect">
                <a:avLst>
                  <a:gd name="adj" fmla="val 16667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9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2" name="Google Shape;1252;p70"/>
              <p:cNvSpPr/>
              <p:nvPr/>
            </p:nvSpPr>
            <p:spPr>
              <a:xfrm>
                <a:off x="7552322" y="2167610"/>
                <a:ext cx="394500" cy="35100"/>
              </a:xfrm>
              <a:prstGeom prst="roundRect">
                <a:avLst>
                  <a:gd name="adj" fmla="val 50000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4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3" name="Google Shape;1253;p70"/>
              <p:cNvSpPr/>
              <p:nvPr/>
            </p:nvSpPr>
            <p:spPr>
              <a:xfrm>
                <a:off x="7552322" y="2259290"/>
                <a:ext cx="274800" cy="35100"/>
              </a:xfrm>
              <a:prstGeom prst="roundRect">
                <a:avLst>
                  <a:gd name="adj" fmla="val 50000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4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4" name="Google Shape;1254;p70"/>
              <p:cNvSpPr/>
              <p:nvPr/>
            </p:nvSpPr>
            <p:spPr>
              <a:xfrm>
                <a:off x="7552322" y="2350970"/>
                <a:ext cx="159600" cy="35100"/>
              </a:xfrm>
              <a:prstGeom prst="roundRect">
                <a:avLst>
                  <a:gd name="adj" fmla="val 50000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4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5" name="Google Shape;1255;p70"/>
          <p:cNvSpPr/>
          <p:nvPr/>
        </p:nvSpPr>
        <p:spPr>
          <a:xfrm rot="5400000">
            <a:off x="62125" y="2453700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6" name="Google Shape;1256;p70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7" name="Google Shape;1257;p70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8" name="Google Shape;1258;p70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1F3D231-211C-BAB1-014C-F6622459F9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0614" y="1194672"/>
            <a:ext cx="1252895" cy="125289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4" name="Google Shape;1264;p71"/>
          <p:cNvSpPr txBox="1">
            <a:spLocks noGrp="1"/>
          </p:cNvSpPr>
          <p:nvPr>
            <p:ph type="subTitle" idx="1"/>
          </p:nvPr>
        </p:nvSpPr>
        <p:spPr>
          <a:xfrm flipH="1">
            <a:off x="4640421" y="2320640"/>
            <a:ext cx="3811803" cy="8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/>
            <a:r>
              <a:rPr lang="ru-RU" sz="2000" dirty="0"/>
              <a:t>Индустрия туризма сильно зависит от технологий и получила большую выгоду от веб-приложений. </a:t>
            </a:r>
          </a:p>
          <a:p>
            <a:pPr marL="0" lvl="0" indent="0" algn="ctr"/>
            <a:endParaRPr lang="ru-RU" sz="2000" dirty="0"/>
          </a:p>
          <a:p>
            <a:pPr marL="0" lvl="0" indent="0" algn="ctr"/>
            <a:endParaRPr lang="ru-RU" sz="2000" dirty="0"/>
          </a:p>
          <a:p>
            <a:pPr marL="0" lvl="0" indent="0" algn="ctr"/>
            <a:r>
              <a:rPr lang="ru-RU" sz="2000" dirty="0"/>
              <a:t>Эти приложения предлагают ряд функций, которые удовлетворяют разнообразные потребности частных лиц и предприятий, занимающихся туризмом</a:t>
            </a:r>
            <a:r>
              <a:rPr lang="kk-KZ" sz="2000" dirty="0"/>
              <a:t>.</a:t>
            </a:r>
            <a:endParaRPr sz="2000" dirty="0"/>
          </a:p>
        </p:txBody>
      </p:sp>
      <p:sp>
        <p:nvSpPr>
          <p:cNvPr id="1265" name="Google Shape;1265;p71"/>
          <p:cNvSpPr/>
          <p:nvPr/>
        </p:nvSpPr>
        <p:spPr>
          <a:xfrm rot="5400000">
            <a:off x="62125" y="2453700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6" name="Google Shape;1266;p71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7" name="Google Shape;1267;p71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8" name="Google Shape;1268;p71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69" name="Google Shape;1269;p71"/>
          <p:cNvGrpSpPr/>
          <p:nvPr/>
        </p:nvGrpSpPr>
        <p:grpSpPr>
          <a:xfrm>
            <a:off x="1004067" y="1313058"/>
            <a:ext cx="3628631" cy="2517384"/>
            <a:chOff x="1109417" y="1193720"/>
            <a:chExt cx="3628631" cy="2517384"/>
          </a:xfrm>
        </p:grpSpPr>
        <p:grpSp>
          <p:nvGrpSpPr>
            <p:cNvPr id="1270" name="Google Shape;1270;p71"/>
            <p:cNvGrpSpPr/>
            <p:nvPr/>
          </p:nvGrpSpPr>
          <p:grpSpPr>
            <a:xfrm rot="5400000">
              <a:off x="2245108" y="1193720"/>
              <a:ext cx="801000" cy="801000"/>
              <a:chOff x="5372267" y="434783"/>
              <a:chExt cx="801000" cy="801000"/>
            </a:xfrm>
          </p:grpSpPr>
          <p:sp>
            <p:nvSpPr>
              <p:cNvPr id="1271" name="Google Shape;1271;p71"/>
              <p:cNvSpPr/>
              <p:nvPr/>
            </p:nvSpPr>
            <p:spPr>
              <a:xfrm>
                <a:off x="5372267" y="434783"/>
                <a:ext cx="801000" cy="801000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85775" dist="114300" dir="2940000" algn="bl" rotWithShape="0">
                  <a:schemeClr val="dk1">
                    <a:alpha val="67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71"/>
              <p:cNvSpPr/>
              <p:nvPr/>
            </p:nvSpPr>
            <p:spPr>
              <a:xfrm rot="10800000" flipH="1">
                <a:off x="5372267" y="434783"/>
                <a:ext cx="801000" cy="801000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485775" dist="114300" dir="2940000" algn="bl" rotWithShape="0">
                  <a:schemeClr val="dk1">
                    <a:alpha val="67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73" name="Google Shape;1273;p71"/>
            <p:cNvSpPr/>
            <p:nvPr/>
          </p:nvSpPr>
          <p:spPr>
            <a:xfrm flipH="1">
              <a:off x="4240547" y="2715949"/>
              <a:ext cx="419225" cy="572706"/>
            </a:xfrm>
            <a:custGeom>
              <a:avLst/>
              <a:gdLst/>
              <a:ahLst/>
              <a:cxnLst/>
              <a:rect l="l" t="t" r="r" b="b"/>
              <a:pathLst>
                <a:path w="21685" h="29624" extrusionOk="0">
                  <a:moveTo>
                    <a:pt x="2926" y="0"/>
                  </a:moveTo>
                  <a:cubicBezTo>
                    <a:pt x="2543" y="0"/>
                    <a:pt x="2202" y="204"/>
                    <a:pt x="2009" y="397"/>
                  </a:cubicBezTo>
                  <a:cubicBezTo>
                    <a:pt x="0" y="2406"/>
                    <a:pt x="3424" y="4392"/>
                    <a:pt x="4292" y="5830"/>
                  </a:cubicBezTo>
                  <a:cubicBezTo>
                    <a:pt x="4862" y="7245"/>
                    <a:pt x="4292" y="8957"/>
                    <a:pt x="3995" y="10395"/>
                  </a:cubicBezTo>
                  <a:cubicBezTo>
                    <a:pt x="3995" y="11810"/>
                    <a:pt x="4292" y="13248"/>
                    <a:pt x="5707" y="14093"/>
                  </a:cubicBezTo>
                  <a:cubicBezTo>
                    <a:pt x="6574" y="14663"/>
                    <a:pt x="7419" y="15234"/>
                    <a:pt x="7989" y="16101"/>
                  </a:cubicBezTo>
                  <a:cubicBezTo>
                    <a:pt x="8857" y="17243"/>
                    <a:pt x="9131" y="18658"/>
                    <a:pt x="9131" y="20096"/>
                  </a:cubicBezTo>
                  <a:cubicBezTo>
                    <a:pt x="8857" y="21237"/>
                    <a:pt x="8560" y="22652"/>
                    <a:pt x="8560" y="24090"/>
                  </a:cubicBezTo>
                  <a:cubicBezTo>
                    <a:pt x="8560" y="24935"/>
                    <a:pt x="8560" y="26373"/>
                    <a:pt x="9427" y="27217"/>
                  </a:cubicBezTo>
                  <a:lnTo>
                    <a:pt x="9427" y="27514"/>
                  </a:lnTo>
                  <a:cubicBezTo>
                    <a:pt x="10272" y="28358"/>
                    <a:pt x="11413" y="28929"/>
                    <a:pt x="12280" y="29500"/>
                  </a:cubicBezTo>
                  <a:cubicBezTo>
                    <a:pt x="12530" y="29587"/>
                    <a:pt x="12831" y="29623"/>
                    <a:pt x="13153" y="29623"/>
                  </a:cubicBezTo>
                  <a:cubicBezTo>
                    <a:pt x="13922" y="29623"/>
                    <a:pt x="14812" y="29419"/>
                    <a:pt x="15408" y="29226"/>
                  </a:cubicBezTo>
                  <a:cubicBezTo>
                    <a:pt x="17416" y="28655"/>
                    <a:pt x="19402" y="27217"/>
                    <a:pt x="20269" y="25231"/>
                  </a:cubicBezTo>
                  <a:cubicBezTo>
                    <a:pt x="21684" y="22081"/>
                    <a:pt x="20543" y="18087"/>
                    <a:pt x="17690" y="16101"/>
                  </a:cubicBezTo>
                  <a:cubicBezTo>
                    <a:pt x="16846" y="15531"/>
                    <a:pt x="15978" y="15234"/>
                    <a:pt x="15408" y="14389"/>
                  </a:cubicBezTo>
                  <a:cubicBezTo>
                    <a:pt x="14266" y="13248"/>
                    <a:pt x="13992" y="10966"/>
                    <a:pt x="13422" y="9528"/>
                  </a:cubicBezTo>
                  <a:cubicBezTo>
                    <a:pt x="11413" y="5259"/>
                    <a:pt x="7715" y="7245"/>
                    <a:pt x="6277" y="4689"/>
                  </a:cubicBezTo>
                  <a:cubicBezTo>
                    <a:pt x="5707" y="3547"/>
                    <a:pt x="5433" y="2680"/>
                    <a:pt x="5136" y="1539"/>
                  </a:cubicBezTo>
                  <a:cubicBezTo>
                    <a:pt x="4862" y="968"/>
                    <a:pt x="4292" y="124"/>
                    <a:pt x="3424" y="124"/>
                  </a:cubicBezTo>
                  <a:cubicBezTo>
                    <a:pt x="3256" y="36"/>
                    <a:pt x="3087" y="0"/>
                    <a:pt x="29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  <a:reflection stA="20000" endPos="30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74" name="Google Shape;1274;p71"/>
            <p:cNvGrpSpPr/>
            <p:nvPr/>
          </p:nvGrpSpPr>
          <p:grpSpPr>
            <a:xfrm flipH="1">
              <a:off x="1353013" y="1432192"/>
              <a:ext cx="903412" cy="1289407"/>
              <a:chOff x="5484390" y="2699155"/>
              <a:chExt cx="1632940" cy="2330636"/>
            </a:xfrm>
          </p:grpSpPr>
          <p:sp>
            <p:nvSpPr>
              <p:cNvPr id="1275" name="Google Shape;1275;p71"/>
              <p:cNvSpPr/>
              <p:nvPr/>
            </p:nvSpPr>
            <p:spPr>
              <a:xfrm rot="1337864">
                <a:off x="5849934" y="2791559"/>
                <a:ext cx="901851" cy="2104597"/>
              </a:xfrm>
              <a:custGeom>
                <a:avLst/>
                <a:gdLst/>
                <a:ahLst/>
                <a:cxnLst/>
                <a:rect l="l" t="t" r="r" b="b"/>
                <a:pathLst>
                  <a:path w="27098" h="63237" extrusionOk="0">
                    <a:moveTo>
                      <a:pt x="3771" y="1"/>
                    </a:moveTo>
                    <a:cubicBezTo>
                      <a:pt x="3500" y="1"/>
                      <a:pt x="3230" y="34"/>
                      <a:pt x="2976" y="102"/>
                    </a:cubicBezTo>
                    <a:cubicBezTo>
                      <a:pt x="1878" y="406"/>
                      <a:pt x="1116" y="1116"/>
                      <a:pt x="728" y="2214"/>
                    </a:cubicBezTo>
                    <a:cubicBezTo>
                      <a:pt x="1" y="4260"/>
                      <a:pt x="744" y="7083"/>
                      <a:pt x="1878" y="8621"/>
                    </a:cubicBezTo>
                    <a:cubicBezTo>
                      <a:pt x="2216" y="9095"/>
                      <a:pt x="2621" y="9568"/>
                      <a:pt x="3010" y="10024"/>
                    </a:cubicBezTo>
                    <a:cubicBezTo>
                      <a:pt x="3922" y="11123"/>
                      <a:pt x="4887" y="12255"/>
                      <a:pt x="5326" y="13659"/>
                    </a:cubicBezTo>
                    <a:cubicBezTo>
                      <a:pt x="6154" y="16228"/>
                      <a:pt x="5410" y="18426"/>
                      <a:pt x="4684" y="20555"/>
                    </a:cubicBezTo>
                    <a:cubicBezTo>
                      <a:pt x="4294" y="21687"/>
                      <a:pt x="3889" y="22871"/>
                      <a:pt x="3719" y="24122"/>
                    </a:cubicBezTo>
                    <a:cubicBezTo>
                      <a:pt x="3365" y="26725"/>
                      <a:pt x="3922" y="29125"/>
                      <a:pt x="5258" y="30748"/>
                    </a:cubicBezTo>
                    <a:cubicBezTo>
                      <a:pt x="5630" y="31187"/>
                      <a:pt x="6086" y="31593"/>
                      <a:pt x="6509" y="31999"/>
                    </a:cubicBezTo>
                    <a:cubicBezTo>
                      <a:pt x="7134" y="32557"/>
                      <a:pt x="7776" y="33148"/>
                      <a:pt x="8233" y="33876"/>
                    </a:cubicBezTo>
                    <a:cubicBezTo>
                      <a:pt x="9670" y="36073"/>
                      <a:pt x="9146" y="38981"/>
                      <a:pt x="8639" y="40975"/>
                    </a:cubicBezTo>
                    <a:cubicBezTo>
                      <a:pt x="8572" y="41262"/>
                      <a:pt x="8486" y="41550"/>
                      <a:pt x="8419" y="41837"/>
                    </a:cubicBezTo>
                    <a:cubicBezTo>
                      <a:pt x="7895" y="43798"/>
                      <a:pt x="7371" y="45810"/>
                      <a:pt x="7794" y="47737"/>
                    </a:cubicBezTo>
                    <a:cubicBezTo>
                      <a:pt x="8335" y="50171"/>
                      <a:pt x="10228" y="51878"/>
                      <a:pt x="12223" y="53687"/>
                    </a:cubicBezTo>
                    <a:cubicBezTo>
                      <a:pt x="13879" y="55174"/>
                      <a:pt x="15586" y="56712"/>
                      <a:pt x="16516" y="58740"/>
                    </a:cubicBezTo>
                    <a:cubicBezTo>
                      <a:pt x="16719" y="59180"/>
                      <a:pt x="16888" y="59637"/>
                      <a:pt x="17040" y="60077"/>
                    </a:cubicBezTo>
                    <a:cubicBezTo>
                      <a:pt x="17328" y="60870"/>
                      <a:pt x="17598" y="61632"/>
                      <a:pt x="18071" y="62256"/>
                    </a:cubicBezTo>
                    <a:cubicBezTo>
                      <a:pt x="18561" y="62916"/>
                      <a:pt x="19221" y="63237"/>
                      <a:pt x="20082" y="63237"/>
                    </a:cubicBezTo>
                    <a:cubicBezTo>
                      <a:pt x="20522" y="63237"/>
                      <a:pt x="21013" y="63153"/>
                      <a:pt x="21536" y="62984"/>
                    </a:cubicBezTo>
                    <a:cubicBezTo>
                      <a:pt x="22162" y="62781"/>
                      <a:pt x="22838" y="62459"/>
                      <a:pt x="23514" y="62054"/>
                    </a:cubicBezTo>
                    <a:cubicBezTo>
                      <a:pt x="25694" y="60753"/>
                      <a:pt x="27098" y="58251"/>
                      <a:pt x="27030" y="55833"/>
                    </a:cubicBezTo>
                    <a:cubicBezTo>
                      <a:pt x="26963" y="53500"/>
                      <a:pt x="25796" y="51489"/>
                      <a:pt x="24579" y="49342"/>
                    </a:cubicBezTo>
                    <a:cubicBezTo>
                      <a:pt x="23700" y="47838"/>
                      <a:pt x="22804" y="46265"/>
                      <a:pt x="22331" y="44559"/>
                    </a:cubicBezTo>
                    <a:cubicBezTo>
                      <a:pt x="21367" y="41212"/>
                      <a:pt x="22111" y="37696"/>
                      <a:pt x="22838" y="34298"/>
                    </a:cubicBezTo>
                    <a:cubicBezTo>
                      <a:pt x="22922" y="33926"/>
                      <a:pt x="22990" y="33554"/>
                      <a:pt x="23075" y="33182"/>
                    </a:cubicBezTo>
                    <a:cubicBezTo>
                      <a:pt x="23801" y="29616"/>
                      <a:pt x="24292" y="25559"/>
                      <a:pt x="22331" y="22381"/>
                    </a:cubicBezTo>
                    <a:cubicBezTo>
                      <a:pt x="20995" y="20234"/>
                      <a:pt x="18714" y="18831"/>
                      <a:pt x="16516" y="17479"/>
                    </a:cubicBezTo>
                    <a:cubicBezTo>
                      <a:pt x="14082" y="15974"/>
                      <a:pt x="11563" y="14436"/>
                      <a:pt x="10244" y="11883"/>
                    </a:cubicBezTo>
                    <a:cubicBezTo>
                      <a:pt x="9484" y="10429"/>
                      <a:pt x="9196" y="8773"/>
                      <a:pt x="8926" y="7184"/>
                    </a:cubicBezTo>
                    <a:lnTo>
                      <a:pt x="8842" y="6728"/>
                    </a:lnTo>
                    <a:cubicBezTo>
                      <a:pt x="8554" y="5054"/>
                      <a:pt x="8182" y="3314"/>
                      <a:pt x="7168" y="1928"/>
                    </a:cubicBezTo>
                    <a:cubicBezTo>
                      <a:pt x="6323" y="760"/>
                      <a:pt x="4988" y="1"/>
                      <a:pt x="377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5000" endPos="18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71"/>
              <p:cNvSpPr/>
              <p:nvPr/>
            </p:nvSpPr>
            <p:spPr>
              <a:xfrm>
                <a:off x="5976368" y="2785366"/>
                <a:ext cx="708700" cy="2244425"/>
              </a:xfrm>
              <a:custGeom>
                <a:avLst/>
                <a:gdLst/>
                <a:ahLst/>
                <a:cxnLst/>
                <a:rect l="l" t="t" r="r" b="b"/>
                <a:pathLst>
                  <a:path w="28348" h="89777" extrusionOk="0">
                    <a:moveTo>
                      <a:pt x="22990" y="0"/>
                    </a:moveTo>
                    <a:cubicBezTo>
                      <a:pt x="20759" y="0"/>
                      <a:pt x="19253" y="2249"/>
                      <a:pt x="18933" y="4480"/>
                    </a:cubicBezTo>
                    <a:cubicBezTo>
                      <a:pt x="18764" y="5765"/>
                      <a:pt x="18764" y="7016"/>
                      <a:pt x="18764" y="8215"/>
                    </a:cubicBezTo>
                    <a:cubicBezTo>
                      <a:pt x="18764" y="10616"/>
                      <a:pt x="18764" y="12881"/>
                      <a:pt x="17445" y="15281"/>
                    </a:cubicBezTo>
                    <a:cubicBezTo>
                      <a:pt x="16634" y="16769"/>
                      <a:pt x="15535" y="18071"/>
                      <a:pt x="14453" y="19322"/>
                    </a:cubicBezTo>
                    <a:cubicBezTo>
                      <a:pt x="13693" y="20235"/>
                      <a:pt x="12881" y="21181"/>
                      <a:pt x="12221" y="22178"/>
                    </a:cubicBezTo>
                    <a:cubicBezTo>
                      <a:pt x="9839" y="25694"/>
                      <a:pt x="9010" y="30005"/>
                      <a:pt x="9805" y="34653"/>
                    </a:cubicBezTo>
                    <a:cubicBezTo>
                      <a:pt x="10515" y="38795"/>
                      <a:pt x="9433" y="42090"/>
                      <a:pt x="6052" y="46030"/>
                    </a:cubicBezTo>
                    <a:cubicBezTo>
                      <a:pt x="3077" y="49512"/>
                      <a:pt x="1" y="53096"/>
                      <a:pt x="964" y="58167"/>
                    </a:cubicBezTo>
                    <a:cubicBezTo>
                      <a:pt x="1302" y="59958"/>
                      <a:pt x="2131" y="61716"/>
                      <a:pt x="2924" y="63441"/>
                    </a:cubicBezTo>
                    <a:cubicBezTo>
                      <a:pt x="4311" y="66364"/>
                      <a:pt x="5714" y="69391"/>
                      <a:pt x="4885" y="72772"/>
                    </a:cubicBezTo>
                    <a:cubicBezTo>
                      <a:pt x="4599" y="73921"/>
                      <a:pt x="4040" y="74985"/>
                      <a:pt x="3517" y="75999"/>
                    </a:cubicBezTo>
                    <a:cubicBezTo>
                      <a:pt x="3246" y="76524"/>
                      <a:pt x="2958" y="77065"/>
                      <a:pt x="2722" y="77606"/>
                    </a:cubicBezTo>
                    <a:cubicBezTo>
                      <a:pt x="1741" y="79837"/>
                      <a:pt x="1471" y="82186"/>
                      <a:pt x="1978" y="84248"/>
                    </a:cubicBezTo>
                    <a:cubicBezTo>
                      <a:pt x="2367" y="85905"/>
                      <a:pt x="3314" y="87426"/>
                      <a:pt x="4565" y="88441"/>
                    </a:cubicBezTo>
                    <a:cubicBezTo>
                      <a:pt x="5020" y="88813"/>
                      <a:pt x="5494" y="89101"/>
                      <a:pt x="6001" y="89320"/>
                    </a:cubicBezTo>
                    <a:cubicBezTo>
                      <a:pt x="6677" y="89624"/>
                      <a:pt x="7472" y="89777"/>
                      <a:pt x="8401" y="89777"/>
                    </a:cubicBezTo>
                    <a:cubicBezTo>
                      <a:pt x="10768" y="89777"/>
                      <a:pt x="13727" y="88762"/>
                      <a:pt x="15552" y="87309"/>
                    </a:cubicBezTo>
                    <a:cubicBezTo>
                      <a:pt x="18527" y="84976"/>
                      <a:pt x="18392" y="81866"/>
                      <a:pt x="18239" y="78569"/>
                    </a:cubicBezTo>
                    <a:cubicBezTo>
                      <a:pt x="18122" y="75932"/>
                      <a:pt x="18003" y="73227"/>
                      <a:pt x="19456" y="70777"/>
                    </a:cubicBezTo>
                    <a:cubicBezTo>
                      <a:pt x="20099" y="69661"/>
                      <a:pt x="20910" y="68647"/>
                      <a:pt x="21671" y="67649"/>
                    </a:cubicBezTo>
                    <a:cubicBezTo>
                      <a:pt x="22972" y="65976"/>
                      <a:pt x="24207" y="64403"/>
                      <a:pt x="24832" y="62426"/>
                    </a:cubicBezTo>
                    <a:cubicBezTo>
                      <a:pt x="25796" y="59418"/>
                      <a:pt x="24967" y="56172"/>
                      <a:pt x="24122" y="53670"/>
                    </a:cubicBezTo>
                    <a:cubicBezTo>
                      <a:pt x="23885" y="52994"/>
                      <a:pt x="23632" y="52300"/>
                      <a:pt x="23396" y="51624"/>
                    </a:cubicBezTo>
                    <a:cubicBezTo>
                      <a:pt x="22600" y="49444"/>
                      <a:pt x="21789" y="47195"/>
                      <a:pt x="21536" y="44846"/>
                    </a:cubicBezTo>
                    <a:cubicBezTo>
                      <a:pt x="21282" y="42226"/>
                      <a:pt x="21773" y="40096"/>
                      <a:pt x="23057" y="38304"/>
                    </a:cubicBezTo>
                    <a:cubicBezTo>
                      <a:pt x="23396" y="37831"/>
                      <a:pt x="23767" y="37391"/>
                      <a:pt x="24122" y="36952"/>
                    </a:cubicBezTo>
                    <a:cubicBezTo>
                      <a:pt x="24680" y="36259"/>
                      <a:pt x="25271" y="35532"/>
                      <a:pt x="25728" y="34754"/>
                    </a:cubicBezTo>
                    <a:cubicBezTo>
                      <a:pt x="27638" y="31441"/>
                      <a:pt x="26826" y="28078"/>
                      <a:pt x="25947" y="24511"/>
                    </a:cubicBezTo>
                    <a:cubicBezTo>
                      <a:pt x="25187" y="21434"/>
                      <a:pt x="24410" y="18274"/>
                      <a:pt x="25508" y="15130"/>
                    </a:cubicBezTo>
                    <a:cubicBezTo>
                      <a:pt x="25812" y="14267"/>
                      <a:pt x="26218" y="13439"/>
                      <a:pt x="26623" y="12644"/>
                    </a:cubicBezTo>
                    <a:cubicBezTo>
                      <a:pt x="26860" y="12155"/>
                      <a:pt x="27097" y="11647"/>
                      <a:pt x="27317" y="11157"/>
                    </a:cubicBezTo>
                    <a:cubicBezTo>
                      <a:pt x="28162" y="9213"/>
                      <a:pt x="28348" y="6745"/>
                      <a:pt x="27790" y="4530"/>
                    </a:cubicBezTo>
                    <a:cubicBezTo>
                      <a:pt x="27317" y="2637"/>
                      <a:pt x="26150" y="1082"/>
                      <a:pt x="24663" y="390"/>
                    </a:cubicBezTo>
                    <a:cubicBezTo>
                      <a:pt x="24105" y="135"/>
                      <a:pt x="23531" y="0"/>
                      <a:pt x="229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5000" endPos="18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77" name="Google Shape;1277;p71"/>
            <p:cNvGrpSpPr/>
            <p:nvPr/>
          </p:nvGrpSpPr>
          <p:grpSpPr>
            <a:xfrm rot="-6299960">
              <a:off x="981513" y="2079961"/>
              <a:ext cx="603326" cy="198124"/>
              <a:chOff x="6872640" y="3345236"/>
              <a:chExt cx="575161" cy="188875"/>
            </a:xfrm>
          </p:grpSpPr>
          <p:sp>
            <p:nvSpPr>
              <p:cNvPr id="1278" name="Google Shape;1278;p71"/>
              <p:cNvSpPr/>
              <p:nvPr/>
            </p:nvSpPr>
            <p:spPr>
              <a:xfrm>
                <a:off x="7327202" y="3345236"/>
                <a:ext cx="120600" cy="120600"/>
              </a:xfrm>
              <a:prstGeom prst="ellipse">
                <a:avLst/>
              </a:prstGeom>
              <a:gradFill>
                <a:gsLst>
                  <a:gs pos="0">
                    <a:srgbClr val="81EEEB"/>
                  </a:gs>
                  <a:gs pos="100000">
                    <a:srgbClr val="3AE4DF"/>
                  </a:gs>
                </a:gsLst>
                <a:lin ang="8100019" scaled="0"/>
              </a:gradFill>
              <a:ln>
                <a:noFill/>
              </a:ln>
              <a:effectLst>
                <a:outerShdw blurRad="157163" dist="85725" dir="5400000" algn="bl" rotWithShape="0">
                  <a:schemeClr val="dk1">
                    <a:alpha val="38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71"/>
              <p:cNvSpPr/>
              <p:nvPr/>
            </p:nvSpPr>
            <p:spPr>
              <a:xfrm>
                <a:off x="6872640" y="3488811"/>
                <a:ext cx="45300" cy="453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57163" dist="85725" dir="5400000" algn="bl" rotWithShape="0">
                  <a:schemeClr val="dk1">
                    <a:alpha val="38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80" name="Google Shape;1280;p71"/>
            <p:cNvSpPr/>
            <p:nvPr/>
          </p:nvSpPr>
          <p:spPr>
            <a:xfrm>
              <a:off x="1794422" y="1623401"/>
              <a:ext cx="2605157" cy="2087702"/>
            </a:xfrm>
            <a:custGeom>
              <a:avLst/>
              <a:gdLst/>
              <a:ahLst/>
              <a:cxnLst/>
              <a:rect l="l" t="t" r="r" b="b"/>
              <a:pathLst>
                <a:path w="232154" h="209493" extrusionOk="0">
                  <a:moveTo>
                    <a:pt x="14702" y="0"/>
                  </a:moveTo>
                  <a:cubicBezTo>
                    <a:pt x="6580" y="0"/>
                    <a:pt x="0" y="6580"/>
                    <a:pt x="0" y="14702"/>
                  </a:cubicBezTo>
                  <a:lnTo>
                    <a:pt x="0" y="165069"/>
                  </a:lnTo>
                  <a:cubicBezTo>
                    <a:pt x="0" y="173189"/>
                    <a:pt x="6580" y="179769"/>
                    <a:pt x="14702" y="179769"/>
                  </a:cubicBezTo>
                  <a:lnTo>
                    <a:pt x="84962" y="179769"/>
                  </a:lnTo>
                  <a:lnTo>
                    <a:pt x="84962" y="203879"/>
                  </a:lnTo>
                  <a:lnTo>
                    <a:pt x="69202" y="203879"/>
                  </a:lnTo>
                  <a:cubicBezTo>
                    <a:pt x="67637" y="203879"/>
                    <a:pt x="66395" y="205146"/>
                    <a:pt x="66395" y="206686"/>
                  </a:cubicBezTo>
                  <a:cubicBezTo>
                    <a:pt x="66395" y="208251"/>
                    <a:pt x="67637" y="209493"/>
                    <a:pt x="69202" y="209493"/>
                  </a:cubicBezTo>
                  <a:lnTo>
                    <a:pt x="162952" y="209493"/>
                  </a:lnTo>
                  <a:cubicBezTo>
                    <a:pt x="164516" y="209493"/>
                    <a:pt x="165759" y="208251"/>
                    <a:pt x="165759" y="206686"/>
                  </a:cubicBezTo>
                  <a:cubicBezTo>
                    <a:pt x="165759" y="205146"/>
                    <a:pt x="164516" y="203879"/>
                    <a:pt x="162952" y="203879"/>
                  </a:cubicBezTo>
                  <a:lnTo>
                    <a:pt x="147192" y="203879"/>
                  </a:lnTo>
                  <a:lnTo>
                    <a:pt x="147192" y="179769"/>
                  </a:lnTo>
                  <a:lnTo>
                    <a:pt x="217452" y="179769"/>
                  </a:lnTo>
                  <a:cubicBezTo>
                    <a:pt x="225574" y="179769"/>
                    <a:pt x="232154" y="173189"/>
                    <a:pt x="232154" y="165069"/>
                  </a:cubicBezTo>
                  <a:lnTo>
                    <a:pt x="232154" y="14702"/>
                  </a:lnTo>
                  <a:cubicBezTo>
                    <a:pt x="232154" y="6580"/>
                    <a:pt x="225574" y="0"/>
                    <a:pt x="21745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2000"/>
                </a:schemeClr>
              </a:outerShdw>
              <a:reflection stA="7000" endPos="30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71"/>
            <p:cNvSpPr/>
            <p:nvPr/>
          </p:nvSpPr>
          <p:spPr>
            <a:xfrm>
              <a:off x="1913294" y="1729680"/>
              <a:ext cx="2366811" cy="1535902"/>
            </a:xfrm>
            <a:custGeom>
              <a:avLst/>
              <a:gdLst/>
              <a:ahLst/>
              <a:cxnLst/>
              <a:rect l="l" t="t" r="r" b="b"/>
              <a:pathLst>
                <a:path w="96483" h="62611" extrusionOk="0">
                  <a:moveTo>
                    <a:pt x="3310" y="1"/>
                  </a:moveTo>
                  <a:cubicBezTo>
                    <a:pt x="1484" y="1"/>
                    <a:pt x="0" y="1484"/>
                    <a:pt x="0" y="3310"/>
                  </a:cubicBezTo>
                  <a:lnTo>
                    <a:pt x="0" y="62610"/>
                  </a:lnTo>
                  <a:lnTo>
                    <a:pt x="96483" y="62610"/>
                  </a:lnTo>
                  <a:lnTo>
                    <a:pt x="96483" y="3310"/>
                  </a:lnTo>
                  <a:cubicBezTo>
                    <a:pt x="96483" y="1484"/>
                    <a:pt x="94999" y="1"/>
                    <a:pt x="93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9000"/>
                </a:schemeClr>
              </a:outerShdw>
              <a:reflection stA="10000" endPos="9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71"/>
            <p:cNvSpPr/>
            <p:nvPr/>
          </p:nvSpPr>
          <p:spPr>
            <a:xfrm>
              <a:off x="2039828" y="1893748"/>
              <a:ext cx="2113751" cy="1278328"/>
            </a:xfrm>
            <a:custGeom>
              <a:avLst/>
              <a:gdLst/>
              <a:ahLst/>
              <a:cxnLst/>
              <a:rect l="l" t="t" r="r" b="b"/>
              <a:pathLst>
                <a:path w="86167" h="52111" extrusionOk="0">
                  <a:moveTo>
                    <a:pt x="1" y="1"/>
                  </a:moveTo>
                  <a:lnTo>
                    <a:pt x="1" y="52111"/>
                  </a:lnTo>
                  <a:lnTo>
                    <a:pt x="86166" y="52111"/>
                  </a:lnTo>
                  <a:lnTo>
                    <a:pt x="8616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4000"/>
                </a:schemeClr>
              </a:outerShdw>
              <a:reflection stA="11000" endPos="9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83" name="Google Shape;1283;p71"/>
            <p:cNvGrpSpPr/>
            <p:nvPr/>
          </p:nvGrpSpPr>
          <p:grpSpPr>
            <a:xfrm>
              <a:off x="3285722" y="1558914"/>
              <a:ext cx="775519" cy="540341"/>
              <a:chOff x="3476740" y="1534150"/>
              <a:chExt cx="739293" cy="515101"/>
            </a:xfrm>
          </p:grpSpPr>
          <p:sp>
            <p:nvSpPr>
              <p:cNvPr id="1284" name="Google Shape;1284;p71"/>
              <p:cNvSpPr/>
              <p:nvPr/>
            </p:nvSpPr>
            <p:spPr>
              <a:xfrm>
                <a:off x="3476740" y="1534150"/>
                <a:ext cx="739293" cy="515101"/>
              </a:xfrm>
              <a:custGeom>
                <a:avLst/>
                <a:gdLst/>
                <a:ahLst/>
                <a:cxnLst/>
                <a:rect l="l" t="t" r="r" b="b"/>
                <a:pathLst>
                  <a:path w="31614" h="22027" extrusionOk="0">
                    <a:moveTo>
                      <a:pt x="2123" y="0"/>
                    </a:moveTo>
                    <a:cubicBezTo>
                      <a:pt x="959" y="0"/>
                      <a:pt x="0" y="959"/>
                      <a:pt x="0" y="2146"/>
                    </a:cubicBezTo>
                    <a:lnTo>
                      <a:pt x="0" y="19881"/>
                    </a:lnTo>
                    <a:cubicBezTo>
                      <a:pt x="0" y="21068"/>
                      <a:pt x="959" y="22026"/>
                      <a:pt x="2123" y="22026"/>
                    </a:cubicBezTo>
                    <a:lnTo>
                      <a:pt x="29468" y="22026"/>
                    </a:lnTo>
                    <a:cubicBezTo>
                      <a:pt x="30654" y="22026"/>
                      <a:pt x="31613" y="21068"/>
                      <a:pt x="31613" y="19881"/>
                    </a:cubicBezTo>
                    <a:lnTo>
                      <a:pt x="31613" y="2146"/>
                    </a:lnTo>
                    <a:cubicBezTo>
                      <a:pt x="31613" y="959"/>
                      <a:pt x="30654" y="0"/>
                      <a:pt x="294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1000"/>
                  </a:schemeClr>
                </a:outerShdw>
                <a:reflection stA="10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5" name="Google Shape;1285;p71"/>
              <p:cNvSpPr/>
              <p:nvPr/>
            </p:nvSpPr>
            <p:spPr>
              <a:xfrm>
                <a:off x="3596827" y="1627015"/>
                <a:ext cx="99316" cy="99316"/>
              </a:xfrm>
              <a:custGeom>
                <a:avLst/>
                <a:gdLst/>
                <a:ahLst/>
                <a:cxnLst/>
                <a:rect l="l" t="t" r="r" b="b"/>
                <a:pathLst>
                  <a:path w="4247" h="4247" extrusionOk="0">
                    <a:moveTo>
                      <a:pt x="2123" y="1"/>
                    </a:moveTo>
                    <a:cubicBezTo>
                      <a:pt x="959" y="1"/>
                      <a:pt x="1" y="936"/>
                      <a:pt x="1" y="2123"/>
                    </a:cubicBezTo>
                    <a:cubicBezTo>
                      <a:pt x="1" y="3287"/>
                      <a:pt x="959" y="4246"/>
                      <a:pt x="2123" y="4246"/>
                    </a:cubicBezTo>
                    <a:cubicBezTo>
                      <a:pt x="3310" y="4246"/>
                      <a:pt x="4246" y="3287"/>
                      <a:pt x="4246" y="2123"/>
                    </a:cubicBezTo>
                    <a:cubicBezTo>
                      <a:pt x="4246" y="936"/>
                      <a:pt x="3310" y="1"/>
                      <a:pt x="212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1000"/>
                  </a:schemeClr>
                </a:outerShdw>
                <a:reflection stA="10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6" name="Google Shape;1286;p71"/>
              <p:cNvSpPr/>
              <p:nvPr/>
            </p:nvSpPr>
            <p:spPr>
              <a:xfrm>
                <a:off x="3744695" y="1651570"/>
                <a:ext cx="281859" cy="50208"/>
              </a:xfrm>
              <a:custGeom>
                <a:avLst/>
                <a:gdLst/>
                <a:ahLst/>
                <a:cxnLst/>
                <a:rect l="l" t="t" r="r" b="b"/>
                <a:pathLst>
                  <a:path w="12053" h="2147" extrusionOk="0">
                    <a:moveTo>
                      <a:pt x="1073" y="1"/>
                    </a:moveTo>
                    <a:cubicBezTo>
                      <a:pt x="480" y="1"/>
                      <a:pt x="0" y="480"/>
                      <a:pt x="0" y="1073"/>
                    </a:cubicBezTo>
                    <a:cubicBezTo>
                      <a:pt x="0" y="1667"/>
                      <a:pt x="480" y="2146"/>
                      <a:pt x="1073" y="2146"/>
                    </a:cubicBezTo>
                    <a:lnTo>
                      <a:pt x="10979" y="2146"/>
                    </a:lnTo>
                    <a:cubicBezTo>
                      <a:pt x="11573" y="2146"/>
                      <a:pt x="12052" y="1667"/>
                      <a:pt x="12052" y="1073"/>
                    </a:cubicBezTo>
                    <a:cubicBezTo>
                      <a:pt x="12052" y="480"/>
                      <a:pt x="11573" y="1"/>
                      <a:pt x="1097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1000"/>
                  </a:schemeClr>
                </a:outerShdw>
                <a:reflection stA="10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7" name="Google Shape;1287;p71"/>
              <p:cNvSpPr/>
              <p:nvPr/>
            </p:nvSpPr>
            <p:spPr>
              <a:xfrm>
                <a:off x="3609642" y="1811179"/>
                <a:ext cx="485753" cy="13353"/>
              </a:xfrm>
              <a:custGeom>
                <a:avLst/>
                <a:gdLst/>
                <a:ahLst/>
                <a:cxnLst/>
                <a:rect l="l" t="t" r="r" b="b"/>
                <a:pathLst>
                  <a:path w="20772" h="571" extrusionOk="0">
                    <a:moveTo>
                      <a:pt x="1" y="0"/>
                    </a:moveTo>
                    <a:lnTo>
                      <a:pt x="1" y="571"/>
                    </a:lnTo>
                    <a:lnTo>
                      <a:pt x="20772" y="571"/>
                    </a:lnTo>
                    <a:lnTo>
                      <a:pt x="2077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1000"/>
                  </a:schemeClr>
                </a:outerShdw>
                <a:reflection stA="10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8" name="Google Shape;1288;p71"/>
              <p:cNvSpPr/>
              <p:nvPr/>
            </p:nvSpPr>
            <p:spPr>
              <a:xfrm>
                <a:off x="3609642" y="1865621"/>
                <a:ext cx="485753" cy="12838"/>
              </a:xfrm>
              <a:custGeom>
                <a:avLst/>
                <a:gdLst/>
                <a:ahLst/>
                <a:cxnLst/>
                <a:rect l="l" t="t" r="r" b="b"/>
                <a:pathLst>
                  <a:path w="20772" h="549" extrusionOk="0">
                    <a:moveTo>
                      <a:pt x="1" y="1"/>
                    </a:moveTo>
                    <a:lnTo>
                      <a:pt x="1" y="548"/>
                    </a:lnTo>
                    <a:lnTo>
                      <a:pt x="20772" y="548"/>
                    </a:lnTo>
                    <a:lnTo>
                      <a:pt x="20772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1000"/>
                  </a:schemeClr>
                </a:outerShdw>
                <a:reflection stA="10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9" name="Google Shape;1289;p71"/>
              <p:cNvSpPr/>
              <p:nvPr/>
            </p:nvSpPr>
            <p:spPr>
              <a:xfrm>
                <a:off x="3609642" y="1919525"/>
                <a:ext cx="319743" cy="12838"/>
              </a:xfrm>
              <a:custGeom>
                <a:avLst/>
                <a:gdLst/>
                <a:ahLst/>
                <a:cxnLst/>
                <a:rect l="l" t="t" r="r" b="b"/>
                <a:pathLst>
                  <a:path w="13673" h="549" extrusionOk="0">
                    <a:moveTo>
                      <a:pt x="1" y="1"/>
                    </a:moveTo>
                    <a:lnTo>
                      <a:pt x="1" y="549"/>
                    </a:lnTo>
                    <a:lnTo>
                      <a:pt x="13673" y="549"/>
                    </a:lnTo>
                    <a:lnTo>
                      <a:pt x="13673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1000"/>
                  </a:schemeClr>
                </a:outerShdw>
                <a:reflection stA="10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0" name="Google Shape;1290;p71"/>
            <p:cNvGrpSpPr/>
            <p:nvPr/>
          </p:nvGrpSpPr>
          <p:grpSpPr>
            <a:xfrm>
              <a:off x="4124359" y="2212687"/>
              <a:ext cx="350894" cy="350184"/>
              <a:chOff x="4276204" y="2157384"/>
              <a:chExt cx="334503" cy="333827"/>
            </a:xfrm>
          </p:grpSpPr>
          <p:sp>
            <p:nvSpPr>
              <p:cNvPr id="1291" name="Google Shape;1291;p71"/>
              <p:cNvSpPr/>
              <p:nvPr/>
            </p:nvSpPr>
            <p:spPr>
              <a:xfrm>
                <a:off x="4276204" y="2157384"/>
                <a:ext cx="334503" cy="333827"/>
              </a:xfrm>
              <a:custGeom>
                <a:avLst/>
                <a:gdLst/>
                <a:ahLst/>
                <a:cxnLst/>
                <a:rect l="l" t="t" r="r" b="b"/>
                <a:pathLst>
                  <a:path w="11368" h="11345" extrusionOk="0">
                    <a:moveTo>
                      <a:pt x="5684" y="1"/>
                    </a:moveTo>
                    <a:cubicBezTo>
                      <a:pt x="2534" y="1"/>
                      <a:pt x="1" y="2534"/>
                      <a:pt x="1" y="5661"/>
                    </a:cubicBezTo>
                    <a:cubicBezTo>
                      <a:pt x="1" y="8811"/>
                      <a:pt x="2534" y="11345"/>
                      <a:pt x="5684" y="11345"/>
                    </a:cubicBezTo>
                    <a:cubicBezTo>
                      <a:pt x="8811" y="11345"/>
                      <a:pt x="11368" y="8811"/>
                      <a:pt x="11368" y="5661"/>
                    </a:cubicBezTo>
                    <a:cubicBezTo>
                      <a:pt x="11368" y="2534"/>
                      <a:pt x="8811" y="1"/>
                      <a:pt x="56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0000"/>
                  </a:schemeClr>
                </a:outerShdw>
                <a:reflection stA="9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2" name="Google Shape;1292;p71"/>
              <p:cNvSpPr/>
              <p:nvPr/>
            </p:nvSpPr>
            <p:spPr>
              <a:xfrm>
                <a:off x="4352093" y="2253346"/>
                <a:ext cx="182729" cy="141828"/>
              </a:xfrm>
              <a:custGeom>
                <a:avLst/>
                <a:gdLst/>
                <a:ahLst/>
                <a:cxnLst/>
                <a:rect l="l" t="t" r="r" b="b"/>
                <a:pathLst>
                  <a:path w="6210" h="4820" extrusionOk="0">
                    <a:moveTo>
                      <a:pt x="5393" y="0"/>
                    </a:moveTo>
                    <a:cubicBezTo>
                      <a:pt x="5187" y="0"/>
                      <a:pt x="4981" y="88"/>
                      <a:pt x="4840" y="255"/>
                    </a:cubicBezTo>
                    <a:lnTo>
                      <a:pt x="2603" y="3062"/>
                    </a:lnTo>
                    <a:lnTo>
                      <a:pt x="1279" y="1875"/>
                    </a:lnTo>
                    <a:cubicBezTo>
                      <a:pt x="1140" y="1747"/>
                      <a:pt x="965" y="1683"/>
                      <a:pt x="790" y="1683"/>
                    </a:cubicBezTo>
                    <a:cubicBezTo>
                      <a:pt x="594" y="1683"/>
                      <a:pt x="397" y="1764"/>
                      <a:pt x="252" y="1921"/>
                    </a:cubicBezTo>
                    <a:cubicBezTo>
                      <a:pt x="1" y="2218"/>
                      <a:pt x="24" y="2674"/>
                      <a:pt x="321" y="2948"/>
                    </a:cubicBezTo>
                    <a:lnTo>
                      <a:pt x="2192" y="4637"/>
                    </a:lnTo>
                    <a:cubicBezTo>
                      <a:pt x="2329" y="4751"/>
                      <a:pt x="2489" y="4820"/>
                      <a:pt x="2672" y="4820"/>
                    </a:cubicBezTo>
                    <a:lnTo>
                      <a:pt x="2740" y="4820"/>
                    </a:lnTo>
                    <a:cubicBezTo>
                      <a:pt x="2923" y="4820"/>
                      <a:pt x="3128" y="4706"/>
                      <a:pt x="3242" y="4569"/>
                    </a:cubicBezTo>
                    <a:lnTo>
                      <a:pt x="5958" y="1168"/>
                    </a:lnTo>
                    <a:cubicBezTo>
                      <a:pt x="6209" y="871"/>
                      <a:pt x="6164" y="414"/>
                      <a:pt x="5844" y="163"/>
                    </a:cubicBezTo>
                    <a:cubicBezTo>
                      <a:pt x="5714" y="53"/>
                      <a:pt x="5554" y="0"/>
                      <a:pt x="539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0000"/>
                  </a:schemeClr>
                </a:outerShdw>
                <a:reflection stA="9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3" name="Google Shape;1293;p71"/>
            <p:cNvGrpSpPr/>
            <p:nvPr/>
          </p:nvGrpSpPr>
          <p:grpSpPr>
            <a:xfrm>
              <a:off x="2158724" y="2195513"/>
              <a:ext cx="1859229" cy="976549"/>
              <a:chOff x="3659925" y="3369125"/>
              <a:chExt cx="1891550" cy="993525"/>
            </a:xfrm>
          </p:grpSpPr>
          <p:sp>
            <p:nvSpPr>
              <p:cNvPr id="1294" name="Google Shape;1294;p71"/>
              <p:cNvSpPr/>
              <p:nvPr/>
            </p:nvSpPr>
            <p:spPr>
              <a:xfrm>
                <a:off x="3659925" y="3422775"/>
                <a:ext cx="1891550" cy="939875"/>
              </a:xfrm>
              <a:custGeom>
                <a:avLst/>
                <a:gdLst/>
                <a:ahLst/>
                <a:cxnLst/>
                <a:rect l="l" t="t" r="r" b="b"/>
                <a:pathLst>
                  <a:path w="75662" h="37595" extrusionOk="0">
                    <a:moveTo>
                      <a:pt x="23395" y="1"/>
                    </a:moveTo>
                    <a:lnTo>
                      <a:pt x="0" y="33200"/>
                    </a:lnTo>
                    <a:lnTo>
                      <a:pt x="0" y="37595"/>
                    </a:lnTo>
                    <a:lnTo>
                      <a:pt x="75661" y="37595"/>
                    </a:lnTo>
                    <a:lnTo>
                      <a:pt x="57946" y="12442"/>
                    </a:lnTo>
                    <a:lnTo>
                      <a:pt x="49089" y="25018"/>
                    </a:lnTo>
                    <a:lnTo>
                      <a:pt x="45048" y="30749"/>
                    </a:lnTo>
                    <a:lnTo>
                      <a:pt x="36630" y="18798"/>
                    </a:lnTo>
                    <a:lnTo>
                      <a:pt x="2339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5000" endPos="18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5" name="Google Shape;1295;p71"/>
              <p:cNvSpPr/>
              <p:nvPr/>
            </p:nvSpPr>
            <p:spPr>
              <a:xfrm>
                <a:off x="4641575" y="3369125"/>
                <a:ext cx="289100" cy="289075"/>
              </a:xfrm>
              <a:custGeom>
                <a:avLst/>
                <a:gdLst/>
                <a:ahLst/>
                <a:cxnLst/>
                <a:rect l="l" t="t" r="r" b="b"/>
                <a:pathLst>
                  <a:path w="11564" h="11563" extrusionOk="0">
                    <a:moveTo>
                      <a:pt x="5782" y="1"/>
                    </a:moveTo>
                    <a:cubicBezTo>
                      <a:pt x="2588" y="1"/>
                      <a:pt x="1" y="2586"/>
                      <a:pt x="1" y="5782"/>
                    </a:cubicBezTo>
                    <a:cubicBezTo>
                      <a:pt x="1" y="8976"/>
                      <a:pt x="2588" y="11563"/>
                      <a:pt x="5782" y="11563"/>
                    </a:cubicBezTo>
                    <a:cubicBezTo>
                      <a:pt x="8978" y="11563"/>
                      <a:pt x="11563" y="8976"/>
                      <a:pt x="11563" y="5782"/>
                    </a:cubicBezTo>
                    <a:cubicBezTo>
                      <a:pt x="11563" y="2586"/>
                      <a:pt x="8978" y="1"/>
                      <a:pt x="57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  <a:reflection stA="5000" endPos="18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6" name="Google Shape;1296;p71"/>
            <p:cNvGrpSpPr/>
            <p:nvPr/>
          </p:nvGrpSpPr>
          <p:grpSpPr>
            <a:xfrm>
              <a:off x="1550178" y="2904087"/>
              <a:ext cx="903418" cy="742602"/>
              <a:chOff x="1465700" y="3424425"/>
              <a:chExt cx="983800" cy="808675"/>
            </a:xfrm>
          </p:grpSpPr>
          <p:sp>
            <p:nvSpPr>
              <p:cNvPr id="1297" name="Google Shape;1297;p71"/>
              <p:cNvSpPr/>
              <p:nvPr/>
            </p:nvSpPr>
            <p:spPr>
              <a:xfrm>
                <a:off x="1494225" y="3424425"/>
                <a:ext cx="911325" cy="737850"/>
              </a:xfrm>
              <a:custGeom>
                <a:avLst/>
                <a:gdLst/>
                <a:ahLst/>
                <a:cxnLst/>
                <a:rect l="l" t="t" r="r" b="b"/>
                <a:pathLst>
                  <a:path w="36453" h="29514" extrusionOk="0">
                    <a:moveTo>
                      <a:pt x="1599" y="0"/>
                    </a:moveTo>
                    <a:cubicBezTo>
                      <a:pt x="708" y="0"/>
                      <a:pt x="1" y="730"/>
                      <a:pt x="1" y="1598"/>
                    </a:cubicBezTo>
                    <a:lnTo>
                      <a:pt x="1" y="6505"/>
                    </a:lnTo>
                    <a:lnTo>
                      <a:pt x="1" y="26135"/>
                    </a:lnTo>
                    <a:cubicBezTo>
                      <a:pt x="1" y="27984"/>
                      <a:pt x="1507" y="29513"/>
                      <a:pt x="3379" y="29513"/>
                    </a:cubicBezTo>
                    <a:lnTo>
                      <a:pt x="33075" y="29513"/>
                    </a:lnTo>
                    <a:cubicBezTo>
                      <a:pt x="34946" y="29513"/>
                      <a:pt x="36453" y="27984"/>
                      <a:pt x="36453" y="26135"/>
                    </a:cubicBezTo>
                    <a:lnTo>
                      <a:pt x="36453" y="6505"/>
                    </a:lnTo>
                    <a:cubicBezTo>
                      <a:pt x="36453" y="4656"/>
                      <a:pt x="34946" y="3150"/>
                      <a:pt x="33075" y="3150"/>
                    </a:cubicBezTo>
                    <a:lnTo>
                      <a:pt x="14381" y="3150"/>
                    </a:lnTo>
                    <a:lnTo>
                      <a:pt x="14107" y="2374"/>
                    </a:lnTo>
                    <a:cubicBezTo>
                      <a:pt x="13582" y="936"/>
                      <a:pt x="12212" y="0"/>
                      <a:pt x="1070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0000"/>
                  </a:schemeClr>
                </a:outerShdw>
                <a:reflection stA="10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8" name="Google Shape;1298;p71"/>
              <p:cNvSpPr/>
              <p:nvPr/>
            </p:nvSpPr>
            <p:spPr>
              <a:xfrm>
                <a:off x="1568425" y="3581400"/>
                <a:ext cx="762950" cy="640275"/>
              </a:xfrm>
              <a:custGeom>
                <a:avLst/>
                <a:gdLst/>
                <a:ahLst/>
                <a:cxnLst/>
                <a:rect l="l" t="t" r="r" b="b"/>
                <a:pathLst>
                  <a:path w="30518" h="25611" extrusionOk="0">
                    <a:moveTo>
                      <a:pt x="0" y="1"/>
                    </a:moveTo>
                    <a:lnTo>
                      <a:pt x="0" y="25611"/>
                    </a:lnTo>
                    <a:lnTo>
                      <a:pt x="30517" y="25611"/>
                    </a:lnTo>
                    <a:lnTo>
                      <a:pt x="30517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0000"/>
                  </a:schemeClr>
                </a:outerShdw>
                <a:reflection stA="10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9" name="Google Shape;1299;p71"/>
              <p:cNvSpPr/>
              <p:nvPr/>
            </p:nvSpPr>
            <p:spPr>
              <a:xfrm>
                <a:off x="1465700" y="3645325"/>
                <a:ext cx="983800" cy="587775"/>
              </a:xfrm>
              <a:custGeom>
                <a:avLst/>
                <a:gdLst/>
                <a:ahLst/>
                <a:cxnLst/>
                <a:rect l="l" t="t" r="r" b="b"/>
                <a:pathLst>
                  <a:path w="39352" h="23511" extrusionOk="0">
                    <a:moveTo>
                      <a:pt x="27802" y="0"/>
                    </a:moveTo>
                    <a:cubicBezTo>
                      <a:pt x="26158" y="0"/>
                      <a:pt x="24697" y="1027"/>
                      <a:pt x="24127" y="2557"/>
                    </a:cubicBezTo>
                    <a:lnTo>
                      <a:pt x="23830" y="3401"/>
                    </a:lnTo>
                    <a:lnTo>
                      <a:pt x="3653" y="3401"/>
                    </a:lnTo>
                    <a:cubicBezTo>
                      <a:pt x="1621" y="3401"/>
                      <a:pt x="1" y="5022"/>
                      <a:pt x="1" y="7030"/>
                    </a:cubicBezTo>
                    <a:lnTo>
                      <a:pt x="1" y="19881"/>
                    </a:lnTo>
                    <a:cubicBezTo>
                      <a:pt x="1" y="21890"/>
                      <a:pt x="1621" y="23510"/>
                      <a:pt x="3653" y="23510"/>
                    </a:cubicBezTo>
                    <a:lnTo>
                      <a:pt x="35699" y="23510"/>
                    </a:lnTo>
                    <a:cubicBezTo>
                      <a:pt x="37708" y="23510"/>
                      <a:pt x="39351" y="21890"/>
                      <a:pt x="39351" y="19881"/>
                    </a:cubicBezTo>
                    <a:lnTo>
                      <a:pt x="39351" y="7030"/>
                    </a:lnTo>
                    <a:lnTo>
                      <a:pt x="39351" y="1735"/>
                    </a:lnTo>
                    <a:cubicBezTo>
                      <a:pt x="39351" y="776"/>
                      <a:pt x="38575" y="0"/>
                      <a:pt x="3761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0000"/>
                  </a:schemeClr>
                </a:outerShdw>
                <a:reflection stA="10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00" name="Google Shape;1300;p71"/>
            <p:cNvGrpSpPr/>
            <p:nvPr/>
          </p:nvGrpSpPr>
          <p:grpSpPr>
            <a:xfrm rot="5400000">
              <a:off x="4337310" y="2069468"/>
              <a:ext cx="603344" cy="198130"/>
              <a:chOff x="6872640" y="3345236"/>
              <a:chExt cx="575161" cy="188875"/>
            </a:xfrm>
          </p:grpSpPr>
          <p:sp>
            <p:nvSpPr>
              <p:cNvPr id="1301" name="Google Shape;1301;p71"/>
              <p:cNvSpPr/>
              <p:nvPr/>
            </p:nvSpPr>
            <p:spPr>
              <a:xfrm>
                <a:off x="7327202" y="3345236"/>
                <a:ext cx="120600" cy="120600"/>
              </a:xfrm>
              <a:prstGeom prst="ellipse">
                <a:avLst/>
              </a:prstGeom>
              <a:gradFill>
                <a:gsLst>
                  <a:gs pos="0">
                    <a:srgbClr val="81EEEB"/>
                  </a:gs>
                  <a:gs pos="100000">
                    <a:srgbClr val="3AE4DF"/>
                  </a:gs>
                </a:gsLst>
                <a:lin ang="8100019" scaled="0"/>
              </a:gradFill>
              <a:ln>
                <a:noFill/>
              </a:ln>
              <a:effectLst>
                <a:outerShdw blurRad="157163" dist="85725" dir="5400000" algn="bl" rotWithShape="0">
                  <a:schemeClr val="dk1">
                    <a:alpha val="38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2" name="Google Shape;1302;p71"/>
              <p:cNvSpPr/>
              <p:nvPr/>
            </p:nvSpPr>
            <p:spPr>
              <a:xfrm>
                <a:off x="6872640" y="3488811"/>
                <a:ext cx="45300" cy="453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57163" dist="85725" dir="5400000" algn="bl" rotWithShape="0">
                  <a:schemeClr val="dk1">
                    <a:alpha val="38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03" name="Google Shape;1303;p71"/>
            <p:cNvSpPr/>
            <p:nvPr/>
          </p:nvSpPr>
          <p:spPr>
            <a:xfrm>
              <a:off x="3912779" y="3288654"/>
              <a:ext cx="546000" cy="380400"/>
            </a:xfrm>
            <a:prstGeom prst="wedgeRoundRectCallout">
              <a:avLst>
                <a:gd name="adj1" fmla="val -17374"/>
                <a:gd name="adj2" fmla="val 73101"/>
                <a:gd name="adj3" fmla="val 0"/>
              </a:avLst>
            </a:prstGeom>
            <a:gradFill>
              <a:gsLst>
                <a:gs pos="0">
                  <a:srgbClr val="81EEEB"/>
                </a:gs>
                <a:gs pos="100000">
                  <a:srgbClr val="3AE4DF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bl" rotWithShape="0">
                <a:schemeClr val="dk1">
                  <a:alpha val="31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9" name="Google Shape;1609;p78"/>
          <p:cNvSpPr/>
          <p:nvPr/>
        </p:nvSpPr>
        <p:spPr>
          <a:xfrm>
            <a:off x="409106" y="784405"/>
            <a:ext cx="891300" cy="486300"/>
          </a:xfrm>
          <a:prstGeom prst="wedgeRoundRectCallout">
            <a:avLst>
              <a:gd name="adj1" fmla="val -20923"/>
              <a:gd name="adj2" fmla="val 78986"/>
              <a:gd name="adj3" fmla="val 0"/>
            </a:avLst>
          </a:prstGeom>
          <a:gradFill>
            <a:gsLst>
              <a:gs pos="0">
                <a:srgbClr val="81EEEB"/>
              </a:gs>
              <a:gs pos="100000">
                <a:srgbClr val="3AE4DF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dk1">
                <a:alpha val="24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0" name="Google Shape;1610;p78"/>
          <p:cNvSpPr/>
          <p:nvPr/>
        </p:nvSpPr>
        <p:spPr>
          <a:xfrm>
            <a:off x="1356574" y="1538434"/>
            <a:ext cx="4541718" cy="4026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1" name="Google Shape;1611;p78"/>
          <p:cNvSpPr txBox="1">
            <a:spLocks noGrp="1"/>
          </p:cNvSpPr>
          <p:nvPr>
            <p:ph type="title"/>
          </p:nvPr>
        </p:nvSpPr>
        <p:spPr>
          <a:xfrm>
            <a:off x="1356574" y="941772"/>
            <a:ext cx="7285525" cy="9700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i="1" dirty="0"/>
              <a:t>Функциональность веб-приложений для </a:t>
            </a:r>
            <a:r>
              <a:rPr lang="ru-RU" sz="2400" i="1" dirty="0">
                <a:solidFill>
                  <a:srgbClr val="FFC000"/>
                </a:solidFill>
              </a:rPr>
              <a:t>индивидуальных путешественников</a:t>
            </a:r>
            <a:r>
              <a:rPr lang="ru-RU" sz="2400" i="1" dirty="0"/>
              <a:t>:</a:t>
            </a:r>
            <a:endParaRPr sz="2400" i="1" dirty="0"/>
          </a:p>
        </p:txBody>
      </p:sp>
      <p:sp>
        <p:nvSpPr>
          <p:cNvPr id="1612" name="Google Shape;1612;p78"/>
          <p:cNvSpPr txBox="1">
            <a:spLocks noGrp="1"/>
          </p:cNvSpPr>
          <p:nvPr>
            <p:ph type="title" idx="2"/>
          </p:nvPr>
        </p:nvSpPr>
        <p:spPr>
          <a:xfrm>
            <a:off x="465274" y="987457"/>
            <a:ext cx="1477500" cy="40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01.</a:t>
            </a:r>
            <a:endParaRPr dirty="0"/>
          </a:p>
        </p:txBody>
      </p:sp>
      <p:sp>
        <p:nvSpPr>
          <p:cNvPr id="1613" name="Google Shape;1613;p78"/>
          <p:cNvSpPr txBox="1">
            <a:spLocks noGrp="1"/>
          </p:cNvSpPr>
          <p:nvPr>
            <p:ph type="subTitle" idx="1"/>
          </p:nvPr>
        </p:nvSpPr>
        <p:spPr>
          <a:xfrm>
            <a:off x="1359634" y="1533991"/>
            <a:ext cx="4561705" cy="5338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b="1" dirty="0"/>
              <a:t>Планирование поездки и бронирование:</a:t>
            </a:r>
            <a:endParaRPr b="1" dirty="0"/>
          </a:p>
        </p:txBody>
      </p:sp>
      <p:grpSp>
        <p:nvGrpSpPr>
          <p:cNvPr id="1614" name="Google Shape;1614;p78"/>
          <p:cNvGrpSpPr/>
          <p:nvPr/>
        </p:nvGrpSpPr>
        <p:grpSpPr>
          <a:xfrm>
            <a:off x="6217443" y="2107516"/>
            <a:ext cx="2182361" cy="2043521"/>
            <a:chOff x="4572002" y="983473"/>
            <a:chExt cx="3648694" cy="3149998"/>
          </a:xfrm>
        </p:grpSpPr>
        <p:sp>
          <p:nvSpPr>
            <p:cNvPr id="1615" name="Google Shape;1615;p78"/>
            <p:cNvSpPr/>
            <p:nvPr/>
          </p:nvSpPr>
          <p:spPr>
            <a:xfrm>
              <a:off x="5114109" y="3393901"/>
              <a:ext cx="305056" cy="711891"/>
            </a:xfrm>
            <a:custGeom>
              <a:avLst/>
              <a:gdLst/>
              <a:ahLst/>
              <a:cxnLst/>
              <a:rect l="l" t="t" r="r" b="b"/>
              <a:pathLst>
                <a:path w="27098" h="63237" extrusionOk="0">
                  <a:moveTo>
                    <a:pt x="3771" y="1"/>
                  </a:moveTo>
                  <a:cubicBezTo>
                    <a:pt x="3500" y="1"/>
                    <a:pt x="3230" y="34"/>
                    <a:pt x="2976" y="102"/>
                  </a:cubicBezTo>
                  <a:cubicBezTo>
                    <a:pt x="1878" y="406"/>
                    <a:pt x="1116" y="1116"/>
                    <a:pt x="728" y="2214"/>
                  </a:cubicBezTo>
                  <a:cubicBezTo>
                    <a:pt x="1" y="4260"/>
                    <a:pt x="744" y="7083"/>
                    <a:pt x="1878" y="8621"/>
                  </a:cubicBezTo>
                  <a:cubicBezTo>
                    <a:pt x="2216" y="9095"/>
                    <a:pt x="2621" y="9568"/>
                    <a:pt x="3010" y="10024"/>
                  </a:cubicBezTo>
                  <a:cubicBezTo>
                    <a:pt x="3922" y="11123"/>
                    <a:pt x="4887" y="12255"/>
                    <a:pt x="5326" y="13659"/>
                  </a:cubicBezTo>
                  <a:cubicBezTo>
                    <a:pt x="6154" y="16228"/>
                    <a:pt x="5410" y="18426"/>
                    <a:pt x="4684" y="20555"/>
                  </a:cubicBezTo>
                  <a:cubicBezTo>
                    <a:pt x="4294" y="21687"/>
                    <a:pt x="3889" y="22871"/>
                    <a:pt x="3719" y="24122"/>
                  </a:cubicBezTo>
                  <a:cubicBezTo>
                    <a:pt x="3365" y="26725"/>
                    <a:pt x="3922" y="29125"/>
                    <a:pt x="5258" y="30748"/>
                  </a:cubicBezTo>
                  <a:cubicBezTo>
                    <a:pt x="5630" y="31187"/>
                    <a:pt x="6086" y="31593"/>
                    <a:pt x="6509" y="31999"/>
                  </a:cubicBezTo>
                  <a:cubicBezTo>
                    <a:pt x="7134" y="32557"/>
                    <a:pt x="7776" y="33148"/>
                    <a:pt x="8233" y="33876"/>
                  </a:cubicBezTo>
                  <a:cubicBezTo>
                    <a:pt x="9670" y="36073"/>
                    <a:pt x="9146" y="38981"/>
                    <a:pt x="8639" y="40975"/>
                  </a:cubicBezTo>
                  <a:cubicBezTo>
                    <a:pt x="8572" y="41262"/>
                    <a:pt x="8486" y="41550"/>
                    <a:pt x="8419" y="41837"/>
                  </a:cubicBezTo>
                  <a:cubicBezTo>
                    <a:pt x="7895" y="43798"/>
                    <a:pt x="7371" y="45810"/>
                    <a:pt x="7794" y="47737"/>
                  </a:cubicBezTo>
                  <a:cubicBezTo>
                    <a:pt x="8335" y="50171"/>
                    <a:pt x="10228" y="51878"/>
                    <a:pt x="12223" y="53687"/>
                  </a:cubicBezTo>
                  <a:cubicBezTo>
                    <a:pt x="13879" y="55174"/>
                    <a:pt x="15586" y="56712"/>
                    <a:pt x="16516" y="58740"/>
                  </a:cubicBezTo>
                  <a:cubicBezTo>
                    <a:pt x="16719" y="59180"/>
                    <a:pt x="16888" y="59637"/>
                    <a:pt x="17040" y="60077"/>
                  </a:cubicBezTo>
                  <a:cubicBezTo>
                    <a:pt x="17328" y="60870"/>
                    <a:pt x="17598" y="61632"/>
                    <a:pt x="18071" y="62256"/>
                  </a:cubicBezTo>
                  <a:cubicBezTo>
                    <a:pt x="18561" y="62916"/>
                    <a:pt x="19221" y="63237"/>
                    <a:pt x="20082" y="63237"/>
                  </a:cubicBezTo>
                  <a:cubicBezTo>
                    <a:pt x="20522" y="63237"/>
                    <a:pt x="21013" y="63153"/>
                    <a:pt x="21536" y="62984"/>
                  </a:cubicBezTo>
                  <a:cubicBezTo>
                    <a:pt x="22162" y="62781"/>
                    <a:pt x="22838" y="62459"/>
                    <a:pt x="23514" y="62054"/>
                  </a:cubicBezTo>
                  <a:cubicBezTo>
                    <a:pt x="25694" y="60753"/>
                    <a:pt x="27098" y="58251"/>
                    <a:pt x="27030" y="55833"/>
                  </a:cubicBezTo>
                  <a:cubicBezTo>
                    <a:pt x="26963" y="53500"/>
                    <a:pt x="25796" y="51489"/>
                    <a:pt x="24579" y="49342"/>
                  </a:cubicBezTo>
                  <a:cubicBezTo>
                    <a:pt x="23700" y="47838"/>
                    <a:pt x="22804" y="46265"/>
                    <a:pt x="22331" y="44559"/>
                  </a:cubicBezTo>
                  <a:cubicBezTo>
                    <a:pt x="21367" y="41212"/>
                    <a:pt x="22111" y="37696"/>
                    <a:pt x="22838" y="34298"/>
                  </a:cubicBezTo>
                  <a:cubicBezTo>
                    <a:pt x="22922" y="33926"/>
                    <a:pt x="22990" y="33554"/>
                    <a:pt x="23075" y="33182"/>
                  </a:cubicBezTo>
                  <a:cubicBezTo>
                    <a:pt x="23801" y="29616"/>
                    <a:pt x="24292" y="25559"/>
                    <a:pt x="22331" y="22381"/>
                  </a:cubicBezTo>
                  <a:cubicBezTo>
                    <a:pt x="20995" y="20234"/>
                    <a:pt x="18714" y="18831"/>
                    <a:pt x="16516" y="17479"/>
                  </a:cubicBezTo>
                  <a:cubicBezTo>
                    <a:pt x="14082" y="15974"/>
                    <a:pt x="11563" y="14436"/>
                    <a:pt x="10244" y="11883"/>
                  </a:cubicBezTo>
                  <a:cubicBezTo>
                    <a:pt x="9484" y="10429"/>
                    <a:pt x="9196" y="8773"/>
                    <a:pt x="8926" y="7184"/>
                  </a:cubicBezTo>
                  <a:lnTo>
                    <a:pt x="8842" y="6728"/>
                  </a:lnTo>
                  <a:cubicBezTo>
                    <a:pt x="8554" y="5054"/>
                    <a:pt x="8182" y="3314"/>
                    <a:pt x="7168" y="1928"/>
                  </a:cubicBezTo>
                  <a:cubicBezTo>
                    <a:pt x="6323" y="760"/>
                    <a:pt x="4988" y="1"/>
                    <a:pt x="37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78"/>
            <p:cNvSpPr/>
            <p:nvPr/>
          </p:nvSpPr>
          <p:spPr>
            <a:xfrm rot="-347953">
              <a:off x="7458837" y="1988443"/>
              <a:ext cx="319131" cy="1010675"/>
            </a:xfrm>
            <a:custGeom>
              <a:avLst/>
              <a:gdLst/>
              <a:ahLst/>
              <a:cxnLst/>
              <a:rect l="l" t="t" r="r" b="b"/>
              <a:pathLst>
                <a:path w="28348" h="89777" extrusionOk="0">
                  <a:moveTo>
                    <a:pt x="22990" y="0"/>
                  </a:moveTo>
                  <a:cubicBezTo>
                    <a:pt x="20759" y="0"/>
                    <a:pt x="19253" y="2249"/>
                    <a:pt x="18933" y="4480"/>
                  </a:cubicBezTo>
                  <a:cubicBezTo>
                    <a:pt x="18764" y="5765"/>
                    <a:pt x="18764" y="7016"/>
                    <a:pt x="18764" y="8215"/>
                  </a:cubicBezTo>
                  <a:cubicBezTo>
                    <a:pt x="18764" y="10616"/>
                    <a:pt x="18764" y="12881"/>
                    <a:pt x="17445" y="15281"/>
                  </a:cubicBezTo>
                  <a:cubicBezTo>
                    <a:pt x="16634" y="16769"/>
                    <a:pt x="15535" y="18071"/>
                    <a:pt x="14453" y="19322"/>
                  </a:cubicBezTo>
                  <a:cubicBezTo>
                    <a:pt x="13693" y="20235"/>
                    <a:pt x="12881" y="21181"/>
                    <a:pt x="12221" y="22178"/>
                  </a:cubicBezTo>
                  <a:cubicBezTo>
                    <a:pt x="9839" y="25694"/>
                    <a:pt x="9010" y="30005"/>
                    <a:pt x="9805" y="34653"/>
                  </a:cubicBezTo>
                  <a:cubicBezTo>
                    <a:pt x="10515" y="38795"/>
                    <a:pt x="9433" y="42090"/>
                    <a:pt x="6052" y="46030"/>
                  </a:cubicBezTo>
                  <a:cubicBezTo>
                    <a:pt x="3077" y="49512"/>
                    <a:pt x="1" y="53096"/>
                    <a:pt x="964" y="58167"/>
                  </a:cubicBezTo>
                  <a:cubicBezTo>
                    <a:pt x="1302" y="59958"/>
                    <a:pt x="2131" y="61716"/>
                    <a:pt x="2924" y="63441"/>
                  </a:cubicBezTo>
                  <a:cubicBezTo>
                    <a:pt x="4311" y="66364"/>
                    <a:pt x="5714" y="69391"/>
                    <a:pt x="4885" y="72772"/>
                  </a:cubicBezTo>
                  <a:cubicBezTo>
                    <a:pt x="4599" y="73921"/>
                    <a:pt x="4040" y="74985"/>
                    <a:pt x="3517" y="75999"/>
                  </a:cubicBezTo>
                  <a:cubicBezTo>
                    <a:pt x="3246" y="76524"/>
                    <a:pt x="2958" y="77065"/>
                    <a:pt x="2722" y="77606"/>
                  </a:cubicBezTo>
                  <a:cubicBezTo>
                    <a:pt x="1741" y="79837"/>
                    <a:pt x="1471" y="82186"/>
                    <a:pt x="1978" y="84248"/>
                  </a:cubicBezTo>
                  <a:cubicBezTo>
                    <a:pt x="2367" y="85905"/>
                    <a:pt x="3314" y="87426"/>
                    <a:pt x="4565" y="88441"/>
                  </a:cubicBezTo>
                  <a:cubicBezTo>
                    <a:pt x="5020" y="88813"/>
                    <a:pt x="5494" y="89101"/>
                    <a:pt x="6001" y="89320"/>
                  </a:cubicBezTo>
                  <a:cubicBezTo>
                    <a:pt x="6677" y="89624"/>
                    <a:pt x="7472" y="89777"/>
                    <a:pt x="8401" y="89777"/>
                  </a:cubicBezTo>
                  <a:cubicBezTo>
                    <a:pt x="10768" y="89777"/>
                    <a:pt x="13727" y="88762"/>
                    <a:pt x="15552" y="87309"/>
                  </a:cubicBezTo>
                  <a:cubicBezTo>
                    <a:pt x="18527" y="84976"/>
                    <a:pt x="18392" y="81866"/>
                    <a:pt x="18239" y="78569"/>
                  </a:cubicBezTo>
                  <a:cubicBezTo>
                    <a:pt x="18122" y="75932"/>
                    <a:pt x="18003" y="73227"/>
                    <a:pt x="19456" y="70777"/>
                  </a:cubicBezTo>
                  <a:cubicBezTo>
                    <a:pt x="20099" y="69661"/>
                    <a:pt x="20910" y="68647"/>
                    <a:pt x="21671" y="67649"/>
                  </a:cubicBezTo>
                  <a:cubicBezTo>
                    <a:pt x="22972" y="65976"/>
                    <a:pt x="24207" y="64403"/>
                    <a:pt x="24832" y="62426"/>
                  </a:cubicBezTo>
                  <a:cubicBezTo>
                    <a:pt x="25796" y="59418"/>
                    <a:pt x="24967" y="56172"/>
                    <a:pt x="24122" y="53670"/>
                  </a:cubicBezTo>
                  <a:cubicBezTo>
                    <a:pt x="23885" y="52994"/>
                    <a:pt x="23632" y="52300"/>
                    <a:pt x="23396" y="51624"/>
                  </a:cubicBezTo>
                  <a:cubicBezTo>
                    <a:pt x="22600" y="49444"/>
                    <a:pt x="21789" y="47195"/>
                    <a:pt x="21536" y="44846"/>
                  </a:cubicBezTo>
                  <a:cubicBezTo>
                    <a:pt x="21282" y="42226"/>
                    <a:pt x="21773" y="40096"/>
                    <a:pt x="23057" y="38304"/>
                  </a:cubicBezTo>
                  <a:cubicBezTo>
                    <a:pt x="23396" y="37831"/>
                    <a:pt x="23767" y="37391"/>
                    <a:pt x="24122" y="36952"/>
                  </a:cubicBezTo>
                  <a:cubicBezTo>
                    <a:pt x="24680" y="36259"/>
                    <a:pt x="25271" y="35532"/>
                    <a:pt x="25728" y="34754"/>
                  </a:cubicBezTo>
                  <a:cubicBezTo>
                    <a:pt x="27638" y="31441"/>
                    <a:pt x="26826" y="28078"/>
                    <a:pt x="25947" y="24511"/>
                  </a:cubicBezTo>
                  <a:cubicBezTo>
                    <a:pt x="25187" y="21434"/>
                    <a:pt x="24410" y="18274"/>
                    <a:pt x="25508" y="15130"/>
                  </a:cubicBezTo>
                  <a:cubicBezTo>
                    <a:pt x="25812" y="14267"/>
                    <a:pt x="26218" y="13439"/>
                    <a:pt x="26623" y="12644"/>
                  </a:cubicBezTo>
                  <a:cubicBezTo>
                    <a:pt x="26860" y="12155"/>
                    <a:pt x="27097" y="11647"/>
                    <a:pt x="27317" y="11157"/>
                  </a:cubicBezTo>
                  <a:cubicBezTo>
                    <a:pt x="28162" y="9213"/>
                    <a:pt x="28348" y="6745"/>
                    <a:pt x="27790" y="4530"/>
                  </a:cubicBezTo>
                  <a:cubicBezTo>
                    <a:pt x="27317" y="2637"/>
                    <a:pt x="26150" y="1082"/>
                    <a:pt x="24663" y="390"/>
                  </a:cubicBezTo>
                  <a:cubicBezTo>
                    <a:pt x="24105" y="135"/>
                    <a:pt x="23531" y="0"/>
                    <a:pt x="229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1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17" name="Google Shape;1617;p78"/>
            <p:cNvGrpSpPr/>
            <p:nvPr/>
          </p:nvGrpSpPr>
          <p:grpSpPr>
            <a:xfrm>
              <a:off x="4572002" y="983473"/>
              <a:ext cx="3648694" cy="3149998"/>
              <a:chOff x="775925" y="238125"/>
              <a:chExt cx="6067000" cy="5237775"/>
            </a:xfrm>
          </p:grpSpPr>
          <p:sp>
            <p:nvSpPr>
              <p:cNvPr id="1618" name="Google Shape;1618;p78"/>
              <p:cNvSpPr/>
              <p:nvPr/>
            </p:nvSpPr>
            <p:spPr>
              <a:xfrm>
                <a:off x="1947300" y="238125"/>
                <a:ext cx="2584400" cy="5237775"/>
              </a:xfrm>
              <a:custGeom>
                <a:avLst/>
                <a:gdLst/>
                <a:ahLst/>
                <a:cxnLst/>
                <a:rect l="l" t="t" r="r" b="b"/>
                <a:pathLst>
                  <a:path w="103376" h="209511" extrusionOk="0">
                    <a:moveTo>
                      <a:pt x="11629" y="0"/>
                    </a:moveTo>
                    <a:cubicBezTo>
                      <a:pt x="5223" y="0"/>
                      <a:pt x="1" y="5222"/>
                      <a:pt x="1" y="11644"/>
                    </a:cubicBezTo>
                    <a:lnTo>
                      <a:pt x="1" y="197851"/>
                    </a:lnTo>
                    <a:cubicBezTo>
                      <a:pt x="1" y="204273"/>
                      <a:pt x="5223" y="209510"/>
                      <a:pt x="11629" y="209510"/>
                    </a:cubicBezTo>
                    <a:lnTo>
                      <a:pt x="91748" y="209510"/>
                    </a:lnTo>
                    <a:cubicBezTo>
                      <a:pt x="98170" y="209510"/>
                      <a:pt x="103376" y="204273"/>
                      <a:pt x="103376" y="197851"/>
                    </a:cubicBezTo>
                    <a:lnTo>
                      <a:pt x="103376" y="11644"/>
                    </a:lnTo>
                    <a:cubicBezTo>
                      <a:pt x="103376" y="5222"/>
                      <a:pt x="98170" y="0"/>
                      <a:pt x="9174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9" name="Google Shape;1619;p78"/>
              <p:cNvSpPr/>
              <p:nvPr/>
            </p:nvSpPr>
            <p:spPr>
              <a:xfrm>
                <a:off x="2001075" y="3034875"/>
                <a:ext cx="2476850" cy="2367350"/>
              </a:xfrm>
              <a:custGeom>
                <a:avLst/>
                <a:gdLst/>
                <a:ahLst/>
                <a:cxnLst/>
                <a:rect l="l" t="t" r="r" b="b"/>
                <a:pathLst>
                  <a:path w="99074" h="94694" extrusionOk="0">
                    <a:moveTo>
                      <a:pt x="1" y="1"/>
                    </a:moveTo>
                    <a:lnTo>
                      <a:pt x="1" y="84609"/>
                    </a:lnTo>
                    <a:cubicBezTo>
                      <a:pt x="1" y="90173"/>
                      <a:pt x="4506" y="94693"/>
                      <a:pt x="10070" y="94693"/>
                    </a:cubicBezTo>
                    <a:lnTo>
                      <a:pt x="89020" y="94693"/>
                    </a:lnTo>
                    <a:cubicBezTo>
                      <a:pt x="94570" y="94693"/>
                      <a:pt x="99074" y="90173"/>
                      <a:pt x="99074" y="84609"/>
                    </a:cubicBezTo>
                    <a:lnTo>
                      <a:pt x="99074" y="1"/>
                    </a:lnTo>
                    <a:close/>
                  </a:path>
                </a:pathLst>
              </a:custGeom>
              <a:gradFill>
                <a:gsLst>
                  <a:gs pos="0">
                    <a:srgbClr val="81EEEB"/>
                  </a:gs>
                  <a:gs pos="100000">
                    <a:srgbClr val="3AE4DF"/>
                  </a:gs>
                </a:gsLst>
                <a:lin ang="8099331" scaled="0"/>
              </a:gra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0" name="Google Shape;1620;p78"/>
              <p:cNvSpPr/>
              <p:nvPr/>
            </p:nvSpPr>
            <p:spPr>
              <a:xfrm>
                <a:off x="2236850" y="3453400"/>
                <a:ext cx="2041200" cy="1498350"/>
              </a:xfrm>
              <a:custGeom>
                <a:avLst/>
                <a:gdLst/>
                <a:ahLst/>
                <a:cxnLst/>
                <a:rect l="l" t="t" r="r" b="b"/>
                <a:pathLst>
                  <a:path w="81648" h="59934" extrusionOk="0">
                    <a:moveTo>
                      <a:pt x="3944" y="1"/>
                    </a:moveTo>
                    <a:cubicBezTo>
                      <a:pt x="1761" y="1"/>
                      <a:pt x="1" y="1762"/>
                      <a:pt x="1" y="3944"/>
                    </a:cubicBezTo>
                    <a:lnTo>
                      <a:pt x="1" y="55991"/>
                    </a:lnTo>
                    <a:cubicBezTo>
                      <a:pt x="1" y="58173"/>
                      <a:pt x="1761" y="59934"/>
                      <a:pt x="3944" y="59934"/>
                    </a:cubicBezTo>
                    <a:lnTo>
                      <a:pt x="77703" y="59934"/>
                    </a:lnTo>
                    <a:cubicBezTo>
                      <a:pt x="79885" y="59934"/>
                      <a:pt x="81647" y="58173"/>
                      <a:pt x="81647" y="55991"/>
                    </a:cubicBezTo>
                    <a:lnTo>
                      <a:pt x="81647" y="3944"/>
                    </a:lnTo>
                    <a:cubicBezTo>
                      <a:pt x="81647" y="1762"/>
                      <a:pt x="79885" y="1"/>
                      <a:pt x="7770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1" name="Google Shape;1621;p78"/>
              <p:cNvSpPr/>
              <p:nvPr/>
            </p:nvSpPr>
            <p:spPr>
              <a:xfrm>
                <a:off x="2462450" y="3643575"/>
                <a:ext cx="728750" cy="590000"/>
              </a:xfrm>
              <a:custGeom>
                <a:avLst/>
                <a:gdLst/>
                <a:ahLst/>
                <a:cxnLst/>
                <a:rect l="l" t="t" r="r" b="b"/>
                <a:pathLst>
                  <a:path w="29150" h="23600" extrusionOk="0">
                    <a:moveTo>
                      <a:pt x="1607" y="0"/>
                    </a:moveTo>
                    <a:cubicBezTo>
                      <a:pt x="718" y="0"/>
                      <a:pt x="1" y="717"/>
                      <a:pt x="1" y="1590"/>
                    </a:cubicBezTo>
                    <a:lnTo>
                      <a:pt x="1" y="21994"/>
                    </a:lnTo>
                    <a:cubicBezTo>
                      <a:pt x="1" y="22883"/>
                      <a:pt x="718" y="23600"/>
                      <a:pt x="1607" y="23600"/>
                    </a:cubicBezTo>
                    <a:lnTo>
                      <a:pt x="27559" y="23600"/>
                    </a:lnTo>
                    <a:cubicBezTo>
                      <a:pt x="28449" y="23600"/>
                      <a:pt x="29149" y="22883"/>
                      <a:pt x="29149" y="21994"/>
                    </a:cubicBezTo>
                    <a:lnTo>
                      <a:pt x="29149" y="1590"/>
                    </a:lnTo>
                    <a:cubicBezTo>
                      <a:pt x="29149" y="717"/>
                      <a:pt x="28449" y="0"/>
                      <a:pt x="2755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2" name="Google Shape;1622;p78"/>
              <p:cNvSpPr/>
              <p:nvPr/>
            </p:nvSpPr>
            <p:spPr>
              <a:xfrm>
                <a:off x="3323300" y="3643575"/>
                <a:ext cx="728725" cy="590000"/>
              </a:xfrm>
              <a:custGeom>
                <a:avLst/>
                <a:gdLst/>
                <a:ahLst/>
                <a:cxnLst/>
                <a:rect l="l" t="t" r="r" b="b"/>
                <a:pathLst>
                  <a:path w="29149" h="23600" extrusionOk="0">
                    <a:moveTo>
                      <a:pt x="1605" y="0"/>
                    </a:moveTo>
                    <a:cubicBezTo>
                      <a:pt x="717" y="0"/>
                      <a:pt x="0" y="717"/>
                      <a:pt x="0" y="1590"/>
                    </a:cubicBezTo>
                    <a:lnTo>
                      <a:pt x="0" y="21994"/>
                    </a:lnTo>
                    <a:cubicBezTo>
                      <a:pt x="0" y="22883"/>
                      <a:pt x="717" y="23600"/>
                      <a:pt x="1605" y="23600"/>
                    </a:cubicBezTo>
                    <a:lnTo>
                      <a:pt x="27558" y="23600"/>
                    </a:lnTo>
                    <a:cubicBezTo>
                      <a:pt x="28446" y="23600"/>
                      <a:pt x="29148" y="22883"/>
                      <a:pt x="29148" y="21994"/>
                    </a:cubicBezTo>
                    <a:lnTo>
                      <a:pt x="29148" y="1590"/>
                    </a:lnTo>
                    <a:cubicBezTo>
                      <a:pt x="29148" y="717"/>
                      <a:pt x="28446" y="0"/>
                      <a:pt x="2755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3" name="Google Shape;1623;p78"/>
              <p:cNvSpPr/>
              <p:nvPr/>
            </p:nvSpPr>
            <p:spPr>
              <a:xfrm>
                <a:off x="2462450" y="4374225"/>
                <a:ext cx="1589575" cy="62775"/>
              </a:xfrm>
              <a:custGeom>
                <a:avLst/>
                <a:gdLst/>
                <a:ahLst/>
                <a:cxnLst/>
                <a:rect l="l" t="t" r="r" b="b"/>
                <a:pathLst>
                  <a:path w="63583" h="2511" extrusionOk="0">
                    <a:moveTo>
                      <a:pt x="1248" y="0"/>
                    </a:moveTo>
                    <a:cubicBezTo>
                      <a:pt x="562" y="0"/>
                      <a:pt x="1" y="561"/>
                      <a:pt x="1" y="1263"/>
                    </a:cubicBezTo>
                    <a:cubicBezTo>
                      <a:pt x="1" y="1949"/>
                      <a:pt x="562" y="2510"/>
                      <a:pt x="1248" y="2510"/>
                    </a:cubicBezTo>
                    <a:lnTo>
                      <a:pt x="62335" y="2510"/>
                    </a:lnTo>
                    <a:cubicBezTo>
                      <a:pt x="63036" y="2510"/>
                      <a:pt x="63582" y="1949"/>
                      <a:pt x="63582" y="1263"/>
                    </a:cubicBezTo>
                    <a:cubicBezTo>
                      <a:pt x="63582" y="561"/>
                      <a:pt x="63036" y="0"/>
                      <a:pt x="6233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4" name="Google Shape;1624;p78"/>
              <p:cNvSpPr/>
              <p:nvPr/>
            </p:nvSpPr>
            <p:spPr>
              <a:xfrm>
                <a:off x="2462450" y="4536725"/>
                <a:ext cx="1589575" cy="62750"/>
              </a:xfrm>
              <a:custGeom>
                <a:avLst/>
                <a:gdLst/>
                <a:ahLst/>
                <a:cxnLst/>
                <a:rect l="l" t="t" r="r" b="b"/>
                <a:pathLst>
                  <a:path w="63583" h="2510" extrusionOk="0">
                    <a:moveTo>
                      <a:pt x="1248" y="1"/>
                    </a:moveTo>
                    <a:cubicBezTo>
                      <a:pt x="562" y="1"/>
                      <a:pt x="1" y="562"/>
                      <a:pt x="1" y="1248"/>
                    </a:cubicBezTo>
                    <a:cubicBezTo>
                      <a:pt x="1" y="1948"/>
                      <a:pt x="562" y="2510"/>
                      <a:pt x="1248" y="2510"/>
                    </a:cubicBezTo>
                    <a:lnTo>
                      <a:pt x="62335" y="2510"/>
                    </a:lnTo>
                    <a:cubicBezTo>
                      <a:pt x="63036" y="2510"/>
                      <a:pt x="63582" y="1948"/>
                      <a:pt x="63582" y="1248"/>
                    </a:cubicBezTo>
                    <a:cubicBezTo>
                      <a:pt x="63582" y="562"/>
                      <a:pt x="63036" y="1"/>
                      <a:pt x="6233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5" name="Google Shape;1625;p78"/>
              <p:cNvSpPr/>
              <p:nvPr/>
            </p:nvSpPr>
            <p:spPr>
              <a:xfrm>
                <a:off x="2462450" y="4699200"/>
                <a:ext cx="603275" cy="62375"/>
              </a:xfrm>
              <a:custGeom>
                <a:avLst/>
                <a:gdLst/>
                <a:ahLst/>
                <a:cxnLst/>
                <a:rect l="l" t="t" r="r" b="b"/>
                <a:pathLst>
                  <a:path w="24131" h="2495" extrusionOk="0">
                    <a:moveTo>
                      <a:pt x="1248" y="1"/>
                    </a:moveTo>
                    <a:cubicBezTo>
                      <a:pt x="562" y="1"/>
                      <a:pt x="1" y="562"/>
                      <a:pt x="1" y="1248"/>
                    </a:cubicBezTo>
                    <a:cubicBezTo>
                      <a:pt x="1" y="1934"/>
                      <a:pt x="562" y="2495"/>
                      <a:pt x="1248" y="2495"/>
                    </a:cubicBezTo>
                    <a:lnTo>
                      <a:pt x="22883" y="2495"/>
                    </a:lnTo>
                    <a:cubicBezTo>
                      <a:pt x="23569" y="2495"/>
                      <a:pt x="24130" y="1934"/>
                      <a:pt x="24130" y="1248"/>
                    </a:cubicBezTo>
                    <a:cubicBezTo>
                      <a:pt x="24130" y="562"/>
                      <a:pt x="23569" y="1"/>
                      <a:pt x="228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6" name="Google Shape;1626;p78"/>
              <p:cNvSpPr/>
              <p:nvPr/>
            </p:nvSpPr>
            <p:spPr>
              <a:xfrm>
                <a:off x="2001075" y="311775"/>
                <a:ext cx="2476850" cy="365550"/>
              </a:xfrm>
              <a:custGeom>
                <a:avLst/>
                <a:gdLst/>
                <a:ahLst/>
                <a:cxnLst/>
                <a:rect l="l" t="t" r="r" b="b"/>
                <a:pathLst>
                  <a:path w="99074" h="14622" extrusionOk="0">
                    <a:moveTo>
                      <a:pt x="10070" y="1"/>
                    </a:moveTo>
                    <a:cubicBezTo>
                      <a:pt x="4506" y="1"/>
                      <a:pt x="1" y="4505"/>
                      <a:pt x="1" y="10070"/>
                    </a:cubicBezTo>
                    <a:lnTo>
                      <a:pt x="1" y="14622"/>
                    </a:lnTo>
                    <a:lnTo>
                      <a:pt x="99074" y="14622"/>
                    </a:lnTo>
                    <a:lnTo>
                      <a:pt x="99074" y="10070"/>
                    </a:lnTo>
                    <a:cubicBezTo>
                      <a:pt x="99074" y="4505"/>
                      <a:pt x="94570" y="1"/>
                      <a:pt x="89020" y="1"/>
                    </a:cubicBezTo>
                    <a:lnTo>
                      <a:pt x="54432" y="1"/>
                    </a:lnTo>
                    <a:cubicBezTo>
                      <a:pt x="52983" y="1"/>
                      <a:pt x="51704" y="905"/>
                      <a:pt x="51237" y="2276"/>
                    </a:cubicBezTo>
                    <a:cubicBezTo>
                      <a:pt x="50987" y="2993"/>
                      <a:pt x="50302" y="3476"/>
                      <a:pt x="49537" y="3476"/>
                    </a:cubicBezTo>
                    <a:cubicBezTo>
                      <a:pt x="48774" y="3476"/>
                      <a:pt x="48103" y="2993"/>
                      <a:pt x="47854" y="2276"/>
                    </a:cubicBezTo>
                    <a:cubicBezTo>
                      <a:pt x="47371" y="905"/>
                      <a:pt x="46093" y="1"/>
                      <a:pt x="4465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7" name="Google Shape;1627;p78"/>
              <p:cNvSpPr/>
              <p:nvPr/>
            </p:nvSpPr>
            <p:spPr>
              <a:xfrm>
                <a:off x="2001075" y="677300"/>
                <a:ext cx="2476850" cy="2357600"/>
              </a:xfrm>
              <a:custGeom>
                <a:avLst/>
                <a:gdLst/>
                <a:ahLst/>
                <a:cxnLst/>
                <a:rect l="l" t="t" r="r" b="b"/>
                <a:pathLst>
                  <a:path w="99074" h="94304" extrusionOk="0">
                    <a:moveTo>
                      <a:pt x="1" y="1"/>
                    </a:moveTo>
                    <a:lnTo>
                      <a:pt x="1" y="94304"/>
                    </a:lnTo>
                    <a:lnTo>
                      <a:pt x="99074" y="94304"/>
                    </a:lnTo>
                    <a:lnTo>
                      <a:pt x="99074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8" name="Google Shape;1628;p78"/>
              <p:cNvSpPr/>
              <p:nvPr/>
            </p:nvSpPr>
            <p:spPr>
              <a:xfrm>
                <a:off x="2714975" y="1167900"/>
                <a:ext cx="1049050" cy="1051400"/>
              </a:xfrm>
              <a:custGeom>
                <a:avLst/>
                <a:gdLst/>
                <a:ahLst/>
                <a:cxnLst/>
                <a:rect l="l" t="t" r="r" b="b"/>
                <a:pathLst>
                  <a:path w="41962" h="42056" extrusionOk="0">
                    <a:moveTo>
                      <a:pt x="20981" y="0"/>
                    </a:moveTo>
                    <a:cubicBezTo>
                      <a:pt x="9415" y="0"/>
                      <a:pt x="1" y="9431"/>
                      <a:pt x="1" y="21028"/>
                    </a:cubicBezTo>
                    <a:cubicBezTo>
                      <a:pt x="1" y="32625"/>
                      <a:pt x="9415" y="42055"/>
                      <a:pt x="20981" y="42055"/>
                    </a:cubicBezTo>
                    <a:cubicBezTo>
                      <a:pt x="32563" y="42055"/>
                      <a:pt x="41962" y="32625"/>
                      <a:pt x="41962" y="21028"/>
                    </a:cubicBezTo>
                    <a:cubicBezTo>
                      <a:pt x="41962" y="9431"/>
                      <a:pt x="32563" y="0"/>
                      <a:pt x="2098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  <a:effectLst>
                <a:outerShdw blurRad="200025" dist="19050" dir="5400000" algn="bl" rotWithShape="0">
                  <a:schemeClr val="dk1">
                    <a:alpha val="32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629" name="Google Shape;1629;p78"/>
              <p:cNvSpPr/>
              <p:nvPr/>
            </p:nvSpPr>
            <p:spPr>
              <a:xfrm>
                <a:off x="3052850" y="1319100"/>
                <a:ext cx="373725" cy="374525"/>
              </a:xfrm>
              <a:custGeom>
                <a:avLst/>
                <a:gdLst/>
                <a:ahLst/>
                <a:cxnLst/>
                <a:rect l="l" t="t" r="r" b="b"/>
                <a:pathLst>
                  <a:path w="14949" h="14981" extrusionOk="0">
                    <a:moveTo>
                      <a:pt x="7466" y="0"/>
                    </a:moveTo>
                    <a:cubicBezTo>
                      <a:pt x="3336" y="0"/>
                      <a:pt x="0" y="3352"/>
                      <a:pt x="0" y="7482"/>
                    </a:cubicBezTo>
                    <a:cubicBezTo>
                      <a:pt x="0" y="11628"/>
                      <a:pt x="3336" y="14980"/>
                      <a:pt x="7466" y="14980"/>
                    </a:cubicBezTo>
                    <a:cubicBezTo>
                      <a:pt x="11597" y="14980"/>
                      <a:pt x="14948" y="11628"/>
                      <a:pt x="14948" y="7482"/>
                    </a:cubicBezTo>
                    <a:cubicBezTo>
                      <a:pt x="14948" y="3352"/>
                      <a:pt x="11597" y="0"/>
                      <a:pt x="74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78"/>
              <p:cNvSpPr/>
              <p:nvPr/>
            </p:nvSpPr>
            <p:spPr>
              <a:xfrm>
                <a:off x="2880600" y="1774650"/>
                <a:ext cx="718200" cy="411900"/>
              </a:xfrm>
              <a:custGeom>
                <a:avLst/>
                <a:gdLst/>
                <a:ahLst/>
                <a:cxnLst/>
                <a:rect l="l" t="t" r="r" b="b"/>
                <a:pathLst>
                  <a:path w="28728" h="16476" extrusionOk="0">
                    <a:moveTo>
                      <a:pt x="14356" y="1"/>
                    </a:moveTo>
                    <a:cubicBezTo>
                      <a:pt x="7716" y="1"/>
                      <a:pt x="2090" y="4255"/>
                      <a:pt x="1" y="10195"/>
                    </a:cubicBezTo>
                    <a:cubicBezTo>
                      <a:pt x="3586" y="14044"/>
                      <a:pt x="8682" y="16476"/>
                      <a:pt x="14356" y="16476"/>
                    </a:cubicBezTo>
                    <a:cubicBezTo>
                      <a:pt x="20030" y="16476"/>
                      <a:pt x="25143" y="14044"/>
                      <a:pt x="28728" y="10195"/>
                    </a:cubicBezTo>
                    <a:cubicBezTo>
                      <a:pt x="26639" y="4255"/>
                      <a:pt x="20996" y="1"/>
                      <a:pt x="143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78"/>
              <p:cNvSpPr/>
              <p:nvPr/>
            </p:nvSpPr>
            <p:spPr>
              <a:xfrm>
                <a:off x="2796425" y="2406725"/>
                <a:ext cx="829275" cy="70950"/>
              </a:xfrm>
              <a:custGeom>
                <a:avLst/>
                <a:gdLst/>
                <a:ahLst/>
                <a:cxnLst/>
                <a:rect l="l" t="t" r="r" b="b"/>
                <a:pathLst>
                  <a:path w="33171" h="2838" extrusionOk="0">
                    <a:moveTo>
                      <a:pt x="1419" y="0"/>
                    </a:moveTo>
                    <a:cubicBezTo>
                      <a:pt x="639" y="0"/>
                      <a:pt x="1" y="639"/>
                      <a:pt x="1" y="1418"/>
                    </a:cubicBezTo>
                    <a:cubicBezTo>
                      <a:pt x="1" y="2197"/>
                      <a:pt x="639" y="2837"/>
                      <a:pt x="1419" y="2837"/>
                    </a:cubicBezTo>
                    <a:lnTo>
                      <a:pt x="31768" y="2837"/>
                    </a:lnTo>
                    <a:cubicBezTo>
                      <a:pt x="32547" y="2837"/>
                      <a:pt x="33171" y="2197"/>
                      <a:pt x="33171" y="1418"/>
                    </a:cubicBezTo>
                    <a:cubicBezTo>
                      <a:pt x="33171" y="639"/>
                      <a:pt x="32547" y="0"/>
                      <a:pt x="317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78"/>
              <p:cNvSpPr/>
              <p:nvPr/>
            </p:nvSpPr>
            <p:spPr>
              <a:xfrm>
                <a:off x="2962825" y="2584775"/>
                <a:ext cx="496875" cy="70950"/>
              </a:xfrm>
              <a:custGeom>
                <a:avLst/>
                <a:gdLst/>
                <a:ahLst/>
                <a:cxnLst/>
                <a:rect l="l" t="t" r="r" b="b"/>
                <a:pathLst>
                  <a:path w="19875" h="2838" extrusionOk="0">
                    <a:moveTo>
                      <a:pt x="1403" y="1"/>
                    </a:moveTo>
                    <a:cubicBezTo>
                      <a:pt x="624" y="1"/>
                      <a:pt x="0" y="641"/>
                      <a:pt x="0" y="1420"/>
                    </a:cubicBezTo>
                    <a:cubicBezTo>
                      <a:pt x="0" y="2199"/>
                      <a:pt x="624" y="2838"/>
                      <a:pt x="1403" y="2838"/>
                    </a:cubicBezTo>
                    <a:lnTo>
                      <a:pt x="18456" y="2838"/>
                    </a:lnTo>
                    <a:cubicBezTo>
                      <a:pt x="19235" y="2838"/>
                      <a:pt x="19875" y="2199"/>
                      <a:pt x="19875" y="1420"/>
                    </a:cubicBezTo>
                    <a:cubicBezTo>
                      <a:pt x="19875" y="641"/>
                      <a:pt x="19235" y="1"/>
                      <a:pt x="1845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78"/>
              <p:cNvSpPr/>
              <p:nvPr/>
            </p:nvSpPr>
            <p:spPr>
              <a:xfrm>
                <a:off x="5732300" y="4325125"/>
                <a:ext cx="101710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40684" h="5348" extrusionOk="0">
                    <a:moveTo>
                      <a:pt x="2682" y="0"/>
                    </a:moveTo>
                    <a:cubicBezTo>
                      <a:pt x="1201" y="0"/>
                      <a:pt x="1" y="1201"/>
                      <a:pt x="1" y="2681"/>
                    </a:cubicBezTo>
                    <a:cubicBezTo>
                      <a:pt x="1" y="4163"/>
                      <a:pt x="1201" y="5347"/>
                      <a:pt x="2682" y="5347"/>
                    </a:cubicBezTo>
                    <a:lnTo>
                      <a:pt x="38003" y="5347"/>
                    </a:lnTo>
                    <a:cubicBezTo>
                      <a:pt x="39483" y="5347"/>
                      <a:pt x="40684" y="4163"/>
                      <a:pt x="40684" y="2681"/>
                    </a:cubicBezTo>
                    <a:cubicBezTo>
                      <a:pt x="40684" y="1201"/>
                      <a:pt x="39483" y="0"/>
                      <a:pt x="3800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38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78"/>
              <p:cNvSpPr/>
              <p:nvPr/>
            </p:nvSpPr>
            <p:spPr>
              <a:xfrm>
                <a:off x="5732300" y="4604900"/>
                <a:ext cx="51245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20498" h="5348" extrusionOk="0">
                    <a:moveTo>
                      <a:pt x="2682" y="1"/>
                    </a:moveTo>
                    <a:cubicBezTo>
                      <a:pt x="1201" y="1"/>
                      <a:pt x="1" y="1202"/>
                      <a:pt x="1" y="2682"/>
                    </a:cubicBezTo>
                    <a:cubicBezTo>
                      <a:pt x="1" y="4163"/>
                      <a:pt x="1201" y="5348"/>
                      <a:pt x="2682" y="5348"/>
                    </a:cubicBezTo>
                    <a:lnTo>
                      <a:pt x="17817" y="5348"/>
                    </a:lnTo>
                    <a:cubicBezTo>
                      <a:pt x="19298" y="5348"/>
                      <a:pt x="20498" y="4163"/>
                      <a:pt x="20498" y="2682"/>
                    </a:cubicBezTo>
                    <a:cubicBezTo>
                      <a:pt x="20498" y="1202"/>
                      <a:pt x="19298" y="1"/>
                      <a:pt x="1781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38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78"/>
              <p:cNvSpPr/>
              <p:nvPr/>
            </p:nvSpPr>
            <p:spPr>
              <a:xfrm>
                <a:off x="4079650" y="1137124"/>
                <a:ext cx="1760626" cy="2495926"/>
              </a:xfrm>
              <a:custGeom>
                <a:avLst/>
                <a:gdLst/>
                <a:ahLst/>
                <a:cxnLst/>
                <a:rect l="l" t="t" r="r" b="b"/>
                <a:pathLst>
                  <a:path w="70425" h="99837" extrusionOk="0">
                    <a:moveTo>
                      <a:pt x="4084" y="1"/>
                    </a:moveTo>
                    <a:cubicBezTo>
                      <a:pt x="1840" y="1"/>
                      <a:pt x="0" y="1824"/>
                      <a:pt x="0" y="4085"/>
                    </a:cubicBezTo>
                    <a:lnTo>
                      <a:pt x="0" y="95753"/>
                    </a:lnTo>
                    <a:cubicBezTo>
                      <a:pt x="0" y="97998"/>
                      <a:pt x="1840" y="99837"/>
                      <a:pt x="4084" y="99837"/>
                    </a:cubicBezTo>
                    <a:lnTo>
                      <a:pt x="66340" y="99837"/>
                    </a:lnTo>
                    <a:cubicBezTo>
                      <a:pt x="68601" y="99837"/>
                      <a:pt x="70424" y="97998"/>
                      <a:pt x="70424" y="95753"/>
                    </a:cubicBezTo>
                    <a:lnTo>
                      <a:pt x="70424" y="4085"/>
                    </a:lnTo>
                    <a:cubicBezTo>
                      <a:pt x="70424" y="1824"/>
                      <a:pt x="68601" y="1"/>
                      <a:pt x="6634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214313" dist="19050" dir="12780000" algn="bl" rotWithShape="0">
                  <a:schemeClr val="dk1">
                    <a:alpha val="4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78"/>
              <p:cNvSpPr/>
              <p:nvPr/>
            </p:nvSpPr>
            <p:spPr>
              <a:xfrm>
                <a:off x="4445175" y="1505375"/>
                <a:ext cx="1036975" cy="1232975"/>
              </a:xfrm>
              <a:custGeom>
                <a:avLst/>
                <a:gdLst/>
                <a:ahLst/>
                <a:cxnLst/>
                <a:rect l="l" t="t" r="r" b="b"/>
                <a:pathLst>
                  <a:path w="41479" h="49319" extrusionOk="0">
                    <a:moveTo>
                      <a:pt x="20732" y="13966"/>
                    </a:moveTo>
                    <a:cubicBezTo>
                      <a:pt x="17895" y="13966"/>
                      <a:pt x="15604" y="16273"/>
                      <a:pt x="15604" y="19126"/>
                    </a:cubicBezTo>
                    <a:cubicBezTo>
                      <a:pt x="15604" y="21090"/>
                      <a:pt x="16695" y="22789"/>
                      <a:pt x="18300" y="23662"/>
                    </a:cubicBezTo>
                    <a:lnTo>
                      <a:pt x="18300" y="29632"/>
                    </a:lnTo>
                    <a:cubicBezTo>
                      <a:pt x="18300" y="30910"/>
                      <a:pt x="19345" y="31954"/>
                      <a:pt x="20638" y="31954"/>
                    </a:cubicBezTo>
                    <a:cubicBezTo>
                      <a:pt x="21916" y="31954"/>
                      <a:pt x="22961" y="30910"/>
                      <a:pt x="22961" y="29632"/>
                    </a:cubicBezTo>
                    <a:lnTo>
                      <a:pt x="22961" y="23755"/>
                    </a:lnTo>
                    <a:cubicBezTo>
                      <a:pt x="24676" y="22930"/>
                      <a:pt x="25875" y="21168"/>
                      <a:pt x="25875" y="19126"/>
                    </a:cubicBezTo>
                    <a:cubicBezTo>
                      <a:pt x="25875" y="16273"/>
                      <a:pt x="23568" y="13966"/>
                      <a:pt x="20732" y="13966"/>
                    </a:cubicBezTo>
                    <a:close/>
                    <a:moveTo>
                      <a:pt x="29398" y="3398"/>
                    </a:moveTo>
                    <a:cubicBezTo>
                      <a:pt x="30115" y="7856"/>
                      <a:pt x="33638" y="11379"/>
                      <a:pt x="38081" y="12096"/>
                    </a:cubicBezTo>
                    <a:lnTo>
                      <a:pt x="38081" y="23491"/>
                    </a:lnTo>
                    <a:cubicBezTo>
                      <a:pt x="38081" y="33793"/>
                      <a:pt x="27824" y="43536"/>
                      <a:pt x="20732" y="45781"/>
                    </a:cubicBezTo>
                    <a:cubicBezTo>
                      <a:pt x="13655" y="43536"/>
                      <a:pt x="3383" y="33793"/>
                      <a:pt x="3383" y="23491"/>
                    </a:cubicBezTo>
                    <a:lnTo>
                      <a:pt x="3383" y="12096"/>
                    </a:lnTo>
                    <a:cubicBezTo>
                      <a:pt x="7825" y="11379"/>
                      <a:pt x="11348" y="7856"/>
                      <a:pt x="12065" y="3398"/>
                    </a:cubicBezTo>
                    <a:close/>
                    <a:moveTo>
                      <a:pt x="8823" y="0"/>
                    </a:moveTo>
                    <a:lnTo>
                      <a:pt x="8823" y="1700"/>
                    </a:lnTo>
                    <a:cubicBezTo>
                      <a:pt x="8823" y="5643"/>
                      <a:pt x="5628" y="8839"/>
                      <a:pt x="1684" y="8839"/>
                    </a:cubicBezTo>
                    <a:lnTo>
                      <a:pt x="0" y="8839"/>
                    </a:lnTo>
                    <a:lnTo>
                      <a:pt x="0" y="23491"/>
                    </a:lnTo>
                    <a:cubicBezTo>
                      <a:pt x="0" y="35757"/>
                      <a:pt x="12003" y="46903"/>
                      <a:pt x="20280" y="49194"/>
                    </a:cubicBezTo>
                    <a:lnTo>
                      <a:pt x="20732" y="49318"/>
                    </a:lnTo>
                    <a:lnTo>
                      <a:pt x="21184" y="49194"/>
                    </a:lnTo>
                    <a:cubicBezTo>
                      <a:pt x="29460" y="46903"/>
                      <a:pt x="41479" y="35757"/>
                      <a:pt x="41479" y="23491"/>
                    </a:cubicBezTo>
                    <a:lnTo>
                      <a:pt x="41479" y="8839"/>
                    </a:lnTo>
                    <a:lnTo>
                      <a:pt x="39779" y="8839"/>
                    </a:lnTo>
                    <a:cubicBezTo>
                      <a:pt x="35851" y="8839"/>
                      <a:pt x="32656" y="5643"/>
                      <a:pt x="32656" y="1700"/>
                    </a:cubicBezTo>
                    <a:lnTo>
                      <a:pt x="32656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78"/>
              <p:cNvSpPr/>
              <p:nvPr/>
            </p:nvSpPr>
            <p:spPr>
              <a:xfrm>
                <a:off x="4369200" y="2990825"/>
                <a:ext cx="1640975" cy="472325"/>
              </a:xfrm>
              <a:custGeom>
                <a:avLst/>
                <a:gdLst/>
                <a:ahLst/>
                <a:cxnLst/>
                <a:rect l="l" t="t" r="r" b="b"/>
                <a:pathLst>
                  <a:path w="65639" h="18893" extrusionOk="0">
                    <a:moveTo>
                      <a:pt x="2775" y="1"/>
                    </a:moveTo>
                    <a:cubicBezTo>
                      <a:pt x="1247" y="1"/>
                      <a:pt x="0" y="1264"/>
                      <a:pt x="0" y="2792"/>
                    </a:cubicBezTo>
                    <a:lnTo>
                      <a:pt x="0" y="16103"/>
                    </a:lnTo>
                    <a:cubicBezTo>
                      <a:pt x="0" y="17646"/>
                      <a:pt x="1247" y="18893"/>
                      <a:pt x="2775" y="18893"/>
                    </a:cubicBezTo>
                    <a:lnTo>
                      <a:pt x="62849" y="18893"/>
                    </a:lnTo>
                    <a:cubicBezTo>
                      <a:pt x="64391" y="18893"/>
                      <a:pt x="65638" y="17646"/>
                      <a:pt x="65638" y="16103"/>
                    </a:cubicBezTo>
                    <a:lnTo>
                      <a:pt x="65638" y="2792"/>
                    </a:lnTo>
                    <a:cubicBezTo>
                      <a:pt x="65638" y="1264"/>
                      <a:pt x="64391" y="1"/>
                      <a:pt x="6284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78"/>
              <p:cNvSpPr/>
              <p:nvPr/>
            </p:nvSpPr>
            <p:spPr>
              <a:xfrm>
                <a:off x="4472075" y="3069350"/>
                <a:ext cx="345275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3811" h="12611" extrusionOk="0">
                    <a:moveTo>
                      <a:pt x="6907" y="1"/>
                    </a:moveTo>
                    <a:cubicBezTo>
                      <a:pt x="5296" y="1"/>
                      <a:pt x="3687" y="617"/>
                      <a:pt x="2463" y="1848"/>
                    </a:cubicBezTo>
                    <a:cubicBezTo>
                      <a:pt x="1" y="4311"/>
                      <a:pt x="1" y="8301"/>
                      <a:pt x="2463" y="10764"/>
                    </a:cubicBezTo>
                    <a:cubicBezTo>
                      <a:pt x="3687" y="11995"/>
                      <a:pt x="5296" y="12611"/>
                      <a:pt x="6907" y="12611"/>
                    </a:cubicBezTo>
                    <a:cubicBezTo>
                      <a:pt x="8518" y="12611"/>
                      <a:pt x="10132" y="11995"/>
                      <a:pt x="11363" y="10764"/>
                    </a:cubicBezTo>
                    <a:cubicBezTo>
                      <a:pt x="13811" y="8301"/>
                      <a:pt x="13811" y="4311"/>
                      <a:pt x="11363" y="1848"/>
                    </a:cubicBezTo>
                    <a:cubicBezTo>
                      <a:pt x="10132" y="617"/>
                      <a:pt x="8518" y="1"/>
                      <a:pt x="690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78"/>
              <p:cNvSpPr/>
              <p:nvPr/>
            </p:nvSpPr>
            <p:spPr>
              <a:xfrm>
                <a:off x="4928000" y="3144375"/>
                <a:ext cx="579100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23164" h="1965" extrusionOk="0">
                    <a:moveTo>
                      <a:pt x="998" y="0"/>
                    </a:moveTo>
                    <a:cubicBezTo>
                      <a:pt x="452" y="0"/>
                      <a:pt x="1" y="437"/>
                      <a:pt x="1" y="983"/>
                    </a:cubicBezTo>
                    <a:cubicBezTo>
                      <a:pt x="1" y="1528"/>
                      <a:pt x="452" y="1964"/>
                      <a:pt x="998" y="1964"/>
                    </a:cubicBezTo>
                    <a:lnTo>
                      <a:pt x="22181" y="1964"/>
                    </a:lnTo>
                    <a:cubicBezTo>
                      <a:pt x="22727" y="1964"/>
                      <a:pt x="23163" y="1528"/>
                      <a:pt x="23163" y="983"/>
                    </a:cubicBezTo>
                    <a:cubicBezTo>
                      <a:pt x="23163" y="437"/>
                      <a:pt x="22727" y="0"/>
                      <a:pt x="2218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78"/>
              <p:cNvSpPr/>
              <p:nvPr/>
            </p:nvSpPr>
            <p:spPr>
              <a:xfrm>
                <a:off x="5569800" y="3144375"/>
                <a:ext cx="289950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11598" h="1965" extrusionOk="0">
                    <a:moveTo>
                      <a:pt x="983" y="0"/>
                    </a:moveTo>
                    <a:cubicBezTo>
                      <a:pt x="437" y="0"/>
                      <a:pt x="0" y="437"/>
                      <a:pt x="0" y="983"/>
                    </a:cubicBezTo>
                    <a:cubicBezTo>
                      <a:pt x="0" y="1528"/>
                      <a:pt x="437" y="1964"/>
                      <a:pt x="983" y="1964"/>
                    </a:cubicBezTo>
                    <a:lnTo>
                      <a:pt x="10616" y="1964"/>
                    </a:lnTo>
                    <a:cubicBezTo>
                      <a:pt x="11161" y="1964"/>
                      <a:pt x="11597" y="1528"/>
                      <a:pt x="11597" y="983"/>
                    </a:cubicBezTo>
                    <a:cubicBezTo>
                      <a:pt x="11597" y="437"/>
                      <a:pt x="11161" y="0"/>
                      <a:pt x="1061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78"/>
              <p:cNvSpPr/>
              <p:nvPr/>
            </p:nvSpPr>
            <p:spPr>
              <a:xfrm>
                <a:off x="4928000" y="3268700"/>
                <a:ext cx="346850" cy="49500"/>
              </a:xfrm>
              <a:custGeom>
                <a:avLst/>
                <a:gdLst/>
                <a:ahLst/>
                <a:cxnLst/>
                <a:rect l="l" t="t" r="r" b="b"/>
                <a:pathLst>
                  <a:path w="13874" h="1980" extrusionOk="0">
                    <a:moveTo>
                      <a:pt x="998" y="0"/>
                    </a:moveTo>
                    <a:cubicBezTo>
                      <a:pt x="452" y="0"/>
                      <a:pt x="1" y="437"/>
                      <a:pt x="1" y="982"/>
                    </a:cubicBezTo>
                    <a:cubicBezTo>
                      <a:pt x="1" y="1528"/>
                      <a:pt x="452" y="1979"/>
                      <a:pt x="998" y="1979"/>
                    </a:cubicBezTo>
                    <a:lnTo>
                      <a:pt x="12891" y="1979"/>
                    </a:lnTo>
                    <a:cubicBezTo>
                      <a:pt x="13437" y="1979"/>
                      <a:pt x="13873" y="1528"/>
                      <a:pt x="13873" y="982"/>
                    </a:cubicBezTo>
                    <a:cubicBezTo>
                      <a:pt x="13873" y="437"/>
                      <a:pt x="13437" y="0"/>
                      <a:pt x="1289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2" name="Google Shape;1642;p78"/>
              <p:cNvSpPr/>
              <p:nvPr/>
            </p:nvSpPr>
            <p:spPr>
              <a:xfrm>
                <a:off x="1453175" y="2049775"/>
                <a:ext cx="1194800" cy="1197125"/>
              </a:xfrm>
              <a:custGeom>
                <a:avLst/>
                <a:gdLst/>
                <a:ahLst/>
                <a:cxnLst/>
                <a:rect l="l" t="t" r="r" b="b"/>
                <a:pathLst>
                  <a:path w="47792" h="47885" extrusionOk="0">
                    <a:moveTo>
                      <a:pt x="4631" y="0"/>
                    </a:moveTo>
                    <a:cubicBezTo>
                      <a:pt x="2075" y="0"/>
                      <a:pt x="1" y="2089"/>
                      <a:pt x="1" y="4645"/>
                    </a:cubicBezTo>
                    <a:lnTo>
                      <a:pt x="1" y="43239"/>
                    </a:lnTo>
                    <a:cubicBezTo>
                      <a:pt x="1" y="45796"/>
                      <a:pt x="2075" y="47885"/>
                      <a:pt x="4631" y="47885"/>
                    </a:cubicBezTo>
                    <a:lnTo>
                      <a:pt x="43147" y="47885"/>
                    </a:lnTo>
                    <a:cubicBezTo>
                      <a:pt x="45703" y="47885"/>
                      <a:pt x="47792" y="45796"/>
                      <a:pt x="47792" y="43239"/>
                    </a:cubicBezTo>
                    <a:lnTo>
                      <a:pt x="47792" y="4645"/>
                    </a:lnTo>
                    <a:cubicBezTo>
                      <a:pt x="47792" y="2089"/>
                      <a:pt x="45703" y="0"/>
                      <a:pt x="4314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157163" dist="19050" dir="3840000" algn="bl" rotWithShape="0">
                  <a:schemeClr val="dk1">
                    <a:alpha val="3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3" name="Google Shape;1643;p78"/>
              <p:cNvSpPr/>
              <p:nvPr/>
            </p:nvSpPr>
            <p:spPr>
              <a:xfrm>
                <a:off x="1499575" y="2096525"/>
                <a:ext cx="1102050" cy="1103975"/>
              </a:xfrm>
              <a:custGeom>
                <a:avLst/>
                <a:gdLst/>
                <a:ahLst/>
                <a:cxnLst/>
                <a:rect l="l" t="t" r="r" b="b"/>
                <a:pathLst>
                  <a:path w="44082" h="44159" extrusionOk="0">
                    <a:moveTo>
                      <a:pt x="2775" y="1"/>
                    </a:moveTo>
                    <a:cubicBezTo>
                      <a:pt x="1247" y="1"/>
                      <a:pt x="0" y="1248"/>
                      <a:pt x="0" y="2775"/>
                    </a:cubicBezTo>
                    <a:lnTo>
                      <a:pt x="0" y="41369"/>
                    </a:lnTo>
                    <a:cubicBezTo>
                      <a:pt x="0" y="42897"/>
                      <a:pt x="1247" y="44159"/>
                      <a:pt x="2775" y="44159"/>
                    </a:cubicBezTo>
                    <a:lnTo>
                      <a:pt x="41291" y="44159"/>
                    </a:lnTo>
                    <a:cubicBezTo>
                      <a:pt x="42818" y="44159"/>
                      <a:pt x="44081" y="42897"/>
                      <a:pt x="44081" y="41369"/>
                    </a:cubicBezTo>
                    <a:lnTo>
                      <a:pt x="44081" y="2775"/>
                    </a:lnTo>
                    <a:cubicBezTo>
                      <a:pt x="44081" y="1248"/>
                      <a:pt x="42818" y="1"/>
                      <a:pt x="4129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78"/>
              <p:cNvSpPr/>
              <p:nvPr/>
            </p:nvSpPr>
            <p:spPr>
              <a:xfrm>
                <a:off x="1499575" y="2316300"/>
                <a:ext cx="1102050" cy="884200"/>
              </a:xfrm>
              <a:custGeom>
                <a:avLst/>
                <a:gdLst/>
                <a:ahLst/>
                <a:cxnLst/>
                <a:rect l="l" t="t" r="r" b="b"/>
                <a:pathLst>
                  <a:path w="44082" h="35368" extrusionOk="0">
                    <a:moveTo>
                      <a:pt x="13826" y="1"/>
                    </a:moveTo>
                    <a:lnTo>
                      <a:pt x="0" y="20654"/>
                    </a:lnTo>
                    <a:lnTo>
                      <a:pt x="0" y="32578"/>
                    </a:lnTo>
                    <a:cubicBezTo>
                      <a:pt x="0" y="34106"/>
                      <a:pt x="1247" y="35368"/>
                      <a:pt x="2775" y="35368"/>
                    </a:cubicBezTo>
                    <a:lnTo>
                      <a:pt x="41291" y="35368"/>
                    </a:lnTo>
                    <a:cubicBezTo>
                      <a:pt x="42818" y="35368"/>
                      <a:pt x="44081" y="34106"/>
                      <a:pt x="44081" y="32578"/>
                    </a:cubicBezTo>
                    <a:lnTo>
                      <a:pt x="44081" y="26733"/>
                    </a:lnTo>
                    <a:lnTo>
                      <a:pt x="34370" y="12221"/>
                    </a:lnTo>
                    <a:lnTo>
                      <a:pt x="28182" y="21449"/>
                    </a:lnTo>
                    <a:lnTo>
                      <a:pt x="27652" y="20670"/>
                    </a:lnTo>
                    <a:lnTo>
                      <a:pt x="1382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5" name="Google Shape;1645;p78"/>
              <p:cNvSpPr/>
              <p:nvPr/>
            </p:nvSpPr>
            <p:spPr>
              <a:xfrm>
                <a:off x="2133200" y="2241875"/>
                <a:ext cx="254100" cy="254500"/>
              </a:xfrm>
              <a:custGeom>
                <a:avLst/>
                <a:gdLst/>
                <a:ahLst/>
                <a:cxnLst/>
                <a:rect l="l" t="t" r="r" b="b"/>
                <a:pathLst>
                  <a:path w="10164" h="10180" extrusionOk="0">
                    <a:moveTo>
                      <a:pt x="5082" y="0"/>
                    </a:moveTo>
                    <a:cubicBezTo>
                      <a:pt x="2276" y="0"/>
                      <a:pt x="0" y="2276"/>
                      <a:pt x="0" y="5098"/>
                    </a:cubicBezTo>
                    <a:cubicBezTo>
                      <a:pt x="0" y="7904"/>
                      <a:pt x="2276" y="10179"/>
                      <a:pt x="5082" y="10179"/>
                    </a:cubicBezTo>
                    <a:cubicBezTo>
                      <a:pt x="7888" y="10179"/>
                      <a:pt x="10163" y="7904"/>
                      <a:pt x="10163" y="5098"/>
                    </a:cubicBezTo>
                    <a:cubicBezTo>
                      <a:pt x="10163" y="2276"/>
                      <a:pt x="7888" y="0"/>
                      <a:pt x="508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6" name="Google Shape;1646;p78"/>
              <p:cNvSpPr/>
              <p:nvPr/>
            </p:nvSpPr>
            <p:spPr>
              <a:xfrm>
                <a:off x="5544475" y="456750"/>
                <a:ext cx="1298450" cy="1300775"/>
              </a:xfrm>
              <a:custGeom>
                <a:avLst/>
                <a:gdLst/>
                <a:ahLst/>
                <a:cxnLst/>
                <a:rect l="l" t="t" r="r" b="b"/>
                <a:pathLst>
                  <a:path w="51938" h="52031" extrusionOk="0">
                    <a:moveTo>
                      <a:pt x="4396" y="0"/>
                    </a:moveTo>
                    <a:cubicBezTo>
                      <a:pt x="1965" y="0"/>
                      <a:pt x="1" y="1979"/>
                      <a:pt x="1" y="4411"/>
                    </a:cubicBezTo>
                    <a:lnTo>
                      <a:pt x="1" y="47619"/>
                    </a:lnTo>
                    <a:cubicBezTo>
                      <a:pt x="1" y="50050"/>
                      <a:pt x="1965" y="52031"/>
                      <a:pt x="4396" y="52031"/>
                    </a:cubicBezTo>
                    <a:lnTo>
                      <a:pt x="47526" y="52031"/>
                    </a:lnTo>
                    <a:cubicBezTo>
                      <a:pt x="49958" y="52031"/>
                      <a:pt x="51938" y="50050"/>
                      <a:pt x="51938" y="47619"/>
                    </a:cubicBezTo>
                    <a:lnTo>
                      <a:pt x="51938" y="4411"/>
                    </a:lnTo>
                    <a:cubicBezTo>
                      <a:pt x="51938" y="1979"/>
                      <a:pt x="49958" y="0"/>
                      <a:pt x="4752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371475" dist="19050" dir="5400000" algn="bl" rotWithShape="0">
                  <a:schemeClr val="dk1">
                    <a:alpha val="38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7" name="Google Shape;1647;p78"/>
              <p:cNvSpPr/>
              <p:nvPr/>
            </p:nvSpPr>
            <p:spPr>
              <a:xfrm>
                <a:off x="5783750" y="677300"/>
                <a:ext cx="819925" cy="859675"/>
              </a:xfrm>
              <a:custGeom>
                <a:avLst/>
                <a:gdLst/>
                <a:ahLst/>
                <a:cxnLst/>
                <a:rect l="l" t="t" r="r" b="b"/>
                <a:pathLst>
                  <a:path w="32797" h="34387" extrusionOk="0">
                    <a:moveTo>
                      <a:pt x="16398" y="11675"/>
                    </a:moveTo>
                    <a:cubicBezTo>
                      <a:pt x="19437" y="11675"/>
                      <a:pt x="21900" y="14154"/>
                      <a:pt x="21900" y="17193"/>
                    </a:cubicBezTo>
                    <a:cubicBezTo>
                      <a:pt x="21900" y="20233"/>
                      <a:pt x="19437" y="22711"/>
                      <a:pt x="16398" y="22711"/>
                    </a:cubicBezTo>
                    <a:cubicBezTo>
                      <a:pt x="13358" y="22711"/>
                      <a:pt x="10895" y="20233"/>
                      <a:pt x="10895" y="17193"/>
                    </a:cubicBezTo>
                    <a:cubicBezTo>
                      <a:pt x="10895" y="14154"/>
                      <a:pt x="13358" y="11675"/>
                      <a:pt x="16398" y="11675"/>
                    </a:cubicBezTo>
                    <a:close/>
                    <a:moveTo>
                      <a:pt x="13312" y="1"/>
                    </a:moveTo>
                    <a:lnTo>
                      <a:pt x="12314" y="4692"/>
                    </a:lnTo>
                    <a:cubicBezTo>
                      <a:pt x="10552" y="5253"/>
                      <a:pt x="8979" y="6204"/>
                      <a:pt x="7638" y="7404"/>
                    </a:cubicBezTo>
                    <a:lnTo>
                      <a:pt x="3071" y="5924"/>
                    </a:lnTo>
                    <a:lnTo>
                      <a:pt x="0" y="11270"/>
                    </a:lnTo>
                    <a:lnTo>
                      <a:pt x="3538" y="14481"/>
                    </a:lnTo>
                    <a:cubicBezTo>
                      <a:pt x="3351" y="15353"/>
                      <a:pt x="3258" y="16258"/>
                      <a:pt x="3258" y="17193"/>
                    </a:cubicBezTo>
                    <a:cubicBezTo>
                      <a:pt x="3258" y="18128"/>
                      <a:pt x="3351" y="19032"/>
                      <a:pt x="3538" y="19905"/>
                    </a:cubicBezTo>
                    <a:lnTo>
                      <a:pt x="0" y="23116"/>
                    </a:lnTo>
                    <a:lnTo>
                      <a:pt x="3071" y="28463"/>
                    </a:lnTo>
                    <a:lnTo>
                      <a:pt x="7638" y="26982"/>
                    </a:lnTo>
                    <a:cubicBezTo>
                      <a:pt x="8979" y="28182"/>
                      <a:pt x="10552" y="29133"/>
                      <a:pt x="12314" y="29694"/>
                    </a:cubicBezTo>
                    <a:lnTo>
                      <a:pt x="13312" y="34386"/>
                    </a:lnTo>
                    <a:lnTo>
                      <a:pt x="19468" y="34386"/>
                    </a:lnTo>
                    <a:lnTo>
                      <a:pt x="20466" y="29694"/>
                    </a:lnTo>
                    <a:cubicBezTo>
                      <a:pt x="22228" y="29133"/>
                      <a:pt x="23818" y="28182"/>
                      <a:pt x="25158" y="26982"/>
                    </a:cubicBezTo>
                    <a:lnTo>
                      <a:pt x="29710" y="28463"/>
                    </a:lnTo>
                    <a:lnTo>
                      <a:pt x="32796" y="23116"/>
                    </a:lnTo>
                    <a:lnTo>
                      <a:pt x="29242" y="19905"/>
                    </a:lnTo>
                    <a:cubicBezTo>
                      <a:pt x="29429" y="19032"/>
                      <a:pt x="29538" y="18128"/>
                      <a:pt x="29538" y="17193"/>
                    </a:cubicBezTo>
                    <a:cubicBezTo>
                      <a:pt x="29538" y="16258"/>
                      <a:pt x="29429" y="15353"/>
                      <a:pt x="29242" y="14481"/>
                    </a:cubicBezTo>
                    <a:lnTo>
                      <a:pt x="32796" y="11270"/>
                    </a:lnTo>
                    <a:lnTo>
                      <a:pt x="29710" y="5924"/>
                    </a:lnTo>
                    <a:lnTo>
                      <a:pt x="25158" y="7404"/>
                    </a:lnTo>
                    <a:cubicBezTo>
                      <a:pt x="23818" y="6204"/>
                      <a:pt x="22228" y="5253"/>
                      <a:pt x="20466" y="4692"/>
                    </a:cubicBezTo>
                    <a:lnTo>
                      <a:pt x="19468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2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8" name="Google Shape;1648;p78"/>
              <p:cNvSpPr/>
              <p:nvPr/>
            </p:nvSpPr>
            <p:spPr>
              <a:xfrm>
                <a:off x="775925" y="1084125"/>
                <a:ext cx="1736850" cy="307475"/>
              </a:xfrm>
              <a:custGeom>
                <a:avLst/>
                <a:gdLst/>
                <a:ahLst/>
                <a:cxnLst/>
                <a:rect l="l" t="t" r="r" b="b"/>
                <a:pathLst>
                  <a:path w="69474" h="12299" extrusionOk="0">
                    <a:moveTo>
                      <a:pt x="3710" y="1"/>
                    </a:moveTo>
                    <a:cubicBezTo>
                      <a:pt x="1652" y="1"/>
                      <a:pt x="0" y="1668"/>
                      <a:pt x="0" y="3711"/>
                    </a:cubicBezTo>
                    <a:lnTo>
                      <a:pt x="0" y="8589"/>
                    </a:lnTo>
                    <a:cubicBezTo>
                      <a:pt x="0" y="10631"/>
                      <a:pt x="1652" y="12299"/>
                      <a:pt x="3710" y="12299"/>
                    </a:cubicBezTo>
                    <a:lnTo>
                      <a:pt x="65764" y="12299"/>
                    </a:lnTo>
                    <a:cubicBezTo>
                      <a:pt x="67821" y="12299"/>
                      <a:pt x="69473" y="10631"/>
                      <a:pt x="69473" y="8589"/>
                    </a:cubicBezTo>
                    <a:lnTo>
                      <a:pt x="69473" y="3711"/>
                    </a:lnTo>
                    <a:cubicBezTo>
                      <a:pt x="69473" y="1668"/>
                      <a:pt x="67821" y="1"/>
                      <a:pt x="657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300038" dist="19050" dir="5400000" algn="bl" rotWithShape="0">
                  <a:schemeClr val="dk1">
                    <a:alpha val="3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9" name="Google Shape;1649;p78"/>
              <p:cNvSpPr/>
              <p:nvPr/>
            </p:nvSpPr>
            <p:spPr>
              <a:xfrm>
                <a:off x="901400" y="1219325"/>
                <a:ext cx="1485900" cy="37075"/>
              </a:xfrm>
              <a:custGeom>
                <a:avLst/>
                <a:gdLst/>
                <a:ahLst/>
                <a:cxnLst/>
                <a:rect l="l" t="t" r="r" b="b"/>
                <a:pathLst>
                  <a:path w="59436" h="1483" extrusionOk="0">
                    <a:moveTo>
                      <a:pt x="748" y="1"/>
                    </a:moveTo>
                    <a:cubicBezTo>
                      <a:pt x="343" y="1"/>
                      <a:pt x="0" y="329"/>
                      <a:pt x="0" y="749"/>
                    </a:cubicBezTo>
                    <a:cubicBezTo>
                      <a:pt x="0" y="1154"/>
                      <a:pt x="343" y="1482"/>
                      <a:pt x="748" y="1482"/>
                    </a:cubicBezTo>
                    <a:lnTo>
                      <a:pt x="58687" y="1482"/>
                    </a:lnTo>
                    <a:cubicBezTo>
                      <a:pt x="59107" y="1482"/>
                      <a:pt x="59435" y="1154"/>
                      <a:pt x="59435" y="749"/>
                    </a:cubicBezTo>
                    <a:cubicBezTo>
                      <a:pt x="59435" y="329"/>
                      <a:pt x="59107" y="1"/>
                      <a:pt x="5868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0" name="Google Shape;1650;p78"/>
              <p:cNvSpPr/>
              <p:nvPr/>
            </p:nvSpPr>
            <p:spPr>
              <a:xfrm>
                <a:off x="901400" y="1219325"/>
                <a:ext cx="236575" cy="37075"/>
              </a:xfrm>
              <a:custGeom>
                <a:avLst/>
                <a:gdLst/>
                <a:ahLst/>
                <a:cxnLst/>
                <a:rect l="l" t="t" r="r" b="b"/>
                <a:pathLst>
                  <a:path w="9463" h="1483" extrusionOk="0">
                    <a:moveTo>
                      <a:pt x="748" y="1"/>
                    </a:moveTo>
                    <a:cubicBezTo>
                      <a:pt x="343" y="1"/>
                      <a:pt x="0" y="329"/>
                      <a:pt x="0" y="749"/>
                    </a:cubicBezTo>
                    <a:cubicBezTo>
                      <a:pt x="0" y="1154"/>
                      <a:pt x="343" y="1482"/>
                      <a:pt x="748" y="1482"/>
                    </a:cubicBezTo>
                    <a:lnTo>
                      <a:pt x="9462" y="1482"/>
                    </a:lnTo>
                    <a:lnTo>
                      <a:pt x="946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1" name="Google Shape;1651;p78"/>
              <p:cNvSpPr/>
              <p:nvPr/>
            </p:nvSpPr>
            <p:spPr>
              <a:xfrm>
                <a:off x="1091950" y="1186600"/>
                <a:ext cx="102125" cy="102525"/>
              </a:xfrm>
              <a:custGeom>
                <a:avLst/>
                <a:gdLst/>
                <a:ahLst/>
                <a:cxnLst/>
                <a:rect l="l" t="t" r="r" b="b"/>
                <a:pathLst>
                  <a:path w="4085" h="4101" extrusionOk="0">
                    <a:moveTo>
                      <a:pt x="2042" y="1"/>
                    </a:moveTo>
                    <a:cubicBezTo>
                      <a:pt x="905" y="1"/>
                      <a:pt x="1" y="921"/>
                      <a:pt x="1" y="2043"/>
                    </a:cubicBezTo>
                    <a:cubicBezTo>
                      <a:pt x="1" y="3180"/>
                      <a:pt x="905" y="4101"/>
                      <a:pt x="2042" y="4101"/>
                    </a:cubicBezTo>
                    <a:cubicBezTo>
                      <a:pt x="3165" y="4101"/>
                      <a:pt x="4085" y="3180"/>
                      <a:pt x="4085" y="2043"/>
                    </a:cubicBezTo>
                    <a:cubicBezTo>
                      <a:pt x="4085" y="921"/>
                      <a:pt x="3165" y="1"/>
                      <a:pt x="204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3000"/>
                  </a:schemeClr>
                </a:outerShdw>
                <a:reflection stA="11000" endPos="9000" dist="38100" dir="5400000" fadeDir="5400012" sy="-100000" algn="bl" rotWithShape="0"/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52" name="Google Shape;1652;p78"/>
            <p:cNvGrpSpPr/>
            <p:nvPr/>
          </p:nvGrpSpPr>
          <p:grpSpPr>
            <a:xfrm rot="-5400000">
              <a:off x="6743322" y="3210572"/>
              <a:ext cx="600510" cy="600510"/>
              <a:chOff x="5289166" y="402821"/>
              <a:chExt cx="801000" cy="801000"/>
            </a:xfrm>
          </p:grpSpPr>
          <p:sp>
            <p:nvSpPr>
              <p:cNvPr id="1653" name="Google Shape;1653;p78"/>
              <p:cNvSpPr/>
              <p:nvPr/>
            </p:nvSpPr>
            <p:spPr>
              <a:xfrm>
                <a:off x="5289166" y="402821"/>
                <a:ext cx="801000" cy="801000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485775" dist="114300" dir="2940000" algn="bl" rotWithShape="0">
                  <a:schemeClr val="dk1">
                    <a:alpha val="67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4" name="Google Shape;1654;p78"/>
              <p:cNvSpPr/>
              <p:nvPr/>
            </p:nvSpPr>
            <p:spPr>
              <a:xfrm rot="10800000" flipH="1">
                <a:off x="5289166" y="402821"/>
                <a:ext cx="801000" cy="801000"/>
              </a:xfrm>
              <a:prstGeom prst="blockArc">
                <a:avLst>
                  <a:gd name="adj1" fmla="val 10800000"/>
                  <a:gd name="adj2" fmla="val 0"/>
                  <a:gd name="adj3" fmla="val 25000"/>
                </a:avLst>
              </a:prstGeom>
              <a:solidFill>
                <a:schemeClr val="dk2"/>
              </a:solidFill>
              <a:ln>
                <a:noFill/>
              </a:ln>
              <a:effectLst>
                <a:outerShdw blurRad="485775" dist="114300" dir="2940000" algn="bl" rotWithShape="0">
                  <a:schemeClr val="dk1">
                    <a:alpha val="67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55" name="Google Shape;1655;p78"/>
            <p:cNvGrpSpPr/>
            <p:nvPr/>
          </p:nvGrpSpPr>
          <p:grpSpPr>
            <a:xfrm>
              <a:off x="4585087" y="3005758"/>
              <a:ext cx="573803" cy="573803"/>
              <a:chOff x="2149575" y="1922175"/>
              <a:chExt cx="1332875" cy="1332875"/>
            </a:xfrm>
          </p:grpSpPr>
          <p:sp>
            <p:nvSpPr>
              <p:cNvPr id="1656" name="Google Shape;1656;p78"/>
              <p:cNvSpPr/>
              <p:nvPr/>
            </p:nvSpPr>
            <p:spPr>
              <a:xfrm>
                <a:off x="2149575" y="1922175"/>
                <a:ext cx="1332875" cy="1332875"/>
              </a:xfrm>
              <a:custGeom>
                <a:avLst/>
                <a:gdLst/>
                <a:ahLst/>
                <a:cxnLst/>
                <a:rect l="l" t="t" r="r" b="b"/>
                <a:pathLst>
                  <a:path w="53315" h="53315" extrusionOk="0">
                    <a:moveTo>
                      <a:pt x="26657" y="0"/>
                    </a:moveTo>
                    <a:cubicBezTo>
                      <a:pt x="11968" y="0"/>
                      <a:pt x="0" y="11968"/>
                      <a:pt x="0" y="26657"/>
                    </a:cubicBezTo>
                    <a:cubicBezTo>
                      <a:pt x="0" y="41363"/>
                      <a:pt x="11968" y="53315"/>
                      <a:pt x="26657" y="53315"/>
                    </a:cubicBezTo>
                    <a:cubicBezTo>
                      <a:pt x="41363" y="53315"/>
                      <a:pt x="53315" y="41363"/>
                      <a:pt x="53315" y="26657"/>
                    </a:cubicBezTo>
                    <a:cubicBezTo>
                      <a:pt x="53315" y="11968"/>
                      <a:pt x="41363" y="0"/>
                      <a:pt x="2665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5352EE"/>
                  </a:gs>
                  <a:gs pos="100000">
                    <a:srgbClr val="7882F3"/>
                  </a:gs>
                </a:gsLst>
                <a:lin ang="13500032" scaled="0"/>
              </a:gradFill>
              <a:ln>
                <a:noFill/>
              </a:ln>
              <a:effectLst>
                <a:outerShdw blurRad="214313" dist="66675" dir="8220000" algn="bl" rotWithShape="0">
                  <a:schemeClr val="dk1">
                    <a:alpha val="37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7" name="Google Shape;1657;p78"/>
              <p:cNvSpPr/>
              <p:nvPr/>
            </p:nvSpPr>
            <p:spPr>
              <a:xfrm>
                <a:off x="2626250" y="2268250"/>
                <a:ext cx="566725" cy="654200"/>
              </a:xfrm>
              <a:custGeom>
                <a:avLst/>
                <a:gdLst/>
                <a:ahLst/>
                <a:cxnLst/>
                <a:rect l="l" t="t" r="r" b="b"/>
                <a:pathLst>
                  <a:path w="22669" h="26168" extrusionOk="0">
                    <a:moveTo>
                      <a:pt x="1" y="1"/>
                    </a:moveTo>
                    <a:lnTo>
                      <a:pt x="1" y="13084"/>
                    </a:lnTo>
                    <a:lnTo>
                      <a:pt x="1" y="26168"/>
                    </a:lnTo>
                    <a:lnTo>
                      <a:pt x="11343" y="19627"/>
                    </a:lnTo>
                    <a:lnTo>
                      <a:pt x="22668" y="13084"/>
                    </a:lnTo>
                    <a:lnTo>
                      <a:pt x="11343" y="654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chemeClr val="dk1">
                    <a:alpha val="18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58" name="Google Shape;1658;p78"/>
            <p:cNvGrpSpPr/>
            <p:nvPr/>
          </p:nvGrpSpPr>
          <p:grpSpPr>
            <a:xfrm rot="5400000">
              <a:off x="7793665" y="2172022"/>
              <a:ext cx="620134" cy="233914"/>
              <a:chOff x="6872640" y="3300197"/>
              <a:chExt cx="620134" cy="233914"/>
            </a:xfrm>
          </p:grpSpPr>
          <p:sp>
            <p:nvSpPr>
              <p:cNvPr id="1659" name="Google Shape;1659;p78"/>
              <p:cNvSpPr/>
              <p:nvPr/>
            </p:nvSpPr>
            <p:spPr>
              <a:xfrm>
                <a:off x="7282174" y="3300197"/>
                <a:ext cx="210600" cy="210600"/>
              </a:xfrm>
              <a:prstGeom prst="ellipse">
                <a:avLst/>
              </a:prstGeom>
              <a:gradFill>
                <a:gsLst>
                  <a:gs pos="0">
                    <a:srgbClr val="81EEEB"/>
                  </a:gs>
                  <a:gs pos="100000">
                    <a:srgbClr val="3AE4DF"/>
                  </a:gs>
                </a:gsLst>
                <a:lin ang="8100019" scaled="0"/>
              </a:gradFill>
              <a:ln>
                <a:noFill/>
              </a:ln>
              <a:effectLst>
                <a:outerShdw blurRad="157163" dist="85725" dir="5400000" algn="bl" rotWithShape="0">
                  <a:schemeClr val="dk1">
                    <a:alpha val="38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0" name="Google Shape;1660;p78"/>
              <p:cNvSpPr/>
              <p:nvPr/>
            </p:nvSpPr>
            <p:spPr>
              <a:xfrm>
                <a:off x="6872640" y="3488811"/>
                <a:ext cx="45300" cy="453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57163" dist="85725" dir="5400000" algn="bl" rotWithShape="0">
                  <a:schemeClr val="dk1">
                    <a:alpha val="38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61" name="Google Shape;1661;p78"/>
            <p:cNvGrpSpPr/>
            <p:nvPr/>
          </p:nvGrpSpPr>
          <p:grpSpPr>
            <a:xfrm rot="5400000">
              <a:off x="4518358" y="2551305"/>
              <a:ext cx="575161" cy="188875"/>
              <a:chOff x="6872640" y="3345236"/>
              <a:chExt cx="575161" cy="188875"/>
            </a:xfrm>
          </p:grpSpPr>
          <p:sp>
            <p:nvSpPr>
              <p:cNvPr id="1662" name="Google Shape;1662;p78"/>
              <p:cNvSpPr/>
              <p:nvPr/>
            </p:nvSpPr>
            <p:spPr>
              <a:xfrm>
                <a:off x="7327202" y="3345236"/>
                <a:ext cx="120600" cy="120600"/>
              </a:xfrm>
              <a:prstGeom prst="ellipse">
                <a:avLst/>
              </a:prstGeom>
              <a:gradFill>
                <a:gsLst>
                  <a:gs pos="0">
                    <a:srgbClr val="81EEEB"/>
                  </a:gs>
                  <a:gs pos="100000">
                    <a:srgbClr val="3AE4DF"/>
                  </a:gs>
                </a:gsLst>
                <a:lin ang="8100019" scaled="0"/>
              </a:gradFill>
              <a:ln>
                <a:noFill/>
              </a:ln>
              <a:effectLst>
                <a:outerShdw blurRad="157163" dist="85725" dir="5400000" algn="bl" rotWithShape="0">
                  <a:schemeClr val="dk1">
                    <a:alpha val="38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3" name="Google Shape;1663;p78"/>
              <p:cNvSpPr/>
              <p:nvPr/>
            </p:nvSpPr>
            <p:spPr>
              <a:xfrm>
                <a:off x="6872640" y="3488811"/>
                <a:ext cx="45300" cy="453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57163" dist="85725" dir="5400000" algn="bl" rotWithShape="0">
                  <a:schemeClr val="dk1">
                    <a:alpha val="38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64" name="Google Shape;1664;p78"/>
          <p:cNvSpPr/>
          <p:nvPr/>
        </p:nvSpPr>
        <p:spPr>
          <a:xfrm rot="5400000">
            <a:off x="62012" y="2471266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1665;p78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1666;p78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78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1264;p71">
            <a:extLst>
              <a:ext uri="{FF2B5EF4-FFF2-40B4-BE49-F238E27FC236}">
                <a16:creationId xmlns:a16="http://schemas.microsoft.com/office/drawing/2014/main" id="{6AE1EB68-FB53-6674-6F56-58ED9CB6905A}"/>
              </a:ext>
            </a:extLst>
          </p:cNvPr>
          <p:cNvSpPr txBox="1">
            <a:spLocks/>
          </p:cNvSpPr>
          <p:nvPr/>
        </p:nvSpPr>
        <p:spPr>
          <a:xfrm flipH="1">
            <a:off x="744196" y="3015002"/>
            <a:ext cx="6345202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6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pPr marL="0" indent="0"/>
            <a:r>
              <a:rPr lang="ru-RU" dirty="0">
                <a:solidFill>
                  <a:schemeClr val="accent6"/>
                </a:solidFill>
              </a:rPr>
              <a:t>Веб-приложения предоставляют индивидуальным путешественникам возможность легко планировать и бронировать свои поездки. Ключевые функции </a:t>
            </a:r>
          </a:p>
          <a:p>
            <a:pPr marL="0" indent="0"/>
            <a:r>
              <a:rPr lang="ru-RU" dirty="0">
                <a:solidFill>
                  <a:schemeClr val="accent6"/>
                </a:solidFill>
              </a:rPr>
              <a:t>включают в себя: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Поиск и открытие: пользователи могут исследовать направления, жилье и мероприятия.</a:t>
            </a: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Сравнение цен: сравнение цен на авиабилеты, отели и турпакеты.</a:t>
            </a: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Онлайн-бронирование: удобство бронирования и покупок онлайн.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1F4B3C-2794-4FE3-DE32-51E9A21C51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3385" y="1503823"/>
            <a:ext cx="468711" cy="468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9" name="Google Shape;1609;p78"/>
          <p:cNvSpPr/>
          <p:nvPr/>
        </p:nvSpPr>
        <p:spPr>
          <a:xfrm>
            <a:off x="409106" y="784405"/>
            <a:ext cx="891300" cy="486300"/>
          </a:xfrm>
          <a:prstGeom prst="wedgeRoundRectCallout">
            <a:avLst>
              <a:gd name="adj1" fmla="val -20923"/>
              <a:gd name="adj2" fmla="val 78986"/>
              <a:gd name="adj3" fmla="val 0"/>
            </a:avLst>
          </a:prstGeom>
          <a:gradFill>
            <a:gsLst>
              <a:gs pos="0">
                <a:srgbClr val="81EEEB"/>
              </a:gs>
              <a:gs pos="100000">
                <a:srgbClr val="3AE4DF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dk1">
                <a:alpha val="24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0" name="Google Shape;1610;p78"/>
          <p:cNvSpPr/>
          <p:nvPr/>
        </p:nvSpPr>
        <p:spPr>
          <a:xfrm>
            <a:off x="1356574" y="1538434"/>
            <a:ext cx="2174544" cy="4026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1" name="Google Shape;1611;p78"/>
          <p:cNvSpPr txBox="1">
            <a:spLocks noGrp="1"/>
          </p:cNvSpPr>
          <p:nvPr>
            <p:ph type="title"/>
          </p:nvPr>
        </p:nvSpPr>
        <p:spPr>
          <a:xfrm>
            <a:off x="1356574" y="941772"/>
            <a:ext cx="7285525" cy="9700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i="1" dirty="0"/>
              <a:t>Функциональность веб-приложений для </a:t>
            </a:r>
            <a:r>
              <a:rPr lang="ru-RU" sz="2400" i="1" dirty="0">
                <a:solidFill>
                  <a:srgbClr val="FFC000"/>
                </a:solidFill>
              </a:rPr>
              <a:t>индивидуальных путешественников</a:t>
            </a:r>
            <a:r>
              <a:rPr lang="ru-RU" sz="2400" i="1" dirty="0"/>
              <a:t>:</a:t>
            </a:r>
            <a:endParaRPr sz="2400" i="1" dirty="0"/>
          </a:p>
        </p:txBody>
      </p:sp>
      <p:sp>
        <p:nvSpPr>
          <p:cNvPr id="1612" name="Google Shape;1612;p78"/>
          <p:cNvSpPr txBox="1">
            <a:spLocks noGrp="1"/>
          </p:cNvSpPr>
          <p:nvPr>
            <p:ph type="title" idx="2"/>
          </p:nvPr>
        </p:nvSpPr>
        <p:spPr>
          <a:xfrm>
            <a:off x="465274" y="987457"/>
            <a:ext cx="1477500" cy="40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01.</a:t>
            </a:r>
            <a:endParaRPr dirty="0"/>
          </a:p>
        </p:txBody>
      </p:sp>
      <p:sp>
        <p:nvSpPr>
          <p:cNvPr id="1613" name="Google Shape;1613;p78"/>
          <p:cNvSpPr txBox="1">
            <a:spLocks noGrp="1"/>
          </p:cNvSpPr>
          <p:nvPr>
            <p:ph type="subTitle" idx="1"/>
          </p:nvPr>
        </p:nvSpPr>
        <p:spPr>
          <a:xfrm>
            <a:off x="1359634" y="1533991"/>
            <a:ext cx="4561705" cy="5338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b="1" dirty="0"/>
              <a:t>Персонализация:</a:t>
            </a:r>
            <a:endParaRPr b="1" dirty="0"/>
          </a:p>
        </p:txBody>
      </p:sp>
      <p:sp>
        <p:nvSpPr>
          <p:cNvPr id="1664" name="Google Shape;1664;p78"/>
          <p:cNvSpPr/>
          <p:nvPr/>
        </p:nvSpPr>
        <p:spPr>
          <a:xfrm rot="5400000">
            <a:off x="62012" y="2471266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1665;p78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1666;p78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78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1264;p71">
            <a:extLst>
              <a:ext uri="{FF2B5EF4-FFF2-40B4-BE49-F238E27FC236}">
                <a16:creationId xmlns:a16="http://schemas.microsoft.com/office/drawing/2014/main" id="{6AE1EB68-FB53-6674-6F56-58ED9CB6905A}"/>
              </a:ext>
            </a:extLst>
          </p:cNvPr>
          <p:cNvSpPr txBox="1">
            <a:spLocks/>
          </p:cNvSpPr>
          <p:nvPr/>
        </p:nvSpPr>
        <p:spPr>
          <a:xfrm flipH="1">
            <a:off x="744195" y="3015002"/>
            <a:ext cx="5425945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6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pPr marL="0" indent="0"/>
            <a:r>
              <a:rPr lang="ru-RU" dirty="0">
                <a:solidFill>
                  <a:schemeClr val="accent6"/>
                </a:solidFill>
              </a:rPr>
              <a:t>Веб-приложения часто используют искусственный интеллект и машинное обучение, чтобы предложить персонализированный опыт: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Рекомендательные механизмы: предложение направлений и мероприятий на основе предпочтений пользователя.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Индивидуальные маршруты: Создание индивидуальных планов путешествий.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37EBA0A-CC33-FC8D-573A-343818E57A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3678" y="1531401"/>
            <a:ext cx="441927" cy="44192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CF2475A-FEFB-656F-6EA1-1C2D524001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0140" y="1941034"/>
            <a:ext cx="2412020" cy="241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34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9" name="Google Shape;1609;p78"/>
          <p:cNvSpPr/>
          <p:nvPr/>
        </p:nvSpPr>
        <p:spPr>
          <a:xfrm>
            <a:off x="409106" y="784405"/>
            <a:ext cx="891300" cy="486300"/>
          </a:xfrm>
          <a:prstGeom prst="wedgeRoundRectCallout">
            <a:avLst>
              <a:gd name="adj1" fmla="val -20923"/>
              <a:gd name="adj2" fmla="val 78986"/>
              <a:gd name="adj3" fmla="val 0"/>
            </a:avLst>
          </a:prstGeom>
          <a:gradFill>
            <a:gsLst>
              <a:gs pos="0">
                <a:srgbClr val="81EEEB"/>
              </a:gs>
              <a:gs pos="100000">
                <a:srgbClr val="3AE4DF"/>
              </a:gs>
            </a:gsLst>
            <a:lin ang="5400012" scaled="0"/>
          </a:gradFill>
          <a:ln>
            <a:noFill/>
          </a:ln>
          <a:effectLst>
            <a:outerShdw blurRad="57150" dist="19050" dir="5400000" algn="bl" rotWithShape="0">
              <a:schemeClr val="dk1">
                <a:alpha val="24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0" name="Google Shape;1610;p78"/>
          <p:cNvSpPr/>
          <p:nvPr/>
        </p:nvSpPr>
        <p:spPr>
          <a:xfrm>
            <a:off x="1356574" y="1538434"/>
            <a:ext cx="3215426" cy="4026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1" name="Google Shape;1611;p78"/>
          <p:cNvSpPr txBox="1">
            <a:spLocks noGrp="1"/>
          </p:cNvSpPr>
          <p:nvPr>
            <p:ph type="title"/>
          </p:nvPr>
        </p:nvSpPr>
        <p:spPr>
          <a:xfrm>
            <a:off x="1356574" y="941772"/>
            <a:ext cx="7285525" cy="9700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i="1" dirty="0"/>
              <a:t>Функциональность веб-приложений для </a:t>
            </a:r>
            <a:r>
              <a:rPr lang="ru-RU" sz="2400" i="1" dirty="0">
                <a:solidFill>
                  <a:srgbClr val="FFC000"/>
                </a:solidFill>
              </a:rPr>
              <a:t>индивидуальных путешественников</a:t>
            </a:r>
            <a:r>
              <a:rPr lang="ru-RU" sz="2400" i="1" dirty="0"/>
              <a:t>:</a:t>
            </a:r>
            <a:endParaRPr sz="2400" i="1" dirty="0"/>
          </a:p>
        </p:txBody>
      </p:sp>
      <p:sp>
        <p:nvSpPr>
          <p:cNvPr id="1612" name="Google Shape;1612;p78"/>
          <p:cNvSpPr txBox="1">
            <a:spLocks noGrp="1"/>
          </p:cNvSpPr>
          <p:nvPr>
            <p:ph type="title" idx="2"/>
          </p:nvPr>
        </p:nvSpPr>
        <p:spPr>
          <a:xfrm>
            <a:off x="465274" y="987457"/>
            <a:ext cx="1477500" cy="40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01.</a:t>
            </a:r>
            <a:endParaRPr dirty="0"/>
          </a:p>
        </p:txBody>
      </p:sp>
      <p:sp>
        <p:nvSpPr>
          <p:cNvPr id="1613" name="Google Shape;1613;p78"/>
          <p:cNvSpPr txBox="1">
            <a:spLocks noGrp="1"/>
          </p:cNvSpPr>
          <p:nvPr>
            <p:ph type="subTitle" idx="1"/>
          </p:nvPr>
        </p:nvSpPr>
        <p:spPr>
          <a:xfrm>
            <a:off x="1474572" y="1519565"/>
            <a:ext cx="4561705" cy="5338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b="1" dirty="0"/>
              <a:t>Навигация и информация:</a:t>
            </a:r>
            <a:endParaRPr b="1" dirty="0"/>
          </a:p>
        </p:txBody>
      </p:sp>
      <p:sp>
        <p:nvSpPr>
          <p:cNvPr id="1664" name="Google Shape;1664;p78"/>
          <p:cNvSpPr/>
          <p:nvPr/>
        </p:nvSpPr>
        <p:spPr>
          <a:xfrm rot="5400000">
            <a:off x="62012" y="2471266"/>
            <a:ext cx="963600" cy="236100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1665;p78">
            <a:hlinkClick r:id="" action="ppaction://hlinkshowjump?jump=previousslide"/>
          </p:cNvPr>
          <p:cNvSpPr/>
          <p:nvPr/>
        </p:nvSpPr>
        <p:spPr>
          <a:xfrm>
            <a:off x="465662" y="2271250"/>
            <a:ext cx="156300" cy="1353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1666;p78">
            <a:hlinkClick r:id="" action="ppaction://hlinkshowjump?jump=nextslide"/>
          </p:cNvPr>
          <p:cNvSpPr/>
          <p:nvPr/>
        </p:nvSpPr>
        <p:spPr>
          <a:xfrm rot="10800000" flipH="1">
            <a:off x="465315" y="2737050"/>
            <a:ext cx="157200" cy="135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78">
            <a:hlinkClick r:id="rId3" action="ppaction://hlinksldjump"/>
          </p:cNvPr>
          <p:cNvSpPr/>
          <p:nvPr/>
        </p:nvSpPr>
        <p:spPr>
          <a:xfrm rot="5400000">
            <a:off x="465301" y="2493168"/>
            <a:ext cx="157103" cy="157157"/>
          </a:xfrm>
          <a:custGeom>
            <a:avLst/>
            <a:gdLst/>
            <a:ahLst/>
            <a:cxnLst/>
            <a:rect l="l" t="t" r="r" b="b"/>
            <a:pathLst>
              <a:path w="21411" h="21411" extrusionOk="0">
                <a:moveTo>
                  <a:pt x="10568" y="6574"/>
                </a:moveTo>
                <a:cubicBezTo>
                  <a:pt x="12851" y="6574"/>
                  <a:pt x="14563" y="8560"/>
                  <a:pt x="14563" y="10842"/>
                </a:cubicBezTo>
                <a:cubicBezTo>
                  <a:pt x="14563" y="12851"/>
                  <a:pt x="12851" y="14837"/>
                  <a:pt x="10568" y="14837"/>
                </a:cubicBezTo>
                <a:cubicBezTo>
                  <a:pt x="8286" y="14837"/>
                  <a:pt x="6574" y="12851"/>
                  <a:pt x="6574" y="10842"/>
                </a:cubicBezTo>
                <a:cubicBezTo>
                  <a:pt x="6574" y="8560"/>
                  <a:pt x="8286" y="6574"/>
                  <a:pt x="10568" y="6574"/>
                </a:cubicBezTo>
                <a:close/>
                <a:moveTo>
                  <a:pt x="8560" y="0"/>
                </a:moveTo>
                <a:lnTo>
                  <a:pt x="8560" y="2009"/>
                </a:lnTo>
                <a:cubicBezTo>
                  <a:pt x="7715" y="2283"/>
                  <a:pt x="6848" y="2580"/>
                  <a:pt x="6003" y="3150"/>
                </a:cubicBezTo>
                <a:lnTo>
                  <a:pt x="4565" y="1712"/>
                </a:lnTo>
                <a:lnTo>
                  <a:pt x="1712" y="4565"/>
                </a:lnTo>
                <a:lnTo>
                  <a:pt x="3150" y="6277"/>
                </a:lnTo>
                <a:cubicBezTo>
                  <a:pt x="2580" y="6848"/>
                  <a:pt x="2283" y="7715"/>
                  <a:pt x="2009" y="8560"/>
                </a:cubicBezTo>
                <a:lnTo>
                  <a:pt x="0" y="8560"/>
                </a:lnTo>
                <a:lnTo>
                  <a:pt x="0" y="12851"/>
                </a:lnTo>
                <a:lnTo>
                  <a:pt x="2009" y="12851"/>
                </a:lnTo>
                <a:cubicBezTo>
                  <a:pt x="2283" y="13695"/>
                  <a:pt x="2580" y="14563"/>
                  <a:pt x="3150" y="15407"/>
                </a:cubicBezTo>
                <a:lnTo>
                  <a:pt x="1712" y="16845"/>
                </a:lnTo>
                <a:lnTo>
                  <a:pt x="4565" y="19698"/>
                </a:lnTo>
                <a:lnTo>
                  <a:pt x="6003" y="18260"/>
                </a:lnTo>
                <a:cubicBezTo>
                  <a:pt x="6848" y="18831"/>
                  <a:pt x="7715" y="19128"/>
                  <a:pt x="8560" y="19402"/>
                </a:cubicBezTo>
                <a:lnTo>
                  <a:pt x="8560" y="21410"/>
                </a:lnTo>
                <a:lnTo>
                  <a:pt x="12554" y="21410"/>
                </a:lnTo>
                <a:lnTo>
                  <a:pt x="12851" y="19402"/>
                </a:lnTo>
                <a:cubicBezTo>
                  <a:pt x="13696" y="19128"/>
                  <a:pt x="14563" y="18831"/>
                  <a:pt x="15134" y="18260"/>
                </a:cubicBezTo>
                <a:lnTo>
                  <a:pt x="16845" y="19698"/>
                </a:lnTo>
                <a:lnTo>
                  <a:pt x="19699" y="16845"/>
                </a:lnTo>
                <a:lnTo>
                  <a:pt x="18261" y="15407"/>
                </a:lnTo>
                <a:cubicBezTo>
                  <a:pt x="18831" y="14563"/>
                  <a:pt x="19128" y="13695"/>
                  <a:pt x="19128" y="12851"/>
                </a:cubicBezTo>
                <a:lnTo>
                  <a:pt x="21410" y="12851"/>
                </a:lnTo>
                <a:lnTo>
                  <a:pt x="21410" y="8560"/>
                </a:lnTo>
                <a:lnTo>
                  <a:pt x="19128" y="8560"/>
                </a:lnTo>
                <a:cubicBezTo>
                  <a:pt x="19128" y="7715"/>
                  <a:pt x="18831" y="6848"/>
                  <a:pt x="18261" y="6277"/>
                </a:cubicBezTo>
                <a:lnTo>
                  <a:pt x="19699" y="4565"/>
                </a:lnTo>
                <a:lnTo>
                  <a:pt x="16845" y="1712"/>
                </a:lnTo>
                <a:lnTo>
                  <a:pt x="15134" y="3150"/>
                </a:lnTo>
                <a:cubicBezTo>
                  <a:pt x="14563" y="2580"/>
                  <a:pt x="13696" y="2283"/>
                  <a:pt x="12851" y="2009"/>
                </a:cubicBezTo>
                <a:lnTo>
                  <a:pt x="12554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chemeClr val="dk1">
                <a:alpha val="52000"/>
              </a:schemeClr>
            </a:outerShdw>
            <a:reflection stA="4000" endPos="54000" dist="47625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1264;p71">
            <a:extLst>
              <a:ext uri="{FF2B5EF4-FFF2-40B4-BE49-F238E27FC236}">
                <a16:creationId xmlns:a16="http://schemas.microsoft.com/office/drawing/2014/main" id="{6AE1EB68-FB53-6674-6F56-58ED9CB6905A}"/>
              </a:ext>
            </a:extLst>
          </p:cNvPr>
          <p:cNvSpPr txBox="1">
            <a:spLocks/>
          </p:cNvSpPr>
          <p:nvPr/>
        </p:nvSpPr>
        <p:spPr>
          <a:xfrm flipH="1">
            <a:off x="744195" y="3015002"/>
            <a:ext cx="5425945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600" b="0" i="0" u="none" strike="noStrike" cap="none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Darker Grotesque"/>
              <a:buNone/>
              <a:defRPr sz="1400" b="0" i="0" u="none" strike="noStrike" cap="none">
                <a:solidFill>
                  <a:schemeClr val="lt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9pPr>
          </a:lstStyle>
          <a:p>
            <a:pPr marL="0" indent="0"/>
            <a:r>
              <a:rPr lang="ru-RU" dirty="0">
                <a:solidFill>
                  <a:schemeClr val="accent6"/>
                </a:solidFill>
              </a:rPr>
              <a:t>Туристы получают информацию и навигацию в </a:t>
            </a:r>
          </a:p>
          <a:p>
            <a:pPr marL="0" indent="0"/>
            <a:r>
              <a:rPr lang="ru-RU" dirty="0">
                <a:solidFill>
                  <a:schemeClr val="accent6"/>
                </a:solidFill>
              </a:rPr>
              <a:t>режиме реального времени: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Карты и GPS: поиск направлений, достопримечательностей и навигация по незнакомым местам.</a:t>
            </a:r>
          </a:p>
          <a:p>
            <a:pPr marL="0" indent="0"/>
            <a:endParaRPr lang="ru-RU" dirty="0">
              <a:solidFill>
                <a:schemeClr val="accent6"/>
              </a:solidFill>
            </a:endParaRPr>
          </a:p>
          <a:p>
            <a:pPr marL="0" indent="0"/>
            <a:r>
              <a:rPr lang="ru-RU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ru-RU" dirty="0">
                <a:solidFill>
                  <a:schemeClr val="accent6"/>
                </a:solidFill>
              </a:rPr>
              <a:t>Местные знания: доступ к информации о местной культуре, кухне и обычаях.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6C090A7-D1C3-3B71-2F15-90FC4EED21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6916" y="1497805"/>
            <a:ext cx="459705" cy="45970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5B48F70-08B1-8A2F-71B6-E38223F55F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1782" y="1764401"/>
            <a:ext cx="2796556" cy="279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68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ulti-Business Company Website by Slidesgo">
  <a:themeElements>
    <a:clrScheme name="Simple Light">
      <a:dk1>
        <a:srgbClr val="5352EE"/>
      </a:dk1>
      <a:lt1>
        <a:srgbClr val="F1F0FF"/>
      </a:lt1>
      <a:dk2>
        <a:srgbClr val="9EA6FF"/>
      </a:dk2>
      <a:lt2>
        <a:srgbClr val="7882F3"/>
      </a:lt2>
      <a:accent1>
        <a:srgbClr val="D2D6FF"/>
      </a:accent1>
      <a:accent2>
        <a:srgbClr val="A1C3FF"/>
      </a:accent2>
      <a:accent3>
        <a:srgbClr val="FFC3D0"/>
      </a:accent3>
      <a:accent4>
        <a:srgbClr val="81EEEB"/>
      </a:accent4>
      <a:accent5>
        <a:srgbClr val="3AE4DF"/>
      </a:accent5>
      <a:accent6>
        <a:srgbClr val="FFFFFF"/>
      </a:accent6>
      <a:hlink>
        <a:srgbClr val="F1F0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754</Words>
  <Application>Microsoft Office PowerPoint</Application>
  <PresentationFormat>Экран (16:9)</PresentationFormat>
  <Paragraphs>98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-apple-system</vt:lpstr>
      <vt:lpstr>Montserrat</vt:lpstr>
      <vt:lpstr>Arial</vt:lpstr>
      <vt:lpstr>Darker Grotesque Medium</vt:lpstr>
      <vt:lpstr>Darker Grotesque</vt:lpstr>
      <vt:lpstr>Multi-Business Company Website by Slidesgo</vt:lpstr>
      <vt:lpstr>Функциональные возможности и возможности веб-приложений индивидуальное и деловое использование в сфере туризма</vt:lpstr>
      <vt:lpstr>Презентация PowerPoint</vt:lpstr>
      <vt:lpstr>Презентация PowerPoint</vt:lpstr>
      <vt:lpstr>ВЕБ-ПРИЛОЖЕНИЯ В ТУРИЗМЕ</vt:lpstr>
      <vt:lpstr>Полезность веб-приложений для путешествий</vt:lpstr>
      <vt:lpstr>Презентация PowerPoint</vt:lpstr>
      <vt:lpstr>Функциональность веб-приложений для индивидуальных путешественников:</vt:lpstr>
      <vt:lpstr>Функциональность веб-приложений для индивидуальных путешественников:</vt:lpstr>
      <vt:lpstr>Функциональность веб-приложений для индивидуальных путешественников:</vt:lpstr>
      <vt:lpstr>Функциональность веб-приложений для бизнеса в сфере туризма:</vt:lpstr>
      <vt:lpstr>Функциональность веб-приложений для бизнеса в сфере туризма:</vt:lpstr>
      <vt:lpstr>Функциональность веб-приложений для бизнеса в сфере туризма:</vt:lpstr>
      <vt:lpstr>Функциональность веб-приложений для бизнеса в сфере туризма:</vt:lpstr>
      <vt:lpstr>Новые тенденции и возможности:</vt:lpstr>
      <vt:lpstr>Проблемы веб-приложений: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Multi-Business Company Website</dc:title>
  <dc:creator>Albina</dc:creator>
  <cp:lastModifiedBy>Абдрахманова Альбина Парахатовна</cp:lastModifiedBy>
  <cp:revision>4</cp:revision>
  <dcterms:modified xsi:type="dcterms:W3CDTF">2023-10-29T20:56:37Z</dcterms:modified>
</cp:coreProperties>
</file>