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308" r:id="rId3"/>
    <p:sldId id="256" r:id="rId4"/>
    <p:sldId id="258" r:id="rId5"/>
    <p:sldId id="310" r:id="rId6"/>
    <p:sldId id="321" r:id="rId7"/>
    <p:sldId id="320" r:id="rId8"/>
    <p:sldId id="319" r:id="rId9"/>
    <p:sldId id="318" r:id="rId10"/>
    <p:sldId id="317" r:id="rId11"/>
    <p:sldId id="311" r:id="rId12"/>
    <p:sldId id="312" r:id="rId13"/>
    <p:sldId id="313" r:id="rId14"/>
    <p:sldId id="314" r:id="rId15"/>
    <p:sldId id="315" r:id="rId16"/>
    <p:sldId id="31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921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0058017"/>
              </p:ext>
            </p:extLst>
          </p:nvPr>
        </p:nvGraphicFramePr>
        <p:xfrm>
          <a:off x="1259632" y="1556792"/>
          <a:ext cx="7416824" cy="3449389"/>
        </p:xfrm>
        <a:graphic>
          <a:graphicData uri="http://schemas.openxmlformats.org/drawingml/2006/table">
            <a:tbl>
              <a:tblPr/>
              <a:tblGrid>
                <a:gridCol w="74168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49389">
                <a:tc>
                  <a:txBody>
                    <a:bodyPr/>
                    <a:lstStyle/>
                    <a:p>
                      <a:pPr algn="ctr"/>
                      <a:r>
                        <a:rPr lang="ru-RU" sz="2800" b="1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Пәнге</a:t>
                      </a:r>
                      <a:r>
                        <a:rPr lang="ru-RU" sz="28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2800" b="1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кіріспе</a:t>
                      </a:r>
                      <a:r>
                        <a:rPr lang="ru-RU" sz="28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</a:t>
                      </a:r>
                      <a:r>
                        <a:rPr lang="ru-RU" sz="2800" b="1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Терминология</a:t>
                      </a:r>
                      <a:r>
                        <a:rPr lang="ru-RU" sz="28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</a:t>
                      </a:r>
                      <a:r>
                        <a:rPr lang="ru-RU" sz="2800" b="1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Криптографиялық</a:t>
                      </a:r>
                      <a:r>
                        <a:rPr lang="ru-RU" sz="28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28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2800" b="1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шифрлер</a:t>
                      </a:r>
                      <a:r>
                        <a:rPr lang="ru-RU" sz="28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</a:t>
                      </a:r>
                      <a:r>
                        <a:rPr lang="ru-RU" sz="2800" b="1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Криптоталдау</a:t>
                      </a:r>
                      <a:endParaRPr lang="ru-RU" sz="28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962150" y="3633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37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0110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1531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9644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4281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7726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71448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3952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171512"/>
            <a:ext cx="8261115" cy="470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258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554580"/>
            <a:ext cx="6610357" cy="4890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37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833" r="9982"/>
          <a:stretch/>
        </p:blipFill>
        <p:spPr>
          <a:xfrm>
            <a:off x="539552" y="620688"/>
            <a:ext cx="8132904" cy="5472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4978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37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2415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37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73384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37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29372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37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489377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3945</TotalTime>
  <Words>6</Words>
  <Application>Microsoft Office PowerPoint</Application>
  <PresentationFormat>Экран (4:3)</PresentationFormat>
  <Paragraphs>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nazgul ospanova</dc:creator>
  <cp:lastModifiedBy>Пользователь</cp:lastModifiedBy>
  <cp:revision>42</cp:revision>
  <dcterms:modified xsi:type="dcterms:W3CDTF">2024-11-09T21:10:24Z</dcterms:modified>
</cp:coreProperties>
</file>