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5" r:id="rId2"/>
    <p:sldId id="276" r:id="rId3"/>
    <p:sldId id="257" r:id="rId4"/>
    <p:sldId id="286" r:id="rId5"/>
    <p:sldId id="284" r:id="rId6"/>
    <p:sldId id="285" r:id="rId7"/>
    <p:sldId id="282" r:id="rId8"/>
    <p:sldId id="28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1686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ACD2627-DA99-468C-AA01-05E54D39722E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D346C85-B560-48C0-BE1F-BFF82EA69E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CD2627-DA99-468C-AA01-05E54D39722E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346C85-B560-48C0-BE1F-BFF82EA69E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CD2627-DA99-468C-AA01-05E54D39722E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346C85-B560-48C0-BE1F-BFF82EA69E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CD2627-DA99-468C-AA01-05E54D39722E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346C85-B560-48C0-BE1F-BFF82EA69E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CD2627-DA99-468C-AA01-05E54D39722E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346C85-B560-48C0-BE1F-BFF82EA69E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CD2627-DA99-468C-AA01-05E54D39722E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346C85-B560-48C0-BE1F-BFF82EA69E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CD2627-DA99-468C-AA01-05E54D39722E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346C85-B560-48C0-BE1F-BFF82EA69E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CD2627-DA99-468C-AA01-05E54D39722E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346C85-B560-48C0-BE1F-BFF82EA69E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CD2627-DA99-468C-AA01-05E54D39722E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346C85-B560-48C0-BE1F-BFF82EA69E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ACD2627-DA99-468C-AA01-05E54D39722E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346C85-B560-48C0-BE1F-BFF82EA69E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ACD2627-DA99-468C-AA01-05E54D39722E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D346C85-B560-48C0-BE1F-BFF82EA69E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ACD2627-DA99-468C-AA01-05E54D39722E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D346C85-B560-48C0-BE1F-BFF82EA69EF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FF9933"/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dirty="0" err="1" smtClean="0">
                <a:effectLst/>
              </a:rPr>
              <a:t>Позитивті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ойлаудың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мәні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kk-KZ" dirty="0" smtClean="0">
                <a:effectLst/>
              </a:rPr>
              <a:t/>
            </a:r>
            <a:br>
              <a:rPr lang="kk-KZ" dirty="0" smtClean="0">
                <a:effectLst/>
              </a:rPr>
            </a:br>
            <a:r>
              <a:rPr lang="kk-KZ" sz="6000" b="1" dirty="0" smtClean="0">
                <a:solidFill>
                  <a:schemeClr val="accent4">
                    <a:lumMod val="10000"/>
                  </a:schemeClr>
                </a:solidFill>
              </a:rPr>
              <a:t/>
            </a:r>
            <a:br>
              <a:rPr lang="kk-KZ" sz="6000" b="1" dirty="0" smtClean="0">
                <a:solidFill>
                  <a:schemeClr val="accent4">
                    <a:lumMod val="10000"/>
                  </a:schemeClr>
                </a:solidFill>
              </a:rPr>
            </a:br>
            <a:endParaRPr lang="ru-RU" sz="2800" dirty="0" smtClean="0">
              <a:solidFill>
                <a:schemeClr val="accent4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76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357189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785794"/>
            <a:ext cx="7772400" cy="4500594"/>
          </a:xfrm>
        </p:spPr>
        <p:txBody>
          <a:bodyPr>
            <a:noAutofit/>
          </a:bodyPr>
          <a:lstStyle/>
          <a:p>
            <a:pPr algn="ctr"/>
            <a:endParaRPr lang="kk-KZ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infotimes.kz/wp-content/uploads/2018/01/%D0%BF%D1%81%D0%B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7"/>
            <a:ext cx="8280920" cy="45997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7612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000108"/>
            <a:ext cx="7772400" cy="3811203"/>
          </a:xfrm>
        </p:spPr>
        <p:txBody>
          <a:bodyPr>
            <a:normAutofit/>
          </a:bodyPr>
          <a:lstStyle/>
          <a:p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Америкалық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автор, миллионер-бизнесмен Т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Харв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Экер «Миллионерше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кітабынан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  <a:p>
            <a:pPr algn="ctr"/>
            <a:endParaRPr lang="ru-RU" sz="32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357189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785794"/>
            <a:ext cx="7772400" cy="4500594"/>
          </a:xfrm>
        </p:spPr>
        <p:txBody>
          <a:bodyPr>
            <a:noAutofit/>
          </a:bodyPr>
          <a:lstStyle/>
          <a:p>
            <a:pPr algn="ctr"/>
            <a:endParaRPr lang="kk-KZ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88274"/>
              </p:ext>
            </p:extLst>
          </p:nvPr>
        </p:nvGraphicFramePr>
        <p:xfrm>
          <a:off x="251520" y="116632"/>
          <a:ext cx="8448600" cy="50338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24300"/>
                <a:gridCol w="4224300"/>
              </a:tblGrid>
              <a:tr h="755495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150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Кедейше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ойлау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15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Миллионерше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ойлау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</a:tr>
              <a:tr h="4278388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1500"/>
                        </a:spcAft>
                      </a:pP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1500"/>
                        </a:spcAft>
                      </a:pP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Материалдық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мақсаты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төмен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150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Тауар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сатып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алған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кезде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50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теңге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үнемдеу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уақыт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жұмсасаңыз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өміріңіздің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сағаты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50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теңге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тұрады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деген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сөз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Материалдық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мақсаты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Сол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ішінде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2000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теңге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немесе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20 000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теңге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ақша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таба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алатынын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жақсы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түсінеді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Сондықтан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 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уақытын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басқа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пайдалы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іспен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айналысуға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немесе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қандай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-да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қажетті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алуға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жұмсайды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6303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357189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785794"/>
            <a:ext cx="7772400" cy="4500594"/>
          </a:xfrm>
        </p:spPr>
        <p:txBody>
          <a:bodyPr>
            <a:noAutofit/>
          </a:bodyPr>
          <a:lstStyle/>
          <a:p>
            <a:pPr algn="ctr"/>
            <a:endParaRPr lang="kk-KZ" sz="32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898096"/>
              </p:ext>
            </p:extLst>
          </p:nvPr>
        </p:nvGraphicFramePr>
        <p:xfrm>
          <a:off x="107504" y="260648"/>
          <a:ext cx="8784976" cy="637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6424"/>
                <a:gridCol w="4968552"/>
              </a:tblGrid>
              <a:tr h="55446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Проблемаларға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аса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көп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назар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аударады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Бизнесім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жүріп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кетсе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дөкей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келіп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қысым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көрсетіп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тартып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алады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Оның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үстіне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бәсекелестік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өте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нарықта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маған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жоқ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егер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нарықтың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бөлігі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бос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тұрса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«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Бұл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істен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жоқ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Өйткені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пайда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болса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бәрі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осымен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айналысушы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…» –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дейді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200" marR="1080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адам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алдында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тұрған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мүмкіндіктер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туралы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 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проблемаларды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шешу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жолдарын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ойлайды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Қысым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жасаушылар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келген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кезге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дейін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ақшам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да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көбейіп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аяғымнан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нық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тұрып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кетемін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Егер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бизнестің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осы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саласында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бәсекелестік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болса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демек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клиенттер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көп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 Мен осы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нарықтың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бөлігін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алып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қалуым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істесем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екен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?».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егер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нарықтың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бөлігі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бос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тұрса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зерттеу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жасайды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«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Маған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дейінгілер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қандай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қателік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жіберді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екен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Ал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егер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шынымен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бос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болса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керемет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мүмкіндік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!»-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дейді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200" marR="108000" marT="76200" marB="762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6303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357189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785794"/>
            <a:ext cx="7772400" cy="4500594"/>
          </a:xfrm>
        </p:spPr>
        <p:txBody>
          <a:bodyPr>
            <a:noAutofit/>
          </a:bodyPr>
          <a:lstStyle/>
          <a:p>
            <a:pPr marL="742950" indent="-742950" algn="ctr">
              <a:buAutoNum type="arabicPeriod"/>
            </a:pPr>
            <a:endParaRPr lang="kk-KZ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44135"/>
              </p:ext>
            </p:extLst>
          </p:nvPr>
        </p:nvGraphicFramePr>
        <p:xfrm>
          <a:off x="395536" y="260648"/>
          <a:ext cx="7920880" cy="57050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91489"/>
                <a:gridCol w="4029391"/>
              </a:tblGrid>
              <a:tr h="57050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Жетістікке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жеткен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адамдарды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күндейді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сыртынан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ғайбаттайды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«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Мынау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қымбат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машинаны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қалай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сатып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алды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Бұл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жерде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шикілік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бар. Мен оны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мектептен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білемін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бір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жүрген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нағыз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ақымақ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…»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Басқалардың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жетістіктеріне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қуанады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Өйткені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табысқа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жетудің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қаншалықты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қиын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екендігін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түсінеді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6303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357189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785794"/>
            <a:ext cx="7772400" cy="4500594"/>
          </a:xfrm>
        </p:spPr>
        <p:txBody>
          <a:bodyPr>
            <a:noAutofit/>
          </a:bodyPr>
          <a:lstStyle/>
          <a:p>
            <a:pPr algn="ctr"/>
            <a:endParaRPr lang="kk-KZ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45514"/>
              </p:ext>
            </p:extLst>
          </p:nvPr>
        </p:nvGraphicFramePr>
        <p:xfrm>
          <a:off x="323528" y="188640"/>
          <a:ext cx="8640960" cy="6553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65527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Өзін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дүниедегінің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бәрін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білем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есептейді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Сыра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ішіп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отырып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немесе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әлеуметтік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желілерге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кіріп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алып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әлемдік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 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саясатқа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 5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минутта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талдау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жасап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береді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Тіпті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бұл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әлемді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қандай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күштер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билеп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тұрғанынанда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 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хабардар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-мыс.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Басқалардың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қателіктерін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жек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көрінішпен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айтып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жарыса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табалайды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Өз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жетістіктері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туралы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сұрасаңыз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«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жетістікке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жеткен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адамдар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түк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бітірмесе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құдай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бұйырып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жолдары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болып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кетті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–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дейді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Өз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сәтсіздіктеріне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құдай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бермеді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«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жолым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болмады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«бай-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шенеунік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көкем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жоқ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тәрізді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көптеген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сылтаулар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айтып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алдында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тұрған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шынайы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мүмкіндіктерді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байқай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алмайды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Жаңа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алу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мақсатында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әрқашанда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ізденісте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болады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Жеткен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жетістіктерімен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шектеліп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қалмайды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6303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357189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60648"/>
            <a:ext cx="8422704" cy="5025740"/>
          </a:xfrm>
        </p:spPr>
        <p:txBody>
          <a:bodyPr>
            <a:noAutofit/>
          </a:bodyPr>
          <a:lstStyle/>
          <a:p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мысалдардан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түйетініміз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ой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тартатын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тежеуіш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жетістіктерге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ретіндегі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дамуының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kk-KZ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3035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698</TotalTime>
  <Words>230</Words>
  <Application>Microsoft Office PowerPoint</Application>
  <PresentationFormat>Экран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Позитивті ойлаудың мәні   </vt:lpstr>
      <vt:lpstr>  </vt:lpstr>
      <vt:lpstr>Презентация PowerPoint</vt:lpstr>
      <vt:lpstr>  </vt:lpstr>
      <vt:lpstr>  </vt:lpstr>
      <vt:lpstr>  </vt:lpstr>
      <vt:lpstr>  </vt:lpstr>
      <vt:lpstr>  </vt:lpstr>
    </vt:vector>
  </TitlesOfParts>
  <Company>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User</dc:creator>
  <cp:lastModifiedBy>Admin</cp:lastModifiedBy>
  <cp:revision>134</cp:revision>
  <dcterms:created xsi:type="dcterms:W3CDTF">2011-12-13T10:46:43Z</dcterms:created>
  <dcterms:modified xsi:type="dcterms:W3CDTF">2020-11-09T00:35:52Z</dcterms:modified>
</cp:coreProperties>
</file>