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9FEC-3F27-463D-B4A6-4E535C2D022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BC4F-3720-4667-8EC5-47C775640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99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6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4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8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1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57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046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 қауіпсіздік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87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құрылғылары қауіпсіздігін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 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шабуылдарынан 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қорғану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3995960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Желіге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төнетін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075546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6011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19897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Catalyst 2950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коммутаторының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панелі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133" y="1798839"/>
            <a:ext cx="7055734" cy="3842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9895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Catalyst қосқыштарында құпия сөзді қалпына келтіру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flash_init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load_helper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flash: (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флэшті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rename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flash:config.text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flash:config.old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файлының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Артықшылықты режимге ауысу.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switch#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config.old flash: config.text командасымен конфигурация файлын бастапқы атауына өзгертеді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8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Catalyst қосқыштарында құпия сөзді қалпына келтіру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flash:config.old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flash:config.text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switch#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ыға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copy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flash:config.text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system:running-config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switch#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 файлы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қосылды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configure terminal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enable secret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enable password Cisco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):#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^Z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конфигурацияны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switch:#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write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8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 қауіп түрлерін атаңыз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құрылғылары қауіпсіздігін қорғау шараларының тәсілдеріне мысал келтіріңіз.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шабуылдарынан қорғану тәсілдерін сипаттаңыз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6654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438</Words>
  <Application>Microsoft Office PowerPoint</Application>
  <PresentationFormat>Широкоэкранный</PresentationFormat>
  <Paragraphs>70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Catalyst 2950 коммутаторының алдыңғы панелі</vt:lpstr>
      <vt:lpstr>Cisco Catalyst қосқыштарында құпия сөзді қалпына келтіру</vt:lpstr>
      <vt:lpstr>Cisco Catalyst қосқыштарында құпия сөзді қалпына келтіру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2</cp:revision>
  <dcterms:created xsi:type="dcterms:W3CDTF">2024-11-09T06:37:20Z</dcterms:created>
  <dcterms:modified xsi:type="dcterms:W3CDTF">2024-11-09T08:05:31Z</dcterms:modified>
</cp:coreProperties>
</file>