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76" r:id="rId3"/>
    <p:sldId id="264" r:id="rId4"/>
    <p:sldId id="260" r:id="rId5"/>
    <p:sldId id="265" r:id="rId6"/>
    <p:sldId id="278" r:id="rId7"/>
    <p:sldId id="294" r:id="rId8"/>
    <p:sldId id="291" r:id="rId9"/>
    <p:sldId id="273" r:id="rId1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BB0"/>
    <a:srgbClr val="000066"/>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130" autoAdjust="0"/>
    <p:restoredTop sz="92362" autoAdjust="0"/>
  </p:normalViewPr>
  <p:slideViewPr>
    <p:cSldViewPr>
      <p:cViewPr varScale="1">
        <p:scale>
          <a:sx n="73" d="100"/>
          <a:sy n="73" d="100"/>
        </p:scale>
        <p:origin x="72" y="72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505200" y="1498602"/>
            <a:ext cx="5257800" cy="3298825"/>
          </a:xfrm>
        </p:spPr>
        <p:txBody>
          <a:bodyPr rtlCol="0">
            <a:normAutofit/>
          </a:bodyPr>
          <a:lstStyle>
            <a:lvl1pPr algn="l" rtl="0">
              <a:lnSpc>
                <a:spcPct val="90000"/>
              </a:lnSpc>
              <a:defRPr sz="5400" cap="none" baseline="0"/>
            </a:lvl1pPr>
          </a:lstStyle>
          <a:p>
            <a:pPr rtl="0"/>
            <a:r>
              <a:rPr lang="ru-RU"/>
              <a:t>Образец заголовка</a:t>
            </a:r>
            <a:endParaRPr lang="ru-RU" dirty="0"/>
          </a:p>
        </p:txBody>
      </p:sp>
      <p:sp>
        <p:nvSpPr>
          <p:cNvPr id="3" name="Подзаголовок 2"/>
          <p:cNvSpPr>
            <a:spLocks noGrp="1"/>
          </p:cNvSpPr>
          <p:nvPr>
            <p:ph type="subTitle" idx="1"/>
          </p:nvPr>
        </p:nvSpPr>
        <p:spPr>
          <a:xfrm>
            <a:off x="3505200" y="4927600"/>
            <a:ext cx="5257800" cy="1244600"/>
          </a:xfrm>
        </p:spPr>
        <p:txBody>
          <a:bodyPr rtlCol="0">
            <a:normAutofit/>
          </a:bodyPr>
          <a:lstStyle>
            <a:lvl1pPr marL="0" indent="0" algn="l" rtl="0">
              <a:spcBef>
                <a:spcPts val="0"/>
              </a:spcBef>
              <a:buNone/>
              <a:defRPr sz="2800" b="0">
                <a:solidFill>
                  <a:schemeClr val="tx1"/>
                </a:solidFill>
              </a:defRPr>
            </a:lvl1pPr>
            <a:lvl2pPr marL="609493" indent="0" algn="ctr" rtl="0">
              <a:buNone/>
              <a:defRPr>
                <a:solidFill>
                  <a:schemeClr val="tx1">
                    <a:tint val="75000"/>
                  </a:schemeClr>
                </a:solidFill>
              </a:defRPr>
            </a:lvl2pPr>
            <a:lvl3pPr marL="1218987" indent="0" algn="ctr" rtl="0">
              <a:buNone/>
              <a:defRPr>
                <a:solidFill>
                  <a:schemeClr val="tx1">
                    <a:tint val="75000"/>
                  </a:schemeClr>
                </a:solidFill>
              </a:defRPr>
            </a:lvl3pPr>
            <a:lvl4pPr marL="1828480" indent="0" algn="ctr" rtl="0">
              <a:buNone/>
              <a:defRPr>
                <a:solidFill>
                  <a:schemeClr val="tx1">
                    <a:tint val="75000"/>
                  </a:schemeClr>
                </a:solidFill>
              </a:defRPr>
            </a:lvl4pPr>
            <a:lvl5pPr marL="2437973" indent="0" algn="ctr" rtl="0">
              <a:buNone/>
              <a:defRPr>
                <a:solidFill>
                  <a:schemeClr val="tx1">
                    <a:tint val="75000"/>
                  </a:schemeClr>
                </a:solidFill>
              </a:defRPr>
            </a:lvl5pPr>
            <a:lvl6pPr marL="3047467" indent="0" algn="ctr" rtl="0">
              <a:buNone/>
              <a:defRPr>
                <a:solidFill>
                  <a:schemeClr val="tx1">
                    <a:tint val="75000"/>
                  </a:schemeClr>
                </a:solidFill>
              </a:defRPr>
            </a:lvl6pPr>
            <a:lvl7pPr marL="3656960" indent="0" algn="ctr" rtl="0">
              <a:buNone/>
              <a:defRPr>
                <a:solidFill>
                  <a:schemeClr val="tx1">
                    <a:tint val="75000"/>
                  </a:schemeClr>
                </a:solidFill>
              </a:defRPr>
            </a:lvl7pPr>
            <a:lvl8pPr marL="4266453" indent="0" algn="ctr" rtl="0">
              <a:buNone/>
              <a:defRPr>
                <a:solidFill>
                  <a:schemeClr val="tx1">
                    <a:tint val="75000"/>
                  </a:schemeClr>
                </a:solidFill>
              </a:defRPr>
            </a:lvl8pPr>
            <a:lvl9pPr marL="4875947" indent="0" algn="ctr" rtl="0">
              <a:buNone/>
              <a:defRPr>
                <a:solidFill>
                  <a:schemeClr val="tx1">
                    <a:tint val="75000"/>
                  </a:schemeClr>
                </a:solidFill>
              </a:defRPr>
            </a:lvl9pPr>
          </a:lstStyle>
          <a:p>
            <a:pPr rtl="0"/>
            <a:r>
              <a:rPr lang="ru-RU"/>
              <a:t>Образец подзаголовка</a:t>
            </a:r>
            <a:endParaRPr lang="ru-RU" dirty="0"/>
          </a:p>
        </p:txBody>
      </p:sp>
    </p:spTree>
    <p:extLst>
      <p:ext uri="{BB962C8B-B14F-4D97-AF65-F5344CB8AC3E}">
        <p14:creationId xmlns:p14="http://schemas.microsoft.com/office/powerpoint/2010/main" val="3222770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lvl1pPr rtl="0">
              <a:defRPr/>
            </a:lvl1pPr>
          </a:lstStyle>
          <a:p>
            <a:pPr rtl="0"/>
            <a:r>
              <a:rPr lang="ru-RU"/>
              <a:t>Образец заголовка</a:t>
            </a:r>
            <a:endParaRPr lang="ru-RU" dirty="0"/>
          </a:p>
        </p:txBody>
      </p:sp>
      <p:sp>
        <p:nvSpPr>
          <p:cNvPr id="3" name="Вертикальный текст 2"/>
          <p:cNvSpPr>
            <a:spLocks noGrp="1"/>
          </p:cNvSpPr>
          <p:nvPr>
            <p:ph type="body" orient="vert" idx="1"/>
          </p:nvPr>
        </p:nvSpPr>
        <p:spPr/>
        <p:txBody>
          <a:bodyPr vert="eaVert" rtlCol="0"/>
          <a:lstStyle/>
          <a:p>
            <a:pPr lvl="0" rtl="0"/>
            <a:r>
              <a:rPr lang="ru-RU"/>
              <a:t>Образец текста</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endParaRPr lang="ru-RU" dirty="0"/>
          </a:p>
        </p:txBody>
      </p:sp>
      <p:sp>
        <p:nvSpPr>
          <p:cNvPr id="4" name="Дата 3"/>
          <p:cNvSpPr>
            <a:spLocks noGrp="1"/>
          </p:cNvSpPr>
          <p:nvPr>
            <p:ph type="dt" sz="half" idx="10"/>
          </p:nvPr>
        </p:nvSpPr>
        <p:spPr/>
        <p:txBody>
          <a:bodyPr rtlCol="0"/>
          <a:lstStyle>
            <a:lvl1pPr>
              <a:defRPr/>
            </a:lvl1pPr>
          </a:lstStyle>
          <a:p>
            <a:fld id="{282AE321-C2E0-4A63-BEC2-E9B8827A1A81}" type="datetimeFigureOut">
              <a:rPr lang="ru-RU" smtClean="0"/>
              <a:pPr/>
              <a:t>29.10.2024</a:t>
            </a:fld>
            <a:endParaRPr lang="ru-RU"/>
          </a:p>
        </p:txBody>
      </p:sp>
      <p:sp>
        <p:nvSpPr>
          <p:cNvPr id="5" name="Нижний колонтитул 4"/>
          <p:cNvSpPr>
            <a:spLocks noGrp="1"/>
          </p:cNvSpPr>
          <p:nvPr>
            <p:ph type="ftr" sz="quarter" idx="11"/>
          </p:nvPr>
        </p:nvSpPr>
        <p:spPr/>
        <p:txBody>
          <a:bodyPr rtlCol="0"/>
          <a:lstStyle/>
          <a:p>
            <a:endParaRPr lang="ru-RU"/>
          </a:p>
        </p:txBody>
      </p:sp>
      <p:sp>
        <p:nvSpPr>
          <p:cNvPr id="6" name="Номер слайда 5"/>
          <p:cNvSpPr>
            <a:spLocks noGrp="1"/>
          </p:cNvSpPr>
          <p:nvPr>
            <p:ph type="sldNum" sz="quarter" idx="12"/>
          </p:nvPr>
        </p:nvSpPr>
        <p:spPr/>
        <p:txBody>
          <a:bodyPr rtlCol="0"/>
          <a:lstStyle/>
          <a:p>
            <a:fld id="{D359E9AD-9C83-486E-B334-7877B883BB4C}" type="slidenum">
              <a:rPr lang="ru-RU" smtClean="0"/>
              <a:pPr/>
              <a:t>‹#›</a:t>
            </a:fld>
            <a:endParaRPr lang="ru-RU"/>
          </a:p>
        </p:txBody>
      </p:sp>
    </p:spTree>
    <p:extLst>
      <p:ext uri="{BB962C8B-B14F-4D97-AF65-F5344CB8AC3E}">
        <p14:creationId xmlns:p14="http://schemas.microsoft.com/office/powerpoint/2010/main" val="1010434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7391400" y="274639"/>
            <a:ext cx="1066800" cy="5897561"/>
          </a:xfrm>
        </p:spPr>
        <p:txBody>
          <a:bodyPr vert="eaVert" rtlCol="0"/>
          <a:lstStyle/>
          <a:p>
            <a:pPr rtl="0"/>
            <a:r>
              <a:rPr lang="ru-RU"/>
              <a:t>Образец заголовка</a:t>
            </a:r>
            <a:endParaRPr lang="ru-RU" dirty="0"/>
          </a:p>
        </p:txBody>
      </p:sp>
      <p:sp>
        <p:nvSpPr>
          <p:cNvPr id="3" name="Вертикальный текст 2"/>
          <p:cNvSpPr>
            <a:spLocks noGrp="1"/>
          </p:cNvSpPr>
          <p:nvPr>
            <p:ph type="body" orient="vert" idx="1"/>
          </p:nvPr>
        </p:nvSpPr>
        <p:spPr>
          <a:xfrm>
            <a:off x="838200" y="274639"/>
            <a:ext cx="6400800" cy="5897561"/>
          </a:xfrm>
        </p:spPr>
        <p:txBody>
          <a:bodyPr vert="eaVert" rtlCol="0"/>
          <a:lstStyle/>
          <a:p>
            <a:pPr lvl="0" rtl="0"/>
            <a:r>
              <a:rPr lang="ru-RU"/>
              <a:t>Образец текста</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endParaRPr lang="ru-RU" dirty="0"/>
          </a:p>
        </p:txBody>
      </p:sp>
      <p:sp>
        <p:nvSpPr>
          <p:cNvPr id="4" name="Дата 3"/>
          <p:cNvSpPr>
            <a:spLocks noGrp="1"/>
          </p:cNvSpPr>
          <p:nvPr>
            <p:ph type="dt" sz="half" idx="10"/>
          </p:nvPr>
        </p:nvSpPr>
        <p:spPr/>
        <p:txBody>
          <a:bodyPr rtlCol="0"/>
          <a:lstStyle>
            <a:lvl1pPr>
              <a:defRPr/>
            </a:lvl1pPr>
          </a:lstStyle>
          <a:p>
            <a:fld id="{282AE321-C2E0-4A63-BEC2-E9B8827A1A81}" type="datetimeFigureOut">
              <a:rPr lang="ru-RU" smtClean="0"/>
              <a:pPr/>
              <a:t>29.10.2024</a:t>
            </a:fld>
            <a:endParaRPr lang="ru-RU"/>
          </a:p>
        </p:txBody>
      </p:sp>
      <p:sp>
        <p:nvSpPr>
          <p:cNvPr id="5" name="Нижний колонтитул 4"/>
          <p:cNvSpPr>
            <a:spLocks noGrp="1"/>
          </p:cNvSpPr>
          <p:nvPr>
            <p:ph type="ftr" sz="quarter" idx="11"/>
          </p:nvPr>
        </p:nvSpPr>
        <p:spPr/>
        <p:txBody>
          <a:bodyPr rtlCol="0"/>
          <a:lstStyle/>
          <a:p>
            <a:endParaRPr lang="ru-RU"/>
          </a:p>
        </p:txBody>
      </p:sp>
      <p:sp>
        <p:nvSpPr>
          <p:cNvPr id="6" name="Номер слайда 5"/>
          <p:cNvSpPr>
            <a:spLocks noGrp="1"/>
          </p:cNvSpPr>
          <p:nvPr>
            <p:ph type="sldNum" sz="quarter" idx="12"/>
          </p:nvPr>
        </p:nvSpPr>
        <p:spPr/>
        <p:txBody>
          <a:bodyPr rtlCol="0"/>
          <a:lstStyle/>
          <a:p>
            <a:fld id="{D359E9AD-9C83-486E-B334-7877B883BB4C}" type="slidenum">
              <a:rPr lang="ru-RU" smtClean="0"/>
              <a:pPr/>
              <a:t>‹#›</a:t>
            </a:fld>
            <a:endParaRPr lang="ru-RU"/>
          </a:p>
        </p:txBody>
      </p:sp>
    </p:spTree>
    <p:extLst>
      <p:ext uri="{BB962C8B-B14F-4D97-AF65-F5344CB8AC3E}">
        <p14:creationId xmlns:p14="http://schemas.microsoft.com/office/powerpoint/2010/main" val="365071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lvl1pPr rtl="0">
              <a:defRPr/>
            </a:lvl1pPr>
          </a:lstStyle>
          <a:p>
            <a:pPr rtl="0"/>
            <a:r>
              <a:rPr lang="ru-RU"/>
              <a:t>Образец заголовка</a:t>
            </a:r>
            <a:endParaRPr lang="ru-RU" dirty="0"/>
          </a:p>
        </p:txBody>
      </p:sp>
      <p:sp>
        <p:nvSpPr>
          <p:cNvPr id="3" name="Объект 2"/>
          <p:cNvSpPr>
            <a:spLocks noGrp="1"/>
          </p:cNvSpPr>
          <p:nvPr>
            <p:ph idx="1"/>
          </p:nvPr>
        </p:nvSpPr>
        <p:spPr/>
        <p:txBody>
          <a:bodyPr rtlCol="0"/>
          <a:lstStyle>
            <a:lvl5pPr algn="l" rtl="0">
              <a:defRPr/>
            </a:lvl5pPr>
            <a:lvl6pPr algn="l" rtl="0">
              <a:defRPr/>
            </a:lvl6pPr>
            <a:lvl7pPr algn="l" rtl="0">
              <a:defRPr baseline="0"/>
            </a:lvl7pPr>
            <a:lvl8pPr algn="l" rtl="0">
              <a:defRPr baseline="0"/>
            </a:lvl8pPr>
            <a:lvl9pPr algn="l" rtl="0">
              <a:defRPr baseline="0"/>
            </a:lvl9pPr>
          </a:lstStyle>
          <a:p>
            <a:pPr lvl="0" rtl="0"/>
            <a:r>
              <a:rPr lang="ru-RU"/>
              <a:t>Образец текста</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endParaRPr lang="ru-RU" dirty="0"/>
          </a:p>
        </p:txBody>
      </p:sp>
      <p:sp>
        <p:nvSpPr>
          <p:cNvPr id="4" name="Дата 3"/>
          <p:cNvSpPr>
            <a:spLocks noGrp="1"/>
          </p:cNvSpPr>
          <p:nvPr>
            <p:ph type="dt" sz="half" idx="10"/>
          </p:nvPr>
        </p:nvSpPr>
        <p:spPr/>
        <p:txBody>
          <a:bodyPr rtlCol="0"/>
          <a:lstStyle>
            <a:lvl1pPr>
              <a:defRPr/>
            </a:lvl1pPr>
          </a:lstStyle>
          <a:p>
            <a:fld id="{282AE321-C2E0-4A63-BEC2-E9B8827A1A81}" type="datetimeFigureOut">
              <a:rPr lang="ru-RU" smtClean="0"/>
              <a:pPr/>
              <a:t>29.10.2024</a:t>
            </a:fld>
            <a:endParaRPr lang="ru-RU"/>
          </a:p>
        </p:txBody>
      </p:sp>
      <p:sp>
        <p:nvSpPr>
          <p:cNvPr id="5" name="Нижний колонтитул 4"/>
          <p:cNvSpPr>
            <a:spLocks noGrp="1"/>
          </p:cNvSpPr>
          <p:nvPr>
            <p:ph type="ftr" sz="quarter" idx="11"/>
          </p:nvPr>
        </p:nvSpPr>
        <p:spPr/>
        <p:txBody>
          <a:bodyPr rtlCol="0"/>
          <a:lstStyle/>
          <a:p>
            <a:endParaRPr lang="ru-RU"/>
          </a:p>
        </p:txBody>
      </p:sp>
      <p:sp>
        <p:nvSpPr>
          <p:cNvPr id="6" name="Номер слайда 5"/>
          <p:cNvSpPr>
            <a:spLocks noGrp="1"/>
          </p:cNvSpPr>
          <p:nvPr>
            <p:ph type="sldNum" sz="quarter" idx="12"/>
          </p:nvPr>
        </p:nvSpPr>
        <p:spPr/>
        <p:txBody>
          <a:bodyPr rtlCol="0"/>
          <a:lstStyle/>
          <a:p>
            <a:fld id="{D359E9AD-9C83-486E-B334-7877B883BB4C}" type="slidenum">
              <a:rPr lang="ru-RU" smtClean="0"/>
              <a:pPr/>
              <a:t>‹#›</a:t>
            </a:fld>
            <a:endParaRPr lang="ru-RU"/>
          </a:p>
        </p:txBody>
      </p:sp>
    </p:spTree>
    <p:extLst>
      <p:ext uri="{BB962C8B-B14F-4D97-AF65-F5344CB8AC3E}">
        <p14:creationId xmlns:p14="http://schemas.microsoft.com/office/powerpoint/2010/main" val="15635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4445000"/>
            <a:ext cx="5257800" cy="1930400"/>
          </a:xfrm>
        </p:spPr>
        <p:txBody>
          <a:bodyPr rtlCol="0" anchor="t">
            <a:normAutofit/>
          </a:bodyPr>
          <a:lstStyle>
            <a:lvl1pPr algn="l" rtl="0">
              <a:defRPr sz="5400" b="0" cap="none" baseline="0"/>
            </a:lvl1pPr>
          </a:lstStyle>
          <a:p>
            <a:pPr rtl="0"/>
            <a:r>
              <a:rPr lang="ru-RU"/>
              <a:t>Образец заголовка</a:t>
            </a:r>
            <a:endParaRPr lang="ru-RU" dirty="0"/>
          </a:p>
        </p:txBody>
      </p:sp>
      <p:sp>
        <p:nvSpPr>
          <p:cNvPr id="3" name="Текст 2"/>
          <p:cNvSpPr>
            <a:spLocks noGrp="1"/>
          </p:cNvSpPr>
          <p:nvPr>
            <p:ph type="body" idx="1"/>
          </p:nvPr>
        </p:nvSpPr>
        <p:spPr>
          <a:xfrm>
            <a:off x="609600" y="3124201"/>
            <a:ext cx="5257800" cy="1296987"/>
          </a:xfrm>
        </p:spPr>
        <p:txBody>
          <a:bodyPr rtlCol="0" anchor="b">
            <a:normAutofit/>
          </a:bodyPr>
          <a:lstStyle>
            <a:lvl1pPr marL="0" indent="0" algn="l" rtl="0">
              <a:spcBef>
                <a:spcPts val="0"/>
              </a:spcBef>
              <a:buNone/>
              <a:defRPr sz="2800">
                <a:solidFill>
                  <a:schemeClr val="tx1"/>
                </a:solidFill>
              </a:defRPr>
            </a:lvl1pPr>
            <a:lvl2pPr marL="609493" indent="0" algn="l" rtl="0">
              <a:buNone/>
              <a:defRPr sz="2400">
                <a:solidFill>
                  <a:schemeClr val="tx1">
                    <a:tint val="75000"/>
                  </a:schemeClr>
                </a:solidFill>
              </a:defRPr>
            </a:lvl2pPr>
            <a:lvl3pPr marL="1218987" indent="0" algn="l" rtl="0">
              <a:buNone/>
              <a:defRPr sz="2100">
                <a:solidFill>
                  <a:schemeClr val="tx1">
                    <a:tint val="75000"/>
                  </a:schemeClr>
                </a:solidFill>
              </a:defRPr>
            </a:lvl3pPr>
            <a:lvl4pPr marL="1828480" indent="0" algn="l" rtl="0">
              <a:buNone/>
              <a:defRPr sz="1900">
                <a:solidFill>
                  <a:schemeClr val="tx1">
                    <a:tint val="75000"/>
                  </a:schemeClr>
                </a:solidFill>
              </a:defRPr>
            </a:lvl4pPr>
            <a:lvl5pPr marL="2437973" indent="0" algn="l" rtl="0">
              <a:buNone/>
              <a:defRPr sz="1900">
                <a:solidFill>
                  <a:schemeClr val="tx1">
                    <a:tint val="75000"/>
                  </a:schemeClr>
                </a:solidFill>
              </a:defRPr>
            </a:lvl5pPr>
            <a:lvl6pPr marL="3047467" indent="0" algn="l" rtl="0">
              <a:buNone/>
              <a:defRPr sz="1900">
                <a:solidFill>
                  <a:schemeClr val="tx1">
                    <a:tint val="75000"/>
                  </a:schemeClr>
                </a:solidFill>
              </a:defRPr>
            </a:lvl6pPr>
            <a:lvl7pPr marL="3656960" indent="0" algn="l" rtl="0">
              <a:buNone/>
              <a:defRPr sz="1900">
                <a:solidFill>
                  <a:schemeClr val="tx1">
                    <a:tint val="75000"/>
                  </a:schemeClr>
                </a:solidFill>
              </a:defRPr>
            </a:lvl7pPr>
            <a:lvl8pPr marL="4266453" indent="0" algn="l" rtl="0">
              <a:buNone/>
              <a:defRPr sz="1900">
                <a:solidFill>
                  <a:schemeClr val="tx1">
                    <a:tint val="75000"/>
                  </a:schemeClr>
                </a:solidFill>
              </a:defRPr>
            </a:lvl8pPr>
            <a:lvl9pPr marL="4875947" indent="0" algn="l" rtl="0">
              <a:buNone/>
              <a:defRPr sz="1900">
                <a:solidFill>
                  <a:schemeClr val="tx1">
                    <a:tint val="75000"/>
                  </a:schemeClr>
                </a:solidFill>
              </a:defRPr>
            </a:lvl9pPr>
          </a:lstStyle>
          <a:p>
            <a:pPr lvl="0" rtl="0"/>
            <a:r>
              <a:rPr lang="ru-RU"/>
              <a:t>Образец текста</a:t>
            </a:r>
          </a:p>
        </p:txBody>
      </p:sp>
    </p:spTree>
    <p:extLst>
      <p:ext uri="{BB962C8B-B14F-4D97-AF65-F5344CB8AC3E}">
        <p14:creationId xmlns:p14="http://schemas.microsoft.com/office/powerpoint/2010/main" val="41963402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типа объектов">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RU"/>
              <a:t>Образец заголовка</a:t>
            </a:r>
            <a:endParaRPr lang="ru-RU" dirty="0"/>
          </a:p>
        </p:txBody>
      </p:sp>
      <p:sp>
        <p:nvSpPr>
          <p:cNvPr id="3" name="Объект 2"/>
          <p:cNvSpPr>
            <a:spLocks noGrp="1"/>
          </p:cNvSpPr>
          <p:nvPr>
            <p:ph sz="half" idx="1"/>
          </p:nvPr>
        </p:nvSpPr>
        <p:spPr>
          <a:xfrm>
            <a:off x="838200" y="1701800"/>
            <a:ext cx="3733800" cy="4470400"/>
          </a:xfrm>
        </p:spPr>
        <p:txBody>
          <a:bodyPr rtlCol="0">
            <a:normAutofit/>
          </a:bodyPr>
          <a:lstStyle>
            <a:lvl1pPr algn="l" rtl="0">
              <a:defRPr sz="2400"/>
            </a:lvl1pPr>
            <a:lvl2pPr algn="l" rtl="0">
              <a:defRPr sz="2000"/>
            </a:lvl2pPr>
            <a:lvl3pPr algn="l" rtl="0">
              <a:defRPr sz="1800"/>
            </a:lvl3pPr>
            <a:lvl4pPr algn="l" rtl="0">
              <a:defRPr sz="1800"/>
            </a:lvl4pPr>
            <a:lvl5pPr marL="2011328" algn="l" rtl="0">
              <a:defRPr sz="1800"/>
            </a:lvl5pPr>
            <a:lvl6pPr marL="2011328" algn="l" rtl="0">
              <a:defRPr sz="1800"/>
            </a:lvl6pPr>
            <a:lvl7pPr marL="2011328" algn="l" rtl="0">
              <a:defRPr sz="1800"/>
            </a:lvl7pPr>
            <a:lvl8pPr marL="2011328" algn="l" rtl="0">
              <a:defRPr sz="1800"/>
            </a:lvl8pPr>
            <a:lvl9pPr marL="2011328" algn="l" rtl="0">
              <a:defRPr sz="1800"/>
            </a:lvl9pPr>
          </a:lstStyle>
          <a:p>
            <a:pPr lvl="0" rtl="0"/>
            <a:r>
              <a:rPr lang="ru-RU"/>
              <a:t>Образец текста</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endParaRPr lang="ru-RU" dirty="0"/>
          </a:p>
        </p:txBody>
      </p:sp>
      <p:sp>
        <p:nvSpPr>
          <p:cNvPr id="4" name="Объект 3"/>
          <p:cNvSpPr>
            <a:spLocks noGrp="1"/>
          </p:cNvSpPr>
          <p:nvPr>
            <p:ph sz="half" idx="2"/>
          </p:nvPr>
        </p:nvSpPr>
        <p:spPr>
          <a:xfrm>
            <a:off x="4724400" y="1701800"/>
            <a:ext cx="3733800" cy="4470400"/>
          </a:xfrm>
        </p:spPr>
        <p:txBody>
          <a:bodyPr rtlCol="0">
            <a:normAutofit/>
          </a:bodyPr>
          <a:lstStyle>
            <a:lvl1pPr algn="l" rtl="0">
              <a:defRPr sz="2400"/>
            </a:lvl1pPr>
            <a:lvl2pPr algn="l" rtl="0">
              <a:defRPr sz="2000"/>
            </a:lvl2pPr>
            <a:lvl3pPr algn="l" rtl="0">
              <a:defRPr sz="1800"/>
            </a:lvl3pPr>
            <a:lvl4pPr algn="l" rtl="0">
              <a:defRPr sz="1800"/>
            </a:lvl4pPr>
            <a:lvl5pPr marL="2011328" algn="l" rtl="0">
              <a:defRPr sz="1800"/>
            </a:lvl5pPr>
            <a:lvl6pPr marL="2011328" algn="l" rtl="0">
              <a:defRPr sz="1800"/>
            </a:lvl6pPr>
            <a:lvl7pPr marL="2011328" algn="l" rtl="0">
              <a:defRPr sz="1800"/>
            </a:lvl7pPr>
            <a:lvl8pPr marL="2011328" algn="l" rtl="0">
              <a:defRPr sz="1800"/>
            </a:lvl8pPr>
            <a:lvl9pPr marL="2011328" algn="l" rtl="0">
              <a:defRPr sz="1800"/>
            </a:lvl9pPr>
          </a:lstStyle>
          <a:p>
            <a:pPr lvl="0" rtl="0"/>
            <a:r>
              <a:rPr lang="ru-RU"/>
              <a:t>Образец текста</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endParaRPr lang="ru-RU" dirty="0"/>
          </a:p>
        </p:txBody>
      </p:sp>
      <p:sp>
        <p:nvSpPr>
          <p:cNvPr id="5" name="Дата 4"/>
          <p:cNvSpPr>
            <a:spLocks noGrp="1"/>
          </p:cNvSpPr>
          <p:nvPr>
            <p:ph type="dt" sz="half" idx="10"/>
          </p:nvPr>
        </p:nvSpPr>
        <p:spPr/>
        <p:txBody>
          <a:bodyPr rtlCol="0"/>
          <a:lstStyle>
            <a:lvl1pPr>
              <a:defRPr/>
            </a:lvl1pPr>
          </a:lstStyle>
          <a:p>
            <a:fld id="{282AE321-C2E0-4A63-BEC2-E9B8827A1A81}" type="datetimeFigureOut">
              <a:rPr lang="ru-RU" smtClean="0"/>
              <a:pPr/>
              <a:t>29.10.2024</a:t>
            </a:fld>
            <a:endParaRPr lang="ru-RU"/>
          </a:p>
        </p:txBody>
      </p:sp>
      <p:sp>
        <p:nvSpPr>
          <p:cNvPr id="6" name="Нижний колонтитул 5"/>
          <p:cNvSpPr>
            <a:spLocks noGrp="1"/>
          </p:cNvSpPr>
          <p:nvPr>
            <p:ph type="ftr" sz="quarter" idx="11"/>
          </p:nvPr>
        </p:nvSpPr>
        <p:spPr/>
        <p:txBody>
          <a:bodyPr rtlCol="0"/>
          <a:lstStyle/>
          <a:p>
            <a:endParaRPr lang="ru-RU"/>
          </a:p>
        </p:txBody>
      </p:sp>
      <p:sp>
        <p:nvSpPr>
          <p:cNvPr id="7" name="Номер слайда 6"/>
          <p:cNvSpPr>
            <a:spLocks noGrp="1"/>
          </p:cNvSpPr>
          <p:nvPr>
            <p:ph type="sldNum" sz="quarter" idx="12"/>
          </p:nvPr>
        </p:nvSpPr>
        <p:spPr/>
        <p:txBody>
          <a:bodyPr rtlCol="0"/>
          <a:lstStyle/>
          <a:p>
            <a:fld id="{D359E9AD-9C83-486E-B334-7877B883BB4C}" type="slidenum">
              <a:rPr lang="ru-RU" smtClean="0"/>
              <a:pPr/>
              <a:t>‹#›</a:t>
            </a:fld>
            <a:endParaRPr lang="ru-RU"/>
          </a:p>
        </p:txBody>
      </p:sp>
    </p:spTree>
    <p:extLst>
      <p:ext uri="{BB962C8B-B14F-4D97-AF65-F5344CB8AC3E}">
        <p14:creationId xmlns:p14="http://schemas.microsoft.com/office/powerpoint/2010/main" val="3489339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lvl1pPr algn="l" rtl="0">
              <a:defRPr/>
            </a:lvl1pPr>
          </a:lstStyle>
          <a:p>
            <a:pPr rtl="0"/>
            <a:r>
              <a:rPr lang="ru-RU"/>
              <a:t>Образец заголовка</a:t>
            </a:r>
            <a:endParaRPr lang="ru-RU" dirty="0"/>
          </a:p>
        </p:txBody>
      </p:sp>
      <p:sp>
        <p:nvSpPr>
          <p:cNvPr id="3" name="Текст 2"/>
          <p:cNvSpPr>
            <a:spLocks noGrp="1"/>
          </p:cNvSpPr>
          <p:nvPr>
            <p:ph type="body" idx="1"/>
          </p:nvPr>
        </p:nvSpPr>
        <p:spPr>
          <a:xfrm>
            <a:off x="841249" y="1608836"/>
            <a:ext cx="3730752" cy="512064"/>
          </a:xfrm>
        </p:spPr>
        <p:txBody>
          <a:bodyPr rtlCol="0" anchor="b">
            <a:noAutofit/>
          </a:bodyPr>
          <a:lstStyle>
            <a:lvl1pPr marL="0" indent="0" algn="l" rtl="0">
              <a:spcBef>
                <a:spcPts val="0"/>
              </a:spcBef>
              <a:buNone/>
              <a:defRPr sz="2400" b="1"/>
            </a:lvl1pPr>
            <a:lvl2pPr marL="609493" indent="0" algn="l" rtl="0">
              <a:buNone/>
              <a:defRPr sz="2700" b="1"/>
            </a:lvl2pPr>
            <a:lvl3pPr marL="1218987" indent="0" algn="l" rtl="0">
              <a:buNone/>
              <a:defRPr sz="2400" b="1"/>
            </a:lvl3pPr>
            <a:lvl4pPr marL="1828480" indent="0" algn="l" rtl="0">
              <a:buNone/>
              <a:defRPr sz="2100" b="1"/>
            </a:lvl4pPr>
            <a:lvl5pPr marL="2437973" indent="0" algn="l" rtl="0">
              <a:buNone/>
              <a:defRPr sz="2100" b="1"/>
            </a:lvl5pPr>
            <a:lvl6pPr marL="3047467" indent="0" algn="l" rtl="0">
              <a:buNone/>
              <a:defRPr sz="2100" b="1"/>
            </a:lvl6pPr>
            <a:lvl7pPr marL="3656960" indent="0" algn="l" rtl="0">
              <a:buNone/>
              <a:defRPr sz="2100" b="1"/>
            </a:lvl7pPr>
            <a:lvl8pPr marL="4266453" indent="0" algn="l" rtl="0">
              <a:buNone/>
              <a:defRPr sz="2100" b="1"/>
            </a:lvl8pPr>
            <a:lvl9pPr marL="4875947" indent="0" algn="l" rtl="0">
              <a:buNone/>
              <a:defRPr sz="2100" b="1"/>
            </a:lvl9pPr>
          </a:lstStyle>
          <a:p>
            <a:pPr lvl="0" rtl="0"/>
            <a:r>
              <a:rPr lang="ru-RU"/>
              <a:t>Образец текста</a:t>
            </a:r>
          </a:p>
        </p:txBody>
      </p:sp>
      <p:sp>
        <p:nvSpPr>
          <p:cNvPr id="4" name="Объект 3"/>
          <p:cNvSpPr>
            <a:spLocks noGrp="1"/>
          </p:cNvSpPr>
          <p:nvPr>
            <p:ph sz="half" idx="2"/>
          </p:nvPr>
        </p:nvSpPr>
        <p:spPr>
          <a:xfrm>
            <a:off x="838200" y="2209800"/>
            <a:ext cx="3733800" cy="3962400"/>
          </a:xfrm>
        </p:spPr>
        <p:txBody>
          <a:bodyPr rtlCol="0">
            <a:normAutofit/>
          </a:bodyPr>
          <a:lstStyle>
            <a:lvl1pPr algn="l" rtl="0">
              <a:defRPr sz="2000"/>
            </a:lvl1pPr>
            <a:lvl2pPr algn="l" rtl="0">
              <a:defRPr sz="1800"/>
            </a:lvl2pPr>
            <a:lvl3pPr algn="l" rtl="0">
              <a:defRPr sz="1800"/>
            </a:lvl3pPr>
            <a:lvl4pPr algn="l" rtl="0">
              <a:defRPr sz="1800"/>
            </a:lvl4pPr>
            <a:lvl5pPr marL="2011328" algn="l" rtl="0">
              <a:defRPr sz="1800"/>
            </a:lvl5pPr>
            <a:lvl6pPr marL="2011328" algn="l" rtl="0">
              <a:defRPr sz="1800"/>
            </a:lvl6pPr>
            <a:lvl7pPr marL="2011328" algn="l" rtl="0">
              <a:defRPr sz="1800"/>
            </a:lvl7pPr>
            <a:lvl8pPr marL="2011328" algn="l" rtl="0">
              <a:defRPr sz="1800"/>
            </a:lvl8pPr>
            <a:lvl9pPr marL="2011328" algn="l" rtl="0">
              <a:defRPr sz="1800"/>
            </a:lvl9pPr>
          </a:lstStyle>
          <a:p>
            <a:pPr lvl="0" rtl="0"/>
            <a:r>
              <a:rPr lang="ru-RU"/>
              <a:t>Образец текста</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endParaRPr lang="ru-RU" dirty="0"/>
          </a:p>
        </p:txBody>
      </p:sp>
      <p:sp>
        <p:nvSpPr>
          <p:cNvPr id="5" name="Текст 4"/>
          <p:cNvSpPr>
            <a:spLocks noGrp="1"/>
          </p:cNvSpPr>
          <p:nvPr>
            <p:ph type="body" sz="quarter" idx="3"/>
          </p:nvPr>
        </p:nvSpPr>
        <p:spPr>
          <a:xfrm>
            <a:off x="4727448" y="1608836"/>
            <a:ext cx="3730752" cy="512064"/>
          </a:xfrm>
        </p:spPr>
        <p:txBody>
          <a:bodyPr rtlCol="0" anchor="b">
            <a:noAutofit/>
          </a:bodyPr>
          <a:lstStyle>
            <a:lvl1pPr marL="0" indent="0" algn="l" rtl="0">
              <a:spcBef>
                <a:spcPts val="0"/>
              </a:spcBef>
              <a:buNone/>
              <a:defRPr sz="2400" b="1"/>
            </a:lvl1pPr>
            <a:lvl2pPr marL="609493" indent="0" algn="l" rtl="0">
              <a:buNone/>
              <a:defRPr sz="2700" b="1"/>
            </a:lvl2pPr>
            <a:lvl3pPr marL="1218987" indent="0" algn="l" rtl="0">
              <a:buNone/>
              <a:defRPr sz="2400" b="1"/>
            </a:lvl3pPr>
            <a:lvl4pPr marL="1828480" indent="0" algn="l" rtl="0">
              <a:buNone/>
              <a:defRPr sz="2100" b="1"/>
            </a:lvl4pPr>
            <a:lvl5pPr marL="2437973" indent="0" algn="l" rtl="0">
              <a:buNone/>
              <a:defRPr sz="2100" b="1"/>
            </a:lvl5pPr>
            <a:lvl6pPr marL="3047467" indent="0" algn="l" rtl="0">
              <a:buNone/>
              <a:defRPr sz="2100" b="1"/>
            </a:lvl6pPr>
            <a:lvl7pPr marL="3656960" indent="0" algn="l" rtl="0">
              <a:buNone/>
              <a:defRPr sz="2100" b="1"/>
            </a:lvl7pPr>
            <a:lvl8pPr marL="4266453" indent="0" algn="l" rtl="0">
              <a:buNone/>
              <a:defRPr sz="2100" b="1"/>
            </a:lvl8pPr>
            <a:lvl9pPr marL="4875947" indent="0" algn="l" rtl="0">
              <a:buNone/>
              <a:defRPr sz="2100" b="1"/>
            </a:lvl9pPr>
          </a:lstStyle>
          <a:p>
            <a:pPr lvl="0" rtl="0"/>
            <a:r>
              <a:rPr lang="ru-RU"/>
              <a:t>Образец текста</a:t>
            </a:r>
          </a:p>
        </p:txBody>
      </p:sp>
      <p:sp>
        <p:nvSpPr>
          <p:cNvPr id="6" name="Объект 5"/>
          <p:cNvSpPr>
            <a:spLocks noGrp="1"/>
          </p:cNvSpPr>
          <p:nvPr>
            <p:ph sz="quarter" idx="4"/>
          </p:nvPr>
        </p:nvSpPr>
        <p:spPr>
          <a:xfrm>
            <a:off x="4724400" y="2209800"/>
            <a:ext cx="3733800" cy="3962400"/>
          </a:xfrm>
        </p:spPr>
        <p:txBody>
          <a:bodyPr rtlCol="0">
            <a:normAutofit/>
          </a:bodyPr>
          <a:lstStyle>
            <a:lvl1pPr algn="l" rtl="0">
              <a:defRPr sz="2000"/>
            </a:lvl1pPr>
            <a:lvl2pPr algn="l" rtl="0">
              <a:defRPr sz="1800"/>
            </a:lvl2pPr>
            <a:lvl3pPr algn="l" rtl="0">
              <a:defRPr sz="1800"/>
            </a:lvl3pPr>
            <a:lvl4pPr algn="l" rtl="0">
              <a:defRPr sz="1800"/>
            </a:lvl4pPr>
            <a:lvl5pPr marL="2011328" algn="l" rtl="0">
              <a:defRPr sz="1800"/>
            </a:lvl5pPr>
            <a:lvl6pPr marL="2011328" algn="l" rtl="0">
              <a:defRPr sz="1800"/>
            </a:lvl6pPr>
            <a:lvl7pPr marL="2011328" algn="l" rtl="0">
              <a:defRPr sz="1800"/>
            </a:lvl7pPr>
            <a:lvl8pPr marL="2011328" algn="l" rtl="0">
              <a:defRPr sz="1800"/>
            </a:lvl8pPr>
            <a:lvl9pPr marL="2011328" algn="l" rtl="0">
              <a:defRPr sz="1800"/>
            </a:lvl9pPr>
          </a:lstStyle>
          <a:p>
            <a:pPr lvl="0" rtl="0"/>
            <a:r>
              <a:rPr lang="ru-RU"/>
              <a:t>Образец текста</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endParaRPr lang="ru-RU" dirty="0"/>
          </a:p>
        </p:txBody>
      </p:sp>
      <p:sp>
        <p:nvSpPr>
          <p:cNvPr id="7" name="Дата 6"/>
          <p:cNvSpPr>
            <a:spLocks noGrp="1"/>
          </p:cNvSpPr>
          <p:nvPr>
            <p:ph type="dt" sz="half" idx="10"/>
          </p:nvPr>
        </p:nvSpPr>
        <p:spPr/>
        <p:txBody>
          <a:bodyPr rtlCol="0"/>
          <a:lstStyle>
            <a:lvl1pPr>
              <a:defRPr/>
            </a:lvl1pPr>
          </a:lstStyle>
          <a:p>
            <a:fld id="{282AE321-C2E0-4A63-BEC2-E9B8827A1A81}" type="datetimeFigureOut">
              <a:rPr lang="ru-RU" smtClean="0"/>
              <a:pPr/>
              <a:t>29.10.2024</a:t>
            </a:fld>
            <a:endParaRPr lang="ru-RU"/>
          </a:p>
        </p:txBody>
      </p:sp>
      <p:sp>
        <p:nvSpPr>
          <p:cNvPr id="8" name="Нижний колонтитул 7"/>
          <p:cNvSpPr>
            <a:spLocks noGrp="1"/>
          </p:cNvSpPr>
          <p:nvPr>
            <p:ph type="ftr" sz="quarter" idx="11"/>
          </p:nvPr>
        </p:nvSpPr>
        <p:spPr/>
        <p:txBody>
          <a:bodyPr rtlCol="0"/>
          <a:lstStyle/>
          <a:p>
            <a:endParaRPr lang="ru-RU"/>
          </a:p>
        </p:txBody>
      </p:sp>
      <p:sp>
        <p:nvSpPr>
          <p:cNvPr id="9" name="Номер слайда 8"/>
          <p:cNvSpPr>
            <a:spLocks noGrp="1"/>
          </p:cNvSpPr>
          <p:nvPr>
            <p:ph type="sldNum" sz="quarter" idx="12"/>
          </p:nvPr>
        </p:nvSpPr>
        <p:spPr/>
        <p:txBody>
          <a:bodyPr rtlCol="0"/>
          <a:lstStyle/>
          <a:p>
            <a:fld id="{D359E9AD-9C83-486E-B334-7877B883BB4C}" type="slidenum">
              <a:rPr lang="ru-RU" smtClean="0"/>
              <a:pPr/>
              <a:t>‹#›</a:t>
            </a:fld>
            <a:endParaRPr lang="ru-RU"/>
          </a:p>
        </p:txBody>
      </p:sp>
    </p:spTree>
    <p:extLst>
      <p:ext uri="{BB962C8B-B14F-4D97-AF65-F5344CB8AC3E}">
        <p14:creationId xmlns:p14="http://schemas.microsoft.com/office/powerpoint/2010/main" val="355283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lvl1pPr rtl="0">
              <a:defRPr/>
            </a:lvl1pPr>
          </a:lstStyle>
          <a:p>
            <a:pPr rtl="0"/>
            <a:r>
              <a:rPr lang="ru-RU"/>
              <a:t>Образец заголовка</a:t>
            </a:r>
            <a:endParaRPr lang="ru-RU" dirty="0"/>
          </a:p>
        </p:txBody>
      </p:sp>
      <p:sp>
        <p:nvSpPr>
          <p:cNvPr id="3" name="Дата 2"/>
          <p:cNvSpPr>
            <a:spLocks noGrp="1"/>
          </p:cNvSpPr>
          <p:nvPr>
            <p:ph type="dt" sz="half" idx="10"/>
          </p:nvPr>
        </p:nvSpPr>
        <p:spPr/>
        <p:txBody>
          <a:bodyPr rtlCol="0"/>
          <a:lstStyle>
            <a:lvl1pPr>
              <a:defRPr/>
            </a:lvl1pPr>
          </a:lstStyle>
          <a:p>
            <a:fld id="{282AE321-C2E0-4A63-BEC2-E9B8827A1A81}" type="datetimeFigureOut">
              <a:rPr lang="ru-RU" smtClean="0"/>
              <a:pPr/>
              <a:t>29.10.2024</a:t>
            </a:fld>
            <a:endParaRPr lang="ru-RU"/>
          </a:p>
        </p:txBody>
      </p:sp>
      <p:sp>
        <p:nvSpPr>
          <p:cNvPr id="4" name="Нижний колонтитул 3"/>
          <p:cNvSpPr>
            <a:spLocks noGrp="1"/>
          </p:cNvSpPr>
          <p:nvPr>
            <p:ph type="ftr" sz="quarter" idx="11"/>
          </p:nvPr>
        </p:nvSpPr>
        <p:spPr/>
        <p:txBody>
          <a:bodyPr rtlCol="0"/>
          <a:lstStyle/>
          <a:p>
            <a:endParaRPr lang="ru-RU"/>
          </a:p>
        </p:txBody>
      </p:sp>
      <p:sp>
        <p:nvSpPr>
          <p:cNvPr id="5" name="Номер слайда 4"/>
          <p:cNvSpPr>
            <a:spLocks noGrp="1"/>
          </p:cNvSpPr>
          <p:nvPr>
            <p:ph type="sldNum" sz="quarter" idx="12"/>
          </p:nvPr>
        </p:nvSpPr>
        <p:spPr/>
        <p:txBody>
          <a:bodyPr rtlCol="0"/>
          <a:lstStyle/>
          <a:p>
            <a:fld id="{D359E9AD-9C83-486E-B334-7877B883BB4C}" type="slidenum">
              <a:rPr lang="ru-RU" smtClean="0"/>
              <a:pPr/>
              <a:t>‹#›</a:t>
            </a:fld>
            <a:endParaRPr lang="ru-RU"/>
          </a:p>
        </p:txBody>
      </p:sp>
    </p:spTree>
    <p:extLst>
      <p:ext uri="{BB962C8B-B14F-4D97-AF65-F5344CB8AC3E}">
        <p14:creationId xmlns:p14="http://schemas.microsoft.com/office/powerpoint/2010/main" val="3516763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rtlCol="0"/>
          <a:lstStyle>
            <a:lvl1pPr>
              <a:defRPr/>
            </a:lvl1pPr>
          </a:lstStyle>
          <a:p>
            <a:fld id="{282AE321-C2E0-4A63-BEC2-E9B8827A1A81}" type="datetimeFigureOut">
              <a:rPr lang="ru-RU" smtClean="0"/>
              <a:pPr/>
              <a:t>29.10.2024</a:t>
            </a:fld>
            <a:endParaRPr lang="ru-RU"/>
          </a:p>
        </p:txBody>
      </p:sp>
      <p:sp>
        <p:nvSpPr>
          <p:cNvPr id="3" name="Нижний колонтитул 2"/>
          <p:cNvSpPr>
            <a:spLocks noGrp="1"/>
          </p:cNvSpPr>
          <p:nvPr>
            <p:ph type="ftr" sz="quarter" idx="11"/>
          </p:nvPr>
        </p:nvSpPr>
        <p:spPr/>
        <p:txBody>
          <a:bodyPr rtlCol="0"/>
          <a:lstStyle/>
          <a:p>
            <a:endParaRPr lang="ru-RU"/>
          </a:p>
        </p:txBody>
      </p:sp>
      <p:sp>
        <p:nvSpPr>
          <p:cNvPr id="4" name="Номер слайда 3"/>
          <p:cNvSpPr>
            <a:spLocks noGrp="1"/>
          </p:cNvSpPr>
          <p:nvPr>
            <p:ph type="sldNum" sz="quarter" idx="12"/>
          </p:nvPr>
        </p:nvSpPr>
        <p:spPr/>
        <p:txBody>
          <a:bodyPr rtlCol="0"/>
          <a:lstStyle/>
          <a:p>
            <a:fld id="{D359E9AD-9C83-486E-B334-7877B883BB4C}" type="slidenum">
              <a:rPr lang="ru-RU" smtClean="0"/>
              <a:pPr/>
              <a:t>‹#›</a:t>
            </a:fld>
            <a:endParaRPr lang="ru-RU"/>
          </a:p>
        </p:txBody>
      </p:sp>
    </p:spTree>
    <p:extLst>
      <p:ext uri="{BB962C8B-B14F-4D97-AF65-F5344CB8AC3E}">
        <p14:creationId xmlns:p14="http://schemas.microsoft.com/office/powerpoint/2010/main" val="206873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оугольник 7"/>
          <p:cNvSpPr/>
          <p:nvPr/>
        </p:nvSpPr>
        <p:spPr>
          <a:xfrm>
            <a:off x="2971800" y="0"/>
            <a:ext cx="594360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ru-RU" dirty="0"/>
          </a:p>
        </p:txBody>
      </p:sp>
      <p:sp>
        <p:nvSpPr>
          <p:cNvPr id="2" name="Заголовок 1"/>
          <p:cNvSpPr>
            <a:spLocks noGrp="1"/>
          </p:cNvSpPr>
          <p:nvPr>
            <p:ph type="title"/>
          </p:nvPr>
        </p:nvSpPr>
        <p:spPr>
          <a:xfrm>
            <a:off x="228601" y="1701800"/>
            <a:ext cx="2514600" cy="2844800"/>
          </a:xfrm>
        </p:spPr>
        <p:txBody>
          <a:bodyPr rtlCol="0" anchor="b">
            <a:normAutofit/>
          </a:bodyPr>
          <a:lstStyle>
            <a:lvl1pPr algn="l" rtl="0">
              <a:defRPr sz="2000" b="1"/>
            </a:lvl1pPr>
          </a:lstStyle>
          <a:p>
            <a:pPr rtl="0"/>
            <a:r>
              <a:rPr lang="ru-RU"/>
              <a:t>Образец заголовка</a:t>
            </a:r>
            <a:endParaRPr lang="ru-RU" dirty="0"/>
          </a:p>
        </p:txBody>
      </p:sp>
      <p:sp>
        <p:nvSpPr>
          <p:cNvPr id="3" name="Объект 2"/>
          <p:cNvSpPr>
            <a:spLocks noGrp="1"/>
          </p:cNvSpPr>
          <p:nvPr>
            <p:ph idx="1"/>
          </p:nvPr>
        </p:nvSpPr>
        <p:spPr>
          <a:xfrm>
            <a:off x="3352800" y="482600"/>
            <a:ext cx="5105400" cy="5892800"/>
          </a:xfrm>
        </p:spPr>
        <p:txBody>
          <a:bodyPr rtlCol="0">
            <a:normAutofit/>
          </a:bodyPr>
          <a:lstStyle>
            <a:lvl1pPr algn="l" rtl="0">
              <a:defRPr sz="2400"/>
            </a:lvl1pPr>
            <a:lvl2pPr algn="l" rtl="0">
              <a:defRPr sz="2000"/>
            </a:lvl2pPr>
            <a:lvl3pPr algn="l" rtl="0">
              <a:defRPr sz="1800"/>
            </a:lvl3pPr>
            <a:lvl4pPr algn="l" rtl="0">
              <a:defRPr sz="1800"/>
            </a:lvl4pPr>
            <a:lvl5pPr algn="l" rtl="0">
              <a:defRPr sz="1800"/>
            </a:lvl5pPr>
            <a:lvl6pPr algn="l" rtl="0">
              <a:defRPr sz="1800"/>
            </a:lvl6pPr>
            <a:lvl7pPr algn="l" rtl="0">
              <a:defRPr sz="1800"/>
            </a:lvl7pPr>
            <a:lvl8pPr algn="l" rtl="0">
              <a:defRPr sz="1800"/>
            </a:lvl8pPr>
            <a:lvl9pPr algn="l" rtl="0">
              <a:defRPr sz="1800"/>
            </a:lvl9pPr>
          </a:lstStyle>
          <a:p>
            <a:pPr lvl="0" rtl="0"/>
            <a:r>
              <a:rPr lang="ru-RU"/>
              <a:t>Образец текста</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endParaRPr lang="ru-RU" dirty="0"/>
          </a:p>
        </p:txBody>
      </p:sp>
      <p:sp>
        <p:nvSpPr>
          <p:cNvPr id="4" name="Текст 3"/>
          <p:cNvSpPr>
            <a:spLocks noGrp="1"/>
          </p:cNvSpPr>
          <p:nvPr>
            <p:ph type="body" sz="half" idx="2"/>
          </p:nvPr>
        </p:nvSpPr>
        <p:spPr>
          <a:xfrm>
            <a:off x="228601" y="4648200"/>
            <a:ext cx="2514600" cy="1727200"/>
          </a:xfrm>
        </p:spPr>
        <p:txBody>
          <a:bodyPr rtlCol="0">
            <a:normAutofit/>
          </a:bodyPr>
          <a:lstStyle>
            <a:lvl1pPr marL="0" indent="0" algn="l" rtl="0">
              <a:spcBef>
                <a:spcPts val="1200"/>
              </a:spcBef>
              <a:buNone/>
              <a:defRPr sz="1600"/>
            </a:lvl1pPr>
            <a:lvl2pPr marL="609493" indent="0" algn="l" rtl="0">
              <a:buNone/>
              <a:defRPr sz="1600"/>
            </a:lvl2pPr>
            <a:lvl3pPr marL="1218987" indent="0" algn="l" rtl="0">
              <a:buNone/>
              <a:defRPr sz="1300"/>
            </a:lvl3pPr>
            <a:lvl4pPr marL="1828480" indent="0" algn="l" rtl="0">
              <a:buNone/>
              <a:defRPr sz="1200"/>
            </a:lvl4pPr>
            <a:lvl5pPr marL="2437973" indent="0" algn="l" rtl="0">
              <a:buNone/>
              <a:defRPr sz="1200"/>
            </a:lvl5pPr>
            <a:lvl6pPr marL="3047467" indent="0" algn="l" rtl="0">
              <a:buNone/>
              <a:defRPr sz="1200"/>
            </a:lvl6pPr>
            <a:lvl7pPr marL="3656960" indent="0" algn="l" rtl="0">
              <a:buNone/>
              <a:defRPr sz="1200"/>
            </a:lvl7pPr>
            <a:lvl8pPr marL="4266453" indent="0" algn="l" rtl="0">
              <a:buNone/>
              <a:defRPr sz="1200"/>
            </a:lvl8pPr>
            <a:lvl9pPr marL="4875947" indent="0" algn="l" rtl="0">
              <a:buNone/>
              <a:defRPr sz="1200"/>
            </a:lvl9pPr>
          </a:lstStyle>
          <a:p>
            <a:pPr lvl="0" rtl="0"/>
            <a:r>
              <a:rPr lang="ru-RU"/>
              <a:t>Образец текста</a:t>
            </a:r>
          </a:p>
        </p:txBody>
      </p:sp>
      <p:sp>
        <p:nvSpPr>
          <p:cNvPr id="5" name="Дата 4"/>
          <p:cNvSpPr>
            <a:spLocks noGrp="1"/>
          </p:cNvSpPr>
          <p:nvPr>
            <p:ph type="dt" sz="half" idx="10"/>
          </p:nvPr>
        </p:nvSpPr>
        <p:spPr/>
        <p:txBody>
          <a:bodyPr rtlCol="0"/>
          <a:lstStyle>
            <a:lvl1pPr>
              <a:defRPr/>
            </a:lvl1pPr>
          </a:lstStyle>
          <a:p>
            <a:fld id="{282AE321-C2E0-4A63-BEC2-E9B8827A1A81}" type="datetimeFigureOut">
              <a:rPr lang="ru-RU" smtClean="0"/>
              <a:pPr/>
              <a:t>29.10.2024</a:t>
            </a:fld>
            <a:endParaRPr lang="ru-RU"/>
          </a:p>
        </p:txBody>
      </p:sp>
      <p:sp>
        <p:nvSpPr>
          <p:cNvPr id="6" name="Нижний колонтитул 5"/>
          <p:cNvSpPr>
            <a:spLocks noGrp="1"/>
          </p:cNvSpPr>
          <p:nvPr>
            <p:ph type="ftr" sz="quarter" idx="11"/>
          </p:nvPr>
        </p:nvSpPr>
        <p:spPr/>
        <p:txBody>
          <a:bodyPr rtlCol="0"/>
          <a:lstStyle/>
          <a:p>
            <a:endParaRPr lang="ru-RU"/>
          </a:p>
        </p:txBody>
      </p:sp>
      <p:sp>
        <p:nvSpPr>
          <p:cNvPr id="7" name="Номер слайда 6"/>
          <p:cNvSpPr>
            <a:spLocks noGrp="1"/>
          </p:cNvSpPr>
          <p:nvPr>
            <p:ph type="sldNum" sz="quarter" idx="12"/>
          </p:nvPr>
        </p:nvSpPr>
        <p:spPr/>
        <p:txBody>
          <a:bodyPr rtlCol="0"/>
          <a:lstStyle/>
          <a:p>
            <a:fld id="{D359E9AD-9C83-486E-B334-7877B883BB4C}" type="slidenum">
              <a:rPr lang="ru-RU" smtClean="0"/>
              <a:pPr/>
              <a:t>‹#›</a:t>
            </a:fld>
            <a:endParaRPr lang="ru-RU"/>
          </a:p>
        </p:txBody>
      </p:sp>
    </p:spTree>
    <p:extLst>
      <p:ext uri="{BB962C8B-B14F-4D97-AF65-F5344CB8AC3E}">
        <p14:creationId xmlns:p14="http://schemas.microsoft.com/office/powerpoint/2010/main" val="196807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Прямоугольник 7"/>
          <p:cNvSpPr/>
          <p:nvPr/>
        </p:nvSpPr>
        <p:spPr>
          <a:xfrm>
            <a:off x="1562100" y="0"/>
            <a:ext cx="601980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ru-RU" dirty="0"/>
          </a:p>
        </p:txBody>
      </p:sp>
      <p:sp>
        <p:nvSpPr>
          <p:cNvPr id="2" name="Заголовок 1"/>
          <p:cNvSpPr>
            <a:spLocks noGrp="1"/>
          </p:cNvSpPr>
          <p:nvPr>
            <p:ph type="title"/>
          </p:nvPr>
        </p:nvSpPr>
        <p:spPr>
          <a:xfrm>
            <a:off x="1828800" y="4800600"/>
            <a:ext cx="5486400" cy="762000"/>
          </a:xfrm>
        </p:spPr>
        <p:txBody>
          <a:bodyPr rtlCol="0" anchor="b">
            <a:normAutofit/>
          </a:bodyPr>
          <a:lstStyle>
            <a:lvl1pPr algn="l" rtl="0">
              <a:defRPr sz="2000" b="1"/>
            </a:lvl1pPr>
          </a:lstStyle>
          <a:p>
            <a:pPr rtl="0"/>
            <a:r>
              <a:rPr lang="ru-RU"/>
              <a:t>Образец заголовка</a:t>
            </a:r>
            <a:endParaRPr lang="ru-RU" dirty="0"/>
          </a:p>
        </p:txBody>
      </p:sp>
      <p:sp>
        <p:nvSpPr>
          <p:cNvPr id="3" name="Рисунок 2"/>
          <p:cNvSpPr>
            <a:spLocks noGrp="1"/>
          </p:cNvSpPr>
          <p:nvPr>
            <p:ph type="pic" idx="1"/>
          </p:nvPr>
        </p:nvSpPr>
        <p:spPr>
          <a:xfrm>
            <a:off x="1828800" y="279402"/>
            <a:ext cx="5486400" cy="4448175"/>
          </a:xfrm>
        </p:spPr>
        <p:txBody>
          <a:bodyPr rtlCol="0">
            <a:normAutofit/>
          </a:bodyPr>
          <a:lstStyle>
            <a:lvl1pPr marL="0" indent="0" algn="l" rtl="0">
              <a:buNone/>
              <a:defRPr sz="2800"/>
            </a:lvl1pPr>
            <a:lvl2pPr marL="609493" indent="0" algn="l" rtl="0">
              <a:buNone/>
              <a:defRPr sz="3700"/>
            </a:lvl2pPr>
            <a:lvl3pPr marL="1218987" indent="0" algn="l" rtl="0">
              <a:buNone/>
              <a:defRPr sz="3200"/>
            </a:lvl3pPr>
            <a:lvl4pPr marL="1828480" indent="0" algn="l" rtl="0">
              <a:buNone/>
              <a:defRPr sz="2700"/>
            </a:lvl4pPr>
            <a:lvl5pPr marL="2437973" indent="0" algn="l" rtl="0">
              <a:buNone/>
              <a:defRPr sz="2700"/>
            </a:lvl5pPr>
            <a:lvl6pPr marL="3047467" indent="0" algn="l" rtl="0">
              <a:buNone/>
              <a:defRPr sz="2700"/>
            </a:lvl6pPr>
            <a:lvl7pPr marL="3656960" indent="0" algn="l" rtl="0">
              <a:buNone/>
              <a:defRPr sz="2700"/>
            </a:lvl7pPr>
            <a:lvl8pPr marL="4266453" indent="0" algn="l" rtl="0">
              <a:buNone/>
              <a:defRPr sz="2700"/>
            </a:lvl8pPr>
            <a:lvl9pPr marL="4875947" indent="0" algn="l" rtl="0">
              <a:buNone/>
              <a:defRPr sz="2700"/>
            </a:lvl9pPr>
          </a:lstStyle>
          <a:p>
            <a:pPr rtl="0"/>
            <a:r>
              <a:rPr lang="ru-RU"/>
              <a:t>Вставка рисунка</a:t>
            </a:r>
            <a:endParaRPr lang="ru-RU" dirty="0"/>
          </a:p>
        </p:txBody>
      </p:sp>
      <p:sp>
        <p:nvSpPr>
          <p:cNvPr id="4" name="Текст 3"/>
          <p:cNvSpPr>
            <a:spLocks noGrp="1"/>
          </p:cNvSpPr>
          <p:nvPr>
            <p:ph type="body" sz="half" idx="2"/>
          </p:nvPr>
        </p:nvSpPr>
        <p:spPr>
          <a:xfrm>
            <a:off x="1828800" y="5562600"/>
            <a:ext cx="5486400" cy="812800"/>
          </a:xfrm>
        </p:spPr>
        <p:txBody>
          <a:bodyPr rtlCol="0">
            <a:normAutofit/>
          </a:bodyPr>
          <a:lstStyle>
            <a:lvl1pPr marL="0" indent="0" algn="l" rtl="0">
              <a:spcBef>
                <a:spcPts val="0"/>
              </a:spcBef>
              <a:buNone/>
              <a:defRPr sz="1600"/>
            </a:lvl1pPr>
            <a:lvl2pPr marL="609493" indent="0" algn="l" rtl="0">
              <a:buNone/>
              <a:defRPr sz="1600"/>
            </a:lvl2pPr>
            <a:lvl3pPr marL="1218987" indent="0" algn="l" rtl="0">
              <a:buNone/>
              <a:defRPr sz="1300"/>
            </a:lvl3pPr>
            <a:lvl4pPr marL="1828480" indent="0" algn="l" rtl="0">
              <a:buNone/>
              <a:defRPr sz="1200"/>
            </a:lvl4pPr>
            <a:lvl5pPr marL="2437973" indent="0" algn="l" rtl="0">
              <a:buNone/>
              <a:defRPr sz="1200"/>
            </a:lvl5pPr>
            <a:lvl6pPr marL="3047467" indent="0" algn="l" rtl="0">
              <a:buNone/>
              <a:defRPr sz="1200"/>
            </a:lvl6pPr>
            <a:lvl7pPr marL="3656960" indent="0" algn="l" rtl="0">
              <a:buNone/>
              <a:defRPr sz="1200"/>
            </a:lvl7pPr>
            <a:lvl8pPr marL="4266453" indent="0" algn="l" rtl="0">
              <a:buNone/>
              <a:defRPr sz="1200"/>
            </a:lvl8pPr>
            <a:lvl9pPr marL="4875947" indent="0" algn="l" rtl="0">
              <a:buNone/>
              <a:defRPr sz="1200"/>
            </a:lvl9pPr>
          </a:lstStyle>
          <a:p>
            <a:pPr lvl="0" rtl="0"/>
            <a:r>
              <a:rPr lang="ru-RU"/>
              <a:t>Образец текста</a:t>
            </a:r>
          </a:p>
        </p:txBody>
      </p:sp>
      <p:sp>
        <p:nvSpPr>
          <p:cNvPr id="5" name="Дата 4"/>
          <p:cNvSpPr>
            <a:spLocks noGrp="1"/>
          </p:cNvSpPr>
          <p:nvPr>
            <p:ph type="dt" sz="half" idx="10"/>
          </p:nvPr>
        </p:nvSpPr>
        <p:spPr/>
        <p:txBody>
          <a:bodyPr rtlCol="0"/>
          <a:lstStyle>
            <a:lvl1pPr>
              <a:defRPr/>
            </a:lvl1pPr>
          </a:lstStyle>
          <a:p>
            <a:fld id="{2DE9F9B5-42A6-4D3C-A117-7204DD0BD50D}" type="datetime1">
              <a:rPr lang="ru-RU" smtClean="0"/>
              <a:pPr/>
              <a:t>29.10.2024</a:t>
            </a:fld>
            <a:endParaRPr lang="ru-RU" dirty="0"/>
          </a:p>
        </p:txBody>
      </p:sp>
      <p:sp>
        <p:nvSpPr>
          <p:cNvPr id="6" name="Нижний колонтитул 5"/>
          <p:cNvSpPr>
            <a:spLocks noGrp="1"/>
          </p:cNvSpPr>
          <p:nvPr>
            <p:ph type="ftr" sz="quarter" idx="11"/>
          </p:nvPr>
        </p:nvSpPr>
        <p:spPr/>
        <p:txBody>
          <a:bodyPr rtlCol="0"/>
          <a:lstStyle/>
          <a:p>
            <a:pPr rtl="0"/>
            <a:endParaRPr lang="ru-RU" dirty="0"/>
          </a:p>
        </p:txBody>
      </p:sp>
      <p:sp>
        <p:nvSpPr>
          <p:cNvPr id="7" name="Номер слайда 6"/>
          <p:cNvSpPr>
            <a:spLocks noGrp="1"/>
          </p:cNvSpPr>
          <p:nvPr>
            <p:ph type="sldNum" sz="quarter" idx="12"/>
          </p:nvPr>
        </p:nvSpPr>
        <p:spPr/>
        <p:txBody>
          <a:bodyPr rtlCol="0"/>
          <a:lstStyle/>
          <a:p>
            <a:pPr rtl="0"/>
            <a:fld id="{2DFBB78A-01B4-41F2-96B0-677A4A282832}" type="slidenum">
              <a:rPr lang="ru-RU" smtClean="0"/>
              <a:pPr rtl="0"/>
              <a:t>‹#›</a:t>
            </a:fld>
            <a:endParaRPr lang="ru-RU" dirty="0"/>
          </a:p>
        </p:txBody>
      </p:sp>
    </p:spTree>
    <p:extLst>
      <p:ext uri="{BB962C8B-B14F-4D97-AF65-F5344CB8AC3E}">
        <p14:creationId xmlns:p14="http://schemas.microsoft.com/office/powerpoint/2010/main" val="1221337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9" name="Прямоугольник 8"/>
          <p:cNvSpPr/>
          <p:nvPr/>
        </p:nvSpPr>
        <p:spPr>
          <a:xfrm>
            <a:off x="228600" y="0"/>
            <a:ext cx="868680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ru-RU" dirty="0"/>
          </a:p>
        </p:txBody>
      </p:sp>
      <p:sp>
        <p:nvSpPr>
          <p:cNvPr id="2" name="Заполнитель заголовка 1"/>
          <p:cNvSpPr>
            <a:spLocks noGrp="1"/>
          </p:cNvSpPr>
          <p:nvPr>
            <p:ph type="title"/>
          </p:nvPr>
        </p:nvSpPr>
        <p:spPr>
          <a:xfrm>
            <a:off x="838200" y="76200"/>
            <a:ext cx="7620000" cy="1397000"/>
          </a:xfrm>
          <a:prstGeom prst="rect">
            <a:avLst/>
          </a:prstGeom>
        </p:spPr>
        <p:txBody>
          <a:bodyPr vert="horz" lIns="121899" tIns="60949" rIns="121899" bIns="60949" rtlCol="0" anchor="b">
            <a:normAutofit/>
          </a:bodyPr>
          <a:lstStyle/>
          <a:p>
            <a:pPr rtl="0"/>
            <a:r>
              <a:rPr lang="ru-RU" dirty="0"/>
              <a:t>Образец заголовка</a:t>
            </a:r>
          </a:p>
        </p:txBody>
      </p:sp>
      <p:sp>
        <p:nvSpPr>
          <p:cNvPr id="3" name="Замещающий текст 2"/>
          <p:cNvSpPr>
            <a:spLocks noGrp="1"/>
          </p:cNvSpPr>
          <p:nvPr>
            <p:ph type="body" idx="1"/>
          </p:nvPr>
        </p:nvSpPr>
        <p:spPr>
          <a:xfrm>
            <a:off x="838200" y="1701800"/>
            <a:ext cx="7620000" cy="4470400"/>
          </a:xfrm>
          <a:prstGeom prst="rect">
            <a:avLst/>
          </a:prstGeom>
        </p:spPr>
        <p:txBody>
          <a:bodyPr vert="horz" lIns="121899" tIns="60949" rIns="121899" bIns="60949" rtlCol="0">
            <a:normAutofit/>
          </a:bodyPr>
          <a:lstStyle/>
          <a:p>
            <a:pPr lvl="0" rtl="0"/>
            <a:r>
              <a:rPr lang="ru-RU" dirty="0"/>
              <a:t>Образец текста</a:t>
            </a:r>
          </a:p>
          <a:p>
            <a:pPr lvl="1" rtl="0"/>
            <a:r>
              <a:rPr lang="ru-RU" dirty="0"/>
              <a:t>Второй уровень</a:t>
            </a:r>
          </a:p>
          <a:p>
            <a:pPr lvl="2" rtl="0"/>
            <a:r>
              <a:rPr lang="ru-RU" dirty="0"/>
              <a:t>Третий уровень</a:t>
            </a:r>
          </a:p>
          <a:p>
            <a:pPr lvl="3" rtl="0"/>
            <a:r>
              <a:rPr lang="ru-RU" dirty="0"/>
              <a:t>Четвертый уровень</a:t>
            </a:r>
          </a:p>
          <a:p>
            <a:pPr lvl="4" rtl="0"/>
            <a:r>
              <a:rPr lang="ru-RU" dirty="0"/>
              <a:t>Пятый уровень</a:t>
            </a:r>
          </a:p>
        </p:txBody>
      </p:sp>
      <p:sp>
        <p:nvSpPr>
          <p:cNvPr id="4" name="Дата 3"/>
          <p:cNvSpPr>
            <a:spLocks noGrp="1"/>
          </p:cNvSpPr>
          <p:nvPr>
            <p:ph type="dt" sz="half" idx="2"/>
          </p:nvPr>
        </p:nvSpPr>
        <p:spPr>
          <a:xfrm>
            <a:off x="838200" y="6400802"/>
            <a:ext cx="2057400" cy="320675"/>
          </a:xfrm>
          <a:prstGeom prst="rect">
            <a:avLst/>
          </a:prstGeom>
        </p:spPr>
        <p:txBody>
          <a:bodyPr vert="horz" lIns="121899" tIns="60949" rIns="121899" bIns="60949" rtlCol="0" anchor="b"/>
          <a:lstStyle>
            <a:lvl1pPr algn="l" rtl="0">
              <a:defRPr sz="1200">
                <a:solidFill>
                  <a:schemeClr val="tx2">
                    <a:lumMod val="50000"/>
                    <a:lumOff val="50000"/>
                  </a:schemeClr>
                </a:solidFill>
              </a:defRPr>
            </a:lvl1pPr>
          </a:lstStyle>
          <a:p>
            <a:fld id="{282AE321-C2E0-4A63-BEC2-E9B8827A1A81}" type="datetimeFigureOut">
              <a:rPr lang="ru-RU" smtClean="0"/>
              <a:pPr/>
              <a:t>29.10.2024</a:t>
            </a:fld>
            <a:endParaRPr lang="ru-RU"/>
          </a:p>
        </p:txBody>
      </p:sp>
      <p:sp>
        <p:nvSpPr>
          <p:cNvPr id="5" name="Нижний колонтитул 4"/>
          <p:cNvSpPr>
            <a:spLocks noGrp="1"/>
          </p:cNvSpPr>
          <p:nvPr>
            <p:ph type="ftr" sz="quarter" idx="3"/>
          </p:nvPr>
        </p:nvSpPr>
        <p:spPr>
          <a:xfrm>
            <a:off x="2931645" y="6400802"/>
            <a:ext cx="4663440" cy="320675"/>
          </a:xfrm>
          <a:prstGeom prst="rect">
            <a:avLst/>
          </a:prstGeom>
        </p:spPr>
        <p:txBody>
          <a:bodyPr vert="horz" lIns="121899" tIns="60949" rIns="121899" bIns="60949" rtlCol="0" anchor="b"/>
          <a:lstStyle>
            <a:lvl1pPr algn="ctr" rtl="0">
              <a:defRPr sz="1200">
                <a:solidFill>
                  <a:schemeClr val="tx2">
                    <a:lumMod val="50000"/>
                    <a:lumOff val="50000"/>
                  </a:schemeClr>
                </a:solidFill>
              </a:defRPr>
            </a:lvl1pPr>
          </a:lstStyle>
          <a:p>
            <a:endParaRPr lang="ru-RU"/>
          </a:p>
        </p:txBody>
      </p:sp>
      <p:sp>
        <p:nvSpPr>
          <p:cNvPr id="6" name="Номер слайда 5"/>
          <p:cNvSpPr>
            <a:spLocks noGrp="1"/>
          </p:cNvSpPr>
          <p:nvPr>
            <p:ph type="sldNum" sz="quarter" idx="4"/>
          </p:nvPr>
        </p:nvSpPr>
        <p:spPr>
          <a:xfrm>
            <a:off x="7627346" y="6400802"/>
            <a:ext cx="830855" cy="320675"/>
          </a:xfrm>
          <a:prstGeom prst="rect">
            <a:avLst/>
          </a:prstGeom>
        </p:spPr>
        <p:txBody>
          <a:bodyPr vert="horz" lIns="121899" tIns="60949" rIns="121899" bIns="60949" rtlCol="0" anchor="b"/>
          <a:lstStyle>
            <a:lvl1pPr algn="r" rtl="0">
              <a:defRPr sz="1200">
                <a:solidFill>
                  <a:schemeClr val="tx2">
                    <a:lumMod val="50000"/>
                    <a:lumOff val="50000"/>
                  </a:schemeClr>
                </a:solidFill>
              </a:defRPr>
            </a:lvl1pPr>
          </a:lstStyle>
          <a:p>
            <a:fld id="{D359E9AD-9C83-486E-B334-7877B883BB4C}" type="slidenum">
              <a:rPr lang="ru-RU" smtClean="0"/>
              <a:pPr/>
              <a:t>‹#›</a:t>
            </a:fld>
            <a:endParaRPr lang="ru-RU"/>
          </a:p>
        </p:txBody>
      </p:sp>
    </p:spTree>
    <p:extLst>
      <p:ext uri="{BB962C8B-B14F-4D97-AF65-F5344CB8AC3E}">
        <p14:creationId xmlns:p14="http://schemas.microsoft.com/office/powerpoint/2010/main" val="154404791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p:titleStyle>
    <p:body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86461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3291264"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377885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hyperlink" Target="https://www.google.kz/url?sa=i&amp;rct=j&amp;q=&amp;esrc=s&amp;source=images&amp;cd=&amp;cad=rja&amp;uact=8&amp;ved=0ahUKEwiqytDCjeTWAhWoB5oKHV1PDksQjRwIBw&amp;url=http://www.islam-orkeniet.kz/?p%3D525&amp;psig=AOvVaw0vVo4lKqxD3jPPC-XpbI7r&amp;ust=1507657902175647"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image" Target="../media/image22.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3784083" y="4824843"/>
            <a:ext cx="5098000" cy="477054"/>
          </a:xfrm>
          <a:prstGeom prst="rect">
            <a:avLst/>
          </a:prstGeom>
        </p:spPr>
        <p:txBody>
          <a:bodyPr wrap="square">
            <a:spAutoFit/>
          </a:bodyPr>
          <a:lstStyle/>
          <a:p>
            <a:r>
              <a:rPr lang="kk-KZ" sz="2500" b="1" dirty="0">
                <a:ln w="10541" cmpd="sng">
                  <a:solidFill>
                    <a:schemeClr val="accent1">
                      <a:shade val="88000"/>
                      <a:satMod val="110000"/>
                    </a:schemeClr>
                  </a:solidFill>
                  <a:prstDash val="solid"/>
                </a:ln>
                <a:solidFill>
                  <a:srgbClr val="003BB0"/>
                </a:solidFill>
                <a:latin typeface="Times New Roman" pitchFamily="18" charset="0"/>
                <a:cs typeface="Times New Roman" pitchFamily="18" charset="0"/>
              </a:rPr>
              <a:t>                     </a:t>
            </a:r>
          </a:p>
        </p:txBody>
      </p:sp>
      <p:sp>
        <p:nvSpPr>
          <p:cNvPr id="24578" name="AutoShape 2" descr="Картинки по запросу знак ену"/>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4580" name="AutoShape 4" descr="Картинки по запросу знак ену"/>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4" name="Прямоугольник 3"/>
          <p:cNvSpPr/>
          <p:nvPr/>
        </p:nvSpPr>
        <p:spPr>
          <a:xfrm>
            <a:off x="2843808" y="1576367"/>
            <a:ext cx="6038275" cy="2123658"/>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kk-KZ" sz="4400" b="1" i="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anose="02020603050405020304" pitchFamily="18" charset="0"/>
                <a:cs typeface="Times New Roman" panose="02020603050405020304" pitchFamily="18" charset="0"/>
              </a:rPr>
              <a:t>Жылжымайтын мүлік, ғимараттар мен жабдықтар</a:t>
            </a:r>
            <a:endParaRPr lang="ru-RU" sz="4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Заголовок 5">
            <a:extLst>
              <a:ext uri="{FF2B5EF4-FFF2-40B4-BE49-F238E27FC236}">
                <a16:creationId xmlns:a16="http://schemas.microsoft.com/office/drawing/2014/main" id="{5561C792-7CF9-3749-8B98-D8F6162E78A1}"/>
              </a:ext>
            </a:extLst>
          </p:cNvPr>
          <p:cNvSpPr>
            <a:spLocks noGrp="1"/>
          </p:cNvSpPr>
          <p:nvPr>
            <p:ph type="title"/>
          </p:nvPr>
        </p:nvSpPr>
        <p:spPr>
          <a:xfrm>
            <a:off x="5508104" y="1412776"/>
            <a:ext cx="1233030" cy="327782"/>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kk-KZ"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Жоспар</a:t>
            </a:r>
            <a:endParaRPr lang="ru-RU"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8" name="Объект 7">
            <a:extLst>
              <a:ext uri="{FF2B5EF4-FFF2-40B4-BE49-F238E27FC236}">
                <a16:creationId xmlns:a16="http://schemas.microsoft.com/office/drawing/2014/main" id="{7DDFEBB0-36D9-C44F-B325-4B4D8A91D172}"/>
              </a:ext>
            </a:extLst>
          </p:cNvPr>
          <p:cNvSpPr>
            <a:spLocks noGrp="1"/>
          </p:cNvSpPr>
          <p:nvPr>
            <p:ph idx="1"/>
          </p:nvPr>
        </p:nvSpPr>
        <p:spPr>
          <a:xfrm>
            <a:off x="3424319" y="1740558"/>
            <a:ext cx="5400599" cy="2909001"/>
          </a:xfrm>
          <a:prstGeom prst="rect">
            <a:avLst/>
          </a:prstGeom>
          <a:noFill/>
        </p:spPr>
        <p:txBody>
          <a:bodyPr wrap="square" lIns="91440" tIns="45720" rIns="91440" bIns="45720">
            <a:spAutoFit/>
          </a:bodyPr>
          <a:lstStyle/>
          <a:p>
            <a:r>
              <a:rPr lang="kk-KZ" sz="1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М</a:t>
            </a:r>
            <a:r>
              <a:rPr lang="en-US" sz="1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ə</a:t>
            </a:r>
            <a:r>
              <a:rPr lang="kk-KZ" sz="1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дени мұра активтері</a:t>
            </a:r>
          </a:p>
          <a:p>
            <a:r>
              <a:rPr lang="kk-KZ" sz="1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Инфрақұрылымдық активтер</a:t>
            </a:r>
          </a:p>
          <a:p>
            <a:r>
              <a:rPr lang="kk-KZ" sz="1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Қайта бағаланған құн бойынша есептеу үлгісі</a:t>
            </a:r>
          </a:p>
          <a:p>
            <a:r>
              <a:rPr lang="kk-KZ" sz="1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Жалгерлік</a:t>
            </a:r>
          </a:p>
          <a:p>
            <a:r>
              <a:rPr lang="kk-KZ" sz="1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Инвестицияланатын жылжымайтын мүлік</a:t>
            </a:r>
          </a:p>
        </p:txBody>
      </p:sp>
      <p:pic>
        <p:nvPicPr>
          <p:cNvPr id="9" name="Рисунок 9">
            <a:extLst>
              <a:ext uri="{FF2B5EF4-FFF2-40B4-BE49-F238E27FC236}">
                <a16:creationId xmlns:a16="http://schemas.microsoft.com/office/drawing/2014/main" id="{BE135B3F-3003-264E-8109-F2C9E75F54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6472" y="4797152"/>
            <a:ext cx="4066157" cy="1404144"/>
          </a:xfrm>
          <a:prstGeom prst="rect">
            <a:avLst/>
          </a:prstGeom>
        </p:spPr>
      </p:pic>
      <p:pic>
        <p:nvPicPr>
          <p:cNvPr id="13" name="Рисунок 13">
            <a:extLst>
              <a:ext uri="{FF2B5EF4-FFF2-40B4-BE49-F238E27FC236}">
                <a16:creationId xmlns:a16="http://schemas.microsoft.com/office/drawing/2014/main" id="{92310431-F891-3A4D-AD8A-519947A4215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81410" y="99237"/>
            <a:ext cx="1122149" cy="1122149"/>
          </a:xfrm>
          <a:prstGeom prst="rect">
            <a:avLst/>
          </a:prstGeom>
        </p:spPr>
      </p:pic>
    </p:spTree>
    <p:extLst>
      <p:ext uri="{BB962C8B-B14F-4D97-AF65-F5344CB8AC3E}">
        <p14:creationId xmlns:p14="http://schemas.microsoft.com/office/powerpoint/2010/main" val="186390761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28596" y="214290"/>
            <a:ext cx="8429684" cy="857256"/>
          </a:xfrm>
        </p:spPr>
        <p:txBody>
          <a:bodyPr>
            <a:normAutofit/>
          </a:bodyPr>
          <a:lstStyle/>
          <a:p>
            <a:pPr marL="0" indent="0">
              <a:buNone/>
            </a:pPr>
            <a:r>
              <a:rPr lang="kk-KZ" dirty="0"/>
              <a:t> </a:t>
            </a:r>
            <a:endParaRPr lang="ru-RU" dirty="0"/>
          </a:p>
        </p:txBody>
      </p:sp>
      <p:pic>
        <p:nvPicPr>
          <p:cNvPr id="2" name="Рисунок 3">
            <a:extLst>
              <a:ext uri="{FF2B5EF4-FFF2-40B4-BE49-F238E27FC236}">
                <a16:creationId xmlns:a16="http://schemas.microsoft.com/office/drawing/2014/main" id="{8D2A168A-D735-7E4D-BFBB-068D3DA676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7247" y="5301208"/>
            <a:ext cx="1748498" cy="1748498"/>
          </a:xfrm>
          <a:prstGeom prst="rect">
            <a:avLst/>
          </a:prstGeom>
        </p:spPr>
      </p:pic>
      <p:pic>
        <p:nvPicPr>
          <p:cNvPr id="5" name="Рисунок 6">
            <a:extLst>
              <a:ext uri="{FF2B5EF4-FFF2-40B4-BE49-F238E27FC236}">
                <a16:creationId xmlns:a16="http://schemas.microsoft.com/office/drawing/2014/main" id="{EF7404C7-906C-7C4B-94F5-E5C4277083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9587" y="-19202"/>
            <a:ext cx="1073243" cy="969496"/>
          </a:xfrm>
          <a:prstGeom prst="rect">
            <a:avLst/>
          </a:prstGeom>
        </p:spPr>
      </p:pic>
      <p:sp>
        <p:nvSpPr>
          <p:cNvPr id="9" name="Прямоугольник 8"/>
          <p:cNvSpPr/>
          <p:nvPr/>
        </p:nvSpPr>
        <p:spPr>
          <a:xfrm>
            <a:off x="428596" y="2906080"/>
            <a:ext cx="6277470" cy="3416320"/>
          </a:xfrm>
          <a:prstGeom prst="rect">
            <a:avLst/>
          </a:prstGeom>
          <a:solidFill>
            <a:schemeClr val="accent6">
              <a:lumMod val="20000"/>
              <a:lumOff val="80000"/>
            </a:schemeClr>
          </a:solidFill>
        </p:spPr>
        <p:txBody>
          <a:bodyPr wrap="square" lIns="91440" tIns="45720" rIns="91440" bIns="45720">
            <a:spAutoFit/>
          </a:bodyPr>
          <a:lstStyle/>
          <a:p>
            <a:r>
              <a:rPr lang="kk-KZ" sz="2400" dirty="0">
                <a:latin typeface="Aptos Black" panose="020F0502020204030204" pitchFamily="34" charset="0"/>
              </a:rPr>
              <a:t>«Жылжымайтын мүлік, ғимараттар мен жабдықтар» 17 ҚСХЕХС 2001 жылғы желтоқсан айында жарияланған. 2006 жылғы желтоқсан айында ҚС ХҚЕС К 17 ҚС ХҚЕС қайта қарастырылған нұсқасын жариялады. Сол кезден бастап 17 ҚС ХҚЕС түзетулерді келесі қоғамдық сектор үшін қаржылық есептіліктің стандаттары енгізді:</a:t>
            </a:r>
            <a:endParaRPr lang="ru-RU" sz="2400" dirty="0">
              <a:latin typeface="Aptos Black" panose="020F0502020204030204" pitchFamily="34" charset="0"/>
            </a:endParaRPr>
          </a:p>
        </p:txBody>
      </p:sp>
      <p:sp>
        <p:nvSpPr>
          <p:cNvPr id="6" name="AutoShape 2" descr="Картинки по запросу мемлекеттік қаржы">
            <a:hlinkClick r:id="rId4"/>
          </p:cNvPr>
          <p:cNvSpPr>
            <a:spLocks noChangeAspect="1" noChangeArrowheads="1"/>
          </p:cNvSpPr>
          <p:nvPr/>
        </p:nvSpPr>
        <p:spPr bwMode="auto">
          <a:xfrm>
            <a:off x="53975" y="-1371600"/>
            <a:ext cx="2400300" cy="2857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 name="AutoShape 4" descr="Картинки по запросу мемлекеттік қаржы">
            <a:hlinkClick r:id="rId4"/>
          </p:cNvPr>
          <p:cNvSpPr>
            <a:spLocks noChangeAspect="1" noChangeArrowheads="1"/>
          </p:cNvSpPr>
          <p:nvPr/>
        </p:nvSpPr>
        <p:spPr bwMode="auto">
          <a:xfrm>
            <a:off x="53975" y="-834954"/>
            <a:ext cx="2400300" cy="2857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2" name="AutoShape 6" descr="Картинки по запросу мемлекеттік қаржы">
            <a:hlinkClick r:id="rId4"/>
          </p:cNvPr>
          <p:cNvSpPr>
            <a:spLocks noChangeAspect="1" noChangeArrowheads="1"/>
          </p:cNvSpPr>
          <p:nvPr/>
        </p:nvSpPr>
        <p:spPr bwMode="auto">
          <a:xfrm>
            <a:off x="2023527" y="-1025329"/>
            <a:ext cx="2400300" cy="2857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032" name="Picture 8" descr="https://egemen.kz/article_photo/1497505082_article_b_1500_.jpe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15238" y="1628800"/>
            <a:ext cx="1924913" cy="275948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 Millioner.kz"/>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26721" y="214290"/>
            <a:ext cx="2803619" cy="220751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310502" y="2974987"/>
            <a:ext cx="7335018" cy="3356298"/>
          </a:xfrm>
        </p:spPr>
        <p:style>
          <a:lnRef idx="2">
            <a:schemeClr val="accent5"/>
          </a:lnRef>
          <a:fillRef idx="1">
            <a:schemeClr val="lt1"/>
          </a:fillRef>
          <a:effectRef idx="0">
            <a:schemeClr val="accent5"/>
          </a:effectRef>
          <a:fontRef idx="minor">
            <a:schemeClr val="dk1"/>
          </a:fontRef>
        </p:style>
        <p:txBody>
          <a:bodyPr>
            <a:noAutofit/>
          </a:bodyPr>
          <a:lstStyle/>
          <a:p>
            <a:pPr marL="0" indent="182563" algn="just">
              <a:buNone/>
            </a:pPr>
            <a:r>
              <a:rPr lang="kk-KZ" sz="2000" dirty="0">
                <a:solidFill>
                  <a:schemeClr val="tx1"/>
                </a:solidFill>
                <a:latin typeface="Aptos Black" panose="020F0502020204030204" pitchFamily="34" charset="0"/>
              </a:rPr>
              <a:t>· «Қызмет көрсетуге концессиялық келісім: концедент» 32 ҚС ХҚЕС (2011 жылғы қазан айында жарияланған);</a:t>
            </a:r>
          </a:p>
          <a:p>
            <a:pPr marL="0" indent="182563" algn="just">
              <a:buNone/>
            </a:pPr>
            <a:r>
              <a:rPr lang="kk-KZ" sz="2000" dirty="0">
                <a:solidFill>
                  <a:schemeClr val="tx1"/>
                </a:solidFill>
                <a:latin typeface="Aptos Black" panose="020F0502020204030204" pitchFamily="34" charset="0"/>
              </a:rPr>
              <a:t>· 2011 жылғы «ҚС ХҚЕС жетілдіру» (2011 жылғы қазан айында жарияланған);</a:t>
            </a:r>
          </a:p>
          <a:p>
            <a:pPr marL="0" indent="182563" algn="just">
              <a:buNone/>
            </a:pPr>
            <a:r>
              <a:rPr lang="kk-KZ" sz="2000" dirty="0">
                <a:solidFill>
                  <a:schemeClr val="tx1"/>
                </a:solidFill>
                <a:latin typeface="Aptos Black" panose="020F0502020204030204" pitchFamily="34" charset="0"/>
              </a:rPr>
              <a:t>· «ҚС ХҚЕС жетілдіру» (2010 жылғы қаңтар айында жарияланған);</a:t>
            </a:r>
          </a:p>
          <a:p>
            <a:pPr marL="0" indent="182563" algn="just">
              <a:buNone/>
            </a:pPr>
            <a:r>
              <a:rPr lang="kk-KZ" sz="2000" dirty="0">
                <a:solidFill>
                  <a:schemeClr val="tx1"/>
                </a:solidFill>
                <a:latin typeface="Aptos Black" panose="020F0502020204030204" pitchFamily="34" charset="0"/>
              </a:rPr>
              <a:t>· «Ауыл шаруашылығы» 27 ҚС ХҚЕС (2009 жылғы желтоқсан айында жарияланған);</a:t>
            </a:r>
          </a:p>
        </p:txBody>
      </p:sp>
      <p:pic>
        <p:nvPicPr>
          <p:cNvPr id="29702" name="Picture 6" descr="Картинки по запросу ценные бумаги функции"/>
          <p:cNvPicPr>
            <a:picLocks noChangeAspect="1" noChangeArrowheads="1"/>
          </p:cNvPicPr>
          <p:nvPr/>
        </p:nvPicPr>
        <p:blipFill>
          <a:blip r:embed="rId2"/>
          <a:srcRect/>
          <a:stretch>
            <a:fillRect/>
          </a:stretch>
        </p:blipFill>
        <p:spPr bwMode="auto">
          <a:xfrm rot="510393">
            <a:off x="4944906" y="955092"/>
            <a:ext cx="3095553" cy="160569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5" name="Рисунок 5">
            <a:extLst>
              <a:ext uri="{FF2B5EF4-FFF2-40B4-BE49-F238E27FC236}">
                <a16:creationId xmlns:a16="http://schemas.microsoft.com/office/drawing/2014/main" id="{015C0653-849C-6A45-BD92-D80A81DE34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37714" y="99973"/>
            <a:ext cx="1270000" cy="1270000"/>
          </a:xfrm>
          <a:prstGeom prst="rect">
            <a:avLst/>
          </a:prstGeom>
        </p:spPr>
      </p:pic>
      <p:sp>
        <p:nvSpPr>
          <p:cNvPr id="6" name="Прямоугольник 5"/>
          <p:cNvSpPr/>
          <p:nvPr/>
        </p:nvSpPr>
        <p:spPr>
          <a:xfrm>
            <a:off x="1574031" y="3564641"/>
            <a:ext cx="314510" cy="646331"/>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ru-RU" sz="36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a:t>
            </a:r>
          </a:p>
        </p:txBody>
      </p:sp>
      <p:sp>
        <p:nvSpPr>
          <p:cNvPr id="7" name="Прямоугольник 6"/>
          <p:cNvSpPr/>
          <p:nvPr/>
        </p:nvSpPr>
        <p:spPr>
          <a:xfrm>
            <a:off x="4594389" y="3564250"/>
            <a:ext cx="248786" cy="369332"/>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ru-RU" dirty="0"/>
              <a:t> </a:t>
            </a:r>
          </a:p>
        </p:txBody>
      </p:sp>
      <p:sp>
        <p:nvSpPr>
          <p:cNvPr id="9" name="Прямоугольник 8"/>
          <p:cNvSpPr/>
          <p:nvPr/>
        </p:nvSpPr>
        <p:spPr>
          <a:xfrm>
            <a:off x="480022" y="4653136"/>
            <a:ext cx="5239576" cy="523220"/>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ru-RU" sz="2800" dirty="0"/>
              <a:t> </a:t>
            </a:r>
            <a:endParaRPr lang="ru-RU" sz="28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pic>
        <p:nvPicPr>
          <p:cNvPr id="11" name="Рисунок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216552">
            <a:off x="1634320" y="881543"/>
            <a:ext cx="2857500" cy="1600200"/>
          </a:xfrm>
          <a:prstGeom prst="rect">
            <a:avLst/>
          </a:prstGeom>
        </p:spPr>
      </p:pic>
      <p:pic>
        <p:nvPicPr>
          <p:cNvPr id="12" name="Рисунок 12">
            <a:extLst>
              <a:ext uri="{FF2B5EF4-FFF2-40B4-BE49-F238E27FC236}">
                <a16:creationId xmlns:a16="http://schemas.microsoft.com/office/drawing/2014/main" id="{56F5FF63-5B46-0B43-858C-DBBF8B90276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6218" y="218990"/>
            <a:ext cx="1223675" cy="1031966"/>
          </a:xfrm>
          <a:prstGeom prst="rect">
            <a:avLst/>
          </a:prstGeom>
        </p:spPr>
      </p:pic>
      <p:pic>
        <p:nvPicPr>
          <p:cNvPr id="14" name="Рисунок 14">
            <a:extLst>
              <a:ext uri="{FF2B5EF4-FFF2-40B4-BE49-F238E27FC236}">
                <a16:creationId xmlns:a16="http://schemas.microsoft.com/office/drawing/2014/main" id="{3266DF33-A2F5-9249-A059-AD10685ECB0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6218" y="5085184"/>
            <a:ext cx="967791" cy="153298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4643446"/>
            <a:ext cx="7877204" cy="1397000"/>
          </a:xfrm>
        </p:spPr>
        <p:txBody>
          <a:bodyPr>
            <a:normAutofit/>
          </a:bodyPr>
          <a:lstStyle/>
          <a:p>
            <a:pPr algn="ctr"/>
            <a:r>
              <a:rPr lang="kk-KZ" sz="2500" b="1" dirty="0">
                <a:latin typeface="Times New Roman" pitchFamily="18" charset="0"/>
                <a:cs typeface="Times New Roman" pitchFamily="18" charset="0"/>
              </a:rPr>
              <a:t> </a:t>
            </a:r>
            <a:endParaRPr lang="ru-RU" sz="2500" b="1" dirty="0">
              <a:latin typeface="Times New Roman" pitchFamily="18" charset="0"/>
              <a:cs typeface="Times New Roman" pitchFamily="18" charset="0"/>
            </a:endParaRPr>
          </a:p>
        </p:txBody>
      </p:sp>
      <p:sp>
        <p:nvSpPr>
          <p:cNvPr id="3" name="Объект 2"/>
          <p:cNvSpPr>
            <a:spLocks noGrp="1"/>
          </p:cNvSpPr>
          <p:nvPr>
            <p:ph idx="1"/>
          </p:nvPr>
        </p:nvSpPr>
        <p:spPr>
          <a:xfrm>
            <a:off x="2008591" y="2921169"/>
            <a:ext cx="7620000" cy="4470400"/>
          </a:xfrm>
        </p:spPr>
        <p:txBody>
          <a:bodyPr/>
          <a:lstStyle/>
          <a:p>
            <a:pPr marL="0" indent="0">
              <a:buNone/>
            </a:pPr>
            <a:r>
              <a:rPr lang="kk-KZ" dirty="0"/>
              <a:t>  </a:t>
            </a:r>
            <a:endParaRPr lang="ru-RU" dirty="0"/>
          </a:p>
        </p:txBody>
      </p:sp>
      <p:sp>
        <p:nvSpPr>
          <p:cNvPr id="5" name="Прямоугольник 4"/>
          <p:cNvSpPr/>
          <p:nvPr/>
        </p:nvSpPr>
        <p:spPr>
          <a:xfrm>
            <a:off x="2286000" y="1720840"/>
            <a:ext cx="4572000" cy="369332"/>
          </a:xfrm>
          <a:prstGeom prst="rect">
            <a:avLst/>
          </a:prstGeom>
        </p:spPr>
        <p:txBody>
          <a:bodyPr>
            <a:spAutoFit/>
          </a:bodyPr>
          <a:lstStyle/>
          <a:p>
            <a:r>
              <a:rPr lang="kk-KZ" dirty="0"/>
              <a:t> </a:t>
            </a:r>
            <a:endParaRPr lang="ru-RU" dirty="0"/>
          </a:p>
        </p:txBody>
      </p:sp>
      <p:sp>
        <p:nvSpPr>
          <p:cNvPr id="6" name="Прямоугольник 5"/>
          <p:cNvSpPr/>
          <p:nvPr/>
        </p:nvSpPr>
        <p:spPr>
          <a:xfrm>
            <a:off x="1187624" y="1556792"/>
            <a:ext cx="4630967" cy="400110"/>
          </a:xfrm>
          <a:prstGeom prst="rect">
            <a:avLst/>
          </a:prstGeom>
          <a:noFill/>
        </p:spPr>
        <p:txBody>
          <a:bodyPr wrap="square" lIns="91440" tIns="45720" rIns="91440" bIns="45720">
            <a:spAutoFit/>
          </a:bodyPr>
          <a:lstStyle/>
          <a:p>
            <a:pPr algn="ctr"/>
            <a:r>
              <a:rPr lang="kk-KZ" sz="20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anose="02020603050405020304" pitchFamily="18" charset="0"/>
                <a:cs typeface="Times New Roman" panose="02020603050405020304" pitchFamily="18" charset="0"/>
              </a:rPr>
              <a:t> </a:t>
            </a:r>
            <a:endParaRPr lang="ru-RU" sz="20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anose="02020603050405020304" pitchFamily="18" charset="0"/>
              <a:cs typeface="Times New Roman" panose="02020603050405020304" pitchFamily="18" charset="0"/>
            </a:endParaRPr>
          </a:p>
        </p:txBody>
      </p:sp>
      <p:sp>
        <p:nvSpPr>
          <p:cNvPr id="11" name="Прямоугольник 10"/>
          <p:cNvSpPr/>
          <p:nvPr/>
        </p:nvSpPr>
        <p:spPr>
          <a:xfrm>
            <a:off x="496305" y="305068"/>
            <a:ext cx="5103392" cy="6247864"/>
          </a:xfrm>
          <a:prstGeom prst="rect">
            <a:avLst/>
          </a:prstGeom>
          <a:solidFill>
            <a:schemeClr val="bg1"/>
          </a:solidFill>
        </p:spPr>
        <p:txBody>
          <a:bodyPr wrap="square">
            <a:spAutoFit/>
          </a:bodyPr>
          <a:lstStyle/>
          <a:p>
            <a:pPr algn="ctr"/>
            <a:r>
              <a:rPr lang="kk-KZ" sz="2000" b="1" dirty="0"/>
              <a:t>«Материалдық емес активтер» 31 ҚС ХҚЕС (2010 жылғы қаңтар айында  жарияланған) Осы Стандарттың мақсаты қаржылық есептілікті қолданушылар өзінің негізгі қаражатына субъектінің инвестициясы туралы ақпаратты және осындай инвестициялардағы өзгерістерді түсіне алуы үшін негізгі қаражаттарды есептеу тәртібін анықтаудан тұрады. Негізгі қаражаттарды есепке алудың негізгі мәселелері осылармен байланысты мойындауға жататын:</a:t>
            </a:r>
          </a:p>
          <a:p>
            <a:pPr algn="ctr"/>
            <a:r>
              <a:rPr lang="kk-KZ" sz="2000" b="1" dirty="0"/>
              <a:t>а) активтерді мойындау,</a:t>
            </a:r>
          </a:p>
          <a:p>
            <a:pPr algn="ctr"/>
            <a:r>
              <a:rPr lang="en-US" sz="2000" b="1" dirty="0"/>
              <a:t>b) </a:t>
            </a:r>
            <a:r>
              <a:rPr lang="kk-KZ" sz="2000" b="1" dirty="0"/>
              <a:t>олардың теңгерімдік құнын анықтау және</a:t>
            </a:r>
          </a:p>
          <a:p>
            <a:pPr algn="ctr"/>
            <a:r>
              <a:rPr lang="kk-KZ" sz="2000" b="1" dirty="0"/>
              <a:t>с) өтемпұлдық аударымдар мен құнсыздану шығындары болып табылады.</a:t>
            </a:r>
          </a:p>
        </p:txBody>
      </p:sp>
      <p:pic>
        <p:nvPicPr>
          <p:cNvPr id="24" name="Рисунок 12">
            <a:extLst>
              <a:ext uri="{FF2B5EF4-FFF2-40B4-BE49-F238E27FC236}">
                <a16:creationId xmlns:a16="http://schemas.microsoft.com/office/drawing/2014/main" id="{2193D015-FC53-114A-A16F-71B51EC3E6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flipV="1">
            <a:off x="6096000" y="919132"/>
            <a:ext cx="2909806" cy="372431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xEl>
                                              <p:pRg st="1" end="1"/>
                                            </p:txEl>
                                          </p:spTgt>
                                        </p:tgtEl>
                                        <p:attrNameLst>
                                          <p:attrName>style.visibility</p:attrName>
                                        </p:attrNameLst>
                                      </p:cBhvr>
                                      <p:to>
                                        <p:strVal val="visible"/>
                                      </p:to>
                                    </p:set>
                                    <p:anim calcmode="lin" valueType="num">
                                      <p:cBhvr additive="base">
                                        <p:cTn id="13"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
                                            <p:txEl>
                                              <p:pRg st="2" end="2"/>
                                            </p:txEl>
                                          </p:spTgt>
                                        </p:tgtEl>
                                        <p:attrNameLst>
                                          <p:attrName>style.visibility</p:attrName>
                                        </p:attrNameLst>
                                      </p:cBhvr>
                                      <p:to>
                                        <p:strVal val="visible"/>
                                      </p:to>
                                    </p:set>
                                    <p:anim calcmode="lin" valueType="num">
                                      <p:cBhvr additive="base">
                                        <p:cTn id="19"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
                                            <p:txEl>
                                              <p:pRg st="3" end="3"/>
                                            </p:txEl>
                                          </p:spTgt>
                                        </p:tgtEl>
                                        <p:attrNameLst>
                                          <p:attrName>style.visibility</p:attrName>
                                        </p:attrNameLst>
                                      </p:cBhvr>
                                      <p:to>
                                        <p:strVal val="visible"/>
                                      </p:to>
                                    </p:set>
                                    <p:anim calcmode="lin" valueType="num">
                                      <p:cBhvr additive="base">
                                        <p:cTn id="25" dur="500" fill="hold"/>
                                        <p:tgtEl>
                                          <p:spTgt spid="1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79512" y="396004"/>
            <a:ext cx="3960440" cy="3477875"/>
          </a:xfrm>
          <a:prstGeom prst="rect">
            <a:avLst/>
          </a:prstGeom>
          <a:solidFill>
            <a:schemeClr val="bg1"/>
          </a:solid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kk-KZ" sz="2000" b="1" dirty="0">
                <a:solidFill>
                  <a:srgbClr val="002060"/>
                </a:solidFill>
              </a:rPr>
              <a:t>Қоғамдық сектордың кейбір активтері бойынша осы активтер бойынша нарықтық операциялардың болмауынан нарықтық құнды бекіту қиынға соғуы мүмкін. Қоғамдық сектордың жекелеген субъектілері осындай активтердің айтарлықтай қорын игере алады.</a:t>
            </a:r>
            <a:endParaRPr lang="ru-RU" sz="2000" b="1" spc="50" dirty="0">
              <a:ln w="11430"/>
              <a:solidFill>
                <a:schemeClr val="tx2"/>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4226562" y="3170013"/>
            <a:ext cx="4737926" cy="3416320"/>
          </a:xfrm>
          <a:prstGeom prst="rect">
            <a:avLst/>
          </a:prstGeom>
          <a:solidFill>
            <a:schemeClr val="bg1"/>
          </a:solid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ru-RU" sz="2400" b="1" dirty="0"/>
              <a:t>Қоғамдық сектор субъектілері көптеген </a:t>
            </a:r>
            <a:r>
              <a:rPr lang="ru-RU" sz="2400" b="1" dirty="0" err="1"/>
              <a:t>жылдар</a:t>
            </a:r>
            <a:r>
              <a:rPr lang="ru-RU" sz="2400" b="1" dirty="0"/>
              <a:t> </a:t>
            </a:r>
            <a:r>
              <a:rPr lang="ru-RU" sz="2400" b="1" dirty="0" err="1"/>
              <a:t>бойы</a:t>
            </a:r>
            <a:r>
              <a:rPr lang="ru-RU" sz="2400" b="1" dirty="0"/>
              <a:t> әр түрлі </a:t>
            </a:r>
            <a:r>
              <a:rPr lang="ru-RU" sz="2400" b="1" dirty="0" err="1"/>
              <a:t>әдіспен</a:t>
            </a:r>
            <a:r>
              <a:rPr lang="ru-RU" sz="2400" b="1" dirty="0"/>
              <a:t>, оның </a:t>
            </a:r>
            <a:r>
              <a:rPr lang="ru-RU" sz="2400" b="1" dirty="0" err="1"/>
              <a:t>ішінде</a:t>
            </a:r>
            <a:r>
              <a:rPr lang="ru-RU" sz="2400" b="1" dirty="0"/>
              <a:t> </a:t>
            </a:r>
            <a:r>
              <a:rPr lang="ru-RU" sz="2400" b="1" dirty="0" err="1"/>
              <a:t>сатып</a:t>
            </a:r>
            <a:r>
              <a:rPr lang="ru-RU" sz="2400" b="1" dirty="0"/>
              <a:t> алу, </a:t>
            </a:r>
            <a:r>
              <a:rPr lang="ru-RU" sz="2400" b="1" dirty="0" err="1"/>
              <a:t>сыйлық</a:t>
            </a:r>
            <a:r>
              <a:rPr lang="ru-RU" sz="2400" b="1" dirty="0"/>
              <a:t>, </a:t>
            </a:r>
            <a:r>
              <a:rPr lang="ru-RU" sz="2400" b="1" dirty="0" err="1"/>
              <a:t>мұраға</a:t>
            </a:r>
            <a:r>
              <a:rPr lang="ru-RU" sz="2400" b="1" dirty="0"/>
              <a:t> </a:t>
            </a:r>
            <a:r>
              <a:rPr lang="ru-RU" sz="2400" b="1" dirty="0" err="1"/>
              <a:t>қалдыру</a:t>
            </a:r>
            <a:r>
              <a:rPr lang="ru-RU" sz="2400" b="1" dirty="0"/>
              <a:t> және </a:t>
            </a:r>
            <a:r>
              <a:rPr lang="ru-RU" sz="2400" b="1" dirty="0" err="1"/>
              <a:t>тәркілеу</a:t>
            </a:r>
            <a:r>
              <a:rPr lang="ru-RU" sz="2400" b="1" dirty="0"/>
              <a:t> арқылы алынған </a:t>
            </a:r>
            <a:r>
              <a:rPr lang="ru-RU" sz="2400" b="1" dirty="0" err="1"/>
              <a:t>мәдени</a:t>
            </a:r>
            <a:r>
              <a:rPr lang="ru-RU" sz="2400" b="1" dirty="0"/>
              <a:t> </a:t>
            </a:r>
            <a:r>
              <a:rPr lang="ru-RU" sz="2400" b="1" dirty="0" err="1"/>
              <a:t>мұра</a:t>
            </a:r>
            <a:r>
              <a:rPr lang="ru-RU" sz="2400" b="1" dirty="0"/>
              <a:t> </a:t>
            </a:r>
            <a:r>
              <a:rPr lang="ru-RU" sz="2400" b="1" dirty="0" err="1"/>
              <a:t>активтерінің</a:t>
            </a:r>
            <a:r>
              <a:rPr lang="ru-RU" sz="2400" b="1" dirty="0"/>
              <a:t> елеулі </a:t>
            </a:r>
            <a:r>
              <a:rPr lang="ru-RU" sz="2400" b="1" dirty="0" err="1"/>
              <a:t>қорын</a:t>
            </a:r>
            <a:r>
              <a:rPr lang="ru-RU" sz="2400" b="1" dirty="0"/>
              <a:t> </a:t>
            </a:r>
            <a:r>
              <a:rPr lang="ru-RU" sz="2400" b="1" dirty="0" err="1"/>
              <a:t>иелене</a:t>
            </a:r>
            <a:r>
              <a:rPr lang="ru-RU" sz="2400" b="1" dirty="0"/>
              <a:t> алады. </a:t>
            </a:r>
            <a:endParaRPr lang="kk-KZ" sz="2400" b="1" dirty="0"/>
          </a:p>
        </p:txBody>
      </p:sp>
      <p:pic>
        <p:nvPicPr>
          <p:cNvPr id="10" name="Рисунок 10">
            <a:extLst>
              <a:ext uri="{FF2B5EF4-FFF2-40B4-BE49-F238E27FC236}">
                <a16:creationId xmlns:a16="http://schemas.microsoft.com/office/drawing/2014/main" id="{4DE10138-FB99-CB49-B050-5D8D2745ED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02488" y="396003"/>
            <a:ext cx="3181962" cy="2472277"/>
          </a:xfrm>
          <a:prstGeom prst="rect">
            <a:avLst/>
          </a:prstGeom>
        </p:spPr>
      </p:pic>
      <p:pic>
        <p:nvPicPr>
          <p:cNvPr id="14" name="Рисунок 14">
            <a:extLst>
              <a:ext uri="{FF2B5EF4-FFF2-40B4-BE49-F238E27FC236}">
                <a16:creationId xmlns:a16="http://schemas.microsoft.com/office/drawing/2014/main" id="{40665118-FFCF-D145-93E0-71DDB9EDE6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46986" y="396004"/>
            <a:ext cx="1469774" cy="2472277"/>
          </a:xfrm>
          <a:prstGeom prst="rect">
            <a:avLst/>
          </a:prstGeom>
        </p:spPr>
      </p:pic>
      <p:pic>
        <p:nvPicPr>
          <p:cNvPr id="13" name="Picture 8" descr="http://www.aktobegazeti.kz/wp-content/uploads/2011/12/Мемлекет-беретин.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9197" y="4773882"/>
            <a:ext cx="3648393" cy="17985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110283"/>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77767" y="1052736"/>
            <a:ext cx="7056784" cy="3822328"/>
          </a:xfrm>
        </p:spPr>
        <p:txBody>
          <a:bodyPr>
            <a:normAutofit/>
          </a:bodyPr>
          <a:lstStyle/>
          <a:p>
            <a:pPr marL="0" indent="0">
              <a:buNone/>
            </a:pPr>
            <a:r>
              <a:rPr lang="ru-RU" sz="2800" b="1" i="1" dirty="0" err="1">
                <a:latin typeface="Tahoma" panose="020B0604030504040204" pitchFamily="34" charset="0"/>
                <a:ea typeface="Tahoma" panose="020B0604030504040204" pitchFamily="34" charset="0"/>
                <a:cs typeface="Tahoma" panose="020B0604030504040204" pitchFamily="34" charset="0"/>
              </a:rPr>
              <a:t>Жылжымайтын</a:t>
            </a:r>
            <a:r>
              <a:rPr lang="ru-RU" sz="2800" b="1" i="1" dirty="0">
                <a:latin typeface="Tahoma" panose="020B0604030504040204" pitchFamily="34" charset="0"/>
                <a:ea typeface="Tahoma" panose="020B0604030504040204" pitchFamily="34" charset="0"/>
                <a:cs typeface="Tahoma" panose="020B0604030504040204" pitchFamily="34" charset="0"/>
              </a:rPr>
              <a:t> </a:t>
            </a:r>
            <a:r>
              <a:rPr lang="ru-RU" sz="2800" b="1" i="1" dirty="0" err="1">
                <a:latin typeface="Tahoma" panose="020B0604030504040204" pitchFamily="34" charset="0"/>
                <a:ea typeface="Tahoma" panose="020B0604030504040204" pitchFamily="34" charset="0"/>
                <a:cs typeface="Tahoma" panose="020B0604030504040204" pitchFamily="34" charset="0"/>
              </a:rPr>
              <a:t>мүлік</a:t>
            </a:r>
            <a:r>
              <a:rPr lang="ru-RU" sz="2800" b="1" i="1" dirty="0">
                <a:latin typeface="Tahoma" panose="020B0604030504040204" pitchFamily="34" charset="0"/>
                <a:ea typeface="Tahoma" panose="020B0604030504040204" pitchFamily="34" charset="0"/>
                <a:cs typeface="Tahoma" panose="020B0604030504040204" pitchFamily="34" charset="0"/>
              </a:rPr>
              <a:t> </a:t>
            </a:r>
            <a:r>
              <a:rPr lang="ru-RU" sz="2800" b="1" i="1" dirty="0" err="1">
                <a:latin typeface="Tahoma" panose="020B0604030504040204" pitchFamily="34" charset="0"/>
                <a:ea typeface="Tahoma" panose="020B0604030504040204" pitchFamily="34" charset="0"/>
                <a:cs typeface="Tahoma" panose="020B0604030504040204" pitchFamily="34" charset="0"/>
              </a:rPr>
              <a:t>нысандарының</a:t>
            </a:r>
            <a:r>
              <a:rPr lang="ru-RU" sz="2800" b="1" i="1" dirty="0">
                <a:latin typeface="Tahoma" panose="020B0604030504040204" pitchFamily="34" charset="0"/>
                <a:ea typeface="Tahoma" panose="020B0604030504040204" pitchFamily="34" charset="0"/>
                <a:cs typeface="Tahoma" panose="020B0604030504040204" pitchFamily="34" charset="0"/>
              </a:rPr>
              <a:t> </a:t>
            </a:r>
            <a:r>
              <a:rPr lang="ru-RU" sz="2800" b="1" i="1" dirty="0" err="1">
                <a:latin typeface="Tahoma" panose="020B0604030504040204" pitchFamily="34" charset="0"/>
                <a:ea typeface="Tahoma" panose="020B0604030504040204" pitchFamily="34" charset="0"/>
                <a:cs typeface="Tahoma" panose="020B0604030504040204" pitchFamily="34" charset="0"/>
              </a:rPr>
              <a:t>әділ</a:t>
            </a:r>
            <a:r>
              <a:rPr lang="ru-RU" sz="2800" b="1" i="1" dirty="0">
                <a:latin typeface="Tahoma" panose="020B0604030504040204" pitchFamily="34" charset="0"/>
                <a:ea typeface="Tahoma" panose="020B0604030504040204" pitchFamily="34" charset="0"/>
                <a:cs typeface="Tahoma" panose="020B0604030504040204" pitchFamily="34" charset="0"/>
              </a:rPr>
              <a:t> құны, әдетте, бағалау арқылы </a:t>
            </a:r>
            <a:r>
              <a:rPr lang="ru-RU" sz="2800" b="1" i="1" dirty="0" err="1">
                <a:latin typeface="Tahoma" panose="020B0604030504040204" pitchFamily="34" charset="0"/>
                <a:ea typeface="Tahoma" panose="020B0604030504040204" pitchFamily="34" charset="0"/>
                <a:cs typeface="Tahoma" panose="020B0604030504040204" pitchFamily="34" charset="0"/>
              </a:rPr>
              <a:t>анықталатын</a:t>
            </a:r>
            <a:r>
              <a:rPr lang="ru-RU" sz="2800" b="1" i="1" dirty="0">
                <a:latin typeface="Tahoma" panose="020B0604030504040204" pitchFamily="34" charset="0"/>
                <a:ea typeface="Tahoma" panose="020B0604030504040204" pitchFamily="34" charset="0"/>
                <a:cs typeface="Tahoma" panose="020B0604030504040204" pitchFamily="34" charset="0"/>
              </a:rPr>
              <a:t> олардың нарықтық </a:t>
            </a:r>
            <a:r>
              <a:rPr lang="ru-RU" sz="2800" b="1" i="1" dirty="0" err="1">
                <a:latin typeface="Tahoma" panose="020B0604030504040204" pitchFamily="34" charset="0"/>
                <a:ea typeface="Tahoma" panose="020B0604030504040204" pitchFamily="34" charset="0"/>
                <a:cs typeface="Tahoma" panose="020B0604030504040204" pitchFamily="34" charset="0"/>
              </a:rPr>
              <a:t>құнымен</a:t>
            </a:r>
            <a:r>
              <a:rPr lang="ru-RU" sz="2800" b="1" i="1" dirty="0">
                <a:latin typeface="Tahoma" panose="020B0604030504040204" pitchFamily="34" charset="0"/>
                <a:ea typeface="Tahoma" panose="020B0604030504040204" pitchFamily="34" charset="0"/>
                <a:cs typeface="Tahoma" panose="020B0604030504040204" pitchFamily="34" charset="0"/>
              </a:rPr>
              <a:t> анықталады. </a:t>
            </a:r>
            <a:r>
              <a:rPr lang="ru-RU" sz="2800" b="1" i="1" dirty="0" err="1">
                <a:latin typeface="Tahoma" panose="020B0604030504040204" pitchFamily="34" charset="0"/>
                <a:ea typeface="Tahoma" panose="020B0604030504040204" pitchFamily="34" charset="0"/>
                <a:cs typeface="Tahoma" panose="020B0604030504040204" pitchFamily="34" charset="0"/>
              </a:rPr>
              <a:t>Ғимарат</a:t>
            </a:r>
            <a:r>
              <a:rPr lang="ru-RU" sz="2800" b="1" i="1" dirty="0">
                <a:latin typeface="Tahoma" panose="020B0604030504040204" pitchFamily="34" charset="0"/>
                <a:ea typeface="Tahoma" panose="020B0604030504040204" pitchFamily="34" charset="0"/>
                <a:cs typeface="Tahoma" panose="020B0604030504040204" pitchFamily="34" charset="0"/>
              </a:rPr>
              <a:t> және </a:t>
            </a:r>
            <a:r>
              <a:rPr lang="ru-RU" sz="2800" b="1" i="1" dirty="0" err="1">
                <a:latin typeface="Tahoma" panose="020B0604030504040204" pitchFamily="34" charset="0"/>
                <a:ea typeface="Tahoma" panose="020B0604030504040204" pitchFamily="34" charset="0"/>
                <a:cs typeface="Tahoma" panose="020B0604030504040204" pitchFamily="34" charset="0"/>
              </a:rPr>
              <a:t>жабдық</a:t>
            </a:r>
            <a:r>
              <a:rPr lang="ru-RU" sz="2800" b="1" i="1" dirty="0">
                <a:latin typeface="Tahoma" panose="020B0604030504040204" pitchFamily="34" charset="0"/>
                <a:ea typeface="Tahoma" panose="020B0604030504040204" pitchFamily="34" charset="0"/>
                <a:cs typeface="Tahoma" panose="020B0604030504040204" pitchFamily="34" charset="0"/>
              </a:rPr>
              <a:t> </a:t>
            </a:r>
            <a:r>
              <a:rPr lang="ru-RU" sz="2800" b="1" i="1" dirty="0" err="1">
                <a:latin typeface="Tahoma" panose="020B0604030504040204" pitchFamily="34" charset="0"/>
                <a:ea typeface="Tahoma" panose="020B0604030504040204" pitchFamily="34" charset="0"/>
                <a:cs typeface="Tahoma" panose="020B0604030504040204" pitchFamily="34" charset="0"/>
              </a:rPr>
              <a:t>нысанының</a:t>
            </a:r>
            <a:r>
              <a:rPr lang="ru-RU" sz="2800" b="1" i="1" dirty="0">
                <a:latin typeface="Tahoma" panose="020B0604030504040204" pitchFamily="34" charset="0"/>
                <a:ea typeface="Tahoma" panose="020B0604030504040204" pitchFamily="34" charset="0"/>
                <a:cs typeface="Tahoma" panose="020B0604030504040204" pitchFamily="34" charset="0"/>
              </a:rPr>
              <a:t> </a:t>
            </a:r>
            <a:r>
              <a:rPr lang="ru-RU" sz="2800" b="1" i="1" dirty="0" err="1">
                <a:latin typeface="Tahoma" panose="020B0604030504040204" pitchFamily="34" charset="0"/>
                <a:ea typeface="Tahoma" panose="020B0604030504040204" pitchFamily="34" charset="0"/>
                <a:cs typeface="Tahoma" panose="020B0604030504040204" pitchFamily="34" charset="0"/>
              </a:rPr>
              <a:t>әділ</a:t>
            </a:r>
            <a:r>
              <a:rPr lang="ru-RU" sz="2800" b="1" i="1" dirty="0">
                <a:latin typeface="Tahoma" panose="020B0604030504040204" pitchFamily="34" charset="0"/>
                <a:ea typeface="Tahoma" panose="020B0604030504040204" pitchFamily="34" charset="0"/>
                <a:cs typeface="Tahoma" panose="020B0604030504040204" pitchFamily="34" charset="0"/>
              </a:rPr>
              <a:t> құны бағалау кезінде </a:t>
            </a:r>
            <a:r>
              <a:rPr lang="ru-RU" sz="2800" b="1" i="1" dirty="0" err="1">
                <a:latin typeface="Tahoma" panose="020B0604030504040204" pitchFamily="34" charset="0"/>
                <a:ea typeface="Tahoma" panose="020B0604030504040204" pitchFamily="34" charset="0"/>
                <a:cs typeface="Tahoma" panose="020B0604030504040204" pitchFamily="34" charset="0"/>
              </a:rPr>
              <a:t>анықталатын</a:t>
            </a:r>
            <a:r>
              <a:rPr lang="ru-RU" sz="2800" b="1" i="1" dirty="0">
                <a:latin typeface="Tahoma" panose="020B0604030504040204" pitchFamily="34" charset="0"/>
                <a:ea typeface="Tahoma" panose="020B0604030504040204" pitchFamily="34" charset="0"/>
                <a:cs typeface="Tahoma" panose="020B0604030504040204" pitchFamily="34" charset="0"/>
              </a:rPr>
              <a:t> олардың нарықтық құны болып табылады. </a:t>
            </a:r>
            <a:endParaRPr lang="ru-RU" sz="2800" i="1" dirty="0">
              <a:latin typeface="Times New Roman" panose="02020603050405020304" pitchFamily="18" charset="0"/>
              <a:cs typeface="Times New Roman" panose="02020603050405020304" pitchFamily="18" charset="0"/>
            </a:endParaRPr>
          </a:p>
        </p:txBody>
      </p:sp>
      <p:pic>
        <p:nvPicPr>
          <p:cNvPr id="4" name="Рисунок 3">
            <a:extLst>
              <a:ext uri="{FF2B5EF4-FFF2-40B4-BE49-F238E27FC236}">
                <a16:creationId xmlns:a16="http://schemas.microsoft.com/office/drawing/2014/main" id="{DE1C9F83-2053-C640-A0BA-36DB8E022F9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9629837" flipH="1">
            <a:off x="218016" y="4843649"/>
            <a:ext cx="1319502" cy="1191950"/>
          </a:xfrm>
          <a:prstGeom prst="rect">
            <a:avLst/>
          </a:prstGeom>
        </p:spPr>
      </p:pic>
      <p:pic>
        <p:nvPicPr>
          <p:cNvPr id="5" name="Picture 8" descr="https://egemen.kz/article_photo/1497505082_article_b_1500_.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334314">
            <a:off x="8054737" y="1954644"/>
            <a:ext cx="962457" cy="1083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59086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115616" y="274536"/>
            <a:ext cx="7822166" cy="5110112"/>
          </a:xfrm>
          <a:solidFill>
            <a:schemeClr val="tx1">
              <a:lumMod val="40000"/>
              <a:lumOff val="60000"/>
            </a:schemeClr>
          </a:solidFill>
        </p:spPr>
        <p:txBody>
          <a:bodyPr>
            <a:noAutofit/>
          </a:bodyPr>
          <a:lstStyle/>
          <a:p>
            <a:pPr marL="0" indent="0" algn="ctr">
              <a:buNone/>
            </a:pPr>
            <a:r>
              <a:rPr lang="ru-RU" sz="2800" b="1" dirty="0">
                <a:solidFill>
                  <a:schemeClr val="tx2"/>
                </a:solidFill>
                <a:latin typeface="Cambria Math" panose="02040503050406030204" pitchFamily="18" charset="0"/>
                <a:ea typeface="Cambria Math" panose="02040503050406030204" pitchFamily="18" charset="0"/>
                <a:cs typeface="Times New Roman" panose="02020603050405020304" pitchFamily="18" charset="0"/>
              </a:rPr>
              <a:t>Бақылау сұрақтары:</a:t>
            </a:r>
          </a:p>
          <a:p>
            <a:pPr marL="0" indent="0" algn="ctr">
              <a:buNone/>
            </a:pPr>
            <a:endParaRPr lang="ru-RU" sz="2800" b="1" dirty="0">
              <a:solidFill>
                <a:schemeClr val="tx2"/>
              </a:solidFill>
              <a:latin typeface="Cambria Math" panose="02040503050406030204" pitchFamily="18" charset="0"/>
              <a:ea typeface="Cambria Math" panose="02040503050406030204" pitchFamily="18" charset="0"/>
              <a:cs typeface="Times New Roman" panose="02020603050405020304" pitchFamily="18" charset="0"/>
            </a:endParaRPr>
          </a:p>
          <a:p>
            <a:pPr marL="0" indent="457200">
              <a:lnSpc>
                <a:spcPct val="100000"/>
              </a:lnSpc>
              <a:spcBef>
                <a:spcPts val="0"/>
              </a:spcBef>
              <a:buNone/>
            </a:pPr>
            <a:r>
              <a:rPr lang="ru-RU" sz="2800" b="1" dirty="0">
                <a:solidFill>
                  <a:schemeClr val="tx2"/>
                </a:solidFill>
                <a:latin typeface="Cambria Math" panose="02040503050406030204" pitchFamily="18" charset="0"/>
                <a:ea typeface="Cambria Math" panose="02040503050406030204" pitchFamily="18" charset="0"/>
                <a:cs typeface="Times New Roman" panose="02020603050405020304" pitchFamily="18" charset="0"/>
              </a:rPr>
              <a:t>1. М</a:t>
            </a:r>
            <a:r>
              <a:rPr lang="en-US" sz="2800" b="1" dirty="0">
                <a:solidFill>
                  <a:schemeClr val="tx2"/>
                </a:solidFill>
                <a:latin typeface="Cambria Math" panose="02040503050406030204" pitchFamily="18" charset="0"/>
                <a:ea typeface="Cambria Math" panose="02040503050406030204" pitchFamily="18" charset="0"/>
                <a:cs typeface="Times New Roman" panose="02020603050405020304" pitchFamily="18" charset="0"/>
              </a:rPr>
              <a:t>ə</a:t>
            </a:r>
            <a:r>
              <a:rPr lang="ru-RU" sz="2800" b="1" dirty="0" err="1">
                <a:solidFill>
                  <a:schemeClr val="tx2"/>
                </a:solidFill>
                <a:latin typeface="Cambria Math" panose="02040503050406030204" pitchFamily="18" charset="0"/>
                <a:ea typeface="Cambria Math" panose="02040503050406030204" pitchFamily="18" charset="0"/>
                <a:cs typeface="Times New Roman" panose="02020603050405020304" pitchFamily="18" charset="0"/>
              </a:rPr>
              <a:t>дени</a:t>
            </a:r>
            <a:r>
              <a:rPr lang="ru-RU" sz="2800" b="1" dirty="0">
                <a:solidFill>
                  <a:schemeClr val="tx2"/>
                </a:solidFill>
                <a:latin typeface="Cambria Math" panose="02040503050406030204" pitchFamily="18" charset="0"/>
                <a:ea typeface="Cambria Math" panose="02040503050406030204" pitchFamily="18" charset="0"/>
                <a:cs typeface="Times New Roman" panose="02020603050405020304" pitchFamily="18" charset="0"/>
              </a:rPr>
              <a:t> </a:t>
            </a:r>
            <a:r>
              <a:rPr lang="ru-RU" sz="2800" b="1" dirty="0" err="1">
                <a:solidFill>
                  <a:schemeClr val="tx2"/>
                </a:solidFill>
                <a:latin typeface="Cambria Math" panose="02040503050406030204" pitchFamily="18" charset="0"/>
                <a:ea typeface="Cambria Math" panose="02040503050406030204" pitchFamily="18" charset="0"/>
                <a:cs typeface="Times New Roman" panose="02020603050405020304" pitchFamily="18" charset="0"/>
              </a:rPr>
              <a:t>мұра</a:t>
            </a:r>
            <a:r>
              <a:rPr lang="ru-RU" sz="2800" b="1" dirty="0">
                <a:solidFill>
                  <a:schemeClr val="tx2"/>
                </a:solidFill>
                <a:latin typeface="Cambria Math" panose="02040503050406030204" pitchFamily="18" charset="0"/>
                <a:ea typeface="Cambria Math" panose="02040503050406030204" pitchFamily="18" charset="0"/>
                <a:cs typeface="Times New Roman" panose="02020603050405020304" pitchFamily="18" charset="0"/>
              </a:rPr>
              <a:t> </a:t>
            </a:r>
            <a:r>
              <a:rPr lang="ru-RU" sz="2800" b="1" dirty="0" err="1">
                <a:solidFill>
                  <a:schemeClr val="tx2"/>
                </a:solidFill>
                <a:latin typeface="Cambria Math" panose="02040503050406030204" pitchFamily="18" charset="0"/>
                <a:ea typeface="Cambria Math" panose="02040503050406030204" pitchFamily="18" charset="0"/>
                <a:cs typeface="Times New Roman" panose="02020603050405020304" pitchFamily="18" charset="0"/>
              </a:rPr>
              <a:t>активтеріне</a:t>
            </a:r>
            <a:r>
              <a:rPr lang="ru-RU" sz="2800" b="1" dirty="0">
                <a:solidFill>
                  <a:schemeClr val="tx2"/>
                </a:solidFill>
                <a:latin typeface="Cambria Math" panose="02040503050406030204" pitchFamily="18" charset="0"/>
                <a:ea typeface="Cambria Math" panose="02040503050406030204" pitchFamily="18" charset="0"/>
                <a:cs typeface="Times New Roman" panose="02020603050405020304" pitchFamily="18" charset="0"/>
              </a:rPr>
              <a:t> не жатады?</a:t>
            </a:r>
          </a:p>
          <a:p>
            <a:pPr marL="0" indent="457200">
              <a:lnSpc>
                <a:spcPct val="100000"/>
              </a:lnSpc>
              <a:spcBef>
                <a:spcPts val="0"/>
              </a:spcBef>
              <a:buNone/>
            </a:pPr>
            <a:r>
              <a:rPr lang="ru-RU" sz="2800" b="1" dirty="0">
                <a:solidFill>
                  <a:schemeClr val="tx2"/>
                </a:solidFill>
                <a:latin typeface="Cambria Math" panose="02040503050406030204" pitchFamily="18" charset="0"/>
                <a:ea typeface="Cambria Math" panose="02040503050406030204" pitchFamily="18" charset="0"/>
                <a:cs typeface="Times New Roman" panose="02020603050405020304" pitchFamily="18" charset="0"/>
              </a:rPr>
              <a:t>2. </a:t>
            </a:r>
            <a:r>
              <a:rPr lang="ru-RU" sz="2800" b="1" dirty="0" err="1">
                <a:solidFill>
                  <a:schemeClr val="tx2"/>
                </a:solidFill>
                <a:latin typeface="Cambria Math" panose="02040503050406030204" pitchFamily="18" charset="0"/>
                <a:ea typeface="Cambria Math" panose="02040503050406030204" pitchFamily="18" charset="0"/>
                <a:cs typeface="Times New Roman" panose="02020603050405020304" pitchFamily="18" charset="0"/>
              </a:rPr>
              <a:t>Инфрақұрылымдық</a:t>
            </a:r>
            <a:r>
              <a:rPr lang="ru-RU" sz="2800" b="1" dirty="0">
                <a:solidFill>
                  <a:schemeClr val="tx2"/>
                </a:solidFill>
                <a:latin typeface="Cambria Math" panose="02040503050406030204" pitchFamily="18" charset="0"/>
                <a:ea typeface="Cambria Math" panose="02040503050406030204" pitchFamily="18" charset="0"/>
                <a:cs typeface="Times New Roman" panose="02020603050405020304" pitchFamily="18" charset="0"/>
              </a:rPr>
              <a:t> </a:t>
            </a:r>
            <a:r>
              <a:rPr lang="ru-RU" sz="2800" b="1" dirty="0" err="1">
                <a:solidFill>
                  <a:schemeClr val="tx2"/>
                </a:solidFill>
                <a:latin typeface="Cambria Math" panose="02040503050406030204" pitchFamily="18" charset="0"/>
                <a:ea typeface="Cambria Math" panose="02040503050406030204" pitchFamily="18" charset="0"/>
                <a:cs typeface="Times New Roman" panose="02020603050405020304" pitchFamily="18" charset="0"/>
              </a:rPr>
              <a:t>активтерге</a:t>
            </a:r>
            <a:r>
              <a:rPr lang="ru-RU" sz="2800" b="1" dirty="0">
                <a:solidFill>
                  <a:schemeClr val="tx2"/>
                </a:solidFill>
                <a:latin typeface="Cambria Math" panose="02040503050406030204" pitchFamily="18" charset="0"/>
                <a:ea typeface="Cambria Math" panose="02040503050406030204" pitchFamily="18" charset="0"/>
                <a:cs typeface="Times New Roman" panose="02020603050405020304" pitchFamily="18" charset="0"/>
              </a:rPr>
              <a:t> не жатады?</a:t>
            </a:r>
          </a:p>
          <a:p>
            <a:pPr marL="0" indent="457200">
              <a:lnSpc>
                <a:spcPct val="100000"/>
              </a:lnSpc>
              <a:spcBef>
                <a:spcPts val="0"/>
              </a:spcBef>
              <a:buNone/>
            </a:pPr>
            <a:r>
              <a:rPr lang="ru-RU" sz="2800" b="1" dirty="0">
                <a:solidFill>
                  <a:schemeClr val="tx2"/>
                </a:solidFill>
                <a:latin typeface="Cambria Math" panose="02040503050406030204" pitchFamily="18" charset="0"/>
                <a:ea typeface="Cambria Math" panose="02040503050406030204" pitchFamily="18" charset="0"/>
                <a:cs typeface="Times New Roman" panose="02020603050405020304" pitchFamily="18" charset="0"/>
              </a:rPr>
              <a:t>3. </a:t>
            </a:r>
            <a:r>
              <a:rPr lang="ru-RU" sz="2800" b="1" dirty="0" err="1">
                <a:solidFill>
                  <a:schemeClr val="tx2"/>
                </a:solidFill>
                <a:latin typeface="Cambria Math" panose="02040503050406030204" pitchFamily="18" charset="0"/>
                <a:ea typeface="Cambria Math" panose="02040503050406030204" pitchFamily="18" charset="0"/>
                <a:cs typeface="Times New Roman" panose="02020603050405020304" pitchFamily="18" charset="0"/>
              </a:rPr>
              <a:t>Мойындау</a:t>
            </a:r>
            <a:r>
              <a:rPr lang="ru-RU" sz="2800" b="1" dirty="0">
                <a:solidFill>
                  <a:schemeClr val="tx2"/>
                </a:solidFill>
                <a:latin typeface="Cambria Math" panose="02040503050406030204" pitchFamily="18" charset="0"/>
                <a:ea typeface="Cambria Math" panose="02040503050406030204" pitchFamily="18" charset="0"/>
                <a:cs typeface="Times New Roman" panose="02020603050405020304" pitchFamily="18" charset="0"/>
              </a:rPr>
              <a:t> кезіндегі бағалау</a:t>
            </a:r>
          </a:p>
          <a:p>
            <a:pPr marL="0" indent="457200">
              <a:lnSpc>
                <a:spcPct val="100000"/>
              </a:lnSpc>
              <a:spcBef>
                <a:spcPts val="0"/>
              </a:spcBef>
              <a:buNone/>
            </a:pPr>
            <a:r>
              <a:rPr lang="ru-RU" sz="2800" b="1" dirty="0">
                <a:solidFill>
                  <a:schemeClr val="tx2"/>
                </a:solidFill>
                <a:latin typeface="Cambria Math" panose="02040503050406030204" pitchFamily="18" charset="0"/>
                <a:ea typeface="Cambria Math" panose="02040503050406030204" pitchFamily="18" charset="0"/>
                <a:cs typeface="Times New Roman" panose="02020603050405020304" pitchFamily="18" charset="0"/>
              </a:rPr>
              <a:t>4. </a:t>
            </a:r>
            <a:r>
              <a:rPr lang="ru-RU" sz="2800" b="1" dirty="0" err="1">
                <a:solidFill>
                  <a:schemeClr val="tx2"/>
                </a:solidFill>
                <a:latin typeface="Cambria Math" panose="02040503050406030204" pitchFamily="18" charset="0"/>
                <a:ea typeface="Cambria Math" panose="02040503050406030204" pitchFamily="18" charset="0"/>
                <a:cs typeface="Times New Roman" panose="02020603050405020304" pitchFamily="18" charset="0"/>
              </a:rPr>
              <a:t>Өтемпұлданатын</a:t>
            </a:r>
            <a:r>
              <a:rPr lang="ru-RU" sz="2800" b="1" dirty="0">
                <a:solidFill>
                  <a:schemeClr val="tx2"/>
                </a:solidFill>
                <a:latin typeface="Cambria Math" panose="02040503050406030204" pitchFamily="18" charset="0"/>
                <a:ea typeface="Cambria Math" panose="02040503050406030204" pitchFamily="18" charset="0"/>
                <a:cs typeface="Times New Roman" panose="02020603050405020304" pitchFamily="18" charset="0"/>
              </a:rPr>
              <a:t> құн ж</a:t>
            </a:r>
            <a:r>
              <a:rPr lang="en-US" sz="2800" b="1" dirty="0">
                <a:solidFill>
                  <a:schemeClr val="tx2"/>
                </a:solidFill>
                <a:latin typeface="Cambria Math" panose="02040503050406030204" pitchFamily="18" charset="0"/>
                <a:ea typeface="Cambria Math" panose="02040503050406030204" pitchFamily="18" charset="0"/>
                <a:cs typeface="Times New Roman" panose="02020603050405020304" pitchFamily="18" charset="0"/>
              </a:rPr>
              <a:t>ə</a:t>
            </a:r>
            <a:r>
              <a:rPr lang="ru-RU" sz="2800" b="1" dirty="0">
                <a:solidFill>
                  <a:schemeClr val="tx2"/>
                </a:solidFill>
                <a:latin typeface="Cambria Math" panose="02040503050406030204" pitchFamily="18" charset="0"/>
                <a:ea typeface="Cambria Math" panose="02040503050406030204" pitchFamily="18" charset="0"/>
                <a:cs typeface="Times New Roman" panose="02020603050405020304" pitchFamily="18" charset="0"/>
              </a:rPr>
              <a:t>не </a:t>
            </a:r>
            <a:r>
              <a:rPr lang="ru-RU" sz="2800" b="1" dirty="0" err="1">
                <a:solidFill>
                  <a:schemeClr val="tx2"/>
                </a:solidFill>
                <a:latin typeface="Cambria Math" panose="02040503050406030204" pitchFamily="18" charset="0"/>
                <a:ea typeface="Cambria Math" panose="02040503050406030204" pitchFamily="18" charset="0"/>
                <a:cs typeface="Times New Roman" panose="02020603050405020304" pitchFamily="18" charset="0"/>
              </a:rPr>
              <a:t>өтемпұлдау</a:t>
            </a:r>
            <a:r>
              <a:rPr lang="ru-RU" sz="2800" b="1" dirty="0">
                <a:solidFill>
                  <a:schemeClr val="tx2"/>
                </a:solidFill>
                <a:latin typeface="Cambria Math" panose="02040503050406030204" pitchFamily="18" charset="0"/>
                <a:ea typeface="Cambria Math" panose="02040503050406030204" pitchFamily="18" charset="0"/>
                <a:cs typeface="Times New Roman" panose="02020603050405020304" pitchFamily="18" charset="0"/>
              </a:rPr>
              <a:t> </a:t>
            </a:r>
            <a:r>
              <a:rPr lang="ru-RU" sz="2800" b="1" dirty="0" err="1">
                <a:solidFill>
                  <a:schemeClr val="tx2"/>
                </a:solidFill>
                <a:latin typeface="Cambria Math" panose="02040503050406030204" pitchFamily="18" charset="0"/>
                <a:ea typeface="Cambria Math" panose="02040503050406030204" pitchFamily="18" charset="0"/>
                <a:cs typeface="Times New Roman" panose="02020603050405020304" pitchFamily="18" charset="0"/>
              </a:rPr>
              <a:t>мерзімі</a:t>
            </a:r>
            <a:endParaRPr lang="ru-RU" sz="2800" b="1" dirty="0">
              <a:solidFill>
                <a:schemeClr val="tx2"/>
              </a:solidFill>
              <a:latin typeface="Cambria Math" panose="02040503050406030204" pitchFamily="18" charset="0"/>
              <a:ea typeface="Cambria Math" panose="02040503050406030204" pitchFamily="18" charset="0"/>
              <a:cs typeface="Times New Roman" panose="02020603050405020304" pitchFamily="18" charset="0"/>
            </a:endParaRPr>
          </a:p>
          <a:p>
            <a:pPr marL="0" indent="457200">
              <a:lnSpc>
                <a:spcPct val="100000"/>
              </a:lnSpc>
              <a:spcBef>
                <a:spcPts val="0"/>
              </a:spcBef>
              <a:buNone/>
            </a:pPr>
            <a:r>
              <a:rPr lang="ru-RU" sz="2800" b="1">
                <a:solidFill>
                  <a:schemeClr val="tx2"/>
                </a:solidFill>
                <a:latin typeface="Cambria Math" panose="02040503050406030204" pitchFamily="18" charset="0"/>
                <a:ea typeface="Cambria Math" panose="02040503050406030204" pitchFamily="18" charset="0"/>
                <a:cs typeface="Times New Roman" panose="02020603050405020304" pitchFamily="18" charset="0"/>
              </a:rPr>
              <a:t>5. Теңгерімнен</a:t>
            </a:r>
            <a:r>
              <a:rPr lang="ru-RU" sz="2800" b="1" dirty="0">
                <a:solidFill>
                  <a:schemeClr val="tx2"/>
                </a:solidFill>
                <a:latin typeface="Cambria Math" panose="02040503050406030204" pitchFamily="18" charset="0"/>
                <a:ea typeface="Cambria Math" panose="02040503050406030204" pitchFamily="18" charset="0"/>
                <a:cs typeface="Times New Roman" panose="02020603050405020304" pitchFamily="18" charset="0"/>
              </a:rPr>
              <a:t> </a:t>
            </a:r>
            <a:r>
              <a:rPr lang="ru-RU" sz="2800" b="1" dirty="0" err="1">
                <a:solidFill>
                  <a:schemeClr val="tx2"/>
                </a:solidFill>
                <a:latin typeface="Cambria Math" panose="02040503050406030204" pitchFamily="18" charset="0"/>
                <a:ea typeface="Cambria Math" panose="02040503050406030204" pitchFamily="18" charset="0"/>
                <a:cs typeface="Times New Roman" panose="02020603050405020304" pitchFamily="18" charset="0"/>
              </a:rPr>
              <a:t>есептен</a:t>
            </a:r>
            <a:r>
              <a:rPr lang="ru-RU" sz="2800" b="1" dirty="0">
                <a:solidFill>
                  <a:schemeClr val="tx2"/>
                </a:solidFill>
                <a:latin typeface="Cambria Math" panose="02040503050406030204" pitchFamily="18" charset="0"/>
                <a:ea typeface="Cambria Math" panose="02040503050406030204" pitchFamily="18" charset="0"/>
                <a:cs typeface="Times New Roman" panose="02020603050405020304" pitchFamily="18" charset="0"/>
              </a:rPr>
              <a:t> </a:t>
            </a:r>
            <a:r>
              <a:rPr lang="ru-RU" sz="2800" b="1" dirty="0" err="1">
                <a:solidFill>
                  <a:schemeClr val="tx2"/>
                </a:solidFill>
                <a:latin typeface="Cambria Math" panose="02040503050406030204" pitchFamily="18" charset="0"/>
                <a:ea typeface="Cambria Math" panose="02040503050406030204" pitchFamily="18" charset="0"/>
                <a:cs typeface="Times New Roman" panose="02020603050405020304" pitchFamily="18" charset="0"/>
              </a:rPr>
              <a:t>шығару</a:t>
            </a:r>
            <a:endParaRPr lang="ru-RU" sz="2800" b="1" dirty="0">
              <a:solidFill>
                <a:schemeClr val="tx2"/>
              </a:solidFill>
              <a:latin typeface="Cambria Math" panose="02040503050406030204" pitchFamily="18" charset="0"/>
              <a:ea typeface="Cambria Math" panose="02040503050406030204" pitchFamily="18" charset="0"/>
              <a:cs typeface="Times New Roman" panose="02020603050405020304" pitchFamily="18" charset="0"/>
            </a:endParaRPr>
          </a:p>
        </p:txBody>
      </p:sp>
      <p:pic>
        <p:nvPicPr>
          <p:cNvPr id="5" name="Рисунок 11">
            <a:extLst>
              <a:ext uri="{FF2B5EF4-FFF2-40B4-BE49-F238E27FC236}">
                <a16:creationId xmlns:a16="http://schemas.microsoft.com/office/drawing/2014/main" id="{CAF68892-5F75-D441-9C36-3A427AAF314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4049334">
            <a:off x="361826" y="-111073"/>
            <a:ext cx="1507578" cy="1594494"/>
          </a:xfrm>
          <a:prstGeom prst="rect">
            <a:avLst/>
          </a:prstGeom>
        </p:spPr>
      </p:pic>
      <p:pic>
        <p:nvPicPr>
          <p:cNvPr id="6" name="Рисунок 14">
            <a:extLst>
              <a:ext uri="{FF2B5EF4-FFF2-40B4-BE49-F238E27FC236}">
                <a16:creationId xmlns:a16="http://schemas.microsoft.com/office/drawing/2014/main" id="{3266DF33-A2F5-9249-A059-AD10685ECB0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94" y="4399121"/>
            <a:ext cx="1557470" cy="2467033"/>
          </a:xfrm>
          <a:prstGeom prst="rect">
            <a:avLst/>
          </a:prstGeom>
        </p:spPr>
      </p:pic>
    </p:spTree>
    <p:extLst>
      <p:ext uri="{BB962C8B-B14F-4D97-AF65-F5344CB8AC3E}">
        <p14:creationId xmlns:p14="http://schemas.microsoft.com/office/powerpoint/2010/main" val="3906438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226" y="2564904"/>
            <a:ext cx="9119773" cy="1397000"/>
          </a:xfrm>
        </p:spPr>
        <p:txBody>
          <a:bodyPr>
            <a:prstTxWarp prst="textTriangle">
              <a:avLst/>
            </a:prstTxWarp>
            <a:noAutofit/>
            <a:scene3d>
              <a:camera prst="orthographicFront"/>
              <a:lightRig rig="threePt" dir="t"/>
            </a:scene3d>
            <a:sp3d>
              <a:bevelT w="127000" h="203200"/>
              <a:bevelB w="127000" h="203200"/>
            </a:sp3d>
          </a:bodyPr>
          <a:lstStyle/>
          <a:p>
            <a:pPr algn="ctr">
              <a:lnSpc>
                <a:spcPct val="100000"/>
              </a:lnSpc>
            </a:pPr>
            <a:r>
              <a:rPr lang="kk-KZ" sz="6500" b="1" dirty="0"/>
              <a:t>НАЗАРЛАРЫҢЫЗҒА РАХМЕТ!!!</a:t>
            </a:r>
            <a:endParaRPr lang="ru-RU" sz="6500" b="1" dirty="0"/>
          </a:p>
        </p:txBody>
      </p:sp>
      <p:pic>
        <p:nvPicPr>
          <p:cNvPr id="4" name="Рисунок 3">
            <a:extLst>
              <a:ext uri="{FF2B5EF4-FFF2-40B4-BE49-F238E27FC236}">
                <a16:creationId xmlns:a16="http://schemas.microsoft.com/office/drawing/2014/main" id="{82849F9C-47B0-A341-A228-9CE2CBFD6B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76357" y="5055884"/>
            <a:ext cx="2809875" cy="1619250"/>
          </a:xfrm>
          <a:prstGeom prst="rect">
            <a:avLst/>
          </a:prstGeom>
        </p:spPr>
      </p:pic>
      <p:pic>
        <p:nvPicPr>
          <p:cNvPr id="3" name="Рисунок 2">
            <a:extLst>
              <a:ext uri="{FF2B5EF4-FFF2-40B4-BE49-F238E27FC236}">
                <a16:creationId xmlns:a16="http://schemas.microsoft.com/office/drawing/2014/main" id="{0BE9AAE8-9BC8-6445-A3BB-5BF362E914C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2950" y="4946942"/>
            <a:ext cx="2302605" cy="172819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theme/theme1.xml><?xml version="1.0" encoding="utf-8"?>
<a:theme xmlns:a="http://schemas.openxmlformats.org/drawingml/2006/main" name="Тема2">
  <a:themeElements>
    <a:clrScheme name="Books_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Аптека">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extLst>
    <a:ext uri="{05A4C25C-085E-4340-85A3-A5531E510DB2}">
      <thm15:themeFamily xmlns:thm15="http://schemas.microsoft.com/office/thememl/2012/main" name="Office_9412013_TF02787940_TF02787940.potx" id="{BDCEC835-C025-45C0-8AD5-9D778732CF6A}" vid="{4E9A813A-BC9F-4772-8185-0F17D630CF68}"/>
    </a:ext>
  </a:extLst>
</a:theme>
</file>

<file path=docProps/app.xml><?xml version="1.0" encoding="utf-8"?>
<Properties xmlns="http://schemas.openxmlformats.org/officeDocument/2006/extended-properties" xmlns:vt="http://schemas.openxmlformats.org/officeDocument/2006/docPropsVTypes">
  <Template>Тема2</Template>
  <TotalTime>1278</TotalTime>
  <Words>350</Words>
  <Application>Microsoft Office PowerPoint</Application>
  <PresentationFormat>Экран (4:3)</PresentationFormat>
  <Paragraphs>36</Paragraphs>
  <Slides>9</Slides>
  <Notes>0</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9</vt:i4>
      </vt:variant>
    </vt:vector>
  </HeadingPairs>
  <TitlesOfParts>
    <vt:vector size="17" baseType="lpstr">
      <vt:lpstr>Aptos Black</vt:lpstr>
      <vt:lpstr>Arial</vt:lpstr>
      <vt:lpstr>Book Antiqua</vt:lpstr>
      <vt:lpstr>Cambria Math</vt:lpstr>
      <vt:lpstr>Century Gothic</vt:lpstr>
      <vt:lpstr>Tahoma</vt:lpstr>
      <vt:lpstr>Times New Roman</vt:lpstr>
      <vt:lpstr>Тема2</vt:lpstr>
      <vt:lpstr>Презентация PowerPoint</vt:lpstr>
      <vt:lpstr>Жоспар</vt:lpstr>
      <vt:lpstr>Презентация PowerPoint</vt:lpstr>
      <vt:lpstr>Презентация PowerPoint</vt:lpstr>
      <vt:lpstr> </vt:lpstr>
      <vt:lpstr>Презентация PowerPoint</vt:lpstr>
      <vt:lpstr>Презентация PowerPoint</vt:lpstr>
      <vt:lpstr>Презентация PowerPoint</vt:lpstr>
      <vt:lpstr>НАЗАРЛАРЫҢЫЗҒА РАХМЕТ!!!</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Л.Н.Гумилев атындағы Еуразия ұлттық университеті</dc:title>
  <dc:creator>ww</dc:creator>
  <cp:lastModifiedBy>Тажикенова Сапия Каргабаевна</cp:lastModifiedBy>
  <cp:revision>96</cp:revision>
  <dcterms:created xsi:type="dcterms:W3CDTF">2017-04-22T08:22:54Z</dcterms:created>
  <dcterms:modified xsi:type="dcterms:W3CDTF">2024-10-29T12:53:05Z</dcterms:modified>
</cp:coreProperties>
</file>