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1" r:id="rId4"/>
    <p:sldId id="263" r:id="rId5"/>
    <p:sldId id="262" r:id="rId6"/>
    <p:sldId id="268" r:id="rId7"/>
    <p:sldId id="297" r:id="rId8"/>
    <p:sldId id="296" r:id="rId9"/>
    <p:sldId id="298" r:id="rId10"/>
    <p:sldId id="275" r:id="rId11"/>
  </p:sldIdLst>
  <p:sldSz cx="9144000" cy="5143500" type="screen16x9"/>
  <p:notesSz cx="6858000" cy="9144000"/>
  <p:embeddedFontLst>
    <p:embeddedFont>
      <p:font typeface="Archivo Black" panose="020B0604020202020204" charset="0"/>
      <p:regular r:id="rId13"/>
    </p:embeddedFon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Nunito Light" pitchFamily="2" charset="-52"/>
      <p:regular r:id="rId18"/>
      <p:italic r:id="rId19"/>
    </p:embeddedFont>
    <p:embeddedFont>
      <p:font typeface="Raleway" pitchFamily="2" charset="-52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BF5"/>
    <a:srgbClr val="B8B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8F522-0B9B-4A95-9A95-ED2F5D656FB9}" v="12" dt="2023-10-30T09:23:23.908"/>
  </p1510:revLst>
</p1510:revInfo>
</file>

<file path=ppt/tableStyles.xml><?xml version="1.0" encoding="utf-8"?>
<a:tblStyleLst xmlns:a="http://schemas.openxmlformats.org/drawingml/2006/main" def="{DD7E2D05-EBF4-4D8F-AF8B-22D36B779273}">
  <a:tblStyle styleId="{DD7E2D05-EBF4-4D8F-AF8B-22D36B7792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A7C6E2-8275-4E9B-910E-277B0A05D53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сен Шакизада Қайрошқызы" userId="3ce74a5a-7074-4791-b384-f2d173bb6290" providerId="ADAL" clId="{AA18F522-0B9B-4A95-9A95-ED2F5D656FB9}"/>
    <pc:docChg chg="undo custSel addSld delSld modSld delMainMaster">
      <pc:chgData name="Есен Шакизада Қайрошқызы" userId="3ce74a5a-7074-4791-b384-f2d173bb6290" providerId="ADAL" clId="{AA18F522-0B9B-4A95-9A95-ED2F5D656FB9}" dt="2023-10-31T18:05:32.889" v="190" actId="404"/>
      <pc:docMkLst>
        <pc:docMk/>
      </pc:docMkLst>
      <pc:sldChg chg="addSp delSp modSp mod">
        <pc:chgData name="Есен Шакизада Қайрошқызы" userId="3ce74a5a-7074-4791-b384-f2d173bb6290" providerId="ADAL" clId="{AA18F522-0B9B-4A95-9A95-ED2F5D656FB9}" dt="2023-10-30T09:21:28.304" v="104" actId="21"/>
        <pc:sldMkLst>
          <pc:docMk/>
          <pc:sldMk cId="0" sldId="256"/>
        </pc:sldMkLst>
        <pc:spChg chg="add del mod">
          <ac:chgData name="Есен Шакизада Қайрошқызы" userId="3ce74a5a-7074-4791-b384-f2d173bb6290" providerId="ADAL" clId="{AA18F522-0B9B-4A95-9A95-ED2F5D656FB9}" dt="2023-10-30T09:21:28.304" v="104" actId="21"/>
          <ac:spMkLst>
            <pc:docMk/>
            <pc:sldMk cId="0" sldId="256"/>
            <ac:spMk id="3" creationId="{6EBF8594-3811-6FC7-528F-289891D04B05}"/>
          </ac:spMkLst>
        </pc:spChg>
        <pc:spChg chg="del">
          <ac:chgData name="Есен Шакизада Қайрошқызы" userId="3ce74a5a-7074-4791-b384-f2d173bb6290" providerId="ADAL" clId="{AA18F522-0B9B-4A95-9A95-ED2F5D656FB9}" dt="2023-10-30T09:21:25.751" v="103" actId="21"/>
          <ac:spMkLst>
            <pc:docMk/>
            <pc:sldMk cId="0" sldId="256"/>
            <ac:spMk id="508" creationId="{00000000-0000-0000-0000-000000000000}"/>
          </ac:spMkLst>
        </pc:spChg>
      </pc:sldChg>
      <pc:sldChg chg="del">
        <pc:chgData name="Есен Шакизада Қайрошқызы" userId="3ce74a5a-7074-4791-b384-f2d173bb6290" providerId="ADAL" clId="{AA18F522-0B9B-4A95-9A95-ED2F5D656FB9}" dt="2023-10-30T09:24:09.788" v="154" actId="47"/>
        <pc:sldMkLst>
          <pc:docMk/>
          <pc:sldMk cId="0" sldId="257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7.362" v="153" actId="47"/>
        <pc:sldMkLst>
          <pc:docMk/>
          <pc:sldMk cId="0" sldId="258"/>
        </pc:sldMkLst>
      </pc:sldChg>
      <pc:sldChg chg="addSp delSp modSp mod">
        <pc:chgData name="Есен Шакизада Қайрошқызы" userId="3ce74a5a-7074-4791-b384-f2d173bb6290" providerId="ADAL" clId="{AA18F522-0B9B-4A95-9A95-ED2F5D656FB9}" dt="2023-10-30T09:23:49.609" v="121" actId="1076"/>
        <pc:sldMkLst>
          <pc:docMk/>
          <pc:sldMk cId="0" sldId="259"/>
        </pc:sldMkLst>
        <pc:spChg chg="add del mod">
          <ac:chgData name="Есен Шакизада Қайрошқызы" userId="3ce74a5a-7074-4791-b384-f2d173bb6290" providerId="ADAL" clId="{AA18F522-0B9B-4A95-9A95-ED2F5D656FB9}" dt="2023-10-30T09:23:29.649" v="115" actId="21"/>
          <ac:spMkLst>
            <pc:docMk/>
            <pc:sldMk cId="0" sldId="259"/>
            <ac:spMk id="6" creationId="{7C1C830F-FD16-2EF2-8827-8EBBB3424FD4}"/>
          </ac:spMkLst>
        </pc:spChg>
        <pc:picChg chg="del">
          <ac:chgData name="Есен Шакизада Қайрошқызы" userId="3ce74a5a-7074-4791-b384-f2d173bb6290" providerId="ADAL" clId="{AA18F522-0B9B-4A95-9A95-ED2F5D656FB9}" dt="2023-10-30T09:22:46.270" v="106" actId="478"/>
          <ac:picMkLst>
            <pc:docMk/>
            <pc:sldMk cId="0" sldId="259"/>
            <ac:picMk id="2" creationId="{9935EA6B-5E64-2CC7-EB39-91657E98B895}"/>
          </ac:picMkLst>
        </pc:picChg>
        <pc:picChg chg="add mod">
          <ac:chgData name="Есен Шакизада Қайрошқызы" userId="3ce74a5a-7074-4791-b384-f2d173bb6290" providerId="ADAL" clId="{AA18F522-0B9B-4A95-9A95-ED2F5D656FB9}" dt="2023-10-30T09:23:49.609" v="121" actId="1076"/>
          <ac:picMkLst>
            <pc:docMk/>
            <pc:sldMk cId="0" sldId="259"/>
            <ac:picMk id="3" creationId="{DA6088B7-2610-30EC-8947-5566B702C0CD}"/>
          </ac:picMkLst>
        </pc:picChg>
        <pc:picChg chg="add mod">
          <ac:chgData name="Есен Шакизада Қайрошқызы" userId="3ce74a5a-7074-4791-b384-f2d173bb6290" providerId="ADAL" clId="{AA18F522-0B9B-4A95-9A95-ED2F5D656FB9}" dt="2023-10-30T09:23:43.664" v="119" actId="1076"/>
          <ac:picMkLst>
            <pc:docMk/>
            <pc:sldMk cId="0" sldId="259"/>
            <ac:picMk id="4" creationId="{23345919-3096-D3A3-AC8B-CC046479FA83}"/>
          </ac:picMkLst>
        </pc:picChg>
        <pc:picChg chg="del">
          <ac:chgData name="Есен Шакизада Қайрошқызы" userId="3ce74a5a-7074-4791-b384-f2d173bb6290" providerId="ADAL" clId="{AA18F522-0B9B-4A95-9A95-ED2F5D656FB9}" dt="2023-10-30T09:23:25.221" v="114" actId="478"/>
          <ac:picMkLst>
            <pc:docMk/>
            <pc:sldMk cId="0" sldId="259"/>
            <ac:picMk id="557" creationId="{00000000-0000-0000-0000-000000000000}"/>
          </ac:picMkLst>
        </pc:picChg>
      </pc:sldChg>
      <pc:sldChg chg="del">
        <pc:chgData name="Есен Шакизада Қайрошқызы" userId="3ce74a5a-7074-4791-b384-f2d173bb6290" providerId="ADAL" clId="{AA18F522-0B9B-4A95-9A95-ED2F5D656FB9}" dt="2023-10-30T09:24:06.566" v="152" actId="47"/>
        <pc:sldMkLst>
          <pc:docMk/>
          <pc:sldMk cId="0" sldId="260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6.236" v="151" actId="47"/>
        <pc:sldMkLst>
          <pc:docMk/>
          <pc:sldMk cId="0" sldId="264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5.123" v="150" actId="47"/>
        <pc:sldMkLst>
          <pc:docMk/>
          <pc:sldMk cId="0" sldId="265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4.533" v="149" actId="47"/>
        <pc:sldMkLst>
          <pc:docMk/>
          <pc:sldMk cId="0" sldId="266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4.163" v="148" actId="47"/>
        <pc:sldMkLst>
          <pc:docMk/>
          <pc:sldMk cId="0" sldId="267"/>
        </pc:sldMkLst>
      </pc:sldChg>
      <pc:sldChg chg="modSp mod">
        <pc:chgData name="Есен Шакизада Қайрошқызы" userId="3ce74a5a-7074-4791-b384-f2d173bb6290" providerId="ADAL" clId="{AA18F522-0B9B-4A95-9A95-ED2F5D656FB9}" dt="2023-10-30T09:19:47.620" v="84" actId="1076"/>
        <pc:sldMkLst>
          <pc:docMk/>
          <pc:sldMk cId="0" sldId="268"/>
        </pc:sldMkLst>
        <pc:spChg chg="mod">
          <ac:chgData name="Есен Шакизада Қайрошқызы" userId="3ce74a5a-7074-4791-b384-f2d173bb6290" providerId="ADAL" clId="{AA18F522-0B9B-4A95-9A95-ED2F5D656FB9}" dt="2023-10-30T09:19:03.494" v="63" actId="113"/>
          <ac:spMkLst>
            <pc:docMk/>
            <pc:sldMk cId="0" sldId="268"/>
            <ac:spMk id="705" creationId="{00000000-0000-0000-0000-000000000000}"/>
          </ac:spMkLst>
        </pc:spChg>
        <pc:graphicFrameChg chg="mod modGraphic">
          <ac:chgData name="Есен Шакизада Қайрошқызы" userId="3ce74a5a-7074-4791-b384-f2d173bb6290" providerId="ADAL" clId="{AA18F522-0B9B-4A95-9A95-ED2F5D656FB9}" dt="2023-10-30T09:19:47.620" v="84" actId="1076"/>
          <ac:graphicFrameMkLst>
            <pc:docMk/>
            <pc:sldMk cId="0" sldId="268"/>
            <ac:graphicFrameMk id="2" creationId="{2A7B7032-7AE1-101B-E26C-D236473D4519}"/>
          </ac:graphicFrameMkLst>
        </pc:graphicFrameChg>
      </pc:sldChg>
      <pc:sldChg chg="del">
        <pc:chgData name="Есен Шакизада Қайрошқызы" userId="3ce74a5a-7074-4791-b384-f2d173bb6290" providerId="ADAL" clId="{AA18F522-0B9B-4A95-9A95-ED2F5D656FB9}" dt="2023-10-30T09:24:03.879" v="147" actId="47"/>
        <pc:sldMkLst>
          <pc:docMk/>
          <pc:sldMk cId="0" sldId="269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3.543" v="146" actId="47"/>
        <pc:sldMkLst>
          <pc:docMk/>
          <pc:sldMk cId="0" sldId="270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3.337" v="145" actId="47"/>
        <pc:sldMkLst>
          <pc:docMk/>
          <pc:sldMk cId="0" sldId="271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3.182" v="144" actId="47"/>
        <pc:sldMkLst>
          <pc:docMk/>
          <pc:sldMk cId="0" sldId="272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2.661" v="143" actId="47"/>
        <pc:sldMkLst>
          <pc:docMk/>
          <pc:sldMk cId="0" sldId="273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2.391" v="142" actId="47"/>
        <pc:sldMkLst>
          <pc:docMk/>
          <pc:sldMk cId="0" sldId="274"/>
        </pc:sldMkLst>
      </pc:sldChg>
      <pc:sldChg chg="modSp add del mod">
        <pc:chgData name="Есен Шакизада Қайрошқызы" userId="3ce74a5a-7074-4791-b384-f2d173bb6290" providerId="ADAL" clId="{AA18F522-0B9B-4A95-9A95-ED2F5D656FB9}" dt="2023-10-31T18:05:32.889" v="190" actId="404"/>
        <pc:sldMkLst>
          <pc:docMk/>
          <pc:sldMk cId="0" sldId="275"/>
        </pc:sldMkLst>
        <pc:spChg chg="mod">
          <ac:chgData name="Есен Шакизада Қайрошқызы" userId="3ce74a5a-7074-4791-b384-f2d173bb6290" providerId="ADAL" clId="{AA18F522-0B9B-4A95-9A95-ED2F5D656FB9}" dt="2023-10-31T18:05:32.889" v="190" actId="404"/>
          <ac:spMkLst>
            <pc:docMk/>
            <pc:sldMk cId="0" sldId="275"/>
            <ac:spMk id="852" creationId="{00000000-0000-0000-0000-000000000000}"/>
          </ac:spMkLst>
        </pc:spChg>
      </pc:sldChg>
      <pc:sldChg chg="del">
        <pc:chgData name="Есен Шакизада Қайрошқызы" userId="3ce74a5a-7074-4791-b384-f2d173bb6290" providerId="ADAL" clId="{AA18F522-0B9B-4A95-9A95-ED2F5D656FB9}" dt="2023-10-30T09:24:01.989" v="141" actId="47"/>
        <pc:sldMkLst>
          <pc:docMk/>
          <pc:sldMk cId="0" sldId="276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1.738" v="140" actId="47"/>
        <pc:sldMkLst>
          <pc:docMk/>
          <pc:sldMk cId="0" sldId="277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1.406" v="139" actId="47"/>
        <pc:sldMkLst>
          <pc:docMk/>
          <pc:sldMk cId="0" sldId="278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0.804" v="138" actId="47"/>
        <pc:sldMkLst>
          <pc:docMk/>
          <pc:sldMk cId="0" sldId="279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0.136" v="137" actId="47"/>
        <pc:sldMkLst>
          <pc:docMk/>
          <pc:sldMk cId="0" sldId="280"/>
        </pc:sldMkLst>
      </pc:sldChg>
      <pc:sldChg chg="del">
        <pc:chgData name="Есен Шакизада Қайрошқызы" userId="3ce74a5a-7074-4791-b384-f2d173bb6290" providerId="ADAL" clId="{AA18F522-0B9B-4A95-9A95-ED2F5D656FB9}" dt="2023-10-30T09:24:00.094" v="136" actId="47"/>
        <pc:sldMkLst>
          <pc:docMk/>
          <pc:sldMk cId="0" sldId="281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9.580" v="135" actId="47"/>
        <pc:sldMkLst>
          <pc:docMk/>
          <pc:sldMk cId="0" sldId="282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9.515" v="134" actId="47"/>
        <pc:sldMkLst>
          <pc:docMk/>
          <pc:sldMk cId="0" sldId="283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9.206" v="133" actId="47"/>
        <pc:sldMkLst>
          <pc:docMk/>
          <pc:sldMk cId="0" sldId="284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8.452" v="132" actId="47"/>
        <pc:sldMkLst>
          <pc:docMk/>
          <pc:sldMk cId="0" sldId="285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8.097" v="131" actId="47"/>
        <pc:sldMkLst>
          <pc:docMk/>
          <pc:sldMk cId="0" sldId="286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7.672" v="130" actId="47"/>
        <pc:sldMkLst>
          <pc:docMk/>
          <pc:sldMk cId="0" sldId="287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7.056" v="129" actId="47"/>
        <pc:sldMkLst>
          <pc:docMk/>
          <pc:sldMk cId="0" sldId="288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6.875" v="128" actId="47"/>
        <pc:sldMkLst>
          <pc:docMk/>
          <pc:sldMk cId="0" sldId="289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6.715" v="127" actId="47"/>
        <pc:sldMkLst>
          <pc:docMk/>
          <pc:sldMk cId="0" sldId="290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6.577" v="126" actId="47"/>
        <pc:sldMkLst>
          <pc:docMk/>
          <pc:sldMk cId="0" sldId="291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6.424" v="125" actId="47"/>
        <pc:sldMkLst>
          <pc:docMk/>
          <pc:sldMk cId="0" sldId="292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6.241" v="124" actId="47"/>
        <pc:sldMkLst>
          <pc:docMk/>
          <pc:sldMk cId="0" sldId="293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6.024" v="123" actId="47"/>
        <pc:sldMkLst>
          <pc:docMk/>
          <pc:sldMk cId="0" sldId="294"/>
        </pc:sldMkLst>
      </pc:sldChg>
      <pc:sldChg chg="del">
        <pc:chgData name="Есен Шакизада Қайрошқызы" userId="3ce74a5a-7074-4791-b384-f2d173bb6290" providerId="ADAL" clId="{AA18F522-0B9B-4A95-9A95-ED2F5D656FB9}" dt="2023-10-30T09:23:55.656" v="122" actId="47"/>
        <pc:sldMkLst>
          <pc:docMk/>
          <pc:sldMk cId="0" sldId="295"/>
        </pc:sldMkLst>
      </pc:sldChg>
      <pc:sldChg chg="modSp mod">
        <pc:chgData name="Есен Шакизада Қайрошқызы" userId="3ce74a5a-7074-4791-b384-f2d173bb6290" providerId="ADAL" clId="{AA18F522-0B9B-4A95-9A95-ED2F5D656FB9}" dt="2023-10-30T09:21:09.414" v="102"/>
        <pc:sldMkLst>
          <pc:docMk/>
          <pc:sldMk cId="574378894" sldId="296"/>
        </pc:sldMkLst>
        <pc:spChg chg="mod">
          <ac:chgData name="Есен Шакизада Қайрошқызы" userId="3ce74a5a-7074-4791-b384-f2d173bb6290" providerId="ADAL" clId="{AA18F522-0B9B-4A95-9A95-ED2F5D656FB9}" dt="2023-10-30T09:20:23.403" v="88" actId="113"/>
          <ac:spMkLst>
            <pc:docMk/>
            <pc:sldMk cId="574378894" sldId="296"/>
            <ac:spMk id="705" creationId="{00000000-0000-0000-0000-000000000000}"/>
          </ac:spMkLst>
        </pc:spChg>
        <pc:graphicFrameChg chg="mod">
          <ac:chgData name="Есен Шакизада Қайрошқызы" userId="3ce74a5a-7074-4791-b384-f2d173bb6290" providerId="ADAL" clId="{AA18F522-0B9B-4A95-9A95-ED2F5D656FB9}" dt="2023-10-30T09:21:09.414" v="102"/>
          <ac:graphicFrameMkLst>
            <pc:docMk/>
            <pc:sldMk cId="574378894" sldId="296"/>
            <ac:graphicFrameMk id="2" creationId="{2A7B7032-7AE1-101B-E26C-D236473D4519}"/>
          </ac:graphicFrameMkLst>
        </pc:graphicFrameChg>
      </pc:sldChg>
      <pc:sldChg chg="modSp mod">
        <pc:chgData name="Есен Шакизада Қайрошқызы" userId="3ce74a5a-7074-4791-b384-f2d173bb6290" providerId="ADAL" clId="{AA18F522-0B9B-4A95-9A95-ED2F5D656FB9}" dt="2023-10-30T09:20:38.617" v="99" actId="20577"/>
        <pc:sldMkLst>
          <pc:docMk/>
          <pc:sldMk cId="3240202203" sldId="297"/>
        </pc:sldMkLst>
        <pc:spChg chg="mod">
          <ac:chgData name="Есен Шакизада Қайрошқызы" userId="3ce74a5a-7074-4791-b384-f2d173bb6290" providerId="ADAL" clId="{AA18F522-0B9B-4A95-9A95-ED2F5D656FB9}" dt="2023-10-30T09:19:13.889" v="65" actId="113"/>
          <ac:spMkLst>
            <pc:docMk/>
            <pc:sldMk cId="3240202203" sldId="297"/>
            <ac:spMk id="705" creationId="{00000000-0000-0000-0000-000000000000}"/>
          </ac:spMkLst>
        </pc:spChg>
        <pc:graphicFrameChg chg="mod modGraphic">
          <ac:chgData name="Есен Шакизада Қайрошқызы" userId="3ce74a5a-7074-4791-b384-f2d173bb6290" providerId="ADAL" clId="{AA18F522-0B9B-4A95-9A95-ED2F5D656FB9}" dt="2023-10-30T09:20:38.617" v="99" actId="20577"/>
          <ac:graphicFrameMkLst>
            <pc:docMk/>
            <pc:sldMk cId="3240202203" sldId="297"/>
            <ac:graphicFrameMk id="2" creationId="{2A7B7032-7AE1-101B-E26C-D236473D4519}"/>
          </ac:graphicFrameMkLst>
        </pc:graphicFrameChg>
      </pc:sldChg>
      <pc:sldChg chg="add del">
        <pc:chgData name="Есен Шакизада Қайрошқызы" userId="3ce74a5a-7074-4791-b384-f2d173bb6290" providerId="ADAL" clId="{AA18F522-0B9B-4A95-9A95-ED2F5D656FB9}" dt="2023-10-30T09:24:15.267" v="157" actId="47"/>
        <pc:sldMkLst>
          <pc:docMk/>
          <pc:sldMk cId="196666136" sldId="298"/>
        </pc:sldMkLst>
      </pc:sldChg>
      <pc:sldMasterChg chg="addSldLayout delSldLayout">
        <pc:chgData name="Есен Шакизада Қайрошқызы" userId="3ce74a5a-7074-4791-b384-f2d173bb6290" providerId="ADAL" clId="{AA18F522-0B9B-4A95-9A95-ED2F5D656FB9}" dt="2023-10-30T09:24:15.910" v="158" actId="47"/>
        <pc:sldMasterMkLst>
          <pc:docMk/>
          <pc:sldMasterMk cId="0" sldId="2147483672"/>
        </pc:sldMasterMkLst>
        <pc:sldLayoutChg chg="del">
          <pc:chgData name="Есен Шакизада Қайрошқызы" userId="3ce74a5a-7074-4791-b384-f2d173bb6290" providerId="ADAL" clId="{AA18F522-0B9B-4A95-9A95-ED2F5D656FB9}" dt="2023-10-30T09:24:06.566" v="152" actId="47"/>
          <pc:sldLayoutMkLst>
            <pc:docMk/>
            <pc:sldMasterMk cId="0" sldId="2147483672"/>
            <pc:sldLayoutMk cId="0" sldId="2147483649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1.989" v="141" actId="47"/>
          <pc:sldLayoutMkLst>
            <pc:docMk/>
            <pc:sldMasterMk cId="0" sldId="2147483672"/>
            <pc:sldLayoutMk cId="0" sldId="2147483650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9.788" v="154" actId="47"/>
          <pc:sldLayoutMkLst>
            <pc:docMk/>
            <pc:sldMasterMk cId="0" sldId="2147483672"/>
            <pc:sldLayoutMk cId="0" sldId="2147483652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4.533" v="149" actId="47"/>
          <pc:sldLayoutMkLst>
            <pc:docMk/>
            <pc:sldMasterMk cId="0" sldId="2147483672"/>
            <pc:sldLayoutMk cId="0" sldId="2147483657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7.362" v="153" actId="47"/>
          <pc:sldLayoutMkLst>
            <pc:docMk/>
            <pc:sldMasterMk cId="0" sldId="2147483672"/>
            <pc:sldLayoutMk cId="0" sldId="2147483659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3.879" v="147" actId="47"/>
          <pc:sldLayoutMkLst>
            <pc:docMk/>
            <pc:sldMasterMk cId="0" sldId="2147483672"/>
            <pc:sldLayoutMk cId="0" sldId="2147483660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6.236" v="151" actId="47"/>
          <pc:sldLayoutMkLst>
            <pc:docMk/>
            <pc:sldMasterMk cId="0" sldId="2147483672"/>
            <pc:sldLayoutMk cId="0" sldId="2147483663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5.123" v="150" actId="47"/>
          <pc:sldLayoutMkLst>
            <pc:docMk/>
            <pc:sldMasterMk cId="0" sldId="2147483672"/>
            <pc:sldLayoutMk cId="0" sldId="2147483664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4.163" v="148" actId="47"/>
          <pc:sldLayoutMkLst>
            <pc:docMk/>
            <pc:sldMasterMk cId="0" sldId="2147483672"/>
            <pc:sldLayoutMk cId="0" sldId="2147483665"/>
          </pc:sldLayoutMkLst>
        </pc:sldLayoutChg>
        <pc:sldLayoutChg chg="add del">
          <pc:chgData name="Есен Шакизада Қайрошқызы" userId="3ce74a5a-7074-4791-b384-f2d173bb6290" providerId="ADAL" clId="{AA18F522-0B9B-4A95-9A95-ED2F5D656FB9}" dt="2023-10-30T09:24:15.910" v="158" actId="47"/>
          <pc:sldLayoutMkLst>
            <pc:docMk/>
            <pc:sldMasterMk cId="0" sldId="2147483672"/>
            <pc:sldLayoutMk cId="0" sldId="2147483667"/>
          </pc:sldLayoutMkLst>
        </pc:sldLayoutChg>
      </pc:sldMasterChg>
      <pc:sldMasterChg chg="del delSldLayout">
        <pc:chgData name="Есен Шакизада Қайрошқызы" userId="3ce74a5a-7074-4791-b384-f2d173bb6290" providerId="ADAL" clId="{AA18F522-0B9B-4A95-9A95-ED2F5D656FB9}" dt="2023-10-30T09:24:01.406" v="139" actId="47"/>
        <pc:sldMasterMkLst>
          <pc:docMk/>
          <pc:sldMasterMk cId="0" sldId="2147483673"/>
        </pc:sldMasterMkLst>
        <pc:sldLayoutChg chg="del">
          <pc:chgData name="Есен Шакизада Қайрошқызы" userId="3ce74a5a-7074-4791-b384-f2d173bb6290" providerId="ADAL" clId="{AA18F522-0B9B-4A95-9A95-ED2F5D656FB9}" dt="2023-10-30T09:23:59.515" v="134" actId="47"/>
          <pc:sldLayoutMkLst>
            <pc:docMk/>
            <pc:sldMasterMk cId="0" sldId="2147483673"/>
            <pc:sldLayoutMk cId="0" sldId="2147483670"/>
          </pc:sldLayoutMkLst>
        </pc:sldLayoutChg>
        <pc:sldLayoutChg chg="del">
          <pc:chgData name="Есен Шакизада Қайрошқызы" userId="3ce74a5a-7074-4791-b384-f2d173bb6290" providerId="ADAL" clId="{AA18F522-0B9B-4A95-9A95-ED2F5D656FB9}" dt="2023-10-30T09:24:01.406" v="139" actId="47"/>
          <pc:sldLayoutMkLst>
            <pc:docMk/>
            <pc:sldMasterMk cId="0" sldId="2147483673"/>
            <pc:sldLayoutMk cId="0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7f997b1cd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27f997b1cd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7f997b1c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7f997b1c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7f997b1c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7f997b1c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7f997b1cd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7f997b1cd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7f997b1cd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7f997b1cd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940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7f997b1cd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7f997b1cd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2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4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bit.ly/2TyoMsr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it.ly/3A1uf1Q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48675" y="-1111000"/>
            <a:ext cx="10279928" cy="6425488"/>
            <a:chOff x="-848675" y="-1111000"/>
            <a:chExt cx="10279928" cy="6425488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768351" y="2648051"/>
              <a:ext cx="1397775" cy="2107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92825" y="-1111000"/>
              <a:ext cx="1397775" cy="210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48675" y="508050"/>
              <a:ext cx="1397775" cy="210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6453" y="-892575"/>
              <a:ext cx="1155850" cy="174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75403" y="1495687"/>
              <a:ext cx="1155850" cy="174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0628" y="3571712"/>
              <a:ext cx="1155850" cy="174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16;p2"/>
          <p:cNvGrpSpPr/>
          <p:nvPr/>
        </p:nvGrpSpPr>
        <p:grpSpPr>
          <a:xfrm>
            <a:off x="188198" y="4335625"/>
            <a:ext cx="4901827" cy="1100074"/>
            <a:chOff x="188198" y="4335625"/>
            <a:chExt cx="4901827" cy="1100074"/>
          </a:xfrm>
        </p:grpSpPr>
        <p:pic>
          <p:nvPicPr>
            <p:cNvPr id="17" name="Google Shape;17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53975" y="4399674"/>
              <a:ext cx="1036050" cy="103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8198" y="4335625"/>
              <a:ext cx="545750" cy="54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15150" y="3543813"/>
            <a:ext cx="4622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6226663" y="535000"/>
            <a:ext cx="2578500" cy="407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1" name="Google Shape;21;p2"/>
          <p:cNvGrpSpPr/>
          <p:nvPr/>
        </p:nvGrpSpPr>
        <p:grpSpPr>
          <a:xfrm>
            <a:off x="448238" y="160375"/>
            <a:ext cx="8290563" cy="4747311"/>
            <a:chOff x="448238" y="160375"/>
            <a:chExt cx="8290563" cy="4747311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8238" y="160375"/>
              <a:ext cx="533756" cy="749170"/>
              <a:chOff x="1659675" y="1945050"/>
              <a:chExt cx="250425" cy="35152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659675" y="2086500"/>
                <a:ext cx="210450" cy="210075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8403" extrusionOk="0">
                    <a:moveTo>
                      <a:pt x="4217" y="863"/>
                    </a:moveTo>
                    <a:cubicBezTo>
                      <a:pt x="6050" y="863"/>
                      <a:pt x="7555" y="2368"/>
                      <a:pt x="7555" y="4201"/>
                    </a:cubicBezTo>
                    <a:cubicBezTo>
                      <a:pt x="7555" y="6051"/>
                      <a:pt x="6050" y="7540"/>
                      <a:pt x="4217" y="7540"/>
                    </a:cubicBezTo>
                    <a:cubicBezTo>
                      <a:pt x="2367" y="7540"/>
                      <a:pt x="878" y="6051"/>
                      <a:pt x="878" y="4201"/>
                    </a:cubicBezTo>
                    <a:cubicBezTo>
                      <a:pt x="878" y="2368"/>
                      <a:pt x="2367" y="863"/>
                      <a:pt x="4217" y="863"/>
                    </a:cubicBezTo>
                    <a:close/>
                    <a:moveTo>
                      <a:pt x="4217" y="1"/>
                    </a:moveTo>
                    <a:cubicBezTo>
                      <a:pt x="1897" y="1"/>
                      <a:pt x="0" y="1882"/>
                      <a:pt x="0" y="4201"/>
                    </a:cubicBezTo>
                    <a:cubicBezTo>
                      <a:pt x="0" y="6521"/>
                      <a:pt x="1897" y="8402"/>
                      <a:pt x="4217" y="8402"/>
                    </a:cubicBezTo>
                    <a:cubicBezTo>
                      <a:pt x="6536" y="8402"/>
                      <a:pt x="8417" y="6521"/>
                      <a:pt x="8417" y="4201"/>
                    </a:cubicBezTo>
                    <a:cubicBezTo>
                      <a:pt x="8417" y="1882"/>
                      <a:pt x="6536" y="1"/>
                      <a:pt x="4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58425" y="1945050"/>
                <a:ext cx="15167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5894" extrusionOk="0">
                    <a:moveTo>
                      <a:pt x="5063" y="1583"/>
                    </a:moveTo>
                    <a:lnTo>
                      <a:pt x="5063" y="1583"/>
                    </a:lnTo>
                    <a:cubicBezTo>
                      <a:pt x="4843" y="2978"/>
                      <a:pt x="4264" y="5016"/>
                      <a:pt x="2821" y="5016"/>
                    </a:cubicBezTo>
                    <a:cubicBezTo>
                      <a:pt x="2430" y="5016"/>
                      <a:pt x="1959" y="4875"/>
                      <a:pt x="1458" y="4577"/>
                    </a:cubicBezTo>
                    <a:cubicBezTo>
                      <a:pt x="1348" y="4264"/>
                      <a:pt x="1082" y="3370"/>
                      <a:pt x="1473" y="2728"/>
                    </a:cubicBezTo>
                    <a:cubicBezTo>
                      <a:pt x="1818" y="2210"/>
                      <a:pt x="2571" y="1928"/>
                      <a:pt x="3715" y="1913"/>
                    </a:cubicBezTo>
                    <a:cubicBezTo>
                      <a:pt x="3731" y="1913"/>
                      <a:pt x="3778" y="1928"/>
                      <a:pt x="3840" y="1928"/>
                    </a:cubicBezTo>
                    <a:cubicBezTo>
                      <a:pt x="4044" y="1928"/>
                      <a:pt x="4561" y="1881"/>
                      <a:pt x="5063" y="1583"/>
                    </a:cubicBezTo>
                    <a:close/>
                    <a:moveTo>
                      <a:pt x="5580" y="0"/>
                    </a:moveTo>
                    <a:cubicBezTo>
                      <a:pt x="5408" y="0"/>
                      <a:pt x="5251" y="94"/>
                      <a:pt x="5173" y="251"/>
                    </a:cubicBezTo>
                    <a:cubicBezTo>
                      <a:pt x="4781" y="972"/>
                      <a:pt x="4107" y="1051"/>
                      <a:pt x="3840" y="1051"/>
                    </a:cubicBezTo>
                    <a:lnTo>
                      <a:pt x="3715" y="1051"/>
                    </a:lnTo>
                    <a:cubicBezTo>
                      <a:pt x="2257" y="1066"/>
                      <a:pt x="1254" y="1474"/>
                      <a:pt x="752" y="2273"/>
                    </a:cubicBezTo>
                    <a:cubicBezTo>
                      <a:pt x="0" y="3464"/>
                      <a:pt x="690" y="5000"/>
                      <a:pt x="721" y="5063"/>
                    </a:cubicBezTo>
                    <a:lnTo>
                      <a:pt x="768" y="5173"/>
                    </a:lnTo>
                    <a:lnTo>
                      <a:pt x="894" y="5251"/>
                    </a:lnTo>
                    <a:cubicBezTo>
                      <a:pt x="1583" y="5674"/>
                      <a:pt x="2226" y="5894"/>
                      <a:pt x="2821" y="5894"/>
                    </a:cubicBezTo>
                    <a:cubicBezTo>
                      <a:pt x="5502" y="5894"/>
                      <a:pt x="5972" y="1772"/>
                      <a:pt x="6066" y="502"/>
                    </a:cubicBezTo>
                    <a:cubicBezTo>
                      <a:pt x="6066" y="377"/>
                      <a:pt x="6019" y="251"/>
                      <a:pt x="5941" y="157"/>
                    </a:cubicBezTo>
                    <a:cubicBezTo>
                      <a:pt x="5847" y="47"/>
                      <a:pt x="5721" y="0"/>
                      <a:pt x="5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100" y="2012325"/>
                <a:ext cx="968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627" extrusionOk="0">
                    <a:moveTo>
                      <a:pt x="3392" y="0"/>
                    </a:moveTo>
                    <a:cubicBezTo>
                      <a:pt x="3332" y="0"/>
                      <a:pt x="3271" y="12"/>
                      <a:pt x="3214" y="37"/>
                    </a:cubicBezTo>
                    <a:cubicBezTo>
                      <a:pt x="3089" y="99"/>
                      <a:pt x="3057" y="162"/>
                      <a:pt x="2900" y="413"/>
                    </a:cubicBezTo>
                    <a:cubicBezTo>
                      <a:pt x="1646" y="2372"/>
                      <a:pt x="863" y="2764"/>
                      <a:pt x="440" y="2764"/>
                    </a:cubicBezTo>
                    <a:cubicBezTo>
                      <a:pt x="431" y="2763"/>
                      <a:pt x="422" y="2763"/>
                      <a:pt x="414" y="2763"/>
                    </a:cubicBezTo>
                    <a:cubicBezTo>
                      <a:pt x="203" y="2763"/>
                      <a:pt x="1" y="2946"/>
                      <a:pt x="1" y="3187"/>
                    </a:cubicBezTo>
                    <a:cubicBezTo>
                      <a:pt x="1" y="3422"/>
                      <a:pt x="189" y="3626"/>
                      <a:pt x="424" y="3626"/>
                    </a:cubicBezTo>
                    <a:lnTo>
                      <a:pt x="471" y="3626"/>
                    </a:lnTo>
                    <a:cubicBezTo>
                      <a:pt x="1725" y="3626"/>
                      <a:pt x="2869" y="2059"/>
                      <a:pt x="3621" y="883"/>
                    </a:cubicBezTo>
                    <a:cubicBezTo>
                      <a:pt x="3668" y="805"/>
                      <a:pt x="3700" y="758"/>
                      <a:pt x="3715" y="726"/>
                    </a:cubicBezTo>
                    <a:cubicBezTo>
                      <a:pt x="3841" y="601"/>
                      <a:pt x="3872" y="413"/>
                      <a:pt x="3794" y="256"/>
                    </a:cubicBezTo>
                    <a:cubicBezTo>
                      <a:pt x="3724" y="94"/>
                      <a:pt x="3561" y="0"/>
                      <a:pt x="33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690225" y="2001375"/>
                <a:ext cx="85850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268" extrusionOk="0">
                    <a:moveTo>
                      <a:pt x="1313" y="0"/>
                    </a:moveTo>
                    <a:cubicBezTo>
                      <a:pt x="1278" y="0"/>
                      <a:pt x="1243" y="2"/>
                      <a:pt x="1208" y="4"/>
                    </a:cubicBezTo>
                    <a:cubicBezTo>
                      <a:pt x="659" y="51"/>
                      <a:pt x="95" y="475"/>
                      <a:pt x="32" y="1352"/>
                    </a:cubicBezTo>
                    <a:cubicBezTo>
                      <a:pt x="1" y="2058"/>
                      <a:pt x="267" y="2779"/>
                      <a:pt x="769" y="3327"/>
                    </a:cubicBezTo>
                    <a:cubicBezTo>
                      <a:pt x="1333" y="3923"/>
                      <a:pt x="2117" y="4252"/>
                      <a:pt x="2979" y="4268"/>
                    </a:cubicBezTo>
                    <a:lnTo>
                      <a:pt x="2995" y="4268"/>
                    </a:lnTo>
                    <a:cubicBezTo>
                      <a:pt x="3230" y="4268"/>
                      <a:pt x="3418" y="4080"/>
                      <a:pt x="3418" y="3845"/>
                    </a:cubicBezTo>
                    <a:cubicBezTo>
                      <a:pt x="3433" y="3594"/>
                      <a:pt x="3230" y="3406"/>
                      <a:pt x="2995" y="3406"/>
                    </a:cubicBezTo>
                    <a:cubicBezTo>
                      <a:pt x="2368" y="3390"/>
                      <a:pt x="1803" y="3155"/>
                      <a:pt x="1396" y="2732"/>
                    </a:cubicBezTo>
                    <a:cubicBezTo>
                      <a:pt x="1051" y="2356"/>
                      <a:pt x="879" y="1870"/>
                      <a:pt x="894" y="1399"/>
                    </a:cubicBezTo>
                    <a:cubicBezTo>
                      <a:pt x="926" y="1086"/>
                      <a:pt x="1067" y="882"/>
                      <a:pt x="1286" y="867"/>
                    </a:cubicBezTo>
                    <a:cubicBezTo>
                      <a:pt x="1299" y="865"/>
                      <a:pt x="1312" y="865"/>
                      <a:pt x="1326" y="865"/>
                    </a:cubicBezTo>
                    <a:cubicBezTo>
                      <a:pt x="1473" y="865"/>
                      <a:pt x="1633" y="945"/>
                      <a:pt x="1662" y="1117"/>
                    </a:cubicBezTo>
                    <a:cubicBezTo>
                      <a:pt x="1678" y="1180"/>
                      <a:pt x="1678" y="1227"/>
                      <a:pt x="1678" y="1258"/>
                    </a:cubicBezTo>
                    <a:lnTo>
                      <a:pt x="1537" y="1258"/>
                    </a:lnTo>
                    <a:cubicBezTo>
                      <a:pt x="1509" y="1253"/>
                      <a:pt x="1481" y="1250"/>
                      <a:pt x="1453" y="1250"/>
                    </a:cubicBezTo>
                    <a:cubicBezTo>
                      <a:pt x="1252" y="1250"/>
                      <a:pt x="1077" y="1396"/>
                      <a:pt x="1035" y="1603"/>
                    </a:cubicBezTo>
                    <a:cubicBezTo>
                      <a:pt x="988" y="1838"/>
                      <a:pt x="1145" y="2073"/>
                      <a:pt x="1380" y="2105"/>
                    </a:cubicBezTo>
                    <a:cubicBezTo>
                      <a:pt x="1419" y="2110"/>
                      <a:pt x="1505" y="2123"/>
                      <a:pt x="1615" y="2123"/>
                    </a:cubicBezTo>
                    <a:cubicBezTo>
                      <a:pt x="1820" y="2123"/>
                      <a:pt x="2107" y="2078"/>
                      <a:pt x="2321" y="1854"/>
                    </a:cubicBezTo>
                    <a:cubicBezTo>
                      <a:pt x="2462" y="1697"/>
                      <a:pt x="2618" y="1415"/>
                      <a:pt x="2509" y="929"/>
                    </a:cubicBezTo>
                    <a:cubicBezTo>
                      <a:pt x="2390" y="367"/>
                      <a:pt x="1895" y="0"/>
                      <a:pt x="1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747825" y="2112825"/>
                <a:ext cx="102700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5767" extrusionOk="0">
                    <a:moveTo>
                      <a:pt x="2996" y="0"/>
                    </a:moveTo>
                    <a:cubicBezTo>
                      <a:pt x="2643" y="0"/>
                      <a:pt x="2134" y="66"/>
                      <a:pt x="1741" y="390"/>
                    </a:cubicBezTo>
                    <a:cubicBezTo>
                      <a:pt x="1506" y="594"/>
                      <a:pt x="1223" y="954"/>
                      <a:pt x="1223" y="1597"/>
                    </a:cubicBezTo>
                    <a:cubicBezTo>
                      <a:pt x="1223" y="2741"/>
                      <a:pt x="518" y="3133"/>
                      <a:pt x="487" y="3148"/>
                    </a:cubicBezTo>
                    <a:lnTo>
                      <a:pt x="330" y="3227"/>
                    </a:lnTo>
                    <a:lnTo>
                      <a:pt x="267" y="3399"/>
                    </a:lnTo>
                    <a:cubicBezTo>
                      <a:pt x="267" y="3431"/>
                      <a:pt x="1" y="4261"/>
                      <a:pt x="549" y="4951"/>
                    </a:cubicBezTo>
                    <a:cubicBezTo>
                      <a:pt x="973" y="5484"/>
                      <a:pt x="1756" y="5766"/>
                      <a:pt x="2869" y="5766"/>
                    </a:cubicBezTo>
                    <a:cubicBezTo>
                      <a:pt x="3120" y="5766"/>
                      <a:pt x="3402" y="5750"/>
                      <a:pt x="3700" y="5719"/>
                    </a:cubicBezTo>
                    <a:cubicBezTo>
                      <a:pt x="3935" y="5688"/>
                      <a:pt x="4108" y="5484"/>
                      <a:pt x="4092" y="5249"/>
                    </a:cubicBezTo>
                    <a:cubicBezTo>
                      <a:pt x="4063" y="5018"/>
                      <a:pt x="3875" y="4853"/>
                      <a:pt x="3661" y="4853"/>
                    </a:cubicBezTo>
                    <a:cubicBezTo>
                      <a:pt x="3643" y="4853"/>
                      <a:pt x="3625" y="4855"/>
                      <a:pt x="3606" y="4857"/>
                    </a:cubicBezTo>
                    <a:cubicBezTo>
                      <a:pt x="3344" y="4881"/>
                      <a:pt x="3099" y="4893"/>
                      <a:pt x="2872" y="4893"/>
                    </a:cubicBezTo>
                    <a:cubicBezTo>
                      <a:pt x="2056" y="4893"/>
                      <a:pt x="1481" y="4737"/>
                      <a:pt x="1223" y="4418"/>
                    </a:cubicBezTo>
                    <a:cubicBezTo>
                      <a:pt x="1051" y="4199"/>
                      <a:pt x="1051" y="3948"/>
                      <a:pt x="1067" y="3791"/>
                    </a:cubicBezTo>
                    <a:cubicBezTo>
                      <a:pt x="1412" y="3540"/>
                      <a:pt x="2101" y="2898"/>
                      <a:pt x="2101" y="1597"/>
                    </a:cubicBezTo>
                    <a:cubicBezTo>
                      <a:pt x="2101" y="1346"/>
                      <a:pt x="2164" y="1174"/>
                      <a:pt x="2289" y="1064"/>
                    </a:cubicBezTo>
                    <a:cubicBezTo>
                      <a:pt x="2487" y="899"/>
                      <a:pt x="2794" y="865"/>
                      <a:pt x="3018" y="865"/>
                    </a:cubicBezTo>
                    <a:cubicBezTo>
                      <a:pt x="3114" y="865"/>
                      <a:pt x="3194" y="871"/>
                      <a:pt x="3245" y="876"/>
                    </a:cubicBezTo>
                    <a:cubicBezTo>
                      <a:pt x="3274" y="881"/>
                      <a:pt x="3302" y="884"/>
                      <a:pt x="3330" y="884"/>
                    </a:cubicBezTo>
                    <a:cubicBezTo>
                      <a:pt x="3534" y="884"/>
                      <a:pt x="3719" y="738"/>
                      <a:pt x="3747" y="531"/>
                    </a:cubicBezTo>
                    <a:cubicBezTo>
                      <a:pt x="3794" y="296"/>
                      <a:pt x="3637" y="61"/>
                      <a:pt x="3402" y="29"/>
                    </a:cubicBezTo>
                    <a:cubicBezTo>
                      <a:pt x="3361" y="23"/>
                      <a:pt x="3207" y="0"/>
                      <a:pt x="2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681225" y="2112700"/>
                <a:ext cx="74875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991" extrusionOk="0">
                    <a:moveTo>
                      <a:pt x="731" y="0"/>
                    </a:moveTo>
                    <a:cubicBezTo>
                      <a:pt x="675" y="0"/>
                      <a:pt x="618" y="11"/>
                      <a:pt x="565" y="34"/>
                    </a:cubicBezTo>
                    <a:cubicBezTo>
                      <a:pt x="345" y="128"/>
                      <a:pt x="251" y="379"/>
                      <a:pt x="329" y="599"/>
                    </a:cubicBezTo>
                    <a:cubicBezTo>
                      <a:pt x="547" y="1102"/>
                      <a:pt x="824" y="1641"/>
                      <a:pt x="1232" y="1641"/>
                    </a:cubicBezTo>
                    <a:cubicBezTo>
                      <a:pt x="1294" y="1641"/>
                      <a:pt x="1358" y="1629"/>
                      <a:pt x="1427" y="1602"/>
                    </a:cubicBezTo>
                    <a:cubicBezTo>
                      <a:pt x="1458" y="1602"/>
                      <a:pt x="1489" y="1586"/>
                      <a:pt x="1536" y="1570"/>
                    </a:cubicBezTo>
                    <a:cubicBezTo>
                      <a:pt x="1787" y="1445"/>
                      <a:pt x="1944" y="1398"/>
                      <a:pt x="2069" y="1367"/>
                    </a:cubicBezTo>
                    <a:lnTo>
                      <a:pt x="2069" y="1367"/>
                    </a:lnTo>
                    <a:cubicBezTo>
                      <a:pt x="1991" y="1774"/>
                      <a:pt x="1771" y="2574"/>
                      <a:pt x="1192" y="2746"/>
                    </a:cubicBezTo>
                    <a:cubicBezTo>
                      <a:pt x="455" y="2965"/>
                      <a:pt x="518" y="3765"/>
                      <a:pt x="549" y="4360"/>
                    </a:cubicBezTo>
                    <a:cubicBezTo>
                      <a:pt x="565" y="4596"/>
                      <a:pt x="596" y="5034"/>
                      <a:pt x="533" y="5113"/>
                    </a:cubicBezTo>
                    <a:cubicBezTo>
                      <a:pt x="518" y="5113"/>
                      <a:pt x="486" y="5128"/>
                      <a:pt x="439" y="5128"/>
                    </a:cubicBezTo>
                    <a:cubicBezTo>
                      <a:pt x="204" y="5128"/>
                      <a:pt x="16" y="5317"/>
                      <a:pt x="16" y="5552"/>
                    </a:cubicBezTo>
                    <a:cubicBezTo>
                      <a:pt x="0" y="5787"/>
                      <a:pt x="204" y="5991"/>
                      <a:pt x="439" y="5991"/>
                    </a:cubicBezTo>
                    <a:lnTo>
                      <a:pt x="455" y="5991"/>
                    </a:lnTo>
                    <a:cubicBezTo>
                      <a:pt x="815" y="5991"/>
                      <a:pt x="1035" y="5849"/>
                      <a:pt x="1144" y="5708"/>
                    </a:cubicBezTo>
                    <a:cubicBezTo>
                      <a:pt x="1489" y="5364"/>
                      <a:pt x="1442" y="4831"/>
                      <a:pt x="1411" y="4298"/>
                    </a:cubicBezTo>
                    <a:cubicBezTo>
                      <a:pt x="1395" y="4078"/>
                      <a:pt x="1380" y="3655"/>
                      <a:pt x="1427" y="3577"/>
                    </a:cubicBezTo>
                    <a:cubicBezTo>
                      <a:pt x="2649" y="3232"/>
                      <a:pt x="2900" y="1711"/>
                      <a:pt x="2947" y="1257"/>
                    </a:cubicBezTo>
                    <a:cubicBezTo>
                      <a:pt x="2994" y="881"/>
                      <a:pt x="2806" y="677"/>
                      <a:pt x="2696" y="599"/>
                    </a:cubicBezTo>
                    <a:cubicBezTo>
                      <a:pt x="2559" y="503"/>
                      <a:pt x="2401" y="464"/>
                      <a:pt x="2231" y="464"/>
                    </a:cubicBezTo>
                    <a:cubicBezTo>
                      <a:pt x="1956" y="464"/>
                      <a:pt x="1649" y="566"/>
                      <a:pt x="1348" y="693"/>
                    </a:cubicBezTo>
                    <a:cubicBezTo>
                      <a:pt x="1286" y="583"/>
                      <a:pt x="1207" y="426"/>
                      <a:pt x="1144" y="269"/>
                    </a:cubicBezTo>
                    <a:cubicBezTo>
                      <a:pt x="1073" y="104"/>
                      <a:pt x="904" y="0"/>
                      <a:pt x="7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709050" y="2245575"/>
                <a:ext cx="94850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1899" extrusionOk="0">
                    <a:moveTo>
                      <a:pt x="1846" y="1"/>
                    </a:moveTo>
                    <a:cubicBezTo>
                      <a:pt x="869" y="1"/>
                      <a:pt x="172" y="880"/>
                      <a:pt x="141" y="911"/>
                    </a:cubicBezTo>
                    <a:cubicBezTo>
                      <a:pt x="0" y="1099"/>
                      <a:pt x="31" y="1381"/>
                      <a:pt x="220" y="1522"/>
                    </a:cubicBezTo>
                    <a:cubicBezTo>
                      <a:pt x="297" y="1586"/>
                      <a:pt x="390" y="1616"/>
                      <a:pt x="483" y="1616"/>
                    </a:cubicBezTo>
                    <a:cubicBezTo>
                      <a:pt x="616" y="1616"/>
                      <a:pt x="748" y="1554"/>
                      <a:pt x="831" y="1444"/>
                    </a:cubicBezTo>
                    <a:cubicBezTo>
                      <a:pt x="831" y="1444"/>
                      <a:pt x="1277" y="878"/>
                      <a:pt x="1822" y="878"/>
                    </a:cubicBezTo>
                    <a:cubicBezTo>
                      <a:pt x="1836" y="878"/>
                      <a:pt x="1851" y="879"/>
                      <a:pt x="1865" y="879"/>
                    </a:cubicBezTo>
                    <a:cubicBezTo>
                      <a:pt x="2226" y="895"/>
                      <a:pt x="2586" y="1161"/>
                      <a:pt x="2931" y="1694"/>
                    </a:cubicBezTo>
                    <a:cubicBezTo>
                      <a:pt x="3025" y="1820"/>
                      <a:pt x="3166" y="1898"/>
                      <a:pt x="3307" y="1898"/>
                    </a:cubicBezTo>
                    <a:cubicBezTo>
                      <a:pt x="3386" y="1898"/>
                      <a:pt x="3464" y="1867"/>
                      <a:pt x="3543" y="1820"/>
                    </a:cubicBezTo>
                    <a:cubicBezTo>
                      <a:pt x="3731" y="1694"/>
                      <a:pt x="3793" y="1428"/>
                      <a:pt x="3668" y="1224"/>
                    </a:cubicBezTo>
                    <a:cubicBezTo>
                      <a:pt x="3151" y="440"/>
                      <a:pt x="2555" y="33"/>
                      <a:pt x="1897" y="2"/>
                    </a:cubicBezTo>
                    <a:cubicBezTo>
                      <a:pt x="1880" y="1"/>
                      <a:pt x="1863" y="1"/>
                      <a:pt x="1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8118992" y="4309300"/>
              <a:ext cx="619809" cy="598386"/>
              <a:chOff x="2655775" y="1933300"/>
              <a:chExt cx="351525" cy="33937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2655775" y="2081425"/>
                <a:ext cx="25707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10283" h="7650" extrusionOk="0">
                    <a:moveTo>
                      <a:pt x="1395" y="862"/>
                    </a:moveTo>
                    <a:lnTo>
                      <a:pt x="1536" y="3448"/>
                    </a:lnTo>
                    <a:lnTo>
                      <a:pt x="4029" y="6332"/>
                    </a:lnTo>
                    <a:lnTo>
                      <a:pt x="4029" y="3997"/>
                    </a:lnTo>
                    <a:lnTo>
                      <a:pt x="5972" y="5941"/>
                    </a:lnTo>
                    <a:lnTo>
                      <a:pt x="5972" y="4091"/>
                    </a:lnTo>
                    <a:lnTo>
                      <a:pt x="8135" y="5956"/>
                    </a:lnTo>
                    <a:lnTo>
                      <a:pt x="8135" y="4169"/>
                    </a:lnTo>
                    <a:lnTo>
                      <a:pt x="9389" y="5141"/>
                    </a:lnTo>
                    <a:cubicBezTo>
                      <a:pt x="9389" y="5752"/>
                      <a:pt x="9405" y="6379"/>
                      <a:pt x="9405" y="6771"/>
                    </a:cubicBezTo>
                    <a:lnTo>
                      <a:pt x="7367" y="6771"/>
                    </a:lnTo>
                    <a:cubicBezTo>
                      <a:pt x="5141" y="6771"/>
                      <a:pt x="2007" y="6771"/>
                      <a:pt x="862" y="6787"/>
                    </a:cubicBezTo>
                    <a:lnTo>
                      <a:pt x="862" y="862"/>
                    </a:lnTo>
                    <a:close/>
                    <a:moveTo>
                      <a:pt x="0" y="0"/>
                    </a:moveTo>
                    <a:lnTo>
                      <a:pt x="0" y="7649"/>
                    </a:lnTo>
                    <a:lnTo>
                      <a:pt x="439" y="7649"/>
                    </a:lnTo>
                    <a:cubicBezTo>
                      <a:pt x="439" y="7649"/>
                      <a:pt x="4593" y="7633"/>
                      <a:pt x="7367" y="7633"/>
                    </a:cubicBezTo>
                    <a:cubicBezTo>
                      <a:pt x="8809" y="7633"/>
                      <a:pt x="9389" y="7633"/>
                      <a:pt x="9640" y="7649"/>
                    </a:cubicBezTo>
                    <a:lnTo>
                      <a:pt x="10001" y="7649"/>
                    </a:lnTo>
                    <a:lnTo>
                      <a:pt x="10126" y="7524"/>
                    </a:lnTo>
                    <a:cubicBezTo>
                      <a:pt x="10283" y="7367"/>
                      <a:pt x="10283" y="7367"/>
                      <a:pt x="10251" y="4922"/>
                    </a:cubicBezTo>
                    <a:lnTo>
                      <a:pt x="10251" y="4702"/>
                    </a:lnTo>
                    <a:lnTo>
                      <a:pt x="7273" y="2383"/>
                    </a:lnTo>
                    <a:lnTo>
                      <a:pt x="7273" y="4075"/>
                    </a:lnTo>
                    <a:lnTo>
                      <a:pt x="5110" y="2210"/>
                    </a:lnTo>
                    <a:lnTo>
                      <a:pt x="5110" y="3840"/>
                    </a:lnTo>
                    <a:lnTo>
                      <a:pt x="3167" y="1912"/>
                    </a:lnTo>
                    <a:lnTo>
                      <a:pt x="3167" y="3997"/>
                    </a:lnTo>
                    <a:lnTo>
                      <a:pt x="2383" y="3104"/>
                    </a:lnTo>
                    <a:lnTo>
                      <a:pt x="22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91825" y="1933300"/>
                <a:ext cx="315475" cy="198675"/>
              </a:xfrm>
              <a:custGeom>
                <a:avLst/>
                <a:gdLst/>
                <a:ahLst/>
                <a:cxnLst/>
                <a:rect l="l" t="t" r="r" b="b"/>
                <a:pathLst>
                  <a:path w="12619" h="7947" extrusionOk="0">
                    <a:moveTo>
                      <a:pt x="3778" y="878"/>
                    </a:moveTo>
                    <a:cubicBezTo>
                      <a:pt x="4326" y="878"/>
                      <a:pt x="4953" y="1035"/>
                      <a:pt x="5643" y="1364"/>
                    </a:cubicBezTo>
                    <a:cubicBezTo>
                      <a:pt x="6286" y="1662"/>
                      <a:pt x="6740" y="2163"/>
                      <a:pt x="7743" y="3260"/>
                    </a:cubicBezTo>
                    <a:lnTo>
                      <a:pt x="8041" y="3605"/>
                    </a:lnTo>
                    <a:cubicBezTo>
                      <a:pt x="8496" y="4091"/>
                      <a:pt x="9295" y="4342"/>
                      <a:pt x="10455" y="4342"/>
                    </a:cubicBezTo>
                    <a:cubicBezTo>
                      <a:pt x="10784" y="4342"/>
                      <a:pt x="11129" y="4326"/>
                      <a:pt x="11458" y="4279"/>
                    </a:cubicBezTo>
                    <a:lnTo>
                      <a:pt x="11458" y="4279"/>
                    </a:lnTo>
                    <a:cubicBezTo>
                      <a:pt x="10424" y="5455"/>
                      <a:pt x="8527" y="7085"/>
                      <a:pt x="5957" y="7085"/>
                    </a:cubicBezTo>
                    <a:cubicBezTo>
                      <a:pt x="5251" y="7085"/>
                      <a:pt x="4546" y="6960"/>
                      <a:pt x="3825" y="6724"/>
                    </a:cubicBezTo>
                    <a:cubicBezTo>
                      <a:pt x="988" y="5753"/>
                      <a:pt x="1458" y="3010"/>
                      <a:pt x="1489" y="2900"/>
                    </a:cubicBezTo>
                    <a:cubicBezTo>
                      <a:pt x="1505" y="2821"/>
                      <a:pt x="1913" y="878"/>
                      <a:pt x="3778" y="878"/>
                    </a:cubicBezTo>
                    <a:close/>
                    <a:moveTo>
                      <a:pt x="3778" y="0"/>
                    </a:moveTo>
                    <a:cubicBezTo>
                      <a:pt x="1709" y="0"/>
                      <a:pt x="815" y="1787"/>
                      <a:pt x="627" y="2743"/>
                    </a:cubicBezTo>
                    <a:cubicBezTo>
                      <a:pt x="627" y="2774"/>
                      <a:pt x="0" y="6333"/>
                      <a:pt x="3543" y="7539"/>
                    </a:cubicBezTo>
                    <a:cubicBezTo>
                      <a:pt x="4358" y="7806"/>
                      <a:pt x="5157" y="7947"/>
                      <a:pt x="5957" y="7947"/>
                    </a:cubicBezTo>
                    <a:cubicBezTo>
                      <a:pt x="9138" y="7947"/>
                      <a:pt x="11364" y="5800"/>
                      <a:pt x="12414" y="4499"/>
                    </a:cubicBezTo>
                    <a:cubicBezTo>
                      <a:pt x="12587" y="4295"/>
                      <a:pt x="12618" y="4013"/>
                      <a:pt x="12493" y="3762"/>
                    </a:cubicBezTo>
                    <a:cubicBezTo>
                      <a:pt x="12385" y="3519"/>
                      <a:pt x="12149" y="3357"/>
                      <a:pt x="11875" y="3357"/>
                    </a:cubicBezTo>
                    <a:cubicBezTo>
                      <a:pt x="11831" y="3357"/>
                      <a:pt x="11786" y="3361"/>
                      <a:pt x="11740" y="3370"/>
                    </a:cubicBezTo>
                    <a:cubicBezTo>
                      <a:pt x="11317" y="3433"/>
                      <a:pt x="10863" y="3480"/>
                      <a:pt x="10455" y="3480"/>
                    </a:cubicBezTo>
                    <a:cubicBezTo>
                      <a:pt x="9593" y="3480"/>
                      <a:pt x="8950" y="3307"/>
                      <a:pt x="8684" y="3010"/>
                    </a:cubicBezTo>
                    <a:lnTo>
                      <a:pt x="8386" y="2680"/>
                    </a:lnTo>
                    <a:cubicBezTo>
                      <a:pt x="7336" y="1521"/>
                      <a:pt x="6803" y="941"/>
                      <a:pt x="6019" y="580"/>
                    </a:cubicBezTo>
                    <a:cubicBezTo>
                      <a:pt x="5204" y="188"/>
                      <a:pt x="4452" y="0"/>
                      <a:pt x="3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669475" y="2002200"/>
                <a:ext cx="1301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091" extrusionOk="0">
                    <a:moveTo>
                      <a:pt x="2399" y="0"/>
                    </a:moveTo>
                    <a:cubicBezTo>
                      <a:pt x="1834" y="0"/>
                      <a:pt x="1348" y="165"/>
                      <a:pt x="957" y="489"/>
                    </a:cubicBezTo>
                    <a:cubicBezTo>
                      <a:pt x="17" y="1241"/>
                      <a:pt x="1" y="2605"/>
                      <a:pt x="1" y="2652"/>
                    </a:cubicBezTo>
                    <a:cubicBezTo>
                      <a:pt x="1" y="2903"/>
                      <a:pt x="205" y="3091"/>
                      <a:pt x="440" y="3091"/>
                    </a:cubicBezTo>
                    <a:cubicBezTo>
                      <a:pt x="675" y="3091"/>
                      <a:pt x="863" y="2903"/>
                      <a:pt x="863" y="2652"/>
                    </a:cubicBezTo>
                    <a:cubicBezTo>
                      <a:pt x="863" y="2652"/>
                      <a:pt x="894" y="1649"/>
                      <a:pt x="1506" y="1163"/>
                    </a:cubicBezTo>
                    <a:cubicBezTo>
                      <a:pt x="1728" y="972"/>
                      <a:pt x="2021" y="875"/>
                      <a:pt x="2381" y="875"/>
                    </a:cubicBezTo>
                    <a:cubicBezTo>
                      <a:pt x="2555" y="875"/>
                      <a:pt x="2744" y="897"/>
                      <a:pt x="2948" y="943"/>
                    </a:cubicBezTo>
                    <a:cubicBezTo>
                      <a:pt x="2963" y="943"/>
                      <a:pt x="3919" y="1131"/>
                      <a:pt x="4358" y="1790"/>
                    </a:cubicBezTo>
                    <a:cubicBezTo>
                      <a:pt x="4437" y="1918"/>
                      <a:pt x="4572" y="1984"/>
                      <a:pt x="4712" y="1984"/>
                    </a:cubicBezTo>
                    <a:cubicBezTo>
                      <a:pt x="4795" y="1984"/>
                      <a:pt x="4879" y="1961"/>
                      <a:pt x="4954" y="1915"/>
                    </a:cubicBezTo>
                    <a:cubicBezTo>
                      <a:pt x="5158" y="1774"/>
                      <a:pt x="5205" y="1508"/>
                      <a:pt x="5079" y="1304"/>
                    </a:cubicBezTo>
                    <a:cubicBezTo>
                      <a:pt x="4437" y="348"/>
                      <a:pt x="3167" y="97"/>
                      <a:pt x="3120" y="81"/>
                    </a:cubicBezTo>
                    <a:cubicBezTo>
                      <a:pt x="2868" y="27"/>
                      <a:pt x="2627" y="0"/>
                      <a:pt x="2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715150" y="1190313"/>
            <a:ext cx="4622100" cy="23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20"/>
          <p:cNvGrpSpPr/>
          <p:nvPr/>
        </p:nvGrpSpPr>
        <p:grpSpPr>
          <a:xfrm>
            <a:off x="-332225" y="196750"/>
            <a:ext cx="9984625" cy="2995450"/>
            <a:chOff x="-332225" y="196750"/>
            <a:chExt cx="9984625" cy="2995450"/>
          </a:xfrm>
        </p:grpSpPr>
        <p:pic>
          <p:nvPicPr>
            <p:cNvPr id="438" name="Google Shape;43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332225" y="196750"/>
              <a:ext cx="731750" cy="73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43975" y="2083775"/>
              <a:ext cx="1108425" cy="1108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p20"/>
          <p:cNvGrpSpPr/>
          <p:nvPr/>
        </p:nvGrpSpPr>
        <p:grpSpPr>
          <a:xfrm>
            <a:off x="-713825" y="-1108850"/>
            <a:ext cx="10670200" cy="6252350"/>
            <a:chOff x="-713825" y="-1108850"/>
            <a:chExt cx="10670200" cy="6252350"/>
          </a:xfrm>
        </p:grpSpPr>
        <p:pic>
          <p:nvPicPr>
            <p:cNvPr id="441" name="Google Shape;44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13825" y="1910450"/>
              <a:ext cx="1433825" cy="216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65100" y="3046025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25250" y="-1108850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31550" y="-534350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20000" y="3128550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20"/>
          <p:cNvGrpSpPr/>
          <p:nvPr/>
        </p:nvGrpSpPr>
        <p:grpSpPr>
          <a:xfrm>
            <a:off x="8428907" y="4294266"/>
            <a:ext cx="456675" cy="628459"/>
            <a:chOff x="2667125" y="4611250"/>
            <a:chExt cx="273950" cy="377000"/>
          </a:xfrm>
        </p:grpSpPr>
        <p:sp>
          <p:nvSpPr>
            <p:cNvPr id="447" name="Google Shape;447;p20"/>
            <p:cNvSpPr/>
            <p:nvPr/>
          </p:nvSpPr>
          <p:spPr>
            <a:xfrm>
              <a:off x="2724725" y="4684525"/>
              <a:ext cx="153250" cy="177925"/>
            </a:xfrm>
            <a:custGeom>
              <a:avLst/>
              <a:gdLst/>
              <a:ahLst/>
              <a:cxnLst/>
              <a:rect l="l" t="t" r="r" b="b"/>
              <a:pathLst>
                <a:path w="6130" h="7117" extrusionOk="0">
                  <a:moveTo>
                    <a:pt x="3057" y="863"/>
                  </a:moveTo>
                  <a:cubicBezTo>
                    <a:pt x="4280" y="863"/>
                    <a:pt x="5252" y="1850"/>
                    <a:pt x="5252" y="3057"/>
                  </a:cubicBezTo>
                  <a:cubicBezTo>
                    <a:pt x="5252" y="3841"/>
                    <a:pt x="4860" y="4530"/>
                    <a:pt x="4186" y="4938"/>
                  </a:cubicBezTo>
                  <a:lnTo>
                    <a:pt x="3951" y="5079"/>
                  </a:lnTo>
                  <a:lnTo>
                    <a:pt x="3998" y="5408"/>
                  </a:lnTo>
                  <a:cubicBezTo>
                    <a:pt x="3998" y="5424"/>
                    <a:pt x="3998" y="5440"/>
                    <a:pt x="3998" y="5455"/>
                  </a:cubicBezTo>
                  <a:lnTo>
                    <a:pt x="3998" y="5784"/>
                  </a:lnTo>
                  <a:cubicBezTo>
                    <a:pt x="3998" y="6114"/>
                    <a:pt x="3998" y="6255"/>
                    <a:pt x="3073" y="6255"/>
                  </a:cubicBezTo>
                  <a:cubicBezTo>
                    <a:pt x="2164" y="6255"/>
                    <a:pt x="2164" y="6066"/>
                    <a:pt x="2164" y="5784"/>
                  </a:cubicBezTo>
                  <a:lnTo>
                    <a:pt x="2164" y="5440"/>
                  </a:lnTo>
                  <a:lnTo>
                    <a:pt x="2195" y="5095"/>
                  </a:lnTo>
                  <a:lnTo>
                    <a:pt x="1960" y="4954"/>
                  </a:lnTo>
                  <a:cubicBezTo>
                    <a:pt x="1286" y="4562"/>
                    <a:pt x="863" y="3841"/>
                    <a:pt x="863" y="3057"/>
                  </a:cubicBezTo>
                  <a:cubicBezTo>
                    <a:pt x="863" y="1850"/>
                    <a:pt x="1851" y="863"/>
                    <a:pt x="3057" y="863"/>
                  </a:cubicBezTo>
                  <a:close/>
                  <a:moveTo>
                    <a:pt x="3057" y="1"/>
                  </a:moveTo>
                  <a:cubicBezTo>
                    <a:pt x="1365" y="1"/>
                    <a:pt x="1" y="1364"/>
                    <a:pt x="1" y="3057"/>
                  </a:cubicBezTo>
                  <a:cubicBezTo>
                    <a:pt x="1" y="4060"/>
                    <a:pt x="487" y="4985"/>
                    <a:pt x="1302" y="5565"/>
                  </a:cubicBezTo>
                  <a:lnTo>
                    <a:pt x="1302" y="5784"/>
                  </a:lnTo>
                  <a:cubicBezTo>
                    <a:pt x="1302" y="7117"/>
                    <a:pt x="2540" y="7117"/>
                    <a:pt x="3073" y="7117"/>
                  </a:cubicBezTo>
                  <a:cubicBezTo>
                    <a:pt x="3700" y="7117"/>
                    <a:pt x="4860" y="7117"/>
                    <a:pt x="4860" y="5784"/>
                  </a:cubicBezTo>
                  <a:lnTo>
                    <a:pt x="4860" y="5534"/>
                  </a:lnTo>
                  <a:cubicBezTo>
                    <a:pt x="5659" y="4954"/>
                    <a:pt x="6130" y="4045"/>
                    <a:pt x="6130" y="3057"/>
                  </a:cubicBezTo>
                  <a:cubicBezTo>
                    <a:pt x="6130" y="1364"/>
                    <a:pt x="4750" y="1"/>
                    <a:pt x="3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760000" y="4870275"/>
              <a:ext cx="85450" cy="21575"/>
            </a:xfrm>
            <a:custGeom>
              <a:avLst/>
              <a:gdLst/>
              <a:ahLst/>
              <a:cxnLst/>
              <a:rect l="l" t="t" r="r" b="b"/>
              <a:pathLst>
                <a:path w="3418" h="863" extrusionOk="0">
                  <a:moveTo>
                    <a:pt x="424" y="0"/>
                  </a:moveTo>
                  <a:cubicBezTo>
                    <a:pt x="189" y="0"/>
                    <a:pt x="1" y="188"/>
                    <a:pt x="1" y="439"/>
                  </a:cubicBezTo>
                  <a:cubicBezTo>
                    <a:pt x="1" y="674"/>
                    <a:pt x="189" y="862"/>
                    <a:pt x="424" y="862"/>
                  </a:cubicBezTo>
                  <a:lnTo>
                    <a:pt x="2979" y="862"/>
                  </a:lnTo>
                  <a:cubicBezTo>
                    <a:pt x="3214" y="862"/>
                    <a:pt x="3418" y="674"/>
                    <a:pt x="3418" y="439"/>
                  </a:cubicBezTo>
                  <a:cubicBezTo>
                    <a:pt x="3418" y="188"/>
                    <a:pt x="3214" y="0"/>
                    <a:pt x="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760000" y="4897700"/>
              <a:ext cx="85450" cy="21975"/>
            </a:xfrm>
            <a:custGeom>
              <a:avLst/>
              <a:gdLst/>
              <a:ahLst/>
              <a:cxnLst/>
              <a:rect l="l" t="t" r="r" b="b"/>
              <a:pathLst>
                <a:path w="3418" h="879" extrusionOk="0">
                  <a:moveTo>
                    <a:pt x="424" y="0"/>
                  </a:moveTo>
                  <a:cubicBezTo>
                    <a:pt x="189" y="0"/>
                    <a:pt x="1" y="204"/>
                    <a:pt x="1" y="439"/>
                  </a:cubicBezTo>
                  <a:cubicBezTo>
                    <a:pt x="1" y="674"/>
                    <a:pt x="189" y="878"/>
                    <a:pt x="424" y="878"/>
                  </a:cubicBezTo>
                  <a:lnTo>
                    <a:pt x="2979" y="878"/>
                  </a:lnTo>
                  <a:cubicBezTo>
                    <a:pt x="3214" y="878"/>
                    <a:pt x="3418" y="674"/>
                    <a:pt x="3418" y="439"/>
                  </a:cubicBezTo>
                  <a:cubicBezTo>
                    <a:pt x="3418" y="204"/>
                    <a:pt x="3214" y="0"/>
                    <a:pt x="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760000" y="4925125"/>
              <a:ext cx="85450" cy="21575"/>
            </a:xfrm>
            <a:custGeom>
              <a:avLst/>
              <a:gdLst/>
              <a:ahLst/>
              <a:cxnLst/>
              <a:rect l="l" t="t" r="r" b="b"/>
              <a:pathLst>
                <a:path w="3418" h="863" extrusionOk="0">
                  <a:moveTo>
                    <a:pt x="424" y="1"/>
                  </a:moveTo>
                  <a:cubicBezTo>
                    <a:pt x="189" y="1"/>
                    <a:pt x="1" y="189"/>
                    <a:pt x="1" y="424"/>
                  </a:cubicBezTo>
                  <a:cubicBezTo>
                    <a:pt x="1" y="675"/>
                    <a:pt x="189" y="863"/>
                    <a:pt x="424" y="863"/>
                  </a:cubicBezTo>
                  <a:lnTo>
                    <a:pt x="2979" y="863"/>
                  </a:lnTo>
                  <a:cubicBezTo>
                    <a:pt x="3214" y="863"/>
                    <a:pt x="3418" y="675"/>
                    <a:pt x="3418" y="424"/>
                  </a:cubicBezTo>
                  <a:cubicBezTo>
                    <a:pt x="3418" y="189"/>
                    <a:pt x="3214" y="1"/>
                    <a:pt x="2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764700" y="4952950"/>
              <a:ext cx="74475" cy="35300"/>
            </a:xfrm>
            <a:custGeom>
              <a:avLst/>
              <a:gdLst/>
              <a:ahLst/>
              <a:cxnLst/>
              <a:rect l="l" t="t" r="r" b="b"/>
              <a:pathLst>
                <a:path w="2979" h="1412" extrusionOk="0">
                  <a:moveTo>
                    <a:pt x="1" y="0"/>
                  </a:moveTo>
                  <a:lnTo>
                    <a:pt x="110" y="518"/>
                  </a:lnTo>
                  <a:cubicBezTo>
                    <a:pt x="220" y="1035"/>
                    <a:pt x="800" y="1411"/>
                    <a:pt x="1490" y="1411"/>
                  </a:cubicBezTo>
                  <a:cubicBezTo>
                    <a:pt x="2195" y="1411"/>
                    <a:pt x="2775" y="1035"/>
                    <a:pt x="2885" y="518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791350" y="4611250"/>
              <a:ext cx="21575" cy="55275"/>
            </a:xfrm>
            <a:custGeom>
              <a:avLst/>
              <a:gdLst/>
              <a:ahLst/>
              <a:cxnLst/>
              <a:rect l="l" t="t" r="r" b="b"/>
              <a:pathLst>
                <a:path w="863" h="2211" extrusionOk="0">
                  <a:moveTo>
                    <a:pt x="424" y="0"/>
                  </a:moveTo>
                  <a:cubicBezTo>
                    <a:pt x="189" y="0"/>
                    <a:pt x="1" y="204"/>
                    <a:pt x="1" y="439"/>
                  </a:cubicBezTo>
                  <a:lnTo>
                    <a:pt x="1" y="1772"/>
                  </a:lnTo>
                  <a:cubicBezTo>
                    <a:pt x="1" y="2007"/>
                    <a:pt x="189" y="2211"/>
                    <a:pt x="424" y="2211"/>
                  </a:cubicBezTo>
                  <a:cubicBezTo>
                    <a:pt x="675" y="2211"/>
                    <a:pt x="863" y="2007"/>
                    <a:pt x="863" y="1772"/>
                  </a:cubicBezTo>
                  <a:lnTo>
                    <a:pt x="863" y="439"/>
                  </a:lnTo>
                  <a:cubicBezTo>
                    <a:pt x="863" y="204"/>
                    <a:pt x="675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845025" y="4629575"/>
              <a:ext cx="43925" cy="48700"/>
            </a:xfrm>
            <a:custGeom>
              <a:avLst/>
              <a:gdLst/>
              <a:ahLst/>
              <a:cxnLst/>
              <a:rect l="l" t="t" r="r" b="b"/>
              <a:pathLst>
                <a:path w="1757" h="1948" extrusionOk="0">
                  <a:moveTo>
                    <a:pt x="1269" y="0"/>
                  </a:moveTo>
                  <a:cubicBezTo>
                    <a:pt x="1133" y="0"/>
                    <a:pt x="996" y="63"/>
                    <a:pt x="910" y="177"/>
                  </a:cubicBezTo>
                  <a:lnTo>
                    <a:pt x="142" y="1258"/>
                  </a:lnTo>
                  <a:cubicBezTo>
                    <a:pt x="1" y="1446"/>
                    <a:pt x="48" y="1728"/>
                    <a:pt x="236" y="1869"/>
                  </a:cubicBezTo>
                  <a:cubicBezTo>
                    <a:pt x="314" y="1916"/>
                    <a:pt x="409" y="1948"/>
                    <a:pt x="487" y="1948"/>
                  </a:cubicBezTo>
                  <a:cubicBezTo>
                    <a:pt x="628" y="1948"/>
                    <a:pt x="753" y="1885"/>
                    <a:pt x="847" y="1760"/>
                  </a:cubicBezTo>
                  <a:lnTo>
                    <a:pt x="1615" y="678"/>
                  </a:lnTo>
                  <a:cubicBezTo>
                    <a:pt x="1757" y="490"/>
                    <a:pt x="1709" y="224"/>
                    <a:pt x="1521" y="82"/>
                  </a:cubicBezTo>
                  <a:cubicBezTo>
                    <a:pt x="1447" y="27"/>
                    <a:pt x="1358" y="0"/>
                    <a:pt x="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885400" y="4698225"/>
              <a:ext cx="55675" cy="33350"/>
            </a:xfrm>
            <a:custGeom>
              <a:avLst/>
              <a:gdLst/>
              <a:ahLst/>
              <a:cxnLst/>
              <a:rect l="l" t="t" r="r" b="b"/>
              <a:pathLst>
                <a:path w="2227" h="1334" extrusionOk="0">
                  <a:moveTo>
                    <a:pt x="1737" y="1"/>
                  </a:moveTo>
                  <a:cubicBezTo>
                    <a:pt x="1686" y="1"/>
                    <a:pt x="1634" y="11"/>
                    <a:pt x="1584" y="32"/>
                  </a:cubicBezTo>
                  <a:lnTo>
                    <a:pt x="330" y="503"/>
                  </a:lnTo>
                  <a:cubicBezTo>
                    <a:pt x="110" y="581"/>
                    <a:pt x="0" y="832"/>
                    <a:pt x="79" y="1051"/>
                  </a:cubicBezTo>
                  <a:cubicBezTo>
                    <a:pt x="142" y="1224"/>
                    <a:pt x="314" y="1333"/>
                    <a:pt x="486" y="1333"/>
                  </a:cubicBezTo>
                  <a:cubicBezTo>
                    <a:pt x="533" y="1333"/>
                    <a:pt x="596" y="1333"/>
                    <a:pt x="643" y="1302"/>
                  </a:cubicBezTo>
                  <a:lnTo>
                    <a:pt x="1881" y="848"/>
                  </a:lnTo>
                  <a:cubicBezTo>
                    <a:pt x="2116" y="753"/>
                    <a:pt x="2226" y="503"/>
                    <a:pt x="2148" y="283"/>
                  </a:cubicBezTo>
                  <a:cubicBezTo>
                    <a:pt x="2075" y="114"/>
                    <a:pt x="1910" y="1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2667125" y="4698400"/>
              <a:ext cx="55675" cy="33175"/>
            </a:xfrm>
            <a:custGeom>
              <a:avLst/>
              <a:gdLst/>
              <a:ahLst/>
              <a:cxnLst/>
              <a:rect l="l" t="t" r="r" b="b"/>
              <a:pathLst>
                <a:path w="2227" h="1327" extrusionOk="0">
                  <a:moveTo>
                    <a:pt x="497" y="0"/>
                  </a:moveTo>
                  <a:cubicBezTo>
                    <a:pt x="323" y="0"/>
                    <a:pt x="156" y="105"/>
                    <a:pt x="95" y="276"/>
                  </a:cubicBezTo>
                  <a:cubicBezTo>
                    <a:pt x="1" y="496"/>
                    <a:pt x="126" y="746"/>
                    <a:pt x="346" y="841"/>
                  </a:cubicBezTo>
                  <a:lnTo>
                    <a:pt x="1584" y="1295"/>
                  </a:lnTo>
                  <a:cubicBezTo>
                    <a:pt x="1631" y="1326"/>
                    <a:pt x="1694" y="1326"/>
                    <a:pt x="1741" y="1326"/>
                  </a:cubicBezTo>
                  <a:cubicBezTo>
                    <a:pt x="1913" y="1326"/>
                    <a:pt x="2086" y="1217"/>
                    <a:pt x="2148" y="1044"/>
                  </a:cubicBezTo>
                  <a:cubicBezTo>
                    <a:pt x="2227" y="825"/>
                    <a:pt x="2117" y="574"/>
                    <a:pt x="1897" y="496"/>
                  </a:cubicBezTo>
                  <a:lnTo>
                    <a:pt x="643" y="25"/>
                  </a:lnTo>
                  <a:cubicBezTo>
                    <a:pt x="596" y="8"/>
                    <a:pt x="546" y="0"/>
                    <a:pt x="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717675" y="4629575"/>
              <a:ext cx="43925" cy="48700"/>
            </a:xfrm>
            <a:custGeom>
              <a:avLst/>
              <a:gdLst/>
              <a:ahLst/>
              <a:cxnLst/>
              <a:rect l="l" t="t" r="r" b="b"/>
              <a:pathLst>
                <a:path w="1757" h="1948" extrusionOk="0">
                  <a:moveTo>
                    <a:pt x="495" y="0"/>
                  </a:moveTo>
                  <a:cubicBezTo>
                    <a:pt x="406" y="0"/>
                    <a:pt x="316" y="27"/>
                    <a:pt x="236" y="82"/>
                  </a:cubicBezTo>
                  <a:cubicBezTo>
                    <a:pt x="48" y="224"/>
                    <a:pt x="1" y="490"/>
                    <a:pt x="142" y="678"/>
                  </a:cubicBezTo>
                  <a:lnTo>
                    <a:pt x="910" y="1760"/>
                  </a:lnTo>
                  <a:cubicBezTo>
                    <a:pt x="1004" y="1885"/>
                    <a:pt x="1129" y="1948"/>
                    <a:pt x="1270" y="1948"/>
                  </a:cubicBezTo>
                  <a:cubicBezTo>
                    <a:pt x="1349" y="1948"/>
                    <a:pt x="1443" y="1916"/>
                    <a:pt x="1521" y="1869"/>
                  </a:cubicBezTo>
                  <a:cubicBezTo>
                    <a:pt x="1709" y="1728"/>
                    <a:pt x="1756" y="1446"/>
                    <a:pt x="1615" y="1258"/>
                  </a:cubicBezTo>
                  <a:lnTo>
                    <a:pt x="847" y="177"/>
                  </a:lnTo>
                  <a:cubicBezTo>
                    <a:pt x="762" y="63"/>
                    <a:pt x="630" y="0"/>
                    <a:pt x="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1"/>
          <p:cNvGrpSpPr/>
          <p:nvPr/>
        </p:nvGrpSpPr>
        <p:grpSpPr>
          <a:xfrm>
            <a:off x="-539500" y="-106850"/>
            <a:ext cx="9838003" cy="5196250"/>
            <a:chOff x="-539500" y="-106850"/>
            <a:chExt cx="9838003" cy="5196250"/>
          </a:xfrm>
        </p:grpSpPr>
        <p:pic>
          <p:nvPicPr>
            <p:cNvPr id="460" name="Google Shape;46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070875" y="-106850"/>
              <a:ext cx="1227628" cy="122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539500" y="4127600"/>
              <a:ext cx="961800" cy="961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Google Shape;462;p21"/>
          <p:cNvGrpSpPr/>
          <p:nvPr/>
        </p:nvGrpSpPr>
        <p:grpSpPr>
          <a:xfrm>
            <a:off x="-851881" y="-968942"/>
            <a:ext cx="10045080" cy="4790794"/>
            <a:chOff x="-851881" y="-968942"/>
            <a:chExt cx="10045080" cy="4790794"/>
          </a:xfrm>
        </p:grpSpPr>
        <p:pic>
          <p:nvPicPr>
            <p:cNvPr id="463" name="Google Shape;46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51881" y="-347850"/>
              <a:ext cx="1586550" cy="239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464426" y="-968942"/>
              <a:ext cx="1227625" cy="1850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65574" y="1081783"/>
              <a:ext cx="1227625" cy="1850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65574" y="1970858"/>
              <a:ext cx="1227625" cy="18509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7" name="Google Shape;467;p21"/>
          <p:cNvSpPr txBox="1"/>
          <p:nvPr/>
        </p:nvSpPr>
        <p:spPr>
          <a:xfrm>
            <a:off x="715170" y="3563450"/>
            <a:ext cx="410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includes icons by </a:t>
            </a:r>
            <a:r>
              <a:rPr lang="en" sz="1000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000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8" name="Google Shape;468;p21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41076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9" name="Google Shape;469;p21"/>
          <p:cNvSpPr txBox="1">
            <a:spLocks noGrp="1"/>
          </p:cNvSpPr>
          <p:nvPr>
            <p:ph type="subTitle" idx="1"/>
          </p:nvPr>
        </p:nvSpPr>
        <p:spPr>
          <a:xfrm>
            <a:off x="715200" y="1908925"/>
            <a:ext cx="4107600" cy="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0" name="Google Shape;470;p21"/>
          <p:cNvSpPr>
            <a:spLocks noGrp="1"/>
          </p:cNvSpPr>
          <p:nvPr>
            <p:ph type="pic" idx="2"/>
          </p:nvPr>
        </p:nvSpPr>
        <p:spPr>
          <a:xfrm>
            <a:off x="5850388" y="535000"/>
            <a:ext cx="2578500" cy="407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2"/>
          <p:cNvGrpSpPr/>
          <p:nvPr/>
        </p:nvGrpSpPr>
        <p:grpSpPr>
          <a:xfrm>
            <a:off x="-817700" y="-469570"/>
            <a:ext cx="10283075" cy="5659845"/>
            <a:chOff x="-817700" y="-469570"/>
            <a:chExt cx="10283075" cy="5659845"/>
          </a:xfrm>
        </p:grpSpPr>
        <p:pic>
          <p:nvPicPr>
            <p:cNvPr id="473" name="Google Shape;47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7600" y="2645225"/>
              <a:ext cx="1656900" cy="249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817700" y="1442230"/>
              <a:ext cx="1537700" cy="2318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88050" y="2692000"/>
              <a:ext cx="1656900" cy="249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27675" y="1701405"/>
              <a:ext cx="1537700" cy="2318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13900" y="-469570"/>
              <a:ext cx="1537700" cy="2318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22"/>
          <p:cNvGrpSpPr/>
          <p:nvPr/>
        </p:nvGrpSpPr>
        <p:grpSpPr>
          <a:xfrm>
            <a:off x="-200400" y="144550"/>
            <a:ext cx="9665775" cy="5458375"/>
            <a:chOff x="-200400" y="144550"/>
            <a:chExt cx="9665775" cy="5458375"/>
          </a:xfrm>
        </p:grpSpPr>
        <p:pic>
          <p:nvPicPr>
            <p:cNvPr id="479" name="Google Shape;479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907325" y="4375325"/>
              <a:ext cx="1227628" cy="122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00400" y="231077"/>
              <a:ext cx="607875" cy="60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457400" y="144550"/>
              <a:ext cx="1007975" cy="1007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23"/>
          <p:cNvGrpSpPr/>
          <p:nvPr/>
        </p:nvGrpSpPr>
        <p:grpSpPr>
          <a:xfrm>
            <a:off x="-332225" y="196750"/>
            <a:ext cx="9984625" cy="2995450"/>
            <a:chOff x="-332225" y="196750"/>
            <a:chExt cx="9984625" cy="2995450"/>
          </a:xfrm>
        </p:grpSpPr>
        <p:pic>
          <p:nvPicPr>
            <p:cNvPr id="484" name="Google Shape;484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-332225" y="196750"/>
              <a:ext cx="731750" cy="73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43975" y="2083775"/>
              <a:ext cx="1108425" cy="1108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6" name="Google Shape;486;p23"/>
          <p:cNvGrpSpPr/>
          <p:nvPr/>
        </p:nvGrpSpPr>
        <p:grpSpPr>
          <a:xfrm>
            <a:off x="-713825" y="-1108850"/>
            <a:ext cx="10670200" cy="6252350"/>
            <a:chOff x="-713825" y="-1108850"/>
            <a:chExt cx="10670200" cy="6252350"/>
          </a:xfrm>
        </p:grpSpPr>
        <p:pic>
          <p:nvPicPr>
            <p:cNvPr id="487" name="Google Shape;48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13825" y="1910450"/>
              <a:ext cx="1433825" cy="216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65100" y="3046025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25250" y="-1108850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731550" y="-534350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20000" y="3128550"/>
              <a:ext cx="1336375" cy="2014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-27275" y="4063349"/>
            <a:ext cx="8737826" cy="1130776"/>
            <a:chOff x="-27275" y="4063349"/>
            <a:chExt cx="8737826" cy="1130776"/>
          </a:xfrm>
        </p:grpSpPr>
        <p:pic>
          <p:nvPicPr>
            <p:cNvPr id="80" name="Google Shape;80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7275" y="4522425"/>
              <a:ext cx="671700" cy="67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8070100" y="4063349"/>
              <a:ext cx="640451" cy="640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5"/>
          <p:cNvGrpSpPr/>
          <p:nvPr/>
        </p:nvGrpSpPr>
        <p:grpSpPr>
          <a:xfrm>
            <a:off x="-1172775" y="-359425"/>
            <a:ext cx="10410300" cy="4342458"/>
            <a:chOff x="-1172775" y="-359425"/>
            <a:chExt cx="10410300" cy="4342458"/>
          </a:xfrm>
        </p:grpSpPr>
        <p:pic>
          <p:nvPicPr>
            <p:cNvPr id="83" name="Google Shape;83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172775" y="374175"/>
              <a:ext cx="1634675" cy="246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624000" y="-359425"/>
              <a:ext cx="1252900" cy="1889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30975" y="1237050"/>
              <a:ext cx="1252900" cy="18891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84625" y="2093900"/>
              <a:ext cx="1252900" cy="1889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5"/>
          <p:cNvSpPr txBox="1">
            <a:spLocks noGrp="1"/>
          </p:cNvSpPr>
          <p:nvPr>
            <p:ph type="subTitle" idx="1"/>
          </p:nvPr>
        </p:nvSpPr>
        <p:spPr>
          <a:xfrm>
            <a:off x="720000" y="1529700"/>
            <a:ext cx="40293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2"/>
          </p:nvPr>
        </p:nvSpPr>
        <p:spPr>
          <a:xfrm>
            <a:off x="720000" y="2992600"/>
            <a:ext cx="4029300" cy="52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3"/>
          </p:nvPr>
        </p:nvSpPr>
        <p:spPr>
          <a:xfrm>
            <a:off x="720000" y="1980325"/>
            <a:ext cx="40293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720000" y="3443225"/>
            <a:ext cx="4029300" cy="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"/>
          <p:cNvSpPr>
            <a:spLocks noGrp="1"/>
          </p:cNvSpPr>
          <p:nvPr>
            <p:ph type="pic" idx="5"/>
          </p:nvPr>
        </p:nvSpPr>
        <p:spPr>
          <a:xfrm>
            <a:off x="5646700" y="535000"/>
            <a:ext cx="2782200" cy="407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93" name="Google Shape;93;p5"/>
          <p:cNvGrpSpPr/>
          <p:nvPr/>
        </p:nvGrpSpPr>
        <p:grpSpPr>
          <a:xfrm>
            <a:off x="8162013" y="160413"/>
            <a:ext cx="533756" cy="749170"/>
            <a:chOff x="1659675" y="1945050"/>
            <a:chExt cx="250425" cy="351525"/>
          </a:xfrm>
        </p:grpSpPr>
        <p:sp>
          <p:nvSpPr>
            <p:cNvPr id="94" name="Google Shape;94;p5"/>
            <p:cNvSpPr/>
            <p:nvPr/>
          </p:nvSpPr>
          <p:spPr>
            <a:xfrm>
              <a:off x="1659675" y="2086500"/>
              <a:ext cx="210450" cy="210075"/>
            </a:xfrm>
            <a:custGeom>
              <a:avLst/>
              <a:gdLst/>
              <a:ahLst/>
              <a:cxnLst/>
              <a:rect l="l" t="t" r="r" b="b"/>
              <a:pathLst>
                <a:path w="8418" h="8403" extrusionOk="0">
                  <a:moveTo>
                    <a:pt x="4217" y="863"/>
                  </a:moveTo>
                  <a:cubicBezTo>
                    <a:pt x="6050" y="863"/>
                    <a:pt x="7555" y="2368"/>
                    <a:pt x="7555" y="4201"/>
                  </a:cubicBezTo>
                  <a:cubicBezTo>
                    <a:pt x="7555" y="6051"/>
                    <a:pt x="6050" y="7540"/>
                    <a:pt x="4217" y="7540"/>
                  </a:cubicBezTo>
                  <a:cubicBezTo>
                    <a:pt x="2367" y="7540"/>
                    <a:pt x="878" y="6051"/>
                    <a:pt x="878" y="4201"/>
                  </a:cubicBezTo>
                  <a:cubicBezTo>
                    <a:pt x="878" y="2368"/>
                    <a:pt x="2367" y="863"/>
                    <a:pt x="4217" y="863"/>
                  </a:cubicBezTo>
                  <a:close/>
                  <a:moveTo>
                    <a:pt x="4217" y="1"/>
                  </a:moveTo>
                  <a:cubicBezTo>
                    <a:pt x="1897" y="1"/>
                    <a:pt x="0" y="1882"/>
                    <a:pt x="0" y="4201"/>
                  </a:cubicBezTo>
                  <a:cubicBezTo>
                    <a:pt x="0" y="6521"/>
                    <a:pt x="1897" y="8402"/>
                    <a:pt x="4217" y="8402"/>
                  </a:cubicBezTo>
                  <a:cubicBezTo>
                    <a:pt x="6536" y="8402"/>
                    <a:pt x="8417" y="6521"/>
                    <a:pt x="8417" y="4201"/>
                  </a:cubicBezTo>
                  <a:cubicBezTo>
                    <a:pt x="8417" y="1882"/>
                    <a:pt x="6536" y="1"/>
                    <a:pt x="4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758425" y="1945050"/>
              <a:ext cx="151675" cy="147350"/>
            </a:xfrm>
            <a:custGeom>
              <a:avLst/>
              <a:gdLst/>
              <a:ahLst/>
              <a:cxnLst/>
              <a:rect l="l" t="t" r="r" b="b"/>
              <a:pathLst>
                <a:path w="6067" h="5894" extrusionOk="0">
                  <a:moveTo>
                    <a:pt x="5063" y="1583"/>
                  </a:moveTo>
                  <a:lnTo>
                    <a:pt x="5063" y="1583"/>
                  </a:lnTo>
                  <a:cubicBezTo>
                    <a:pt x="4843" y="2978"/>
                    <a:pt x="4264" y="5016"/>
                    <a:pt x="2821" y="5016"/>
                  </a:cubicBezTo>
                  <a:cubicBezTo>
                    <a:pt x="2430" y="5016"/>
                    <a:pt x="1959" y="4875"/>
                    <a:pt x="1458" y="4577"/>
                  </a:cubicBezTo>
                  <a:cubicBezTo>
                    <a:pt x="1348" y="4264"/>
                    <a:pt x="1082" y="3370"/>
                    <a:pt x="1473" y="2728"/>
                  </a:cubicBezTo>
                  <a:cubicBezTo>
                    <a:pt x="1818" y="2210"/>
                    <a:pt x="2571" y="1928"/>
                    <a:pt x="3715" y="1913"/>
                  </a:cubicBezTo>
                  <a:cubicBezTo>
                    <a:pt x="3731" y="1913"/>
                    <a:pt x="3778" y="1928"/>
                    <a:pt x="3840" y="1928"/>
                  </a:cubicBezTo>
                  <a:cubicBezTo>
                    <a:pt x="4044" y="1928"/>
                    <a:pt x="4561" y="1881"/>
                    <a:pt x="5063" y="1583"/>
                  </a:cubicBezTo>
                  <a:close/>
                  <a:moveTo>
                    <a:pt x="5580" y="0"/>
                  </a:moveTo>
                  <a:cubicBezTo>
                    <a:pt x="5408" y="0"/>
                    <a:pt x="5251" y="94"/>
                    <a:pt x="5173" y="251"/>
                  </a:cubicBezTo>
                  <a:cubicBezTo>
                    <a:pt x="4781" y="972"/>
                    <a:pt x="4107" y="1051"/>
                    <a:pt x="3840" y="1051"/>
                  </a:cubicBezTo>
                  <a:lnTo>
                    <a:pt x="3715" y="1051"/>
                  </a:lnTo>
                  <a:cubicBezTo>
                    <a:pt x="2257" y="1066"/>
                    <a:pt x="1254" y="1474"/>
                    <a:pt x="752" y="2273"/>
                  </a:cubicBezTo>
                  <a:cubicBezTo>
                    <a:pt x="0" y="3464"/>
                    <a:pt x="690" y="5000"/>
                    <a:pt x="721" y="5063"/>
                  </a:cubicBezTo>
                  <a:lnTo>
                    <a:pt x="768" y="5173"/>
                  </a:lnTo>
                  <a:lnTo>
                    <a:pt x="894" y="5251"/>
                  </a:lnTo>
                  <a:cubicBezTo>
                    <a:pt x="1583" y="5674"/>
                    <a:pt x="2226" y="5894"/>
                    <a:pt x="2821" y="5894"/>
                  </a:cubicBezTo>
                  <a:cubicBezTo>
                    <a:pt x="5502" y="5894"/>
                    <a:pt x="5972" y="1772"/>
                    <a:pt x="6066" y="502"/>
                  </a:cubicBezTo>
                  <a:cubicBezTo>
                    <a:pt x="6066" y="377"/>
                    <a:pt x="6019" y="251"/>
                    <a:pt x="5941" y="157"/>
                  </a:cubicBezTo>
                  <a:cubicBezTo>
                    <a:pt x="5847" y="47"/>
                    <a:pt x="5721" y="0"/>
                    <a:pt x="5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1754100" y="2012325"/>
              <a:ext cx="96825" cy="90675"/>
            </a:xfrm>
            <a:custGeom>
              <a:avLst/>
              <a:gdLst/>
              <a:ahLst/>
              <a:cxnLst/>
              <a:rect l="l" t="t" r="r" b="b"/>
              <a:pathLst>
                <a:path w="3873" h="3627" extrusionOk="0">
                  <a:moveTo>
                    <a:pt x="3392" y="0"/>
                  </a:moveTo>
                  <a:cubicBezTo>
                    <a:pt x="3332" y="0"/>
                    <a:pt x="3271" y="12"/>
                    <a:pt x="3214" y="37"/>
                  </a:cubicBezTo>
                  <a:cubicBezTo>
                    <a:pt x="3089" y="99"/>
                    <a:pt x="3057" y="162"/>
                    <a:pt x="2900" y="413"/>
                  </a:cubicBezTo>
                  <a:cubicBezTo>
                    <a:pt x="1646" y="2372"/>
                    <a:pt x="863" y="2764"/>
                    <a:pt x="440" y="2764"/>
                  </a:cubicBezTo>
                  <a:cubicBezTo>
                    <a:pt x="431" y="2763"/>
                    <a:pt x="422" y="2763"/>
                    <a:pt x="414" y="2763"/>
                  </a:cubicBezTo>
                  <a:cubicBezTo>
                    <a:pt x="203" y="2763"/>
                    <a:pt x="1" y="2946"/>
                    <a:pt x="1" y="3187"/>
                  </a:cubicBezTo>
                  <a:cubicBezTo>
                    <a:pt x="1" y="3422"/>
                    <a:pt x="189" y="3626"/>
                    <a:pt x="424" y="3626"/>
                  </a:cubicBezTo>
                  <a:lnTo>
                    <a:pt x="471" y="3626"/>
                  </a:lnTo>
                  <a:cubicBezTo>
                    <a:pt x="1725" y="3626"/>
                    <a:pt x="2869" y="2059"/>
                    <a:pt x="3621" y="883"/>
                  </a:cubicBezTo>
                  <a:cubicBezTo>
                    <a:pt x="3668" y="805"/>
                    <a:pt x="3700" y="758"/>
                    <a:pt x="3715" y="726"/>
                  </a:cubicBezTo>
                  <a:cubicBezTo>
                    <a:pt x="3841" y="601"/>
                    <a:pt x="3872" y="413"/>
                    <a:pt x="3794" y="256"/>
                  </a:cubicBezTo>
                  <a:cubicBezTo>
                    <a:pt x="3724" y="94"/>
                    <a:pt x="3561" y="0"/>
                    <a:pt x="3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690225" y="2001375"/>
              <a:ext cx="85850" cy="106700"/>
            </a:xfrm>
            <a:custGeom>
              <a:avLst/>
              <a:gdLst/>
              <a:ahLst/>
              <a:cxnLst/>
              <a:rect l="l" t="t" r="r" b="b"/>
              <a:pathLst>
                <a:path w="3434" h="4268" extrusionOk="0">
                  <a:moveTo>
                    <a:pt x="1313" y="0"/>
                  </a:moveTo>
                  <a:cubicBezTo>
                    <a:pt x="1278" y="0"/>
                    <a:pt x="1243" y="2"/>
                    <a:pt x="1208" y="4"/>
                  </a:cubicBezTo>
                  <a:cubicBezTo>
                    <a:pt x="659" y="51"/>
                    <a:pt x="95" y="475"/>
                    <a:pt x="32" y="1352"/>
                  </a:cubicBezTo>
                  <a:cubicBezTo>
                    <a:pt x="1" y="2058"/>
                    <a:pt x="267" y="2779"/>
                    <a:pt x="769" y="3327"/>
                  </a:cubicBezTo>
                  <a:cubicBezTo>
                    <a:pt x="1333" y="3923"/>
                    <a:pt x="2117" y="4252"/>
                    <a:pt x="2979" y="4268"/>
                  </a:cubicBezTo>
                  <a:lnTo>
                    <a:pt x="2995" y="4268"/>
                  </a:lnTo>
                  <a:cubicBezTo>
                    <a:pt x="3230" y="4268"/>
                    <a:pt x="3418" y="4080"/>
                    <a:pt x="3418" y="3845"/>
                  </a:cubicBezTo>
                  <a:cubicBezTo>
                    <a:pt x="3433" y="3594"/>
                    <a:pt x="3230" y="3406"/>
                    <a:pt x="2995" y="3406"/>
                  </a:cubicBezTo>
                  <a:cubicBezTo>
                    <a:pt x="2368" y="3390"/>
                    <a:pt x="1803" y="3155"/>
                    <a:pt x="1396" y="2732"/>
                  </a:cubicBezTo>
                  <a:cubicBezTo>
                    <a:pt x="1051" y="2356"/>
                    <a:pt x="879" y="1870"/>
                    <a:pt x="894" y="1399"/>
                  </a:cubicBezTo>
                  <a:cubicBezTo>
                    <a:pt x="926" y="1086"/>
                    <a:pt x="1067" y="882"/>
                    <a:pt x="1286" y="867"/>
                  </a:cubicBezTo>
                  <a:cubicBezTo>
                    <a:pt x="1299" y="865"/>
                    <a:pt x="1312" y="865"/>
                    <a:pt x="1326" y="865"/>
                  </a:cubicBezTo>
                  <a:cubicBezTo>
                    <a:pt x="1473" y="865"/>
                    <a:pt x="1633" y="945"/>
                    <a:pt x="1662" y="1117"/>
                  </a:cubicBezTo>
                  <a:cubicBezTo>
                    <a:pt x="1678" y="1180"/>
                    <a:pt x="1678" y="1227"/>
                    <a:pt x="1678" y="1258"/>
                  </a:cubicBezTo>
                  <a:lnTo>
                    <a:pt x="1537" y="1258"/>
                  </a:lnTo>
                  <a:cubicBezTo>
                    <a:pt x="1509" y="1253"/>
                    <a:pt x="1481" y="1250"/>
                    <a:pt x="1453" y="1250"/>
                  </a:cubicBezTo>
                  <a:cubicBezTo>
                    <a:pt x="1252" y="1250"/>
                    <a:pt x="1077" y="1396"/>
                    <a:pt x="1035" y="1603"/>
                  </a:cubicBezTo>
                  <a:cubicBezTo>
                    <a:pt x="988" y="1838"/>
                    <a:pt x="1145" y="2073"/>
                    <a:pt x="1380" y="2105"/>
                  </a:cubicBezTo>
                  <a:cubicBezTo>
                    <a:pt x="1419" y="2110"/>
                    <a:pt x="1505" y="2123"/>
                    <a:pt x="1615" y="2123"/>
                  </a:cubicBezTo>
                  <a:cubicBezTo>
                    <a:pt x="1820" y="2123"/>
                    <a:pt x="2107" y="2078"/>
                    <a:pt x="2321" y="1854"/>
                  </a:cubicBezTo>
                  <a:cubicBezTo>
                    <a:pt x="2462" y="1697"/>
                    <a:pt x="2618" y="1415"/>
                    <a:pt x="2509" y="929"/>
                  </a:cubicBezTo>
                  <a:cubicBezTo>
                    <a:pt x="2390" y="367"/>
                    <a:pt x="189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747825" y="2112825"/>
              <a:ext cx="102700" cy="144175"/>
            </a:xfrm>
            <a:custGeom>
              <a:avLst/>
              <a:gdLst/>
              <a:ahLst/>
              <a:cxnLst/>
              <a:rect l="l" t="t" r="r" b="b"/>
              <a:pathLst>
                <a:path w="4108" h="5767" extrusionOk="0">
                  <a:moveTo>
                    <a:pt x="2996" y="0"/>
                  </a:moveTo>
                  <a:cubicBezTo>
                    <a:pt x="2643" y="0"/>
                    <a:pt x="2134" y="66"/>
                    <a:pt x="1741" y="390"/>
                  </a:cubicBezTo>
                  <a:cubicBezTo>
                    <a:pt x="1506" y="594"/>
                    <a:pt x="1223" y="954"/>
                    <a:pt x="1223" y="1597"/>
                  </a:cubicBezTo>
                  <a:cubicBezTo>
                    <a:pt x="1223" y="2741"/>
                    <a:pt x="518" y="3133"/>
                    <a:pt x="487" y="3148"/>
                  </a:cubicBezTo>
                  <a:lnTo>
                    <a:pt x="330" y="3227"/>
                  </a:lnTo>
                  <a:lnTo>
                    <a:pt x="267" y="3399"/>
                  </a:lnTo>
                  <a:cubicBezTo>
                    <a:pt x="267" y="3431"/>
                    <a:pt x="1" y="4261"/>
                    <a:pt x="549" y="4951"/>
                  </a:cubicBezTo>
                  <a:cubicBezTo>
                    <a:pt x="973" y="5484"/>
                    <a:pt x="1756" y="5766"/>
                    <a:pt x="2869" y="5766"/>
                  </a:cubicBezTo>
                  <a:cubicBezTo>
                    <a:pt x="3120" y="5766"/>
                    <a:pt x="3402" y="5750"/>
                    <a:pt x="3700" y="5719"/>
                  </a:cubicBezTo>
                  <a:cubicBezTo>
                    <a:pt x="3935" y="5688"/>
                    <a:pt x="4108" y="5484"/>
                    <a:pt x="4092" y="5249"/>
                  </a:cubicBezTo>
                  <a:cubicBezTo>
                    <a:pt x="4063" y="5018"/>
                    <a:pt x="3875" y="4853"/>
                    <a:pt x="3661" y="4853"/>
                  </a:cubicBezTo>
                  <a:cubicBezTo>
                    <a:pt x="3643" y="4853"/>
                    <a:pt x="3625" y="4855"/>
                    <a:pt x="3606" y="4857"/>
                  </a:cubicBezTo>
                  <a:cubicBezTo>
                    <a:pt x="3344" y="4881"/>
                    <a:pt x="3099" y="4893"/>
                    <a:pt x="2872" y="4893"/>
                  </a:cubicBezTo>
                  <a:cubicBezTo>
                    <a:pt x="2056" y="4893"/>
                    <a:pt x="1481" y="4737"/>
                    <a:pt x="1223" y="4418"/>
                  </a:cubicBezTo>
                  <a:cubicBezTo>
                    <a:pt x="1051" y="4199"/>
                    <a:pt x="1051" y="3948"/>
                    <a:pt x="1067" y="3791"/>
                  </a:cubicBezTo>
                  <a:cubicBezTo>
                    <a:pt x="1412" y="3540"/>
                    <a:pt x="2101" y="2898"/>
                    <a:pt x="2101" y="1597"/>
                  </a:cubicBezTo>
                  <a:cubicBezTo>
                    <a:pt x="2101" y="1346"/>
                    <a:pt x="2164" y="1174"/>
                    <a:pt x="2289" y="1064"/>
                  </a:cubicBezTo>
                  <a:cubicBezTo>
                    <a:pt x="2487" y="899"/>
                    <a:pt x="2794" y="865"/>
                    <a:pt x="3018" y="865"/>
                  </a:cubicBezTo>
                  <a:cubicBezTo>
                    <a:pt x="3114" y="865"/>
                    <a:pt x="3194" y="871"/>
                    <a:pt x="3245" y="876"/>
                  </a:cubicBezTo>
                  <a:cubicBezTo>
                    <a:pt x="3274" y="881"/>
                    <a:pt x="3302" y="884"/>
                    <a:pt x="3330" y="884"/>
                  </a:cubicBezTo>
                  <a:cubicBezTo>
                    <a:pt x="3534" y="884"/>
                    <a:pt x="3719" y="738"/>
                    <a:pt x="3747" y="531"/>
                  </a:cubicBezTo>
                  <a:cubicBezTo>
                    <a:pt x="3794" y="296"/>
                    <a:pt x="3637" y="61"/>
                    <a:pt x="3402" y="29"/>
                  </a:cubicBezTo>
                  <a:cubicBezTo>
                    <a:pt x="3361" y="23"/>
                    <a:pt x="3207" y="0"/>
                    <a:pt x="2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681225" y="2112700"/>
              <a:ext cx="74875" cy="149775"/>
            </a:xfrm>
            <a:custGeom>
              <a:avLst/>
              <a:gdLst/>
              <a:ahLst/>
              <a:cxnLst/>
              <a:rect l="l" t="t" r="r" b="b"/>
              <a:pathLst>
                <a:path w="2995" h="5991" extrusionOk="0">
                  <a:moveTo>
                    <a:pt x="731" y="0"/>
                  </a:moveTo>
                  <a:cubicBezTo>
                    <a:pt x="675" y="0"/>
                    <a:pt x="618" y="11"/>
                    <a:pt x="565" y="34"/>
                  </a:cubicBezTo>
                  <a:cubicBezTo>
                    <a:pt x="345" y="128"/>
                    <a:pt x="251" y="379"/>
                    <a:pt x="329" y="599"/>
                  </a:cubicBezTo>
                  <a:cubicBezTo>
                    <a:pt x="547" y="1102"/>
                    <a:pt x="824" y="1641"/>
                    <a:pt x="1232" y="1641"/>
                  </a:cubicBezTo>
                  <a:cubicBezTo>
                    <a:pt x="1294" y="1641"/>
                    <a:pt x="1358" y="1629"/>
                    <a:pt x="1427" y="1602"/>
                  </a:cubicBezTo>
                  <a:cubicBezTo>
                    <a:pt x="1458" y="1602"/>
                    <a:pt x="1489" y="1586"/>
                    <a:pt x="1536" y="1570"/>
                  </a:cubicBezTo>
                  <a:cubicBezTo>
                    <a:pt x="1787" y="1445"/>
                    <a:pt x="1944" y="1398"/>
                    <a:pt x="2069" y="1367"/>
                  </a:cubicBezTo>
                  <a:lnTo>
                    <a:pt x="2069" y="1367"/>
                  </a:lnTo>
                  <a:cubicBezTo>
                    <a:pt x="1991" y="1774"/>
                    <a:pt x="1771" y="2574"/>
                    <a:pt x="1192" y="2746"/>
                  </a:cubicBezTo>
                  <a:cubicBezTo>
                    <a:pt x="455" y="2965"/>
                    <a:pt x="518" y="3765"/>
                    <a:pt x="549" y="4360"/>
                  </a:cubicBezTo>
                  <a:cubicBezTo>
                    <a:pt x="565" y="4596"/>
                    <a:pt x="596" y="5034"/>
                    <a:pt x="533" y="5113"/>
                  </a:cubicBezTo>
                  <a:cubicBezTo>
                    <a:pt x="518" y="5113"/>
                    <a:pt x="486" y="5128"/>
                    <a:pt x="439" y="5128"/>
                  </a:cubicBezTo>
                  <a:cubicBezTo>
                    <a:pt x="204" y="5128"/>
                    <a:pt x="16" y="5317"/>
                    <a:pt x="16" y="5552"/>
                  </a:cubicBezTo>
                  <a:cubicBezTo>
                    <a:pt x="0" y="5787"/>
                    <a:pt x="204" y="5991"/>
                    <a:pt x="439" y="5991"/>
                  </a:cubicBezTo>
                  <a:lnTo>
                    <a:pt x="455" y="5991"/>
                  </a:lnTo>
                  <a:cubicBezTo>
                    <a:pt x="815" y="5991"/>
                    <a:pt x="1035" y="5849"/>
                    <a:pt x="1144" y="5708"/>
                  </a:cubicBezTo>
                  <a:cubicBezTo>
                    <a:pt x="1489" y="5364"/>
                    <a:pt x="1442" y="4831"/>
                    <a:pt x="1411" y="4298"/>
                  </a:cubicBezTo>
                  <a:cubicBezTo>
                    <a:pt x="1395" y="4078"/>
                    <a:pt x="1380" y="3655"/>
                    <a:pt x="1427" y="3577"/>
                  </a:cubicBezTo>
                  <a:cubicBezTo>
                    <a:pt x="2649" y="3232"/>
                    <a:pt x="2900" y="1711"/>
                    <a:pt x="2947" y="1257"/>
                  </a:cubicBezTo>
                  <a:cubicBezTo>
                    <a:pt x="2994" y="881"/>
                    <a:pt x="2806" y="677"/>
                    <a:pt x="2696" y="599"/>
                  </a:cubicBezTo>
                  <a:cubicBezTo>
                    <a:pt x="2559" y="503"/>
                    <a:pt x="2401" y="464"/>
                    <a:pt x="2231" y="464"/>
                  </a:cubicBezTo>
                  <a:cubicBezTo>
                    <a:pt x="1956" y="464"/>
                    <a:pt x="1649" y="566"/>
                    <a:pt x="1348" y="693"/>
                  </a:cubicBezTo>
                  <a:cubicBezTo>
                    <a:pt x="1286" y="583"/>
                    <a:pt x="1207" y="426"/>
                    <a:pt x="1144" y="269"/>
                  </a:cubicBezTo>
                  <a:cubicBezTo>
                    <a:pt x="1073" y="104"/>
                    <a:pt x="904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709050" y="2245575"/>
              <a:ext cx="94850" cy="47475"/>
            </a:xfrm>
            <a:custGeom>
              <a:avLst/>
              <a:gdLst/>
              <a:ahLst/>
              <a:cxnLst/>
              <a:rect l="l" t="t" r="r" b="b"/>
              <a:pathLst>
                <a:path w="3794" h="1899" extrusionOk="0">
                  <a:moveTo>
                    <a:pt x="1846" y="1"/>
                  </a:moveTo>
                  <a:cubicBezTo>
                    <a:pt x="869" y="1"/>
                    <a:pt x="172" y="880"/>
                    <a:pt x="141" y="911"/>
                  </a:cubicBezTo>
                  <a:cubicBezTo>
                    <a:pt x="0" y="1099"/>
                    <a:pt x="31" y="1381"/>
                    <a:pt x="220" y="1522"/>
                  </a:cubicBezTo>
                  <a:cubicBezTo>
                    <a:pt x="297" y="1586"/>
                    <a:pt x="390" y="1616"/>
                    <a:pt x="483" y="1616"/>
                  </a:cubicBezTo>
                  <a:cubicBezTo>
                    <a:pt x="616" y="1616"/>
                    <a:pt x="748" y="1554"/>
                    <a:pt x="831" y="1444"/>
                  </a:cubicBezTo>
                  <a:cubicBezTo>
                    <a:pt x="831" y="1444"/>
                    <a:pt x="1277" y="878"/>
                    <a:pt x="1822" y="878"/>
                  </a:cubicBezTo>
                  <a:cubicBezTo>
                    <a:pt x="1836" y="878"/>
                    <a:pt x="1851" y="879"/>
                    <a:pt x="1865" y="879"/>
                  </a:cubicBezTo>
                  <a:cubicBezTo>
                    <a:pt x="2226" y="895"/>
                    <a:pt x="2586" y="1161"/>
                    <a:pt x="2931" y="1694"/>
                  </a:cubicBezTo>
                  <a:cubicBezTo>
                    <a:pt x="3025" y="1820"/>
                    <a:pt x="3166" y="1898"/>
                    <a:pt x="3307" y="1898"/>
                  </a:cubicBezTo>
                  <a:cubicBezTo>
                    <a:pt x="3386" y="1898"/>
                    <a:pt x="3464" y="1867"/>
                    <a:pt x="3543" y="1820"/>
                  </a:cubicBezTo>
                  <a:cubicBezTo>
                    <a:pt x="3731" y="1694"/>
                    <a:pt x="3793" y="1428"/>
                    <a:pt x="3668" y="1224"/>
                  </a:cubicBezTo>
                  <a:cubicBezTo>
                    <a:pt x="3151" y="440"/>
                    <a:pt x="2555" y="33"/>
                    <a:pt x="1897" y="2"/>
                  </a:cubicBezTo>
                  <a:cubicBezTo>
                    <a:pt x="1880" y="1"/>
                    <a:pt x="1863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7"/>
          <p:cNvGrpSpPr/>
          <p:nvPr/>
        </p:nvGrpSpPr>
        <p:grpSpPr>
          <a:xfrm>
            <a:off x="-685425" y="-765450"/>
            <a:ext cx="2222950" cy="5949049"/>
            <a:chOff x="-685425" y="-765450"/>
            <a:chExt cx="2222950" cy="5949049"/>
          </a:xfrm>
        </p:grpSpPr>
        <p:pic>
          <p:nvPicPr>
            <p:cNvPr id="121" name="Google Shape;121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37875" y="3009537"/>
              <a:ext cx="1199650" cy="180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9901" y="-765450"/>
              <a:ext cx="1433575" cy="216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91800" y="3121473"/>
              <a:ext cx="1367650" cy="206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85425" y="-635551"/>
              <a:ext cx="1433575" cy="2161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5" name="Google Shape;125;p7"/>
          <p:cNvGrpSpPr/>
          <p:nvPr/>
        </p:nvGrpSpPr>
        <p:grpSpPr>
          <a:xfrm>
            <a:off x="-650725" y="187650"/>
            <a:ext cx="9835536" cy="4725425"/>
            <a:chOff x="-650725" y="187650"/>
            <a:chExt cx="9835536" cy="4725425"/>
          </a:xfrm>
        </p:grpSpPr>
        <p:pic>
          <p:nvPicPr>
            <p:cNvPr id="126" name="Google Shape;126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650725" y="1199425"/>
              <a:ext cx="1199575" cy="119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4331163" y="187650"/>
              <a:ext cx="481676" cy="48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 flipH="1">
              <a:off x="8299024" y="3903701"/>
              <a:ext cx="885800" cy="88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16220" y="4608399"/>
              <a:ext cx="304676" cy="304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7"/>
          <p:cNvGrpSpPr/>
          <p:nvPr/>
        </p:nvGrpSpPr>
        <p:grpSpPr>
          <a:xfrm>
            <a:off x="179646" y="243321"/>
            <a:ext cx="8464178" cy="4591660"/>
            <a:chOff x="179646" y="243321"/>
            <a:chExt cx="8464178" cy="4591660"/>
          </a:xfrm>
        </p:grpSpPr>
        <p:grpSp>
          <p:nvGrpSpPr>
            <p:cNvPr id="131" name="Google Shape;131;p7"/>
            <p:cNvGrpSpPr/>
            <p:nvPr/>
          </p:nvGrpSpPr>
          <p:grpSpPr>
            <a:xfrm>
              <a:off x="8213988" y="243321"/>
              <a:ext cx="429836" cy="583367"/>
              <a:chOff x="2675375" y="1015950"/>
              <a:chExt cx="257850" cy="349950"/>
            </a:xfrm>
          </p:grpSpPr>
          <p:sp>
            <p:nvSpPr>
              <p:cNvPr id="132" name="Google Shape;132;p7"/>
              <p:cNvSpPr/>
              <p:nvPr/>
            </p:nvSpPr>
            <p:spPr>
              <a:xfrm>
                <a:off x="2675375" y="1077875"/>
                <a:ext cx="2578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10314" h="11521" extrusionOk="0">
                    <a:moveTo>
                      <a:pt x="7383" y="862"/>
                    </a:moveTo>
                    <a:lnTo>
                      <a:pt x="9452" y="2837"/>
                    </a:lnTo>
                    <a:lnTo>
                      <a:pt x="9452" y="10659"/>
                    </a:lnTo>
                    <a:lnTo>
                      <a:pt x="862" y="10659"/>
                    </a:lnTo>
                    <a:lnTo>
                      <a:pt x="862" y="2837"/>
                    </a:lnTo>
                    <a:lnTo>
                      <a:pt x="2884" y="862"/>
                    </a:lnTo>
                    <a:close/>
                    <a:moveTo>
                      <a:pt x="2524" y="0"/>
                    </a:moveTo>
                    <a:lnTo>
                      <a:pt x="0" y="2461"/>
                    </a:lnTo>
                    <a:lnTo>
                      <a:pt x="0" y="11521"/>
                    </a:lnTo>
                    <a:lnTo>
                      <a:pt x="10314" y="11521"/>
                    </a:lnTo>
                    <a:lnTo>
                      <a:pt x="10314" y="2461"/>
                    </a:lnTo>
                    <a:lnTo>
                      <a:pt x="7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2775675" y="1108025"/>
                <a:ext cx="560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43" extrusionOk="0">
                    <a:moveTo>
                      <a:pt x="1114" y="879"/>
                    </a:moveTo>
                    <a:cubicBezTo>
                      <a:pt x="1255" y="879"/>
                      <a:pt x="1364" y="988"/>
                      <a:pt x="1364" y="1130"/>
                    </a:cubicBezTo>
                    <a:cubicBezTo>
                      <a:pt x="1364" y="1271"/>
                      <a:pt x="1255" y="1380"/>
                      <a:pt x="1114" y="1380"/>
                    </a:cubicBezTo>
                    <a:cubicBezTo>
                      <a:pt x="972" y="1380"/>
                      <a:pt x="863" y="1271"/>
                      <a:pt x="863" y="1130"/>
                    </a:cubicBezTo>
                    <a:cubicBezTo>
                      <a:pt x="863" y="988"/>
                      <a:pt x="972" y="879"/>
                      <a:pt x="1114" y="879"/>
                    </a:cubicBezTo>
                    <a:close/>
                    <a:moveTo>
                      <a:pt x="1114" y="1"/>
                    </a:moveTo>
                    <a:cubicBezTo>
                      <a:pt x="502" y="1"/>
                      <a:pt x="1" y="503"/>
                      <a:pt x="1" y="1130"/>
                    </a:cubicBezTo>
                    <a:cubicBezTo>
                      <a:pt x="1" y="1741"/>
                      <a:pt x="502" y="2242"/>
                      <a:pt x="1114" y="2242"/>
                    </a:cubicBezTo>
                    <a:cubicBezTo>
                      <a:pt x="1740" y="2242"/>
                      <a:pt x="2242" y="1741"/>
                      <a:pt x="2242" y="1130"/>
                    </a:cubicBezTo>
                    <a:cubicBezTo>
                      <a:pt x="2242" y="503"/>
                      <a:pt x="1740" y="1"/>
                      <a:pt x="11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2792925" y="1015950"/>
                <a:ext cx="21575" cy="13090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5236" extrusionOk="0">
                    <a:moveTo>
                      <a:pt x="424" y="1"/>
                    </a:moveTo>
                    <a:cubicBezTo>
                      <a:pt x="188" y="1"/>
                      <a:pt x="0" y="189"/>
                      <a:pt x="0" y="424"/>
                    </a:cubicBezTo>
                    <a:lnTo>
                      <a:pt x="0" y="4813"/>
                    </a:lnTo>
                    <a:cubicBezTo>
                      <a:pt x="0" y="5048"/>
                      <a:pt x="188" y="5236"/>
                      <a:pt x="424" y="5236"/>
                    </a:cubicBezTo>
                    <a:cubicBezTo>
                      <a:pt x="674" y="5236"/>
                      <a:pt x="862" y="5048"/>
                      <a:pt x="862" y="4813"/>
                    </a:cubicBezTo>
                    <a:lnTo>
                      <a:pt x="862" y="424"/>
                    </a:lnTo>
                    <a:cubicBezTo>
                      <a:pt x="862" y="189"/>
                      <a:pt x="674" y="1"/>
                      <a:pt x="4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2753350" y="1179350"/>
                <a:ext cx="120700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5393" extrusionOk="0">
                    <a:moveTo>
                      <a:pt x="3605" y="1788"/>
                    </a:moveTo>
                    <a:lnTo>
                      <a:pt x="3605" y="1788"/>
                    </a:lnTo>
                    <a:cubicBezTo>
                      <a:pt x="3668" y="2634"/>
                      <a:pt x="3652" y="3810"/>
                      <a:pt x="3229" y="4311"/>
                    </a:cubicBezTo>
                    <a:cubicBezTo>
                      <a:pt x="3088" y="4468"/>
                      <a:pt x="2947" y="4531"/>
                      <a:pt x="2743" y="4531"/>
                    </a:cubicBezTo>
                    <a:cubicBezTo>
                      <a:pt x="2461" y="4531"/>
                      <a:pt x="2116" y="4405"/>
                      <a:pt x="1693" y="4170"/>
                    </a:cubicBezTo>
                    <a:cubicBezTo>
                      <a:pt x="1442" y="3966"/>
                      <a:pt x="972" y="3480"/>
                      <a:pt x="1050" y="3120"/>
                    </a:cubicBezTo>
                    <a:cubicBezTo>
                      <a:pt x="1113" y="2775"/>
                      <a:pt x="1677" y="2462"/>
                      <a:pt x="2602" y="2226"/>
                    </a:cubicBezTo>
                    <a:cubicBezTo>
                      <a:pt x="2665" y="2195"/>
                      <a:pt x="3135" y="2054"/>
                      <a:pt x="3605" y="1788"/>
                    </a:cubicBezTo>
                    <a:close/>
                    <a:moveTo>
                      <a:pt x="4217" y="1"/>
                    </a:moveTo>
                    <a:lnTo>
                      <a:pt x="3621" y="690"/>
                    </a:lnTo>
                    <a:cubicBezTo>
                      <a:pt x="3355" y="988"/>
                      <a:pt x="2696" y="1286"/>
                      <a:pt x="2351" y="1396"/>
                    </a:cubicBezTo>
                    <a:cubicBezTo>
                      <a:pt x="1050" y="1725"/>
                      <a:pt x="345" y="2226"/>
                      <a:pt x="204" y="2947"/>
                    </a:cubicBezTo>
                    <a:cubicBezTo>
                      <a:pt x="0" y="3935"/>
                      <a:pt x="1066" y="4781"/>
                      <a:pt x="1191" y="4875"/>
                    </a:cubicBezTo>
                    <a:lnTo>
                      <a:pt x="1238" y="4891"/>
                    </a:lnTo>
                    <a:cubicBezTo>
                      <a:pt x="1803" y="5236"/>
                      <a:pt x="2304" y="5393"/>
                      <a:pt x="2743" y="5393"/>
                    </a:cubicBezTo>
                    <a:cubicBezTo>
                      <a:pt x="3198" y="5393"/>
                      <a:pt x="3590" y="5220"/>
                      <a:pt x="3887" y="4875"/>
                    </a:cubicBezTo>
                    <a:cubicBezTo>
                      <a:pt x="4828" y="3763"/>
                      <a:pt x="4420" y="1192"/>
                      <a:pt x="4373" y="910"/>
                    </a:cubicBezTo>
                    <a:lnTo>
                      <a:pt x="42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2741975" y="1251275"/>
                <a:ext cx="819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2783" extrusionOk="0">
                    <a:moveTo>
                      <a:pt x="2775" y="0"/>
                    </a:moveTo>
                    <a:cubicBezTo>
                      <a:pt x="2592" y="0"/>
                      <a:pt x="2430" y="118"/>
                      <a:pt x="2367" y="306"/>
                    </a:cubicBezTo>
                    <a:cubicBezTo>
                      <a:pt x="1976" y="1654"/>
                      <a:pt x="471" y="1904"/>
                      <a:pt x="392" y="1920"/>
                    </a:cubicBezTo>
                    <a:cubicBezTo>
                      <a:pt x="157" y="1951"/>
                      <a:pt x="1" y="2171"/>
                      <a:pt x="32" y="2406"/>
                    </a:cubicBezTo>
                    <a:cubicBezTo>
                      <a:pt x="79" y="2625"/>
                      <a:pt x="251" y="2782"/>
                      <a:pt x="471" y="2782"/>
                    </a:cubicBezTo>
                    <a:lnTo>
                      <a:pt x="534" y="2782"/>
                    </a:lnTo>
                    <a:cubicBezTo>
                      <a:pt x="612" y="2766"/>
                      <a:pt x="2634" y="2422"/>
                      <a:pt x="3198" y="556"/>
                    </a:cubicBezTo>
                    <a:cubicBezTo>
                      <a:pt x="3277" y="321"/>
                      <a:pt x="3151" y="86"/>
                      <a:pt x="2916" y="23"/>
                    </a:cubicBezTo>
                    <a:cubicBezTo>
                      <a:pt x="2869" y="8"/>
                      <a:pt x="2821" y="0"/>
                      <a:pt x="27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7"/>
            <p:cNvGrpSpPr/>
            <p:nvPr/>
          </p:nvGrpSpPr>
          <p:grpSpPr>
            <a:xfrm>
              <a:off x="179646" y="4381983"/>
              <a:ext cx="535457" cy="452997"/>
              <a:chOff x="3636600" y="1970525"/>
              <a:chExt cx="366400" cy="309975"/>
            </a:xfrm>
          </p:grpSpPr>
          <p:sp>
            <p:nvSpPr>
              <p:cNvPr id="138" name="Google Shape;138;p7"/>
              <p:cNvSpPr/>
              <p:nvPr/>
            </p:nvSpPr>
            <p:spPr>
              <a:xfrm>
                <a:off x="3638150" y="2258925"/>
                <a:ext cx="3636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4547" h="863" extrusionOk="0">
                    <a:moveTo>
                      <a:pt x="424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74"/>
                      <a:pt x="189" y="863"/>
                      <a:pt x="424" y="863"/>
                    </a:cubicBezTo>
                    <a:lnTo>
                      <a:pt x="14108" y="863"/>
                    </a:lnTo>
                    <a:cubicBezTo>
                      <a:pt x="14358" y="863"/>
                      <a:pt x="14547" y="674"/>
                      <a:pt x="14547" y="424"/>
                    </a:cubicBezTo>
                    <a:cubicBezTo>
                      <a:pt x="14547" y="189"/>
                      <a:pt x="14358" y="0"/>
                      <a:pt x="14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3636600" y="1970525"/>
                <a:ext cx="36640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6929" extrusionOk="0">
                    <a:moveTo>
                      <a:pt x="7336" y="0"/>
                    </a:moveTo>
                    <a:lnTo>
                      <a:pt x="204" y="6019"/>
                    </a:lnTo>
                    <a:cubicBezTo>
                      <a:pt x="31" y="6176"/>
                      <a:pt x="0" y="6442"/>
                      <a:pt x="157" y="6630"/>
                    </a:cubicBezTo>
                    <a:cubicBezTo>
                      <a:pt x="244" y="6727"/>
                      <a:pt x="366" y="6779"/>
                      <a:pt x="490" y="6779"/>
                    </a:cubicBezTo>
                    <a:cubicBezTo>
                      <a:pt x="587" y="6779"/>
                      <a:pt x="685" y="6747"/>
                      <a:pt x="768" y="6677"/>
                    </a:cubicBezTo>
                    <a:lnTo>
                      <a:pt x="7336" y="1144"/>
                    </a:lnTo>
                    <a:lnTo>
                      <a:pt x="13888" y="6819"/>
                    </a:lnTo>
                    <a:cubicBezTo>
                      <a:pt x="13982" y="6897"/>
                      <a:pt x="14076" y="6928"/>
                      <a:pt x="14170" y="6928"/>
                    </a:cubicBezTo>
                    <a:cubicBezTo>
                      <a:pt x="14295" y="6928"/>
                      <a:pt x="14420" y="6881"/>
                      <a:pt x="14499" y="6771"/>
                    </a:cubicBezTo>
                    <a:cubicBezTo>
                      <a:pt x="14656" y="6599"/>
                      <a:pt x="14640" y="6317"/>
                      <a:pt x="14468" y="6160"/>
                    </a:cubicBezTo>
                    <a:lnTo>
                      <a:pt x="73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3676950" y="2092000"/>
                <a:ext cx="21575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7540" extrusionOk="0">
                    <a:moveTo>
                      <a:pt x="439" y="0"/>
                    </a:moveTo>
                    <a:cubicBezTo>
                      <a:pt x="189" y="0"/>
                      <a:pt x="1" y="204"/>
                      <a:pt x="1" y="439"/>
                    </a:cubicBezTo>
                    <a:lnTo>
                      <a:pt x="1" y="7101"/>
                    </a:lnTo>
                    <a:cubicBezTo>
                      <a:pt x="1" y="7351"/>
                      <a:pt x="189" y="7540"/>
                      <a:pt x="439" y="7540"/>
                    </a:cubicBezTo>
                    <a:cubicBezTo>
                      <a:pt x="675" y="7540"/>
                      <a:pt x="863" y="7351"/>
                      <a:pt x="863" y="7101"/>
                    </a:cubicBezTo>
                    <a:lnTo>
                      <a:pt x="863" y="439"/>
                    </a:lnTo>
                    <a:cubicBezTo>
                      <a:pt x="863" y="204"/>
                      <a:pt x="675" y="0"/>
                      <a:pt x="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3945775" y="2092000"/>
                <a:ext cx="21575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7415" extrusionOk="0">
                    <a:moveTo>
                      <a:pt x="439" y="0"/>
                    </a:moveTo>
                    <a:cubicBezTo>
                      <a:pt x="188" y="0"/>
                      <a:pt x="0" y="204"/>
                      <a:pt x="0" y="439"/>
                    </a:cubicBezTo>
                    <a:lnTo>
                      <a:pt x="0" y="6975"/>
                    </a:lnTo>
                    <a:cubicBezTo>
                      <a:pt x="0" y="7226"/>
                      <a:pt x="188" y="7414"/>
                      <a:pt x="439" y="7414"/>
                    </a:cubicBezTo>
                    <a:cubicBezTo>
                      <a:pt x="674" y="7414"/>
                      <a:pt x="862" y="7226"/>
                      <a:pt x="862" y="6975"/>
                    </a:cubicBezTo>
                    <a:lnTo>
                      <a:pt x="862" y="439"/>
                    </a:lnTo>
                    <a:cubicBezTo>
                      <a:pt x="862" y="204"/>
                      <a:pt x="674" y="0"/>
                      <a:pt x="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3854850" y="1973650"/>
                <a:ext cx="85850" cy="1132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31" extrusionOk="0">
                    <a:moveTo>
                      <a:pt x="1" y="1"/>
                    </a:moveTo>
                    <a:lnTo>
                      <a:pt x="1" y="1740"/>
                    </a:lnTo>
                    <a:cubicBezTo>
                      <a:pt x="1" y="1976"/>
                      <a:pt x="189" y="2179"/>
                      <a:pt x="440" y="2179"/>
                    </a:cubicBezTo>
                    <a:cubicBezTo>
                      <a:pt x="675" y="2179"/>
                      <a:pt x="863" y="1976"/>
                      <a:pt x="863" y="1740"/>
                    </a:cubicBezTo>
                    <a:lnTo>
                      <a:pt x="863" y="878"/>
                    </a:lnTo>
                    <a:lnTo>
                      <a:pt x="2571" y="878"/>
                    </a:lnTo>
                    <a:lnTo>
                      <a:pt x="2571" y="4092"/>
                    </a:lnTo>
                    <a:cubicBezTo>
                      <a:pt x="2571" y="4327"/>
                      <a:pt x="2759" y="4530"/>
                      <a:pt x="2995" y="4530"/>
                    </a:cubicBezTo>
                    <a:cubicBezTo>
                      <a:pt x="3245" y="4530"/>
                      <a:pt x="3433" y="4327"/>
                      <a:pt x="3433" y="4092"/>
                    </a:cubicBezTo>
                    <a:lnTo>
                      <a:pt x="34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3768650" y="2089250"/>
                <a:ext cx="1207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393" extrusionOk="0">
                    <a:moveTo>
                      <a:pt x="3605" y="1772"/>
                    </a:moveTo>
                    <a:cubicBezTo>
                      <a:pt x="3668" y="2618"/>
                      <a:pt x="3652" y="3809"/>
                      <a:pt x="3229" y="4311"/>
                    </a:cubicBezTo>
                    <a:cubicBezTo>
                      <a:pt x="3104" y="4452"/>
                      <a:pt x="2947" y="4515"/>
                      <a:pt x="2743" y="4515"/>
                    </a:cubicBezTo>
                    <a:cubicBezTo>
                      <a:pt x="2477" y="4515"/>
                      <a:pt x="2116" y="4389"/>
                      <a:pt x="1693" y="4154"/>
                    </a:cubicBezTo>
                    <a:cubicBezTo>
                      <a:pt x="1442" y="3950"/>
                      <a:pt x="988" y="3465"/>
                      <a:pt x="1051" y="3104"/>
                    </a:cubicBezTo>
                    <a:cubicBezTo>
                      <a:pt x="1113" y="2759"/>
                      <a:pt x="1678" y="2446"/>
                      <a:pt x="2602" y="2211"/>
                    </a:cubicBezTo>
                    <a:cubicBezTo>
                      <a:pt x="2681" y="2195"/>
                      <a:pt x="3151" y="2038"/>
                      <a:pt x="3605" y="1772"/>
                    </a:cubicBezTo>
                    <a:close/>
                    <a:moveTo>
                      <a:pt x="4217" y="0"/>
                    </a:moveTo>
                    <a:lnTo>
                      <a:pt x="3621" y="690"/>
                    </a:lnTo>
                    <a:cubicBezTo>
                      <a:pt x="3370" y="988"/>
                      <a:pt x="2696" y="1270"/>
                      <a:pt x="2367" y="1380"/>
                    </a:cubicBezTo>
                    <a:cubicBezTo>
                      <a:pt x="1051" y="1709"/>
                      <a:pt x="345" y="2211"/>
                      <a:pt x="204" y="2932"/>
                    </a:cubicBezTo>
                    <a:cubicBezTo>
                      <a:pt x="0" y="3935"/>
                      <a:pt x="1066" y="4765"/>
                      <a:pt x="1192" y="4860"/>
                    </a:cubicBezTo>
                    <a:lnTo>
                      <a:pt x="1239" y="4891"/>
                    </a:lnTo>
                    <a:cubicBezTo>
                      <a:pt x="1803" y="5220"/>
                      <a:pt x="2304" y="5392"/>
                      <a:pt x="2743" y="5392"/>
                    </a:cubicBezTo>
                    <a:cubicBezTo>
                      <a:pt x="3198" y="5392"/>
                      <a:pt x="3605" y="5204"/>
                      <a:pt x="3888" y="4860"/>
                    </a:cubicBezTo>
                    <a:cubicBezTo>
                      <a:pt x="4828" y="3747"/>
                      <a:pt x="4421" y="1192"/>
                      <a:pt x="4374" y="894"/>
                    </a:cubicBezTo>
                    <a:lnTo>
                      <a:pt x="42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3757275" y="2160800"/>
                <a:ext cx="8192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2782" extrusionOk="0">
                    <a:moveTo>
                      <a:pt x="2789" y="1"/>
                    </a:moveTo>
                    <a:cubicBezTo>
                      <a:pt x="2608" y="1"/>
                      <a:pt x="2434" y="127"/>
                      <a:pt x="2383" y="305"/>
                    </a:cubicBezTo>
                    <a:cubicBezTo>
                      <a:pt x="1976" y="1653"/>
                      <a:pt x="471" y="1903"/>
                      <a:pt x="408" y="1919"/>
                    </a:cubicBezTo>
                    <a:cubicBezTo>
                      <a:pt x="173" y="1966"/>
                      <a:pt x="1" y="2186"/>
                      <a:pt x="48" y="2421"/>
                    </a:cubicBezTo>
                    <a:cubicBezTo>
                      <a:pt x="79" y="2625"/>
                      <a:pt x="267" y="2781"/>
                      <a:pt x="471" y="2781"/>
                    </a:cubicBezTo>
                    <a:lnTo>
                      <a:pt x="534" y="2781"/>
                    </a:lnTo>
                    <a:cubicBezTo>
                      <a:pt x="628" y="2766"/>
                      <a:pt x="2650" y="2436"/>
                      <a:pt x="3214" y="555"/>
                    </a:cubicBezTo>
                    <a:cubicBezTo>
                      <a:pt x="3277" y="336"/>
                      <a:pt x="3151" y="85"/>
                      <a:pt x="2916" y="23"/>
                    </a:cubicBezTo>
                    <a:cubicBezTo>
                      <a:pt x="2874" y="8"/>
                      <a:pt x="2832" y="1"/>
                      <a:pt x="2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1357200" y="1579650"/>
            <a:ext cx="32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1357200" y="2152350"/>
            <a:ext cx="3214800" cy="14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7"/>
          <p:cNvSpPr>
            <a:spLocks noGrp="1"/>
          </p:cNvSpPr>
          <p:nvPr>
            <p:ph type="pic" idx="2"/>
          </p:nvPr>
        </p:nvSpPr>
        <p:spPr>
          <a:xfrm>
            <a:off x="5646704" y="535000"/>
            <a:ext cx="2782200" cy="407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8"/>
          <p:cNvGrpSpPr/>
          <p:nvPr/>
        </p:nvGrpSpPr>
        <p:grpSpPr>
          <a:xfrm>
            <a:off x="40075" y="271050"/>
            <a:ext cx="8913399" cy="4790200"/>
            <a:chOff x="40075" y="271050"/>
            <a:chExt cx="8913399" cy="4790200"/>
          </a:xfrm>
        </p:grpSpPr>
        <p:pic>
          <p:nvPicPr>
            <p:cNvPr id="150" name="Google Shape;150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730375" y="3794150"/>
              <a:ext cx="1223099" cy="1223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1" name="Google Shape;151;p8"/>
            <p:cNvGrpSpPr/>
            <p:nvPr/>
          </p:nvGrpSpPr>
          <p:grpSpPr>
            <a:xfrm>
              <a:off x="40075" y="271050"/>
              <a:ext cx="4695950" cy="4790200"/>
              <a:chOff x="40075" y="271050"/>
              <a:chExt cx="4695950" cy="4790200"/>
            </a:xfrm>
          </p:grpSpPr>
          <p:pic>
            <p:nvPicPr>
              <p:cNvPr id="152" name="Google Shape;15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407975" y="4733200"/>
                <a:ext cx="328050" cy="328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3" name="Google Shape;15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800000" flipH="1">
                <a:off x="40075" y="271050"/>
                <a:ext cx="497125" cy="497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4" name="Google Shape;154;p8"/>
          <p:cNvGrpSpPr/>
          <p:nvPr/>
        </p:nvGrpSpPr>
        <p:grpSpPr>
          <a:xfrm>
            <a:off x="-1004726" y="-768876"/>
            <a:ext cx="10167226" cy="5938809"/>
            <a:chOff x="-1004726" y="-768876"/>
            <a:chExt cx="10167226" cy="5938809"/>
          </a:xfrm>
        </p:grpSpPr>
        <p:pic>
          <p:nvPicPr>
            <p:cNvPr id="155" name="Google Shape;15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004726" y="-48025"/>
              <a:ext cx="1467225" cy="221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19100" y="2957674"/>
              <a:ext cx="1467225" cy="2212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95275" y="-768876"/>
              <a:ext cx="1467225" cy="22122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179646" y="243321"/>
            <a:ext cx="8464178" cy="4591660"/>
            <a:chOff x="179646" y="243321"/>
            <a:chExt cx="8464178" cy="4591660"/>
          </a:xfrm>
        </p:grpSpPr>
        <p:grpSp>
          <p:nvGrpSpPr>
            <p:cNvPr id="160" name="Google Shape;160;p8"/>
            <p:cNvGrpSpPr/>
            <p:nvPr/>
          </p:nvGrpSpPr>
          <p:grpSpPr>
            <a:xfrm>
              <a:off x="8213988" y="243321"/>
              <a:ext cx="429836" cy="583367"/>
              <a:chOff x="2675375" y="1015950"/>
              <a:chExt cx="257850" cy="349950"/>
            </a:xfrm>
          </p:grpSpPr>
          <p:sp>
            <p:nvSpPr>
              <p:cNvPr id="161" name="Google Shape;161;p8"/>
              <p:cNvSpPr/>
              <p:nvPr/>
            </p:nvSpPr>
            <p:spPr>
              <a:xfrm>
                <a:off x="2675375" y="1077875"/>
                <a:ext cx="257850" cy="288025"/>
              </a:xfrm>
              <a:custGeom>
                <a:avLst/>
                <a:gdLst/>
                <a:ahLst/>
                <a:cxnLst/>
                <a:rect l="l" t="t" r="r" b="b"/>
                <a:pathLst>
                  <a:path w="10314" h="11521" extrusionOk="0">
                    <a:moveTo>
                      <a:pt x="7383" y="862"/>
                    </a:moveTo>
                    <a:lnTo>
                      <a:pt x="9452" y="2837"/>
                    </a:lnTo>
                    <a:lnTo>
                      <a:pt x="9452" y="10659"/>
                    </a:lnTo>
                    <a:lnTo>
                      <a:pt x="862" y="10659"/>
                    </a:lnTo>
                    <a:lnTo>
                      <a:pt x="862" y="2837"/>
                    </a:lnTo>
                    <a:lnTo>
                      <a:pt x="2884" y="862"/>
                    </a:lnTo>
                    <a:close/>
                    <a:moveTo>
                      <a:pt x="2524" y="0"/>
                    </a:moveTo>
                    <a:lnTo>
                      <a:pt x="0" y="2461"/>
                    </a:lnTo>
                    <a:lnTo>
                      <a:pt x="0" y="11521"/>
                    </a:lnTo>
                    <a:lnTo>
                      <a:pt x="10314" y="11521"/>
                    </a:lnTo>
                    <a:lnTo>
                      <a:pt x="10314" y="2461"/>
                    </a:lnTo>
                    <a:lnTo>
                      <a:pt x="7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775675" y="1108025"/>
                <a:ext cx="56075" cy="56075"/>
              </a:xfrm>
              <a:custGeom>
                <a:avLst/>
                <a:gdLst/>
                <a:ahLst/>
                <a:cxnLst/>
                <a:rect l="l" t="t" r="r" b="b"/>
                <a:pathLst>
                  <a:path w="2243" h="2243" extrusionOk="0">
                    <a:moveTo>
                      <a:pt x="1114" y="879"/>
                    </a:moveTo>
                    <a:cubicBezTo>
                      <a:pt x="1255" y="879"/>
                      <a:pt x="1364" y="988"/>
                      <a:pt x="1364" y="1130"/>
                    </a:cubicBezTo>
                    <a:cubicBezTo>
                      <a:pt x="1364" y="1271"/>
                      <a:pt x="1255" y="1380"/>
                      <a:pt x="1114" y="1380"/>
                    </a:cubicBezTo>
                    <a:cubicBezTo>
                      <a:pt x="972" y="1380"/>
                      <a:pt x="863" y="1271"/>
                      <a:pt x="863" y="1130"/>
                    </a:cubicBezTo>
                    <a:cubicBezTo>
                      <a:pt x="863" y="988"/>
                      <a:pt x="972" y="879"/>
                      <a:pt x="1114" y="879"/>
                    </a:cubicBezTo>
                    <a:close/>
                    <a:moveTo>
                      <a:pt x="1114" y="1"/>
                    </a:moveTo>
                    <a:cubicBezTo>
                      <a:pt x="502" y="1"/>
                      <a:pt x="1" y="503"/>
                      <a:pt x="1" y="1130"/>
                    </a:cubicBezTo>
                    <a:cubicBezTo>
                      <a:pt x="1" y="1741"/>
                      <a:pt x="502" y="2242"/>
                      <a:pt x="1114" y="2242"/>
                    </a:cubicBezTo>
                    <a:cubicBezTo>
                      <a:pt x="1740" y="2242"/>
                      <a:pt x="2242" y="1741"/>
                      <a:pt x="2242" y="1130"/>
                    </a:cubicBezTo>
                    <a:cubicBezTo>
                      <a:pt x="2242" y="503"/>
                      <a:pt x="1740" y="1"/>
                      <a:pt x="11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792925" y="1015950"/>
                <a:ext cx="21575" cy="13090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5236" extrusionOk="0">
                    <a:moveTo>
                      <a:pt x="424" y="1"/>
                    </a:moveTo>
                    <a:cubicBezTo>
                      <a:pt x="188" y="1"/>
                      <a:pt x="0" y="189"/>
                      <a:pt x="0" y="424"/>
                    </a:cubicBezTo>
                    <a:lnTo>
                      <a:pt x="0" y="4813"/>
                    </a:lnTo>
                    <a:cubicBezTo>
                      <a:pt x="0" y="5048"/>
                      <a:pt x="188" y="5236"/>
                      <a:pt x="424" y="5236"/>
                    </a:cubicBezTo>
                    <a:cubicBezTo>
                      <a:pt x="674" y="5236"/>
                      <a:pt x="862" y="5048"/>
                      <a:pt x="862" y="4813"/>
                    </a:cubicBezTo>
                    <a:lnTo>
                      <a:pt x="862" y="424"/>
                    </a:lnTo>
                    <a:cubicBezTo>
                      <a:pt x="862" y="189"/>
                      <a:pt x="674" y="1"/>
                      <a:pt x="4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753350" y="1179350"/>
                <a:ext cx="120700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5393" extrusionOk="0">
                    <a:moveTo>
                      <a:pt x="3605" y="1788"/>
                    </a:moveTo>
                    <a:lnTo>
                      <a:pt x="3605" y="1788"/>
                    </a:lnTo>
                    <a:cubicBezTo>
                      <a:pt x="3668" y="2634"/>
                      <a:pt x="3652" y="3810"/>
                      <a:pt x="3229" y="4311"/>
                    </a:cubicBezTo>
                    <a:cubicBezTo>
                      <a:pt x="3088" y="4468"/>
                      <a:pt x="2947" y="4531"/>
                      <a:pt x="2743" y="4531"/>
                    </a:cubicBezTo>
                    <a:cubicBezTo>
                      <a:pt x="2461" y="4531"/>
                      <a:pt x="2116" y="4405"/>
                      <a:pt x="1693" y="4170"/>
                    </a:cubicBezTo>
                    <a:cubicBezTo>
                      <a:pt x="1442" y="3966"/>
                      <a:pt x="972" y="3480"/>
                      <a:pt x="1050" y="3120"/>
                    </a:cubicBezTo>
                    <a:cubicBezTo>
                      <a:pt x="1113" y="2775"/>
                      <a:pt x="1677" y="2462"/>
                      <a:pt x="2602" y="2226"/>
                    </a:cubicBezTo>
                    <a:cubicBezTo>
                      <a:pt x="2665" y="2195"/>
                      <a:pt x="3135" y="2054"/>
                      <a:pt x="3605" y="1788"/>
                    </a:cubicBezTo>
                    <a:close/>
                    <a:moveTo>
                      <a:pt x="4217" y="1"/>
                    </a:moveTo>
                    <a:lnTo>
                      <a:pt x="3621" y="690"/>
                    </a:lnTo>
                    <a:cubicBezTo>
                      <a:pt x="3355" y="988"/>
                      <a:pt x="2696" y="1286"/>
                      <a:pt x="2351" y="1396"/>
                    </a:cubicBezTo>
                    <a:cubicBezTo>
                      <a:pt x="1050" y="1725"/>
                      <a:pt x="345" y="2226"/>
                      <a:pt x="204" y="2947"/>
                    </a:cubicBezTo>
                    <a:cubicBezTo>
                      <a:pt x="0" y="3935"/>
                      <a:pt x="1066" y="4781"/>
                      <a:pt x="1191" y="4875"/>
                    </a:cubicBezTo>
                    <a:lnTo>
                      <a:pt x="1238" y="4891"/>
                    </a:lnTo>
                    <a:cubicBezTo>
                      <a:pt x="1803" y="5236"/>
                      <a:pt x="2304" y="5393"/>
                      <a:pt x="2743" y="5393"/>
                    </a:cubicBezTo>
                    <a:cubicBezTo>
                      <a:pt x="3198" y="5393"/>
                      <a:pt x="3590" y="5220"/>
                      <a:pt x="3887" y="4875"/>
                    </a:cubicBezTo>
                    <a:cubicBezTo>
                      <a:pt x="4828" y="3763"/>
                      <a:pt x="4420" y="1192"/>
                      <a:pt x="4373" y="910"/>
                    </a:cubicBezTo>
                    <a:lnTo>
                      <a:pt x="42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741975" y="1251275"/>
                <a:ext cx="8192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2783" extrusionOk="0">
                    <a:moveTo>
                      <a:pt x="2775" y="0"/>
                    </a:moveTo>
                    <a:cubicBezTo>
                      <a:pt x="2592" y="0"/>
                      <a:pt x="2430" y="118"/>
                      <a:pt x="2367" y="306"/>
                    </a:cubicBezTo>
                    <a:cubicBezTo>
                      <a:pt x="1976" y="1654"/>
                      <a:pt x="471" y="1904"/>
                      <a:pt x="392" y="1920"/>
                    </a:cubicBezTo>
                    <a:cubicBezTo>
                      <a:pt x="157" y="1951"/>
                      <a:pt x="1" y="2171"/>
                      <a:pt x="32" y="2406"/>
                    </a:cubicBezTo>
                    <a:cubicBezTo>
                      <a:pt x="79" y="2625"/>
                      <a:pt x="251" y="2782"/>
                      <a:pt x="471" y="2782"/>
                    </a:cubicBezTo>
                    <a:lnTo>
                      <a:pt x="534" y="2782"/>
                    </a:lnTo>
                    <a:cubicBezTo>
                      <a:pt x="612" y="2766"/>
                      <a:pt x="2634" y="2422"/>
                      <a:pt x="3198" y="556"/>
                    </a:cubicBezTo>
                    <a:cubicBezTo>
                      <a:pt x="3277" y="321"/>
                      <a:pt x="3151" y="86"/>
                      <a:pt x="2916" y="23"/>
                    </a:cubicBezTo>
                    <a:cubicBezTo>
                      <a:pt x="2869" y="8"/>
                      <a:pt x="2821" y="0"/>
                      <a:pt x="27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8"/>
            <p:cNvGrpSpPr/>
            <p:nvPr/>
          </p:nvGrpSpPr>
          <p:grpSpPr>
            <a:xfrm>
              <a:off x="179646" y="4381983"/>
              <a:ext cx="535457" cy="452997"/>
              <a:chOff x="3636600" y="1970525"/>
              <a:chExt cx="366400" cy="309975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3638150" y="2258925"/>
                <a:ext cx="3636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14547" h="863" extrusionOk="0">
                    <a:moveTo>
                      <a:pt x="424" y="0"/>
                    </a:moveTo>
                    <a:cubicBezTo>
                      <a:pt x="189" y="0"/>
                      <a:pt x="1" y="189"/>
                      <a:pt x="1" y="424"/>
                    </a:cubicBezTo>
                    <a:cubicBezTo>
                      <a:pt x="1" y="674"/>
                      <a:pt x="189" y="863"/>
                      <a:pt x="424" y="863"/>
                    </a:cubicBezTo>
                    <a:lnTo>
                      <a:pt x="14108" y="863"/>
                    </a:lnTo>
                    <a:cubicBezTo>
                      <a:pt x="14358" y="863"/>
                      <a:pt x="14547" y="674"/>
                      <a:pt x="14547" y="424"/>
                    </a:cubicBezTo>
                    <a:cubicBezTo>
                      <a:pt x="14547" y="189"/>
                      <a:pt x="14358" y="0"/>
                      <a:pt x="14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3636600" y="1970525"/>
                <a:ext cx="36640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6929" extrusionOk="0">
                    <a:moveTo>
                      <a:pt x="7336" y="0"/>
                    </a:moveTo>
                    <a:lnTo>
                      <a:pt x="204" y="6019"/>
                    </a:lnTo>
                    <a:cubicBezTo>
                      <a:pt x="31" y="6176"/>
                      <a:pt x="0" y="6442"/>
                      <a:pt x="157" y="6630"/>
                    </a:cubicBezTo>
                    <a:cubicBezTo>
                      <a:pt x="244" y="6727"/>
                      <a:pt x="366" y="6779"/>
                      <a:pt x="490" y="6779"/>
                    </a:cubicBezTo>
                    <a:cubicBezTo>
                      <a:pt x="587" y="6779"/>
                      <a:pt x="685" y="6747"/>
                      <a:pt x="768" y="6677"/>
                    </a:cubicBezTo>
                    <a:lnTo>
                      <a:pt x="7336" y="1144"/>
                    </a:lnTo>
                    <a:lnTo>
                      <a:pt x="13888" y="6819"/>
                    </a:lnTo>
                    <a:cubicBezTo>
                      <a:pt x="13982" y="6897"/>
                      <a:pt x="14076" y="6928"/>
                      <a:pt x="14170" y="6928"/>
                    </a:cubicBezTo>
                    <a:cubicBezTo>
                      <a:pt x="14295" y="6928"/>
                      <a:pt x="14420" y="6881"/>
                      <a:pt x="14499" y="6771"/>
                    </a:cubicBezTo>
                    <a:cubicBezTo>
                      <a:pt x="14656" y="6599"/>
                      <a:pt x="14640" y="6317"/>
                      <a:pt x="14468" y="6160"/>
                    </a:cubicBezTo>
                    <a:lnTo>
                      <a:pt x="73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3676950" y="2092000"/>
                <a:ext cx="21575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7540" extrusionOk="0">
                    <a:moveTo>
                      <a:pt x="439" y="0"/>
                    </a:moveTo>
                    <a:cubicBezTo>
                      <a:pt x="189" y="0"/>
                      <a:pt x="1" y="204"/>
                      <a:pt x="1" y="439"/>
                    </a:cubicBezTo>
                    <a:lnTo>
                      <a:pt x="1" y="7101"/>
                    </a:lnTo>
                    <a:cubicBezTo>
                      <a:pt x="1" y="7351"/>
                      <a:pt x="189" y="7540"/>
                      <a:pt x="439" y="7540"/>
                    </a:cubicBezTo>
                    <a:cubicBezTo>
                      <a:pt x="675" y="7540"/>
                      <a:pt x="863" y="7351"/>
                      <a:pt x="863" y="7101"/>
                    </a:cubicBezTo>
                    <a:lnTo>
                      <a:pt x="863" y="439"/>
                    </a:lnTo>
                    <a:cubicBezTo>
                      <a:pt x="863" y="204"/>
                      <a:pt x="675" y="0"/>
                      <a:pt x="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3945775" y="2092000"/>
                <a:ext cx="21575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7415" extrusionOk="0">
                    <a:moveTo>
                      <a:pt x="439" y="0"/>
                    </a:moveTo>
                    <a:cubicBezTo>
                      <a:pt x="188" y="0"/>
                      <a:pt x="0" y="204"/>
                      <a:pt x="0" y="439"/>
                    </a:cubicBezTo>
                    <a:lnTo>
                      <a:pt x="0" y="6975"/>
                    </a:lnTo>
                    <a:cubicBezTo>
                      <a:pt x="0" y="7226"/>
                      <a:pt x="188" y="7414"/>
                      <a:pt x="439" y="7414"/>
                    </a:cubicBezTo>
                    <a:cubicBezTo>
                      <a:pt x="674" y="7414"/>
                      <a:pt x="862" y="7226"/>
                      <a:pt x="862" y="6975"/>
                    </a:cubicBezTo>
                    <a:lnTo>
                      <a:pt x="862" y="439"/>
                    </a:lnTo>
                    <a:cubicBezTo>
                      <a:pt x="862" y="204"/>
                      <a:pt x="674" y="0"/>
                      <a:pt x="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3854850" y="1973650"/>
                <a:ext cx="85850" cy="1132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531" extrusionOk="0">
                    <a:moveTo>
                      <a:pt x="1" y="1"/>
                    </a:moveTo>
                    <a:lnTo>
                      <a:pt x="1" y="1740"/>
                    </a:lnTo>
                    <a:cubicBezTo>
                      <a:pt x="1" y="1976"/>
                      <a:pt x="189" y="2179"/>
                      <a:pt x="440" y="2179"/>
                    </a:cubicBezTo>
                    <a:cubicBezTo>
                      <a:pt x="675" y="2179"/>
                      <a:pt x="863" y="1976"/>
                      <a:pt x="863" y="1740"/>
                    </a:cubicBezTo>
                    <a:lnTo>
                      <a:pt x="863" y="878"/>
                    </a:lnTo>
                    <a:lnTo>
                      <a:pt x="2571" y="878"/>
                    </a:lnTo>
                    <a:lnTo>
                      <a:pt x="2571" y="4092"/>
                    </a:lnTo>
                    <a:cubicBezTo>
                      <a:pt x="2571" y="4327"/>
                      <a:pt x="2759" y="4530"/>
                      <a:pt x="2995" y="4530"/>
                    </a:cubicBezTo>
                    <a:cubicBezTo>
                      <a:pt x="3245" y="4530"/>
                      <a:pt x="3433" y="4327"/>
                      <a:pt x="3433" y="4092"/>
                    </a:cubicBezTo>
                    <a:lnTo>
                      <a:pt x="34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3768650" y="2089250"/>
                <a:ext cx="120725" cy="13482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393" extrusionOk="0">
                    <a:moveTo>
                      <a:pt x="3605" y="1772"/>
                    </a:moveTo>
                    <a:cubicBezTo>
                      <a:pt x="3668" y="2618"/>
                      <a:pt x="3652" y="3809"/>
                      <a:pt x="3229" y="4311"/>
                    </a:cubicBezTo>
                    <a:cubicBezTo>
                      <a:pt x="3104" y="4452"/>
                      <a:pt x="2947" y="4515"/>
                      <a:pt x="2743" y="4515"/>
                    </a:cubicBezTo>
                    <a:cubicBezTo>
                      <a:pt x="2477" y="4515"/>
                      <a:pt x="2116" y="4389"/>
                      <a:pt x="1693" y="4154"/>
                    </a:cubicBezTo>
                    <a:cubicBezTo>
                      <a:pt x="1442" y="3950"/>
                      <a:pt x="988" y="3465"/>
                      <a:pt x="1051" y="3104"/>
                    </a:cubicBezTo>
                    <a:cubicBezTo>
                      <a:pt x="1113" y="2759"/>
                      <a:pt x="1678" y="2446"/>
                      <a:pt x="2602" y="2211"/>
                    </a:cubicBezTo>
                    <a:cubicBezTo>
                      <a:pt x="2681" y="2195"/>
                      <a:pt x="3151" y="2038"/>
                      <a:pt x="3605" y="1772"/>
                    </a:cubicBezTo>
                    <a:close/>
                    <a:moveTo>
                      <a:pt x="4217" y="0"/>
                    </a:moveTo>
                    <a:lnTo>
                      <a:pt x="3621" y="690"/>
                    </a:lnTo>
                    <a:cubicBezTo>
                      <a:pt x="3370" y="988"/>
                      <a:pt x="2696" y="1270"/>
                      <a:pt x="2367" y="1380"/>
                    </a:cubicBezTo>
                    <a:cubicBezTo>
                      <a:pt x="1051" y="1709"/>
                      <a:pt x="345" y="2211"/>
                      <a:pt x="204" y="2932"/>
                    </a:cubicBezTo>
                    <a:cubicBezTo>
                      <a:pt x="0" y="3935"/>
                      <a:pt x="1066" y="4765"/>
                      <a:pt x="1192" y="4860"/>
                    </a:cubicBezTo>
                    <a:lnTo>
                      <a:pt x="1239" y="4891"/>
                    </a:lnTo>
                    <a:cubicBezTo>
                      <a:pt x="1803" y="5220"/>
                      <a:pt x="2304" y="5392"/>
                      <a:pt x="2743" y="5392"/>
                    </a:cubicBezTo>
                    <a:cubicBezTo>
                      <a:pt x="3198" y="5392"/>
                      <a:pt x="3605" y="5204"/>
                      <a:pt x="3888" y="4860"/>
                    </a:cubicBezTo>
                    <a:cubicBezTo>
                      <a:pt x="4828" y="3747"/>
                      <a:pt x="4421" y="1192"/>
                      <a:pt x="4374" y="894"/>
                    </a:cubicBezTo>
                    <a:lnTo>
                      <a:pt x="421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3757275" y="2160800"/>
                <a:ext cx="8192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2782" extrusionOk="0">
                    <a:moveTo>
                      <a:pt x="2789" y="1"/>
                    </a:moveTo>
                    <a:cubicBezTo>
                      <a:pt x="2608" y="1"/>
                      <a:pt x="2434" y="127"/>
                      <a:pt x="2383" y="305"/>
                    </a:cubicBezTo>
                    <a:cubicBezTo>
                      <a:pt x="1976" y="1653"/>
                      <a:pt x="471" y="1903"/>
                      <a:pt x="408" y="1919"/>
                    </a:cubicBezTo>
                    <a:cubicBezTo>
                      <a:pt x="173" y="1966"/>
                      <a:pt x="1" y="2186"/>
                      <a:pt x="48" y="2421"/>
                    </a:cubicBezTo>
                    <a:cubicBezTo>
                      <a:pt x="79" y="2625"/>
                      <a:pt x="267" y="2781"/>
                      <a:pt x="471" y="2781"/>
                    </a:cubicBezTo>
                    <a:lnTo>
                      <a:pt x="534" y="2781"/>
                    </a:lnTo>
                    <a:cubicBezTo>
                      <a:pt x="628" y="2766"/>
                      <a:pt x="2650" y="2436"/>
                      <a:pt x="3214" y="555"/>
                    </a:cubicBezTo>
                    <a:cubicBezTo>
                      <a:pt x="3277" y="336"/>
                      <a:pt x="3151" y="85"/>
                      <a:pt x="2916" y="23"/>
                    </a:cubicBezTo>
                    <a:cubicBezTo>
                      <a:pt x="2874" y="8"/>
                      <a:pt x="2832" y="1"/>
                      <a:pt x="2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9"/>
          <p:cNvGrpSpPr/>
          <p:nvPr/>
        </p:nvGrpSpPr>
        <p:grpSpPr>
          <a:xfrm>
            <a:off x="-352750" y="-240475"/>
            <a:ext cx="9530150" cy="5593900"/>
            <a:chOff x="-352750" y="-240475"/>
            <a:chExt cx="9530150" cy="5593900"/>
          </a:xfrm>
        </p:grpSpPr>
        <p:pic>
          <p:nvPicPr>
            <p:cNvPr id="176" name="Google Shape;176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31975" y="-240475"/>
              <a:ext cx="1286650" cy="19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52750" y="808375"/>
              <a:ext cx="1575900" cy="2376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57350" y="891925"/>
              <a:ext cx="1286650" cy="19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90750" y="1897050"/>
              <a:ext cx="1286650" cy="19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43050" y="3413425"/>
              <a:ext cx="1286650" cy="19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227450" y="-86825"/>
            <a:ext cx="9496429" cy="5752124"/>
            <a:chOff x="227450" y="-86825"/>
            <a:chExt cx="9496429" cy="5752124"/>
          </a:xfrm>
        </p:grpSpPr>
        <p:pic>
          <p:nvPicPr>
            <p:cNvPr id="184" name="Google Shape;18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96250" y="-86825"/>
              <a:ext cx="1227628" cy="1227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27800" y="4608500"/>
              <a:ext cx="1056829" cy="1056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227450" y="4364687"/>
              <a:ext cx="487651" cy="487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" name="Google Shape;187;p9"/>
          <p:cNvGrpSpPr/>
          <p:nvPr/>
        </p:nvGrpSpPr>
        <p:grpSpPr>
          <a:xfrm>
            <a:off x="448238" y="160375"/>
            <a:ext cx="533756" cy="749170"/>
            <a:chOff x="1659675" y="1945050"/>
            <a:chExt cx="250425" cy="351525"/>
          </a:xfrm>
        </p:grpSpPr>
        <p:sp>
          <p:nvSpPr>
            <p:cNvPr id="188" name="Google Shape;188;p9"/>
            <p:cNvSpPr/>
            <p:nvPr/>
          </p:nvSpPr>
          <p:spPr>
            <a:xfrm>
              <a:off x="1659675" y="2086500"/>
              <a:ext cx="210450" cy="210075"/>
            </a:xfrm>
            <a:custGeom>
              <a:avLst/>
              <a:gdLst/>
              <a:ahLst/>
              <a:cxnLst/>
              <a:rect l="l" t="t" r="r" b="b"/>
              <a:pathLst>
                <a:path w="8418" h="8403" extrusionOk="0">
                  <a:moveTo>
                    <a:pt x="4217" y="863"/>
                  </a:moveTo>
                  <a:cubicBezTo>
                    <a:pt x="6050" y="863"/>
                    <a:pt x="7555" y="2368"/>
                    <a:pt x="7555" y="4201"/>
                  </a:cubicBezTo>
                  <a:cubicBezTo>
                    <a:pt x="7555" y="6051"/>
                    <a:pt x="6050" y="7540"/>
                    <a:pt x="4217" y="7540"/>
                  </a:cubicBezTo>
                  <a:cubicBezTo>
                    <a:pt x="2367" y="7540"/>
                    <a:pt x="878" y="6051"/>
                    <a:pt x="878" y="4201"/>
                  </a:cubicBezTo>
                  <a:cubicBezTo>
                    <a:pt x="878" y="2368"/>
                    <a:pt x="2367" y="863"/>
                    <a:pt x="4217" y="863"/>
                  </a:cubicBezTo>
                  <a:close/>
                  <a:moveTo>
                    <a:pt x="4217" y="1"/>
                  </a:moveTo>
                  <a:cubicBezTo>
                    <a:pt x="1897" y="1"/>
                    <a:pt x="0" y="1882"/>
                    <a:pt x="0" y="4201"/>
                  </a:cubicBezTo>
                  <a:cubicBezTo>
                    <a:pt x="0" y="6521"/>
                    <a:pt x="1897" y="8402"/>
                    <a:pt x="4217" y="8402"/>
                  </a:cubicBezTo>
                  <a:cubicBezTo>
                    <a:pt x="6536" y="8402"/>
                    <a:pt x="8417" y="6521"/>
                    <a:pt x="8417" y="4201"/>
                  </a:cubicBezTo>
                  <a:cubicBezTo>
                    <a:pt x="8417" y="1882"/>
                    <a:pt x="6536" y="1"/>
                    <a:pt x="4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758425" y="1945050"/>
              <a:ext cx="151675" cy="147350"/>
            </a:xfrm>
            <a:custGeom>
              <a:avLst/>
              <a:gdLst/>
              <a:ahLst/>
              <a:cxnLst/>
              <a:rect l="l" t="t" r="r" b="b"/>
              <a:pathLst>
                <a:path w="6067" h="5894" extrusionOk="0">
                  <a:moveTo>
                    <a:pt x="5063" y="1583"/>
                  </a:moveTo>
                  <a:lnTo>
                    <a:pt x="5063" y="1583"/>
                  </a:lnTo>
                  <a:cubicBezTo>
                    <a:pt x="4843" y="2978"/>
                    <a:pt x="4264" y="5016"/>
                    <a:pt x="2821" y="5016"/>
                  </a:cubicBezTo>
                  <a:cubicBezTo>
                    <a:pt x="2430" y="5016"/>
                    <a:pt x="1959" y="4875"/>
                    <a:pt x="1458" y="4577"/>
                  </a:cubicBezTo>
                  <a:cubicBezTo>
                    <a:pt x="1348" y="4264"/>
                    <a:pt x="1082" y="3370"/>
                    <a:pt x="1473" y="2728"/>
                  </a:cubicBezTo>
                  <a:cubicBezTo>
                    <a:pt x="1818" y="2210"/>
                    <a:pt x="2571" y="1928"/>
                    <a:pt x="3715" y="1913"/>
                  </a:cubicBezTo>
                  <a:cubicBezTo>
                    <a:pt x="3731" y="1913"/>
                    <a:pt x="3778" y="1928"/>
                    <a:pt x="3840" y="1928"/>
                  </a:cubicBezTo>
                  <a:cubicBezTo>
                    <a:pt x="4044" y="1928"/>
                    <a:pt x="4561" y="1881"/>
                    <a:pt x="5063" y="1583"/>
                  </a:cubicBezTo>
                  <a:close/>
                  <a:moveTo>
                    <a:pt x="5580" y="0"/>
                  </a:moveTo>
                  <a:cubicBezTo>
                    <a:pt x="5408" y="0"/>
                    <a:pt x="5251" y="94"/>
                    <a:pt x="5173" y="251"/>
                  </a:cubicBezTo>
                  <a:cubicBezTo>
                    <a:pt x="4781" y="972"/>
                    <a:pt x="4107" y="1051"/>
                    <a:pt x="3840" y="1051"/>
                  </a:cubicBezTo>
                  <a:lnTo>
                    <a:pt x="3715" y="1051"/>
                  </a:lnTo>
                  <a:cubicBezTo>
                    <a:pt x="2257" y="1066"/>
                    <a:pt x="1254" y="1474"/>
                    <a:pt x="752" y="2273"/>
                  </a:cubicBezTo>
                  <a:cubicBezTo>
                    <a:pt x="0" y="3464"/>
                    <a:pt x="690" y="5000"/>
                    <a:pt x="721" y="5063"/>
                  </a:cubicBezTo>
                  <a:lnTo>
                    <a:pt x="768" y="5173"/>
                  </a:lnTo>
                  <a:lnTo>
                    <a:pt x="894" y="5251"/>
                  </a:lnTo>
                  <a:cubicBezTo>
                    <a:pt x="1583" y="5674"/>
                    <a:pt x="2226" y="5894"/>
                    <a:pt x="2821" y="5894"/>
                  </a:cubicBezTo>
                  <a:cubicBezTo>
                    <a:pt x="5502" y="5894"/>
                    <a:pt x="5972" y="1772"/>
                    <a:pt x="6066" y="502"/>
                  </a:cubicBezTo>
                  <a:cubicBezTo>
                    <a:pt x="6066" y="377"/>
                    <a:pt x="6019" y="251"/>
                    <a:pt x="5941" y="157"/>
                  </a:cubicBezTo>
                  <a:cubicBezTo>
                    <a:pt x="5847" y="47"/>
                    <a:pt x="5721" y="0"/>
                    <a:pt x="5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754100" y="2012325"/>
              <a:ext cx="96825" cy="90675"/>
            </a:xfrm>
            <a:custGeom>
              <a:avLst/>
              <a:gdLst/>
              <a:ahLst/>
              <a:cxnLst/>
              <a:rect l="l" t="t" r="r" b="b"/>
              <a:pathLst>
                <a:path w="3873" h="3627" extrusionOk="0">
                  <a:moveTo>
                    <a:pt x="3392" y="0"/>
                  </a:moveTo>
                  <a:cubicBezTo>
                    <a:pt x="3332" y="0"/>
                    <a:pt x="3271" y="12"/>
                    <a:pt x="3214" y="37"/>
                  </a:cubicBezTo>
                  <a:cubicBezTo>
                    <a:pt x="3089" y="99"/>
                    <a:pt x="3057" y="162"/>
                    <a:pt x="2900" y="413"/>
                  </a:cubicBezTo>
                  <a:cubicBezTo>
                    <a:pt x="1646" y="2372"/>
                    <a:pt x="863" y="2764"/>
                    <a:pt x="440" y="2764"/>
                  </a:cubicBezTo>
                  <a:cubicBezTo>
                    <a:pt x="431" y="2763"/>
                    <a:pt x="422" y="2763"/>
                    <a:pt x="414" y="2763"/>
                  </a:cubicBezTo>
                  <a:cubicBezTo>
                    <a:pt x="203" y="2763"/>
                    <a:pt x="1" y="2946"/>
                    <a:pt x="1" y="3187"/>
                  </a:cubicBezTo>
                  <a:cubicBezTo>
                    <a:pt x="1" y="3422"/>
                    <a:pt x="189" y="3626"/>
                    <a:pt x="424" y="3626"/>
                  </a:cubicBezTo>
                  <a:lnTo>
                    <a:pt x="471" y="3626"/>
                  </a:lnTo>
                  <a:cubicBezTo>
                    <a:pt x="1725" y="3626"/>
                    <a:pt x="2869" y="2059"/>
                    <a:pt x="3621" y="883"/>
                  </a:cubicBezTo>
                  <a:cubicBezTo>
                    <a:pt x="3668" y="805"/>
                    <a:pt x="3700" y="758"/>
                    <a:pt x="3715" y="726"/>
                  </a:cubicBezTo>
                  <a:cubicBezTo>
                    <a:pt x="3841" y="601"/>
                    <a:pt x="3872" y="413"/>
                    <a:pt x="3794" y="256"/>
                  </a:cubicBezTo>
                  <a:cubicBezTo>
                    <a:pt x="3724" y="94"/>
                    <a:pt x="3561" y="0"/>
                    <a:pt x="3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1690225" y="2001375"/>
              <a:ext cx="85850" cy="106700"/>
            </a:xfrm>
            <a:custGeom>
              <a:avLst/>
              <a:gdLst/>
              <a:ahLst/>
              <a:cxnLst/>
              <a:rect l="l" t="t" r="r" b="b"/>
              <a:pathLst>
                <a:path w="3434" h="4268" extrusionOk="0">
                  <a:moveTo>
                    <a:pt x="1313" y="0"/>
                  </a:moveTo>
                  <a:cubicBezTo>
                    <a:pt x="1278" y="0"/>
                    <a:pt x="1243" y="2"/>
                    <a:pt x="1208" y="4"/>
                  </a:cubicBezTo>
                  <a:cubicBezTo>
                    <a:pt x="659" y="51"/>
                    <a:pt x="95" y="475"/>
                    <a:pt x="32" y="1352"/>
                  </a:cubicBezTo>
                  <a:cubicBezTo>
                    <a:pt x="1" y="2058"/>
                    <a:pt x="267" y="2779"/>
                    <a:pt x="769" y="3327"/>
                  </a:cubicBezTo>
                  <a:cubicBezTo>
                    <a:pt x="1333" y="3923"/>
                    <a:pt x="2117" y="4252"/>
                    <a:pt x="2979" y="4268"/>
                  </a:cubicBezTo>
                  <a:lnTo>
                    <a:pt x="2995" y="4268"/>
                  </a:lnTo>
                  <a:cubicBezTo>
                    <a:pt x="3230" y="4268"/>
                    <a:pt x="3418" y="4080"/>
                    <a:pt x="3418" y="3845"/>
                  </a:cubicBezTo>
                  <a:cubicBezTo>
                    <a:pt x="3433" y="3594"/>
                    <a:pt x="3230" y="3406"/>
                    <a:pt x="2995" y="3406"/>
                  </a:cubicBezTo>
                  <a:cubicBezTo>
                    <a:pt x="2368" y="3390"/>
                    <a:pt x="1803" y="3155"/>
                    <a:pt x="1396" y="2732"/>
                  </a:cubicBezTo>
                  <a:cubicBezTo>
                    <a:pt x="1051" y="2356"/>
                    <a:pt x="879" y="1870"/>
                    <a:pt x="894" y="1399"/>
                  </a:cubicBezTo>
                  <a:cubicBezTo>
                    <a:pt x="926" y="1086"/>
                    <a:pt x="1067" y="882"/>
                    <a:pt x="1286" y="867"/>
                  </a:cubicBezTo>
                  <a:cubicBezTo>
                    <a:pt x="1299" y="865"/>
                    <a:pt x="1312" y="865"/>
                    <a:pt x="1326" y="865"/>
                  </a:cubicBezTo>
                  <a:cubicBezTo>
                    <a:pt x="1473" y="865"/>
                    <a:pt x="1633" y="945"/>
                    <a:pt x="1662" y="1117"/>
                  </a:cubicBezTo>
                  <a:cubicBezTo>
                    <a:pt x="1678" y="1180"/>
                    <a:pt x="1678" y="1227"/>
                    <a:pt x="1678" y="1258"/>
                  </a:cubicBezTo>
                  <a:lnTo>
                    <a:pt x="1537" y="1258"/>
                  </a:lnTo>
                  <a:cubicBezTo>
                    <a:pt x="1509" y="1253"/>
                    <a:pt x="1481" y="1250"/>
                    <a:pt x="1453" y="1250"/>
                  </a:cubicBezTo>
                  <a:cubicBezTo>
                    <a:pt x="1252" y="1250"/>
                    <a:pt x="1077" y="1396"/>
                    <a:pt x="1035" y="1603"/>
                  </a:cubicBezTo>
                  <a:cubicBezTo>
                    <a:pt x="988" y="1838"/>
                    <a:pt x="1145" y="2073"/>
                    <a:pt x="1380" y="2105"/>
                  </a:cubicBezTo>
                  <a:cubicBezTo>
                    <a:pt x="1419" y="2110"/>
                    <a:pt x="1505" y="2123"/>
                    <a:pt x="1615" y="2123"/>
                  </a:cubicBezTo>
                  <a:cubicBezTo>
                    <a:pt x="1820" y="2123"/>
                    <a:pt x="2107" y="2078"/>
                    <a:pt x="2321" y="1854"/>
                  </a:cubicBezTo>
                  <a:cubicBezTo>
                    <a:pt x="2462" y="1697"/>
                    <a:pt x="2618" y="1415"/>
                    <a:pt x="2509" y="929"/>
                  </a:cubicBezTo>
                  <a:cubicBezTo>
                    <a:pt x="2390" y="367"/>
                    <a:pt x="189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747825" y="2112825"/>
              <a:ext cx="102700" cy="144175"/>
            </a:xfrm>
            <a:custGeom>
              <a:avLst/>
              <a:gdLst/>
              <a:ahLst/>
              <a:cxnLst/>
              <a:rect l="l" t="t" r="r" b="b"/>
              <a:pathLst>
                <a:path w="4108" h="5767" extrusionOk="0">
                  <a:moveTo>
                    <a:pt x="2996" y="0"/>
                  </a:moveTo>
                  <a:cubicBezTo>
                    <a:pt x="2643" y="0"/>
                    <a:pt x="2134" y="66"/>
                    <a:pt x="1741" y="390"/>
                  </a:cubicBezTo>
                  <a:cubicBezTo>
                    <a:pt x="1506" y="594"/>
                    <a:pt x="1223" y="954"/>
                    <a:pt x="1223" y="1597"/>
                  </a:cubicBezTo>
                  <a:cubicBezTo>
                    <a:pt x="1223" y="2741"/>
                    <a:pt x="518" y="3133"/>
                    <a:pt x="487" y="3148"/>
                  </a:cubicBezTo>
                  <a:lnTo>
                    <a:pt x="330" y="3227"/>
                  </a:lnTo>
                  <a:lnTo>
                    <a:pt x="267" y="3399"/>
                  </a:lnTo>
                  <a:cubicBezTo>
                    <a:pt x="267" y="3431"/>
                    <a:pt x="1" y="4261"/>
                    <a:pt x="549" y="4951"/>
                  </a:cubicBezTo>
                  <a:cubicBezTo>
                    <a:pt x="973" y="5484"/>
                    <a:pt x="1756" y="5766"/>
                    <a:pt x="2869" y="5766"/>
                  </a:cubicBezTo>
                  <a:cubicBezTo>
                    <a:pt x="3120" y="5766"/>
                    <a:pt x="3402" y="5750"/>
                    <a:pt x="3700" y="5719"/>
                  </a:cubicBezTo>
                  <a:cubicBezTo>
                    <a:pt x="3935" y="5688"/>
                    <a:pt x="4108" y="5484"/>
                    <a:pt x="4092" y="5249"/>
                  </a:cubicBezTo>
                  <a:cubicBezTo>
                    <a:pt x="4063" y="5018"/>
                    <a:pt x="3875" y="4853"/>
                    <a:pt x="3661" y="4853"/>
                  </a:cubicBezTo>
                  <a:cubicBezTo>
                    <a:pt x="3643" y="4853"/>
                    <a:pt x="3625" y="4855"/>
                    <a:pt x="3606" y="4857"/>
                  </a:cubicBezTo>
                  <a:cubicBezTo>
                    <a:pt x="3344" y="4881"/>
                    <a:pt x="3099" y="4893"/>
                    <a:pt x="2872" y="4893"/>
                  </a:cubicBezTo>
                  <a:cubicBezTo>
                    <a:pt x="2056" y="4893"/>
                    <a:pt x="1481" y="4737"/>
                    <a:pt x="1223" y="4418"/>
                  </a:cubicBezTo>
                  <a:cubicBezTo>
                    <a:pt x="1051" y="4199"/>
                    <a:pt x="1051" y="3948"/>
                    <a:pt x="1067" y="3791"/>
                  </a:cubicBezTo>
                  <a:cubicBezTo>
                    <a:pt x="1412" y="3540"/>
                    <a:pt x="2101" y="2898"/>
                    <a:pt x="2101" y="1597"/>
                  </a:cubicBezTo>
                  <a:cubicBezTo>
                    <a:pt x="2101" y="1346"/>
                    <a:pt x="2164" y="1174"/>
                    <a:pt x="2289" y="1064"/>
                  </a:cubicBezTo>
                  <a:cubicBezTo>
                    <a:pt x="2487" y="899"/>
                    <a:pt x="2794" y="865"/>
                    <a:pt x="3018" y="865"/>
                  </a:cubicBezTo>
                  <a:cubicBezTo>
                    <a:pt x="3114" y="865"/>
                    <a:pt x="3194" y="871"/>
                    <a:pt x="3245" y="876"/>
                  </a:cubicBezTo>
                  <a:cubicBezTo>
                    <a:pt x="3274" y="881"/>
                    <a:pt x="3302" y="884"/>
                    <a:pt x="3330" y="884"/>
                  </a:cubicBezTo>
                  <a:cubicBezTo>
                    <a:pt x="3534" y="884"/>
                    <a:pt x="3719" y="738"/>
                    <a:pt x="3747" y="531"/>
                  </a:cubicBezTo>
                  <a:cubicBezTo>
                    <a:pt x="3794" y="296"/>
                    <a:pt x="3637" y="61"/>
                    <a:pt x="3402" y="29"/>
                  </a:cubicBezTo>
                  <a:cubicBezTo>
                    <a:pt x="3361" y="23"/>
                    <a:pt x="3207" y="0"/>
                    <a:pt x="2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1681225" y="2112700"/>
              <a:ext cx="74875" cy="149775"/>
            </a:xfrm>
            <a:custGeom>
              <a:avLst/>
              <a:gdLst/>
              <a:ahLst/>
              <a:cxnLst/>
              <a:rect l="l" t="t" r="r" b="b"/>
              <a:pathLst>
                <a:path w="2995" h="5991" extrusionOk="0">
                  <a:moveTo>
                    <a:pt x="731" y="0"/>
                  </a:moveTo>
                  <a:cubicBezTo>
                    <a:pt x="675" y="0"/>
                    <a:pt x="618" y="11"/>
                    <a:pt x="565" y="34"/>
                  </a:cubicBezTo>
                  <a:cubicBezTo>
                    <a:pt x="345" y="128"/>
                    <a:pt x="251" y="379"/>
                    <a:pt x="329" y="599"/>
                  </a:cubicBezTo>
                  <a:cubicBezTo>
                    <a:pt x="547" y="1102"/>
                    <a:pt x="824" y="1641"/>
                    <a:pt x="1232" y="1641"/>
                  </a:cubicBezTo>
                  <a:cubicBezTo>
                    <a:pt x="1294" y="1641"/>
                    <a:pt x="1358" y="1629"/>
                    <a:pt x="1427" y="1602"/>
                  </a:cubicBezTo>
                  <a:cubicBezTo>
                    <a:pt x="1458" y="1602"/>
                    <a:pt x="1489" y="1586"/>
                    <a:pt x="1536" y="1570"/>
                  </a:cubicBezTo>
                  <a:cubicBezTo>
                    <a:pt x="1787" y="1445"/>
                    <a:pt x="1944" y="1398"/>
                    <a:pt x="2069" y="1367"/>
                  </a:cubicBezTo>
                  <a:lnTo>
                    <a:pt x="2069" y="1367"/>
                  </a:lnTo>
                  <a:cubicBezTo>
                    <a:pt x="1991" y="1774"/>
                    <a:pt x="1771" y="2574"/>
                    <a:pt x="1192" y="2746"/>
                  </a:cubicBezTo>
                  <a:cubicBezTo>
                    <a:pt x="455" y="2965"/>
                    <a:pt x="518" y="3765"/>
                    <a:pt x="549" y="4360"/>
                  </a:cubicBezTo>
                  <a:cubicBezTo>
                    <a:pt x="565" y="4596"/>
                    <a:pt x="596" y="5034"/>
                    <a:pt x="533" y="5113"/>
                  </a:cubicBezTo>
                  <a:cubicBezTo>
                    <a:pt x="518" y="5113"/>
                    <a:pt x="486" y="5128"/>
                    <a:pt x="439" y="5128"/>
                  </a:cubicBezTo>
                  <a:cubicBezTo>
                    <a:pt x="204" y="5128"/>
                    <a:pt x="16" y="5317"/>
                    <a:pt x="16" y="5552"/>
                  </a:cubicBezTo>
                  <a:cubicBezTo>
                    <a:pt x="0" y="5787"/>
                    <a:pt x="204" y="5991"/>
                    <a:pt x="439" y="5991"/>
                  </a:cubicBezTo>
                  <a:lnTo>
                    <a:pt x="455" y="5991"/>
                  </a:lnTo>
                  <a:cubicBezTo>
                    <a:pt x="815" y="5991"/>
                    <a:pt x="1035" y="5849"/>
                    <a:pt x="1144" y="5708"/>
                  </a:cubicBezTo>
                  <a:cubicBezTo>
                    <a:pt x="1489" y="5364"/>
                    <a:pt x="1442" y="4831"/>
                    <a:pt x="1411" y="4298"/>
                  </a:cubicBezTo>
                  <a:cubicBezTo>
                    <a:pt x="1395" y="4078"/>
                    <a:pt x="1380" y="3655"/>
                    <a:pt x="1427" y="3577"/>
                  </a:cubicBezTo>
                  <a:cubicBezTo>
                    <a:pt x="2649" y="3232"/>
                    <a:pt x="2900" y="1711"/>
                    <a:pt x="2947" y="1257"/>
                  </a:cubicBezTo>
                  <a:cubicBezTo>
                    <a:pt x="2994" y="881"/>
                    <a:pt x="2806" y="677"/>
                    <a:pt x="2696" y="599"/>
                  </a:cubicBezTo>
                  <a:cubicBezTo>
                    <a:pt x="2559" y="503"/>
                    <a:pt x="2401" y="464"/>
                    <a:pt x="2231" y="464"/>
                  </a:cubicBezTo>
                  <a:cubicBezTo>
                    <a:pt x="1956" y="464"/>
                    <a:pt x="1649" y="566"/>
                    <a:pt x="1348" y="693"/>
                  </a:cubicBezTo>
                  <a:cubicBezTo>
                    <a:pt x="1286" y="583"/>
                    <a:pt x="1207" y="426"/>
                    <a:pt x="1144" y="269"/>
                  </a:cubicBezTo>
                  <a:cubicBezTo>
                    <a:pt x="1073" y="104"/>
                    <a:pt x="904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1709050" y="2245575"/>
              <a:ext cx="94850" cy="47475"/>
            </a:xfrm>
            <a:custGeom>
              <a:avLst/>
              <a:gdLst/>
              <a:ahLst/>
              <a:cxnLst/>
              <a:rect l="l" t="t" r="r" b="b"/>
              <a:pathLst>
                <a:path w="3794" h="1899" extrusionOk="0">
                  <a:moveTo>
                    <a:pt x="1846" y="1"/>
                  </a:moveTo>
                  <a:cubicBezTo>
                    <a:pt x="869" y="1"/>
                    <a:pt x="172" y="880"/>
                    <a:pt x="141" y="911"/>
                  </a:cubicBezTo>
                  <a:cubicBezTo>
                    <a:pt x="0" y="1099"/>
                    <a:pt x="31" y="1381"/>
                    <a:pt x="220" y="1522"/>
                  </a:cubicBezTo>
                  <a:cubicBezTo>
                    <a:pt x="297" y="1586"/>
                    <a:pt x="390" y="1616"/>
                    <a:pt x="483" y="1616"/>
                  </a:cubicBezTo>
                  <a:cubicBezTo>
                    <a:pt x="616" y="1616"/>
                    <a:pt x="748" y="1554"/>
                    <a:pt x="831" y="1444"/>
                  </a:cubicBezTo>
                  <a:cubicBezTo>
                    <a:pt x="831" y="1444"/>
                    <a:pt x="1277" y="878"/>
                    <a:pt x="1822" y="878"/>
                  </a:cubicBezTo>
                  <a:cubicBezTo>
                    <a:pt x="1836" y="878"/>
                    <a:pt x="1851" y="879"/>
                    <a:pt x="1865" y="879"/>
                  </a:cubicBezTo>
                  <a:cubicBezTo>
                    <a:pt x="2226" y="895"/>
                    <a:pt x="2586" y="1161"/>
                    <a:pt x="2931" y="1694"/>
                  </a:cubicBezTo>
                  <a:cubicBezTo>
                    <a:pt x="3025" y="1820"/>
                    <a:pt x="3166" y="1898"/>
                    <a:pt x="3307" y="1898"/>
                  </a:cubicBezTo>
                  <a:cubicBezTo>
                    <a:pt x="3386" y="1898"/>
                    <a:pt x="3464" y="1867"/>
                    <a:pt x="3543" y="1820"/>
                  </a:cubicBezTo>
                  <a:cubicBezTo>
                    <a:pt x="3731" y="1694"/>
                    <a:pt x="3793" y="1428"/>
                    <a:pt x="3668" y="1224"/>
                  </a:cubicBezTo>
                  <a:cubicBezTo>
                    <a:pt x="3151" y="440"/>
                    <a:pt x="2555" y="33"/>
                    <a:pt x="1897" y="2"/>
                  </a:cubicBezTo>
                  <a:cubicBezTo>
                    <a:pt x="1880" y="1"/>
                    <a:pt x="1863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grpSp>
        <p:nvGrpSpPr>
          <p:cNvPr id="198" name="Google Shape;198;p10"/>
          <p:cNvGrpSpPr/>
          <p:nvPr/>
        </p:nvGrpSpPr>
        <p:grpSpPr>
          <a:xfrm>
            <a:off x="-848675" y="-1111000"/>
            <a:ext cx="10279928" cy="6425488"/>
            <a:chOff x="-848675" y="-1111000"/>
            <a:chExt cx="10279928" cy="6425488"/>
          </a:xfrm>
        </p:grpSpPr>
        <p:pic>
          <p:nvPicPr>
            <p:cNvPr id="199" name="Google Shape;199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768351" y="2648051"/>
              <a:ext cx="1397775" cy="21075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92825" y="-1111000"/>
              <a:ext cx="1397775" cy="210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48675" y="508050"/>
              <a:ext cx="1397775" cy="210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6453" y="-892575"/>
              <a:ext cx="1155850" cy="174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75403" y="1495687"/>
              <a:ext cx="1155850" cy="174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70628" y="3571712"/>
              <a:ext cx="1155850" cy="1742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10"/>
          <p:cNvGrpSpPr/>
          <p:nvPr/>
        </p:nvGrpSpPr>
        <p:grpSpPr>
          <a:xfrm>
            <a:off x="188198" y="4335625"/>
            <a:ext cx="4901827" cy="1100074"/>
            <a:chOff x="188198" y="4335625"/>
            <a:chExt cx="4901827" cy="1100074"/>
          </a:xfrm>
        </p:grpSpPr>
        <p:pic>
          <p:nvPicPr>
            <p:cNvPr id="206" name="Google Shape;206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53975" y="4399674"/>
              <a:ext cx="1036050" cy="103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8198" y="4335625"/>
              <a:ext cx="545750" cy="5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10"/>
          <p:cNvGrpSpPr/>
          <p:nvPr/>
        </p:nvGrpSpPr>
        <p:grpSpPr>
          <a:xfrm>
            <a:off x="448238" y="160375"/>
            <a:ext cx="8290563" cy="4747311"/>
            <a:chOff x="448238" y="160375"/>
            <a:chExt cx="8290563" cy="4747311"/>
          </a:xfrm>
        </p:grpSpPr>
        <p:grpSp>
          <p:nvGrpSpPr>
            <p:cNvPr id="209" name="Google Shape;209;p10"/>
            <p:cNvGrpSpPr/>
            <p:nvPr/>
          </p:nvGrpSpPr>
          <p:grpSpPr>
            <a:xfrm>
              <a:off x="448238" y="160375"/>
              <a:ext cx="533756" cy="749170"/>
              <a:chOff x="1659675" y="1945050"/>
              <a:chExt cx="250425" cy="351525"/>
            </a:xfrm>
          </p:grpSpPr>
          <p:sp>
            <p:nvSpPr>
              <p:cNvPr id="210" name="Google Shape;210;p10"/>
              <p:cNvSpPr/>
              <p:nvPr/>
            </p:nvSpPr>
            <p:spPr>
              <a:xfrm>
                <a:off x="1659675" y="2086500"/>
                <a:ext cx="210450" cy="210075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8403" extrusionOk="0">
                    <a:moveTo>
                      <a:pt x="4217" y="863"/>
                    </a:moveTo>
                    <a:cubicBezTo>
                      <a:pt x="6050" y="863"/>
                      <a:pt x="7555" y="2368"/>
                      <a:pt x="7555" y="4201"/>
                    </a:cubicBezTo>
                    <a:cubicBezTo>
                      <a:pt x="7555" y="6051"/>
                      <a:pt x="6050" y="7540"/>
                      <a:pt x="4217" y="7540"/>
                    </a:cubicBezTo>
                    <a:cubicBezTo>
                      <a:pt x="2367" y="7540"/>
                      <a:pt x="878" y="6051"/>
                      <a:pt x="878" y="4201"/>
                    </a:cubicBezTo>
                    <a:cubicBezTo>
                      <a:pt x="878" y="2368"/>
                      <a:pt x="2367" y="863"/>
                      <a:pt x="4217" y="863"/>
                    </a:cubicBezTo>
                    <a:close/>
                    <a:moveTo>
                      <a:pt x="4217" y="1"/>
                    </a:moveTo>
                    <a:cubicBezTo>
                      <a:pt x="1897" y="1"/>
                      <a:pt x="0" y="1882"/>
                      <a:pt x="0" y="4201"/>
                    </a:cubicBezTo>
                    <a:cubicBezTo>
                      <a:pt x="0" y="6521"/>
                      <a:pt x="1897" y="8402"/>
                      <a:pt x="4217" y="8402"/>
                    </a:cubicBezTo>
                    <a:cubicBezTo>
                      <a:pt x="6536" y="8402"/>
                      <a:pt x="8417" y="6521"/>
                      <a:pt x="8417" y="4201"/>
                    </a:cubicBezTo>
                    <a:cubicBezTo>
                      <a:pt x="8417" y="1882"/>
                      <a:pt x="6536" y="1"/>
                      <a:pt x="4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1758425" y="1945050"/>
                <a:ext cx="15167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5894" extrusionOk="0">
                    <a:moveTo>
                      <a:pt x="5063" y="1583"/>
                    </a:moveTo>
                    <a:lnTo>
                      <a:pt x="5063" y="1583"/>
                    </a:lnTo>
                    <a:cubicBezTo>
                      <a:pt x="4843" y="2978"/>
                      <a:pt x="4264" y="5016"/>
                      <a:pt x="2821" y="5016"/>
                    </a:cubicBezTo>
                    <a:cubicBezTo>
                      <a:pt x="2430" y="5016"/>
                      <a:pt x="1959" y="4875"/>
                      <a:pt x="1458" y="4577"/>
                    </a:cubicBezTo>
                    <a:cubicBezTo>
                      <a:pt x="1348" y="4264"/>
                      <a:pt x="1082" y="3370"/>
                      <a:pt x="1473" y="2728"/>
                    </a:cubicBezTo>
                    <a:cubicBezTo>
                      <a:pt x="1818" y="2210"/>
                      <a:pt x="2571" y="1928"/>
                      <a:pt x="3715" y="1913"/>
                    </a:cubicBezTo>
                    <a:cubicBezTo>
                      <a:pt x="3731" y="1913"/>
                      <a:pt x="3778" y="1928"/>
                      <a:pt x="3840" y="1928"/>
                    </a:cubicBezTo>
                    <a:cubicBezTo>
                      <a:pt x="4044" y="1928"/>
                      <a:pt x="4561" y="1881"/>
                      <a:pt x="5063" y="1583"/>
                    </a:cubicBezTo>
                    <a:close/>
                    <a:moveTo>
                      <a:pt x="5580" y="0"/>
                    </a:moveTo>
                    <a:cubicBezTo>
                      <a:pt x="5408" y="0"/>
                      <a:pt x="5251" y="94"/>
                      <a:pt x="5173" y="251"/>
                    </a:cubicBezTo>
                    <a:cubicBezTo>
                      <a:pt x="4781" y="972"/>
                      <a:pt x="4107" y="1051"/>
                      <a:pt x="3840" y="1051"/>
                    </a:cubicBezTo>
                    <a:lnTo>
                      <a:pt x="3715" y="1051"/>
                    </a:lnTo>
                    <a:cubicBezTo>
                      <a:pt x="2257" y="1066"/>
                      <a:pt x="1254" y="1474"/>
                      <a:pt x="752" y="2273"/>
                    </a:cubicBezTo>
                    <a:cubicBezTo>
                      <a:pt x="0" y="3464"/>
                      <a:pt x="690" y="5000"/>
                      <a:pt x="721" y="5063"/>
                    </a:cubicBezTo>
                    <a:lnTo>
                      <a:pt x="768" y="5173"/>
                    </a:lnTo>
                    <a:lnTo>
                      <a:pt x="894" y="5251"/>
                    </a:lnTo>
                    <a:cubicBezTo>
                      <a:pt x="1583" y="5674"/>
                      <a:pt x="2226" y="5894"/>
                      <a:pt x="2821" y="5894"/>
                    </a:cubicBezTo>
                    <a:cubicBezTo>
                      <a:pt x="5502" y="5894"/>
                      <a:pt x="5972" y="1772"/>
                      <a:pt x="6066" y="502"/>
                    </a:cubicBezTo>
                    <a:cubicBezTo>
                      <a:pt x="6066" y="377"/>
                      <a:pt x="6019" y="251"/>
                      <a:pt x="5941" y="157"/>
                    </a:cubicBezTo>
                    <a:cubicBezTo>
                      <a:pt x="5847" y="47"/>
                      <a:pt x="5721" y="0"/>
                      <a:pt x="5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1754100" y="2012325"/>
                <a:ext cx="968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627" extrusionOk="0">
                    <a:moveTo>
                      <a:pt x="3392" y="0"/>
                    </a:moveTo>
                    <a:cubicBezTo>
                      <a:pt x="3332" y="0"/>
                      <a:pt x="3271" y="12"/>
                      <a:pt x="3214" y="37"/>
                    </a:cubicBezTo>
                    <a:cubicBezTo>
                      <a:pt x="3089" y="99"/>
                      <a:pt x="3057" y="162"/>
                      <a:pt x="2900" y="413"/>
                    </a:cubicBezTo>
                    <a:cubicBezTo>
                      <a:pt x="1646" y="2372"/>
                      <a:pt x="863" y="2764"/>
                      <a:pt x="440" y="2764"/>
                    </a:cubicBezTo>
                    <a:cubicBezTo>
                      <a:pt x="431" y="2763"/>
                      <a:pt x="422" y="2763"/>
                      <a:pt x="414" y="2763"/>
                    </a:cubicBezTo>
                    <a:cubicBezTo>
                      <a:pt x="203" y="2763"/>
                      <a:pt x="1" y="2946"/>
                      <a:pt x="1" y="3187"/>
                    </a:cubicBezTo>
                    <a:cubicBezTo>
                      <a:pt x="1" y="3422"/>
                      <a:pt x="189" y="3626"/>
                      <a:pt x="424" y="3626"/>
                    </a:cubicBezTo>
                    <a:lnTo>
                      <a:pt x="471" y="3626"/>
                    </a:lnTo>
                    <a:cubicBezTo>
                      <a:pt x="1725" y="3626"/>
                      <a:pt x="2869" y="2059"/>
                      <a:pt x="3621" y="883"/>
                    </a:cubicBezTo>
                    <a:cubicBezTo>
                      <a:pt x="3668" y="805"/>
                      <a:pt x="3700" y="758"/>
                      <a:pt x="3715" y="726"/>
                    </a:cubicBezTo>
                    <a:cubicBezTo>
                      <a:pt x="3841" y="601"/>
                      <a:pt x="3872" y="413"/>
                      <a:pt x="3794" y="256"/>
                    </a:cubicBezTo>
                    <a:cubicBezTo>
                      <a:pt x="3724" y="94"/>
                      <a:pt x="3561" y="0"/>
                      <a:pt x="33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1690225" y="2001375"/>
                <a:ext cx="85850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268" extrusionOk="0">
                    <a:moveTo>
                      <a:pt x="1313" y="0"/>
                    </a:moveTo>
                    <a:cubicBezTo>
                      <a:pt x="1278" y="0"/>
                      <a:pt x="1243" y="2"/>
                      <a:pt x="1208" y="4"/>
                    </a:cubicBezTo>
                    <a:cubicBezTo>
                      <a:pt x="659" y="51"/>
                      <a:pt x="95" y="475"/>
                      <a:pt x="32" y="1352"/>
                    </a:cubicBezTo>
                    <a:cubicBezTo>
                      <a:pt x="1" y="2058"/>
                      <a:pt x="267" y="2779"/>
                      <a:pt x="769" y="3327"/>
                    </a:cubicBezTo>
                    <a:cubicBezTo>
                      <a:pt x="1333" y="3923"/>
                      <a:pt x="2117" y="4252"/>
                      <a:pt x="2979" y="4268"/>
                    </a:cubicBezTo>
                    <a:lnTo>
                      <a:pt x="2995" y="4268"/>
                    </a:lnTo>
                    <a:cubicBezTo>
                      <a:pt x="3230" y="4268"/>
                      <a:pt x="3418" y="4080"/>
                      <a:pt x="3418" y="3845"/>
                    </a:cubicBezTo>
                    <a:cubicBezTo>
                      <a:pt x="3433" y="3594"/>
                      <a:pt x="3230" y="3406"/>
                      <a:pt x="2995" y="3406"/>
                    </a:cubicBezTo>
                    <a:cubicBezTo>
                      <a:pt x="2368" y="3390"/>
                      <a:pt x="1803" y="3155"/>
                      <a:pt x="1396" y="2732"/>
                    </a:cubicBezTo>
                    <a:cubicBezTo>
                      <a:pt x="1051" y="2356"/>
                      <a:pt x="879" y="1870"/>
                      <a:pt x="894" y="1399"/>
                    </a:cubicBezTo>
                    <a:cubicBezTo>
                      <a:pt x="926" y="1086"/>
                      <a:pt x="1067" y="882"/>
                      <a:pt x="1286" y="867"/>
                    </a:cubicBezTo>
                    <a:cubicBezTo>
                      <a:pt x="1299" y="865"/>
                      <a:pt x="1312" y="865"/>
                      <a:pt x="1326" y="865"/>
                    </a:cubicBezTo>
                    <a:cubicBezTo>
                      <a:pt x="1473" y="865"/>
                      <a:pt x="1633" y="945"/>
                      <a:pt x="1662" y="1117"/>
                    </a:cubicBezTo>
                    <a:cubicBezTo>
                      <a:pt x="1678" y="1180"/>
                      <a:pt x="1678" y="1227"/>
                      <a:pt x="1678" y="1258"/>
                    </a:cubicBezTo>
                    <a:lnTo>
                      <a:pt x="1537" y="1258"/>
                    </a:lnTo>
                    <a:cubicBezTo>
                      <a:pt x="1509" y="1253"/>
                      <a:pt x="1481" y="1250"/>
                      <a:pt x="1453" y="1250"/>
                    </a:cubicBezTo>
                    <a:cubicBezTo>
                      <a:pt x="1252" y="1250"/>
                      <a:pt x="1077" y="1396"/>
                      <a:pt x="1035" y="1603"/>
                    </a:cubicBezTo>
                    <a:cubicBezTo>
                      <a:pt x="988" y="1838"/>
                      <a:pt x="1145" y="2073"/>
                      <a:pt x="1380" y="2105"/>
                    </a:cubicBezTo>
                    <a:cubicBezTo>
                      <a:pt x="1419" y="2110"/>
                      <a:pt x="1505" y="2123"/>
                      <a:pt x="1615" y="2123"/>
                    </a:cubicBezTo>
                    <a:cubicBezTo>
                      <a:pt x="1820" y="2123"/>
                      <a:pt x="2107" y="2078"/>
                      <a:pt x="2321" y="1854"/>
                    </a:cubicBezTo>
                    <a:cubicBezTo>
                      <a:pt x="2462" y="1697"/>
                      <a:pt x="2618" y="1415"/>
                      <a:pt x="2509" y="929"/>
                    </a:cubicBezTo>
                    <a:cubicBezTo>
                      <a:pt x="2390" y="367"/>
                      <a:pt x="1895" y="0"/>
                      <a:pt x="1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1747825" y="2112825"/>
                <a:ext cx="102700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5767" extrusionOk="0">
                    <a:moveTo>
                      <a:pt x="2996" y="0"/>
                    </a:moveTo>
                    <a:cubicBezTo>
                      <a:pt x="2643" y="0"/>
                      <a:pt x="2134" y="66"/>
                      <a:pt x="1741" y="390"/>
                    </a:cubicBezTo>
                    <a:cubicBezTo>
                      <a:pt x="1506" y="594"/>
                      <a:pt x="1223" y="954"/>
                      <a:pt x="1223" y="1597"/>
                    </a:cubicBezTo>
                    <a:cubicBezTo>
                      <a:pt x="1223" y="2741"/>
                      <a:pt x="518" y="3133"/>
                      <a:pt x="487" y="3148"/>
                    </a:cubicBezTo>
                    <a:lnTo>
                      <a:pt x="330" y="3227"/>
                    </a:lnTo>
                    <a:lnTo>
                      <a:pt x="267" y="3399"/>
                    </a:lnTo>
                    <a:cubicBezTo>
                      <a:pt x="267" y="3431"/>
                      <a:pt x="1" y="4261"/>
                      <a:pt x="549" y="4951"/>
                    </a:cubicBezTo>
                    <a:cubicBezTo>
                      <a:pt x="973" y="5484"/>
                      <a:pt x="1756" y="5766"/>
                      <a:pt x="2869" y="5766"/>
                    </a:cubicBezTo>
                    <a:cubicBezTo>
                      <a:pt x="3120" y="5766"/>
                      <a:pt x="3402" y="5750"/>
                      <a:pt x="3700" y="5719"/>
                    </a:cubicBezTo>
                    <a:cubicBezTo>
                      <a:pt x="3935" y="5688"/>
                      <a:pt x="4108" y="5484"/>
                      <a:pt x="4092" y="5249"/>
                    </a:cubicBezTo>
                    <a:cubicBezTo>
                      <a:pt x="4063" y="5018"/>
                      <a:pt x="3875" y="4853"/>
                      <a:pt x="3661" y="4853"/>
                    </a:cubicBezTo>
                    <a:cubicBezTo>
                      <a:pt x="3643" y="4853"/>
                      <a:pt x="3625" y="4855"/>
                      <a:pt x="3606" y="4857"/>
                    </a:cubicBezTo>
                    <a:cubicBezTo>
                      <a:pt x="3344" y="4881"/>
                      <a:pt x="3099" y="4893"/>
                      <a:pt x="2872" y="4893"/>
                    </a:cubicBezTo>
                    <a:cubicBezTo>
                      <a:pt x="2056" y="4893"/>
                      <a:pt x="1481" y="4737"/>
                      <a:pt x="1223" y="4418"/>
                    </a:cubicBezTo>
                    <a:cubicBezTo>
                      <a:pt x="1051" y="4199"/>
                      <a:pt x="1051" y="3948"/>
                      <a:pt x="1067" y="3791"/>
                    </a:cubicBezTo>
                    <a:cubicBezTo>
                      <a:pt x="1412" y="3540"/>
                      <a:pt x="2101" y="2898"/>
                      <a:pt x="2101" y="1597"/>
                    </a:cubicBezTo>
                    <a:cubicBezTo>
                      <a:pt x="2101" y="1346"/>
                      <a:pt x="2164" y="1174"/>
                      <a:pt x="2289" y="1064"/>
                    </a:cubicBezTo>
                    <a:cubicBezTo>
                      <a:pt x="2487" y="899"/>
                      <a:pt x="2794" y="865"/>
                      <a:pt x="3018" y="865"/>
                    </a:cubicBezTo>
                    <a:cubicBezTo>
                      <a:pt x="3114" y="865"/>
                      <a:pt x="3194" y="871"/>
                      <a:pt x="3245" y="876"/>
                    </a:cubicBezTo>
                    <a:cubicBezTo>
                      <a:pt x="3274" y="881"/>
                      <a:pt x="3302" y="884"/>
                      <a:pt x="3330" y="884"/>
                    </a:cubicBezTo>
                    <a:cubicBezTo>
                      <a:pt x="3534" y="884"/>
                      <a:pt x="3719" y="738"/>
                      <a:pt x="3747" y="531"/>
                    </a:cubicBezTo>
                    <a:cubicBezTo>
                      <a:pt x="3794" y="296"/>
                      <a:pt x="3637" y="61"/>
                      <a:pt x="3402" y="29"/>
                    </a:cubicBezTo>
                    <a:cubicBezTo>
                      <a:pt x="3361" y="23"/>
                      <a:pt x="3207" y="0"/>
                      <a:pt x="2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1681225" y="2112700"/>
                <a:ext cx="74875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991" extrusionOk="0">
                    <a:moveTo>
                      <a:pt x="731" y="0"/>
                    </a:moveTo>
                    <a:cubicBezTo>
                      <a:pt x="675" y="0"/>
                      <a:pt x="618" y="11"/>
                      <a:pt x="565" y="34"/>
                    </a:cubicBezTo>
                    <a:cubicBezTo>
                      <a:pt x="345" y="128"/>
                      <a:pt x="251" y="379"/>
                      <a:pt x="329" y="599"/>
                    </a:cubicBezTo>
                    <a:cubicBezTo>
                      <a:pt x="547" y="1102"/>
                      <a:pt x="824" y="1641"/>
                      <a:pt x="1232" y="1641"/>
                    </a:cubicBezTo>
                    <a:cubicBezTo>
                      <a:pt x="1294" y="1641"/>
                      <a:pt x="1358" y="1629"/>
                      <a:pt x="1427" y="1602"/>
                    </a:cubicBezTo>
                    <a:cubicBezTo>
                      <a:pt x="1458" y="1602"/>
                      <a:pt x="1489" y="1586"/>
                      <a:pt x="1536" y="1570"/>
                    </a:cubicBezTo>
                    <a:cubicBezTo>
                      <a:pt x="1787" y="1445"/>
                      <a:pt x="1944" y="1398"/>
                      <a:pt x="2069" y="1367"/>
                    </a:cubicBezTo>
                    <a:lnTo>
                      <a:pt x="2069" y="1367"/>
                    </a:lnTo>
                    <a:cubicBezTo>
                      <a:pt x="1991" y="1774"/>
                      <a:pt x="1771" y="2574"/>
                      <a:pt x="1192" y="2746"/>
                    </a:cubicBezTo>
                    <a:cubicBezTo>
                      <a:pt x="455" y="2965"/>
                      <a:pt x="518" y="3765"/>
                      <a:pt x="549" y="4360"/>
                    </a:cubicBezTo>
                    <a:cubicBezTo>
                      <a:pt x="565" y="4596"/>
                      <a:pt x="596" y="5034"/>
                      <a:pt x="533" y="5113"/>
                    </a:cubicBezTo>
                    <a:cubicBezTo>
                      <a:pt x="518" y="5113"/>
                      <a:pt x="486" y="5128"/>
                      <a:pt x="439" y="5128"/>
                    </a:cubicBezTo>
                    <a:cubicBezTo>
                      <a:pt x="204" y="5128"/>
                      <a:pt x="16" y="5317"/>
                      <a:pt x="16" y="5552"/>
                    </a:cubicBezTo>
                    <a:cubicBezTo>
                      <a:pt x="0" y="5787"/>
                      <a:pt x="204" y="5991"/>
                      <a:pt x="439" y="5991"/>
                    </a:cubicBezTo>
                    <a:lnTo>
                      <a:pt x="455" y="5991"/>
                    </a:lnTo>
                    <a:cubicBezTo>
                      <a:pt x="815" y="5991"/>
                      <a:pt x="1035" y="5849"/>
                      <a:pt x="1144" y="5708"/>
                    </a:cubicBezTo>
                    <a:cubicBezTo>
                      <a:pt x="1489" y="5364"/>
                      <a:pt x="1442" y="4831"/>
                      <a:pt x="1411" y="4298"/>
                    </a:cubicBezTo>
                    <a:cubicBezTo>
                      <a:pt x="1395" y="4078"/>
                      <a:pt x="1380" y="3655"/>
                      <a:pt x="1427" y="3577"/>
                    </a:cubicBezTo>
                    <a:cubicBezTo>
                      <a:pt x="2649" y="3232"/>
                      <a:pt x="2900" y="1711"/>
                      <a:pt x="2947" y="1257"/>
                    </a:cubicBezTo>
                    <a:cubicBezTo>
                      <a:pt x="2994" y="881"/>
                      <a:pt x="2806" y="677"/>
                      <a:pt x="2696" y="599"/>
                    </a:cubicBezTo>
                    <a:cubicBezTo>
                      <a:pt x="2559" y="503"/>
                      <a:pt x="2401" y="464"/>
                      <a:pt x="2231" y="464"/>
                    </a:cubicBezTo>
                    <a:cubicBezTo>
                      <a:pt x="1956" y="464"/>
                      <a:pt x="1649" y="566"/>
                      <a:pt x="1348" y="693"/>
                    </a:cubicBezTo>
                    <a:cubicBezTo>
                      <a:pt x="1286" y="583"/>
                      <a:pt x="1207" y="426"/>
                      <a:pt x="1144" y="269"/>
                    </a:cubicBezTo>
                    <a:cubicBezTo>
                      <a:pt x="1073" y="104"/>
                      <a:pt x="904" y="0"/>
                      <a:pt x="7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1709050" y="2245575"/>
                <a:ext cx="94850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1899" extrusionOk="0">
                    <a:moveTo>
                      <a:pt x="1846" y="1"/>
                    </a:moveTo>
                    <a:cubicBezTo>
                      <a:pt x="869" y="1"/>
                      <a:pt x="172" y="880"/>
                      <a:pt x="141" y="911"/>
                    </a:cubicBezTo>
                    <a:cubicBezTo>
                      <a:pt x="0" y="1099"/>
                      <a:pt x="31" y="1381"/>
                      <a:pt x="220" y="1522"/>
                    </a:cubicBezTo>
                    <a:cubicBezTo>
                      <a:pt x="297" y="1586"/>
                      <a:pt x="390" y="1616"/>
                      <a:pt x="483" y="1616"/>
                    </a:cubicBezTo>
                    <a:cubicBezTo>
                      <a:pt x="616" y="1616"/>
                      <a:pt x="748" y="1554"/>
                      <a:pt x="831" y="1444"/>
                    </a:cubicBezTo>
                    <a:cubicBezTo>
                      <a:pt x="831" y="1444"/>
                      <a:pt x="1277" y="878"/>
                      <a:pt x="1822" y="878"/>
                    </a:cubicBezTo>
                    <a:cubicBezTo>
                      <a:pt x="1836" y="878"/>
                      <a:pt x="1851" y="879"/>
                      <a:pt x="1865" y="879"/>
                    </a:cubicBezTo>
                    <a:cubicBezTo>
                      <a:pt x="2226" y="895"/>
                      <a:pt x="2586" y="1161"/>
                      <a:pt x="2931" y="1694"/>
                    </a:cubicBezTo>
                    <a:cubicBezTo>
                      <a:pt x="3025" y="1820"/>
                      <a:pt x="3166" y="1898"/>
                      <a:pt x="3307" y="1898"/>
                    </a:cubicBezTo>
                    <a:cubicBezTo>
                      <a:pt x="3386" y="1898"/>
                      <a:pt x="3464" y="1867"/>
                      <a:pt x="3543" y="1820"/>
                    </a:cubicBezTo>
                    <a:cubicBezTo>
                      <a:pt x="3731" y="1694"/>
                      <a:pt x="3793" y="1428"/>
                      <a:pt x="3668" y="1224"/>
                    </a:cubicBezTo>
                    <a:cubicBezTo>
                      <a:pt x="3151" y="440"/>
                      <a:pt x="2555" y="33"/>
                      <a:pt x="1897" y="2"/>
                    </a:cubicBezTo>
                    <a:cubicBezTo>
                      <a:pt x="1880" y="1"/>
                      <a:pt x="1863" y="1"/>
                      <a:pt x="1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10"/>
            <p:cNvGrpSpPr/>
            <p:nvPr/>
          </p:nvGrpSpPr>
          <p:grpSpPr>
            <a:xfrm>
              <a:off x="8118992" y="4309300"/>
              <a:ext cx="619809" cy="598386"/>
              <a:chOff x="2655775" y="1933300"/>
              <a:chExt cx="351525" cy="339375"/>
            </a:xfrm>
          </p:grpSpPr>
          <p:sp>
            <p:nvSpPr>
              <p:cNvPr id="218" name="Google Shape;218;p10"/>
              <p:cNvSpPr/>
              <p:nvPr/>
            </p:nvSpPr>
            <p:spPr>
              <a:xfrm>
                <a:off x="2655775" y="2081425"/>
                <a:ext cx="25707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10283" h="7650" extrusionOk="0">
                    <a:moveTo>
                      <a:pt x="1395" y="862"/>
                    </a:moveTo>
                    <a:lnTo>
                      <a:pt x="1536" y="3448"/>
                    </a:lnTo>
                    <a:lnTo>
                      <a:pt x="4029" y="6332"/>
                    </a:lnTo>
                    <a:lnTo>
                      <a:pt x="4029" y="3997"/>
                    </a:lnTo>
                    <a:lnTo>
                      <a:pt x="5972" y="5941"/>
                    </a:lnTo>
                    <a:lnTo>
                      <a:pt x="5972" y="4091"/>
                    </a:lnTo>
                    <a:lnTo>
                      <a:pt x="8135" y="5956"/>
                    </a:lnTo>
                    <a:lnTo>
                      <a:pt x="8135" y="4169"/>
                    </a:lnTo>
                    <a:lnTo>
                      <a:pt x="9389" y="5141"/>
                    </a:lnTo>
                    <a:cubicBezTo>
                      <a:pt x="9389" y="5752"/>
                      <a:pt x="9405" y="6379"/>
                      <a:pt x="9405" y="6771"/>
                    </a:cubicBezTo>
                    <a:lnTo>
                      <a:pt x="7367" y="6771"/>
                    </a:lnTo>
                    <a:cubicBezTo>
                      <a:pt x="5141" y="6771"/>
                      <a:pt x="2007" y="6771"/>
                      <a:pt x="862" y="6787"/>
                    </a:cubicBezTo>
                    <a:lnTo>
                      <a:pt x="862" y="862"/>
                    </a:lnTo>
                    <a:close/>
                    <a:moveTo>
                      <a:pt x="0" y="0"/>
                    </a:moveTo>
                    <a:lnTo>
                      <a:pt x="0" y="7649"/>
                    </a:lnTo>
                    <a:lnTo>
                      <a:pt x="439" y="7649"/>
                    </a:lnTo>
                    <a:cubicBezTo>
                      <a:pt x="439" y="7649"/>
                      <a:pt x="4593" y="7633"/>
                      <a:pt x="7367" y="7633"/>
                    </a:cubicBezTo>
                    <a:cubicBezTo>
                      <a:pt x="8809" y="7633"/>
                      <a:pt x="9389" y="7633"/>
                      <a:pt x="9640" y="7649"/>
                    </a:cubicBezTo>
                    <a:lnTo>
                      <a:pt x="10001" y="7649"/>
                    </a:lnTo>
                    <a:lnTo>
                      <a:pt x="10126" y="7524"/>
                    </a:lnTo>
                    <a:cubicBezTo>
                      <a:pt x="10283" y="7367"/>
                      <a:pt x="10283" y="7367"/>
                      <a:pt x="10251" y="4922"/>
                    </a:cubicBezTo>
                    <a:lnTo>
                      <a:pt x="10251" y="4702"/>
                    </a:lnTo>
                    <a:lnTo>
                      <a:pt x="7273" y="2383"/>
                    </a:lnTo>
                    <a:lnTo>
                      <a:pt x="7273" y="4075"/>
                    </a:lnTo>
                    <a:lnTo>
                      <a:pt x="5110" y="2210"/>
                    </a:lnTo>
                    <a:lnTo>
                      <a:pt x="5110" y="3840"/>
                    </a:lnTo>
                    <a:lnTo>
                      <a:pt x="3167" y="1912"/>
                    </a:lnTo>
                    <a:lnTo>
                      <a:pt x="3167" y="3997"/>
                    </a:lnTo>
                    <a:lnTo>
                      <a:pt x="2383" y="3104"/>
                    </a:lnTo>
                    <a:lnTo>
                      <a:pt x="22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2691825" y="1933300"/>
                <a:ext cx="315475" cy="198675"/>
              </a:xfrm>
              <a:custGeom>
                <a:avLst/>
                <a:gdLst/>
                <a:ahLst/>
                <a:cxnLst/>
                <a:rect l="l" t="t" r="r" b="b"/>
                <a:pathLst>
                  <a:path w="12619" h="7947" extrusionOk="0">
                    <a:moveTo>
                      <a:pt x="3778" y="878"/>
                    </a:moveTo>
                    <a:cubicBezTo>
                      <a:pt x="4326" y="878"/>
                      <a:pt x="4953" y="1035"/>
                      <a:pt x="5643" y="1364"/>
                    </a:cubicBezTo>
                    <a:cubicBezTo>
                      <a:pt x="6286" y="1662"/>
                      <a:pt x="6740" y="2163"/>
                      <a:pt x="7743" y="3260"/>
                    </a:cubicBezTo>
                    <a:lnTo>
                      <a:pt x="8041" y="3605"/>
                    </a:lnTo>
                    <a:cubicBezTo>
                      <a:pt x="8496" y="4091"/>
                      <a:pt x="9295" y="4342"/>
                      <a:pt x="10455" y="4342"/>
                    </a:cubicBezTo>
                    <a:cubicBezTo>
                      <a:pt x="10784" y="4342"/>
                      <a:pt x="11129" y="4326"/>
                      <a:pt x="11458" y="4279"/>
                    </a:cubicBezTo>
                    <a:lnTo>
                      <a:pt x="11458" y="4279"/>
                    </a:lnTo>
                    <a:cubicBezTo>
                      <a:pt x="10424" y="5455"/>
                      <a:pt x="8527" y="7085"/>
                      <a:pt x="5957" y="7085"/>
                    </a:cubicBezTo>
                    <a:cubicBezTo>
                      <a:pt x="5251" y="7085"/>
                      <a:pt x="4546" y="6960"/>
                      <a:pt x="3825" y="6724"/>
                    </a:cubicBezTo>
                    <a:cubicBezTo>
                      <a:pt x="988" y="5753"/>
                      <a:pt x="1458" y="3010"/>
                      <a:pt x="1489" y="2900"/>
                    </a:cubicBezTo>
                    <a:cubicBezTo>
                      <a:pt x="1505" y="2821"/>
                      <a:pt x="1913" y="878"/>
                      <a:pt x="3778" y="878"/>
                    </a:cubicBezTo>
                    <a:close/>
                    <a:moveTo>
                      <a:pt x="3778" y="0"/>
                    </a:moveTo>
                    <a:cubicBezTo>
                      <a:pt x="1709" y="0"/>
                      <a:pt x="815" y="1787"/>
                      <a:pt x="627" y="2743"/>
                    </a:cubicBezTo>
                    <a:cubicBezTo>
                      <a:pt x="627" y="2774"/>
                      <a:pt x="0" y="6333"/>
                      <a:pt x="3543" y="7539"/>
                    </a:cubicBezTo>
                    <a:cubicBezTo>
                      <a:pt x="4358" y="7806"/>
                      <a:pt x="5157" y="7947"/>
                      <a:pt x="5957" y="7947"/>
                    </a:cubicBezTo>
                    <a:cubicBezTo>
                      <a:pt x="9138" y="7947"/>
                      <a:pt x="11364" y="5800"/>
                      <a:pt x="12414" y="4499"/>
                    </a:cubicBezTo>
                    <a:cubicBezTo>
                      <a:pt x="12587" y="4295"/>
                      <a:pt x="12618" y="4013"/>
                      <a:pt x="12493" y="3762"/>
                    </a:cubicBezTo>
                    <a:cubicBezTo>
                      <a:pt x="12385" y="3519"/>
                      <a:pt x="12149" y="3357"/>
                      <a:pt x="11875" y="3357"/>
                    </a:cubicBezTo>
                    <a:cubicBezTo>
                      <a:pt x="11831" y="3357"/>
                      <a:pt x="11786" y="3361"/>
                      <a:pt x="11740" y="3370"/>
                    </a:cubicBezTo>
                    <a:cubicBezTo>
                      <a:pt x="11317" y="3433"/>
                      <a:pt x="10863" y="3480"/>
                      <a:pt x="10455" y="3480"/>
                    </a:cubicBezTo>
                    <a:cubicBezTo>
                      <a:pt x="9593" y="3480"/>
                      <a:pt x="8950" y="3307"/>
                      <a:pt x="8684" y="3010"/>
                    </a:cubicBezTo>
                    <a:lnTo>
                      <a:pt x="8386" y="2680"/>
                    </a:lnTo>
                    <a:cubicBezTo>
                      <a:pt x="7336" y="1521"/>
                      <a:pt x="6803" y="941"/>
                      <a:pt x="6019" y="580"/>
                    </a:cubicBezTo>
                    <a:cubicBezTo>
                      <a:pt x="5204" y="188"/>
                      <a:pt x="4452" y="0"/>
                      <a:pt x="3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2669475" y="2002200"/>
                <a:ext cx="13012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3091" extrusionOk="0">
                    <a:moveTo>
                      <a:pt x="2399" y="0"/>
                    </a:moveTo>
                    <a:cubicBezTo>
                      <a:pt x="1834" y="0"/>
                      <a:pt x="1348" y="165"/>
                      <a:pt x="957" y="489"/>
                    </a:cubicBezTo>
                    <a:cubicBezTo>
                      <a:pt x="17" y="1241"/>
                      <a:pt x="1" y="2605"/>
                      <a:pt x="1" y="2652"/>
                    </a:cubicBezTo>
                    <a:cubicBezTo>
                      <a:pt x="1" y="2903"/>
                      <a:pt x="205" y="3091"/>
                      <a:pt x="440" y="3091"/>
                    </a:cubicBezTo>
                    <a:cubicBezTo>
                      <a:pt x="675" y="3091"/>
                      <a:pt x="863" y="2903"/>
                      <a:pt x="863" y="2652"/>
                    </a:cubicBezTo>
                    <a:cubicBezTo>
                      <a:pt x="863" y="2652"/>
                      <a:pt x="894" y="1649"/>
                      <a:pt x="1506" y="1163"/>
                    </a:cubicBezTo>
                    <a:cubicBezTo>
                      <a:pt x="1728" y="972"/>
                      <a:pt x="2021" y="875"/>
                      <a:pt x="2381" y="875"/>
                    </a:cubicBezTo>
                    <a:cubicBezTo>
                      <a:pt x="2555" y="875"/>
                      <a:pt x="2744" y="897"/>
                      <a:pt x="2948" y="943"/>
                    </a:cubicBezTo>
                    <a:cubicBezTo>
                      <a:pt x="2963" y="943"/>
                      <a:pt x="3919" y="1131"/>
                      <a:pt x="4358" y="1790"/>
                    </a:cubicBezTo>
                    <a:cubicBezTo>
                      <a:pt x="4437" y="1918"/>
                      <a:pt x="4572" y="1984"/>
                      <a:pt x="4712" y="1984"/>
                    </a:cubicBezTo>
                    <a:cubicBezTo>
                      <a:pt x="4795" y="1984"/>
                      <a:pt x="4879" y="1961"/>
                      <a:pt x="4954" y="1915"/>
                    </a:cubicBezTo>
                    <a:cubicBezTo>
                      <a:pt x="5158" y="1774"/>
                      <a:pt x="5205" y="1508"/>
                      <a:pt x="5079" y="1304"/>
                    </a:cubicBezTo>
                    <a:cubicBezTo>
                      <a:pt x="4437" y="348"/>
                      <a:pt x="3167" y="97"/>
                      <a:pt x="3120" y="81"/>
                    </a:cubicBezTo>
                    <a:cubicBezTo>
                      <a:pt x="2868" y="27"/>
                      <a:pt x="2627" y="0"/>
                      <a:pt x="2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5"/>
          <p:cNvGrpSpPr/>
          <p:nvPr/>
        </p:nvGrpSpPr>
        <p:grpSpPr>
          <a:xfrm>
            <a:off x="40075" y="271050"/>
            <a:ext cx="8913399" cy="4790200"/>
            <a:chOff x="40075" y="271050"/>
            <a:chExt cx="8913399" cy="4790200"/>
          </a:xfrm>
        </p:grpSpPr>
        <p:pic>
          <p:nvPicPr>
            <p:cNvPr id="316" name="Google Shape;316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730375" y="3794150"/>
              <a:ext cx="1223099" cy="12230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7" name="Google Shape;317;p15"/>
            <p:cNvGrpSpPr/>
            <p:nvPr/>
          </p:nvGrpSpPr>
          <p:grpSpPr>
            <a:xfrm>
              <a:off x="40075" y="271050"/>
              <a:ext cx="4695950" cy="4790200"/>
              <a:chOff x="40075" y="271050"/>
              <a:chExt cx="4695950" cy="4790200"/>
            </a:xfrm>
          </p:grpSpPr>
          <p:pic>
            <p:nvPicPr>
              <p:cNvPr id="318" name="Google Shape;318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407975" y="4733200"/>
                <a:ext cx="328050" cy="328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10800000" flipH="1">
                <a:off x="40075" y="271050"/>
                <a:ext cx="497125" cy="497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20" name="Google Shape;320;p15"/>
          <p:cNvGrpSpPr/>
          <p:nvPr/>
        </p:nvGrpSpPr>
        <p:grpSpPr>
          <a:xfrm>
            <a:off x="-1004726" y="-768876"/>
            <a:ext cx="10167226" cy="5938809"/>
            <a:chOff x="-1004726" y="-768876"/>
            <a:chExt cx="10167226" cy="5938809"/>
          </a:xfrm>
        </p:grpSpPr>
        <p:pic>
          <p:nvPicPr>
            <p:cNvPr id="321" name="Google Shape;32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004726" y="-48025"/>
              <a:ext cx="1467225" cy="221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19100" y="2957674"/>
              <a:ext cx="1467225" cy="2212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95275" y="-768876"/>
              <a:ext cx="1467225" cy="22122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5"/>
          <p:cNvGrpSpPr/>
          <p:nvPr/>
        </p:nvGrpSpPr>
        <p:grpSpPr>
          <a:xfrm>
            <a:off x="8424007" y="220766"/>
            <a:ext cx="456675" cy="628459"/>
            <a:chOff x="2667125" y="4611250"/>
            <a:chExt cx="273950" cy="377000"/>
          </a:xfrm>
        </p:grpSpPr>
        <p:sp>
          <p:nvSpPr>
            <p:cNvPr id="325" name="Google Shape;325;p15"/>
            <p:cNvSpPr/>
            <p:nvPr/>
          </p:nvSpPr>
          <p:spPr>
            <a:xfrm>
              <a:off x="2724725" y="4684525"/>
              <a:ext cx="153250" cy="177925"/>
            </a:xfrm>
            <a:custGeom>
              <a:avLst/>
              <a:gdLst/>
              <a:ahLst/>
              <a:cxnLst/>
              <a:rect l="l" t="t" r="r" b="b"/>
              <a:pathLst>
                <a:path w="6130" h="7117" extrusionOk="0">
                  <a:moveTo>
                    <a:pt x="3057" y="863"/>
                  </a:moveTo>
                  <a:cubicBezTo>
                    <a:pt x="4280" y="863"/>
                    <a:pt x="5252" y="1850"/>
                    <a:pt x="5252" y="3057"/>
                  </a:cubicBezTo>
                  <a:cubicBezTo>
                    <a:pt x="5252" y="3841"/>
                    <a:pt x="4860" y="4530"/>
                    <a:pt x="4186" y="4938"/>
                  </a:cubicBezTo>
                  <a:lnTo>
                    <a:pt x="3951" y="5079"/>
                  </a:lnTo>
                  <a:lnTo>
                    <a:pt x="3998" y="5408"/>
                  </a:lnTo>
                  <a:cubicBezTo>
                    <a:pt x="3998" y="5424"/>
                    <a:pt x="3998" y="5440"/>
                    <a:pt x="3998" y="5455"/>
                  </a:cubicBezTo>
                  <a:lnTo>
                    <a:pt x="3998" y="5784"/>
                  </a:lnTo>
                  <a:cubicBezTo>
                    <a:pt x="3998" y="6114"/>
                    <a:pt x="3998" y="6255"/>
                    <a:pt x="3073" y="6255"/>
                  </a:cubicBezTo>
                  <a:cubicBezTo>
                    <a:pt x="2164" y="6255"/>
                    <a:pt x="2164" y="6066"/>
                    <a:pt x="2164" y="5784"/>
                  </a:cubicBezTo>
                  <a:lnTo>
                    <a:pt x="2164" y="5440"/>
                  </a:lnTo>
                  <a:lnTo>
                    <a:pt x="2195" y="5095"/>
                  </a:lnTo>
                  <a:lnTo>
                    <a:pt x="1960" y="4954"/>
                  </a:lnTo>
                  <a:cubicBezTo>
                    <a:pt x="1286" y="4562"/>
                    <a:pt x="863" y="3841"/>
                    <a:pt x="863" y="3057"/>
                  </a:cubicBezTo>
                  <a:cubicBezTo>
                    <a:pt x="863" y="1850"/>
                    <a:pt x="1851" y="863"/>
                    <a:pt x="3057" y="863"/>
                  </a:cubicBezTo>
                  <a:close/>
                  <a:moveTo>
                    <a:pt x="3057" y="1"/>
                  </a:moveTo>
                  <a:cubicBezTo>
                    <a:pt x="1365" y="1"/>
                    <a:pt x="1" y="1364"/>
                    <a:pt x="1" y="3057"/>
                  </a:cubicBezTo>
                  <a:cubicBezTo>
                    <a:pt x="1" y="4060"/>
                    <a:pt x="487" y="4985"/>
                    <a:pt x="1302" y="5565"/>
                  </a:cubicBezTo>
                  <a:lnTo>
                    <a:pt x="1302" y="5784"/>
                  </a:lnTo>
                  <a:cubicBezTo>
                    <a:pt x="1302" y="7117"/>
                    <a:pt x="2540" y="7117"/>
                    <a:pt x="3073" y="7117"/>
                  </a:cubicBezTo>
                  <a:cubicBezTo>
                    <a:pt x="3700" y="7117"/>
                    <a:pt x="4860" y="7117"/>
                    <a:pt x="4860" y="5784"/>
                  </a:cubicBezTo>
                  <a:lnTo>
                    <a:pt x="4860" y="5534"/>
                  </a:lnTo>
                  <a:cubicBezTo>
                    <a:pt x="5659" y="4954"/>
                    <a:pt x="6130" y="4045"/>
                    <a:pt x="6130" y="3057"/>
                  </a:cubicBezTo>
                  <a:cubicBezTo>
                    <a:pt x="6130" y="1364"/>
                    <a:pt x="4750" y="1"/>
                    <a:pt x="3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760000" y="4870275"/>
              <a:ext cx="85450" cy="21575"/>
            </a:xfrm>
            <a:custGeom>
              <a:avLst/>
              <a:gdLst/>
              <a:ahLst/>
              <a:cxnLst/>
              <a:rect l="l" t="t" r="r" b="b"/>
              <a:pathLst>
                <a:path w="3418" h="863" extrusionOk="0">
                  <a:moveTo>
                    <a:pt x="424" y="0"/>
                  </a:moveTo>
                  <a:cubicBezTo>
                    <a:pt x="189" y="0"/>
                    <a:pt x="1" y="188"/>
                    <a:pt x="1" y="439"/>
                  </a:cubicBezTo>
                  <a:cubicBezTo>
                    <a:pt x="1" y="674"/>
                    <a:pt x="189" y="862"/>
                    <a:pt x="424" y="862"/>
                  </a:cubicBezTo>
                  <a:lnTo>
                    <a:pt x="2979" y="862"/>
                  </a:lnTo>
                  <a:cubicBezTo>
                    <a:pt x="3214" y="862"/>
                    <a:pt x="3418" y="674"/>
                    <a:pt x="3418" y="439"/>
                  </a:cubicBezTo>
                  <a:cubicBezTo>
                    <a:pt x="3418" y="188"/>
                    <a:pt x="3214" y="0"/>
                    <a:pt x="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2760000" y="4897700"/>
              <a:ext cx="85450" cy="21975"/>
            </a:xfrm>
            <a:custGeom>
              <a:avLst/>
              <a:gdLst/>
              <a:ahLst/>
              <a:cxnLst/>
              <a:rect l="l" t="t" r="r" b="b"/>
              <a:pathLst>
                <a:path w="3418" h="879" extrusionOk="0">
                  <a:moveTo>
                    <a:pt x="424" y="0"/>
                  </a:moveTo>
                  <a:cubicBezTo>
                    <a:pt x="189" y="0"/>
                    <a:pt x="1" y="204"/>
                    <a:pt x="1" y="439"/>
                  </a:cubicBezTo>
                  <a:cubicBezTo>
                    <a:pt x="1" y="674"/>
                    <a:pt x="189" y="878"/>
                    <a:pt x="424" y="878"/>
                  </a:cubicBezTo>
                  <a:lnTo>
                    <a:pt x="2979" y="878"/>
                  </a:lnTo>
                  <a:cubicBezTo>
                    <a:pt x="3214" y="878"/>
                    <a:pt x="3418" y="674"/>
                    <a:pt x="3418" y="439"/>
                  </a:cubicBezTo>
                  <a:cubicBezTo>
                    <a:pt x="3418" y="204"/>
                    <a:pt x="3214" y="0"/>
                    <a:pt x="2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2760000" y="4925125"/>
              <a:ext cx="85450" cy="21575"/>
            </a:xfrm>
            <a:custGeom>
              <a:avLst/>
              <a:gdLst/>
              <a:ahLst/>
              <a:cxnLst/>
              <a:rect l="l" t="t" r="r" b="b"/>
              <a:pathLst>
                <a:path w="3418" h="863" extrusionOk="0">
                  <a:moveTo>
                    <a:pt x="424" y="1"/>
                  </a:moveTo>
                  <a:cubicBezTo>
                    <a:pt x="189" y="1"/>
                    <a:pt x="1" y="189"/>
                    <a:pt x="1" y="424"/>
                  </a:cubicBezTo>
                  <a:cubicBezTo>
                    <a:pt x="1" y="675"/>
                    <a:pt x="189" y="863"/>
                    <a:pt x="424" y="863"/>
                  </a:cubicBezTo>
                  <a:lnTo>
                    <a:pt x="2979" y="863"/>
                  </a:lnTo>
                  <a:cubicBezTo>
                    <a:pt x="3214" y="863"/>
                    <a:pt x="3418" y="675"/>
                    <a:pt x="3418" y="424"/>
                  </a:cubicBezTo>
                  <a:cubicBezTo>
                    <a:pt x="3418" y="189"/>
                    <a:pt x="3214" y="1"/>
                    <a:pt x="2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2764700" y="4952950"/>
              <a:ext cx="74475" cy="35300"/>
            </a:xfrm>
            <a:custGeom>
              <a:avLst/>
              <a:gdLst/>
              <a:ahLst/>
              <a:cxnLst/>
              <a:rect l="l" t="t" r="r" b="b"/>
              <a:pathLst>
                <a:path w="2979" h="1412" extrusionOk="0">
                  <a:moveTo>
                    <a:pt x="1" y="0"/>
                  </a:moveTo>
                  <a:lnTo>
                    <a:pt x="110" y="518"/>
                  </a:lnTo>
                  <a:cubicBezTo>
                    <a:pt x="220" y="1035"/>
                    <a:pt x="800" y="1411"/>
                    <a:pt x="1490" y="1411"/>
                  </a:cubicBezTo>
                  <a:cubicBezTo>
                    <a:pt x="2195" y="1411"/>
                    <a:pt x="2775" y="1035"/>
                    <a:pt x="2885" y="518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2791350" y="4611250"/>
              <a:ext cx="21575" cy="55275"/>
            </a:xfrm>
            <a:custGeom>
              <a:avLst/>
              <a:gdLst/>
              <a:ahLst/>
              <a:cxnLst/>
              <a:rect l="l" t="t" r="r" b="b"/>
              <a:pathLst>
                <a:path w="863" h="2211" extrusionOk="0">
                  <a:moveTo>
                    <a:pt x="424" y="0"/>
                  </a:moveTo>
                  <a:cubicBezTo>
                    <a:pt x="189" y="0"/>
                    <a:pt x="1" y="204"/>
                    <a:pt x="1" y="439"/>
                  </a:cubicBezTo>
                  <a:lnTo>
                    <a:pt x="1" y="1772"/>
                  </a:lnTo>
                  <a:cubicBezTo>
                    <a:pt x="1" y="2007"/>
                    <a:pt x="189" y="2211"/>
                    <a:pt x="424" y="2211"/>
                  </a:cubicBezTo>
                  <a:cubicBezTo>
                    <a:pt x="675" y="2211"/>
                    <a:pt x="863" y="2007"/>
                    <a:pt x="863" y="1772"/>
                  </a:cubicBezTo>
                  <a:lnTo>
                    <a:pt x="863" y="439"/>
                  </a:lnTo>
                  <a:cubicBezTo>
                    <a:pt x="863" y="204"/>
                    <a:pt x="675" y="0"/>
                    <a:pt x="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2845025" y="4629575"/>
              <a:ext cx="43925" cy="48700"/>
            </a:xfrm>
            <a:custGeom>
              <a:avLst/>
              <a:gdLst/>
              <a:ahLst/>
              <a:cxnLst/>
              <a:rect l="l" t="t" r="r" b="b"/>
              <a:pathLst>
                <a:path w="1757" h="1948" extrusionOk="0">
                  <a:moveTo>
                    <a:pt x="1269" y="0"/>
                  </a:moveTo>
                  <a:cubicBezTo>
                    <a:pt x="1133" y="0"/>
                    <a:pt x="996" y="63"/>
                    <a:pt x="910" y="177"/>
                  </a:cubicBezTo>
                  <a:lnTo>
                    <a:pt x="142" y="1258"/>
                  </a:lnTo>
                  <a:cubicBezTo>
                    <a:pt x="1" y="1446"/>
                    <a:pt x="48" y="1728"/>
                    <a:pt x="236" y="1869"/>
                  </a:cubicBezTo>
                  <a:cubicBezTo>
                    <a:pt x="314" y="1916"/>
                    <a:pt x="409" y="1948"/>
                    <a:pt x="487" y="1948"/>
                  </a:cubicBezTo>
                  <a:cubicBezTo>
                    <a:pt x="628" y="1948"/>
                    <a:pt x="753" y="1885"/>
                    <a:pt x="847" y="1760"/>
                  </a:cubicBezTo>
                  <a:lnTo>
                    <a:pt x="1615" y="678"/>
                  </a:lnTo>
                  <a:cubicBezTo>
                    <a:pt x="1757" y="490"/>
                    <a:pt x="1709" y="224"/>
                    <a:pt x="1521" y="82"/>
                  </a:cubicBezTo>
                  <a:cubicBezTo>
                    <a:pt x="1447" y="27"/>
                    <a:pt x="1358" y="0"/>
                    <a:pt x="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2885400" y="4698225"/>
              <a:ext cx="55675" cy="33350"/>
            </a:xfrm>
            <a:custGeom>
              <a:avLst/>
              <a:gdLst/>
              <a:ahLst/>
              <a:cxnLst/>
              <a:rect l="l" t="t" r="r" b="b"/>
              <a:pathLst>
                <a:path w="2227" h="1334" extrusionOk="0">
                  <a:moveTo>
                    <a:pt x="1737" y="1"/>
                  </a:moveTo>
                  <a:cubicBezTo>
                    <a:pt x="1686" y="1"/>
                    <a:pt x="1634" y="11"/>
                    <a:pt x="1584" y="32"/>
                  </a:cubicBezTo>
                  <a:lnTo>
                    <a:pt x="330" y="503"/>
                  </a:lnTo>
                  <a:cubicBezTo>
                    <a:pt x="110" y="581"/>
                    <a:pt x="0" y="832"/>
                    <a:pt x="79" y="1051"/>
                  </a:cubicBezTo>
                  <a:cubicBezTo>
                    <a:pt x="142" y="1224"/>
                    <a:pt x="314" y="1333"/>
                    <a:pt x="486" y="1333"/>
                  </a:cubicBezTo>
                  <a:cubicBezTo>
                    <a:pt x="533" y="1333"/>
                    <a:pt x="596" y="1333"/>
                    <a:pt x="643" y="1302"/>
                  </a:cubicBezTo>
                  <a:lnTo>
                    <a:pt x="1881" y="848"/>
                  </a:lnTo>
                  <a:cubicBezTo>
                    <a:pt x="2116" y="753"/>
                    <a:pt x="2226" y="503"/>
                    <a:pt x="2148" y="283"/>
                  </a:cubicBezTo>
                  <a:cubicBezTo>
                    <a:pt x="2075" y="114"/>
                    <a:pt x="1910" y="1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2667125" y="4698400"/>
              <a:ext cx="55675" cy="33175"/>
            </a:xfrm>
            <a:custGeom>
              <a:avLst/>
              <a:gdLst/>
              <a:ahLst/>
              <a:cxnLst/>
              <a:rect l="l" t="t" r="r" b="b"/>
              <a:pathLst>
                <a:path w="2227" h="1327" extrusionOk="0">
                  <a:moveTo>
                    <a:pt x="497" y="0"/>
                  </a:moveTo>
                  <a:cubicBezTo>
                    <a:pt x="323" y="0"/>
                    <a:pt x="156" y="105"/>
                    <a:pt x="95" y="276"/>
                  </a:cubicBezTo>
                  <a:cubicBezTo>
                    <a:pt x="1" y="496"/>
                    <a:pt x="126" y="746"/>
                    <a:pt x="346" y="841"/>
                  </a:cubicBezTo>
                  <a:lnTo>
                    <a:pt x="1584" y="1295"/>
                  </a:lnTo>
                  <a:cubicBezTo>
                    <a:pt x="1631" y="1326"/>
                    <a:pt x="1694" y="1326"/>
                    <a:pt x="1741" y="1326"/>
                  </a:cubicBezTo>
                  <a:cubicBezTo>
                    <a:pt x="1913" y="1326"/>
                    <a:pt x="2086" y="1217"/>
                    <a:pt x="2148" y="1044"/>
                  </a:cubicBezTo>
                  <a:cubicBezTo>
                    <a:pt x="2227" y="825"/>
                    <a:pt x="2117" y="574"/>
                    <a:pt x="1897" y="496"/>
                  </a:cubicBezTo>
                  <a:lnTo>
                    <a:pt x="643" y="25"/>
                  </a:lnTo>
                  <a:cubicBezTo>
                    <a:pt x="596" y="8"/>
                    <a:pt x="546" y="0"/>
                    <a:pt x="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2717675" y="4629575"/>
              <a:ext cx="43925" cy="48700"/>
            </a:xfrm>
            <a:custGeom>
              <a:avLst/>
              <a:gdLst/>
              <a:ahLst/>
              <a:cxnLst/>
              <a:rect l="l" t="t" r="r" b="b"/>
              <a:pathLst>
                <a:path w="1757" h="1948" extrusionOk="0">
                  <a:moveTo>
                    <a:pt x="495" y="0"/>
                  </a:moveTo>
                  <a:cubicBezTo>
                    <a:pt x="406" y="0"/>
                    <a:pt x="316" y="27"/>
                    <a:pt x="236" y="82"/>
                  </a:cubicBezTo>
                  <a:cubicBezTo>
                    <a:pt x="48" y="224"/>
                    <a:pt x="1" y="490"/>
                    <a:pt x="142" y="678"/>
                  </a:cubicBezTo>
                  <a:lnTo>
                    <a:pt x="910" y="1760"/>
                  </a:lnTo>
                  <a:cubicBezTo>
                    <a:pt x="1004" y="1885"/>
                    <a:pt x="1129" y="1948"/>
                    <a:pt x="1270" y="1948"/>
                  </a:cubicBezTo>
                  <a:cubicBezTo>
                    <a:pt x="1349" y="1948"/>
                    <a:pt x="1443" y="1916"/>
                    <a:pt x="1521" y="1869"/>
                  </a:cubicBezTo>
                  <a:cubicBezTo>
                    <a:pt x="1709" y="1728"/>
                    <a:pt x="1756" y="1446"/>
                    <a:pt x="1615" y="1258"/>
                  </a:cubicBezTo>
                  <a:lnTo>
                    <a:pt x="847" y="177"/>
                  </a:lnTo>
                  <a:cubicBezTo>
                    <a:pt x="762" y="63"/>
                    <a:pt x="630" y="0"/>
                    <a:pt x="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ubTitle" idx="1"/>
          </p:nvPr>
        </p:nvSpPr>
        <p:spPr>
          <a:xfrm>
            <a:off x="714975" y="1310900"/>
            <a:ext cx="35940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7" name="Google Shape;337;p15"/>
          <p:cNvSpPr txBox="1">
            <a:spLocks noGrp="1"/>
          </p:cNvSpPr>
          <p:nvPr>
            <p:ph type="subTitle" idx="2"/>
          </p:nvPr>
        </p:nvSpPr>
        <p:spPr>
          <a:xfrm>
            <a:off x="714975" y="1652900"/>
            <a:ext cx="359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5"/>
          <p:cNvSpPr txBox="1">
            <a:spLocks noGrp="1"/>
          </p:cNvSpPr>
          <p:nvPr>
            <p:ph type="subTitle" idx="3"/>
          </p:nvPr>
        </p:nvSpPr>
        <p:spPr>
          <a:xfrm>
            <a:off x="714978" y="2795900"/>
            <a:ext cx="359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4"/>
          </p:nvPr>
        </p:nvSpPr>
        <p:spPr>
          <a:xfrm>
            <a:off x="714972" y="3938900"/>
            <a:ext cx="3594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subTitle" idx="5"/>
          </p:nvPr>
        </p:nvSpPr>
        <p:spPr>
          <a:xfrm>
            <a:off x="714977" y="2453900"/>
            <a:ext cx="35940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6"/>
          </p:nvPr>
        </p:nvSpPr>
        <p:spPr>
          <a:xfrm>
            <a:off x="714969" y="3596900"/>
            <a:ext cx="35940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42" name="Google Shape;342;p15"/>
          <p:cNvSpPr>
            <a:spLocks noGrp="1"/>
          </p:cNvSpPr>
          <p:nvPr>
            <p:ph type="pic" idx="7"/>
          </p:nvPr>
        </p:nvSpPr>
        <p:spPr>
          <a:xfrm>
            <a:off x="5646700" y="535000"/>
            <a:ext cx="2782200" cy="407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6"/>
          <p:cNvGrpSpPr/>
          <p:nvPr/>
        </p:nvGrpSpPr>
        <p:grpSpPr>
          <a:xfrm>
            <a:off x="-831075" y="-1148275"/>
            <a:ext cx="9943475" cy="6355325"/>
            <a:chOff x="-831075" y="-1148275"/>
            <a:chExt cx="9943475" cy="6355325"/>
          </a:xfrm>
        </p:grpSpPr>
        <p:pic>
          <p:nvPicPr>
            <p:cNvPr id="345" name="Google Shape;345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490406" y="2781750"/>
              <a:ext cx="1608500" cy="242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831075" y="865400"/>
              <a:ext cx="1500150" cy="22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12250" y="-486975"/>
              <a:ext cx="1500150" cy="22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12250" y="-1148275"/>
              <a:ext cx="1500150" cy="226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16"/>
          <p:cNvGrpSpPr/>
          <p:nvPr/>
        </p:nvGrpSpPr>
        <p:grpSpPr>
          <a:xfrm>
            <a:off x="-125150" y="197900"/>
            <a:ext cx="9853499" cy="3596949"/>
            <a:chOff x="-125150" y="197900"/>
            <a:chExt cx="9853499" cy="3596949"/>
          </a:xfrm>
        </p:grpSpPr>
        <p:pic>
          <p:nvPicPr>
            <p:cNvPr id="350" name="Google Shape;35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05250" y="2571750"/>
              <a:ext cx="1223099" cy="1223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-125150" y="545225"/>
              <a:ext cx="472500" cy="47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78325" y="197900"/>
              <a:ext cx="347324" cy="3473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3" name="Google Shape;353;p16"/>
          <p:cNvGrpSpPr/>
          <p:nvPr/>
        </p:nvGrpSpPr>
        <p:grpSpPr>
          <a:xfrm>
            <a:off x="8428856" y="4371002"/>
            <a:ext cx="491994" cy="474989"/>
            <a:chOff x="2655775" y="1933300"/>
            <a:chExt cx="351525" cy="339375"/>
          </a:xfrm>
        </p:grpSpPr>
        <p:sp>
          <p:nvSpPr>
            <p:cNvPr id="354" name="Google Shape;354;p16"/>
            <p:cNvSpPr/>
            <p:nvPr/>
          </p:nvSpPr>
          <p:spPr>
            <a:xfrm>
              <a:off x="2655775" y="2081425"/>
              <a:ext cx="257075" cy="191250"/>
            </a:xfrm>
            <a:custGeom>
              <a:avLst/>
              <a:gdLst/>
              <a:ahLst/>
              <a:cxnLst/>
              <a:rect l="l" t="t" r="r" b="b"/>
              <a:pathLst>
                <a:path w="10283" h="7650" extrusionOk="0">
                  <a:moveTo>
                    <a:pt x="1395" y="862"/>
                  </a:moveTo>
                  <a:lnTo>
                    <a:pt x="1536" y="3448"/>
                  </a:lnTo>
                  <a:lnTo>
                    <a:pt x="4029" y="6332"/>
                  </a:lnTo>
                  <a:lnTo>
                    <a:pt x="4029" y="3997"/>
                  </a:lnTo>
                  <a:lnTo>
                    <a:pt x="5972" y="5941"/>
                  </a:lnTo>
                  <a:lnTo>
                    <a:pt x="5972" y="4091"/>
                  </a:lnTo>
                  <a:lnTo>
                    <a:pt x="8135" y="5956"/>
                  </a:lnTo>
                  <a:lnTo>
                    <a:pt x="8135" y="4169"/>
                  </a:lnTo>
                  <a:lnTo>
                    <a:pt x="9389" y="5141"/>
                  </a:lnTo>
                  <a:cubicBezTo>
                    <a:pt x="9389" y="5752"/>
                    <a:pt x="9405" y="6379"/>
                    <a:pt x="9405" y="6771"/>
                  </a:cubicBezTo>
                  <a:lnTo>
                    <a:pt x="7367" y="6771"/>
                  </a:lnTo>
                  <a:cubicBezTo>
                    <a:pt x="5141" y="6771"/>
                    <a:pt x="2007" y="6771"/>
                    <a:pt x="862" y="6787"/>
                  </a:cubicBezTo>
                  <a:lnTo>
                    <a:pt x="862" y="862"/>
                  </a:lnTo>
                  <a:close/>
                  <a:moveTo>
                    <a:pt x="0" y="0"/>
                  </a:moveTo>
                  <a:lnTo>
                    <a:pt x="0" y="7649"/>
                  </a:lnTo>
                  <a:lnTo>
                    <a:pt x="439" y="7649"/>
                  </a:lnTo>
                  <a:cubicBezTo>
                    <a:pt x="439" y="7649"/>
                    <a:pt x="4593" y="7633"/>
                    <a:pt x="7367" y="7633"/>
                  </a:cubicBezTo>
                  <a:cubicBezTo>
                    <a:pt x="8809" y="7633"/>
                    <a:pt x="9389" y="7633"/>
                    <a:pt x="9640" y="7649"/>
                  </a:cubicBezTo>
                  <a:lnTo>
                    <a:pt x="10001" y="7649"/>
                  </a:lnTo>
                  <a:lnTo>
                    <a:pt x="10126" y="7524"/>
                  </a:lnTo>
                  <a:cubicBezTo>
                    <a:pt x="10283" y="7367"/>
                    <a:pt x="10283" y="7367"/>
                    <a:pt x="10251" y="4922"/>
                  </a:cubicBezTo>
                  <a:lnTo>
                    <a:pt x="10251" y="4702"/>
                  </a:lnTo>
                  <a:lnTo>
                    <a:pt x="7273" y="2383"/>
                  </a:lnTo>
                  <a:lnTo>
                    <a:pt x="7273" y="4075"/>
                  </a:lnTo>
                  <a:lnTo>
                    <a:pt x="5110" y="2210"/>
                  </a:lnTo>
                  <a:lnTo>
                    <a:pt x="5110" y="3840"/>
                  </a:lnTo>
                  <a:lnTo>
                    <a:pt x="3167" y="1912"/>
                  </a:lnTo>
                  <a:lnTo>
                    <a:pt x="3167" y="3997"/>
                  </a:lnTo>
                  <a:lnTo>
                    <a:pt x="2383" y="3104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2691825" y="1933300"/>
              <a:ext cx="315475" cy="198675"/>
            </a:xfrm>
            <a:custGeom>
              <a:avLst/>
              <a:gdLst/>
              <a:ahLst/>
              <a:cxnLst/>
              <a:rect l="l" t="t" r="r" b="b"/>
              <a:pathLst>
                <a:path w="12619" h="7947" extrusionOk="0">
                  <a:moveTo>
                    <a:pt x="3778" y="878"/>
                  </a:moveTo>
                  <a:cubicBezTo>
                    <a:pt x="4326" y="878"/>
                    <a:pt x="4953" y="1035"/>
                    <a:pt x="5643" y="1364"/>
                  </a:cubicBezTo>
                  <a:cubicBezTo>
                    <a:pt x="6286" y="1662"/>
                    <a:pt x="6740" y="2163"/>
                    <a:pt x="7743" y="3260"/>
                  </a:cubicBezTo>
                  <a:lnTo>
                    <a:pt x="8041" y="3605"/>
                  </a:lnTo>
                  <a:cubicBezTo>
                    <a:pt x="8496" y="4091"/>
                    <a:pt x="9295" y="4342"/>
                    <a:pt x="10455" y="4342"/>
                  </a:cubicBezTo>
                  <a:cubicBezTo>
                    <a:pt x="10784" y="4342"/>
                    <a:pt x="11129" y="4326"/>
                    <a:pt x="11458" y="4279"/>
                  </a:cubicBezTo>
                  <a:lnTo>
                    <a:pt x="11458" y="4279"/>
                  </a:lnTo>
                  <a:cubicBezTo>
                    <a:pt x="10424" y="5455"/>
                    <a:pt x="8527" y="7085"/>
                    <a:pt x="5957" y="7085"/>
                  </a:cubicBezTo>
                  <a:cubicBezTo>
                    <a:pt x="5251" y="7085"/>
                    <a:pt x="4546" y="6960"/>
                    <a:pt x="3825" y="6724"/>
                  </a:cubicBezTo>
                  <a:cubicBezTo>
                    <a:pt x="988" y="5753"/>
                    <a:pt x="1458" y="3010"/>
                    <a:pt x="1489" y="2900"/>
                  </a:cubicBezTo>
                  <a:cubicBezTo>
                    <a:pt x="1505" y="2821"/>
                    <a:pt x="1913" y="878"/>
                    <a:pt x="3778" y="878"/>
                  </a:cubicBezTo>
                  <a:close/>
                  <a:moveTo>
                    <a:pt x="3778" y="0"/>
                  </a:moveTo>
                  <a:cubicBezTo>
                    <a:pt x="1709" y="0"/>
                    <a:pt x="815" y="1787"/>
                    <a:pt x="627" y="2743"/>
                  </a:cubicBezTo>
                  <a:cubicBezTo>
                    <a:pt x="627" y="2774"/>
                    <a:pt x="0" y="6333"/>
                    <a:pt x="3543" y="7539"/>
                  </a:cubicBezTo>
                  <a:cubicBezTo>
                    <a:pt x="4358" y="7806"/>
                    <a:pt x="5157" y="7947"/>
                    <a:pt x="5957" y="7947"/>
                  </a:cubicBezTo>
                  <a:cubicBezTo>
                    <a:pt x="9138" y="7947"/>
                    <a:pt x="11364" y="5800"/>
                    <a:pt x="12414" y="4499"/>
                  </a:cubicBezTo>
                  <a:cubicBezTo>
                    <a:pt x="12587" y="4295"/>
                    <a:pt x="12618" y="4013"/>
                    <a:pt x="12493" y="3762"/>
                  </a:cubicBezTo>
                  <a:cubicBezTo>
                    <a:pt x="12385" y="3519"/>
                    <a:pt x="12149" y="3357"/>
                    <a:pt x="11875" y="3357"/>
                  </a:cubicBezTo>
                  <a:cubicBezTo>
                    <a:pt x="11831" y="3357"/>
                    <a:pt x="11786" y="3361"/>
                    <a:pt x="11740" y="3370"/>
                  </a:cubicBezTo>
                  <a:cubicBezTo>
                    <a:pt x="11317" y="3433"/>
                    <a:pt x="10863" y="3480"/>
                    <a:pt x="10455" y="3480"/>
                  </a:cubicBezTo>
                  <a:cubicBezTo>
                    <a:pt x="9593" y="3480"/>
                    <a:pt x="8950" y="3307"/>
                    <a:pt x="8684" y="3010"/>
                  </a:cubicBezTo>
                  <a:lnTo>
                    <a:pt x="8386" y="2680"/>
                  </a:lnTo>
                  <a:cubicBezTo>
                    <a:pt x="7336" y="1521"/>
                    <a:pt x="6803" y="941"/>
                    <a:pt x="6019" y="580"/>
                  </a:cubicBezTo>
                  <a:cubicBezTo>
                    <a:pt x="5204" y="188"/>
                    <a:pt x="4452" y="0"/>
                    <a:pt x="3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2669475" y="2002200"/>
              <a:ext cx="130125" cy="77275"/>
            </a:xfrm>
            <a:custGeom>
              <a:avLst/>
              <a:gdLst/>
              <a:ahLst/>
              <a:cxnLst/>
              <a:rect l="l" t="t" r="r" b="b"/>
              <a:pathLst>
                <a:path w="5205" h="3091" extrusionOk="0">
                  <a:moveTo>
                    <a:pt x="2399" y="0"/>
                  </a:moveTo>
                  <a:cubicBezTo>
                    <a:pt x="1834" y="0"/>
                    <a:pt x="1348" y="165"/>
                    <a:pt x="957" y="489"/>
                  </a:cubicBezTo>
                  <a:cubicBezTo>
                    <a:pt x="17" y="1241"/>
                    <a:pt x="1" y="2605"/>
                    <a:pt x="1" y="2652"/>
                  </a:cubicBezTo>
                  <a:cubicBezTo>
                    <a:pt x="1" y="2903"/>
                    <a:pt x="205" y="3091"/>
                    <a:pt x="440" y="3091"/>
                  </a:cubicBezTo>
                  <a:cubicBezTo>
                    <a:pt x="675" y="3091"/>
                    <a:pt x="863" y="2903"/>
                    <a:pt x="863" y="2652"/>
                  </a:cubicBezTo>
                  <a:cubicBezTo>
                    <a:pt x="863" y="2652"/>
                    <a:pt x="894" y="1649"/>
                    <a:pt x="1506" y="1163"/>
                  </a:cubicBezTo>
                  <a:cubicBezTo>
                    <a:pt x="1728" y="972"/>
                    <a:pt x="2021" y="875"/>
                    <a:pt x="2381" y="875"/>
                  </a:cubicBezTo>
                  <a:cubicBezTo>
                    <a:pt x="2555" y="875"/>
                    <a:pt x="2744" y="897"/>
                    <a:pt x="2948" y="943"/>
                  </a:cubicBezTo>
                  <a:cubicBezTo>
                    <a:pt x="2963" y="943"/>
                    <a:pt x="3919" y="1131"/>
                    <a:pt x="4358" y="1790"/>
                  </a:cubicBezTo>
                  <a:cubicBezTo>
                    <a:pt x="4437" y="1918"/>
                    <a:pt x="4572" y="1984"/>
                    <a:pt x="4712" y="1984"/>
                  </a:cubicBezTo>
                  <a:cubicBezTo>
                    <a:pt x="4795" y="1984"/>
                    <a:pt x="4879" y="1961"/>
                    <a:pt x="4954" y="1915"/>
                  </a:cubicBezTo>
                  <a:cubicBezTo>
                    <a:pt x="5158" y="1774"/>
                    <a:pt x="5205" y="1508"/>
                    <a:pt x="5079" y="1304"/>
                  </a:cubicBezTo>
                  <a:cubicBezTo>
                    <a:pt x="4437" y="348"/>
                    <a:pt x="3167" y="97"/>
                    <a:pt x="3120" y="81"/>
                  </a:cubicBezTo>
                  <a:cubicBezTo>
                    <a:pt x="2868" y="27"/>
                    <a:pt x="2627" y="0"/>
                    <a:pt x="2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1"/>
          </p:nvPr>
        </p:nvSpPr>
        <p:spPr>
          <a:xfrm>
            <a:off x="1163725" y="128247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2"/>
          </p:nvPr>
        </p:nvSpPr>
        <p:spPr>
          <a:xfrm>
            <a:off x="1163726" y="17321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subTitle" idx="3"/>
          </p:nvPr>
        </p:nvSpPr>
        <p:spPr>
          <a:xfrm>
            <a:off x="5013252" y="1732175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4"/>
          </p:nvPr>
        </p:nvSpPr>
        <p:spPr>
          <a:xfrm>
            <a:off x="1163726" y="348050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6"/>
          <p:cNvSpPr txBox="1">
            <a:spLocks noGrp="1"/>
          </p:cNvSpPr>
          <p:nvPr>
            <p:ph type="subTitle" idx="5"/>
          </p:nvPr>
        </p:nvSpPr>
        <p:spPr>
          <a:xfrm>
            <a:off x="5013252" y="3480500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6"/>
          <p:cNvSpPr txBox="1">
            <a:spLocks noGrp="1"/>
          </p:cNvSpPr>
          <p:nvPr>
            <p:ph type="subTitle" idx="6"/>
          </p:nvPr>
        </p:nvSpPr>
        <p:spPr>
          <a:xfrm>
            <a:off x="1163725" y="30308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64" name="Google Shape;364;p16"/>
          <p:cNvSpPr txBox="1">
            <a:spLocks noGrp="1"/>
          </p:cNvSpPr>
          <p:nvPr>
            <p:ph type="subTitle" idx="7"/>
          </p:nvPr>
        </p:nvSpPr>
        <p:spPr>
          <a:xfrm>
            <a:off x="5013250" y="1282475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65" name="Google Shape;365;p16"/>
          <p:cNvSpPr txBox="1">
            <a:spLocks noGrp="1"/>
          </p:cNvSpPr>
          <p:nvPr>
            <p:ph type="subTitle" idx="8"/>
          </p:nvPr>
        </p:nvSpPr>
        <p:spPr>
          <a:xfrm>
            <a:off x="5013250" y="3030800"/>
            <a:ext cx="29670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1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1" r:id="rId8"/>
    <p:sldLayoutId id="2147483662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orient="horz" pos="1620">
          <p15:clr>
            <a:srgbClr val="E46962"/>
          </p15:clr>
        </p15:guide>
        <p15:guide id="6" pos="288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27"/>
          <p:cNvGrpSpPr/>
          <p:nvPr/>
        </p:nvGrpSpPr>
        <p:grpSpPr>
          <a:xfrm>
            <a:off x="5393225" y="-210603"/>
            <a:ext cx="1614150" cy="5322953"/>
            <a:chOff x="5393225" y="-210603"/>
            <a:chExt cx="1614150" cy="5322953"/>
          </a:xfrm>
        </p:grpSpPr>
        <p:pic>
          <p:nvPicPr>
            <p:cNvPr id="503" name="Google Shape;50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97375" y="-210603"/>
              <a:ext cx="1310000" cy="1309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4" name="Google Shape;504;p27"/>
            <p:cNvGrpSpPr/>
            <p:nvPr/>
          </p:nvGrpSpPr>
          <p:grpSpPr>
            <a:xfrm>
              <a:off x="5393225" y="1233087"/>
              <a:ext cx="1397775" cy="3879263"/>
              <a:chOff x="5393225" y="1233087"/>
              <a:chExt cx="1397775" cy="3879263"/>
            </a:xfrm>
          </p:grpSpPr>
          <p:pic>
            <p:nvPicPr>
              <p:cNvPr id="505" name="Google Shape;505;p2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93225" y="3004800"/>
                <a:ext cx="1397775" cy="2107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6" name="Google Shape;506;p2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74028" y="1233087"/>
                <a:ext cx="1155850" cy="1742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07" name="Google Shape;507;p27"/>
          <p:cNvSpPr txBox="1">
            <a:spLocks noGrp="1"/>
          </p:cNvSpPr>
          <p:nvPr>
            <p:ph type="ctrTitle"/>
          </p:nvPr>
        </p:nvSpPr>
        <p:spPr>
          <a:xfrm>
            <a:off x="707679" y="1618045"/>
            <a:ext cx="5344274" cy="25433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/>
              <a:t>Основные направления применения SMART технологий в туризме</a:t>
            </a:r>
            <a:endParaRPr sz="4400" dirty="0">
              <a:solidFill>
                <a:schemeClr val="lt2"/>
              </a:solidFill>
            </a:endParaRPr>
          </a:p>
        </p:txBody>
      </p:sp>
      <p:pic>
        <p:nvPicPr>
          <p:cNvPr id="509" name="Google Shape;509;p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l="5790" t="29079" r="33573" b="6982"/>
          <a:stretch/>
        </p:blipFill>
        <p:spPr>
          <a:xfrm>
            <a:off x="6226663" y="535000"/>
            <a:ext cx="2578500" cy="4073400"/>
          </a:xfrm>
          <a:prstGeom prst="roundRect">
            <a:avLst>
              <a:gd name="adj" fmla="val 16667"/>
            </a:avLst>
          </a:prstGeom>
        </p:spPr>
      </p:pic>
      <p:grpSp>
        <p:nvGrpSpPr>
          <p:cNvPr id="510" name="Google Shape;510;p27"/>
          <p:cNvGrpSpPr/>
          <p:nvPr/>
        </p:nvGrpSpPr>
        <p:grpSpPr>
          <a:xfrm>
            <a:off x="448238" y="160375"/>
            <a:ext cx="533756" cy="749170"/>
            <a:chOff x="1659675" y="1945050"/>
            <a:chExt cx="250425" cy="351525"/>
          </a:xfrm>
        </p:grpSpPr>
        <p:sp>
          <p:nvSpPr>
            <p:cNvPr id="511" name="Google Shape;511;p27"/>
            <p:cNvSpPr/>
            <p:nvPr/>
          </p:nvSpPr>
          <p:spPr>
            <a:xfrm>
              <a:off x="1659675" y="2086500"/>
              <a:ext cx="210450" cy="210075"/>
            </a:xfrm>
            <a:custGeom>
              <a:avLst/>
              <a:gdLst/>
              <a:ahLst/>
              <a:cxnLst/>
              <a:rect l="l" t="t" r="r" b="b"/>
              <a:pathLst>
                <a:path w="8418" h="8403" extrusionOk="0">
                  <a:moveTo>
                    <a:pt x="4217" y="863"/>
                  </a:moveTo>
                  <a:cubicBezTo>
                    <a:pt x="6050" y="863"/>
                    <a:pt x="7555" y="2368"/>
                    <a:pt x="7555" y="4201"/>
                  </a:cubicBezTo>
                  <a:cubicBezTo>
                    <a:pt x="7555" y="6051"/>
                    <a:pt x="6050" y="7540"/>
                    <a:pt x="4217" y="7540"/>
                  </a:cubicBezTo>
                  <a:cubicBezTo>
                    <a:pt x="2367" y="7540"/>
                    <a:pt x="878" y="6051"/>
                    <a:pt x="878" y="4201"/>
                  </a:cubicBezTo>
                  <a:cubicBezTo>
                    <a:pt x="878" y="2368"/>
                    <a:pt x="2367" y="863"/>
                    <a:pt x="4217" y="863"/>
                  </a:cubicBezTo>
                  <a:close/>
                  <a:moveTo>
                    <a:pt x="4217" y="1"/>
                  </a:moveTo>
                  <a:cubicBezTo>
                    <a:pt x="1897" y="1"/>
                    <a:pt x="0" y="1882"/>
                    <a:pt x="0" y="4201"/>
                  </a:cubicBezTo>
                  <a:cubicBezTo>
                    <a:pt x="0" y="6521"/>
                    <a:pt x="1897" y="8402"/>
                    <a:pt x="4217" y="8402"/>
                  </a:cubicBezTo>
                  <a:cubicBezTo>
                    <a:pt x="6536" y="8402"/>
                    <a:pt x="8417" y="6521"/>
                    <a:pt x="8417" y="4201"/>
                  </a:cubicBezTo>
                  <a:cubicBezTo>
                    <a:pt x="8417" y="1882"/>
                    <a:pt x="6536" y="1"/>
                    <a:pt x="4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758425" y="1945050"/>
              <a:ext cx="151675" cy="147350"/>
            </a:xfrm>
            <a:custGeom>
              <a:avLst/>
              <a:gdLst/>
              <a:ahLst/>
              <a:cxnLst/>
              <a:rect l="l" t="t" r="r" b="b"/>
              <a:pathLst>
                <a:path w="6067" h="5894" extrusionOk="0">
                  <a:moveTo>
                    <a:pt x="5063" y="1583"/>
                  </a:moveTo>
                  <a:lnTo>
                    <a:pt x="5063" y="1583"/>
                  </a:lnTo>
                  <a:cubicBezTo>
                    <a:pt x="4843" y="2978"/>
                    <a:pt x="4264" y="5016"/>
                    <a:pt x="2821" y="5016"/>
                  </a:cubicBezTo>
                  <a:cubicBezTo>
                    <a:pt x="2430" y="5016"/>
                    <a:pt x="1959" y="4875"/>
                    <a:pt x="1458" y="4577"/>
                  </a:cubicBezTo>
                  <a:cubicBezTo>
                    <a:pt x="1348" y="4264"/>
                    <a:pt x="1082" y="3370"/>
                    <a:pt x="1473" y="2728"/>
                  </a:cubicBezTo>
                  <a:cubicBezTo>
                    <a:pt x="1818" y="2210"/>
                    <a:pt x="2571" y="1928"/>
                    <a:pt x="3715" y="1913"/>
                  </a:cubicBezTo>
                  <a:cubicBezTo>
                    <a:pt x="3731" y="1913"/>
                    <a:pt x="3778" y="1928"/>
                    <a:pt x="3840" y="1928"/>
                  </a:cubicBezTo>
                  <a:cubicBezTo>
                    <a:pt x="4044" y="1928"/>
                    <a:pt x="4561" y="1881"/>
                    <a:pt x="5063" y="1583"/>
                  </a:cubicBezTo>
                  <a:close/>
                  <a:moveTo>
                    <a:pt x="5580" y="0"/>
                  </a:moveTo>
                  <a:cubicBezTo>
                    <a:pt x="5408" y="0"/>
                    <a:pt x="5251" y="94"/>
                    <a:pt x="5173" y="251"/>
                  </a:cubicBezTo>
                  <a:cubicBezTo>
                    <a:pt x="4781" y="972"/>
                    <a:pt x="4107" y="1051"/>
                    <a:pt x="3840" y="1051"/>
                  </a:cubicBezTo>
                  <a:lnTo>
                    <a:pt x="3715" y="1051"/>
                  </a:lnTo>
                  <a:cubicBezTo>
                    <a:pt x="2257" y="1066"/>
                    <a:pt x="1254" y="1474"/>
                    <a:pt x="752" y="2273"/>
                  </a:cubicBezTo>
                  <a:cubicBezTo>
                    <a:pt x="0" y="3464"/>
                    <a:pt x="690" y="5000"/>
                    <a:pt x="721" y="5063"/>
                  </a:cubicBezTo>
                  <a:lnTo>
                    <a:pt x="768" y="5173"/>
                  </a:lnTo>
                  <a:lnTo>
                    <a:pt x="894" y="5251"/>
                  </a:lnTo>
                  <a:cubicBezTo>
                    <a:pt x="1583" y="5674"/>
                    <a:pt x="2226" y="5894"/>
                    <a:pt x="2821" y="5894"/>
                  </a:cubicBezTo>
                  <a:cubicBezTo>
                    <a:pt x="5502" y="5894"/>
                    <a:pt x="5972" y="1772"/>
                    <a:pt x="6066" y="502"/>
                  </a:cubicBezTo>
                  <a:cubicBezTo>
                    <a:pt x="6066" y="377"/>
                    <a:pt x="6019" y="251"/>
                    <a:pt x="5941" y="157"/>
                  </a:cubicBezTo>
                  <a:cubicBezTo>
                    <a:pt x="5847" y="47"/>
                    <a:pt x="5721" y="0"/>
                    <a:pt x="5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1754100" y="2012325"/>
              <a:ext cx="96825" cy="90675"/>
            </a:xfrm>
            <a:custGeom>
              <a:avLst/>
              <a:gdLst/>
              <a:ahLst/>
              <a:cxnLst/>
              <a:rect l="l" t="t" r="r" b="b"/>
              <a:pathLst>
                <a:path w="3873" h="3627" extrusionOk="0">
                  <a:moveTo>
                    <a:pt x="3392" y="0"/>
                  </a:moveTo>
                  <a:cubicBezTo>
                    <a:pt x="3332" y="0"/>
                    <a:pt x="3271" y="12"/>
                    <a:pt x="3214" y="37"/>
                  </a:cubicBezTo>
                  <a:cubicBezTo>
                    <a:pt x="3089" y="99"/>
                    <a:pt x="3057" y="162"/>
                    <a:pt x="2900" y="413"/>
                  </a:cubicBezTo>
                  <a:cubicBezTo>
                    <a:pt x="1646" y="2372"/>
                    <a:pt x="863" y="2764"/>
                    <a:pt x="440" y="2764"/>
                  </a:cubicBezTo>
                  <a:cubicBezTo>
                    <a:pt x="431" y="2763"/>
                    <a:pt x="422" y="2763"/>
                    <a:pt x="414" y="2763"/>
                  </a:cubicBezTo>
                  <a:cubicBezTo>
                    <a:pt x="203" y="2763"/>
                    <a:pt x="1" y="2946"/>
                    <a:pt x="1" y="3187"/>
                  </a:cubicBezTo>
                  <a:cubicBezTo>
                    <a:pt x="1" y="3422"/>
                    <a:pt x="189" y="3626"/>
                    <a:pt x="424" y="3626"/>
                  </a:cubicBezTo>
                  <a:lnTo>
                    <a:pt x="471" y="3626"/>
                  </a:lnTo>
                  <a:cubicBezTo>
                    <a:pt x="1725" y="3626"/>
                    <a:pt x="2869" y="2059"/>
                    <a:pt x="3621" y="883"/>
                  </a:cubicBezTo>
                  <a:cubicBezTo>
                    <a:pt x="3668" y="805"/>
                    <a:pt x="3700" y="758"/>
                    <a:pt x="3715" y="726"/>
                  </a:cubicBezTo>
                  <a:cubicBezTo>
                    <a:pt x="3841" y="601"/>
                    <a:pt x="3872" y="413"/>
                    <a:pt x="3794" y="256"/>
                  </a:cubicBezTo>
                  <a:cubicBezTo>
                    <a:pt x="3724" y="94"/>
                    <a:pt x="3561" y="0"/>
                    <a:pt x="3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1690225" y="2001375"/>
              <a:ext cx="85850" cy="106700"/>
            </a:xfrm>
            <a:custGeom>
              <a:avLst/>
              <a:gdLst/>
              <a:ahLst/>
              <a:cxnLst/>
              <a:rect l="l" t="t" r="r" b="b"/>
              <a:pathLst>
                <a:path w="3434" h="4268" extrusionOk="0">
                  <a:moveTo>
                    <a:pt x="1313" y="0"/>
                  </a:moveTo>
                  <a:cubicBezTo>
                    <a:pt x="1278" y="0"/>
                    <a:pt x="1243" y="2"/>
                    <a:pt x="1208" y="4"/>
                  </a:cubicBezTo>
                  <a:cubicBezTo>
                    <a:pt x="659" y="51"/>
                    <a:pt x="95" y="475"/>
                    <a:pt x="32" y="1352"/>
                  </a:cubicBezTo>
                  <a:cubicBezTo>
                    <a:pt x="1" y="2058"/>
                    <a:pt x="267" y="2779"/>
                    <a:pt x="769" y="3327"/>
                  </a:cubicBezTo>
                  <a:cubicBezTo>
                    <a:pt x="1333" y="3923"/>
                    <a:pt x="2117" y="4252"/>
                    <a:pt x="2979" y="4268"/>
                  </a:cubicBezTo>
                  <a:lnTo>
                    <a:pt x="2995" y="4268"/>
                  </a:lnTo>
                  <a:cubicBezTo>
                    <a:pt x="3230" y="4268"/>
                    <a:pt x="3418" y="4080"/>
                    <a:pt x="3418" y="3845"/>
                  </a:cubicBezTo>
                  <a:cubicBezTo>
                    <a:pt x="3433" y="3594"/>
                    <a:pt x="3230" y="3406"/>
                    <a:pt x="2995" y="3406"/>
                  </a:cubicBezTo>
                  <a:cubicBezTo>
                    <a:pt x="2368" y="3390"/>
                    <a:pt x="1803" y="3155"/>
                    <a:pt x="1396" y="2732"/>
                  </a:cubicBezTo>
                  <a:cubicBezTo>
                    <a:pt x="1051" y="2356"/>
                    <a:pt x="879" y="1870"/>
                    <a:pt x="894" y="1399"/>
                  </a:cubicBezTo>
                  <a:cubicBezTo>
                    <a:pt x="926" y="1086"/>
                    <a:pt x="1067" y="882"/>
                    <a:pt x="1286" y="867"/>
                  </a:cubicBezTo>
                  <a:cubicBezTo>
                    <a:pt x="1299" y="865"/>
                    <a:pt x="1312" y="865"/>
                    <a:pt x="1326" y="865"/>
                  </a:cubicBezTo>
                  <a:cubicBezTo>
                    <a:pt x="1473" y="865"/>
                    <a:pt x="1633" y="945"/>
                    <a:pt x="1662" y="1117"/>
                  </a:cubicBezTo>
                  <a:cubicBezTo>
                    <a:pt x="1678" y="1180"/>
                    <a:pt x="1678" y="1227"/>
                    <a:pt x="1678" y="1258"/>
                  </a:cubicBezTo>
                  <a:lnTo>
                    <a:pt x="1537" y="1258"/>
                  </a:lnTo>
                  <a:cubicBezTo>
                    <a:pt x="1509" y="1253"/>
                    <a:pt x="1481" y="1250"/>
                    <a:pt x="1453" y="1250"/>
                  </a:cubicBezTo>
                  <a:cubicBezTo>
                    <a:pt x="1252" y="1250"/>
                    <a:pt x="1077" y="1396"/>
                    <a:pt x="1035" y="1603"/>
                  </a:cubicBezTo>
                  <a:cubicBezTo>
                    <a:pt x="988" y="1838"/>
                    <a:pt x="1145" y="2073"/>
                    <a:pt x="1380" y="2105"/>
                  </a:cubicBezTo>
                  <a:cubicBezTo>
                    <a:pt x="1419" y="2110"/>
                    <a:pt x="1505" y="2123"/>
                    <a:pt x="1615" y="2123"/>
                  </a:cubicBezTo>
                  <a:cubicBezTo>
                    <a:pt x="1820" y="2123"/>
                    <a:pt x="2107" y="2078"/>
                    <a:pt x="2321" y="1854"/>
                  </a:cubicBezTo>
                  <a:cubicBezTo>
                    <a:pt x="2462" y="1697"/>
                    <a:pt x="2618" y="1415"/>
                    <a:pt x="2509" y="929"/>
                  </a:cubicBezTo>
                  <a:cubicBezTo>
                    <a:pt x="2390" y="367"/>
                    <a:pt x="189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1747825" y="2112825"/>
              <a:ext cx="102700" cy="144175"/>
            </a:xfrm>
            <a:custGeom>
              <a:avLst/>
              <a:gdLst/>
              <a:ahLst/>
              <a:cxnLst/>
              <a:rect l="l" t="t" r="r" b="b"/>
              <a:pathLst>
                <a:path w="4108" h="5767" extrusionOk="0">
                  <a:moveTo>
                    <a:pt x="2996" y="0"/>
                  </a:moveTo>
                  <a:cubicBezTo>
                    <a:pt x="2643" y="0"/>
                    <a:pt x="2134" y="66"/>
                    <a:pt x="1741" y="390"/>
                  </a:cubicBezTo>
                  <a:cubicBezTo>
                    <a:pt x="1506" y="594"/>
                    <a:pt x="1223" y="954"/>
                    <a:pt x="1223" y="1597"/>
                  </a:cubicBezTo>
                  <a:cubicBezTo>
                    <a:pt x="1223" y="2741"/>
                    <a:pt x="518" y="3133"/>
                    <a:pt x="487" y="3148"/>
                  </a:cubicBezTo>
                  <a:lnTo>
                    <a:pt x="330" y="3227"/>
                  </a:lnTo>
                  <a:lnTo>
                    <a:pt x="267" y="3399"/>
                  </a:lnTo>
                  <a:cubicBezTo>
                    <a:pt x="267" y="3431"/>
                    <a:pt x="1" y="4261"/>
                    <a:pt x="549" y="4951"/>
                  </a:cubicBezTo>
                  <a:cubicBezTo>
                    <a:pt x="973" y="5484"/>
                    <a:pt x="1756" y="5766"/>
                    <a:pt x="2869" y="5766"/>
                  </a:cubicBezTo>
                  <a:cubicBezTo>
                    <a:pt x="3120" y="5766"/>
                    <a:pt x="3402" y="5750"/>
                    <a:pt x="3700" y="5719"/>
                  </a:cubicBezTo>
                  <a:cubicBezTo>
                    <a:pt x="3935" y="5688"/>
                    <a:pt x="4108" y="5484"/>
                    <a:pt x="4092" y="5249"/>
                  </a:cubicBezTo>
                  <a:cubicBezTo>
                    <a:pt x="4063" y="5018"/>
                    <a:pt x="3875" y="4853"/>
                    <a:pt x="3661" y="4853"/>
                  </a:cubicBezTo>
                  <a:cubicBezTo>
                    <a:pt x="3643" y="4853"/>
                    <a:pt x="3625" y="4855"/>
                    <a:pt x="3606" y="4857"/>
                  </a:cubicBezTo>
                  <a:cubicBezTo>
                    <a:pt x="3344" y="4881"/>
                    <a:pt x="3099" y="4893"/>
                    <a:pt x="2872" y="4893"/>
                  </a:cubicBezTo>
                  <a:cubicBezTo>
                    <a:pt x="2056" y="4893"/>
                    <a:pt x="1481" y="4737"/>
                    <a:pt x="1223" y="4418"/>
                  </a:cubicBezTo>
                  <a:cubicBezTo>
                    <a:pt x="1051" y="4199"/>
                    <a:pt x="1051" y="3948"/>
                    <a:pt x="1067" y="3791"/>
                  </a:cubicBezTo>
                  <a:cubicBezTo>
                    <a:pt x="1412" y="3540"/>
                    <a:pt x="2101" y="2898"/>
                    <a:pt x="2101" y="1597"/>
                  </a:cubicBezTo>
                  <a:cubicBezTo>
                    <a:pt x="2101" y="1346"/>
                    <a:pt x="2164" y="1174"/>
                    <a:pt x="2289" y="1064"/>
                  </a:cubicBezTo>
                  <a:cubicBezTo>
                    <a:pt x="2487" y="899"/>
                    <a:pt x="2794" y="865"/>
                    <a:pt x="3018" y="865"/>
                  </a:cubicBezTo>
                  <a:cubicBezTo>
                    <a:pt x="3114" y="865"/>
                    <a:pt x="3194" y="871"/>
                    <a:pt x="3245" y="876"/>
                  </a:cubicBezTo>
                  <a:cubicBezTo>
                    <a:pt x="3274" y="881"/>
                    <a:pt x="3302" y="884"/>
                    <a:pt x="3330" y="884"/>
                  </a:cubicBezTo>
                  <a:cubicBezTo>
                    <a:pt x="3534" y="884"/>
                    <a:pt x="3719" y="738"/>
                    <a:pt x="3747" y="531"/>
                  </a:cubicBezTo>
                  <a:cubicBezTo>
                    <a:pt x="3794" y="296"/>
                    <a:pt x="3637" y="61"/>
                    <a:pt x="3402" y="29"/>
                  </a:cubicBezTo>
                  <a:cubicBezTo>
                    <a:pt x="3361" y="23"/>
                    <a:pt x="3207" y="0"/>
                    <a:pt x="2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681225" y="2112700"/>
              <a:ext cx="74875" cy="149775"/>
            </a:xfrm>
            <a:custGeom>
              <a:avLst/>
              <a:gdLst/>
              <a:ahLst/>
              <a:cxnLst/>
              <a:rect l="l" t="t" r="r" b="b"/>
              <a:pathLst>
                <a:path w="2995" h="5991" extrusionOk="0">
                  <a:moveTo>
                    <a:pt x="731" y="0"/>
                  </a:moveTo>
                  <a:cubicBezTo>
                    <a:pt x="675" y="0"/>
                    <a:pt x="618" y="11"/>
                    <a:pt x="565" y="34"/>
                  </a:cubicBezTo>
                  <a:cubicBezTo>
                    <a:pt x="345" y="128"/>
                    <a:pt x="251" y="379"/>
                    <a:pt x="329" y="599"/>
                  </a:cubicBezTo>
                  <a:cubicBezTo>
                    <a:pt x="547" y="1102"/>
                    <a:pt x="824" y="1641"/>
                    <a:pt x="1232" y="1641"/>
                  </a:cubicBezTo>
                  <a:cubicBezTo>
                    <a:pt x="1294" y="1641"/>
                    <a:pt x="1358" y="1629"/>
                    <a:pt x="1427" y="1602"/>
                  </a:cubicBezTo>
                  <a:cubicBezTo>
                    <a:pt x="1458" y="1602"/>
                    <a:pt x="1489" y="1586"/>
                    <a:pt x="1536" y="1570"/>
                  </a:cubicBezTo>
                  <a:cubicBezTo>
                    <a:pt x="1787" y="1445"/>
                    <a:pt x="1944" y="1398"/>
                    <a:pt x="2069" y="1367"/>
                  </a:cubicBezTo>
                  <a:lnTo>
                    <a:pt x="2069" y="1367"/>
                  </a:lnTo>
                  <a:cubicBezTo>
                    <a:pt x="1991" y="1774"/>
                    <a:pt x="1771" y="2574"/>
                    <a:pt x="1192" y="2746"/>
                  </a:cubicBezTo>
                  <a:cubicBezTo>
                    <a:pt x="455" y="2965"/>
                    <a:pt x="518" y="3765"/>
                    <a:pt x="549" y="4360"/>
                  </a:cubicBezTo>
                  <a:cubicBezTo>
                    <a:pt x="565" y="4596"/>
                    <a:pt x="596" y="5034"/>
                    <a:pt x="533" y="5113"/>
                  </a:cubicBezTo>
                  <a:cubicBezTo>
                    <a:pt x="518" y="5113"/>
                    <a:pt x="486" y="5128"/>
                    <a:pt x="439" y="5128"/>
                  </a:cubicBezTo>
                  <a:cubicBezTo>
                    <a:pt x="204" y="5128"/>
                    <a:pt x="16" y="5317"/>
                    <a:pt x="16" y="5552"/>
                  </a:cubicBezTo>
                  <a:cubicBezTo>
                    <a:pt x="0" y="5787"/>
                    <a:pt x="204" y="5991"/>
                    <a:pt x="439" y="5991"/>
                  </a:cubicBezTo>
                  <a:lnTo>
                    <a:pt x="455" y="5991"/>
                  </a:lnTo>
                  <a:cubicBezTo>
                    <a:pt x="815" y="5991"/>
                    <a:pt x="1035" y="5849"/>
                    <a:pt x="1144" y="5708"/>
                  </a:cubicBezTo>
                  <a:cubicBezTo>
                    <a:pt x="1489" y="5364"/>
                    <a:pt x="1442" y="4831"/>
                    <a:pt x="1411" y="4298"/>
                  </a:cubicBezTo>
                  <a:cubicBezTo>
                    <a:pt x="1395" y="4078"/>
                    <a:pt x="1380" y="3655"/>
                    <a:pt x="1427" y="3577"/>
                  </a:cubicBezTo>
                  <a:cubicBezTo>
                    <a:pt x="2649" y="3232"/>
                    <a:pt x="2900" y="1711"/>
                    <a:pt x="2947" y="1257"/>
                  </a:cubicBezTo>
                  <a:cubicBezTo>
                    <a:pt x="2994" y="881"/>
                    <a:pt x="2806" y="677"/>
                    <a:pt x="2696" y="599"/>
                  </a:cubicBezTo>
                  <a:cubicBezTo>
                    <a:pt x="2559" y="503"/>
                    <a:pt x="2401" y="464"/>
                    <a:pt x="2231" y="464"/>
                  </a:cubicBezTo>
                  <a:cubicBezTo>
                    <a:pt x="1956" y="464"/>
                    <a:pt x="1649" y="566"/>
                    <a:pt x="1348" y="693"/>
                  </a:cubicBezTo>
                  <a:cubicBezTo>
                    <a:pt x="1286" y="583"/>
                    <a:pt x="1207" y="426"/>
                    <a:pt x="1144" y="269"/>
                  </a:cubicBezTo>
                  <a:cubicBezTo>
                    <a:pt x="1073" y="104"/>
                    <a:pt x="904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709050" y="2245575"/>
              <a:ext cx="94850" cy="47475"/>
            </a:xfrm>
            <a:custGeom>
              <a:avLst/>
              <a:gdLst/>
              <a:ahLst/>
              <a:cxnLst/>
              <a:rect l="l" t="t" r="r" b="b"/>
              <a:pathLst>
                <a:path w="3794" h="1899" extrusionOk="0">
                  <a:moveTo>
                    <a:pt x="1846" y="1"/>
                  </a:moveTo>
                  <a:cubicBezTo>
                    <a:pt x="869" y="1"/>
                    <a:pt x="172" y="880"/>
                    <a:pt x="141" y="911"/>
                  </a:cubicBezTo>
                  <a:cubicBezTo>
                    <a:pt x="0" y="1099"/>
                    <a:pt x="31" y="1381"/>
                    <a:pt x="220" y="1522"/>
                  </a:cubicBezTo>
                  <a:cubicBezTo>
                    <a:pt x="297" y="1586"/>
                    <a:pt x="390" y="1616"/>
                    <a:pt x="483" y="1616"/>
                  </a:cubicBezTo>
                  <a:cubicBezTo>
                    <a:pt x="616" y="1616"/>
                    <a:pt x="748" y="1554"/>
                    <a:pt x="831" y="1444"/>
                  </a:cubicBezTo>
                  <a:cubicBezTo>
                    <a:pt x="831" y="1444"/>
                    <a:pt x="1277" y="878"/>
                    <a:pt x="1822" y="878"/>
                  </a:cubicBezTo>
                  <a:cubicBezTo>
                    <a:pt x="1836" y="878"/>
                    <a:pt x="1851" y="879"/>
                    <a:pt x="1865" y="879"/>
                  </a:cubicBezTo>
                  <a:cubicBezTo>
                    <a:pt x="2226" y="895"/>
                    <a:pt x="2586" y="1161"/>
                    <a:pt x="2931" y="1694"/>
                  </a:cubicBezTo>
                  <a:cubicBezTo>
                    <a:pt x="3025" y="1820"/>
                    <a:pt x="3166" y="1898"/>
                    <a:pt x="3307" y="1898"/>
                  </a:cubicBezTo>
                  <a:cubicBezTo>
                    <a:pt x="3386" y="1898"/>
                    <a:pt x="3464" y="1867"/>
                    <a:pt x="3543" y="1820"/>
                  </a:cubicBezTo>
                  <a:cubicBezTo>
                    <a:pt x="3731" y="1694"/>
                    <a:pt x="3793" y="1428"/>
                    <a:pt x="3668" y="1224"/>
                  </a:cubicBezTo>
                  <a:cubicBezTo>
                    <a:pt x="3151" y="440"/>
                    <a:pt x="2555" y="33"/>
                    <a:pt x="1897" y="2"/>
                  </a:cubicBezTo>
                  <a:cubicBezTo>
                    <a:pt x="1880" y="1"/>
                    <a:pt x="1863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27"/>
          <p:cNvGrpSpPr/>
          <p:nvPr/>
        </p:nvGrpSpPr>
        <p:grpSpPr>
          <a:xfrm>
            <a:off x="8118992" y="4309300"/>
            <a:ext cx="619809" cy="598386"/>
            <a:chOff x="2655775" y="1933300"/>
            <a:chExt cx="351525" cy="339375"/>
          </a:xfrm>
        </p:grpSpPr>
        <p:sp>
          <p:nvSpPr>
            <p:cNvPr id="519" name="Google Shape;519;p27"/>
            <p:cNvSpPr/>
            <p:nvPr/>
          </p:nvSpPr>
          <p:spPr>
            <a:xfrm>
              <a:off x="2655775" y="2081425"/>
              <a:ext cx="257075" cy="191250"/>
            </a:xfrm>
            <a:custGeom>
              <a:avLst/>
              <a:gdLst/>
              <a:ahLst/>
              <a:cxnLst/>
              <a:rect l="l" t="t" r="r" b="b"/>
              <a:pathLst>
                <a:path w="10283" h="7650" extrusionOk="0">
                  <a:moveTo>
                    <a:pt x="1395" y="862"/>
                  </a:moveTo>
                  <a:lnTo>
                    <a:pt x="1536" y="3448"/>
                  </a:lnTo>
                  <a:lnTo>
                    <a:pt x="4029" y="6332"/>
                  </a:lnTo>
                  <a:lnTo>
                    <a:pt x="4029" y="3997"/>
                  </a:lnTo>
                  <a:lnTo>
                    <a:pt x="5972" y="5941"/>
                  </a:lnTo>
                  <a:lnTo>
                    <a:pt x="5972" y="4091"/>
                  </a:lnTo>
                  <a:lnTo>
                    <a:pt x="8135" y="5956"/>
                  </a:lnTo>
                  <a:lnTo>
                    <a:pt x="8135" y="4169"/>
                  </a:lnTo>
                  <a:lnTo>
                    <a:pt x="9389" y="5141"/>
                  </a:lnTo>
                  <a:cubicBezTo>
                    <a:pt x="9389" y="5752"/>
                    <a:pt x="9405" y="6379"/>
                    <a:pt x="9405" y="6771"/>
                  </a:cubicBezTo>
                  <a:lnTo>
                    <a:pt x="7367" y="6771"/>
                  </a:lnTo>
                  <a:cubicBezTo>
                    <a:pt x="5141" y="6771"/>
                    <a:pt x="2007" y="6771"/>
                    <a:pt x="862" y="6787"/>
                  </a:cubicBezTo>
                  <a:lnTo>
                    <a:pt x="862" y="862"/>
                  </a:lnTo>
                  <a:close/>
                  <a:moveTo>
                    <a:pt x="0" y="0"/>
                  </a:moveTo>
                  <a:lnTo>
                    <a:pt x="0" y="7649"/>
                  </a:lnTo>
                  <a:lnTo>
                    <a:pt x="439" y="7649"/>
                  </a:lnTo>
                  <a:cubicBezTo>
                    <a:pt x="439" y="7649"/>
                    <a:pt x="4593" y="7633"/>
                    <a:pt x="7367" y="7633"/>
                  </a:cubicBezTo>
                  <a:cubicBezTo>
                    <a:pt x="8809" y="7633"/>
                    <a:pt x="9389" y="7633"/>
                    <a:pt x="9640" y="7649"/>
                  </a:cubicBezTo>
                  <a:lnTo>
                    <a:pt x="10001" y="7649"/>
                  </a:lnTo>
                  <a:lnTo>
                    <a:pt x="10126" y="7524"/>
                  </a:lnTo>
                  <a:cubicBezTo>
                    <a:pt x="10283" y="7367"/>
                    <a:pt x="10283" y="7367"/>
                    <a:pt x="10251" y="4922"/>
                  </a:cubicBezTo>
                  <a:lnTo>
                    <a:pt x="10251" y="4702"/>
                  </a:lnTo>
                  <a:lnTo>
                    <a:pt x="7273" y="2383"/>
                  </a:lnTo>
                  <a:lnTo>
                    <a:pt x="7273" y="4075"/>
                  </a:lnTo>
                  <a:lnTo>
                    <a:pt x="5110" y="2210"/>
                  </a:lnTo>
                  <a:lnTo>
                    <a:pt x="5110" y="3840"/>
                  </a:lnTo>
                  <a:lnTo>
                    <a:pt x="3167" y="1912"/>
                  </a:lnTo>
                  <a:lnTo>
                    <a:pt x="3167" y="3997"/>
                  </a:lnTo>
                  <a:lnTo>
                    <a:pt x="2383" y="3104"/>
                  </a:lnTo>
                  <a:lnTo>
                    <a:pt x="22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2691825" y="1933300"/>
              <a:ext cx="315475" cy="198675"/>
            </a:xfrm>
            <a:custGeom>
              <a:avLst/>
              <a:gdLst/>
              <a:ahLst/>
              <a:cxnLst/>
              <a:rect l="l" t="t" r="r" b="b"/>
              <a:pathLst>
                <a:path w="12619" h="7947" extrusionOk="0">
                  <a:moveTo>
                    <a:pt x="3778" y="878"/>
                  </a:moveTo>
                  <a:cubicBezTo>
                    <a:pt x="4326" y="878"/>
                    <a:pt x="4953" y="1035"/>
                    <a:pt x="5643" y="1364"/>
                  </a:cubicBezTo>
                  <a:cubicBezTo>
                    <a:pt x="6286" y="1662"/>
                    <a:pt x="6740" y="2163"/>
                    <a:pt x="7743" y="3260"/>
                  </a:cubicBezTo>
                  <a:lnTo>
                    <a:pt x="8041" y="3605"/>
                  </a:lnTo>
                  <a:cubicBezTo>
                    <a:pt x="8496" y="4091"/>
                    <a:pt x="9295" y="4342"/>
                    <a:pt x="10455" y="4342"/>
                  </a:cubicBezTo>
                  <a:cubicBezTo>
                    <a:pt x="10784" y="4342"/>
                    <a:pt x="11129" y="4326"/>
                    <a:pt x="11458" y="4279"/>
                  </a:cubicBezTo>
                  <a:lnTo>
                    <a:pt x="11458" y="4279"/>
                  </a:lnTo>
                  <a:cubicBezTo>
                    <a:pt x="10424" y="5455"/>
                    <a:pt x="8527" y="7085"/>
                    <a:pt x="5957" y="7085"/>
                  </a:cubicBezTo>
                  <a:cubicBezTo>
                    <a:pt x="5251" y="7085"/>
                    <a:pt x="4546" y="6960"/>
                    <a:pt x="3825" y="6724"/>
                  </a:cubicBezTo>
                  <a:cubicBezTo>
                    <a:pt x="988" y="5753"/>
                    <a:pt x="1458" y="3010"/>
                    <a:pt x="1489" y="2900"/>
                  </a:cubicBezTo>
                  <a:cubicBezTo>
                    <a:pt x="1505" y="2821"/>
                    <a:pt x="1913" y="878"/>
                    <a:pt x="3778" y="878"/>
                  </a:cubicBezTo>
                  <a:close/>
                  <a:moveTo>
                    <a:pt x="3778" y="0"/>
                  </a:moveTo>
                  <a:cubicBezTo>
                    <a:pt x="1709" y="0"/>
                    <a:pt x="815" y="1787"/>
                    <a:pt x="627" y="2743"/>
                  </a:cubicBezTo>
                  <a:cubicBezTo>
                    <a:pt x="627" y="2774"/>
                    <a:pt x="0" y="6333"/>
                    <a:pt x="3543" y="7539"/>
                  </a:cubicBezTo>
                  <a:cubicBezTo>
                    <a:pt x="4358" y="7806"/>
                    <a:pt x="5157" y="7947"/>
                    <a:pt x="5957" y="7947"/>
                  </a:cubicBezTo>
                  <a:cubicBezTo>
                    <a:pt x="9138" y="7947"/>
                    <a:pt x="11364" y="5800"/>
                    <a:pt x="12414" y="4499"/>
                  </a:cubicBezTo>
                  <a:cubicBezTo>
                    <a:pt x="12587" y="4295"/>
                    <a:pt x="12618" y="4013"/>
                    <a:pt x="12493" y="3762"/>
                  </a:cubicBezTo>
                  <a:cubicBezTo>
                    <a:pt x="12385" y="3519"/>
                    <a:pt x="12149" y="3357"/>
                    <a:pt x="11875" y="3357"/>
                  </a:cubicBezTo>
                  <a:cubicBezTo>
                    <a:pt x="11831" y="3357"/>
                    <a:pt x="11786" y="3361"/>
                    <a:pt x="11740" y="3370"/>
                  </a:cubicBezTo>
                  <a:cubicBezTo>
                    <a:pt x="11317" y="3433"/>
                    <a:pt x="10863" y="3480"/>
                    <a:pt x="10455" y="3480"/>
                  </a:cubicBezTo>
                  <a:cubicBezTo>
                    <a:pt x="9593" y="3480"/>
                    <a:pt x="8950" y="3307"/>
                    <a:pt x="8684" y="3010"/>
                  </a:cubicBezTo>
                  <a:lnTo>
                    <a:pt x="8386" y="2680"/>
                  </a:lnTo>
                  <a:cubicBezTo>
                    <a:pt x="7336" y="1521"/>
                    <a:pt x="6803" y="941"/>
                    <a:pt x="6019" y="580"/>
                  </a:cubicBezTo>
                  <a:cubicBezTo>
                    <a:pt x="5204" y="188"/>
                    <a:pt x="4452" y="0"/>
                    <a:pt x="3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2669475" y="2002200"/>
              <a:ext cx="130125" cy="77275"/>
            </a:xfrm>
            <a:custGeom>
              <a:avLst/>
              <a:gdLst/>
              <a:ahLst/>
              <a:cxnLst/>
              <a:rect l="l" t="t" r="r" b="b"/>
              <a:pathLst>
                <a:path w="5205" h="3091" extrusionOk="0">
                  <a:moveTo>
                    <a:pt x="2399" y="0"/>
                  </a:moveTo>
                  <a:cubicBezTo>
                    <a:pt x="1834" y="0"/>
                    <a:pt x="1348" y="165"/>
                    <a:pt x="957" y="489"/>
                  </a:cubicBezTo>
                  <a:cubicBezTo>
                    <a:pt x="17" y="1241"/>
                    <a:pt x="1" y="2605"/>
                    <a:pt x="1" y="2652"/>
                  </a:cubicBezTo>
                  <a:cubicBezTo>
                    <a:pt x="1" y="2903"/>
                    <a:pt x="205" y="3091"/>
                    <a:pt x="440" y="3091"/>
                  </a:cubicBezTo>
                  <a:cubicBezTo>
                    <a:pt x="675" y="3091"/>
                    <a:pt x="863" y="2903"/>
                    <a:pt x="863" y="2652"/>
                  </a:cubicBezTo>
                  <a:cubicBezTo>
                    <a:pt x="863" y="2652"/>
                    <a:pt x="894" y="1649"/>
                    <a:pt x="1506" y="1163"/>
                  </a:cubicBezTo>
                  <a:cubicBezTo>
                    <a:pt x="1728" y="972"/>
                    <a:pt x="2021" y="875"/>
                    <a:pt x="2381" y="875"/>
                  </a:cubicBezTo>
                  <a:cubicBezTo>
                    <a:pt x="2555" y="875"/>
                    <a:pt x="2744" y="897"/>
                    <a:pt x="2948" y="943"/>
                  </a:cubicBezTo>
                  <a:cubicBezTo>
                    <a:pt x="2963" y="943"/>
                    <a:pt x="3919" y="1131"/>
                    <a:pt x="4358" y="1790"/>
                  </a:cubicBezTo>
                  <a:cubicBezTo>
                    <a:pt x="4437" y="1918"/>
                    <a:pt x="4572" y="1984"/>
                    <a:pt x="4712" y="1984"/>
                  </a:cubicBezTo>
                  <a:cubicBezTo>
                    <a:pt x="4795" y="1984"/>
                    <a:pt x="4879" y="1961"/>
                    <a:pt x="4954" y="1915"/>
                  </a:cubicBezTo>
                  <a:cubicBezTo>
                    <a:pt x="5158" y="1774"/>
                    <a:pt x="5205" y="1508"/>
                    <a:pt x="5079" y="1304"/>
                  </a:cubicBezTo>
                  <a:cubicBezTo>
                    <a:pt x="4437" y="348"/>
                    <a:pt x="3167" y="97"/>
                    <a:pt x="3120" y="81"/>
                  </a:cubicBezTo>
                  <a:cubicBezTo>
                    <a:pt x="2868" y="27"/>
                    <a:pt x="2627" y="0"/>
                    <a:pt x="23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46"/>
          <p:cNvGrpSpPr/>
          <p:nvPr/>
        </p:nvGrpSpPr>
        <p:grpSpPr>
          <a:xfrm>
            <a:off x="5640475" y="-106850"/>
            <a:ext cx="3658028" cy="5029575"/>
            <a:chOff x="5640475" y="-106850"/>
            <a:chExt cx="3658028" cy="5029575"/>
          </a:xfrm>
        </p:grpSpPr>
        <p:pic>
          <p:nvPicPr>
            <p:cNvPr id="869" name="Google Shape;869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40475" y="4242975"/>
              <a:ext cx="466000" cy="466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0" name="Google Shape;870;p46"/>
            <p:cNvGrpSpPr/>
            <p:nvPr/>
          </p:nvGrpSpPr>
          <p:grpSpPr>
            <a:xfrm>
              <a:off x="8200557" y="4294266"/>
              <a:ext cx="456675" cy="628459"/>
              <a:chOff x="2667125" y="4611250"/>
              <a:chExt cx="273950" cy="377000"/>
            </a:xfrm>
          </p:grpSpPr>
          <p:sp>
            <p:nvSpPr>
              <p:cNvPr id="871" name="Google Shape;871;p46"/>
              <p:cNvSpPr/>
              <p:nvPr/>
            </p:nvSpPr>
            <p:spPr>
              <a:xfrm>
                <a:off x="2724725" y="4684525"/>
                <a:ext cx="153250" cy="177925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7117" extrusionOk="0">
                    <a:moveTo>
                      <a:pt x="3057" y="863"/>
                    </a:moveTo>
                    <a:cubicBezTo>
                      <a:pt x="4280" y="863"/>
                      <a:pt x="5252" y="1850"/>
                      <a:pt x="5252" y="3057"/>
                    </a:cubicBezTo>
                    <a:cubicBezTo>
                      <a:pt x="5252" y="3841"/>
                      <a:pt x="4860" y="4530"/>
                      <a:pt x="4186" y="4938"/>
                    </a:cubicBezTo>
                    <a:lnTo>
                      <a:pt x="3951" y="5079"/>
                    </a:lnTo>
                    <a:lnTo>
                      <a:pt x="3998" y="5408"/>
                    </a:lnTo>
                    <a:cubicBezTo>
                      <a:pt x="3998" y="5424"/>
                      <a:pt x="3998" y="5440"/>
                      <a:pt x="3998" y="5455"/>
                    </a:cubicBezTo>
                    <a:lnTo>
                      <a:pt x="3998" y="5784"/>
                    </a:lnTo>
                    <a:cubicBezTo>
                      <a:pt x="3998" y="6114"/>
                      <a:pt x="3998" y="6255"/>
                      <a:pt x="3073" y="6255"/>
                    </a:cubicBezTo>
                    <a:cubicBezTo>
                      <a:pt x="2164" y="6255"/>
                      <a:pt x="2164" y="6066"/>
                      <a:pt x="2164" y="5784"/>
                    </a:cubicBezTo>
                    <a:lnTo>
                      <a:pt x="2164" y="5440"/>
                    </a:lnTo>
                    <a:lnTo>
                      <a:pt x="2195" y="5095"/>
                    </a:lnTo>
                    <a:lnTo>
                      <a:pt x="1960" y="4954"/>
                    </a:lnTo>
                    <a:cubicBezTo>
                      <a:pt x="1286" y="4562"/>
                      <a:pt x="863" y="3841"/>
                      <a:pt x="863" y="3057"/>
                    </a:cubicBezTo>
                    <a:cubicBezTo>
                      <a:pt x="863" y="1850"/>
                      <a:pt x="1851" y="863"/>
                      <a:pt x="3057" y="863"/>
                    </a:cubicBezTo>
                    <a:close/>
                    <a:moveTo>
                      <a:pt x="3057" y="1"/>
                    </a:moveTo>
                    <a:cubicBezTo>
                      <a:pt x="1365" y="1"/>
                      <a:pt x="1" y="1364"/>
                      <a:pt x="1" y="3057"/>
                    </a:cubicBezTo>
                    <a:cubicBezTo>
                      <a:pt x="1" y="4060"/>
                      <a:pt x="487" y="4985"/>
                      <a:pt x="1302" y="5565"/>
                    </a:cubicBezTo>
                    <a:lnTo>
                      <a:pt x="1302" y="5784"/>
                    </a:lnTo>
                    <a:cubicBezTo>
                      <a:pt x="1302" y="7117"/>
                      <a:pt x="2540" y="7117"/>
                      <a:pt x="3073" y="7117"/>
                    </a:cubicBezTo>
                    <a:cubicBezTo>
                      <a:pt x="3700" y="7117"/>
                      <a:pt x="4860" y="7117"/>
                      <a:pt x="4860" y="5784"/>
                    </a:cubicBezTo>
                    <a:lnTo>
                      <a:pt x="4860" y="5534"/>
                    </a:lnTo>
                    <a:cubicBezTo>
                      <a:pt x="5659" y="4954"/>
                      <a:pt x="6130" y="4045"/>
                      <a:pt x="6130" y="3057"/>
                    </a:cubicBezTo>
                    <a:cubicBezTo>
                      <a:pt x="6130" y="1364"/>
                      <a:pt x="4750" y="1"/>
                      <a:pt x="3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6"/>
              <p:cNvSpPr/>
              <p:nvPr/>
            </p:nvSpPr>
            <p:spPr>
              <a:xfrm>
                <a:off x="2760000" y="4870275"/>
                <a:ext cx="8545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63" extrusionOk="0">
                    <a:moveTo>
                      <a:pt x="424" y="0"/>
                    </a:moveTo>
                    <a:cubicBezTo>
                      <a:pt x="189" y="0"/>
                      <a:pt x="1" y="188"/>
                      <a:pt x="1" y="439"/>
                    </a:cubicBezTo>
                    <a:cubicBezTo>
                      <a:pt x="1" y="674"/>
                      <a:pt x="189" y="862"/>
                      <a:pt x="424" y="862"/>
                    </a:cubicBezTo>
                    <a:lnTo>
                      <a:pt x="2979" y="862"/>
                    </a:lnTo>
                    <a:cubicBezTo>
                      <a:pt x="3214" y="862"/>
                      <a:pt x="3418" y="674"/>
                      <a:pt x="3418" y="439"/>
                    </a:cubicBezTo>
                    <a:cubicBezTo>
                      <a:pt x="3418" y="188"/>
                      <a:pt x="3214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6"/>
              <p:cNvSpPr/>
              <p:nvPr/>
            </p:nvSpPr>
            <p:spPr>
              <a:xfrm>
                <a:off x="2760000" y="4897700"/>
                <a:ext cx="854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79" extrusionOk="0">
                    <a:moveTo>
                      <a:pt x="424" y="0"/>
                    </a:moveTo>
                    <a:cubicBezTo>
                      <a:pt x="189" y="0"/>
                      <a:pt x="1" y="204"/>
                      <a:pt x="1" y="439"/>
                    </a:cubicBezTo>
                    <a:cubicBezTo>
                      <a:pt x="1" y="674"/>
                      <a:pt x="189" y="878"/>
                      <a:pt x="424" y="878"/>
                    </a:cubicBezTo>
                    <a:lnTo>
                      <a:pt x="2979" y="878"/>
                    </a:lnTo>
                    <a:cubicBezTo>
                      <a:pt x="3214" y="878"/>
                      <a:pt x="3418" y="674"/>
                      <a:pt x="3418" y="439"/>
                    </a:cubicBezTo>
                    <a:cubicBezTo>
                      <a:pt x="3418" y="204"/>
                      <a:pt x="3214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2760000" y="4925125"/>
                <a:ext cx="8545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63" extrusionOk="0">
                    <a:moveTo>
                      <a:pt x="424" y="1"/>
                    </a:moveTo>
                    <a:cubicBezTo>
                      <a:pt x="189" y="1"/>
                      <a:pt x="1" y="189"/>
                      <a:pt x="1" y="424"/>
                    </a:cubicBezTo>
                    <a:cubicBezTo>
                      <a:pt x="1" y="675"/>
                      <a:pt x="189" y="863"/>
                      <a:pt x="424" y="863"/>
                    </a:cubicBezTo>
                    <a:lnTo>
                      <a:pt x="2979" y="863"/>
                    </a:lnTo>
                    <a:cubicBezTo>
                      <a:pt x="3214" y="863"/>
                      <a:pt x="3418" y="675"/>
                      <a:pt x="3418" y="424"/>
                    </a:cubicBezTo>
                    <a:cubicBezTo>
                      <a:pt x="3418" y="189"/>
                      <a:pt x="3214" y="1"/>
                      <a:pt x="2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6"/>
              <p:cNvSpPr/>
              <p:nvPr/>
            </p:nvSpPr>
            <p:spPr>
              <a:xfrm>
                <a:off x="2764700" y="4952950"/>
                <a:ext cx="74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1412" extrusionOk="0">
                    <a:moveTo>
                      <a:pt x="1" y="0"/>
                    </a:moveTo>
                    <a:lnTo>
                      <a:pt x="110" y="518"/>
                    </a:lnTo>
                    <a:cubicBezTo>
                      <a:pt x="220" y="1035"/>
                      <a:pt x="800" y="1411"/>
                      <a:pt x="1490" y="1411"/>
                    </a:cubicBezTo>
                    <a:cubicBezTo>
                      <a:pt x="2195" y="1411"/>
                      <a:pt x="2775" y="1035"/>
                      <a:pt x="2885" y="518"/>
                    </a:cubicBez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6"/>
              <p:cNvSpPr/>
              <p:nvPr/>
            </p:nvSpPr>
            <p:spPr>
              <a:xfrm>
                <a:off x="2791350" y="4611250"/>
                <a:ext cx="215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2211" extrusionOk="0">
                    <a:moveTo>
                      <a:pt x="424" y="0"/>
                    </a:moveTo>
                    <a:cubicBezTo>
                      <a:pt x="189" y="0"/>
                      <a:pt x="1" y="204"/>
                      <a:pt x="1" y="439"/>
                    </a:cubicBezTo>
                    <a:lnTo>
                      <a:pt x="1" y="1772"/>
                    </a:lnTo>
                    <a:cubicBezTo>
                      <a:pt x="1" y="2007"/>
                      <a:pt x="189" y="2211"/>
                      <a:pt x="424" y="2211"/>
                    </a:cubicBezTo>
                    <a:cubicBezTo>
                      <a:pt x="675" y="2211"/>
                      <a:pt x="863" y="2007"/>
                      <a:pt x="863" y="1772"/>
                    </a:cubicBezTo>
                    <a:lnTo>
                      <a:pt x="863" y="439"/>
                    </a:lnTo>
                    <a:cubicBezTo>
                      <a:pt x="863" y="204"/>
                      <a:pt x="675" y="0"/>
                      <a:pt x="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6"/>
              <p:cNvSpPr/>
              <p:nvPr/>
            </p:nvSpPr>
            <p:spPr>
              <a:xfrm>
                <a:off x="2845025" y="4629575"/>
                <a:ext cx="439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948" extrusionOk="0">
                    <a:moveTo>
                      <a:pt x="1269" y="0"/>
                    </a:moveTo>
                    <a:cubicBezTo>
                      <a:pt x="1133" y="0"/>
                      <a:pt x="996" y="63"/>
                      <a:pt x="910" y="177"/>
                    </a:cubicBezTo>
                    <a:lnTo>
                      <a:pt x="142" y="1258"/>
                    </a:lnTo>
                    <a:cubicBezTo>
                      <a:pt x="1" y="1446"/>
                      <a:pt x="48" y="1728"/>
                      <a:pt x="236" y="1869"/>
                    </a:cubicBezTo>
                    <a:cubicBezTo>
                      <a:pt x="314" y="1916"/>
                      <a:pt x="409" y="1948"/>
                      <a:pt x="487" y="1948"/>
                    </a:cubicBezTo>
                    <a:cubicBezTo>
                      <a:pt x="628" y="1948"/>
                      <a:pt x="753" y="1885"/>
                      <a:pt x="847" y="1760"/>
                    </a:cubicBezTo>
                    <a:lnTo>
                      <a:pt x="1615" y="678"/>
                    </a:lnTo>
                    <a:cubicBezTo>
                      <a:pt x="1757" y="490"/>
                      <a:pt x="1709" y="224"/>
                      <a:pt x="1521" y="82"/>
                    </a:cubicBezTo>
                    <a:cubicBezTo>
                      <a:pt x="1447" y="27"/>
                      <a:pt x="1358" y="0"/>
                      <a:pt x="1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6"/>
              <p:cNvSpPr/>
              <p:nvPr/>
            </p:nvSpPr>
            <p:spPr>
              <a:xfrm>
                <a:off x="2885400" y="4698225"/>
                <a:ext cx="556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334" extrusionOk="0">
                    <a:moveTo>
                      <a:pt x="1737" y="1"/>
                    </a:moveTo>
                    <a:cubicBezTo>
                      <a:pt x="1686" y="1"/>
                      <a:pt x="1634" y="11"/>
                      <a:pt x="1584" y="32"/>
                    </a:cubicBezTo>
                    <a:lnTo>
                      <a:pt x="330" y="503"/>
                    </a:lnTo>
                    <a:cubicBezTo>
                      <a:pt x="110" y="581"/>
                      <a:pt x="0" y="832"/>
                      <a:pt x="79" y="1051"/>
                    </a:cubicBezTo>
                    <a:cubicBezTo>
                      <a:pt x="142" y="1224"/>
                      <a:pt x="314" y="1333"/>
                      <a:pt x="486" y="1333"/>
                    </a:cubicBezTo>
                    <a:cubicBezTo>
                      <a:pt x="533" y="1333"/>
                      <a:pt x="596" y="1333"/>
                      <a:pt x="643" y="1302"/>
                    </a:cubicBezTo>
                    <a:lnTo>
                      <a:pt x="1881" y="848"/>
                    </a:lnTo>
                    <a:cubicBezTo>
                      <a:pt x="2116" y="753"/>
                      <a:pt x="2226" y="503"/>
                      <a:pt x="2148" y="283"/>
                    </a:cubicBezTo>
                    <a:cubicBezTo>
                      <a:pt x="2075" y="114"/>
                      <a:pt x="1910" y="1"/>
                      <a:pt x="1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6"/>
              <p:cNvSpPr/>
              <p:nvPr/>
            </p:nvSpPr>
            <p:spPr>
              <a:xfrm>
                <a:off x="2667125" y="4698400"/>
                <a:ext cx="556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327" extrusionOk="0">
                    <a:moveTo>
                      <a:pt x="497" y="0"/>
                    </a:moveTo>
                    <a:cubicBezTo>
                      <a:pt x="323" y="0"/>
                      <a:pt x="156" y="105"/>
                      <a:pt x="95" y="276"/>
                    </a:cubicBezTo>
                    <a:cubicBezTo>
                      <a:pt x="1" y="496"/>
                      <a:pt x="126" y="746"/>
                      <a:pt x="346" y="841"/>
                    </a:cubicBezTo>
                    <a:lnTo>
                      <a:pt x="1584" y="1295"/>
                    </a:lnTo>
                    <a:cubicBezTo>
                      <a:pt x="1631" y="1326"/>
                      <a:pt x="1694" y="1326"/>
                      <a:pt x="1741" y="1326"/>
                    </a:cubicBezTo>
                    <a:cubicBezTo>
                      <a:pt x="1913" y="1326"/>
                      <a:pt x="2086" y="1217"/>
                      <a:pt x="2148" y="1044"/>
                    </a:cubicBezTo>
                    <a:cubicBezTo>
                      <a:pt x="2227" y="825"/>
                      <a:pt x="2117" y="574"/>
                      <a:pt x="1897" y="496"/>
                    </a:cubicBezTo>
                    <a:lnTo>
                      <a:pt x="643" y="25"/>
                    </a:lnTo>
                    <a:cubicBezTo>
                      <a:pt x="596" y="8"/>
                      <a:pt x="546" y="0"/>
                      <a:pt x="4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6"/>
              <p:cNvSpPr/>
              <p:nvPr/>
            </p:nvSpPr>
            <p:spPr>
              <a:xfrm>
                <a:off x="2717675" y="4629575"/>
                <a:ext cx="439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948" extrusionOk="0">
                    <a:moveTo>
                      <a:pt x="495" y="0"/>
                    </a:moveTo>
                    <a:cubicBezTo>
                      <a:pt x="406" y="0"/>
                      <a:pt x="316" y="27"/>
                      <a:pt x="236" y="82"/>
                    </a:cubicBezTo>
                    <a:cubicBezTo>
                      <a:pt x="48" y="224"/>
                      <a:pt x="1" y="490"/>
                      <a:pt x="142" y="678"/>
                    </a:cubicBezTo>
                    <a:lnTo>
                      <a:pt x="910" y="1760"/>
                    </a:lnTo>
                    <a:cubicBezTo>
                      <a:pt x="1004" y="1885"/>
                      <a:pt x="1129" y="1948"/>
                      <a:pt x="1270" y="1948"/>
                    </a:cubicBezTo>
                    <a:cubicBezTo>
                      <a:pt x="1349" y="1948"/>
                      <a:pt x="1443" y="1916"/>
                      <a:pt x="1521" y="1869"/>
                    </a:cubicBezTo>
                    <a:cubicBezTo>
                      <a:pt x="1709" y="1728"/>
                      <a:pt x="1756" y="1446"/>
                      <a:pt x="1615" y="1258"/>
                    </a:cubicBezTo>
                    <a:lnTo>
                      <a:pt x="847" y="177"/>
                    </a:lnTo>
                    <a:cubicBezTo>
                      <a:pt x="762" y="63"/>
                      <a:pt x="630" y="0"/>
                      <a:pt x="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81" name="Google Shape;881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70875" y="-106850"/>
              <a:ext cx="1227628" cy="1227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ED86FA-6D1D-7560-F6F1-202D520B13B5}"/>
              </a:ext>
            </a:extLst>
          </p:cNvPr>
          <p:cNvSpPr/>
          <p:nvPr/>
        </p:nvSpPr>
        <p:spPr>
          <a:xfrm>
            <a:off x="584200" y="3411812"/>
            <a:ext cx="4186660" cy="864775"/>
          </a:xfrm>
          <a:prstGeom prst="rect">
            <a:avLst/>
          </a:prstGeom>
          <a:solidFill>
            <a:srgbClr val="E5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Google Shape;852;p46"/>
          <p:cNvSpPr txBox="1">
            <a:spLocks noGrp="1"/>
          </p:cNvSpPr>
          <p:nvPr>
            <p:ph type="ctrTitle"/>
          </p:nvPr>
        </p:nvSpPr>
        <p:spPr>
          <a:xfrm>
            <a:off x="1949000" y="746743"/>
            <a:ext cx="5245999" cy="1227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СПАСИБО ЗА ВНИМАНИЕ</a:t>
            </a:r>
            <a:r>
              <a:rPr lang="en-US" b="1"/>
              <a:t>!</a:t>
            </a:r>
            <a:r>
              <a:rPr lang="ru-RU" b="1"/>
              <a:t> 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462" y="2933363"/>
            <a:ext cx="1433575" cy="21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0"/>
          <p:cNvSpPr/>
          <p:nvPr/>
        </p:nvSpPr>
        <p:spPr>
          <a:xfrm rot="-1800414">
            <a:off x="5473582" y="2801749"/>
            <a:ext cx="317334" cy="24248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31000">
                <a:schemeClr val="lt1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5" name="Google Shape;555;p30"/>
          <p:cNvSpPr txBox="1">
            <a:spLocks noGrp="1"/>
          </p:cNvSpPr>
          <p:nvPr>
            <p:ph type="title"/>
          </p:nvPr>
        </p:nvSpPr>
        <p:spPr>
          <a:xfrm>
            <a:off x="2964600" y="95268"/>
            <a:ext cx="32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Вступление</a:t>
            </a:r>
            <a:endParaRPr sz="3600" b="1" dirty="0"/>
          </a:p>
        </p:txBody>
      </p:sp>
      <p:sp>
        <p:nvSpPr>
          <p:cNvPr id="556" name="Google Shape;556;p30"/>
          <p:cNvSpPr txBox="1">
            <a:spLocks noGrp="1"/>
          </p:cNvSpPr>
          <p:nvPr>
            <p:ph type="body" idx="1"/>
          </p:nvPr>
        </p:nvSpPr>
        <p:spPr>
          <a:xfrm>
            <a:off x="503235" y="837127"/>
            <a:ext cx="8433501" cy="14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Развитие технологий с конца 20-го века по настоящее время стремительно растет во всех сферах деятельности предприятий туризма и гостиничного бизнеса. Недавние исследования, проведенные в период с 2015 по 2019 год, показывают, что интеллектуальные технологии в индустрии туризма и гостеприимства используются для улучшения качества отдыха и размещения туристов, а также для предоставления инновационных туристических услуг, повышающих удовлетворенность от всех поездок. Кроме того, интеллектуальные технологии повышают конкурентоспособность таких предприятий за счет получения конкурентного преимущества перед конкурентами за счет автоматизации услуг и использования преимуществ информационно-коммуникационных технологий</a:t>
            </a:r>
            <a:endParaRPr sz="1600" dirty="0"/>
          </a:p>
        </p:txBody>
      </p:sp>
      <p:grpSp>
        <p:nvGrpSpPr>
          <p:cNvPr id="558" name="Google Shape;558;p30"/>
          <p:cNvGrpSpPr/>
          <p:nvPr/>
        </p:nvGrpSpPr>
        <p:grpSpPr>
          <a:xfrm>
            <a:off x="8210929" y="261802"/>
            <a:ext cx="429836" cy="583367"/>
            <a:chOff x="2675375" y="1015950"/>
            <a:chExt cx="257850" cy="349950"/>
          </a:xfrm>
        </p:grpSpPr>
        <p:sp>
          <p:nvSpPr>
            <p:cNvPr id="559" name="Google Shape;559;p30"/>
            <p:cNvSpPr/>
            <p:nvPr/>
          </p:nvSpPr>
          <p:spPr>
            <a:xfrm>
              <a:off x="2675375" y="1077875"/>
              <a:ext cx="257850" cy="288025"/>
            </a:xfrm>
            <a:custGeom>
              <a:avLst/>
              <a:gdLst/>
              <a:ahLst/>
              <a:cxnLst/>
              <a:rect l="l" t="t" r="r" b="b"/>
              <a:pathLst>
                <a:path w="10314" h="11521" extrusionOk="0">
                  <a:moveTo>
                    <a:pt x="7383" y="862"/>
                  </a:moveTo>
                  <a:lnTo>
                    <a:pt x="9452" y="2837"/>
                  </a:lnTo>
                  <a:lnTo>
                    <a:pt x="9452" y="10659"/>
                  </a:lnTo>
                  <a:lnTo>
                    <a:pt x="862" y="10659"/>
                  </a:lnTo>
                  <a:lnTo>
                    <a:pt x="862" y="2837"/>
                  </a:lnTo>
                  <a:lnTo>
                    <a:pt x="2884" y="862"/>
                  </a:lnTo>
                  <a:close/>
                  <a:moveTo>
                    <a:pt x="2524" y="0"/>
                  </a:moveTo>
                  <a:lnTo>
                    <a:pt x="0" y="2461"/>
                  </a:lnTo>
                  <a:lnTo>
                    <a:pt x="0" y="11521"/>
                  </a:lnTo>
                  <a:lnTo>
                    <a:pt x="10314" y="11521"/>
                  </a:lnTo>
                  <a:lnTo>
                    <a:pt x="10314" y="2461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775675" y="1108025"/>
              <a:ext cx="56075" cy="56075"/>
            </a:xfrm>
            <a:custGeom>
              <a:avLst/>
              <a:gdLst/>
              <a:ahLst/>
              <a:cxnLst/>
              <a:rect l="l" t="t" r="r" b="b"/>
              <a:pathLst>
                <a:path w="2243" h="2243" extrusionOk="0">
                  <a:moveTo>
                    <a:pt x="1114" y="879"/>
                  </a:moveTo>
                  <a:cubicBezTo>
                    <a:pt x="1255" y="879"/>
                    <a:pt x="1364" y="988"/>
                    <a:pt x="1364" y="1130"/>
                  </a:cubicBezTo>
                  <a:cubicBezTo>
                    <a:pt x="1364" y="1271"/>
                    <a:pt x="1255" y="1380"/>
                    <a:pt x="1114" y="1380"/>
                  </a:cubicBezTo>
                  <a:cubicBezTo>
                    <a:pt x="972" y="1380"/>
                    <a:pt x="863" y="1271"/>
                    <a:pt x="863" y="1130"/>
                  </a:cubicBezTo>
                  <a:cubicBezTo>
                    <a:pt x="863" y="988"/>
                    <a:pt x="972" y="879"/>
                    <a:pt x="1114" y="879"/>
                  </a:cubicBezTo>
                  <a:close/>
                  <a:moveTo>
                    <a:pt x="1114" y="1"/>
                  </a:moveTo>
                  <a:cubicBezTo>
                    <a:pt x="502" y="1"/>
                    <a:pt x="1" y="503"/>
                    <a:pt x="1" y="1130"/>
                  </a:cubicBezTo>
                  <a:cubicBezTo>
                    <a:pt x="1" y="1741"/>
                    <a:pt x="502" y="2242"/>
                    <a:pt x="1114" y="2242"/>
                  </a:cubicBezTo>
                  <a:cubicBezTo>
                    <a:pt x="1740" y="2242"/>
                    <a:pt x="2242" y="1741"/>
                    <a:pt x="2242" y="1130"/>
                  </a:cubicBezTo>
                  <a:cubicBezTo>
                    <a:pt x="2242" y="503"/>
                    <a:pt x="1740" y="1"/>
                    <a:pt x="1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792925" y="1015950"/>
              <a:ext cx="21575" cy="130900"/>
            </a:xfrm>
            <a:custGeom>
              <a:avLst/>
              <a:gdLst/>
              <a:ahLst/>
              <a:cxnLst/>
              <a:rect l="l" t="t" r="r" b="b"/>
              <a:pathLst>
                <a:path w="863" h="5236" extrusionOk="0">
                  <a:moveTo>
                    <a:pt x="424" y="1"/>
                  </a:moveTo>
                  <a:cubicBezTo>
                    <a:pt x="188" y="1"/>
                    <a:pt x="0" y="189"/>
                    <a:pt x="0" y="424"/>
                  </a:cubicBezTo>
                  <a:lnTo>
                    <a:pt x="0" y="4813"/>
                  </a:lnTo>
                  <a:cubicBezTo>
                    <a:pt x="0" y="5048"/>
                    <a:pt x="188" y="5236"/>
                    <a:pt x="424" y="5236"/>
                  </a:cubicBezTo>
                  <a:cubicBezTo>
                    <a:pt x="674" y="5236"/>
                    <a:pt x="862" y="5048"/>
                    <a:pt x="862" y="4813"/>
                  </a:cubicBezTo>
                  <a:lnTo>
                    <a:pt x="862" y="424"/>
                  </a:lnTo>
                  <a:cubicBezTo>
                    <a:pt x="862" y="189"/>
                    <a:pt x="674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753350" y="1179350"/>
              <a:ext cx="120700" cy="134825"/>
            </a:xfrm>
            <a:custGeom>
              <a:avLst/>
              <a:gdLst/>
              <a:ahLst/>
              <a:cxnLst/>
              <a:rect l="l" t="t" r="r" b="b"/>
              <a:pathLst>
                <a:path w="4828" h="5393" extrusionOk="0">
                  <a:moveTo>
                    <a:pt x="3605" y="1788"/>
                  </a:moveTo>
                  <a:lnTo>
                    <a:pt x="3605" y="1788"/>
                  </a:lnTo>
                  <a:cubicBezTo>
                    <a:pt x="3668" y="2634"/>
                    <a:pt x="3652" y="3810"/>
                    <a:pt x="3229" y="4311"/>
                  </a:cubicBezTo>
                  <a:cubicBezTo>
                    <a:pt x="3088" y="4468"/>
                    <a:pt x="2947" y="4531"/>
                    <a:pt x="2743" y="4531"/>
                  </a:cubicBezTo>
                  <a:cubicBezTo>
                    <a:pt x="2461" y="4531"/>
                    <a:pt x="2116" y="4405"/>
                    <a:pt x="1693" y="4170"/>
                  </a:cubicBezTo>
                  <a:cubicBezTo>
                    <a:pt x="1442" y="3966"/>
                    <a:pt x="972" y="3480"/>
                    <a:pt x="1050" y="3120"/>
                  </a:cubicBezTo>
                  <a:cubicBezTo>
                    <a:pt x="1113" y="2775"/>
                    <a:pt x="1677" y="2462"/>
                    <a:pt x="2602" y="2226"/>
                  </a:cubicBezTo>
                  <a:cubicBezTo>
                    <a:pt x="2665" y="2195"/>
                    <a:pt x="3135" y="2054"/>
                    <a:pt x="3605" y="1788"/>
                  </a:cubicBezTo>
                  <a:close/>
                  <a:moveTo>
                    <a:pt x="4217" y="1"/>
                  </a:moveTo>
                  <a:lnTo>
                    <a:pt x="3621" y="690"/>
                  </a:lnTo>
                  <a:cubicBezTo>
                    <a:pt x="3355" y="988"/>
                    <a:pt x="2696" y="1286"/>
                    <a:pt x="2351" y="1396"/>
                  </a:cubicBezTo>
                  <a:cubicBezTo>
                    <a:pt x="1050" y="1725"/>
                    <a:pt x="345" y="2226"/>
                    <a:pt x="204" y="2947"/>
                  </a:cubicBezTo>
                  <a:cubicBezTo>
                    <a:pt x="0" y="3935"/>
                    <a:pt x="1066" y="4781"/>
                    <a:pt x="1191" y="4875"/>
                  </a:cubicBezTo>
                  <a:lnTo>
                    <a:pt x="1238" y="4891"/>
                  </a:lnTo>
                  <a:cubicBezTo>
                    <a:pt x="1803" y="5236"/>
                    <a:pt x="2304" y="5393"/>
                    <a:pt x="2743" y="5393"/>
                  </a:cubicBezTo>
                  <a:cubicBezTo>
                    <a:pt x="3198" y="5393"/>
                    <a:pt x="3590" y="5220"/>
                    <a:pt x="3887" y="4875"/>
                  </a:cubicBezTo>
                  <a:cubicBezTo>
                    <a:pt x="4828" y="3763"/>
                    <a:pt x="4420" y="1192"/>
                    <a:pt x="4373" y="910"/>
                  </a:cubicBezTo>
                  <a:lnTo>
                    <a:pt x="4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2741975" y="1251275"/>
              <a:ext cx="81925" cy="69575"/>
            </a:xfrm>
            <a:custGeom>
              <a:avLst/>
              <a:gdLst/>
              <a:ahLst/>
              <a:cxnLst/>
              <a:rect l="l" t="t" r="r" b="b"/>
              <a:pathLst>
                <a:path w="3277" h="2783" extrusionOk="0">
                  <a:moveTo>
                    <a:pt x="2775" y="0"/>
                  </a:moveTo>
                  <a:cubicBezTo>
                    <a:pt x="2592" y="0"/>
                    <a:pt x="2430" y="118"/>
                    <a:pt x="2367" y="306"/>
                  </a:cubicBezTo>
                  <a:cubicBezTo>
                    <a:pt x="1976" y="1654"/>
                    <a:pt x="471" y="1904"/>
                    <a:pt x="392" y="1920"/>
                  </a:cubicBezTo>
                  <a:cubicBezTo>
                    <a:pt x="157" y="1951"/>
                    <a:pt x="1" y="2171"/>
                    <a:pt x="32" y="2406"/>
                  </a:cubicBezTo>
                  <a:cubicBezTo>
                    <a:pt x="79" y="2625"/>
                    <a:pt x="251" y="2782"/>
                    <a:pt x="471" y="2782"/>
                  </a:cubicBezTo>
                  <a:lnTo>
                    <a:pt x="534" y="2782"/>
                  </a:lnTo>
                  <a:cubicBezTo>
                    <a:pt x="612" y="2766"/>
                    <a:pt x="2634" y="2422"/>
                    <a:pt x="3198" y="556"/>
                  </a:cubicBezTo>
                  <a:cubicBezTo>
                    <a:pt x="3277" y="321"/>
                    <a:pt x="3151" y="86"/>
                    <a:pt x="2916" y="23"/>
                  </a:cubicBezTo>
                  <a:cubicBezTo>
                    <a:pt x="2869" y="8"/>
                    <a:pt x="2821" y="0"/>
                    <a:pt x="2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088B7-2610-30EC-8947-5566B702C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76" y="3427906"/>
            <a:ext cx="2612544" cy="1331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345919-3096-D3A3-AC8B-CC046479F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985" y="3455287"/>
            <a:ext cx="3581400" cy="1276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2"/>
          <p:cNvGrpSpPr/>
          <p:nvPr/>
        </p:nvGrpSpPr>
        <p:grpSpPr>
          <a:xfrm>
            <a:off x="4259052" y="-237075"/>
            <a:ext cx="2260498" cy="3756486"/>
            <a:chOff x="4259052" y="-237075"/>
            <a:chExt cx="2260498" cy="3756486"/>
          </a:xfrm>
        </p:grpSpPr>
        <p:pic>
          <p:nvPicPr>
            <p:cNvPr id="587" name="Google Shape;587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192475" y="-237075"/>
              <a:ext cx="1327075" cy="132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59052" y="739424"/>
              <a:ext cx="1843757" cy="27799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462623" y="508836"/>
            <a:ext cx="52597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Умные технологии в туризме</a:t>
            </a:r>
            <a:endParaRPr b="1" dirty="0"/>
          </a:p>
        </p:txBody>
      </p:sp>
      <p:sp>
        <p:nvSpPr>
          <p:cNvPr id="590" name="Google Shape;590;p32"/>
          <p:cNvSpPr txBox="1">
            <a:spLocks noGrp="1"/>
          </p:cNvSpPr>
          <p:nvPr>
            <p:ph type="subTitle" idx="3"/>
          </p:nvPr>
        </p:nvSpPr>
        <p:spPr>
          <a:xfrm>
            <a:off x="443541" y="1304941"/>
            <a:ext cx="5119827" cy="3023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Умный туризм считается фундаментальной частью </a:t>
            </a:r>
            <a:r>
              <a:rPr lang="ru-RU" sz="1600" b="1" dirty="0"/>
              <a:t>“умных городов”, </a:t>
            </a:r>
            <a:r>
              <a:rPr lang="ru-RU" sz="1600" dirty="0"/>
              <a:t>что означает "разумное использование доступных технологий и ресурсов для развития городских центров, которые являются интегрированными, пригодными для жилья и устойчивыми. Умные туристические направления: это умный город, который использует информационные технологии и инновации для обеспечения высокого уровня качества обслуживания, удовольствия и отличных впечатлений от путешествий для туристов </a:t>
            </a:r>
            <a:endParaRPr sz="1600" dirty="0"/>
          </a:p>
        </p:txBody>
      </p:sp>
      <p:grpSp>
        <p:nvGrpSpPr>
          <p:cNvPr id="595" name="Google Shape;595;p32"/>
          <p:cNvGrpSpPr/>
          <p:nvPr/>
        </p:nvGrpSpPr>
        <p:grpSpPr>
          <a:xfrm>
            <a:off x="5425820" y="160413"/>
            <a:ext cx="3269949" cy="4448087"/>
            <a:chOff x="5425820" y="160413"/>
            <a:chExt cx="3269949" cy="4448087"/>
          </a:xfrm>
        </p:grpSpPr>
        <p:grpSp>
          <p:nvGrpSpPr>
            <p:cNvPr id="596" name="Google Shape;596;p32"/>
            <p:cNvGrpSpPr/>
            <p:nvPr/>
          </p:nvGrpSpPr>
          <p:grpSpPr>
            <a:xfrm>
              <a:off x="5425820" y="3980041"/>
              <a:ext cx="456675" cy="628459"/>
              <a:chOff x="2667125" y="4611250"/>
              <a:chExt cx="273950" cy="377000"/>
            </a:xfrm>
          </p:grpSpPr>
          <p:sp>
            <p:nvSpPr>
              <p:cNvPr id="597" name="Google Shape;597;p32"/>
              <p:cNvSpPr/>
              <p:nvPr/>
            </p:nvSpPr>
            <p:spPr>
              <a:xfrm>
                <a:off x="2724725" y="4684525"/>
                <a:ext cx="153250" cy="177925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7117" extrusionOk="0">
                    <a:moveTo>
                      <a:pt x="3057" y="863"/>
                    </a:moveTo>
                    <a:cubicBezTo>
                      <a:pt x="4280" y="863"/>
                      <a:pt x="5252" y="1850"/>
                      <a:pt x="5252" y="3057"/>
                    </a:cubicBezTo>
                    <a:cubicBezTo>
                      <a:pt x="5252" y="3841"/>
                      <a:pt x="4860" y="4530"/>
                      <a:pt x="4186" y="4938"/>
                    </a:cubicBezTo>
                    <a:lnTo>
                      <a:pt x="3951" y="5079"/>
                    </a:lnTo>
                    <a:lnTo>
                      <a:pt x="3998" y="5408"/>
                    </a:lnTo>
                    <a:cubicBezTo>
                      <a:pt x="3998" y="5424"/>
                      <a:pt x="3998" y="5440"/>
                      <a:pt x="3998" y="5455"/>
                    </a:cubicBezTo>
                    <a:lnTo>
                      <a:pt x="3998" y="5784"/>
                    </a:lnTo>
                    <a:cubicBezTo>
                      <a:pt x="3998" y="6114"/>
                      <a:pt x="3998" y="6255"/>
                      <a:pt x="3073" y="6255"/>
                    </a:cubicBezTo>
                    <a:cubicBezTo>
                      <a:pt x="2164" y="6255"/>
                      <a:pt x="2164" y="6066"/>
                      <a:pt x="2164" y="5784"/>
                    </a:cubicBezTo>
                    <a:lnTo>
                      <a:pt x="2164" y="5440"/>
                    </a:lnTo>
                    <a:lnTo>
                      <a:pt x="2195" y="5095"/>
                    </a:lnTo>
                    <a:lnTo>
                      <a:pt x="1960" y="4954"/>
                    </a:lnTo>
                    <a:cubicBezTo>
                      <a:pt x="1286" y="4562"/>
                      <a:pt x="863" y="3841"/>
                      <a:pt x="863" y="3057"/>
                    </a:cubicBezTo>
                    <a:cubicBezTo>
                      <a:pt x="863" y="1850"/>
                      <a:pt x="1851" y="863"/>
                      <a:pt x="3057" y="863"/>
                    </a:cubicBezTo>
                    <a:close/>
                    <a:moveTo>
                      <a:pt x="3057" y="1"/>
                    </a:moveTo>
                    <a:cubicBezTo>
                      <a:pt x="1365" y="1"/>
                      <a:pt x="1" y="1364"/>
                      <a:pt x="1" y="3057"/>
                    </a:cubicBezTo>
                    <a:cubicBezTo>
                      <a:pt x="1" y="4060"/>
                      <a:pt x="487" y="4985"/>
                      <a:pt x="1302" y="5565"/>
                    </a:cubicBezTo>
                    <a:lnTo>
                      <a:pt x="1302" y="5784"/>
                    </a:lnTo>
                    <a:cubicBezTo>
                      <a:pt x="1302" y="7117"/>
                      <a:pt x="2540" y="7117"/>
                      <a:pt x="3073" y="7117"/>
                    </a:cubicBezTo>
                    <a:cubicBezTo>
                      <a:pt x="3700" y="7117"/>
                      <a:pt x="4860" y="7117"/>
                      <a:pt x="4860" y="5784"/>
                    </a:cubicBezTo>
                    <a:lnTo>
                      <a:pt x="4860" y="5534"/>
                    </a:lnTo>
                    <a:cubicBezTo>
                      <a:pt x="5659" y="4954"/>
                      <a:pt x="6130" y="4045"/>
                      <a:pt x="6130" y="3057"/>
                    </a:cubicBezTo>
                    <a:cubicBezTo>
                      <a:pt x="6130" y="1364"/>
                      <a:pt x="4750" y="1"/>
                      <a:pt x="3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2760000" y="4870275"/>
                <a:ext cx="8545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63" extrusionOk="0">
                    <a:moveTo>
                      <a:pt x="424" y="0"/>
                    </a:moveTo>
                    <a:cubicBezTo>
                      <a:pt x="189" y="0"/>
                      <a:pt x="1" y="188"/>
                      <a:pt x="1" y="439"/>
                    </a:cubicBezTo>
                    <a:cubicBezTo>
                      <a:pt x="1" y="674"/>
                      <a:pt x="189" y="862"/>
                      <a:pt x="424" y="862"/>
                    </a:cubicBezTo>
                    <a:lnTo>
                      <a:pt x="2979" y="862"/>
                    </a:lnTo>
                    <a:cubicBezTo>
                      <a:pt x="3214" y="862"/>
                      <a:pt x="3418" y="674"/>
                      <a:pt x="3418" y="439"/>
                    </a:cubicBezTo>
                    <a:cubicBezTo>
                      <a:pt x="3418" y="188"/>
                      <a:pt x="3214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2760000" y="4897700"/>
                <a:ext cx="854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79" extrusionOk="0">
                    <a:moveTo>
                      <a:pt x="424" y="0"/>
                    </a:moveTo>
                    <a:cubicBezTo>
                      <a:pt x="189" y="0"/>
                      <a:pt x="1" y="204"/>
                      <a:pt x="1" y="439"/>
                    </a:cubicBezTo>
                    <a:cubicBezTo>
                      <a:pt x="1" y="674"/>
                      <a:pt x="189" y="878"/>
                      <a:pt x="424" y="878"/>
                    </a:cubicBezTo>
                    <a:lnTo>
                      <a:pt x="2979" y="878"/>
                    </a:lnTo>
                    <a:cubicBezTo>
                      <a:pt x="3214" y="878"/>
                      <a:pt x="3418" y="674"/>
                      <a:pt x="3418" y="439"/>
                    </a:cubicBezTo>
                    <a:cubicBezTo>
                      <a:pt x="3418" y="204"/>
                      <a:pt x="3214" y="0"/>
                      <a:pt x="29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2760000" y="4925125"/>
                <a:ext cx="8545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863" extrusionOk="0">
                    <a:moveTo>
                      <a:pt x="424" y="1"/>
                    </a:moveTo>
                    <a:cubicBezTo>
                      <a:pt x="189" y="1"/>
                      <a:pt x="1" y="189"/>
                      <a:pt x="1" y="424"/>
                    </a:cubicBezTo>
                    <a:cubicBezTo>
                      <a:pt x="1" y="675"/>
                      <a:pt x="189" y="863"/>
                      <a:pt x="424" y="863"/>
                    </a:cubicBezTo>
                    <a:lnTo>
                      <a:pt x="2979" y="863"/>
                    </a:lnTo>
                    <a:cubicBezTo>
                      <a:pt x="3214" y="863"/>
                      <a:pt x="3418" y="675"/>
                      <a:pt x="3418" y="424"/>
                    </a:cubicBezTo>
                    <a:cubicBezTo>
                      <a:pt x="3418" y="189"/>
                      <a:pt x="3214" y="1"/>
                      <a:pt x="2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2764700" y="4952950"/>
                <a:ext cx="74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1412" extrusionOk="0">
                    <a:moveTo>
                      <a:pt x="1" y="0"/>
                    </a:moveTo>
                    <a:lnTo>
                      <a:pt x="110" y="518"/>
                    </a:lnTo>
                    <a:cubicBezTo>
                      <a:pt x="220" y="1035"/>
                      <a:pt x="800" y="1411"/>
                      <a:pt x="1490" y="1411"/>
                    </a:cubicBezTo>
                    <a:cubicBezTo>
                      <a:pt x="2195" y="1411"/>
                      <a:pt x="2775" y="1035"/>
                      <a:pt x="2885" y="518"/>
                    </a:cubicBezTo>
                    <a:lnTo>
                      <a:pt x="29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2791350" y="4611250"/>
                <a:ext cx="215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2211" extrusionOk="0">
                    <a:moveTo>
                      <a:pt x="424" y="0"/>
                    </a:moveTo>
                    <a:cubicBezTo>
                      <a:pt x="189" y="0"/>
                      <a:pt x="1" y="204"/>
                      <a:pt x="1" y="439"/>
                    </a:cubicBezTo>
                    <a:lnTo>
                      <a:pt x="1" y="1772"/>
                    </a:lnTo>
                    <a:cubicBezTo>
                      <a:pt x="1" y="2007"/>
                      <a:pt x="189" y="2211"/>
                      <a:pt x="424" y="2211"/>
                    </a:cubicBezTo>
                    <a:cubicBezTo>
                      <a:pt x="675" y="2211"/>
                      <a:pt x="863" y="2007"/>
                      <a:pt x="863" y="1772"/>
                    </a:cubicBezTo>
                    <a:lnTo>
                      <a:pt x="863" y="439"/>
                    </a:lnTo>
                    <a:cubicBezTo>
                      <a:pt x="863" y="204"/>
                      <a:pt x="675" y="0"/>
                      <a:pt x="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2845025" y="4629575"/>
                <a:ext cx="439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948" extrusionOk="0">
                    <a:moveTo>
                      <a:pt x="1269" y="0"/>
                    </a:moveTo>
                    <a:cubicBezTo>
                      <a:pt x="1133" y="0"/>
                      <a:pt x="996" y="63"/>
                      <a:pt x="910" y="177"/>
                    </a:cubicBezTo>
                    <a:lnTo>
                      <a:pt x="142" y="1258"/>
                    </a:lnTo>
                    <a:cubicBezTo>
                      <a:pt x="1" y="1446"/>
                      <a:pt x="48" y="1728"/>
                      <a:pt x="236" y="1869"/>
                    </a:cubicBezTo>
                    <a:cubicBezTo>
                      <a:pt x="314" y="1916"/>
                      <a:pt x="409" y="1948"/>
                      <a:pt x="487" y="1948"/>
                    </a:cubicBezTo>
                    <a:cubicBezTo>
                      <a:pt x="628" y="1948"/>
                      <a:pt x="753" y="1885"/>
                      <a:pt x="847" y="1760"/>
                    </a:cubicBezTo>
                    <a:lnTo>
                      <a:pt x="1615" y="678"/>
                    </a:lnTo>
                    <a:cubicBezTo>
                      <a:pt x="1757" y="490"/>
                      <a:pt x="1709" y="224"/>
                      <a:pt x="1521" y="82"/>
                    </a:cubicBezTo>
                    <a:cubicBezTo>
                      <a:pt x="1447" y="27"/>
                      <a:pt x="1358" y="0"/>
                      <a:pt x="1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2885400" y="4698225"/>
                <a:ext cx="556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334" extrusionOk="0">
                    <a:moveTo>
                      <a:pt x="1737" y="1"/>
                    </a:moveTo>
                    <a:cubicBezTo>
                      <a:pt x="1686" y="1"/>
                      <a:pt x="1634" y="11"/>
                      <a:pt x="1584" y="32"/>
                    </a:cubicBezTo>
                    <a:lnTo>
                      <a:pt x="330" y="503"/>
                    </a:lnTo>
                    <a:cubicBezTo>
                      <a:pt x="110" y="581"/>
                      <a:pt x="0" y="832"/>
                      <a:pt x="79" y="1051"/>
                    </a:cubicBezTo>
                    <a:cubicBezTo>
                      <a:pt x="142" y="1224"/>
                      <a:pt x="314" y="1333"/>
                      <a:pt x="486" y="1333"/>
                    </a:cubicBezTo>
                    <a:cubicBezTo>
                      <a:pt x="533" y="1333"/>
                      <a:pt x="596" y="1333"/>
                      <a:pt x="643" y="1302"/>
                    </a:cubicBezTo>
                    <a:lnTo>
                      <a:pt x="1881" y="848"/>
                    </a:lnTo>
                    <a:cubicBezTo>
                      <a:pt x="2116" y="753"/>
                      <a:pt x="2226" y="503"/>
                      <a:pt x="2148" y="283"/>
                    </a:cubicBezTo>
                    <a:cubicBezTo>
                      <a:pt x="2075" y="114"/>
                      <a:pt x="1910" y="1"/>
                      <a:pt x="1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2667125" y="4698400"/>
                <a:ext cx="556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327" extrusionOk="0">
                    <a:moveTo>
                      <a:pt x="497" y="0"/>
                    </a:moveTo>
                    <a:cubicBezTo>
                      <a:pt x="323" y="0"/>
                      <a:pt x="156" y="105"/>
                      <a:pt x="95" y="276"/>
                    </a:cubicBezTo>
                    <a:cubicBezTo>
                      <a:pt x="1" y="496"/>
                      <a:pt x="126" y="746"/>
                      <a:pt x="346" y="841"/>
                    </a:cubicBezTo>
                    <a:lnTo>
                      <a:pt x="1584" y="1295"/>
                    </a:lnTo>
                    <a:cubicBezTo>
                      <a:pt x="1631" y="1326"/>
                      <a:pt x="1694" y="1326"/>
                      <a:pt x="1741" y="1326"/>
                    </a:cubicBezTo>
                    <a:cubicBezTo>
                      <a:pt x="1913" y="1326"/>
                      <a:pt x="2086" y="1217"/>
                      <a:pt x="2148" y="1044"/>
                    </a:cubicBezTo>
                    <a:cubicBezTo>
                      <a:pt x="2227" y="825"/>
                      <a:pt x="2117" y="574"/>
                      <a:pt x="1897" y="496"/>
                    </a:cubicBezTo>
                    <a:lnTo>
                      <a:pt x="643" y="25"/>
                    </a:lnTo>
                    <a:cubicBezTo>
                      <a:pt x="596" y="8"/>
                      <a:pt x="546" y="0"/>
                      <a:pt x="4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2717675" y="4629575"/>
                <a:ext cx="439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948" extrusionOk="0">
                    <a:moveTo>
                      <a:pt x="495" y="0"/>
                    </a:moveTo>
                    <a:cubicBezTo>
                      <a:pt x="406" y="0"/>
                      <a:pt x="316" y="27"/>
                      <a:pt x="236" y="82"/>
                    </a:cubicBezTo>
                    <a:cubicBezTo>
                      <a:pt x="48" y="224"/>
                      <a:pt x="1" y="490"/>
                      <a:pt x="142" y="678"/>
                    </a:cubicBezTo>
                    <a:lnTo>
                      <a:pt x="910" y="1760"/>
                    </a:lnTo>
                    <a:cubicBezTo>
                      <a:pt x="1004" y="1885"/>
                      <a:pt x="1129" y="1948"/>
                      <a:pt x="1270" y="1948"/>
                    </a:cubicBezTo>
                    <a:cubicBezTo>
                      <a:pt x="1349" y="1948"/>
                      <a:pt x="1443" y="1916"/>
                      <a:pt x="1521" y="1869"/>
                    </a:cubicBezTo>
                    <a:cubicBezTo>
                      <a:pt x="1709" y="1728"/>
                      <a:pt x="1756" y="1446"/>
                      <a:pt x="1615" y="1258"/>
                    </a:cubicBezTo>
                    <a:lnTo>
                      <a:pt x="847" y="177"/>
                    </a:lnTo>
                    <a:cubicBezTo>
                      <a:pt x="762" y="63"/>
                      <a:pt x="630" y="0"/>
                      <a:pt x="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32"/>
            <p:cNvGrpSpPr/>
            <p:nvPr/>
          </p:nvGrpSpPr>
          <p:grpSpPr>
            <a:xfrm>
              <a:off x="8162013" y="160413"/>
              <a:ext cx="533756" cy="749170"/>
              <a:chOff x="1659675" y="1945050"/>
              <a:chExt cx="250425" cy="351525"/>
            </a:xfrm>
          </p:grpSpPr>
          <p:sp>
            <p:nvSpPr>
              <p:cNvPr id="608" name="Google Shape;608;p32"/>
              <p:cNvSpPr/>
              <p:nvPr/>
            </p:nvSpPr>
            <p:spPr>
              <a:xfrm>
                <a:off x="1659675" y="2086500"/>
                <a:ext cx="210450" cy="210075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8403" extrusionOk="0">
                    <a:moveTo>
                      <a:pt x="4217" y="863"/>
                    </a:moveTo>
                    <a:cubicBezTo>
                      <a:pt x="6050" y="863"/>
                      <a:pt x="7555" y="2368"/>
                      <a:pt x="7555" y="4201"/>
                    </a:cubicBezTo>
                    <a:cubicBezTo>
                      <a:pt x="7555" y="6051"/>
                      <a:pt x="6050" y="7540"/>
                      <a:pt x="4217" y="7540"/>
                    </a:cubicBezTo>
                    <a:cubicBezTo>
                      <a:pt x="2367" y="7540"/>
                      <a:pt x="878" y="6051"/>
                      <a:pt x="878" y="4201"/>
                    </a:cubicBezTo>
                    <a:cubicBezTo>
                      <a:pt x="878" y="2368"/>
                      <a:pt x="2367" y="863"/>
                      <a:pt x="4217" y="863"/>
                    </a:cubicBezTo>
                    <a:close/>
                    <a:moveTo>
                      <a:pt x="4217" y="1"/>
                    </a:moveTo>
                    <a:cubicBezTo>
                      <a:pt x="1897" y="1"/>
                      <a:pt x="0" y="1882"/>
                      <a:pt x="0" y="4201"/>
                    </a:cubicBezTo>
                    <a:cubicBezTo>
                      <a:pt x="0" y="6521"/>
                      <a:pt x="1897" y="8402"/>
                      <a:pt x="4217" y="8402"/>
                    </a:cubicBezTo>
                    <a:cubicBezTo>
                      <a:pt x="6536" y="8402"/>
                      <a:pt x="8417" y="6521"/>
                      <a:pt x="8417" y="4201"/>
                    </a:cubicBezTo>
                    <a:cubicBezTo>
                      <a:pt x="8417" y="1882"/>
                      <a:pt x="6536" y="1"/>
                      <a:pt x="4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2"/>
              <p:cNvSpPr/>
              <p:nvPr/>
            </p:nvSpPr>
            <p:spPr>
              <a:xfrm>
                <a:off x="1758425" y="1945050"/>
                <a:ext cx="15167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5894" extrusionOk="0">
                    <a:moveTo>
                      <a:pt x="5063" y="1583"/>
                    </a:moveTo>
                    <a:lnTo>
                      <a:pt x="5063" y="1583"/>
                    </a:lnTo>
                    <a:cubicBezTo>
                      <a:pt x="4843" y="2978"/>
                      <a:pt x="4264" y="5016"/>
                      <a:pt x="2821" y="5016"/>
                    </a:cubicBezTo>
                    <a:cubicBezTo>
                      <a:pt x="2430" y="5016"/>
                      <a:pt x="1959" y="4875"/>
                      <a:pt x="1458" y="4577"/>
                    </a:cubicBezTo>
                    <a:cubicBezTo>
                      <a:pt x="1348" y="4264"/>
                      <a:pt x="1082" y="3370"/>
                      <a:pt x="1473" y="2728"/>
                    </a:cubicBezTo>
                    <a:cubicBezTo>
                      <a:pt x="1818" y="2210"/>
                      <a:pt x="2571" y="1928"/>
                      <a:pt x="3715" y="1913"/>
                    </a:cubicBezTo>
                    <a:cubicBezTo>
                      <a:pt x="3731" y="1913"/>
                      <a:pt x="3778" y="1928"/>
                      <a:pt x="3840" y="1928"/>
                    </a:cubicBezTo>
                    <a:cubicBezTo>
                      <a:pt x="4044" y="1928"/>
                      <a:pt x="4561" y="1881"/>
                      <a:pt x="5063" y="1583"/>
                    </a:cubicBezTo>
                    <a:close/>
                    <a:moveTo>
                      <a:pt x="5580" y="0"/>
                    </a:moveTo>
                    <a:cubicBezTo>
                      <a:pt x="5408" y="0"/>
                      <a:pt x="5251" y="94"/>
                      <a:pt x="5173" y="251"/>
                    </a:cubicBezTo>
                    <a:cubicBezTo>
                      <a:pt x="4781" y="972"/>
                      <a:pt x="4107" y="1051"/>
                      <a:pt x="3840" y="1051"/>
                    </a:cubicBezTo>
                    <a:lnTo>
                      <a:pt x="3715" y="1051"/>
                    </a:lnTo>
                    <a:cubicBezTo>
                      <a:pt x="2257" y="1066"/>
                      <a:pt x="1254" y="1474"/>
                      <a:pt x="752" y="2273"/>
                    </a:cubicBezTo>
                    <a:cubicBezTo>
                      <a:pt x="0" y="3464"/>
                      <a:pt x="690" y="5000"/>
                      <a:pt x="721" y="5063"/>
                    </a:cubicBezTo>
                    <a:lnTo>
                      <a:pt x="768" y="5173"/>
                    </a:lnTo>
                    <a:lnTo>
                      <a:pt x="894" y="5251"/>
                    </a:lnTo>
                    <a:cubicBezTo>
                      <a:pt x="1583" y="5674"/>
                      <a:pt x="2226" y="5894"/>
                      <a:pt x="2821" y="5894"/>
                    </a:cubicBezTo>
                    <a:cubicBezTo>
                      <a:pt x="5502" y="5894"/>
                      <a:pt x="5972" y="1772"/>
                      <a:pt x="6066" y="502"/>
                    </a:cubicBezTo>
                    <a:cubicBezTo>
                      <a:pt x="6066" y="377"/>
                      <a:pt x="6019" y="251"/>
                      <a:pt x="5941" y="157"/>
                    </a:cubicBezTo>
                    <a:cubicBezTo>
                      <a:pt x="5847" y="47"/>
                      <a:pt x="5721" y="0"/>
                      <a:pt x="55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1754100" y="2012325"/>
                <a:ext cx="9682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3873" h="3627" extrusionOk="0">
                    <a:moveTo>
                      <a:pt x="3392" y="0"/>
                    </a:moveTo>
                    <a:cubicBezTo>
                      <a:pt x="3332" y="0"/>
                      <a:pt x="3271" y="12"/>
                      <a:pt x="3214" y="37"/>
                    </a:cubicBezTo>
                    <a:cubicBezTo>
                      <a:pt x="3089" y="99"/>
                      <a:pt x="3057" y="162"/>
                      <a:pt x="2900" y="413"/>
                    </a:cubicBezTo>
                    <a:cubicBezTo>
                      <a:pt x="1646" y="2372"/>
                      <a:pt x="863" y="2764"/>
                      <a:pt x="440" y="2764"/>
                    </a:cubicBezTo>
                    <a:cubicBezTo>
                      <a:pt x="431" y="2763"/>
                      <a:pt x="422" y="2763"/>
                      <a:pt x="414" y="2763"/>
                    </a:cubicBezTo>
                    <a:cubicBezTo>
                      <a:pt x="203" y="2763"/>
                      <a:pt x="1" y="2946"/>
                      <a:pt x="1" y="3187"/>
                    </a:cubicBezTo>
                    <a:cubicBezTo>
                      <a:pt x="1" y="3422"/>
                      <a:pt x="189" y="3626"/>
                      <a:pt x="424" y="3626"/>
                    </a:cubicBezTo>
                    <a:lnTo>
                      <a:pt x="471" y="3626"/>
                    </a:lnTo>
                    <a:cubicBezTo>
                      <a:pt x="1725" y="3626"/>
                      <a:pt x="2869" y="2059"/>
                      <a:pt x="3621" y="883"/>
                    </a:cubicBezTo>
                    <a:cubicBezTo>
                      <a:pt x="3668" y="805"/>
                      <a:pt x="3700" y="758"/>
                      <a:pt x="3715" y="726"/>
                    </a:cubicBezTo>
                    <a:cubicBezTo>
                      <a:pt x="3841" y="601"/>
                      <a:pt x="3872" y="413"/>
                      <a:pt x="3794" y="256"/>
                    </a:cubicBezTo>
                    <a:cubicBezTo>
                      <a:pt x="3724" y="94"/>
                      <a:pt x="3561" y="0"/>
                      <a:pt x="33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1690225" y="2001375"/>
                <a:ext cx="85850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268" extrusionOk="0">
                    <a:moveTo>
                      <a:pt x="1313" y="0"/>
                    </a:moveTo>
                    <a:cubicBezTo>
                      <a:pt x="1278" y="0"/>
                      <a:pt x="1243" y="2"/>
                      <a:pt x="1208" y="4"/>
                    </a:cubicBezTo>
                    <a:cubicBezTo>
                      <a:pt x="659" y="51"/>
                      <a:pt x="95" y="475"/>
                      <a:pt x="32" y="1352"/>
                    </a:cubicBezTo>
                    <a:cubicBezTo>
                      <a:pt x="1" y="2058"/>
                      <a:pt x="267" y="2779"/>
                      <a:pt x="769" y="3327"/>
                    </a:cubicBezTo>
                    <a:cubicBezTo>
                      <a:pt x="1333" y="3923"/>
                      <a:pt x="2117" y="4252"/>
                      <a:pt x="2979" y="4268"/>
                    </a:cubicBezTo>
                    <a:lnTo>
                      <a:pt x="2995" y="4268"/>
                    </a:lnTo>
                    <a:cubicBezTo>
                      <a:pt x="3230" y="4268"/>
                      <a:pt x="3418" y="4080"/>
                      <a:pt x="3418" y="3845"/>
                    </a:cubicBezTo>
                    <a:cubicBezTo>
                      <a:pt x="3433" y="3594"/>
                      <a:pt x="3230" y="3406"/>
                      <a:pt x="2995" y="3406"/>
                    </a:cubicBezTo>
                    <a:cubicBezTo>
                      <a:pt x="2368" y="3390"/>
                      <a:pt x="1803" y="3155"/>
                      <a:pt x="1396" y="2732"/>
                    </a:cubicBezTo>
                    <a:cubicBezTo>
                      <a:pt x="1051" y="2356"/>
                      <a:pt x="879" y="1870"/>
                      <a:pt x="894" y="1399"/>
                    </a:cubicBezTo>
                    <a:cubicBezTo>
                      <a:pt x="926" y="1086"/>
                      <a:pt x="1067" y="882"/>
                      <a:pt x="1286" y="867"/>
                    </a:cubicBezTo>
                    <a:cubicBezTo>
                      <a:pt x="1299" y="865"/>
                      <a:pt x="1312" y="865"/>
                      <a:pt x="1326" y="865"/>
                    </a:cubicBezTo>
                    <a:cubicBezTo>
                      <a:pt x="1473" y="865"/>
                      <a:pt x="1633" y="945"/>
                      <a:pt x="1662" y="1117"/>
                    </a:cubicBezTo>
                    <a:cubicBezTo>
                      <a:pt x="1678" y="1180"/>
                      <a:pt x="1678" y="1227"/>
                      <a:pt x="1678" y="1258"/>
                    </a:cubicBezTo>
                    <a:lnTo>
                      <a:pt x="1537" y="1258"/>
                    </a:lnTo>
                    <a:cubicBezTo>
                      <a:pt x="1509" y="1253"/>
                      <a:pt x="1481" y="1250"/>
                      <a:pt x="1453" y="1250"/>
                    </a:cubicBezTo>
                    <a:cubicBezTo>
                      <a:pt x="1252" y="1250"/>
                      <a:pt x="1077" y="1396"/>
                      <a:pt x="1035" y="1603"/>
                    </a:cubicBezTo>
                    <a:cubicBezTo>
                      <a:pt x="988" y="1838"/>
                      <a:pt x="1145" y="2073"/>
                      <a:pt x="1380" y="2105"/>
                    </a:cubicBezTo>
                    <a:cubicBezTo>
                      <a:pt x="1419" y="2110"/>
                      <a:pt x="1505" y="2123"/>
                      <a:pt x="1615" y="2123"/>
                    </a:cubicBezTo>
                    <a:cubicBezTo>
                      <a:pt x="1820" y="2123"/>
                      <a:pt x="2107" y="2078"/>
                      <a:pt x="2321" y="1854"/>
                    </a:cubicBezTo>
                    <a:cubicBezTo>
                      <a:pt x="2462" y="1697"/>
                      <a:pt x="2618" y="1415"/>
                      <a:pt x="2509" y="929"/>
                    </a:cubicBezTo>
                    <a:cubicBezTo>
                      <a:pt x="2390" y="367"/>
                      <a:pt x="1895" y="0"/>
                      <a:pt x="13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1747825" y="2112825"/>
                <a:ext cx="102700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5767" extrusionOk="0">
                    <a:moveTo>
                      <a:pt x="2996" y="0"/>
                    </a:moveTo>
                    <a:cubicBezTo>
                      <a:pt x="2643" y="0"/>
                      <a:pt x="2134" y="66"/>
                      <a:pt x="1741" y="390"/>
                    </a:cubicBezTo>
                    <a:cubicBezTo>
                      <a:pt x="1506" y="594"/>
                      <a:pt x="1223" y="954"/>
                      <a:pt x="1223" y="1597"/>
                    </a:cubicBezTo>
                    <a:cubicBezTo>
                      <a:pt x="1223" y="2741"/>
                      <a:pt x="518" y="3133"/>
                      <a:pt x="487" y="3148"/>
                    </a:cubicBezTo>
                    <a:lnTo>
                      <a:pt x="330" y="3227"/>
                    </a:lnTo>
                    <a:lnTo>
                      <a:pt x="267" y="3399"/>
                    </a:lnTo>
                    <a:cubicBezTo>
                      <a:pt x="267" y="3431"/>
                      <a:pt x="1" y="4261"/>
                      <a:pt x="549" y="4951"/>
                    </a:cubicBezTo>
                    <a:cubicBezTo>
                      <a:pt x="973" y="5484"/>
                      <a:pt x="1756" y="5766"/>
                      <a:pt x="2869" y="5766"/>
                    </a:cubicBezTo>
                    <a:cubicBezTo>
                      <a:pt x="3120" y="5766"/>
                      <a:pt x="3402" y="5750"/>
                      <a:pt x="3700" y="5719"/>
                    </a:cubicBezTo>
                    <a:cubicBezTo>
                      <a:pt x="3935" y="5688"/>
                      <a:pt x="4108" y="5484"/>
                      <a:pt x="4092" y="5249"/>
                    </a:cubicBezTo>
                    <a:cubicBezTo>
                      <a:pt x="4063" y="5018"/>
                      <a:pt x="3875" y="4853"/>
                      <a:pt x="3661" y="4853"/>
                    </a:cubicBezTo>
                    <a:cubicBezTo>
                      <a:pt x="3643" y="4853"/>
                      <a:pt x="3625" y="4855"/>
                      <a:pt x="3606" y="4857"/>
                    </a:cubicBezTo>
                    <a:cubicBezTo>
                      <a:pt x="3344" y="4881"/>
                      <a:pt x="3099" y="4893"/>
                      <a:pt x="2872" y="4893"/>
                    </a:cubicBezTo>
                    <a:cubicBezTo>
                      <a:pt x="2056" y="4893"/>
                      <a:pt x="1481" y="4737"/>
                      <a:pt x="1223" y="4418"/>
                    </a:cubicBezTo>
                    <a:cubicBezTo>
                      <a:pt x="1051" y="4199"/>
                      <a:pt x="1051" y="3948"/>
                      <a:pt x="1067" y="3791"/>
                    </a:cubicBezTo>
                    <a:cubicBezTo>
                      <a:pt x="1412" y="3540"/>
                      <a:pt x="2101" y="2898"/>
                      <a:pt x="2101" y="1597"/>
                    </a:cubicBezTo>
                    <a:cubicBezTo>
                      <a:pt x="2101" y="1346"/>
                      <a:pt x="2164" y="1174"/>
                      <a:pt x="2289" y="1064"/>
                    </a:cubicBezTo>
                    <a:cubicBezTo>
                      <a:pt x="2487" y="899"/>
                      <a:pt x="2794" y="865"/>
                      <a:pt x="3018" y="865"/>
                    </a:cubicBezTo>
                    <a:cubicBezTo>
                      <a:pt x="3114" y="865"/>
                      <a:pt x="3194" y="871"/>
                      <a:pt x="3245" y="876"/>
                    </a:cubicBezTo>
                    <a:cubicBezTo>
                      <a:pt x="3274" y="881"/>
                      <a:pt x="3302" y="884"/>
                      <a:pt x="3330" y="884"/>
                    </a:cubicBezTo>
                    <a:cubicBezTo>
                      <a:pt x="3534" y="884"/>
                      <a:pt x="3719" y="738"/>
                      <a:pt x="3747" y="531"/>
                    </a:cubicBezTo>
                    <a:cubicBezTo>
                      <a:pt x="3794" y="296"/>
                      <a:pt x="3637" y="61"/>
                      <a:pt x="3402" y="29"/>
                    </a:cubicBezTo>
                    <a:cubicBezTo>
                      <a:pt x="3361" y="23"/>
                      <a:pt x="3207" y="0"/>
                      <a:pt x="29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1681225" y="2112700"/>
                <a:ext cx="74875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5991" extrusionOk="0">
                    <a:moveTo>
                      <a:pt x="731" y="0"/>
                    </a:moveTo>
                    <a:cubicBezTo>
                      <a:pt x="675" y="0"/>
                      <a:pt x="618" y="11"/>
                      <a:pt x="565" y="34"/>
                    </a:cubicBezTo>
                    <a:cubicBezTo>
                      <a:pt x="345" y="128"/>
                      <a:pt x="251" y="379"/>
                      <a:pt x="329" y="599"/>
                    </a:cubicBezTo>
                    <a:cubicBezTo>
                      <a:pt x="547" y="1102"/>
                      <a:pt x="824" y="1641"/>
                      <a:pt x="1232" y="1641"/>
                    </a:cubicBezTo>
                    <a:cubicBezTo>
                      <a:pt x="1294" y="1641"/>
                      <a:pt x="1358" y="1629"/>
                      <a:pt x="1427" y="1602"/>
                    </a:cubicBezTo>
                    <a:cubicBezTo>
                      <a:pt x="1458" y="1602"/>
                      <a:pt x="1489" y="1586"/>
                      <a:pt x="1536" y="1570"/>
                    </a:cubicBezTo>
                    <a:cubicBezTo>
                      <a:pt x="1787" y="1445"/>
                      <a:pt x="1944" y="1398"/>
                      <a:pt x="2069" y="1367"/>
                    </a:cubicBezTo>
                    <a:lnTo>
                      <a:pt x="2069" y="1367"/>
                    </a:lnTo>
                    <a:cubicBezTo>
                      <a:pt x="1991" y="1774"/>
                      <a:pt x="1771" y="2574"/>
                      <a:pt x="1192" y="2746"/>
                    </a:cubicBezTo>
                    <a:cubicBezTo>
                      <a:pt x="455" y="2965"/>
                      <a:pt x="518" y="3765"/>
                      <a:pt x="549" y="4360"/>
                    </a:cubicBezTo>
                    <a:cubicBezTo>
                      <a:pt x="565" y="4596"/>
                      <a:pt x="596" y="5034"/>
                      <a:pt x="533" y="5113"/>
                    </a:cubicBezTo>
                    <a:cubicBezTo>
                      <a:pt x="518" y="5113"/>
                      <a:pt x="486" y="5128"/>
                      <a:pt x="439" y="5128"/>
                    </a:cubicBezTo>
                    <a:cubicBezTo>
                      <a:pt x="204" y="5128"/>
                      <a:pt x="16" y="5317"/>
                      <a:pt x="16" y="5552"/>
                    </a:cubicBezTo>
                    <a:cubicBezTo>
                      <a:pt x="0" y="5787"/>
                      <a:pt x="204" y="5991"/>
                      <a:pt x="439" y="5991"/>
                    </a:cubicBezTo>
                    <a:lnTo>
                      <a:pt x="455" y="5991"/>
                    </a:lnTo>
                    <a:cubicBezTo>
                      <a:pt x="815" y="5991"/>
                      <a:pt x="1035" y="5849"/>
                      <a:pt x="1144" y="5708"/>
                    </a:cubicBezTo>
                    <a:cubicBezTo>
                      <a:pt x="1489" y="5364"/>
                      <a:pt x="1442" y="4831"/>
                      <a:pt x="1411" y="4298"/>
                    </a:cubicBezTo>
                    <a:cubicBezTo>
                      <a:pt x="1395" y="4078"/>
                      <a:pt x="1380" y="3655"/>
                      <a:pt x="1427" y="3577"/>
                    </a:cubicBezTo>
                    <a:cubicBezTo>
                      <a:pt x="2649" y="3232"/>
                      <a:pt x="2900" y="1711"/>
                      <a:pt x="2947" y="1257"/>
                    </a:cubicBezTo>
                    <a:cubicBezTo>
                      <a:pt x="2994" y="881"/>
                      <a:pt x="2806" y="677"/>
                      <a:pt x="2696" y="599"/>
                    </a:cubicBezTo>
                    <a:cubicBezTo>
                      <a:pt x="2559" y="503"/>
                      <a:pt x="2401" y="464"/>
                      <a:pt x="2231" y="464"/>
                    </a:cubicBezTo>
                    <a:cubicBezTo>
                      <a:pt x="1956" y="464"/>
                      <a:pt x="1649" y="566"/>
                      <a:pt x="1348" y="693"/>
                    </a:cubicBezTo>
                    <a:cubicBezTo>
                      <a:pt x="1286" y="583"/>
                      <a:pt x="1207" y="426"/>
                      <a:pt x="1144" y="269"/>
                    </a:cubicBezTo>
                    <a:cubicBezTo>
                      <a:pt x="1073" y="104"/>
                      <a:pt x="904" y="0"/>
                      <a:pt x="7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1709050" y="2245575"/>
                <a:ext cx="94850" cy="47475"/>
              </a:xfrm>
              <a:custGeom>
                <a:avLst/>
                <a:gdLst/>
                <a:ahLst/>
                <a:cxnLst/>
                <a:rect l="l" t="t" r="r" b="b"/>
                <a:pathLst>
                  <a:path w="3794" h="1899" extrusionOk="0">
                    <a:moveTo>
                      <a:pt x="1846" y="1"/>
                    </a:moveTo>
                    <a:cubicBezTo>
                      <a:pt x="869" y="1"/>
                      <a:pt x="172" y="880"/>
                      <a:pt x="141" y="911"/>
                    </a:cubicBezTo>
                    <a:cubicBezTo>
                      <a:pt x="0" y="1099"/>
                      <a:pt x="31" y="1381"/>
                      <a:pt x="220" y="1522"/>
                    </a:cubicBezTo>
                    <a:cubicBezTo>
                      <a:pt x="297" y="1586"/>
                      <a:pt x="390" y="1616"/>
                      <a:pt x="483" y="1616"/>
                    </a:cubicBezTo>
                    <a:cubicBezTo>
                      <a:pt x="616" y="1616"/>
                      <a:pt x="748" y="1554"/>
                      <a:pt x="831" y="1444"/>
                    </a:cubicBezTo>
                    <a:cubicBezTo>
                      <a:pt x="831" y="1444"/>
                      <a:pt x="1277" y="878"/>
                      <a:pt x="1822" y="878"/>
                    </a:cubicBezTo>
                    <a:cubicBezTo>
                      <a:pt x="1836" y="878"/>
                      <a:pt x="1851" y="879"/>
                      <a:pt x="1865" y="879"/>
                    </a:cubicBezTo>
                    <a:cubicBezTo>
                      <a:pt x="2226" y="895"/>
                      <a:pt x="2586" y="1161"/>
                      <a:pt x="2931" y="1694"/>
                    </a:cubicBezTo>
                    <a:cubicBezTo>
                      <a:pt x="3025" y="1820"/>
                      <a:pt x="3166" y="1898"/>
                      <a:pt x="3307" y="1898"/>
                    </a:cubicBezTo>
                    <a:cubicBezTo>
                      <a:pt x="3386" y="1898"/>
                      <a:pt x="3464" y="1867"/>
                      <a:pt x="3543" y="1820"/>
                    </a:cubicBezTo>
                    <a:cubicBezTo>
                      <a:pt x="3731" y="1694"/>
                      <a:pt x="3793" y="1428"/>
                      <a:pt x="3668" y="1224"/>
                    </a:cubicBezTo>
                    <a:cubicBezTo>
                      <a:pt x="3151" y="440"/>
                      <a:pt x="2555" y="33"/>
                      <a:pt x="1897" y="2"/>
                    </a:cubicBezTo>
                    <a:cubicBezTo>
                      <a:pt x="1880" y="1"/>
                      <a:pt x="1863" y="1"/>
                      <a:pt x="1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F011E6-6A2C-999D-7AD4-A96A7D67D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07" y="265350"/>
            <a:ext cx="3244595" cy="20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9EFC97-54D6-223B-3B55-91F410D9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71" y="2621544"/>
            <a:ext cx="3266370" cy="20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4"/>
          <p:cNvSpPr txBox="1">
            <a:spLocks noGrp="1"/>
          </p:cNvSpPr>
          <p:nvPr>
            <p:ph type="subTitle" idx="2"/>
          </p:nvPr>
        </p:nvSpPr>
        <p:spPr>
          <a:xfrm>
            <a:off x="720000" y="823104"/>
            <a:ext cx="7547700" cy="1028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Важность интеллектуальных технологий в туризме: С быстрым развитием информационно-коммуникационных технологий </a:t>
            </a:r>
            <a:r>
              <a:rPr lang="ru-RU" sz="1400" b="1" dirty="0"/>
              <a:t>(ИКТ) </a:t>
            </a:r>
            <a:r>
              <a:rPr lang="ru-RU" sz="1400" dirty="0"/>
              <a:t>интеллектуальные технологии получили преобладающий интерес в индустрии туризма . Концепция </a:t>
            </a:r>
            <a:r>
              <a:rPr lang="en-US" sz="1400" b="1" dirty="0"/>
              <a:t>S</a:t>
            </a:r>
            <a:r>
              <a:rPr lang="ru-RU" sz="1400" b="1" dirty="0" err="1"/>
              <a:t>mart</a:t>
            </a:r>
            <a:r>
              <a:rPr lang="ru-RU" sz="1400" b="1" dirty="0"/>
              <a:t> </a:t>
            </a:r>
            <a:r>
              <a:rPr lang="ru-RU" sz="1400" dirty="0"/>
              <a:t>применяется в туризме, потому что города и направления становятся все более умными</a:t>
            </a:r>
            <a:r>
              <a:rPr lang="en-US" sz="1400" dirty="0"/>
              <a:t>. </a:t>
            </a:r>
            <a:r>
              <a:rPr lang="ru-RU" sz="1400" dirty="0"/>
              <a:t> </a:t>
            </a:r>
            <a:endParaRPr sz="1400" dirty="0"/>
          </a:p>
        </p:txBody>
      </p:sp>
      <p:sp>
        <p:nvSpPr>
          <p:cNvPr id="638" name="Google Shape;638;p34"/>
          <p:cNvSpPr txBox="1">
            <a:spLocks noGrp="1"/>
          </p:cNvSpPr>
          <p:nvPr>
            <p:ph type="title"/>
          </p:nvPr>
        </p:nvSpPr>
        <p:spPr>
          <a:xfrm>
            <a:off x="264750" y="226979"/>
            <a:ext cx="861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Важность интеллектуальных технологий в туризме</a:t>
            </a:r>
            <a:endParaRPr sz="2800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06F9855-CEF3-0F2D-2CBE-1728054A551F}"/>
              </a:ext>
            </a:extLst>
          </p:cNvPr>
          <p:cNvSpPr/>
          <p:nvPr/>
        </p:nvSpPr>
        <p:spPr>
          <a:xfrm>
            <a:off x="512400" y="2294715"/>
            <a:ext cx="8119200" cy="23996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634;p34">
            <a:extLst>
              <a:ext uri="{FF2B5EF4-FFF2-40B4-BE49-F238E27FC236}">
                <a16:creationId xmlns:a16="http://schemas.microsoft.com/office/drawing/2014/main" id="{92B564E8-D293-49D6-9136-F0842F1E0D8F}"/>
              </a:ext>
            </a:extLst>
          </p:cNvPr>
          <p:cNvSpPr txBox="1">
            <a:spLocks/>
          </p:cNvSpPr>
          <p:nvPr/>
        </p:nvSpPr>
        <p:spPr>
          <a:xfrm>
            <a:off x="512400" y="2312633"/>
            <a:ext cx="81192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/>
            <a:r>
              <a:rPr lang="ru-RU" sz="1400" dirty="0"/>
              <a:t>Последние тенденции в индустрии туризма и гостеприимства в 21 веке показали, что новые технологии, такие как интеллектуальные и цифровые технологии, считаются основными мотиваторами для путешественников при выборе туристических направлений. Исследование показало, что </a:t>
            </a:r>
            <a:r>
              <a:rPr lang="ru-RU" sz="1400" b="1" dirty="0"/>
              <a:t>75%</a:t>
            </a:r>
            <a:r>
              <a:rPr lang="ru-RU" sz="1400" dirty="0"/>
              <a:t> путешественников планируют свои поездки через Интернет, в то время как </a:t>
            </a:r>
            <a:r>
              <a:rPr lang="ru-RU" sz="1400" b="1" dirty="0"/>
              <a:t>13%</a:t>
            </a:r>
            <a:r>
              <a:rPr lang="ru-RU" sz="1400" dirty="0"/>
              <a:t> по-прежнему используют туристические агентства для их подготовки . Кроме того, </a:t>
            </a:r>
            <a:r>
              <a:rPr lang="ru-RU" sz="1400" b="1" dirty="0"/>
              <a:t>85% </a:t>
            </a:r>
            <a:r>
              <a:rPr lang="ru-RU" sz="1400" dirty="0"/>
              <a:t>путешественников используют свои смартфоны при пересадках и поездках, </a:t>
            </a:r>
            <a:r>
              <a:rPr lang="ru-RU" sz="1400" b="1" dirty="0"/>
              <a:t>97%</a:t>
            </a:r>
            <a:r>
              <a:rPr lang="en-US" sz="1400" b="1" dirty="0"/>
              <a:t> </a:t>
            </a:r>
            <a:r>
              <a:rPr lang="ru-RU" sz="1400" b="1" dirty="0"/>
              <a:t>Поколение </a:t>
            </a:r>
            <a:r>
              <a:rPr lang="en-US" sz="1400" b="1" dirty="0"/>
              <a:t>Y</a:t>
            </a:r>
            <a:r>
              <a:rPr lang="ru-RU" sz="1400" dirty="0"/>
              <a:t> делятся фотографиями своих поездок в социальных сетях, также </a:t>
            </a:r>
            <a:r>
              <a:rPr lang="ru-RU" sz="1400" b="1" dirty="0"/>
              <a:t>1,50 миллиона </a:t>
            </a:r>
            <a:r>
              <a:rPr lang="ru-RU" sz="1400" dirty="0"/>
              <a:t>пользователей подключаются к </a:t>
            </a:r>
            <a:r>
              <a:rPr lang="ru-RU" sz="1400" b="1" dirty="0" err="1"/>
              <a:t>TripAdviso</a:t>
            </a:r>
            <a:r>
              <a:rPr lang="en-US" sz="1400" b="1" dirty="0"/>
              <a:t>r</a:t>
            </a:r>
            <a:r>
              <a:rPr lang="ru-RU" sz="1400" dirty="0"/>
              <a:t>, чтобы сообщить о своем решении, основанном на мнениях других пользователей. Таким образом, интеллектуальные технологии могут повлиять на управление, маркетинг и предложение всех этапов поездок.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BB6607A-84D3-724E-DD31-C094D6645EE6}"/>
              </a:ext>
            </a:extLst>
          </p:cNvPr>
          <p:cNvCxnSpPr>
            <a:cxnSpLocks/>
          </p:cNvCxnSpPr>
          <p:nvPr/>
        </p:nvCxnSpPr>
        <p:spPr>
          <a:xfrm>
            <a:off x="4493850" y="1780433"/>
            <a:ext cx="0" cy="408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8" name="Picture 10">
            <a:extLst>
              <a:ext uri="{FF2B5EF4-FFF2-40B4-BE49-F238E27FC236}">
                <a16:creationId xmlns:a16="http://schemas.microsoft.com/office/drawing/2014/main" id="{860BC292-D7E6-89CB-32AB-996E5B14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93" y="4091429"/>
            <a:ext cx="1569014" cy="10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A6F3EDB-2A3B-4E64-84C0-9A3A0A8C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" y="1780433"/>
            <a:ext cx="1028564" cy="10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53261EC-C4B1-5FFC-8274-5A04CE19B002}"/>
              </a:ext>
            </a:extLst>
          </p:cNvPr>
          <p:cNvSpPr/>
          <p:nvPr/>
        </p:nvSpPr>
        <p:spPr>
          <a:xfrm>
            <a:off x="32670" y="527396"/>
            <a:ext cx="3399790" cy="22277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Google Shape;622;p33"/>
          <p:cNvSpPr txBox="1">
            <a:spLocks noGrp="1"/>
          </p:cNvSpPr>
          <p:nvPr>
            <p:ph type="subTitle" idx="5"/>
          </p:nvPr>
        </p:nvSpPr>
        <p:spPr>
          <a:xfrm>
            <a:off x="3368983" y="2935659"/>
            <a:ext cx="2619813" cy="4109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Важность интеллектуальных технологий</a:t>
            </a:r>
            <a:endParaRPr lang="en-US"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 в туризме</a:t>
            </a:r>
            <a:endParaRPr sz="2400" b="1" dirty="0"/>
          </a:p>
        </p:txBody>
      </p:sp>
      <p:sp>
        <p:nvSpPr>
          <p:cNvPr id="626" name="Google Shape;626;p33"/>
          <p:cNvSpPr txBox="1">
            <a:spLocks noGrp="1"/>
          </p:cNvSpPr>
          <p:nvPr>
            <p:ph type="subTitle" idx="3"/>
          </p:nvPr>
        </p:nvSpPr>
        <p:spPr>
          <a:xfrm>
            <a:off x="98037" y="536166"/>
            <a:ext cx="3399790" cy="216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2. </a:t>
            </a:r>
            <a:r>
              <a:rPr lang="ru-RU" b="1" dirty="0"/>
              <a:t>Маркетинг туристических</a:t>
            </a:r>
            <a:r>
              <a:rPr lang="en-US" b="1" dirty="0"/>
              <a:t> </a:t>
            </a:r>
            <a:r>
              <a:rPr lang="ru-RU" b="1" dirty="0"/>
              <a:t>направлений посредством: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en-US" dirty="0"/>
              <a:t>-</a:t>
            </a:r>
            <a:r>
              <a:rPr lang="ru-RU" dirty="0"/>
              <a:t>Предлагая наилучший пользовательский</a:t>
            </a:r>
            <a:r>
              <a:rPr lang="en-US" dirty="0"/>
              <a:t> </a:t>
            </a:r>
            <a:r>
              <a:rPr lang="ru-RU" dirty="0"/>
              <a:t>опыт в пределах</a:t>
            </a:r>
            <a:r>
              <a:rPr lang="en-US" dirty="0"/>
              <a:t> </a:t>
            </a:r>
            <a:r>
              <a:rPr lang="ru-RU" dirty="0"/>
              <a:t>пункта назначения.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- Оцифровка услуги видов деятельности пункте назначения для различных</a:t>
            </a:r>
            <a:r>
              <a:rPr lang="en-US" dirty="0"/>
              <a:t> </a:t>
            </a:r>
            <a:r>
              <a:rPr lang="ru-RU" dirty="0"/>
              <a:t>типов посетителей.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ru-RU" dirty="0"/>
              <a:t>Налаживание быстрой эффективной</a:t>
            </a:r>
            <a:r>
              <a:rPr lang="en-US" dirty="0"/>
              <a:t> </a:t>
            </a:r>
            <a:r>
              <a:rPr lang="ru-RU" dirty="0"/>
              <a:t>коммуникации с</a:t>
            </a:r>
            <a:r>
              <a:rPr lang="en-US" dirty="0"/>
              <a:t> </a:t>
            </a:r>
            <a:r>
              <a:rPr lang="ru-RU" dirty="0"/>
              <a:t>посетителями.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ru-RU" dirty="0"/>
              <a:t>Содействие</a:t>
            </a:r>
            <a:r>
              <a:rPr lang="en-US" dirty="0"/>
              <a:t> </a:t>
            </a:r>
            <a:r>
              <a:rPr lang="ru-RU" dirty="0"/>
              <a:t>туристическому предложению по</a:t>
            </a:r>
            <a:r>
              <a:rPr lang="en-US" dirty="0"/>
              <a:t> </a:t>
            </a:r>
            <a:r>
              <a:rPr lang="ru-RU" dirty="0"/>
              <a:t>различным каналам</a:t>
            </a:r>
            <a:endParaRPr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17F4DD-590B-6765-9C64-7FE244224C72}"/>
              </a:ext>
            </a:extLst>
          </p:cNvPr>
          <p:cNvSpPr/>
          <p:nvPr/>
        </p:nvSpPr>
        <p:spPr>
          <a:xfrm>
            <a:off x="3432459" y="1600097"/>
            <a:ext cx="2492862" cy="198126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AF2C581-203D-305A-5749-A51694E8D12A}"/>
              </a:ext>
            </a:extLst>
          </p:cNvPr>
          <p:cNvSpPr/>
          <p:nvPr/>
        </p:nvSpPr>
        <p:spPr>
          <a:xfrm>
            <a:off x="32670" y="3048332"/>
            <a:ext cx="3399789" cy="16125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626;p33">
            <a:extLst>
              <a:ext uri="{FF2B5EF4-FFF2-40B4-BE49-F238E27FC236}">
                <a16:creationId xmlns:a16="http://schemas.microsoft.com/office/drawing/2014/main" id="{6296DB8F-A998-6016-B3E6-1CB872772997}"/>
              </a:ext>
            </a:extLst>
          </p:cNvPr>
          <p:cNvSpPr txBox="1">
            <a:spLocks/>
          </p:cNvSpPr>
          <p:nvPr/>
        </p:nvSpPr>
        <p:spPr>
          <a:xfrm>
            <a:off x="98037" y="3021396"/>
            <a:ext cx="3399790" cy="146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ru-RU" b="1" dirty="0"/>
              <a:t> </a:t>
            </a:r>
            <a:r>
              <a:rPr lang="en-US" b="1" dirty="0"/>
              <a:t>1. </a:t>
            </a:r>
            <a:r>
              <a:rPr lang="ru-RU" b="1" dirty="0"/>
              <a:t>Улучшение</a:t>
            </a:r>
            <a:r>
              <a:rPr lang="en-US" b="1" dirty="0"/>
              <a:t> </a:t>
            </a:r>
            <a:r>
              <a:rPr lang="ru-RU" b="1" dirty="0"/>
              <a:t>впечатлений</a:t>
            </a:r>
            <a:r>
              <a:rPr lang="en-US" b="1" dirty="0"/>
              <a:t> </a:t>
            </a:r>
            <a:r>
              <a:rPr lang="ru-RU" b="1" dirty="0"/>
              <a:t>путешественников:</a:t>
            </a:r>
            <a:endParaRPr lang="en-US" b="1" dirty="0"/>
          </a:p>
          <a:p>
            <a:pPr marL="0" indent="0"/>
            <a:r>
              <a:rPr lang="ru-RU" dirty="0"/>
              <a:t>- предлагая богатую информацию, основанные на местоположении и индивидуальные</a:t>
            </a:r>
            <a:r>
              <a:rPr lang="en-US" dirty="0"/>
              <a:t> </a:t>
            </a:r>
            <a:r>
              <a:rPr lang="ru-RU" dirty="0"/>
              <a:t>интерактивные сервисы.</a:t>
            </a:r>
            <a:endParaRPr lang="en-US" dirty="0"/>
          </a:p>
          <a:p>
            <a:pPr marL="0" indent="0"/>
            <a:r>
              <a:rPr lang="ru-RU" dirty="0"/>
              <a:t>- предложение продуктов и услуг, персонализированных для удовлетворения</a:t>
            </a:r>
            <a:r>
              <a:rPr lang="en-US" dirty="0"/>
              <a:t> </a:t>
            </a:r>
            <a:r>
              <a:rPr lang="ru-RU" dirty="0"/>
              <a:t>потребностей посетителей.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716A05E-2FFE-1C20-4980-B4A1737772DF}"/>
              </a:ext>
            </a:extLst>
          </p:cNvPr>
          <p:cNvSpPr/>
          <p:nvPr/>
        </p:nvSpPr>
        <p:spPr>
          <a:xfrm>
            <a:off x="4747932" y="554332"/>
            <a:ext cx="3717277" cy="9387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626;p33">
            <a:extLst>
              <a:ext uri="{FF2B5EF4-FFF2-40B4-BE49-F238E27FC236}">
                <a16:creationId xmlns:a16="http://schemas.microsoft.com/office/drawing/2014/main" id="{0292FAB3-49F3-B1B2-8E10-EE9C8FAFCF58}"/>
              </a:ext>
            </a:extLst>
          </p:cNvPr>
          <p:cNvSpPr txBox="1">
            <a:spLocks/>
          </p:cNvSpPr>
          <p:nvPr/>
        </p:nvSpPr>
        <p:spPr>
          <a:xfrm>
            <a:off x="4936576" y="527396"/>
            <a:ext cx="3594000" cy="912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b="1" dirty="0"/>
              <a:t>3. </a:t>
            </a:r>
            <a:r>
              <a:rPr lang="ru-RU" b="1" dirty="0"/>
              <a:t>Достижение</a:t>
            </a:r>
            <a:r>
              <a:rPr lang="en-US" b="1" dirty="0"/>
              <a:t> </a:t>
            </a:r>
            <a:r>
              <a:rPr lang="ru-RU" b="1" dirty="0"/>
              <a:t>конкурентных</a:t>
            </a:r>
            <a:r>
              <a:rPr lang="en-US" b="1" dirty="0"/>
              <a:t> </a:t>
            </a:r>
            <a:r>
              <a:rPr lang="ru-RU" b="1" dirty="0"/>
              <a:t>преимуществ для</a:t>
            </a:r>
            <a:r>
              <a:rPr lang="en-US" b="1" dirty="0"/>
              <a:t> </a:t>
            </a:r>
            <a:r>
              <a:rPr lang="ru-RU" b="1" dirty="0"/>
              <a:t>направлений за счет:</a:t>
            </a:r>
            <a:endParaRPr lang="en-US" b="1" dirty="0"/>
          </a:p>
          <a:p>
            <a:pPr marL="0" indent="0"/>
            <a:r>
              <a:rPr lang="ru-RU" dirty="0"/>
              <a:t>успех интеллектуального</a:t>
            </a:r>
            <a:r>
              <a:rPr lang="en-US" dirty="0"/>
              <a:t> </a:t>
            </a:r>
            <a:r>
              <a:rPr lang="ru-RU" dirty="0"/>
              <a:t>туризма в</a:t>
            </a:r>
            <a:r>
              <a:rPr lang="en-US" dirty="0"/>
              <a:t> </a:t>
            </a:r>
            <a:r>
              <a:rPr lang="ru-RU" dirty="0" err="1"/>
              <a:t>дестинациях</a:t>
            </a:r>
            <a:r>
              <a:rPr lang="ru-RU" dirty="0"/>
              <a:t>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716FD6B6-B97A-A266-2CDA-C7A4972B6AC5}"/>
              </a:ext>
            </a:extLst>
          </p:cNvPr>
          <p:cNvSpPr/>
          <p:nvPr/>
        </p:nvSpPr>
        <p:spPr>
          <a:xfrm>
            <a:off x="5580807" y="3228358"/>
            <a:ext cx="3434225" cy="15856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626;p33">
            <a:extLst>
              <a:ext uri="{FF2B5EF4-FFF2-40B4-BE49-F238E27FC236}">
                <a16:creationId xmlns:a16="http://schemas.microsoft.com/office/drawing/2014/main" id="{E6680AC1-0143-848E-8905-52CB98D2A4B5}"/>
              </a:ext>
            </a:extLst>
          </p:cNvPr>
          <p:cNvSpPr txBox="1">
            <a:spLocks/>
          </p:cNvSpPr>
          <p:nvPr/>
        </p:nvSpPr>
        <p:spPr>
          <a:xfrm>
            <a:off x="5646175" y="3206150"/>
            <a:ext cx="3368857" cy="149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ru-RU" b="1" dirty="0"/>
              <a:t> 5, Управление туристическим и</a:t>
            </a:r>
            <a:r>
              <a:rPr lang="en-US" b="1" dirty="0"/>
              <a:t> </a:t>
            </a:r>
            <a:r>
              <a:rPr lang="ru-RU" b="1" dirty="0"/>
              <a:t>гостиничным бизнесом в целях</a:t>
            </a:r>
            <a:r>
              <a:rPr lang="en-US" b="1" dirty="0"/>
              <a:t> </a:t>
            </a:r>
            <a:r>
              <a:rPr lang="ru-RU" b="1" dirty="0"/>
              <a:t>повышения конкурентоспособности</a:t>
            </a:r>
            <a:r>
              <a:rPr lang="ru-RU" dirty="0"/>
              <a:t>:</a:t>
            </a:r>
            <a:endParaRPr lang="en-US" dirty="0"/>
          </a:p>
          <a:p>
            <a:pPr marL="0" indent="0"/>
            <a:r>
              <a:rPr lang="ru-RU" dirty="0"/>
              <a:t>Улучшите</a:t>
            </a:r>
            <a:r>
              <a:rPr lang="en-US" dirty="0"/>
              <a:t>  </a:t>
            </a:r>
            <a:r>
              <a:rPr lang="ru-RU" dirty="0"/>
              <a:t>видимость онлайн-брендов.</a:t>
            </a:r>
          </a:p>
          <a:p>
            <a:pPr marL="0" indent="0"/>
            <a:r>
              <a:rPr lang="ru-RU" dirty="0"/>
              <a:t>Улучшите рост.</a:t>
            </a:r>
          </a:p>
          <a:p>
            <a:pPr marL="0" indent="0"/>
            <a:r>
              <a:rPr lang="ru-RU" dirty="0"/>
              <a:t>Улучшайте работу сетей.</a:t>
            </a:r>
          </a:p>
          <a:p>
            <a:pPr marL="0" indent="0"/>
            <a:r>
              <a:rPr lang="ru-RU" dirty="0"/>
              <a:t>Расширяйте международный охват.</a:t>
            </a:r>
          </a:p>
          <a:p>
            <a:pPr marL="0" indent="0"/>
            <a:r>
              <a:rPr lang="ru-RU" dirty="0"/>
              <a:t>Улучшите качество обслуживания</a:t>
            </a:r>
            <a:r>
              <a:rPr lang="ru-RU" b="1" dirty="0"/>
              <a:t>.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C623DAA-5547-DB70-61D2-C55E62124284}"/>
              </a:ext>
            </a:extLst>
          </p:cNvPr>
          <p:cNvSpPr/>
          <p:nvPr/>
        </p:nvSpPr>
        <p:spPr>
          <a:xfrm>
            <a:off x="6052271" y="1613903"/>
            <a:ext cx="3026361" cy="14983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626;p33">
            <a:extLst>
              <a:ext uri="{FF2B5EF4-FFF2-40B4-BE49-F238E27FC236}">
                <a16:creationId xmlns:a16="http://schemas.microsoft.com/office/drawing/2014/main" id="{99C4A9D5-FA3A-4D0A-AC96-B9C006232D16}"/>
              </a:ext>
            </a:extLst>
          </p:cNvPr>
          <p:cNvSpPr txBox="1">
            <a:spLocks/>
          </p:cNvSpPr>
          <p:nvPr/>
        </p:nvSpPr>
        <p:spPr>
          <a:xfrm>
            <a:off x="6148431" y="1547070"/>
            <a:ext cx="2995569" cy="149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ru-RU" b="1" dirty="0"/>
              <a:t>4, Помощь туристам в</a:t>
            </a:r>
            <a:r>
              <a:rPr lang="en-US" b="1" dirty="0"/>
              <a:t> </a:t>
            </a:r>
            <a:r>
              <a:rPr lang="ru-RU" b="1" dirty="0"/>
              <a:t>процессе принятия решений:</a:t>
            </a:r>
            <a:endParaRPr lang="en-US" b="1" dirty="0"/>
          </a:p>
          <a:p>
            <a:pPr marL="0" indent="0"/>
            <a:r>
              <a:rPr lang="ru-RU" dirty="0"/>
              <a:t>Предоставляя путешественникам возможность делиться</a:t>
            </a:r>
            <a:r>
              <a:rPr lang="en-US" dirty="0"/>
              <a:t> </a:t>
            </a:r>
            <a:r>
              <a:rPr lang="ru-RU" dirty="0"/>
              <a:t>своим опытом путешествий,</a:t>
            </a:r>
            <a:r>
              <a:rPr lang="en-US" dirty="0"/>
              <a:t> </a:t>
            </a:r>
            <a:r>
              <a:rPr lang="ru-RU" dirty="0"/>
              <a:t>пересматривать свои</a:t>
            </a:r>
            <a:r>
              <a:rPr lang="en-US" dirty="0"/>
              <a:t> </a:t>
            </a:r>
            <a:r>
              <a:rPr lang="ru-RU" dirty="0"/>
              <a:t>впечатления от путешествий, а также</a:t>
            </a:r>
            <a:r>
              <a:rPr lang="en-US" dirty="0"/>
              <a:t> </a:t>
            </a:r>
            <a:r>
              <a:rPr lang="ru-RU" dirty="0"/>
              <a:t>создавать свой имидж и</a:t>
            </a:r>
            <a:r>
              <a:rPr lang="en-US" dirty="0"/>
              <a:t> </a:t>
            </a:r>
            <a:r>
              <a:rPr lang="ru-RU" dirty="0"/>
              <a:t>статус продавцов социальных сетях.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"/>
          <p:cNvSpPr txBox="1">
            <a:spLocks noGrp="1"/>
          </p:cNvSpPr>
          <p:nvPr>
            <p:ph type="title"/>
          </p:nvPr>
        </p:nvSpPr>
        <p:spPr>
          <a:xfrm>
            <a:off x="720000" y="394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Несколько примеров из жизни </a:t>
            </a:r>
            <a:endParaRPr b="1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7B7032-7AE1-101B-E26C-D236473D4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71649"/>
              </p:ext>
            </p:extLst>
          </p:nvPr>
        </p:nvGraphicFramePr>
        <p:xfrm>
          <a:off x="336996" y="1274555"/>
          <a:ext cx="8721659" cy="3474720"/>
        </p:xfrm>
        <a:graphic>
          <a:graphicData uri="http://schemas.openxmlformats.org/drawingml/2006/table">
            <a:tbl>
              <a:tblPr firstRow="1" bandRow="1">
                <a:tableStyleId>{DD7E2D05-EBF4-4D8F-AF8B-22D36B779273}</a:tableStyleId>
              </a:tblPr>
              <a:tblGrid>
                <a:gridCol w="1378938">
                  <a:extLst>
                    <a:ext uri="{9D8B030D-6E8A-4147-A177-3AD203B41FA5}">
                      <a16:colId xmlns:a16="http://schemas.microsoft.com/office/drawing/2014/main" val="3430290224"/>
                    </a:ext>
                  </a:extLst>
                </a:gridCol>
                <a:gridCol w="1618693">
                  <a:extLst>
                    <a:ext uri="{9D8B030D-6E8A-4147-A177-3AD203B41FA5}">
                      <a16:colId xmlns:a16="http://schemas.microsoft.com/office/drawing/2014/main" val="1695995777"/>
                    </a:ext>
                  </a:extLst>
                </a:gridCol>
                <a:gridCol w="3269250">
                  <a:extLst>
                    <a:ext uri="{9D8B030D-6E8A-4147-A177-3AD203B41FA5}">
                      <a16:colId xmlns:a16="http://schemas.microsoft.com/office/drawing/2014/main" val="3883214739"/>
                    </a:ext>
                  </a:extLst>
                </a:gridCol>
                <a:gridCol w="2237708">
                  <a:extLst>
                    <a:ext uri="{9D8B030D-6E8A-4147-A177-3AD203B41FA5}">
                      <a16:colId xmlns:a16="http://schemas.microsoft.com/office/drawing/2014/main" val="850978827"/>
                    </a:ext>
                  </a:extLst>
                </a:gridCol>
                <a:gridCol w="217070">
                  <a:extLst>
                    <a:ext uri="{9D8B030D-6E8A-4147-A177-3AD203B41FA5}">
                      <a16:colId xmlns:a16="http://schemas.microsoft.com/office/drawing/2014/main" val="485538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Тип технологии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Примеры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Применение в туризме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Применение в сфере гостеприимства</a:t>
                      </a:r>
                      <a:endParaRPr lang="en-U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6632"/>
                  </a:ext>
                </a:extLst>
              </a:tr>
              <a:tr h="15087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(1)</a:t>
                      </a:r>
                    </a:p>
                    <a:p>
                      <a:pPr algn="ctr"/>
                      <a:r>
                        <a:rPr lang="ru-RU" sz="1200" b="1" dirty="0"/>
                        <a:t>носимая технология:</a:t>
                      </a:r>
                    </a:p>
                    <a:p>
                      <a:pPr algn="ctr"/>
                      <a:r>
                        <a:rPr lang="ru-RU" sz="1200" dirty="0"/>
                        <a:t>Это технология, которую пользователь размещает на теле без помощи рук, должна содержать беспроводное подключение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Smart</a:t>
                      </a:r>
                      <a:r>
                        <a:rPr lang="ru-RU" sz="1200" b="1" dirty="0"/>
                        <a:t> Часы</a:t>
                      </a:r>
                      <a:endParaRPr lang="en-US" sz="1200" b="1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Путешественники с устройствами могут интегрировать приложение для управления маршрутом путешествия, которое позволяет им нажимать на уведомление на часах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Используется в отелях (</a:t>
                      </a:r>
                      <a:r>
                        <a:rPr lang="ru-RU" sz="1200" dirty="0" err="1"/>
                        <a:t>Alessandra</a:t>
                      </a:r>
                      <a:r>
                        <a:rPr lang="ru-RU" sz="1200" dirty="0"/>
                        <a:t> Hotels в Хьюстоне, США) путем выдачи смарт-часов своим сотрудникам в сочетании с программным обеспечением для управления задачами, чтобы повысить скорость обслуживания, отвечая на его сообщения улучшая общение с гостями и эффективность, вместо того, чтобы просить гостя позвонить с запросом оператору-человеку для ожидания обслуживания.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90994"/>
                  </a:ext>
                </a:extLst>
              </a:tr>
              <a:tr h="150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Браслет на запястьях</a:t>
                      </a:r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Путешественники также могут получать оповещения о рейсах в режиме реального времени, смене выхода на посадку и другую инф </a:t>
                      </a:r>
                      <a:r>
                        <a:rPr lang="ru-RU" sz="1200" dirty="0" err="1">
                          <a:solidFill>
                            <a:sysClr val="windowText" lastClr="000000"/>
                          </a:solidFill>
                        </a:rPr>
                        <a:t>ормацию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 на своих запястьях с помощью приложения </a:t>
                      </a:r>
                      <a:r>
                        <a:rPr lang="ru-RU" sz="1200" b="1" dirty="0" err="1">
                          <a:solidFill>
                            <a:sysClr val="windowText" lastClr="000000"/>
                          </a:solidFill>
                        </a:rPr>
                        <a:t>Trip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ysClr val="windowText" lastClr="000000"/>
                          </a:solidFill>
                        </a:rPr>
                        <a:t>case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, используемого в аэропортах и туристических агентствах, таких как Sabre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558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"/>
          <p:cNvSpPr txBox="1">
            <a:spLocks noGrp="1"/>
          </p:cNvSpPr>
          <p:nvPr>
            <p:ph type="title"/>
          </p:nvPr>
        </p:nvSpPr>
        <p:spPr>
          <a:xfrm>
            <a:off x="444500" y="11684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Несколько примеров из жизни </a:t>
            </a:r>
            <a:endParaRPr b="1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7B7032-7AE1-101B-E26C-D236473D4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96311"/>
              </p:ext>
            </p:extLst>
          </p:nvPr>
        </p:nvGraphicFramePr>
        <p:xfrm>
          <a:off x="444500" y="787400"/>
          <a:ext cx="8699499" cy="4023360"/>
        </p:xfrm>
        <a:graphic>
          <a:graphicData uri="http://schemas.openxmlformats.org/drawingml/2006/table">
            <a:tbl>
              <a:tblPr firstRow="1" bandRow="1">
                <a:tableStyleId>{DD7E2D05-EBF4-4D8F-AF8B-22D36B779273}</a:tableStyleId>
              </a:tblPr>
              <a:tblGrid>
                <a:gridCol w="1356778">
                  <a:extLst>
                    <a:ext uri="{9D8B030D-6E8A-4147-A177-3AD203B41FA5}">
                      <a16:colId xmlns:a16="http://schemas.microsoft.com/office/drawing/2014/main" val="3430290224"/>
                    </a:ext>
                  </a:extLst>
                </a:gridCol>
                <a:gridCol w="1618693">
                  <a:extLst>
                    <a:ext uri="{9D8B030D-6E8A-4147-A177-3AD203B41FA5}">
                      <a16:colId xmlns:a16="http://schemas.microsoft.com/office/drawing/2014/main" val="1695995777"/>
                    </a:ext>
                  </a:extLst>
                </a:gridCol>
                <a:gridCol w="2790329">
                  <a:extLst>
                    <a:ext uri="{9D8B030D-6E8A-4147-A177-3AD203B41FA5}">
                      <a16:colId xmlns:a16="http://schemas.microsoft.com/office/drawing/2014/main" val="3883214739"/>
                    </a:ext>
                  </a:extLst>
                </a:gridCol>
                <a:gridCol w="2725419">
                  <a:extLst>
                    <a:ext uri="{9D8B030D-6E8A-4147-A177-3AD203B41FA5}">
                      <a16:colId xmlns:a16="http://schemas.microsoft.com/office/drawing/2014/main" val="8509788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85538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Тип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Примеры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Применение в туризме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Применение в сфере гостеприимства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6632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Платформы социальных сетей- </a:t>
                      </a:r>
                      <a:r>
                        <a:rPr lang="ru-RU" sz="1200" b="0" dirty="0"/>
                        <a:t>интерактивные компьютерные технологии, которые облегчают создание или обмен информацией, идеями и другими формами самовыражения через виртуальные сообщества и сети.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Instagram</a:t>
                      </a:r>
                      <a:endParaRPr lang="ru-RU" sz="1200" dirty="0"/>
                    </a:p>
                    <a:p>
                      <a:pPr algn="ctr"/>
                      <a:r>
                        <a:rPr lang="en-US" sz="1200" dirty="0"/>
                        <a:t>Facebook </a:t>
                      </a:r>
                      <a:endParaRPr lang="ru-RU" sz="1200" dirty="0"/>
                    </a:p>
                    <a:p>
                      <a:pPr algn="ctr"/>
                      <a:r>
                        <a:rPr lang="en-US" sz="1200" dirty="0"/>
                        <a:t>Blogs </a:t>
                      </a:r>
                      <a:endParaRPr lang="ru-RU" sz="1200" dirty="0"/>
                    </a:p>
                    <a:p>
                      <a:pPr algn="ctr"/>
                      <a:r>
                        <a:rPr lang="en-US" sz="1200" dirty="0"/>
                        <a:t> Tik Tok</a:t>
                      </a:r>
                      <a:endParaRPr lang="ru-RU" sz="1200" dirty="0"/>
                    </a:p>
                    <a:p>
                      <a:pPr algn="ctr"/>
                      <a:r>
                        <a:rPr lang="en-US" sz="1200" dirty="0"/>
                        <a:t>YouTube </a:t>
                      </a:r>
                      <a:endParaRPr lang="ru-RU" sz="1200" dirty="0"/>
                    </a:p>
                    <a:p>
                      <a:pPr algn="ctr"/>
                      <a:r>
                        <a:rPr lang="en-US" sz="1200" dirty="0"/>
                        <a:t>Twitter</a:t>
                      </a:r>
                      <a:endParaRPr lang="en-US" sz="1200" b="1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Многие агентства перешли от личного общения к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онлайн-взаимодействию, чтобы увеличить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количество обратных онлайн-бронирований.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 Используя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их для обмена видео,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впечатлениями и фотографиями путешественников с более широкой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аудиторией, чем когда-либо прежде, Instagram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мог бы улучшить продвижение и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маркетинг туристических направлений. 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Многие отели и курорты прибегли к проведению социальных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кампаний, чтобы обеспечить кредитоспособность своих гостей </a:t>
                      </a:r>
                      <a:r>
                        <a:rPr lang="ru-RU" sz="1200" b="1" dirty="0"/>
                        <a:t>Отели </a:t>
                      </a:r>
                      <a:r>
                        <a:rPr lang="ru-RU" sz="1200" b="1" dirty="0" err="1"/>
                        <a:t>Kimpton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dirty="0"/>
                        <a:t>использовали фотографии гостей, помечали их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 err="1"/>
                        <a:t>хэштегом</a:t>
                      </a:r>
                      <a:r>
                        <a:rPr lang="ru-RU" sz="1200" dirty="0"/>
                        <a:t>, публиковали положительные отзывы и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делились брендами гостиничного бизнеса, чтобы повысить узнаваемость бренда качество, демонстрация и мероприятия для более широкого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круга людей</a:t>
                      </a:r>
                      <a:r>
                        <a:rPr lang="en-US" sz="1200" dirty="0"/>
                        <a:t> </a:t>
                      </a:r>
                      <a:r>
                        <a:rPr lang="ru-RU" sz="1200" dirty="0"/>
                        <a:t>.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9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20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"/>
          <p:cNvSpPr txBox="1">
            <a:spLocks noGrp="1"/>
          </p:cNvSpPr>
          <p:nvPr>
            <p:ph type="title"/>
          </p:nvPr>
        </p:nvSpPr>
        <p:spPr>
          <a:xfrm>
            <a:off x="720000" y="394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Несколько примеров из жизни </a:t>
            </a:r>
            <a:endParaRPr b="1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7B7032-7AE1-101B-E26C-D236473D4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82367"/>
              </p:ext>
            </p:extLst>
          </p:nvPr>
        </p:nvGraphicFramePr>
        <p:xfrm>
          <a:off x="444500" y="1066800"/>
          <a:ext cx="8699499" cy="3474720"/>
        </p:xfrm>
        <a:graphic>
          <a:graphicData uri="http://schemas.openxmlformats.org/drawingml/2006/table">
            <a:tbl>
              <a:tblPr firstRow="1" bandRow="1">
                <a:tableStyleId>{DD7E2D05-EBF4-4D8F-AF8B-22D36B779273}</a:tableStyleId>
              </a:tblPr>
              <a:tblGrid>
                <a:gridCol w="1356778">
                  <a:extLst>
                    <a:ext uri="{9D8B030D-6E8A-4147-A177-3AD203B41FA5}">
                      <a16:colId xmlns:a16="http://schemas.microsoft.com/office/drawing/2014/main" val="3430290224"/>
                    </a:ext>
                  </a:extLst>
                </a:gridCol>
                <a:gridCol w="1618693">
                  <a:extLst>
                    <a:ext uri="{9D8B030D-6E8A-4147-A177-3AD203B41FA5}">
                      <a16:colId xmlns:a16="http://schemas.microsoft.com/office/drawing/2014/main" val="1695995777"/>
                    </a:ext>
                  </a:extLst>
                </a:gridCol>
                <a:gridCol w="2790329">
                  <a:extLst>
                    <a:ext uri="{9D8B030D-6E8A-4147-A177-3AD203B41FA5}">
                      <a16:colId xmlns:a16="http://schemas.microsoft.com/office/drawing/2014/main" val="3883214739"/>
                    </a:ext>
                  </a:extLst>
                </a:gridCol>
                <a:gridCol w="2725419">
                  <a:extLst>
                    <a:ext uri="{9D8B030D-6E8A-4147-A177-3AD203B41FA5}">
                      <a16:colId xmlns:a16="http://schemas.microsoft.com/office/drawing/2014/main" val="8509788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85538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Тип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Применение в туризме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Применение в сфере гостеприимства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6632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(2)</a:t>
                      </a:r>
                      <a:endParaRPr lang="en-US" sz="1200" b="1" dirty="0"/>
                    </a:p>
                    <a:p>
                      <a:pPr algn="ctr"/>
                      <a:r>
                        <a:rPr lang="ru-RU" sz="1200" b="1" dirty="0"/>
                        <a:t>Интернет вещей (</a:t>
                      </a:r>
                      <a:r>
                        <a:rPr lang="en-US" sz="1200" b="1" dirty="0"/>
                        <a:t>IOT</a:t>
                      </a:r>
                      <a:r>
                        <a:rPr lang="ru-RU" sz="1200" b="1" dirty="0"/>
                        <a:t>)</a:t>
                      </a:r>
                      <a:endParaRPr lang="en-US" sz="1200" b="1" dirty="0"/>
                    </a:p>
                    <a:p>
                      <a:pPr algn="ctr"/>
                      <a:r>
                        <a:rPr lang="ru-RU" sz="1200" b="0" dirty="0"/>
                        <a:t>Предполагают расширение</a:t>
                      </a:r>
                      <a:endParaRPr lang="en-US" sz="1200" b="0" dirty="0"/>
                    </a:p>
                    <a:p>
                      <a:pPr algn="ctr"/>
                      <a:r>
                        <a:rPr lang="ru-RU" sz="1200" b="0" dirty="0"/>
                        <a:t>Подключения</a:t>
                      </a:r>
                      <a:endParaRPr lang="en-US" sz="1200" b="0" dirty="0"/>
                    </a:p>
                    <a:p>
                      <a:pPr algn="ctr"/>
                      <a:r>
                        <a:rPr lang="ru-RU" sz="1200" b="0" dirty="0"/>
                        <a:t>к Интернету объектов устройств и</a:t>
                      </a:r>
                      <a:endParaRPr lang="en-US" sz="1200" b="0" dirty="0"/>
                    </a:p>
                    <a:p>
                      <a:pPr algn="ctr"/>
                      <a:r>
                        <a:rPr lang="ru-RU" sz="1200" b="0" dirty="0"/>
                        <a:t>бытовой техники в туристическом</a:t>
                      </a:r>
                      <a:endParaRPr lang="en-US" sz="1200" b="0" dirty="0"/>
                    </a:p>
                    <a:p>
                      <a:pPr algn="ctr"/>
                      <a:r>
                        <a:rPr lang="ru-RU" sz="1200" b="0" dirty="0"/>
                        <a:t>комплексе гостиничных</a:t>
                      </a:r>
                      <a:endParaRPr lang="en-US" sz="1200" b="0" dirty="0"/>
                    </a:p>
                    <a:p>
                      <a:pPr algn="ctr"/>
                      <a:r>
                        <a:rPr lang="ru-RU" sz="1200" b="0" dirty="0"/>
                        <a:t>заведений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Технология </a:t>
                      </a:r>
                      <a:r>
                        <a:rPr lang="en-US" sz="1200" b="1" dirty="0"/>
                        <a:t>GPS, Bluetooth</a:t>
                      </a:r>
                      <a:r>
                        <a:rPr lang="ru-RU" sz="1200" b="1" dirty="0"/>
                        <a:t>и радиомаяка</a:t>
                      </a:r>
                      <a:endParaRPr lang="en-US" sz="1200" b="1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Технология </a:t>
                      </a:r>
                      <a:r>
                        <a:rPr lang="ru-RU" sz="1200" dirty="0" err="1">
                          <a:solidFill>
                            <a:sysClr val="windowText" lastClr="000000"/>
                          </a:solidFill>
                        </a:rPr>
                        <a:t>Beacon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; GPS, Bluetooth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открыли новые возможности в предоставлении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базовой информации о местоположении, могут использоваться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туристическими агентами, гидами для отправки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сообщений туристам в точное время, что означает отправку актуальной информацию туристических услугах, близлежащих достопримечательностях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и т.д., чтобы улучшить впечатления туристов.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Умный номер: полностью персонализированный в соответствии с предпочтениями гостей, как в отелях Hilton и Marriott, в которых есть номера, работающие над синхронизацией участников программы лояльности и профилей с предпочтениями по оформлению номеров, температуре в помещении, освещению, ванной комнате, аксессуарам, потоковой передаче, медиа-предпочтениям, постельным принадлежностям и многому другому .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69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37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462" y="2933363"/>
            <a:ext cx="1433575" cy="21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30"/>
          <p:cNvSpPr/>
          <p:nvPr/>
        </p:nvSpPr>
        <p:spPr>
          <a:xfrm rot="-1800414">
            <a:off x="5473582" y="2801749"/>
            <a:ext cx="317334" cy="242480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31000">
                <a:schemeClr val="lt1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5" name="Google Shape;555;p30"/>
          <p:cNvSpPr txBox="1">
            <a:spLocks noGrp="1"/>
          </p:cNvSpPr>
          <p:nvPr>
            <p:ph type="title"/>
          </p:nvPr>
        </p:nvSpPr>
        <p:spPr>
          <a:xfrm>
            <a:off x="2964600" y="95268"/>
            <a:ext cx="32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600" b="1" dirty="0"/>
              <a:t>Заключение</a:t>
            </a:r>
            <a:endParaRPr sz="3600" b="1" dirty="0"/>
          </a:p>
        </p:txBody>
      </p:sp>
      <p:sp>
        <p:nvSpPr>
          <p:cNvPr id="556" name="Google Shape;556;p30"/>
          <p:cNvSpPr txBox="1">
            <a:spLocks noGrp="1"/>
          </p:cNvSpPr>
          <p:nvPr>
            <p:ph type="body" idx="1"/>
          </p:nvPr>
        </p:nvSpPr>
        <p:spPr>
          <a:xfrm>
            <a:off x="503235" y="1081383"/>
            <a:ext cx="8433501" cy="14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Крайне важно, чтобы современные информационно-коммуникационные технологии были обновлены, модернизированы и осуществлялась плавная интеграция как внутри, так и за пределами страны для улучшения функционирования туристического бизнеса. Интеграция ИКТ в туризм принесет пользу </a:t>
            </a:r>
            <a:r>
              <a:rPr lang="ru-RU" sz="1600" dirty="0" err="1"/>
              <a:t>bosch</a:t>
            </a:r>
            <a:r>
              <a:rPr lang="ru-RU" sz="1600" dirty="0"/>
              <a:t>, поставщикам услуг и заказчикам, объединив на общей платформе и другие заинтересованные стороны. Выбор правильного инструмента информационно-коммуникационных технологий имеет решающее значение для соответствия требований заказчика размерам предоставляемых услуг. Распространение технологий по всем каналам распространения туристических услуг, и профессионалы используют новые инструменты для получения информации, определения подходящих продуктов и осуществления бронирования. Интеграция ИКТ обеспечивает мощный инструмент, который приносит преимущества в продвижении и укреплении индустрии туризма.</a:t>
            </a:r>
            <a:endParaRPr sz="1600" dirty="0"/>
          </a:p>
        </p:txBody>
      </p:sp>
      <p:grpSp>
        <p:nvGrpSpPr>
          <p:cNvPr id="558" name="Google Shape;558;p30"/>
          <p:cNvGrpSpPr/>
          <p:nvPr/>
        </p:nvGrpSpPr>
        <p:grpSpPr>
          <a:xfrm>
            <a:off x="8210929" y="261802"/>
            <a:ext cx="429836" cy="583367"/>
            <a:chOff x="2675375" y="1015950"/>
            <a:chExt cx="257850" cy="349950"/>
          </a:xfrm>
        </p:grpSpPr>
        <p:sp>
          <p:nvSpPr>
            <p:cNvPr id="559" name="Google Shape;559;p30"/>
            <p:cNvSpPr/>
            <p:nvPr/>
          </p:nvSpPr>
          <p:spPr>
            <a:xfrm>
              <a:off x="2675375" y="1077875"/>
              <a:ext cx="257850" cy="288025"/>
            </a:xfrm>
            <a:custGeom>
              <a:avLst/>
              <a:gdLst/>
              <a:ahLst/>
              <a:cxnLst/>
              <a:rect l="l" t="t" r="r" b="b"/>
              <a:pathLst>
                <a:path w="10314" h="11521" extrusionOk="0">
                  <a:moveTo>
                    <a:pt x="7383" y="862"/>
                  </a:moveTo>
                  <a:lnTo>
                    <a:pt x="9452" y="2837"/>
                  </a:lnTo>
                  <a:lnTo>
                    <a:pt x="9452" y="10659"/>
                  </a:lnTo>
                  <a:lnTo>
                    <a:pt x="862" y="10659"/>
                  </a:lnTo>
                  <a:lnTo>
                    <a:pt x="862" y="2837"/>
                  </a:lnTo>
                  <a:lnTo>
                    <a:pt x="2884" y="862"/>
                  </a:lnTo>
                  <a:close/>
                  <a:moveTo>
                    <a:pt x="2524" y="0"/>
                  </a:moveTo>
                  <a:lnTo>
                    <a:pt x="0" y="2461"/>
                  </a:lnTo>
                  <a:lnTo>
                    <a:pt x="0" y="11521"/>
                  </a:lnTo>
                  <a:lnTo>
                    <a:pt x="10314" y="11521"/>
                  </a:lnTo>
                  <a:lnTo>
                    <a:pt x="10314" y="2461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775675" y="1108025"/>
              <a:ext cx="56075" cy="56075"/>
            </a:xfrm>
            <a:custGeom>
              <a:avLst/>
              <a:gdLst/>
              <a:ahLst/>
              <a:cxnLst/>
              <a:rect l="l" t="t" r="r" b="b"/>
              <a:pathLst>
                <a:path w="2243" h="2243" extrusionOk="0">
                  <a:moveTo>
                    <a:pt x="1114" y="879"/>
                  </a:moveTo>
                  <a:cubicBezTo>
                    <a:pt x="1255" y="879"/>
                    <a:pt x="1364" y="988"/>
                    <a:pt x="1364" y="1130"/>
                  </a:cubicBezTo>
                  <a:cubicBezTo>
                    <a:pt x="1364" y="1271"/>
                    <a:pt x="1255" y="1380"/>
                    <a:pt x="1114" y="1380"/>
                  </a:cubicBezTo>
                  <a:cubicBezTo>
                    <a:pt x="972" y="1380"/>
                    <a:pt x="863" y="1271"/>
                    <a:pt x="863" y="1130"/>
                  </a:cubicBezTo>
                  <a:cubicBezTo>
                    <a:pt x="863" y="988"/>
                    <a:pt x="972" y="879"/>
                    <a:pt x="1114" y="879"/>
                  </a:cubicBezTo>
                  <a:close/>
                  <a:moveTo>
                    <a:pt x="1114" y="1"/>
                  </a:moveTo>
                  <a:cubicBezTo>
                    <a:pt x="502" y="1"/>
                    <a:pt x="1" y="503"/>
                    <a:pt x="1" y="1130"/>
                  </a:cubicBezTo>
                  <a:cubicBezTo>
                    <a:pt x="1" y="1741"/>
                    <a:pt x="502" y="2242"/>
                    <a:pt x="1114" y="2242"/>
                  </a:cubicBezTo>
                  <a:cubicBezTo>
                    <a:pt x="1740" y="2242"/>
                    <a:pt x="2242" y="1741"/>
                    <a:pt x="2242" y="1130"/>
                  </a:cubicBezTo>
                  <a:cubicBezTo>
                    <a:pt x="2242" y="503"/>
                    <a:pt x="1740" y="1"/>
                    <a:pt x="1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2792925" y="1015950"/>
              <a:ext cx="21575" cy="130900"/>
            </a:xfrm>
            <a:custGeom>
              <a:avLst/>
              <a:gdLst/>
              <a:ahLst/>
              <a:cxnLst/>
              <a:rect l="l" t="t" r="r" b="b"/>
              <a:pathLst>
                <a:path w="863" h="5236" extrusionOk="0">
                  <a:moveTo>
                    <a:pt x="424" y="1"/>
                  </a:moveTo>
                  <a:cubicBezTo>
                    <a:pt x="188" y="1"/>
                    <a:pt x="0" y="189"/>
                    <a:pt x="0" y="424"/>
                  </a:cubicBezTo>
                  <a:lnTo>
                    <a:pt x="0" y="4813"/>
                  </a:lnTo>
                  <a:cubicBezTo>
                    <a:pt x="0" y="5048"/>
                    <a:pt x="188" y="5236"/>
                    <a:pt x="424" y="5236"/>
                  </a:cubicBezTo>
                  <a:cubicBezTo>
                    <a:pt x="674" y="5236"/>
                    <a:pt x="862" y="5048"/>
                    <a:pt x="862" y="4813"/>
                  </a:cubicBezTo>
                  <a:lnTo>
                    <a:pt x="862" y="424"/>
                  </a:lnTo>
                  <a:cubicBezTo>
                    <a:pt x="862" y="189"/>
                    <a:pt x="674" y="1"/>
                    <a:pt x="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753350" y="1179350"/>
              <a:ext cx="120700" cy="134825"/>
            </a:xfrm>
            <a:custGeom>
              <a:avLst/>
              <a:gdLst/>
              <a:ahLst/>
              <a:cxnLst/>
              <a:rect l="l" t="t" r="r" b="b"/>
              <a:pathLst>
                <a:path w="4828" h="5393" extrusionOk="0">
                  <a:moveTo>
                    <a:pt x="3605" y="1788"/>
                  </a:moveTo>
                  <a:lnTo>
                    <a:pt x="3605" y="1788"/>
                  </a:lnTo>
                  <a:cubicBezTo>
                    <a:pt x="3668" y="2634"/>
                    <a:pt x="3652" y="3810"/>
                    <a:pt x="3229" y="4311"/>
                  </a:cubicBezTo>
                  <a:cubicBezTo>
                    <a:pt x="3088" y="4468"/>
                    <a:pt x="2947" y="4531"/>
                    <a:pt x="2743" y="4531"/>
                  </a:cubicBezTo>
                  <a:cubicBezTo>
                    <a:pt x="2461" y="4531"/>
                    <a:pt x="2116" y="4405"/>
                    <a:pt x="1693" y="4170"/>
                  </a:cubicBezTo>
                  <a:cubicBezTo>
                    <a:pt x="1442" y="3966"/>
                    <a:pt x="972" y="3480"/>
                    <a:pt x="1050" y="3120"/>
                  </a:cubicBezTo>
                  <a:cubicBezTo>
                    <a:pt x="1113" y="2775"/>
                    <a:pt x="1677" y="2462"/>
                    <a:pt x="2602" y="2226"/>
                  </a:cubicBezTo>
                  <a:cubicBezTo>
                    <a:pt x="2665" y="2195"/>
                    <a:pt x="3135" y="2054"/>
                    <a:pt x="3605" y="1788"/>
                  </a:cubicBezTo>
                  <a:close/>
                  <a:moveTo>
                    <a:pt x="4217" y="1"/>
                  </a:moveTo>
                  <a:lnTo>
                    <a:pt x="3621" y="690"/>
                  </a:lnTo>
                  <a:cubicBezTo>
                    <a:pt x="3355" y="988"/>
                    <a:pt x="2696" y="1286"/>
                    <a:pt x="2351" y="1396"/>
                  </a:cubicBezTo>
                  <a:cubicBezTo>
                    <a:pt x="1050" y="1725"/>
                    <a:pt x="345" y="2226"/>
                    <a:pt x="204" y="2947"/>
                  </a:cubicBezTo>
                  <a:cubicBezTo>
                    <a:pt x="0" y="3935"/>
                    <a:pt x="1066" y="4781"/>
                    <a:pt x="1191" y="4875"/>
                  </a:cubicBezTo>
                  <a:lnTo>
                    <a:pt x="1238" y="4891"/>
                  </a:lnTo>
                  <a:cubicBezTo>
                    <a:pt x="1803" y="5236"/>
                    <a:pt x="2304" y="5393"/>
                    <a:pt x="2743" y="5393"/>
                  </a:cubicBezTo>
                  <a:cubicBezTo>
                    <a:pt x="3198" y="5393"/>
                    <a:pt x="3590" y="5220"/>
                    <a:pt x="3887" y="4875"/>
                  </a:cubicBezTo>
                  <a:cubicBezTo>
                    <a:pt x="4828" y="3763"/>
                    <a:pt x="4420" y="1192"/>
                    <a:pt x="4373" y="910"/>
                  </a:cubicBezTo>
                  <a:lnTo>
                    <a:pt x="42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2741975" y="1251275"/>
              <a:ext cx="81925" cy="69575"/>
            </a:xfrm>
            <a:custGeom>
              <a:avLst/>
              <a:gdLst/>
              <a:ahLst/>
              <a:cxnLst/>
              <a:rect l="l" t="t" r="r" b="b"/>
              <a:pathLst>
                <a:path w="3277" h="2783" extrusionOk="0">
                  <a:moveTo>
                    <a:pt x="2775" y="0"/>
                  </a:moveTo>
                  <a:cubicBezTo>
                    <a:pt x="2592" y="0"/>
                    <a:pt x="2430" y="118"/>
                    <a:pt x="2367" y="306"/>
                  </a:cubicBezTo>
                  <a:cubicBezTo>
                    <a:pt x="1976" y="1654"/>
                    <a:pt x="471" y="1904"/>
                    <a:pt x="392" y="1920"/>
                  </a:cubicBezTo>
                  <a:cubicBezTo>
                    <a:pt x="157" y="1951"/>
                    <a:pt x="1" y="2171"/>
                    <a:pt x="32" y="2406"/>
                  </a:cubicBezTo>
                  <a:cubicBezTo>
                    <a:pt x="79" y="2625"/>
                    <a:pt x="251" y="2782"/>
                    <a:pt x="471" y="2782"/>
                  </a:cubicBezTo>
                  <a:lnTo>
                    <a:pt x="534" y="2782"/>
                  </a:lnTo>
                  <a:cubicBezTo>
                    <a:pt x="612" y="2766"/>
                    <a:pt x="2634" y="2422"/>
                    <a:pt x="3198" y="556"/>
                  </a:cubicBezTo>
                  <a:cubicBezTo>
                    <a:pt x="3277" y="321"/>
                    <a:pt x="3151" y="86"/>
                    <a:pt x="2916" y="23"/>
                  </a:cubicBezTo>
                  <a:cubicBezTo>
                    <a:pt x="2869" y="8"/>
                    <a:pt x="2821" y="0"/>
                    <a:pt x="2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666136"/>
      </p:ext>
    </p:extLst>
  </p:cSld>
  <p:clrMapOvr>
    <a:masterClrMapping/>
  </p:clrMapOvr>
</p:sld>
</file>

<file path=ppt/theme/theme1.xml><?xml version="1.0" encoding="utf-8"?>
<a:theme xmlns:a="http://schemas.openxmlformats.org/drawingml/2006/main" name="Rechargeable Light Bulb MK Plan by Slidesgo">
  <a:themeElements>
    <a:clrScheme name="Simple Light">
      <a:dk1>
        <a:srgbClr val="3A3C8D"/>
      </a:dk1>
      <a:lt1>
        <a:srgbClr val="E5EBF5"/>
      </a:lt1>
      <a:dk2>
        <a:srgbClr val="191646"/>
      </a:dk2>
      <a:lt2>
        <a:srgbClr val="FFA101"/>
      </a:lt2>
      <a:accent1>
        <a:srgbClr val="FFD812"/>
      </a:accent1>
      <a:accent2>
        <a:srgbClr val="FFFFA2"/>
      </a:accent2>
      <a:accent3>
        <a:srgbClr val="B2B2E7"/>
      </a:accent3>
      <a:accent4>
        <a:srgbClr val="6EBEBE"/>
      </a:accent4>
      <a:accent5>
        <a:srgbClr val="FFFFFF"/>
      </a:accent5>
      <a:accent6>
        <a:srgbClr val="FFFFFF"/>
      </a:accent6>
      <a:hlink>
        <a:srgbClr val="3A3C8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1060</Words>
  <Application>Microsoft Office PowerPoint</Application>
  <PresentationFormat>Экран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Raleway</vt:lpstr>
      <vt:lpstr>Arial</vt:lpstr>
      <vt:lpstr>Barlow</vt:lpstr>
      <vt:lpstr>Nunito Light</vt:lpstr>
      <vt:lpstr>Archivo Black</vt:lpstr>
      <vt:lpstr>Rechargeable Light Bulb MK Plan by Slidesgo</vt:lpstr>
      <vt:lpstr>Основные направления применения SMART технологий в туризме</vt:lpstr>
      <vt:lpstr>Вступление</vt:lpstr>
      <vt:lpstr>Умные технологии в туризме</vt:lpstr>
      <vt:lpstr>Важность интеллектуальных технологий в туризме</vt:lpstr>
      <vt:lpstr>Презентация PowerPoint</vt:lpstr>
      <vt:lpstr>Несколько примеров из жизни </vt:lpstr>
      <vt:lpstr>Несколько примеров из жизни </vt:lpstr>
      <vt:lpstr>Несколько примеров из жизни </vt:lpstr>
      <vt:lpstr>Заключение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применения SMART технологий в туризме</dc:title>
  <dc:creator>admin</dc:creator>
  <cp:lastModifiedBy>Абдрахманова Альбина Парахатовна</cp:lastModifiedBy>
  <cp:revision>2</cp:revision>
  <dcterms:modified xsi:type="dcterms:W3CDTF">2023-11-01T22:04:41Z</dcterms:modified>
</cp:coreProperties>
</file>