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05" r:id="rId18"/>
    <p:sldId id="30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</p14:sldIdLst>
        </p14:section>
        <p14:section name="Раздел без заголовка" id="{4FC3ABE3-A329-49E6-920F-9A0DBC293E2E}">
          <p14:sldIdLst>
            <p14:sldId id="305"/>
            <p14:sldId id="30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 smtClean="0"/>
              <a:t>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Этапы и стадии процесса принятия решений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Этап 7. Реализация выбранного варианта.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Процесс выбора завершается на предыдущем этапе, однако, если выбранный вариант не реализовать должным образом, он еще вполне может оказаться неудачным. Итак, этап 7 заключается во внедрении принятого решения в жизнь.</a:t>
            </a:r>
          </a:p>
          <a:p>
            <a:r>
              <a:rPr lang="ru-RU" dirty="0"/>
              <a:t>Реализация варианта заключается в информировании лиц, ответственных за его реализацию, о принятом решении и обеспечение ими его выполнения.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21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 8. Оценка эффективности решения.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Последний этап в процессе принятия решения заключается в оценке его результатов, с тем, чтобы определить, привело ли его внедрение к ликвидации соответствующей проблемы. Достигнут ли желаемый эффект в результате внедрения на этапе 7 варианта, выбранного на этапе 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30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Стадии процесса принятия 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Несмотря на различие целей и задач, по которым принимаются решения, типов принимаемых решений, их важности в процедурах менеджмента, особенностей лица, принимающего решение (ЛПР), процесс принятия решения всегда включает следующие </a:t>
            </a:r>
            <a:r>
              <a:rPr lang="ru-RU" b="1" dirty="0"/>
              <a:t>три взаимовлияющие стадии</a:t>
            </a:r>
            <a:r>
              <a:rPr lang="ru-RU" dirty="0"/>
              <a:t>:</a:t>
            </a:r>
          </a:p>
          <a:p>
            <a:r>
              <a:rPr lang="ru-RU" dirty="0"/>
              <a:t> 1) подготовку решения; </a:t>
            </a:r>
          </a:p>
          <a:p>
            <a:r>
              <a:rPr lang="ru-RU" dirty="0"/>
              <a:t>2) принятие решения; </a:t>
            </a:r>
          </a:p>
          <a:p>
            <a:r>
              <a:rPr lang="ru-RU" dirty="0"/>
              <a:t>3) выполнение решения и его корректировку.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051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первая стадия включает в себя реализацию следующих процедур.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 Определение и анализ мотивов, диктующих необходимость принятия решений. </a:t>
            </a:r>
          </a:p>
          <a:p>
            <a:r>
              <a:rPr lang="ru-RU" dirty="0"/>
              <a:t>2. Изучение ситуации и ее динамики под воздействием факторов организации. </a:t>
            </a:r>
          </a:p>
          <a:p>
            <a:r>
              <a:rPr lang="ru-RU" dirty="0"/>
              <a:t>3. Определение целей или желаемых состояний организации. Последние могут быть следствием уже принятых, но еще не реализованных решений. </a:t>
            </a:r>
          </a:p>
          <a:p>
            <a:r>
              <a:rPr lang="ru-RU" dirty="0"/>
              <a:t>4. Формирование множества вариантов возможных решений (альтернатив). </a:t>
            </a:r>
          </a:p>
          <a:p>
            <a:r>
              <a:rPr lang="ru-RU" dirty="0"/>
              <a:t>5. Определение информации, которую необходимо иметь для оценки каждой альтернативы. </a:t>
            </a:r>
          </a:p>
          <a:p>
            <a:r>
              <a:rPr lang="ru-RU" dirty="0"/>
              <a:t>6. Оценка полезности каждой из рассматриваемых альтернатив. </a:t>
            </a:r>
            <a:r>
              <a:rPr lang="ru-RU" b="1" dirty="0"/>
              <a:t>Выходом первой стадии</a:t>
            </a:r>
            <a:r>
              <a:rPr lang="ru-RU" dirty="0"/>
              <a:t> принятия решения является следующая исходная информация: набор возможных альтернатив; критерии, позволяющие оценить каждую альтернативу; оценки каждой альтернативы по каждому из критериев; сопоставимость критериев по признаку важности при принятии решения, характеризующих альтернативы.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404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Вторая стадия принятия решения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Вторая стадия принятия решения</a:t>
            </a:r>
            <a:r>
              <a:rPr lang="ru-RU" dirty="0"/>
              <a:t> — выбор наилучшего варианта решения. Основа выбора — определение решающего правила, на основе которого из имеющегося множества альтернатив выбирается единственная. Выбор решающего правила определяется спецификой задачи, степенью формализации.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366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Третья, последняя стадия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Третья, последняя стадия</a:t>
            </a:r>
            <a:r>
              <a:rPr lang="ru-RU" dirty="0"/>
              <a:t> — реализация решения и корректировка решения. Описание процесса принятия решения будет неполным, если параллельно не рассматривать реализацию процедуры, во-первых, во времени и, во-вторых, в рамках совершенно конкретной структуры организации.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22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Составные части процесса принятия решений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Процесс принятия управленческого решения является сложным, и теория решений выделяет следующие составляющие его части:</a:t>
            </a:r>
          </a:p>
          <a:p>
            <a:r>
              <a:rPr lang="ru-RU" dirty="0"/>
              <a:t>- цель;</a:t>
            </a:r>
          </a:p>
          <a:p>
            <a:r>
              <a:rPr lang="ru-RU" dirty="0"/>
              <a:t>- альтернативы;</a:t>
            </a:r>
          </a:p>
          <a:p>
            <a:r>
              <a:rPr lang="ru-RU" dirty="0"/>
              <a:t>- исходы;</a:t>
            </a:r>
          </a:p>
          <a:p>
            <a:r>
              <a:rPr lang="ru-RU" dirty="0"/>
              <a:t>- решающее правило;</a:t>
            </a:r>
          </a:p>
          <a:p>
            <a:r>
              <a:rPr lang="ru-RU" dirty="0"/>
              <a:t> - ЛПР;</a:t>
            </a:r>
          </a:p>
          <a:p>
            <a:r>
              <a:rPr lang="ru-RU" dirty="0"/>
              <a:t>- внешние условия.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85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1.Перечислить этапы  системы принятия решений</a:t>
            </a:r>
          </a:p>
          <a:p>
            <a:r>
              <a:rPr lang="ru-RU" dirty="0"/>
              <a:t>2.Что такое идентификация?</a:t>
            </a:r>
          </a:p>
          <a:p>
            <a:r>
              <a:rPr lang="ru-RU" dirty="0"/>
              <a:t>3.Что нужно сделать менеджерам  для того, чтобы определить наличие несоответствия между желаемым и действительным? </a:t>
            </a:r>
          </a:p>
          <a:p>
            <a:r>
              <a:rPr lang="ru-RU" dirty="0"/>
              <a:t>4.Что составляет содержание второго этапа процесса принятия решений?</a:t>
            </a:r>
          </a:p>
          <a:p>
            <a:r>
              <a:rPr lang="ru-RU" dirty="0"/>
              <a:t>5.Что делается на третьем этапе принятия решений?</a:t>
            </a:r>
          </a:p>
          <a:p>
            <a:r>
              <a:rPr lang="ru-RU" dirty="0"/>
              <a:t>6. Каков наиболее простой способ определения весового  коэффициента? </a:t>
            </a:r>
          </a:p>
          <a:p>
            <a:r>
              <a:rPr lang="ru-RU" dirty="0"/>
              <a:t>7.Каково содержание четвертого этапа ПР?</a:t>
            </a:r>
          </a:p>
          <a:p>
            <a:r>
              <a:rPr lang="ru-RU" dirty="0"/>
              <a:t>8.Что делается на пятом этапе ПР?</a:t>
            </a:r>
          </a:p>
          <a:p>
            <a:r>
              <a:rPr lang="ru-RU" dirty="0"/>
              <a:t>9.Почему шестой этап является решающим?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2022"/>
            <a:ext cx="9601200" cy="405537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10.Что составляет содержание седьмого и восьмого этапов ПР?</a:t>
            </a:r>
          </a:p>
          <a:p>
            <a:r>
              <a:rPr lang="ru-RU" dirty="0"/>
              <a:t>11.Какие существуют стадии процесса ПР?</a:t>
            </a:r>
          </a:p>
          <a:p>
            <a:r>
              <a:rPr lang="ru-RU" dirty="0"/>
              <a:t>12.Какие процедуры составляют содержание первой стадии процесса ПР?</a:t>
            </a:r>
          </a:p>
          <a:p>
            <a:r>
              <a:rPr lang="ru-RU" dirty="0"/>
              <a:t>13.Что является выходом первой стадии ПР?</a:t>
            </a:r>
          </a:p>
          <a:p>
            <a:r>
              <a:rPr lang="ru-RU" dirty="0"/>
              <a:t>14.Что составляет содержание второй стадии ПР?</a:t>
            </a:r>
          </a:p>
          <a:p>
            <a:r>
              <a:rPr lang="ru-RU" dirty="0"/>
              <a:t>15.Содержание третьей стадии ПР</a:t>
            </a:r>
          </a:p>
          <a:p>
            <a:r>
              <a:rPr lang="ru-RU" dirty="0"/>
              <a:t>16.Каковы составные части процесса ПР?</a:t>
            </a:r>
          </a:p>
          <a:p>
            <a:r>
              <a:rPr lang="ru-RU" dirty="0"/>
              <a:t>17.Чем обусловлена цель?</a:t>
            </a:r>
          </a:p>
          <a:p>
            <a:r>
              <a:rPr lang="ru-RU" dirty="0"/>
              <a:t>18.Что является внешней информацией для организации?</a:t>
            </a:r>
          </a:p>
          <a:p>
            <a:r>
              <a:rPr lang="ru-RU" dirty="0"/>
              <a:t>19.Что характеризует внутренняя информация?</a:t>
            </a:r>
          </a:p>
          <a:p>
            <a:r>
              <a:rPr lang="ru-RU" dirty="0"/>
              <a:t>20. Каким свойством обладает система управления </a:t>
            </a:r>
          </a:p>
          <a:p>
            <a:r>
              <a:rPr lang="ru-RU" dirty="0"/>
              <a:t>21.Почему информация становится самостоятельным фактором производства?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9190" y="2638684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/>
              <a:t>Этапы процесса принятия </a:t>
            </a:r>
            <a:r>
              <a:rPr lang="ru-RU" sz="2400" b="1" dirty="0" smtClean="0"/>
              <a:t>решений</a:t>
            </a:r>
            <a:r>
              <a:rPr lang="ru-RU" sz="2400" dirty="0" smtClean="0"/>
              <a:t>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/>
              <a:t>Стадии процесса принятия </a:t>
            </a:r>
            <a:r>
              <a:rPr lang="ru-RU" sz="2400" b="1" dirty="0" smtClean="0"/>
              <a:t>решений</a:t>
            </a:r>
            <a:br>
              <a:rPr lang="ru-RU" sz="2400" b="1" dirty="0" smtClean="0"/>
            </a:br>
            <a:r>
              <a:rPr lang="ru-RU" sz="2400" b="1" dirty="0" smtClean="0"/>
              <a:t>- Составные </a:t>
            </a:r>
            <a:r>
              <a:rPr lang="ru-RU" sz="2400" b="1" dirty="0"/>
              <a:t>части процесса принятия решений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Этапы процесса принятия 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современной практике системы принятия решений существуют следующие этапы принятия решений:</a:t>
            </a:r>
          </a:p>
          <a:p>
            <a:r>
              <a:rPr lang="ru-RU" dirty="0"/>
              <a:t>- идентификация проблемы;</a:t>
            </a:r>
          </a:p>
          <a:p>
            <a:r>
              <a:rPr lang="ru-RU" dirty="0"/>
              <a:t>- Определение критериев, влияющих на решение;</a:t>
            </a:r>
          </a:p>
          <a:p>
            <a:r>
              <a:rPr lang="ru-RU" dirty="0"/>
              <a:t>- Распределение критериев по степени важности;</a:t>
            </a:r>
          </a:p>
          <a:p>
            <a:r>
              <a:rPr lang="ru-RU" dirty="0"/>
              <a:t>- Определение существующих вариантов;</a:t>
            </a:r>
          </a:p>
          <a:p>
            <a:r>
              <a:rPr lang="ru-RU" dirty="0"/>
              <a:t>- Анализ вариантов;</a:t>
            </a:r>
          </a:p>
          <a:p>
            <a:r>
              <a:rPr lang="ru-RU" dirty="0"/>
              <a:t>- Выбор оптимального варианта;</a:t>
            </a:r>
          </a:p>
          <a:p>
            <a:r>
              <a:rPr lang="ru-RU" dirty="0"/>
              <a:t>- Реализация выбранного варианта;</a:t>
            </a:r>
          </a:p>
          <a:p>
            <a:r>
              <a:rPr lang="ru-RU" dirty="0"/>
              <a:t>- Оценка эффективности решения.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13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 1. Идентификация проблемы.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Идентификация проблемы -- процесс субъективный. Более того, менеджер, сумевший решить изначально неправильно идентифицированную проблему, работает так же неэффективно, как и его коллега, который не сумел правильно определить проблему и не предпринял никаких действий.      Таким образом, идентификация проблемы -- важный и сложный этап процесса принятия решений.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130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Этап 2. Определение критериев, влияющих на решение.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После того как менеджер идентифицировал проблему, требующую разрешения, необходимо определить критерии, влияющие на ее решение.</a:t>
            </a:r>
          </a:p>
          <a:p>
            <a:r>
              <a:rPr lang="ru-RU" dirty="0"/>
              <a:t>Независимо от того, насколько точно определены критерии, влияющие на решение, каждый, кто сталкивается с этой задачей, руководствуется в процессе принятия решений некими критериями.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990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Этап 3. Распределение критериев по степени важности.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Поскольку критерии, определенные на предыдущем этапе процесса принятия решений, не равноценны по степени важности, менеджеру необходимо определить весовой коэффициент каждого критерия с тем, чтобы назначить приоритеты в ходе принятия решения.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37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Этап 4. Определение существующих вариантов.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четвертом этапе лицо, принимающее решение, должно определить все реальные варианты, которыми можно воспользоваться для разрешения имеющейся проблемы.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13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 5. Анализ вариантов.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После определения вариантов лицо, принимающее решение, должно критически проанализировать каждый из них. Преимущества и недостатки каждого варианта становятся очевидными по мере того, как они сравниваются с помощью критериев и их весовых коэффициентов, установленных на этапах 2 и 3.</a:t>
            </a:r>
          </a:p>
          <a:p>
            <a:r>
              <a:rPr lang="ru-RU" dirty="0"/>
              <a:t>При этом каждый вариант оценивается по каждому назначенному критерию.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80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 6. Выбор оптимального варианта.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Шестой этап принятия решения можно считать решающим, поскольку именно на нем делается выбор наилучшего варианта изо всех перечисленных и оцененных. </a:t>
            </a:r>
          </a:p>
          <a:p>
            <a:r>
              <a:rPr lang="ru-RU" dirty="0"/>
              <a:t>Таким образом, после определения всех факторов, влияющих на решение, распределения их по степени важности и выделения наиболее подходящих и выгодных вариантов просто надо выбрать модель, получившую наивысшую оценку на этапе 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41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2714</TotalTime>
  <Words>987</Words>
  <Application>Microsoft Office PowerPoint</Application>
  <PresentationFormat>Произвольный</PresentationFormat>
  <Paragraphs>83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Crop</vt:lpstr>
      <vt:lpstr>Лекция 3</vt:lpstr>
      <vt:lpstr>Вопросы:  - Этапы процесса принятия решений.  - Стадии процесса принятия решений - Составные части процесса принятия решений  </vt:lpstr>
      <vt:lpstr>Этапы процесса принятия решений</vt:lpstr>
      <vt:lpstr>Этап 1. Идентификация проблемы. </vt:lpstr>
      <vt:lpstr>Этап 2. Определение критериев, влияющих на решение. </vt:lpstr>
      <vt:lpstr>Этап 3. Распределение критериев по степени важности. </vt:lpstr>
      <vt:lpstr>Этап 4. Определение существующих вариантов. </vt:lpstr>
      <vt:lpstr>Этап 5. Анализ вариантов. </vt:lpstr>
      <vt:lpstr>Этап 6. Выбор оптимального варианта.</vt:lpstr>
      <vt:lpstr>Этап 7. Реализация выбранного варианта. </vt:lpstr>
      <vt:lpstr>Этап 8. Оценка эффективности решения.</vt:lpstr>
      <vt:lpstr>Стадии процесса принятия решений</vt:lpstr>
      <vt:lpstr>первая стадия включает в себя реализацию следующих процедур. </vt:lpstr>
      <vt:lpstr>Вторая стадия принятия решения</vt:lpstr>
      <vt:lpstr>Третья, последняя стадия</vt:lpstr>
      <vt:lpstr>Составные части процесса принятия решений </vt:lpstr>
      <vt:lpstr>Контрольные вопросы: 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29</cp:revision>
  <dcterms:created xsi:type="dcterms:W3CDTF">2021-01-27T16:38:45Z</dcterms:created>
  <dcterms:modified xsi:type="dcterms:W3CDTF">2022-11-01T10:26:47Z</dcterms:modified>
</cp:coreProperties>
</file>