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F7103-B5FE-4FC6-B3A4-9899B476A33D}"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62A21F80-780A-4898-8BBB-411EF69D8A54}">
      <dgm:prSet/>
      <dgm:spPr/>
      <dgm:t>
        <a:bodyPr/>
        <a:lstStyle/>
        <a:p>
          <a:r>
            <a:rPr lang="ru-RU" b="1" i="0"/>
            <a:t>Алашорда – </a:t>
          </a:r>
          <a:r>
            <a:rPr lang="ru-RU" i="0"/>
            <a:t>Алаш автономиясының үкіметі (1917 ж. желтоқсан – 1920ж.) Алаш (немесе Ұлт кеңесі) 1917 жылы желтоқсан айының 5-13 күндері Орынборда өткен </a:t>
          </a:r>
          <a:r>
            <a:rPr lang="en-US" i="0"/>
            <a:t>II </a:t>
          </a:r>
          <a:r>
            <a:rPr lang="ru-RU" i="0"/>
            <a:t>жалпықазақ съезінде сайланды. Съездің күн тәртібіндегі он мәселенің ішіндегі ең маңыздылары Алаш автономиясын құру және оның үкіметін сайлау болды.</a:t>
          </a:r>
          <a:endParaRPr lang="en-US"/>
        </a:p>
      </dgm:t>
    </dgm:pt>
    <dgm:pt modelId="{4F00CD3C-6106-4C81-B922-05F17B454307}" type="parTrans" cxnId="{89482FCE-697B-4A09-A1E8-47F2B89E0080}">
      <dgm:prSet/>
      <dgm:spPr/>
      <dgm:t>
        <a:bodyPr/>
        <a:lstStyle/>
        <a:p>
          <a:endParaRPr lang="en-US"/>
        </a:p>
      </dgm:t>
    </dgm:pt>
    <dgm:pt modelId="{F43BEDB7-2270-4CBB-B8FF-18E9CFEB15F0}" type="sibTrans" cxnId="{89482FCE-697B-4A09-A1E8-47F2B89E0080}">
      <dgm:prSet/>
      <dgm:spPr/>
      <dgm:t>
        <a:bodyPr/>
        <a:lstStyle/>
        <a:p>
          <a:endParaRPr lang="en-US"/>
        </a:p>
      </dgm:t>
    </dgm:pt>
    <dgm:pt modelId="{D8CECF15-895C-4368-BF22-FBC38FA9F165}">
      <dgm:prSet/>
      <dgm:spPr/>
      <dgm:t>
        <a:bodyPr/>
        <a:lstStyle/>
        <a:p>
          <a:r>
            <a:rPr lang="ru-RU" b="1" i="0"/>
            <a:t>Орынбор қаласында өткен 2-жалпы қазақ съезінде </a:t>
          </a:r>
          <a:r>
            <a:rPr lang="ru-RU" i="0"/>
            <a:t>қазақ автономиясы мәселесі бойынша Халел Ғаббасовтың баяндамасын талқылап, қаулы кабылданды. Онда: «Автономия туралы Халелдің баяндамасын тексеріп, казанның аяғында Уақытша үкімет түскенін, Руссия мемлекетінде халыққа сенімді және беделді үкіметтің жоқтығын … және бұл бүлікшілік біздің казақ-қырғыздың басына келуі мүмкін деп ойлап … съезд бірауыздан қаулы қылады»:</a:t>
          </a:r>
          <a:endParaRPr lang="en-US"/>
        </a:p>
      </dgm:t>
    </dgm:pt>
    <dgm:pt modelId="{114AF752-120B-41B2-97F6-3FF54F1CEB7E}" type="parTrans" cxnId="{C21ECB2A-0494-4C38-BFB9-2D55A80F9960}">
      <dgm:prSet/>
      <dgm:spPr/>
      <dgm:t>
        <a:bodyPr/>
        <a:lstStyle/>
        <a:p>
          <a:endParaRPr lang="en-US"/>
        </a:p>
      </dgm:t>
    </dgm:pt>
    <dgm:pt modelId="{E7AC0B1C-C66A-402B-9543-E990EBD68B5B}" type="sibTrans" cxnId="{C21ECB2A-0494-4C38-BFB9-2D55A80F9960}">
      <dgm:prSet/>
      <dgm:spPr/>
      <dgm:t>
        <a:bodyPr/>
        <a:lstStyle/>
        <a:p>
          <a:endParaRPr lang="en-US"/>
        </a:p>
      </dgm:t>
    </dgm:pt>
    <dgm:pt modelId="{BB0D18EB-DA98-41F4-B7A5-37A0E8800FCC}" type="pres">
      <dgm:prSet presAssocID="{52DF7103-B5FE-4FC6-B3A4-9899B476A33D}" presName="hierChild1" presStyleCnt="0">
        <dgm:presLayoutVars>
          <dgm:chPref val="1"/>
          <dgm:dir/>
          <dgm:animOne val="branch"/>
          <dgm:animLvl val="lvl"/>
          <dgm:resizeHandles/>
        </dgm:presLayoutVars>
      </dgm:prSet>
      <dgm:spPr/>
    </dgm:pt>
    <dgm:pt modelId="{3E08D771-D884-48BC-A95B-CC95345A0DD7}" type="pres">
      <dgm:prSet presAssocID="{62A21F80-780A-4898-8BBB-411EF69D8A54}" presName="hierRoot1" presStyleCnt="0"/>
      <dgm:spPr/>
    </dgm:pt>
    <dgm:pt modelId="{F16740EF-FC60-4EF9-BE21-CDFD491F9973}" type="pres">
      <dgm:prSet presAssocID="{62A21F80-780A-4898-8BBB-411EF69D8A54}" presName="composite" presStyleCnt="0"/>
      <dgm:spPr/>
    </dgm:pt>
    <dgm:pt modelId="{60D0A920-4FDB-40B6-9800-B10AF269BE1E}" type="pres">
      <dgm:prSet presAssocID="{62A21F80-780A-4898-8BBB-411EF69D8A54}" presName="background" presStyleLbl="node0" presStyleIdx="0" presStyleCnt="2"/>
      <dgm:spPr/>
    </dgm:pt>
    <dgm:pt modelId="{5CB6F256-A7C3-4B6E-A27E-1CCCC7B889E9}" type="pres">
      <dgm:prSet presAssocID="{62A21F80-780A-4898-8BBB-411EF69D8A54}" presName="text" presStyleLbl="fgAcc0" presStyleIdx="0" presStyleCnt="2">
        <dgm:presLayoutVars>
          <dgm:chPref val="3"/>
        </dgm:presLayoutVars>
      </dgm:prSet>
      <dgm:spPr/>
    </dgm:pt>
    <dgm:pt modelId="{038849E3-BE71-4EDE-A872-78F41FDC6F28}" type="pres">
      <dgm:prSet presAssocID="{62A21F80-780A-4898-8BBB-411EF69D8A54}" presName="hierChild2" presStyleCnt="0"/>
      <dgm:spPr/>
    </dgm:pt>
    <dgm:pt modelId="{F5851A39-084A-4B49-AAAE-B0E8674F7CD7}" type="pres">
      <dgm:prSet presAssocID="{D8CECF15-895C-4368-BF22-FBC38FA9F165}" presName="hierRoot1" presStyleCnt="0"/>
      <dgm:spPr/>
    </dgm:pt>
    <dgm:pt modelId="{484780D4-FF1D-4E09-82C3-1E34D4146954}" type="pres">
      <dgm:prSet presAssocID="{D8CECF15-895C-4368-BF22-FBC38FA9F165}" presName="composite" presStyleCnt="0"/>
      <dgm:spPr/>
    </dgm:pt>
    <dgm:pt modelId="{E60A67A2-C6AA-45C0-BB98-67667B4667B6}" type="pres">
      <dgm:prSet presAssocID="{D8CECF15-895C-4368-BF22-FBC38FA9F165}" presName="background" presStyleLbl="node0" presStyleIdx="1" presStyleCnt="2"/>
      <dgm:spPr/>
    </dgm:pt>
    <dgm:pt modelId="{6B79AC0D-C8C6-4176-9682-4F1762A602E2}" type="pres">
      <dgm:prSet presAssocID="{D8CECF15-895C-4368-BF22-FBC38FA9F165}" presName="text" presStyleLbl="fgAcc0" presStyleIdx="1" presStyleCnt="2">
        <dgm:presLayoutVars>
          <dgm:chPref val="3"/>
        </dgm:presLayoutVars>
      </dgm:prSet>
      <dgm:spPr/>
    </dgm:pt>
    <dgm:pt modelId="{41E06C59-39A5-41AD-818B-B6F8E9859A98}" type="pres">
      <dgm:prSet presAssocID="{D8CECF15-895C-4368-BF22-FBC38FA9F165}" presName="hierChild2" presStyleCnt="0"/>
      <dgm:spPr/>
    </dgm:pt>
  </dgm:ptLst>
  <dgm:cxnLst>
    <dgm:cxn modelId="{24A1CB15-7A96-45B1-BCAF-1DDA2CFAC8E4}" type="presOf" srcId="{D8CECF15-895C-4368-BF22-FBC38FA9F165}" destId="{6B79AC0D-C8C6-4176-9682-4F1762A602E2}" srcOrd="0" destOrd="0" presId="urn:microsoft.com/office/officeart/2005/8/layout/hierarchy1"/>
    <dgm:cxn modelId="{C21ECB2A-0494-4C38-BFB9-2D55A80F9960}" srcId="{52DF7103-B5FE-4FC6-B3A4-9899B476A33D}" destId="{D8CECF15-895C-4368-BF22-FBC38FA9F165}" srcOrd="1" destOrd="0" parTransId="{114AF752-120B-41B2-97F6-3FF54F1CEB7E}" sibTransId="{E7AC0B1C-C66A-402B-9543-E990EBD68B5B}"/>
    <dgm:cxn modelId="{6B0C6686-156E-468B-ADD8-A8EAF3CC9B3B}" type="presOf" srcId="{62A21F80-780A-4898-8BBB-411EF69D8A54}" destId="{5CB6F256-A7C3-4B6E-A27E-1CCCC7B889E9}" srcOrd="0" destOrd="0" presId="urn:microsoft.com/office/officeart/2005/8/layout/hierarchy1"/>
    <dgm:cxn modelId="{89482FCE-697B-4A09-A1E8-47F2B89E0080}" srcId="{52DF7103-B5FE-4FC6-B3A4-9899B476A33D}" destId="{62A21F80-780A-4898-8BBB-411EF69D8A54}" srcOrd="0" destOrd="0" parTransId="{4F00CD3C-6106-4C81-B922-05F17B454307}" sibTransId="{F43BEDB7-2270-4CBB-B8FF-18E9CFEB15F0}"/>
    <dgm:cxn modelId="{CB7078FB-9976-42F7-B9B7-0987A58F4457}" type="presOf" srcId="{52DF7103-B5FE-4FC6-B3A4-9899B476A33D}" destId="{BB0D18EB-DA98-41F4-B7A5-37A0E8800FCC}" srcOrd="0" destOrd="0" presId="urn:microsoft.com/office/officeart/2005/8/layout/hierarchy1"/>
    <dgm:cxn modelId="{E2056E1B-7F4C-428D-8065-1980782E8828}" type="presParOf" srcId="{BB0D18EB-DA98-41F4-B7A5-37A0E8800FCC}" destId="{3E08D771-D884-48BC-A95B-CC95345A0DD7}" srcOrd="0" destOrd="0" presId="urn:microsoft.com/office/officeart/2005/8/layout/hierarchy1"/>
    <dgm:cxn modelId="{1F8D9615-8E3D-43C2-9577-3DC9B7759491}" type="presParOf" srcId="{3E08D771-D884-48BC-A95B-CC95345A0DD7}" destId="{F16740EF-FC60-4EF9-BE21-CDFD491F9973}" srcOrd="0" destOrd="0" presId="urn:microsoft.com/office/officeart/2005/8/layout/hierarchy1"/>
    <dgm:cxn modelId="{ACA1AD6D-942C-498B-BB47-D9CB3ACFE496}" type="presParOf" srcId="{F16740EF-FC60-4EF9-BE21-CDFD491F9973}" destId="{60D0A920-4FDB-40B6-9800-B10AF269BE1E}" srcOrd="0" destOrd="0" presId="urn:microsoft.com/office/officeart/2005/8/layout/hierarchy1"/>
    <dgm:cxn modelId="{EE06A34D-048A-4573-AA58-F3CEB769A1D5}" type="presParOf" srcId="{F16740EF-FC60-4EF9-BE21-CDFD491F9973}" destId="{5CB6F256-A7C3-4B6E-A27E-1CCCC7B889E9}" srcOrd="1" destOrd="0" presId="urn:microsoft.com/office/officeart/2005/8/layout/hierarchy1"/>
    <dgm:cxn modelId="{527023D5-CF4E-45A4-BE2E-2329E4385A02}" type="presParOf" srcId="{3E08D771-D884-48BC-A95B-CC95345A0DD7}" destId="{038849E3-BE71-4EDE-A872-78F41FDC6F28}" srcOrd="1" destOrd="0" presId="urn:microsoft.com/office/officeart/2005/8/layout/hierarchy1"/>
    <dgm:cxn modelId="{C08555C4-4CF9-4299-AFA8-D9254D02C152}" type="presParOf" srcId="{BB0D18EB-DA98-41F4-B7A5-37A0E8800FCC}" destId="{F5851A39-084A-4B49-AAAE-B0E8674F7CD7}" srcOrd="1" destOrd="0" presId="urn:microsoft.com/office/officeart/2005/8/layout/hierarchy1"/>
    <dgm:cxn modelId="{64E35366-FD95-4CFD-9589-F720C68A23F3}" type="presParOf" srcId="{F5851A39-084A-4B49-AAAE-B0E8674F7CD7}" destId="{484780D4-FF1D-4E09-82C3-1E34D4146954}" srcOrd="0" destOrd="0" presId="urn:microsoft.com/office/officeart/2005/8/layout/hierarchy1"/>
    <dgm:cxn modelId="{2622B4A4-18BA-4141-A3EE-6BCE96F0B4E1}" type="presParOf" srcId="{484780D4-FF1D-4E09-82C3-1E34D4146954}" destId="{E60A67A2-C6AA-45C0-BB98-67667B4667B6}" srcOrd="0" destOrd="0" presId="urn:microsoft.com/office/officeart/2005/8/layout/hierarchy1"/>
    <dgm:cxn modelId="{6B7B8792-1724-4E3E-A3AB-C248589CBE7C}" type="presParOf" srcId="{484780D4-FF1D-4E09-82C3-1E34D4146954}" destId="{6B79AC0D-C8C6-4176-9682-4F1762A602E2}" srcOrd="1" destOrd="0" presId="urn:microsoft.com/office/officeart/2005/8/layout/hierarchy1"/>
    <dgm:cxn modelId="{F1991EA9-C819-4C8B-97F5-36065841BEA7}" type="presParOf" srcId="{F5851A39-084A-4B49-AAAE-B0E8674F7CD7}" destId="{41E06C59-39A5-41AD-818B-B6F8E9859A98}"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919E09-B5A9-435F-9749-D22CD980E823}"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D7DBB50A-932F-4D81-835B-8D488B463FF2}">
      <dgm:prSet/>
      <dgm:spPr/>
      <dgm:t>
        <a:bodyPr/>
        <a:lstStyle/>
        <a:p>
          <a:r>
            <a:rPr lang="ru-RU"/>
            <a:t>ОРЫНБОР: 1917 жылы, 5-13 желтоқсан. Жалпы қазақ съезі.</a:t>
          </a:r>
          <a:endParaRPr lang="en-US"/>
        </a:p>
      </dgm:t>
    </dgm:pt>
    <dgm:pt modelId="{D8FCCD10-4E2A-48F8-A3F9-0373939BFC5D}" type="parTrans" cxnId="{127CA016-E0C9-4586-B0B5-926982B21A41}">
      <dgm:prSet/>
      <dgm:spPr/>
      <dgm:t>
        <a:bodyPr/>
        <a:lstStyle/>
        <a:p>
          <a:endParaRPr lang="en-US"/>
        </a:p>
      </dgm:t>
    </dgm:pt>
    <dgm:pt modelId="{DEA0EAF1-E904-4047-B45C-7C03C8C609B4}" type="sibTrans" cxnId="{127CA016-E0C9-4586-B0B5-926982B21A41}">
      <dgm:prSet/>
      <dgm:spPr/>
      <dgm:t>
        <a:bodyPr/>
        <a:lstStyle/>
        <a:p>
          <a:endParaRPr lang="en-US"/>
        </a:p>
      </dgm:t>
    </dgm:pt>
    <dgm:pt modelId="{A9ADDEE7-FD08-46AF-A376-572E9F279D14}">
      <dgm:prSet/>
      <dgm:spPr/>
      <dgm:t>
        <a:bodyPr/>
        <a:lstStyle/>
        <a:p>
          <a:r>
            <a:rPr lang="ru-RU"/>
            <a:t>Бұл съезді ұйымдастырушылар - Ә. Бөкейханов, А. Байтұрсынов, Е. Омаров, С. Досжанов, М. Дулатовтар. </a:t>
          </a:r>
          <a:endParaRPr lang="en-US"/>
        </a:p>
      </dgm:t>
    </dgm:pt>
    <dgm:pt modelId="{1423D20A-37AC-45B1-AED0-A6E7532AD8F0}" type="parTrans" cxnId="{2F17B806-0EEA-4F31-A37D-51972AEA38AC}">
      <dgm:prSet/>
      <dgm:spPr/>
      <dgm:t>
        <a:bodyPr/>
        <a:lstStyle/>
        <a:p>
          <a:endParaRPr lang="en-US"/>
        </a:p>
      </dgm:t>
    </dgm:pt>
    <dgm:pt modelId="{682C5F1E-A870-42CA-A491-EEBAE0D80F60}" type="sibTrans" cxnId="{2F17B806-0EEA-4F31-A37D-51972AEA38AC}">
      <dgm:prSet/>
      <dgm:spPr/>
      <dgm:t>
        <a:bodyPr/>
        <a:lstStyle/>
        <a:p>
          <a:endParaRPr lang="en-US"/>
        </a:p>
      </dgm:t>
    </dgm:pt>
    <dgm:pt modelId="{0BC38C87-994C-4137-BA95-4D6B7D571029}">
      <dgm:prSet/>
      <dgm:spPr/>
      <dgm:t>
        <a:bodyPr/>
        <a:lstStyle/>
        <a:p>
          <a:r>
            <a:rPr lang="ru-RU"/>
            <a:t>Съезге Самарханд облысы мен Алтай губернниясы атынан - 58 өкіл,</a:t>
          </a:r>
          <a:endParaRPr lang="en-US"/>
        </a:p>
      </dgm:t>
    </dgm:pt>
    <dgm:pt modelId="{92DF1682-FCFB-4077-AFC8-A3F52528B71D}" type="parTrans" cxnId="{0C5C0C5F-4FED-4B84-B7C0-8B39BD382C73}">
      <dgm:prSet/>
      <dgm:spPr/>
      <dgm:t>
        <a:bodyPr/>
        <a:lstStyle/>
        <a:p>
          <a:endParaRPr lang="en-US"/>
        </a:p>
      </dgm:t>
    </dgm:pt>
    <dgm:pt modelId="{3274D440-5F90-4520-A6B0-BE4891F06663}" type="sibTrans" cxnId="{0C5C0C5F-4FED-4B84-B7C0-8B39BD382C73}">
      <dgm:prSet/>
      <dgm:spPr/>
      <dgm:t>
        <a:bodyPr/>
        <a:lstStyle/>
        <a:p>
          <a:endParaRPr lang="en-US"/>
        </a:p>
      </dgm:t>
    </dgm:pt>
    <dgm:pt modelId="{250233E8-208E-4E84-984C-79656D359A8A}">
      <dgm:prSet/>
      <dgm:spPr/>
      <dgm:t>
        <a:bodyPr/>
        <a:lstStyle/>
        <a:p>
          <a:r>
            <a:rPr lang="ru-RU"/>
            <a:t>әр түрлі қазақ ұйымдарынан - 8 өкіл,</a:t>
          </a:r>
          <a:endParaRPr lang="en-US"/>
        </a:p>
      </dgm:t>
    </dgm:pt>
    <dgm:pt modelId="{8229C384-0BBE-43FF-8E42-A0BBA3AE6631}" type="parTrans" cxnId="{CBADB3CA-8F70-4A09-B818-CDEFE77D21DE}">
      <dgm:prSet/>
      <dgm:spPr/>
      <dgm:t>
        <a:bodyPr/>
        <a:lstStyle/>
        <a:p>
          <a:endParaRPr lang="en-US"/>
        </a:p>
      </dgm:t>
    </dgm:pt>
    <dgm:pt modelId="{26E1E334-C007-4073-99DB-A6018E8A0DD0}" type="sibTrans" cxnId="{CBADB3CA-8F70-4A09-B818-CDEFE77D21DE}">
      <dgm:prSet/>
      <dgm:spPr/>
      <dgm:t>
        <a:bodyPr/>
        <a:lstStyle/>
        <a:p>
          <a:endParaRPr lang="en-US"/>
        </a:p>
      </dgm:t>
    </dgm:pt>
    <dgm:pt modelId="{02D2E8EF-0896-476A-8280-BBE9DB8D17C0}">
      <dgm:prSet/>
      <dgm:spPr/>
      <dgm:t>
        <a:bodyPr/>
        <a:lstStyle/>
        <a:p>
          <a:r>
            <a:rPr lang="ru-RU"/>
            <a:t>арнайы шақырумен - 15 адам, </a:t>
          </a:r>
          <a:endParaRPr lang="en-US"/>
        </a:p>
      </dgm:t>
    </dgm:pt>
    <dgm:pt modelId="{6D778D91-4594-4B35-B38E-3824B5CBF253}" type="parTrans" cxnId="{6FDEDCCE-0A27-43B0-BFE0-22C3F3A32444}">
      <dgm:prSet/>
      <dgm:spPr/>
      <dgm:t>
        <a:bodyPr/>
        <a:lstStyle/>
        <a:p>
          <a:endParaRPr lang="en-US"/>
        </a:p>
      </dgm:t>
    </dgm:pt>
    <dgm:pt modelId="{FCF3D79D-2306-4CE7-B353-4F2AFE679549}" type="sibTrans" cxnId="{6FDEDCCE-0A27-43B0-BFE0-22C3F3A32444}">
      <dgm:prSet/>
      <dgm:spPr/>
      <dgm:t>
        <a:bodyPr/>
        <a:lstStyle/>
        <a:p>
          <a:endParaRPr lang="en-US"/>
        </a:p>
      </dgm:t>
    </dgm:pt>
    <dgm:pt modelId="{1F4B2BA5-61D5-4ED4-A321-5581C7D2C3B5}">
      <dgm:prSet/>
      <dgm:spPr/>
      <dgm:t>
        <a:bodyPr/>
        <a:lstStyle/>
        <a:p>
          <a:r>
            <a:rPr lang="ru-RU"/>
            <a:t>барлығы - 81 адам қатысқан.</a:t>
          </a:r>
          <a:endParaRPr lang="en-US"/>
        </a:p>
      </dgm:t>
    </dgm:pt>
    <dgm:pt modelId="{81212133-21CC-43C8-9480-91729212A055}" type="parTrans" cxnId="{F34237B1-F1ED-4F11-8F4A-0481F32985BB}">
      <dgm:prSet/>
      <dgm:spPr/>
      <dgm:t>
        <a:bodyPr/>
        <a:lstStyle/>
        <a:p>
          <a:endParaRPr lang="en-US"/>
        </a:p>
      </dgm:t>
    </dgm:pt>
    <dgm:pt modelId="{16B30A54-2246-4175-AD8B-6DA861C2E179}" type="sibTrans" cxnId="{F34237B1-F1ED-4F11-8F4A-0481F32985BB}">
      <dgm:prSet/>
      <dgm:spPr/>
      <dgm:t>
        <a:bodyPr/>
        <a:lstStyle/>
        <a:p>
          <a:endParaRPr lang="en-US"/>
        </a:p>
      </dgm:t>
    </dgm:pt>
    <dgm:pt modelId="{019D242D-99C2-4FA6-9423-8EA1B34BC9FB}" type="pres">
      <dgm:prSet presAssocID="{A4919E09-B5A9-435F-9749-D22CD980E823}" presName="diagram" presStyleCnt="0">
        <dgm:presLayoutVars>
          <dgm:dir/>
          <dgm:resizeHandles val="exact"/>
        </dgm:presLayoutVars>
      </dgm:prSet>
      <dgm:spPr/>
    </dgm:pt>
    <dgm:pt modelId="{02F54A6C-69F6-4B91-96DB-E98101B6ADA2}" type="pres">
      <dgm:prSet presAssocID="{D7DBB50A-932F-4D81-835B-8D488B463FF2}" presName="node" presStyleLbl="node1" presStyleIdx="0" presStyleCnt="6">
        <dgm:presLayoutVars>
          <dgm:bulletEnabled val="1"/>
        </dgm:presLayoutVars>
      </dgm:prSet>
      <dgm:spPr/>
    </dgm:pt>
    <dgm:pt modelId="{42CCB1E5-5D17-4725-9716-C75D5C0C5566}" type="pres">
      <dgm:prSet presAssocID="{DEA0EAF1-E904-4047-B45C-7C03C8C609B4}" presName="sibTrans" presStyleCnt="0"/>
      <dgm:spPr/>
    </dgm:pt>
    <dgm:pt modelId="{DF8EC8D4-E1D7-47DC-8C77-BFB64894A555}" type="pres">
      <dgm:prSet presAssocID="{A9ADDEE7-FD08-46AF-A376-572E9F279D14}" presName="node" presStyleLbl="node1" presStyleIdx="1" presStyleCnt="6">
        <dgm:presLayoutVars>
          <dgm:bulletEnabled val="1"/>
        </dgm:presLayoutVars>
      </dgm:prSet>
      <dgm:spPr/>
    </dgm:pt>
    <dgm:pt modelId="{DA3D647D-F90C-401A-A880-1FE888F5C29C}" type="pres">
      <dgm:prSet presAssocID="{682C5F1E-A870-42CA-A491-EEBAE0D80F60}" presName="sibTrans" presStyleCnt="0"/>
      <dgm:spPr/>
    </dgm:pt>
    <dgm:pt modelId="{8D845B56-0A27-459A-8FF7-502E8DFA6A50}" type="pres">
      <dgm:prSet presAssocID="{0BC38C87-994C-4137-BA95-4D6B7D571029}" presName="node" presStyleLbl="node1" presStyleIdx="2" presStyleCnt="6">
        <dgm:presLayoutVars>
          <dgm:bulletEnabled val="1"/>
        </dgm:presLayoutVars>
      </dgm:prSet>
      <dgm:spPr/>
    </dgm:pt>
    <dgm:pt modelId="{C6BF63AF-8F62-4E86-ABCC-E5BF1764B8A5}" type="pres">
      <dgm:prSet presAssocID="{3274D440-5F90-4520-A6B0-BE4891F06663}" presName="sibTrans" presStyleCnt="0"/>
      <dgm:spPr/>
    </dgm:pt>
    <dgm:pt modelId="{0BF80215-1BE0-4045-89FE-F85DF5FCEAFF}" type="pres">
      <dgm:prSet presAssocID="{250233E8-208E-4E84-984C-79656D359A8A}" presName="node" presStyleLbl="node1" presStyleIdx="3" presStyleCnt="6">
        <dgm:presLayoutVars>
          <dgm:bulletEnabled val="1"/>
        </dgm:presLayoutVars>
      </dgm:prSet>
      <dgm:spPr/>
    </dgm:pt>
    <dgm:pt modelId="{C1A8330C-9326-4AFE-B173-962148840FEA}" type="pres">
      <dgm:prSet presAssocID="{26E1E334-C007-4073-99DB-A6018E8A0DD0}" presName="sibTrans" presStyleCnt="0"/>
      <dgm:spPr/>
    </dgm:pt>
    <dgm:pt modelId="{7DAA1864-1F01-41D4-AA31-D6E4455A9348}" type="pres">
      <dgm:prSet presAssocID="{02D2E8EF-0896-476A-8280-BBE9DB8D17C0}" presName="node" presStyleLbl="node1" presStyleIdx="4" presStyleCnt="6">
        <dgm:presLayoutVars>
          <dgm:bulletEnabled val="1"/>
        </dgm:presLayoutVars>
      </dgm:prSet>
      <dgm:spPr/>
    </dgm:pt>
    <dgm:pt modelId="{83C4C081-AA01-4D1B-B17C-D38DE76F5DA3}" type="pres">
      <dgm:prSet presAssocID="{FCF3D79D-2306-4CE7-B353-4F2AFE679549}" presName="sibTrans" presStyleCnt="0"/>
      <dgm:spPr/>
    </dgm:pt>
    <dgm:pt modelId="{ACF0E094-D6D5-4DE9-BCB9-B994388A6F39}" type="pres">
      <dgm:prSet presAssocID="{1F4B2BA5-61D5-4ED4-A321-5581C7D2C3B5}" presName="node" presStyleLbl="node1" presStyleIdx="5" presStyleCnt="6">
        <dgm:presLayoutVars>
          <dgm:bulletEnabled val="1"/>
        </dgm:presLayoutVars>
      </dgm:prSet>
      <dgm:spPr/>
    </dgm:pt>
  </dgm:ptLst>
  <dgm:cxnLst>
    <dgm:cxn modelId="{2F17B806-0EEA-4F31-A37D-51972AEA38AC}" srcId="{A4919E09-B5A9-435F-9749-D22CD980E823}" destId="{A9ADDEE7-FD08-46AF-A376-572E9F279D14}" srcOrd="1" destOrd="0" parTransId="{1423D20A-37AC-45B1-AED0-A6E7532AD8F0}" sibTransId="{682C5F1E-A870-42CA-A491-EEBAE0D80F60}"/>
    <dgm:cxn modelId="{127CA016-E0C9-4586-B0B5-926982B21A41}" srcId="{A4919E09-B5A9-435F-9749-D22CD980E823}" destId="{D7DBB50A-932F-4D81-835B-8D488B463FF2}" srcOrd="0" destOrd="0" parTransId="{D8FCCD10-4E2A-48F8-A3F9-0373939BFC5D}" sibTransId="{DEA0EAF1-E904-4047-B45C-7C03C8C609B4}"/>
    <dgm:cxn modelId="{0C5C0C5F-4FED-4B84-B7C0-8B39BD382C73}" srcId="{A4919E09-B5A9-435F-9749-D22CD980E823}" destId="{0BC38C87-994C-4137-BA95-4D6B7D571029}" srcOrd="2" destOrd="0" parTransId="{92DF1682-FCFB-4077-AFC8-A3F52528B71D}" sibTransId="{3274D440-5F90-4520-A6B0-BE4891F06663}"/>
    <dgm:cxn modelId="{D8701863-8409-4644-B689-85454833FCBF}" type="presOf" srcId="{250233E8-208E-4E84-984C-79656D359A8A}" destId="{0BF80215-1BE0-4045-89FE-F85DF5FCEAFF}" srcOrd="0" destOrd="0" presId="urn:microsoft.com/office/officeart/2005/8/layout/default"/>
    <dgm:cxn modelId="{1EFA356B-6F59-4856-A0BB-8264F25B250F}" type="presOf" srcId="{D7DBB50A-932F-4D81-835B-8D488B463FF2}" destId="{02F54A6C-69F6-4B91-96DB-E98101B6ADA2}" srcOrd="0" destOrd="0" presId="urn:microsoft.com/office/officeart/2005/8/layout/default"/>
    <dgm:cxn modelId="{35A4F074-BC93-49B0-8D0C-47D279521EA4}" type="presOf" srcId="{1F4B2BA5-61D5-4ED4-A321-5581C7D2C3B5}" destId="{ACF0E094-D6D5-4DE9-BCB9-B994388A6F39}" srcOrd="0" destOrd="0" presId="urn:microsoft.com/office/officeart/2005/8/layout/default"/>
    <dgm:cxn modelId="{169AD082-0422-4427-AECE-A081E003E00A}" type="presOf" srcId="{0BC38C87-994C-4137-BA95-4D6B7D571029}" destId="{8D845B56-0A27-459A-8FF7-502E8DFA6A50}" srcOrd="0" destOrd="0" presId="urn:microsoft.com/office/officeart/2005/8/layout/default"/>
    <dgm:cxn modelId="{1471889F-FA54-4E27-B9FE-0E55E4DFBB47}" type="presOf" srcId="{A4919E09-B5A9-435F-9749-D22CD980E823}" destId="{019D242D-99C2-4FA6-9423-8EA1B34BC9FB}" srcOrd="0" destOrd="0" presId="urn:microsoft.com/office/officeart/2005/8/layout/default"/>
    <dgm:cxn modelId="{F34237B1-F1ED-4F11-8F4A-0481F32985BB}" srcId="{A4919E09-B5A9-435F-9749-D22CD980E823}" destId="{1F4B2BA5-61D5-4ED4-A321-5581C7D2C3B5}" srcOrd="5" destOrd="0" parTransId="{81212133-21CC-43C8-9480-91729212A055}" sibTransId="{16B30A54-2246-4175-AD8B-6DA861C2E179}"/>
    <dgm:cxn modelId="{C53E5DC8-95BE-4444-ABDF-73E2D90254B0}" type="presOf" srcId="{A9ADDEE7-FD08-46AF-A376-572E9F279D14}" destId="{DF8EC8D4-E1D7-47DC-8C77-BFB64894A555}" srcOrd="0" destOrd="0" presId="urn:microsoft.com/office/officeart/2005/8/layout/default"/>
    <dgm:cxn modelId="{CBADB3CA-8F70-4A09-B818-CDEFE77D21DE}" srcId="{A4919E09-B5A9-435F-9749-D22CD980E823}" destId="{250233E8-208E-4E84-984C-79656D359A8A}" srcOrd="3" destOrd="0" parTransId="{8229C384-0BBE-43FF-8E42-A0BBA3AE6631}" sibTransId="{26E1E334-C007-4073-99DB-A6018E8A0DD0}"/>
    <dgm:cxn modelId="{6FDEDCCE-0A27-43B0-BFE0-22C3F3A32444}" srcId="{A4919E09-B5A9-435F-9749-D22CD980E823}" destId="{02D2E8EF-0896-476A-8280-BBE9DB8D17C0}" srcOrd="4" destOrd="0" parTransId="{6D778D91-4594-4B35-B38E-3824B5CBF253}" sibTransId="{FCF3D79D-2306-4CE7-B353-4F2AFE679549}"/>
    <dgm:cxn modelId="{761FF6FF-F4F9-4524-83AD-25670B8A84F0}" type="presOf" srcId="{02D2E8EF-0896-476A-8280-BBE9DB8D17C0}" destId="{7DAA1864-1F01-41D4-AA31-D6E4455A9348}" srcOrd="0" destOrd="0" presId="urn:microsoft.com/office/officeart/2005/8/layout/default"/>
    <dgm:cxn modelId="{589C721B-B040-4C58-93BE-3B91BA5EA05A}" type="presParOf" srcId="{019D242D-99C2-4FA6-9423-8EA1B34BC9FB}" destId="{02F54A6C-69F6-4B91-96DB-E98101B6ADA2}" srcOrd="0" destOrd="0" presId="urn:microsoft.com/office/officeart/2005/8/layout/default"/>
    <dgm:cxn modelId="{499EE0D9-24E3-4903-9676-C317CC33B19D}" type="presParOf" srcId="{019D242D-99C2-4FA6-9423-8EA1B34BC9FB}" destId="{42CCB1E5-5D17-4725-9716-C75D5C0C5566}" srcOrd="1" destOrd="0" presId="urn:microsoft.com/office/officeart/2005/8/layout/default"/>
    <dgm:cxn modelId="{0A355E28-CA76-4F73-BBC8-75C3152B5949}" type="presParOf" srcId="{019D242D-99C2-4FA6-9423-8EA1B34BC9FB}" destId="{DF8EC8D4-E1D7-47DC-8C77-BFB64894A555}" srcOrd="2" destOrd="0" presId="urn:microsoft.com/office/officeart/2005/8/layout/default"/>
    <dgm:cxn modelId="{289FD1B9-6F1C-4EF5-98E0-DF455A0D4592}" type="presParOf" srcId="{019D242D-99C2-4FA6-9423-8EA1B34BC9FB}" destId="{DA3D647D-F90C-401A-A880-1FE888F5C29C}" srcOrd="3" destOrd="0" presId="urn:microsoft.com/office/officeart/2005/8/layout/default"/>
    <dgm:cxn modelId="{5D19FAF7-F209-498B-A3D3-5384A991BE5F}" type="presParOf" srcId="{019D242D-99C2-4FA6-9423-8EA1B34BC9FB}" destId="{8D845B56-0A27-459A-8FF7-502E8DFA6A50}" srcOrd="4" destOrd="0" presId="urn:microsoft.com/office/officeart/2005/8/layout/default"/>
    <dgm:cxn modelId="{41C74EC2-D13D-4388-B724-A7AD03681E11}" type="presParOf" srcId="{019D242D-99C2-4FA6-9423-8EA1B34BC9FB}" destId="{C6BF63AF-8F62-4E86-ABCC-E5BF1764B8A5}" srcOrd="5" destOrd="0" presId="urn:microsoft.com/office/officeart/2005/8/layout/default"/>
    <dgm:cxn modelId="{0CDFAAA3-B4BB-4148-B856-41A246771A61}" type="presParOf" srcId="{019D242D-99C2-4FA6-9423-8EA1B34BC9FB}" destId="{0BF80215-1BE0-4045-89FE-F85DF5FCEAFF}" srcOrd="6" destOrd="0" presId="urn:microsoft.com/office/officeart/2005/8/layout/default"/>
    <dgm:cxn modelId="{615CF1F5-E252-4800-B193-0C9F1CAB00AA}" type="presParOf" srcId="{019D242D-99C2-4FA6-9423-8EA1B34BC9FB}" destId="{C1A8330C-9326-4AFE-B173-962148840FEA}" srcOrd="7" destOrd="0" presId="urn:microsoft.com/office/officeart/2005/8/layout/default"/>
    <dgm:cxn modelId="{9A7C1424-54BB-42AC-AFFA-2E0C2790AA36}" type="presParOf" srcId="{019D242D-99C2-4FA6-9423-8EA1B34BC9FB}" destId="{7DAA1864-1F01-41D4-AA31-D6E4455A9348}" srcOrd="8" destOrd="0" presId="urn:microsoft.com/office/officeart/2005/8/layout/default"/>
    <dgm:cxn modelId="{E1D475FD-ADB6-46B4-B5EE-736B61C46404}" type="presParOf" srcId="{019D242D-99C2-4FA6-9423-8EA1B34BC9FB}" destId="{83C4C081-AA01-4D1B-B17C-D38DE76F5DA3}" srcOrd="9" destOrd="0" presId="urn:microsoft.com/office/officeart/2005/8/layout/default"/>
    <dgm:cxn modelId="{A517BFAF-3CF0-4047-82FD-11EC0EB549BC}" type="presParOf" srcId="{019D242D-99C2-4FA6-9423-8EA1B34BC9FB}" destId="{ACF0E094-D6D5-4DE9-BCB9-B994388A6F39}"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457015-735D-453D-8463-5145369607A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F7A80D3-1C29-43A8-BA8A-8883F52D5ECC}">
      <dgm:prSet/>
      <dgm:spPr/>
      <dgm:t>
        <a:bodyPr/>
        <a:lstStyle/>
        <a:p>
          <a:r>
            <a:rPr lang="ru-RU" b="1"/>
            <a:t>Алашорда үкіметінің мүшелері:</a:t>
          </a:r>
          <a:endParaRPr lang="en-US"/>
        </a:p>
      </dgm:t>
    </dgm:pt>
    <dgm:pt modelId="{1A835B9A-0913-4F1F-B7F4-B88F4B979FF0}" type="parTrans" cxnId="{CF74912F-FAFF-4861-8D74-8C24BB48F1D9}">
      <dgm:prSet/>
      <dgm:spPr/>
      <dgm:t>
        <a:bodyPr/>
        <a:lstStyle/>
        <a:p>
          <a:endParaRPr lang="en-US"/>
        </a:p>
      </dgm:t>
    </dgm:pt>
    <dgm:pt modelId="{0D7AF759-5BFF-46C6-9FA4-003488E0B957}" type="sibTrans" cxnId="{CF74912F-FAFF-4861-8D74-8C24BB48F1D9}">
      <dgm:prSet/>
      <dgm:spPr/>
      <dgm:t>
        <a:bodyPr/>
        <a:lstStyle/>
        <a:p>
          <a:endParaRPr lang="en-US"/>
        </a:p>
      </dgm:t>
    </dgm:pt>
    <dgm:pt modelId="{57E67564-8201-40B1-9B78-42042C2E3FBC}">
      <dgm:prSet/>
      <dgm:spPr/>
      <dgm:t>
        <a:bodyPr/>
        <a:lstStyle/>
        <a:p>
          <a:r>
            <a:rPr lang="ru-RU"/>
            <a:t>1. Уәлитхан Танашев (1887 - 1968) заңгер, Бөкей ордасынан.</a:t>
          </a:r>
          <a:endParaRPr lang="en-US"/>
        </a:p>
      </dgm:t>
    </dgm:pt>
    <dgm:pt modelId="{7B0C496B-F919-4F71-9F95-FE90B2B80D85}" type="parTrans" cxnId="{4E8D84F3-DBFD-4BF3-842E-CCA3A8D9C536}">
      <dgm:prSet/>
      <dgm:spPr/>
      <dgm:t>
        <a:bodyPr/>
        <a:lstStyle/>
        <a:p>
          <a:endParaRPr lang="en-US"/>
        </a:p>
      </dgm:t>
    </dgm:pt>
    <dgm:pt modelId="{C5BA2B6F-4EE9-4A5B-8B07-A722008CAC62}" type="sibTrans" cxnId="{4E8D84F3-DBFD-4BF3-842E-CCA3A8D9C536}">
      <dgm:prSet/>
      <dgm:spPr/>
      <dgm:t>
        <a:bodyPr/>
        <a:lstStyle/>
        <a:p>
          <a:endParaRPr lang="en-US"/>
        </a:p>
      </dgm:t>
    </dgm:pt>
    <dgm:pt modelId="{461DEC53-4C5E-4472-9AD0-46288BB65F62}">
      <dgm:prSet/>
      <dgm:spPr/>
      <dgm:t>
        <a:bodyPr/>
        <a:lstStyle/>
        <a:p>
          <a:r>
            <a:rPr lang="ru-RU"/>
            <a:t>2. Халел Досмұхаммедов (1883 - 1939) әскери дәрігер, Орал облысынан.</a:t>
          </a:r>
          <a:endParaRPr lang="en-US"/>
        </a:p>
      </dgm:t>
    </dgm:pt>
    <dgm:pt modelId="{93CA816D-B017-4395-B6DA-C64C9ED073FE}" type="parTrans" cxnId="{AD07B72B-83E1-4DEC-93AF-D33FDFFA4296}">
      <dgm:prSet/>
      <dgm:spPr/>
      <dgm:t>
        <a:bodyPr/>
        <a:lstStyle/>
        <a:p>
          <a:endParaRPr lang="en-US"/>
        </a:p>
      </dgm:t>
    </dgm:pt>
    <dgm:pt modelId="{E6CE1C56-2DA6-4CEB-8EED-B24691DAA65F}" type="sibTrans" cxnId="{AD07B72B-83E1-4DEC-93AF-D33FDFFA4296}">
      <dgm:prSet/>
      <dgm:spPr/>
      <dgm:t>
        <a:bodyPr/>
        <a:lstStyle/>
        <a:p>
          <a:endParaRPr lang="en-US"/>
        </a:p>
      </dgm:t>
    </dgm:pt>
    <dgm:pt modelId="{AF37429F-0BC4-477B-B702-08D34C0162F9}">
      <dgm:prSet/>
      <dgm:spPr/>
      <dgm:t>
        <a:bodyPr/>
        <a:lstStyle/>
        <a:p>
          <a:r>
            <a:rPr lang="ru-RU"/>
            <a:t>3. Айдархан Тұрлыбаев (1877 - 1937) заңгер, Ақмола облысынан.</a:t>
          </a:r>
          <a:endParaRPr lang="en-US"/>
        </a:p>
      </dgm:t>
    </dgm:pt>
    <dgm:pt modelId="{83EDF437-6C21-4EAC-9B3F-024CC53217AE}" type="parTrans" cxnId="{6B037D15-C5AE-4496-B3D8-5A4DF265C393}">
      <dgm:prSet/>
      <dgm:spPr/>
      <dgm:t>
        <a:bodyPr/>
        <a:lstStyle/>
        <a:p>
          <a:endParaRPr lang="en-US"/>
        </a:p>
      </dgm:t>
    </dgm:pt>
    <dgm:pt modelId="{93791E44-84FB-4AFC-8D40-69F2D46DF726}" type="sibTrans" cxnId="{6B037D15-C5AE-4496-B3D8-5A4DF265C393}">
      <dgm:prSet/>
      <dgm:spPr/>
      <dgm:t>
        <a:bodyPr/>
        <a:lstStyle/>
        <a:p>
          <a:endParaRPr lang="en-US"/>
        </a:p>
      </dgm:t>
    </dgm:pt>
    <dgm:pt modelId="{9DA0C575-4CA3-43BC-AC28-E2B57E207158}">
      <dgm:prSet/>
      <dgm:spPr/>
      <dgm:t>
        <a:bodyPr/>
        <a:lstStyle/>
        <a:p>
          <a:r>
            <a:rPr lang="ru-RU"/>
            <a:t>4. Ахмет Бірімжанов (1871 - 1927) заңгер, Торғай облысынан.</a:t>
          </a:r>
          <a:endParaRPr lang="en-US"/>
        </a:p>
      </dgm:t>
    </dgm:pt>
    <dgm:pt modelId="{32B906C2-B0D8-4481-A315-CAA7C88A0F8D}" type="parTrans" cxnId="{AA844FF9-7C41-4AE7-8086-8AF6C059EDE6}">
      <dgm:prSet/>
      <dgm:spPr/>
      <dgm:t>
        <a:bodyPr/>
        <a:lstStyle/>
        <a:p>
          <a:endParaRPr lang="en-US"/>
        </a:p>
      </dgm:t>
    </dgm:pt>
    <dgm:pt modelId="{64696705-96C0-4B85-A551-95414E8A79E8}" type="sibTrans" cxnId="{AA844FF9-7C41-4AE7-8086-8AF6C059EDE6}">
      <dgm:prSet/>
      <dgm:spPr/>
      <dgm:t>
        <a:bodyPr/>
        <a:lstStyle/>
        <a:p>
          <a:endParaRPr lang="en-US"/>
        </a:p>
      </dgm:t>
    </dgm:pt>
    <dgm:pt modelId="{35C2B1D5-CAE0-4090-8DA1-3F2C103BF1B8}">
      <dgm:prSet/>
      <dgm:spPr/>
      <dgm:t>
        <a:bodyPr/>
        <a:lstStyle/>
        <a:p>
          <a:r>
            <a:rPr lang="ru-RU"/>
            <a:t>5. Халел Ғаббасов (1888 - 1931) физик-математик, Семей облысынан.</a:t>
          </a:r>
          <a:endParaRPr lang="en-US"/>
        </a:p>
      </dgm:t>
    </dgm:pt>
    <dgm:pt modelId="{41F9243F-A4CF-4AAF-8DCA-FBF710F99740}" type="parTrans" cxnId="{D35F6089-0DBD-43DD-B047-71289FDAE26A}">
      <dgm:prSet/>
      <dgm:spPr/>
      <dgm:t>
        <a:bodyPr/>
        <a:lstStyle/>
        <a:p>
          <a:endParaRPr lang="en-US"/>
        </a:p>
      </dgm:t>
    </dgm:pt>
    <dgm:pt modelId="{A015D167-96AF-46D2-8CCA-5D872D7FFCFC}" type="sibTrans" cxnId="{D35F6089-0DBD-43DD-B047-71289FDAE26A}">
      <dgm:prSet/>
      <dgm:spPr/>
      <dgm:t>
        <a:bodyPr/>
        <a:lstStyle/>
        <a:p>
          <a:endParaRPr lang="en-US"/>
        </a:p>
      </dgm:t>
    </dgm:pt>
    <dgm:pt modelId="{79FA15DD-5728-4FC9-B054-D8D2CB7C3EDC}">
      <dgm:prSet/>
      <dgm:spPr/>
      <dgm:t>
        <a:bodyPr/>
        <a:lstStyle/>
        <a:p>
          <a:r>
            <a:rPr lang="ru-RU"/>
            <a:t>6. Салық Аманжолов (1889- 1941) заңгер, Жетісу облысынан.</a:t>
          </a:r>
          <a:endParaRPr lang="en-US"/>
        </a:p>
      </dgm:t>
    </dgm:pt>
    <dgm:pt modelId="{7EFE2D9E-CE85-42CF-AEEE-54547562C855}" type="parTrans" cxnId="{8DA6AFCF-EC63-4E0B-BB8E-41E883536ABB}">
      <dgm:prSet/>
      <dgm:spPr/>
      <dgm:t>
        <a:bodyPr/>
        <a:lstStyle/>
        <a:p>
          <a:endParaRPr lang="en-US"/>
        </a:p>
      </dgm:t>
    </dgm:pt>
    <dgm:pt modelId="{5F406D4F-E3FF-4CDB-BBD1-D50596B1F113}" type="sibTrans" cxnId="{8DA6AFCF-EC63-4E0B-BB8E-41E883536ABB}">
      <dgm:prSet/>
      <dgm:spPr/>
      <dgm:t>
        <a:bodyPr/>
        <a:lstStyle/>
        <a:p>
          <a:endParaRPr lang="en-US"/>
        </a:p>
      </dgm:t>
    </dgm:pt>
    <dgm:pt modelId="{00998142-2B4F-4835-961E-129B083EB033}">
      <dgm:prSet/>
      <dgm:spPr/>
      <dgm:t>
        <a:bodyPr/>
        <a:lstStyle/>
        <a:p>
          <a:r>
            <a:rPr lang="ru-RU"/>
            <a:t>7. Мұстафа Шоқай (1890-1941) заңгер, Сырдария облысынан.</a:t>
          </a:r>
          <a:endParaRPr lang="en-US"/>
        </a:p>
      </dgm:t>
    </dgm:pt>
    <dgm:pt modelId="{4B8094B2-4F36-4A35-BF5B-6A11640AB945}" type="parTrans" cxnId="{7480DBA0-1733-48D4-BFA8-D6FD77A08EA1}">
      <dgm:prSet/>
      <dgm:spPr/>
      <dgm:t>
        <a:bodyPr/>
        <a:lstStyle/>
        <a:p>
          <a:endParaRPr lang="en-US"/>
        </a:p>
      </dgm:t>
    </dgm:pt>
    <dgm:pt modelId="{744AD9B4-6481-4136-A721-99607CAFE818}" type="sibTrans" cxnId="{7480DBA0-1733-48D4-BFA8-D6FD77A08EA1}">
      <dgm:prSet/>
      <dgm:spPr/>
      <dgm:t>
        <a:bodyPr/>
        <a:lstStyle/>
        <a:p>
          <a:endParaRPr lang="en-US"/>
        </a:p>
      </dgm:t>
    </dgm:pt>
    <dgm:pt modelId="{DA7DD24E-56CC-47CF-8788-05418352CCD1}" type="pres">
      <dgm:prSet presAssocID="{2C457015-735D-453D-8463-5145369607AB}" presName="linear" presStyleCnt="0">
        <dgm:presLayoutVars>
          <dgm:animLvl val="lvl"/>
          <dgm:resizeHandles val="exact"/>
        </dgm:presLayoutVars>
      </dgm:prSet>
      <dgm:spPr/>
    </dgm:pt>
    <dgm:pt modelId="{137F0F3B-1CF8-4C73-AFA6-142EEA9F5B35}" type="pres">
      <dgm:prSet presAssocID="{FF7A80D3-1C29-43A8-BA8A-8883F52D5ECC}" presName="parentText" presStyleLbl="node1" presStyleIdx="0" presStyleCnt="8">
        <dgm:presLayoutVars>
          <dgm:chMax val="0"/>
          <dgm:bulletEnabled val="1"/>
        </dgm:presLayoutVars>
      </dgm:prSet>
      <dgm:spPr/>
    </dgm:pt>
    <dgm:pt modelId="{FBEC5C1E-6CF6-4D7F-813E-31CFE56A7B4F}" type="pres">
      <dgm:prSet presAssocID="{0D7AF759-5BFF-46C6-9FA4-003488E0B957}" presName="spacer" presStyleCnt="0"/>
      <dgm:spPr/>
    </dgm:pt>
    <dgm:pt modelId="{5A566DF6-E3B0-47DC-B170-B704B2514D75}" type="pres">
      <dgm:prSet presAssocID="{57E67564-8201-40B1-9B78-42042C2E3FBC}" presName="parentText" presStyleLbl="node1" presStyleIdx="1" presStyleCnt="8">
        <dgm:presLayoutVars>
          <dgm:chMax val="0"/>
          <dgm:bulletEnabled val="1"/>
        </dgm:presLayoutVars>
      </dgm:prSet>
      <dgm:spPr/>
    </dgm:pt>
    <dgm:pt modelId="{955E2327-0D7A-442E-89C4-6E9AF5DDAA7E}" type="pres">
      <dgm:prSet presAssocID="{C5BA2B6F-4EE9-4A5B-8B07-A722008CAC62}" presName="spacer" presStyleCnt="0"/>
      <dgm:spPr/>
    </dgm:pt>
    <dgm:pt modelId="{DC079198-C193-4054-A191-196D9D033041}" type="pres">
      <dgm:prSet presAssocID="{461DEC53-4C5E-4472-9AD0-46288BB65F62}" presName="parentText" presStyleLbl="node1" presStyleIdx="2" presStyleCnt="8">
        <dgm:presLayoutVars>
          <dgm:chMax val="0"/>
          <dgm:bulletEnabled val="1"/>
        </dgm:presLayoutVars>
      </dgm:prSet>
      <dgm:spPr/>
    </dgm:pt>
    <dgm:pt modelId="{DF3745F8-E8F7-432D-BA21-5D763D088392}" type="pres">
      <dgm:prSet presAssocID="{E6CE1C56-2DA6-4CEB-8EED-B24691DAA65F}" presName="spacer" presStyleCnt="0"/>
      <dgm:spPr/>
    </dgm:pt>
    <dgm:pt modelId="{8F7200AB-969B-4764-8231-1DF952C29559}" type="pres">
      <dgm:prSet presAssocID="{AF37429F-0BC4-477B-B702-08D34C0162F9}" presName="parentText" presStyleLbl="node1" presStyleIdx="3" presStyleCnt="8">
        <dgm:presLayoutVars>
          <dgm:chMax val="0"/>
          <dgm:bulletEnabled val="1"/>
        </dgm:presLayoutVars>
      </dgm:prSet>
      <dgm:spPr/>
    </dgm:pt>
    <dgm:pt modelId="{8A2AD160-D334-42CB-94DA-ACBC269A4F3E}" type="pres">
      <dgm:prSet presAssocID="{93791E44-84FB-4AFC-8D40-69F2D46DF726}" presName="spacer" presStyleCnt="0"/>
      <dgm:spPr/>
    </dgm:pt>
    <dgm:pt modelId="{93CEA0A5-947C-4386-B345-A85F6B2C7AA0}" type="pres">
      <dgm:prSet presAssocID="{9DA0C575-4CA3-43BC-AC28-E2B57E207158}" presName="parentText" presStyleLbl="node1" presStyleIdx="4" presStyleCnt="8">
        <dgm:presLayoutVars>
          <dgm:chMax val="0"/>
          <dgm:bulletEnabled val="1"/>
        </dgm:presLayoutVars>
      </dgm:prSet>
      <dgm:spPr/>
    </dgm:pt>
    <dgm:pt modelId="{1FD2BCFE-DD7D-4C90-859D-55CB84240B13}" type="pres">
      <dgm:prSet presAssocID="{64696705-96C0-4B85-A551-95414E8A79E8}" presName="spacer" presStyleCnt="0"/>
      <dgm:spPr/>
    </dgm:pt>
    <dgm:pt modelId="{842CB580-88A4-4FCF-A7F0-8888C920F7FA}" type="pres">
      <dgm:prSet presAssocID="{35C2B1D5-CAE0-4090-8DA1-3F2C103BF1B8}" presName="parentText" presStyleLbl="node1" presStyleIdx="5" presStyleCnt="8">
        <dgm:presLayoutVars>
          <dgm:chMax val="0"/>
          <dgm:bulletEnabled val="1"/>
        </dgm:presLayoutVars>
      </dgm:prSet>
      <dgm:spPr/>
    </dgm:pt>
    <dgm:pt modelId="{7EBBCAE4-9E68-4E18-B209-BAC1F6CC326C}" type="pres">
      <dgm:prSet presAssocID="{A015D167-96AF-46D2-8CCA-5D872D7FFCFC}" presName="spacer" presStyleCnt="0"/>
      <dgm:spPr/>
    </dgm:pt>
    <dgm:pt modelId="{9880CB1C-3094-4202-8FF4-E07030989A4B}" type="pres">
      <dgm:prSet presAssocID="{79FA15DD-5728-4FC9-B054-D8D2CB7C3EDC}" presName="parentText" presStyleLbl="node1" presStyleIdx="6" presStyleCnt="8">
        <dgm:presLayoutVars>
          <dgm:chMax val="0"/>
          <dgm:bulletEnabled val="1"/>
        </dgm:presLayoutVars>
      </dgm:prSet>
      <dgm:spPr/>
    </dgm:pt>
    <dgm:pt modelId="{30FE5123-51EE-4133-B824-3813662A3D6E}" type="pres">
      <dgm:prSet presAssocID="{5F406D4F-E3FF-4CDB-BBD1-D50596B1F113}" presName="spacer" presStyleCnt="0"/>
      <dgm:spPr/>
    </dgm:pt>
    <dgm:pt modelId="{75DEA7B1-BEBE-4AFC-B158-3374497B99B2}" type="pres">
      <dgm:prSet presAssocID="{00998142-2B4F-4835-961E-129B083EB033}" presName="parentText" presStyleLbl="node1" presStyleIdx="7" presStyleCnt="8">
        <dgm:presLayoutVars>
          <dgm:chMax val="0"/>
          <dgm:bulletEnabled val="1"/>
        </dgm:presLayoutVars>
      </dgm:prSet>
      <dgm:spPr/>
    </dgm:pt>
  </dgm:ptLst>
  <dgm:cxnLst>
    <dgm:cxn modelId="{763B0610-BB5B-4FB2-A6B3-10AD98E24942}" type="presOf" srcId="{79FA15DD-5728-4FC9-B054-D8D2CB7C3EDC}" destId="{9880CB1C-3094-4202-8FF4-E07030989A4B}" srcOrd="0" destOrd="0" presId="urn:microsoft.com/office/officeart/2005/8/layout/vList2"/>
    <dgm:cxn modelId="{6B037D15-C5AE-4496-B3D8-5A4DF265C393}" srcId="{2C457015-735D-453D-8463-5145369607AB}" destId="{AF37429F-0BC4-477B-B702-08D34C0162F9}" srcOrd="3" destOrd="0" parTransId="{83EDF437-6C21-4EAC-9B3F-024CC53217AE}" sibTransId="{93791E44-84FB-4AFC-8D40-69F2D46DF726}"/>
    <dgm:cxn modelId="{25DC2128-B697-4226-81AA-FEA2262442CC}" type="presOf" srcId="{00998142-2B4F-4835-961E-129B083EB033}" destId="{75DEA7B1-BEBE-4AFC-B158-3374497B99B2}" srcOrd="0" destOrd="0" presId="urn:microsoft.com/office/officeart/2005/8/layout/vList2"/>
    <dgm:cxn modelId="{AD07B72B-83E1-4DEC-93AF-D33FDFFA4296}" srcId="{2C457015-735D-453D-8463-5145369607AB}" destId="{461DEC53-4C5E-4472-9AD0-46288BB65F62}" srcOrd="2" destOrd="0" parTransId="{93CA816D-B017-4395-B6DA-C64C9ED073FE}" sibTransId="{E6CE1C56-2DA6-4CEB-8EED-B24691DAA65F}"/>
    <dgm:cxn modelId="{CF74912F-FAFF-4861-8D74-8C24BB48F1D9}" srcId="{2C457015-735D-453D-8463-5145369607AB}" destId="{FF7A80D3-1C29-43A8-BA8A-8883F52D5ECC}" srcOrd="0" destOrd="0" parTransId="{1A835B9A-0913-4F1F-B7F4-B88F4B979FF0}" sibTransId="{0D7AF759-5BFF-46C6-9FA4-003488E0B957}"/>
    <dgm:cxn modelId="{20A97144-4BE6-49EF-A347-96EE471DEB56}" type="presOf" srcId="{FF7A80D3-1C29-43A8-BA8A-8883F52D5ECC}" destId="{137F0F3B-1CF8-4C73-AFA6-142EEA9F5B35}" srcOrd="0" destOrd="0" presId="urn:microsoft.com/office/officeart/2005/8/layout/vList2"/>
    <dgm:cxn modelId="{AFF57555-A773-4048-97F5-0E574EF78380}" type="presOf" srcId="{461DEC53-4C5E-4472-9AD0-46288BB65F62}" destId="{DC079198-C193-4054-A191-196D9D033041}" srcOrd="0" destOrd="0" presId="urn:microsoft.com/office/officeart/2005/8/layout/vList2"/>
    <dgm:cxn modelId="{18E6427D-43BF-453A-ACDD-6E68FE44004C}" type="presOf" srcId="{AF37429F-0BC4-477B-B702-08D34C0162F9}" destId="{8F7200AB-969B-4764-8231-1DF952C29559}" srcOrd="0" destOrd="0" presId="urn:microsoft.com/office/officeart/2005/8/layout/vList2"/>
    <dgm:cxn modelId="{D35F6089-0DBD-43DD-B047-71289FDAE26A}" srcId="{2C457015-735D-453D-8463-5145369607AB}" destId="{35C2B1D5-CAE0-4090-8DA1-3F2C103BF1B8}" srcOrd="5" destOrd="0" parTransId="{41F9243F-A4CF-4AAF-8DCA-FBF710F99740}" sibTransId="{A015D167-96AF-46D2-8CCA-5D872D7FFCFC}"/>
    <dgm:cxn modelId="{7480DBA0-1733-48D4-BFA8-D6FD77A08EA1}" srcId="{2C457015-735D-453D-8463-5145369607AB}" destId="{00998142-2B4F-4835-961E-129B083EB033}" srcOrd="7" destOrd="0" parTransId="{4B8094B2-4F36-4A35-BF5B-6A11640AB945}" sibTransId="{744AD9B4-6481-4136-A721-99607CAFE818}"/>
    <dgm:cxn modelId="{19259DB2-EA15-44AC-9B4A-CEEA3719E90E}" type="presOf" srcId="{57E67564-8201-40B1-9B78-42042C2E3FBC}" destId="{5A566DF6-E3B0-47DC-B170-B704B2514D75}" srcOrd="0" destOrd="0" presId="urn:microsoft.com/office/officeart/2005/8/layout/vList2"/>
    <dgm:cxn modelId="{2E685ABD-26E7-4F8E-A466-3DBAD5AAFA9C}" type="presOf" srcId="{35C2B1D5-CAE0-4090-8DA1-3F2C103BF1B8}" destId="{842CB580-88A4-4FCF-A7F0-8888C920F7FA}" srcOrd="0" destOrd="0" presId="urn:microsoft.com/office/officeart/2005/8/layout/vList2"/>
    <dgm:cxn modelId="{F41B12C2-386F-4BDE-BB08-ECC3CE7914BF}" type="presOf" srcId="{2C457015-735D-453D-8463-5145369607AB}" destId="{DA7DD24E-56CC-47CF-8788-05418352CCD1}" srcOrd="0" destOrd="0" presId="urn:microsoft.com/office/officeart/2005/8/layout/vList2"/>
    <dgm:cxn modelId="{8DA6AFCF-EC63-4E0B-BB8E-41E883536ABB}" srcId="{2C457015-735D-453D-8463-5145369607AB}" destId="{79FA15DD-5728-4FC9-B054-D8D2CB7C3EDC}" srcOrd="6" destOrd="0" parTransId="{7EFE2D9E-CE85-42CF-AEEE-54547562C855}" sibTransId="{5F406D4F-E3FF-4CDB-BBD1-D50596B1F113}"/>
    <dgm:cxn modelId="{4E8D84F3-DBFD-4BF3-842E-CCA3A8D9C536}" srcId="{2C457015-735D-453D-8463-5145369607AB}" destId="{57E67564-8201-40B1-9B78-42042C2E3FBC}" srcOrd="1" destOrd="0" parTransId="{7B0C496B-F919-4F71-9F95-FE90B2B80D85}" sibTransId="{C5BA2B6F-4EE9-4A5B-8B07-A722008CAC62}"/>
    <dgm:cxn modelId="{D66873F8-4EB0-44C1-A2DB-F069D690B62C}" type="presOf" srcId="{9DA0C575-4CA3-43BC-AC28-E2B57E207158}" destId="{93CEA0A5-947C-4386-B345-A85F6B2C7AA0}" srcOrd="0" destOrd="0" presId="urn:microsoft.com/office/officeart/2005/8/layout/vList2"/>
    <dgm:cxn modelId="{AA844FF9-7C41-4AE7-8086-8AF6C059EDE6}" srcId="{2C457015-735D-453D-8463-5145369607AB}" destId="{9DA0C575-4CA3-43BC-AC28-E2B57E207158}" srcOrd="4" destOrd="0" parTransId="{32B906C2-B0D8-4481-A315-CAA7C88A0F8D}" sibTransId="{64696705-96C0-4B85-A551-95414E8A79E8}"/>
    <dgm:cxn modelId="{4DE12D0A-77BA-498F-9E1F-C74EC8E96F23}" type="presParOf" srcId="{DA7DD24E-56CC-47CF-8788-05418352CCD1}" destId="{137F0F3B-1CF8-4C73-AFA6-142EEA9F5B35}" srcOrd="0" destOrd="0" presId="urn:microsoft.com/office/officeart/2005/8/layout/vList2"/>
    <dgm:cxn modelId="{DB8E1C35-4DE9-4579-8F03-3B34A1E41D68}" type="presParOf" srcId="{DA7DD24E-56CC-47CF-8788-05418352CCD1}" destId="{FBEC5C1E-6CF6-4D7F-813E-31CFE56A7B4F}" srcOrd="1" destOrd="0" presId="urn:microsoft.com/office/officeart/2005/8/layout/vList2"/>
    <dgm:cxn modelId="{614E4768-B285-4520-BE08-F24230FAFB59}" type="presParOf" srcId="{DA7DD24E-56CC-47CF-8788-05418352CCD1}" destId="{5A566DF6-E3B0-47DC-B170-B704B2514D75}" srcOrd="2" destOrd="0" presId="urn:microsoft.com/office/officeart/2005/8/layout/vList2"/>
    <dgm:cxn modelId="{B2B25147-C4E5-48A0-87B1-0CCFAA7E401A}" type="presParOf" srcId="{DA7DD24E-56CC-47CF-8788-05418352CCD1}" destId="{955E2327-0D7A-442E-89C4-6E9AF5DDAA7E}" srcOrd="3" destOrd="0" presId="urn:microsoft.com/office/officeart/2005/8/layout/vList2"/>
    <dgm:cxn modelId="{EDD89EC3-17A3-489D-B210-0C9A03F2FBBA}" type="presParOf" srcId="{DA7DD24E-56CC-47CF-8788-05418352CCD1}" destId="{DC079198-C193-4054-A191-196D9D033041}" srcOrd="4" destOrd="0" presId="urn:microsoft.com/office/officeart/2005/8/layout/vList2"/>
    <dgm:cxn modelId="{1441BDF9-460B-455F-9745-07E6A77E1719}" type="presParOf" srcId="{DA7DD24E-56CC-47CF-8788-05418352CCD1}" destId="{DF3745F8-E8F7-432D-BA21-5D763D088392}" srcOrd="5" destOrd="0" presId="urn:microsoft.com/office/officeart/2005/8/layout/vList2"/>
    <dgm:cxn modelId="{78AF056A-1E69-45C1-81D2-45E955DE8BE3}" type="presParOf" srcId="{DA7DD24E-56CC-47CF-8788-05418352CCD1}" destId="{8F7200AB-969B-4764-8231-1DF952C29559}" srcOrd="6" destOrd="0" presId="urn:microsoft.com/office/officeart/2005/8/layout/vList2"/>
    <dgm:cxn modelId="{D8F2F439-768E-426B-B9A0-7586DFE31D75}" type="presParOf" srcId="{DA7DD24E-56CC-47CF-8788-05418352CCD1}" destId="{8A2AD160-D334-42CB-94DA-ACBC269A4F3E}" srcOrd="7" destOrd="0" presId="urn:microsoft.com/office/officeart/2005/8/layout/vList2"/>
    <dgm:cxn modelId="{D0F2066B-9F0C-4959-9581-B725BB63ABB1}" type="presParOf" srcId="{DA7DD24E-56CC-47CF-8788-05418352CCD1}" destId="{93CEA0A5-947C-4386-B345-A85F6B2C7AA0}" srcOrd="8" destOrd="0" presId="urn:microsoft.com/office/officeart/2005/8/layout/vList2"/>
    <dgm:cxn modelId="{4C1FDDC3-C10F-40F1-B8BA-E7B1B6C2D482}" type="presParOf" srcId="{DA7DD24E-56CC-47CF-8788-05418352CCD1}" destId="{1FD2BCFE-DD7D-4C90-859D-55CB84240B13}" srcOrd="9" destOrd="0" presId="urn:microsoft.com/office/officeart/2005/8/layout/vList2"/>
    <dgm:cxn modelId="{A0442133-3842-4504-B5E4-778A830DC5A5}" type="presParOf" srcId="{DA7DD24E-56CC-47CF-8788-05418352CCD1}" destId="{842CB580-88A4-4FCF-A7F0-8888C920F7FA}" srcOrd="10" destOrd="0" presId="urn:microsoft.com/office/officeart/2005/8/layout/vList2"/>
    <dgm:cxn modelId="{5EF4F41D-6CE7-4C01-B54A-775ABD9D5D98}" type="presParOf" srcId="{DA7DD24E-56CC-47CF-8788-05418352CCD1}" destId="{7EBBCAE4-9E68-4E18-B209-BAC1F6CC326C}" srcOrd="11" destOrd="0" presId="urn:microsoft.com/office/officeart/2005/8/layout/vList2"/>
    <dgm:cxn modelId="{86E11137-357F-44B2-A8DE-7043A9B23F3D}" type="presParOf" srcId="{DA7DD24E-56CC-47CF-8788-05418352CCD1}" destId="{9880CB1C-3094-4202-8FF4-E07030989A4B}" srcOrd="12" destOrd="0" presId="urn:microsoft.com/office/officeart/2005/8/layout/vList2"/>
    <dgm:cxn modelId="{DB9C68F5-2E68-4E7B-910E-3BCA2A080946}" type="presParOf" srcId="{DA7DD24E-56CC-47CF-8788-05418352CCD1}" destId="{30FE5123-51EE-4133-B824-3813662A3D6E}" srcOrd="13" destOrd="0" presId="urn:microsoft.com/office/officeart/2005/8/layout/vList2"/>
    <dgm:cxn modelId="{3B19306E-3F38-45ED-A86C-CEB60803A9B9}" type="presParOf" srcId="{DA7DD24E-56CC-47CF-8788-05418352CCD1}" destId="{75DEA7B1-BEBE-4AFC-B158-3374497B99B2}"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39569E-051D-472E-8A8B-8D0411FD25F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8C9F7D1-C02A-4114-81F5-B9D82B75B8C3}">
      <dgm:prSet/>
      <dgm:spPr/>
      <dgm:t>
        <a:bodyPr/>
        <a:lstStyle/>
        <a:p>
          <a:r>
            <a:rPr lang="ru-RU" b="1"/>
            <a:t>Облыстардан тысқары:</a:t>
          </a:r>
          <a:endParaRPr lang="en-US"/>
        </a:p>
      </dgm:t>
    </dgm:pt>
    <dgm:pt modelId="{67BEFD00-2EED-42A1-9D90-E071E50B03B9}" type="parTrans" cxnId="{F172CB96-CCB5-4A64-BE7E-21541445089C}">
      <dgm:prSet/>
      <dgm:spPr/>
      <dgm:t>
        <a:bodyPr/>
        <a:lstStyle/>
        <a:p>
          <a:endParaRPr lang="en-US"/>
        </a:p>
      </dgm:t>
    </dgm:pt>
    <dgm:pt modelId="{84356F38-BF1F-4D4B-9D45-7B2BB9467346}" type="sibTrans" cxnId="{F172CB96-CCB5-4A64-BE7E-21541445089C}">
      <dgm:prSet/>
      <dgm:spPr/>
      <dgm:t>
        <a:bodyPr/>
        <a:lstStyle/>
        <a:p>
          <a:endParaRPr lang="en-US"/>
        </a:p>
      </dgm:t>
    </dgm:pt>
    <dgm:pt modelId="{1356042B-4667-40C0-99B0-C0E16941A36F}">
      <dgm:prSet/>
      <dgm:spPr/>
      <dgm:t>
        <a:bodyPr/>
        <a:lstStyle/>
        <a:p>
          <a:r>
            <a:rPr lang="ru-RU"/>
            <a:t>8. Әлихан Бөкейханов (1866-1937) Алаш Орда үкіметінің төрағасы.</a:t>
          </a:r>
          <a:endParaRPr lang="en-US"/>
        </a:p>
      </dgm:t>
    </dgm:pt>
    <dgm:pt modelId="{EA739E2D-144A-4329-92BA-8DD72C4AFEF5}" type="parTrans" cxnId="{D9A772BA-AB12-4960-8B35-CEC6B10D5DB6}">
      <dgm:prSet/>
      <dgm:spPr/>
      <dgm:t>
        <a:bodyPr/>
        <a:lstStyle/>
        <a:p>
          <a:endParaRPr lang="en-US"/>
        </a:p>
      </dgm:t>
    </dgm:pt>
    <dgm:pt modelId="{D41E49A8-1785-4B43-9536-FC8030756A42}" type="sibTrans" cxnId="{D9A772BA-AB12-4960-8B35-CEC6B10D5DB6}">
      <dgm:prSet/>
      <dgm:spPr/>
      <dgm:t>
        <a:bodyPr/>
        <a:lstStyle/>
        <a:p>
          <a:endParaRPr lang="en-US"/>
        </a:p>
      </dgm:t>
    </dgm:pt>
    <dgm:pt modelId="{5B2BCBC7-1AAC-41BE-9B95-CC392F56B02D}">
      <dgm:prSet/>
      <dgm:spPr/>
      <dgm:t>
        <a:bodyPr/>
        <a:lstStyle/>
        <a:p>
          <a:r>
            <a:rPr lang="ru-RU"/>
            <a:t>9. Жанша Досмұхаммедов (1887 - 1930) заңгер, Орал облысынан.</a:t>
          </a:r>
          <a:endParaRPr lang="en-US"/>
        </a:p>
      </dgm:t>
    </dgm:pt>
    <dgm:pt modelId="{2B1589A3-0B60-4CAD-8C6C-D4A1A914C1DE}" type="parTrans" cxnId="{6ECD4CC0-F40F-46B9-A737-636D6648ACD0}">
      <dgm:prSet/>
      <dgm:spPr/>
      <dgm:t>
        <a:bodyPr/>
        <a:lstStyle/>
        <a:p>
          <a:endParaRPr lang="en-US"/>
        </a:p>
      </dgm:t>
    </dgm:pt>
    <dgm:pt modelId="{E4FDE748-1C0E-41FF-9805-6D598E6D515A}" type="sibTrans" cxnId="{6ECD4CC0-F40F-46B9-A737-636D6648ACD0}">
      <dgm:prSet/>
      <dgm:spPr/>
      <dgm:t>
        <a:bodyPr/>
        <a:lstStyle/>
        <a:p>
          <a:endParaRPr lang="en-US"/>
        </a:p>
      </dgm:t>
    </dgm:pt>
    <dgm:pt modelId="{6C5E8617-B794-432A-BBF0-64FD58BACBFB}">
      <dgm:prSet/>
      <dgm:spPr/>
      <dgm:t>
        <a:bodyPr/>
        <a:lstStyle/>
        <a:p>
          <a:r>
            <a:rPr lang="ru-RU"/>
            <a:t>10. Әлімхан Ермеков (1891-1970) математик, Қарқаралыдан.</a:t>
          </a:r>
          <a:endParaRPr lang="en-US"/>
        </a:p>
      </dgm:t>
    </dgm:pt>
    <dgm:pt modelId="{D3E4E3B5-2968-445A-99FB-25C552A17586}" type="parTrans" cxnId="{1BC57C31-49A7-42A2-A6B3-E58E39D21CA6}">
      <dgm:prSet/>
      <dgm:spPr/>
      <dgm:t>
        <a:bodyPr/>
        <a:lstStyle/>
        <a:p>
          <a:endParaRPr lang="en-US"/>
        </a:p>
      </dgm:t>
    </dgm:pt>
    <dgm:pt modelId="{C75AC181-5772-4FEC-BE93-B719734CA7F1}" type="sibTrans" cxnId="{1BC57C31-49A7-42A2-A6B3-E58E39D21CA6}">
      <dgm:prSet/>
      <dgm:spPr/>
      <dgm:t>
        <a:bodyPr/>
        <a:lstStyle/>
        <a:p>
          <a:endParaRPr lang="en-US"/>
        </a:p>
      </dgm:t>
    </dgm:pt>
    <dgm:pt modelId="{AD861FC3-2751-4F7D-80DC-90219BB71746}">
      <dgm:prSet/>
      <dgm:spPr/>
      <dgm:t>
        <a:bodyPr/>
        <a:lstStyle/>
        <a:p>
          <a:r>
            <a:rPr lang="ru-RU"/>
            <a:t>11. Мұхаметжан Тынышпаев (1879-1937) Орал облысынан.</a:t>
          </a:r>
          <a:endParaRPr lang="en-US"/>
        </a:p>
      </dgm:t>
    </dgm:pt>
    <dgm:pt modelId="{61326116-31EF-45AC-9284-8B5439E6C241}" type="parTrans" cxnId="{35DEBAD6-4F50-4CA0-A304-5136C9B6C236}">
      <dgm:prSet/>
      <dgm:spPr/>
      <dgm:t>
        <a:bodyPr/>
        <a:lstStyle/>
        <a:p>
          <a:endParaRPr lang="en-US"/>
        </a:p>
      </dgm:t>
    </dgm:pt>
    <dgm:pt modelId="{C5B2978B-C928-4F06-9A30-444C0479F732}" type="sibTrans" cxnId="{35DEBAD6-4F50-4CA0-A304-5136C9B6C236}">
      <dgm:prSet/>
      <dgm:spPr/>
      <dgm:t>
        <a:bodyPr/>
        <a:lstStyle/>
        <a:p>
          <a:endParaRPr lang="en-US"/>
        </a:p>
      </dgm:t>
    </dgm:pt>
    <dgm:pt modelId="{8E2454D6-BCB4-4162-BDAE-B020FA302FD1}">
      <dgm:prSet/>
      <dgm:spPr/>
      <dgm:t>
        <a:bodyPr/>
        <a:lstStyle/>
        <a:p>
          <a:r>
            <a:rPr lang="ru-RU"/>
            <a:t>12. Бақтыкерей Құлманов (1859-1919) шығыстанушы, Бөкей ордасынан.</a:t>
          </a:r>
          <a:endParaRPr lang="en-US"/>
        </a:p>
      </dgm:t>
    </dgm:pt>
    <dgm:pt modelId="{DD5EB861-7087-48AF-B2DB-E8C815238892}" type="parTrans" cxnId="{1FF573CB-7B5F-41EC-897B-A59799CA4BC0}">
      <dgm:prSet/>
      <dgm:spPr/>
      <dgm:t>
        <a:bodyPr/>
        <a:lstStyle/>
        <a:p>
          <a:endParaRPr lang="en-US"/>
        </a:p>
      </dgm:t>
    </dgm:pt>
    <dgm:pt modelId="{AB2AB58D-B2CF-4919-A1C9-7BCCAC36A7F1}" type="sibTrans" cxnId="{1FF573CB-7B5F-41EC-897B-A59799CA4BC0}">
      <dgm:prSet/>
      <dgm:spPr/>
      <dgm:t>
        <a:bodyPr/>
        <a:lstStyle/>
        <a:p>
          <a:endParaRPr lang="en-US"/>
        </a:p>
      </dgm:t>
    </dgm:pt>
    <dgm:pt modelId="{7C8C3179-F354-4EE6-83A6-D076A43F6989}">
      <dgm:prSet/>
      <dgm:spPr/>
      <dgm:t>
        <a:bodyPr/>
        <a:lstStyle/>
        <a:p>
          <a:r>
            <a:rPr lang="ru-RU"/>
            <a:t>13. Жақып Ақпаев (1876-1931) заңгер, Қарқаралыдан.</a:t>
          </a:r>
          <a:endParaRPr lang="en-US"/>
        </a:p>
      </dgm:t>
    </dgm:pt>
    <dgm:pt modelId="{727E8A3A-0DB6-4A15-BC74-BE7F19267599}" type="parTrans" cxnId="{E89E1CE3-96B9-4030-B35F-D9A010F865D6}">
      <dgm:prSet/>
      <dgm:spPr/>
      <dgm:t>
        <a:bodyPr/>
        <a:lstStyle/>
        <a:p>
          <a:endParaRPr lang="en-US"/>
        </a:p>
      </dgm:t>
    </dgm:pt>
    <dgm:pt modelId="{26A3EAA9-6EDA-4530-BF7A-D7F9691DC2FB}" type="sibTrans" cxnId="{E89E1CE3-96B9-4030-B35F-D9A010F865D6}">
      <dgm:prSet/>
      <dgm:spPr/>
      <dgm:t>
        <a:bodyPr/>
        <a:lstStyle/>
        <a:p>
          <a:endParaRPr lang="en-US"/>
        </a:p>
      </dgm:t>
    </dgm:pt>
    <dgm:pt modelId="{89482D4D-7B92-48B0-9D85-214FE749E202}">
      <dgm:prSet/>
      <dgm:spPr/>
      <dgm:t>
        <a:bodyPr/>
        <a:lstStyle/>
        <a:p>
          <a:r>
            <a:rPr lang="ru-RU"/>
            <a:t>14. Базарбай Мәметов заңгер, Лепсіден.</a:t>
          </a:r>
          <a:endParaRPr lang="en-US"/>
        </a:p>
      </dgm:t>
    </dgm:pt>
    <dgm:pt modelId="{A098956D-4EDE-4C8C-8203-E4C0E8A906F3}" type="parTrans" cxnId="{A561DCDA-E87F-47FB-9307-76FC0175E0E0}">
      <dgm:prSet/>
      <dgm:spPr/>
      <dgm:t>
        <a:bodyPr/>
        <a:lstStyle/>
        <a:p>
          <a:endParaRPr lang="en-US"/>
        </a:p>
      </dgm:t>
    </dgm:pt>
    <dgm:pt modelId="{DE865F60-3CF3-447D-A36D-52CD204A0D3A}" type="sibTrans" cxnId="{A561DCDA-E87F-47FB-9307-76FC0175E0E0}">
      <dgm:prSet/>
      <dgm:spPr/>
      <dgm:t>
        <a:bodyPr/>
        <a:lstStyle/>
        <a:p>
          <a:endParaRPr lang="en-US"/>
        </a:p>
      </dgm:t>
    </dgm:pt>
    <dgm:pt modelId="{FCDD7747-47B8-4E4E-B17E-7B2DFEA7A881}">
      <dgm:prSet/>
      <dgm:spPr/>
      <dgm:t>
        <a:bodyPr/>
        <a:lstStyle/>
        <a:p>
          <a:r>
            <a:rPr lang="ru-RU"/>
            <a:t>15. Отыншы Әлжанов (1873-1918) мұғалім, Шығыс Қазақстаннан.</a:t>
          </a:r>
          <a:endParaRPr lang="en-US"/>
        </a:p>
      </dgm:t>
    </dgm:pt>
    <dgm:pt modelId="{CB295E2D-120A-4ABC-8879-FFDC4FE6227F}" type="parTrans" cxnId="{A2436E68-4FE5-4F02-8864-2E752731093B}">
      <dgm:prSet/>
      <dgm:spPr/>
      <dgm:t>
        <a:bodyPr/>
        <a:lstStyle/>
        <a:p>
          <a:endParaRPr lang="en-US"/>
        </a:p>
      </dgm:t>
    </dgm:pt>
    <dgm:pt modelId="{06B2FB78-62A7-42E0-BB86-2B7953BBD565}" type="sibTrans" cxnId="{A2436E68-4FE5-4F02-8864-2E752731093B}">
      <dgm:prSet/>
      <dgm:spPr/>
      <dgm:t>
        <a:bodyPr/>
        <a:lstStyle/>
        <a:p>
          <a:endParaRPr lang="en-US"/>
        </a:p>
      </dgm:t>
    </dgm:pt>
    <dgm:pt modelId="{092CAD0F-2CE9-47BE-B15A-8A973D45A21A}" type="pres">
      <dgm:prSet presAssocID="{9339569E-051D-472E-8A8B-8D0411FD25F6}" presName="linear" presStyleCnt="0">
        <dgm:presLayoutVars>
          <dgm:animLvl val="lvl"/>
          <dgm:resizeHandles val="exact"/>
        </dgm:presLayoutVars>
      </dgm:prSet>
      <dgm:spPr/>
    </dgm:pt>
    <dgm:pt modelId="{78C8EAC5-F4E2-4016-A426-105C1E04A354}" type="pres">
      <dgm:prSet presAssocID="{B8C9F7D1-C02A-4114-81F5-B9D82B75B8C3}" presName="parentText" presStyleLbl="node1" presStyleIdx="0" presStyleCnt="9">
        <dgm:presLayoutVars>
          <dgm:chMax val="0"/>
          <dgm:bulletEnabled val="1"/>
        </dgm:presLayoutVars>
      </dgm:prSet>
      <dgm:spPr/>
    </dgm:pt>
    <dgm:pt modelId="{6418756F-2BEF-4073-B9DF-7A6B2B1A7E73}" type="pres">
      <dgm:prSet presAssocID="{84356F38-BF1F-4D4B-9D45-7B2BB9467346}" presName="spacer" presStyleCnt="0"/>
      <dgm:spPr/>
    </dgm:pt>
    <dgm:pt modelId="{D251ABA9-6214-42D1-BCB7-E5066B5F6E88}" type="pres">
      <dgm:prSet presAssocID="{1356042B-4667-40C0-99B0-C0E16941A36F}" presName="parentText" presStyleLbl="node1" presStyleIdx="1" presStyleCnt="9">
        <dgm:presLayoutVars>
          <dgm:chMax val="0"/>
          <dgm:bulletEnabled val="1"/>
        </dgm:presLayoutVars>
      </dgm:prSet>
      <dgm:spPr/>
    </dgm:pt>
    <dgm:pt modelId="{D8345088-1F25-48C9-91A6-EC2B4635BA07}" type="pres">
      <dgm:prSet presAssocID="{D41E49A8-1785-4B43-9536-FC8030756A42}" presName="spacer" presStyleCnt="0"/>
      <dgm:spPr/>
    </dgm:pt>
    <dgm:pt modelId="{D018DBB6-1572-4A37-B5FB-38CEA3EA107F}" type="pres">
      <dgm:prSet presAssocID="{5B2BCBC7-1AAC-41BE-9B95-CC392F56B02D}" presName="parentText" presStyleLbl="node1" presStyleIdx="2" presStyleCnt="9">
        <dgm:presLayoutVars>
          <dgm:chMax val="0"/>
          <dgm:bulletEnabled val="1"/>
        </dgm:presLayoutVars>
      </dgm:prSet>
      <dgm:spPr/>
    </dgm:pt>
    <dgm:pt modelId="{0A987C05-FCE8-48E4-BE7E-3033FADC837C}" type="pres">
      <dgm:prSet presAssocID="{E4FDE748-1C0E-41FF-9805-6D598E6D515A}" presName="spacer" presStyleCnt="0"/>
      <dgm:spPr/>
    </dgm:pt>
    <dgm:pt modelId="{18747C81-99D1-4D28-B80E-48D0EBB4BE0E}" type="pres">
      <dgm:prSet presAssocID="{6C5E8617-B794-432A-BBF0-64FD58BACBFB}" presName="parentText" presStyleLbl="node1" presStyleIdx="3" presStyleCnt="9">
        <dgm:presLayoutVars>
          <dgm:chMax val="0"/>
          <dgm:bulletEnabled val="1"/>
        </dgm:presLayoutVars>
      </dgm:prSet>
      <dgm:spPr/>
    </dgm:pt>
    <dgm:pt modelId="{2153A899-71AF-4294-92E6-8BD6F7B3818D}" type="pres">
      <dgm:prSet presAssocID="{C75AC181-5772-4FEC-BE93-B719734CA7F1}" presName="spacer" presStyleCnt="0"/>
      <dgm:spPr/>
    </dgm:pt>
    <dgm:pt modelId="{333C0CCE-C2DA-4080-B731-1F7B83B3CF92}" type="pres">
      <dgm:prSet presAssocID="{AD861FC3-2751-4F7D-80DC-90219BB71746}" presName="parentText" presStyleLbl="node1" presStyleIdx="4" presStyleCnt="9">
        <dgm:presLayoutVars>
          <dgm:chMax val="0"/>
          <dgm:bulletEnabled val="1"/>
        </dgm:presLayoutVars>
      </dgm:prSet>
      <dgm:spPr/>
    </dgm:pt>
    <dgm:pt modelId="{D0181635-92A0-40CD-99BD-048C8E5F39FA}" type="pres">
      <dgm:prSet presAssocID="{C5B2978B-C928-4F06-9A30-444C0479F732}" presName="spacer" presStyleCnt="0"/>
      <dgm:spPr/>
    </dgm:pt>
    <dgm:pt modelId="{47F21241-9CAF-4FA8-8972-199B2FC010AD}" type="pres">
      <dgm:prSet presAssocID="{8E2454D6-BCB4-4162-BDAE-B020FA302FD1}" presName="parentText" presStyleLbl="node1" presStyleIdx="5" presStyleCnt="9">
        <dgm:presLayoutVars>
          <dgm:chMax val="0"/>
          <dgm:bulletEnabled val="1"/>
        </dgm:presLayoutVars>
      </dgm:prSet>
      <dgm:spPr/>
    </dgm:pt>
    <dgm:pt modelId="{15A14DBF-F147-4A39-BD84-CFE0A5CBA02F}" type="pres">
      <dgm:prSet presAssocID="{AB2AB58D-B2CF-4919-A1C9-7BCCAC36A7F1}" presName="spacer" presStyleCnt="0"/>
      <dgm:spPr/>
    </dgm:pt>
    <dgm:pt modelId="{1490E1AE-B679-408D-8BCD-0558B16FB621}" type="pres">
      <dgm:prSet presAssocID="{7C8C3179-F354-4EE6-83A6-D076A43F6989}" presName="parentText" presStyleLbl="node1" presStyleIdx="6" presStyleCnt="9">
        <dgm:presLayoutVars>
          <dgm:chMax val="0"/>
          <dgm:bulletEnabled val="1"/>
        </dgm:presLayoutVars>
      </dgm:prSet>
      <dgm:spPr/>
    </dgm:pt>
    <dgm:pt modelId="{CEA31DF1-59FE-4EB7-8CFC-A9776079517E}" type="pres">
      <dgm:prSet presAssocID="{26A3EAA9-6EDA-4530-BF7A-D7F9691DC2FB}" presName="spacer" presStyleCnt="0"/>
      <dgm:spPr/>
    </dgm:pt>
    <dgm:pt modelId="{7887ED01-EDEC-41FF-B141-DE2AA86E70F7}" type="pres">
      <dgm:prSet presAssocID="{89482D4D-7B92-48B0-9D85-214FE749E202}" presName="parentText" presStyleLbl="node1" presStyleIdx="7" presStyleCnt="9">
        <dgm:presLayoutVars>
          <dgm:chMax val="0"/>
          <dgm:bulletEnabled val="1"/>
        </dgm:presLayoutVars>
      </dgm:prSet>
      <dgm:spPr/>
    </dgm:pt>
    <dgm:pt modelId="{43A09037-1839-4633-B9FE-4900C2203553}" type="pres">
      <dgm:prSet presAssocID="{DE865F60-3CF3-447D-A36D-52CD204A0D3A}" presName="spacer" presStyleCnt="0"/>
      <dgm:spPr/>
    </dgm:pt>
    <dgm:pt modelId="{19B62B5C-B5E0-42DD-A8CC-5BF080AD413A}" type="pres">
      <dgm:prSet presAssocID="{FCDD7747-47B8-4E4E-B17E-7B2DFEA7A881}" presName="parentText" presStyleLbl="node1" presStyleIdx="8" presStyleCnt="9" custLinFactNeighborX="0" custLinFactNeighborY="-79375">
        <dgm:presLayoutVars>
          <dgm:chMax val="0"/>
          <dgm:bulletEnabled val="1"/>
        </dgm:presLayoutVars>
      </dgm:prSet>
      <dgm:spPr/>
    </dgm:pt>
  </dgm:ptLst>
  <dgm:cxnLst>
    <dgm:cxn modelId="{F686A40F-103B-4511-AB41-DA0D5211ACBF}" type="presOf" srcId="{5B2BCBC7-1AAC-41BE-9B95-CC392F56B02D}" destId="{D018DBB6-1572-4A37-B5FB-38CEA3EA107F}" srcOrd="0" destOrd="0" presId="urn:microsoft.com/office/officeart/2005/8/layout/vList2"/>
    <dgm:cxn modelId="{1BC57C31-49A7-42A2-A6B3-E58E39D21CA6}" srcId="{9339569E-051D-472E-8A8B-8D0411FD25F6}" destId="{6C5E8617-B794-432A-BBF0-64FD58BACBFB}" srcOrd="3" destOrd="0" parTransId="{D3E4E3B5-2968-445A-99FB-25C552A17586}" sibTransId="{C75AC181-5772-4FEC-BE93-B719734CA7F1}"/>
    <dgm:cxn modelId="{4D9DC932-7F8F-40F4-8948-1E33BF109A36}" type="presOf" srcId="{9339569E-051D-472E-8A8B-8D0411FD25F6}" destId="{092CAD0F-2CE9-47BE-B15A-8A973D45A21A}" srcOrd="0" destOrd="0" presId="urn:microsoft.com/office/officeart/2005/8/layout/vList2"/>
    <dgm:cxn modelId="{A2436E68-4FE5-4F02-8864-2E752731093B}" srcId="{9339569E-051D-472E-8A8B-8D0411FD25F6}" destId="{FCDD7747-47B8-4E4E-B17E-7B2DFEA7A881}" srcOrd="8" destOrd="0" parTransId="{CB295E2D-120A-4ABC-8879-FFDC4FE6227F}" sibTransId="{06B2FB78-62A7-42E0-BB86-2B7953BBD565}"/>
    <dgm:cxn modelId="{F0D9AE8A-5BD1-4C51-BB82-6344639D9830}" type="presOf" srcId="{7C8C3179-F354-4EE6-83A6-D076A43F6989}" destId="{1490E1AE-B679-408D-8BCD-0558B16FB621}" srcOrd="0" destOrd="0" presId="urn:microsoft.com/office/officeart/2005/8/layout/vList2"/>
    <dgm:cxn modelId="{E9F1D98E-B5F3-4FE4-A812-02311261AEE8}" type="presOf" srcId="{89482D4D-7B92-48B0-9D85-214FE749E202}" destId="{7887ED01-EDEC-41FF-B141-DE2AA86E70F7}" srcOrd="0" destOrd="0" presId="urn:microsoft.com/office/officeart/2005/8/layout/vList2"/>
    <dgm:cxn modelId="{F172CB96-CCB5-4A64-BE7E-21541445089C}" srcId="{9339569E-051D-472E-8A8B-8D0411FD25F6}" destId="{B8C9F7D1-C02A-4114-81F5-B9D82B75B8C3}" srcOrd="0" destOrd="0" parTransId="{67BEFD00-2EED-42A1-9D90-E071E50B03B9}" sibTransId="{84356F38-BF1F-4D4B-9D45-7B2BB9467346}"/>
    <dgm:cxn modelId="{A1D204AB-DB6C-4B77-A297-2BF47A9A76C3}" type="presOf" srcId="{1356042B-4667-40C0-99B0-C0E16941A36F}" destId="{D251ABA9-6214-42D1-BCB7-E5066B5F6E88}" srcOrd="0" destOrd="0" presId="urn:microsoft.com/office/officeart/2005/8/layout/vList2"/>
    <dgm:cxn modelId="{D9A772BA-AB12-4960-8B35-CEC6B10D5DB6}" srcId="{9339569E-051D-472E-8A8B-8D0411FD25F6}" destId="{1356042B-4667-40C0-99B0-C0E16941A36F}" srcOrd="1" destOrd="0" parTransId="{EA739E2D-144A-4329-92BA-8DD72C4AFEF5}" sibTransId="{D41E49A8-1785-4B43-9536-FC8030756A42}"/>
    <dgm:cxn modelId="{2D4328BB-841A-48FC-85AA-C11A4A575F42}" type="presOf" srcId="{6C5E8617-B794-432A-BBF0-64FD58BACBFB}" destId="{18747C81-99D1-4D28-B80E-48D0EBB4BE0E}" srcOrd="0" destOrd="0" presId="urn:microsoft.com/office/officeart/2005/8/layout/vList2"/>
    <dgm:cxn modelId="{C9B365BE-65EA-4370-A9B6-38C052A7C283}" type="presOf" srcId="{B8C9F7D1-C02A-4114-81F5-B9D82B75B8C3}" destId="{78C8EAC5-F4E2-4016-A426-105C1E04A354}" srcOrd="0" destOrd="0" presId="urn:microsoft.com/office/officeart/2005/8/layout/vList2"/>
    <dgm:cxn modelId="{6ECD4CC0-F40F-46B9-A737-636D6648ACD0}" srcId="{9339569E-051D-472E-8A8B-8D0411FD25F6}" destId="{5B2BCBC7-1AAC-41BE-9B95-CC392F56B02D}" srcOrd="2" destOrd="0" parTransId="{2B1589A3-0B60-4CAD-8C6C-D4A1A914C1DE}" sibTransId="{E4FDE748-1C0E-41FF-9805-6D598E6D515A}"/>
    <dgm:cxn modelId="{ADD8D2C0-CEBC-4024-8313-5943CEAB0B8A}" type="presOf" srcId="{AD861FC3-2751-4F7D-80DC-90219BB71746}" destId="{333C0CCE-C2DA-4080-B731-1F7B83B3CF92}" srcOrd="0" destOrd="0" presId="urn:microsoft.com/office/officeart/2005/8/layout/vList2"/>
    <dgm:cxn modelId="{1FF573CB-7B5F-41EC-897B-A59799CA4BC0}" srcId="{9339569E-051D-472E-8A8B-8D0411FD25F6}" destId="{8E2454D6-BCB4-4162-BDAE-B020FA302FD1}" srcOrd="5" destOrd="0" parTransId="{DD5EB861-7087-48AF-B2DB-E8C815238892}" sibTransId="{AB2AB58D-B2CF-4919-A1C9-7BCCAC36A7F1}"/>
    <dgm:cxn modelId="{63DE45D1-EE6F-4272-8F3D-86210EAA7438}" type="presOf" srcId="{8E2454D6-BCB4-4162-BDAE-B020FA302FD1}" destId="{47F21241-9CAF-4FA8-8972-199B2FC010AD}" srcOrd="0" destOrd="0" presId="urn:microsoft.com/office/officeart/2005/8/layout/vList2"/>
    <dgm:cxn modelId="{35DEBAD6-4F50-4CA0-A304-5136C9B6C236}" srcId="{9339569E-051D-472E-8A8B-8D0411FD25F6}" destId="{AD861FC3-2751-4F7D-80DC-90219BB71746}" srcOrd="4" destOrd="0" parTransId="{61326116-31EF-45AC-9284-8B5439E6C241}" sibTransId="{C5B2978B-C928-4F06-9A30-444C0479F732}"/>
    <dgm:cxn modelId="{A561DCDA-E87F-47FB-9307-76FC0175E0E0}" srcId="{9339569E-051D-472E-8A8B-8D0411FD25F6}" destId="{89482D4D-7B92-48B0-9D85-214FE749E202}" srcOrd="7" destOrd="0" parTransId="{A098956D-4EDE-4C8C-8203-E4C0E8A906F3}" sibTransId="{DE865F60-3CF3-447D-A36D-52CD204A0D3A}"/>
    <dgm:cxn modelId="{E89E1CE3-96B9-4030-B35F-D9A010F865D6}" srcId="{9339569E-051D-472E-8A8B-8D0411FD25F6}" destId="{7C8C3179-F354-4EE6-83A6-D076A43F6989}" srcOrd="6" destOrd="0" parTransId="{727E8A3A-0DB6-4A15-BC74-BE7F19267599}" sibTransId="{26A3EAA9-6EDA-4530-BF7A-D7F9691DC2FB}"/>
    <dgm:cxn modelId="{FDB7E2F1-3C2A-426E-AC2A-A4019896DEC2}" type="presOf" srcId="{FCDD7747-47B8-4E4E-B17E-7B2DFEA7A881}" destId="{19B62B5C-B5E0-42DD-A8CC-5BF080AD413A}" srcOrd="0" destOrd="0" presId="urn:microsoft.com/office/officeart/2005/8/layout/vList2"/>
    <dgm:cxn modelId="{6EF88B9F-A5DE-4ED5-A3B2-A1A9C53D64BA}" type="presParOf" srcId="{092CAD0F-2CE9-47BE-B15A-8A973D45A21A}" destId="{78C8EAC5-F4E2-4016-A426-105C1E04A354}" srcOrd="0" destOrd="0" presId="urn:microsoft.com/office/officeart/2005/8/layout/vList2"/>
    <dgm:cxn modelId="{606FF665-6960-49A2-973F-D1D774A55890}" type="presParOf" srcId="{092CAD0F-2CE9-47BE-B15A-8A973D45A21A}" destId="{6418756F-2BEF-4073-B9DF-7A6B2B1A7E73}" srcOrd="1" destOrd="0" presId="urn:microsoft.com/office/officeart/2005/8/layout/vList2"/>
    <dgm:cxn modelId="{ED00C0F0-3E92-4122-BEC5-613FC7C3F274}" type="presParOf" srcId="{092CAD0F-2CE9-47BE-B15A-8A973D45A21A}" destId="{D251ABA9-6214-42D1-BCB7-E5066B5F6E88}" srcOrd="2" destOrd="0" presId="urn:microsoft.com/office/officeart/2005/8/layout/vList2"/>
    <dgm:cxn modelId="{F8CFD64C-E0DF-4E01-A698-1AA2EFD2C750}" type="presParOf" srcId="{092CAD0F-2CE9-47BE-B15A-8A973D45A21A}" destId="{D8345088-1F25-48C9-91A6-EC2B4635BA07}" srcOrd="3" destOrd="0" presId="urn:microsoft.com/office/officeart/2005/8/layout/vList2"/>
    <dgm:cxn modelId="{A81C9FFF-A219-4D05-A430-B9409CD20D60}" type="presParOf" srcId="{092CAD0F-2CE9-47BE-B15A-8A973D45A21A}" destId="{D018DBB6-1572-4A37-B5FB-38CEA3EA107F}" srcOrd="4" destOrd="0" presId="urn:microsoft.com/office/officeart/2005/8/layout/vList2"/>
    <dgm:cxn modelId="{2F016B6C-E459-4308-8C5D-2226CE2A1BB9}" type="presParOf" srcId="{092CAD0F-2CE9-47BE-B15A-8A973D45A21A}" destId="{0A987C05-FCE8-48E4-BE7E-3033FADC837C}" srcOrd="5" destOrd="0" presId="urn:microsoft.com/office/officeart/2005/8/layout/vList2"/>
    <dgm:cxn modelId="{C61D58D4-1E09-4B3B-9F6C-42FB1A1DB7BC}" type="presParOf" srcId="{092CAD0F-2CE9-47BE-B15A-8A973D45A21A}" destId="{18747C81-99D1-4D28-B80E-48D0EBB4BE0E}" srcOrd="6" destOrd="0" presId="urn:microsoft.com/office/officeart/2005/8/layout/vList2"/>
    <dgm:cxn modelId="{5977F2E7-8AE5-43DC-8502-6ABBD16C7686}" type="presParOf" srcId="{092CAD0F-2CE9-47BE-B15A-8A973D45A21A}" destId="{2153A899-71AF-4294-92E6-8BD6F7B3818D}" srcOrd="7" destOrd="0" presId="urn:microsoft.com/office/officeart/2005/8/layout/vList2"/>
    <dgm:cxn modelId="{1091E253-423E-4F55-AC51-418A232E2063}" type="presParOf" srcId="{092CAD0F-2CE9-47BE-B15A-8A973D45A21A}" destId="{333C0CCE-C2DA-4080-B731-1F7B83B3CF92}" srcOrd="8" destOrd="0" presId="urn:microsoft.com/office/officeart/2005/8/layout/vList2"/>
    <dgm:cxn modelId="{AC88F7AE-776D-4570-93BA-7F2B36F12D5F}" type="presParOf" srcId="{092CAD0F-2CE9-47BE-B15A-8A973D45A21A}" destId="{D0181635-92A0-40CD-99BD-048C8E5F39FA}" srcOrd="9" destOrd="0" presId="urn:microsoft.com/office/officeart/2005/8/layout/vList2"/>
    <dgm:cxn modelId="{3F5E4E16-5E79-4E5B-8710-B3B2447E855E}" type="presParOf" srcId="{092CAD0F-2CE9-47BE-B15A-8A973D45A21A}" destId="{47F21241-9CAF-4FA8-8972-199B2FC010AD}" srcOrd="10" destOrd="0" presId="urn:microsoft.com/office/officeart/2005/8/layout/vList2"/>
    <dgm:cxn modelId="{3CD89DAA-B527-40FE-9970-B68332C4FD56}" type="presParOf" srcId="{092CAD0F-2CE9-47BE-B15A-8A973D45A21A}" destId="{15A14DBF-F147-4A39-BD84-CFE0A5CBA02F}" srcOrd="11" destOrd="0" presId="urn:microsoft.com/office/officeart/2005/8/layout/vList2"/>
    <dgm:cxn modelId="{8BC73726-0EF5-42FB-94EB-703E07102026}" type="presParOf" srcId="{092CAD0F-2CE9-47BE-B15A-8A973D45A21A}" destId="{1490E1AE-B679-408D-8BCD-0558B16FB621}" srcOrd="12" destOrd="0" presId="urn:microsoft.com/office/officeart/2005/8/layout/vList2"/>
    <dgm:cxn modelId="{B3971CFA-B0BF-4E05-8C6E-CAE78E63CA9F}" type="presParOf" srcId="{092CAD0F-2CE9-47BE-B15A-8A973D45A21A}" destId="{CEA31DF1-59FE-4EB7-8CFC-A9776079517E}" srcOrd="13" destOrd="0" presId="urn:microsoft.com/office/officeart/2005/8/layout/vList2"/>
    <dgm:cxn modelId="{1A8C673F-2C99-404F-B109-2F8E69182681}" type="presParOf" srcId="{092CAD0F-2CE9-47BE-B15A-8A973D45A21A}" destId="{7887ED01-EDEC-41FF-B141-DE2AA86E70F7}" srcOrd="14" destOrd="0" presId="urn:microsoft.com/office/officeart/2005/8/layout/vList2"/>
    <dgm:cxn modelId="{0D021FB8-819E-45FC-BD47-D30CC76FFB6B}" type="presParOf" srcId="{092CAD0F-2CE9-47BE-B15A-8A973D45A21A}" destId="{43A09037-1839-4633-B9FE-4900C2203553}" srcOrd="15" destOrd="0" presId="urn:microsoft.com/office/officeart/2005/8/layout/vList2"/>
    <dgm:cxn modelId="{9A10F750-5385-401E-8139-9D171406C882}" type="presParOf" srcId="{092CAD0F-2CE9-47BE-B15A-8A973D45A21A}" destId="{19B62B5C-B5E0-42DD-A8CC-5BF080AD413A}"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02E4FA-2BA3-476B-8861-0D015BB76FB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0822612-EA8D-4974-A7B4-AFA30F8FB58F}">
      <dgm:prSet/>
      <dgm:spPr/>
      <dgm:t>
        <a:bodyPr/>
        <a:lstStyle/>
        <a:p>
          <a:r>
            <a:rPr lang="ru-RU" b="1" dirty="0"/>
            <a:t>Алашорданың </a:t>
          </a:r>
          <a:r>
            <a:rPr lang="ru-RU" b="1" dirty="0" err="1"/>
            <a:t>оқу</a:t>
          </a:r>
          <a:r>
            <a:rPr lang="ru-RU" b="1" dirty="0"/>
            <a:t> </a:t>
          </a:r>
          <a:r>
            <a:rPr lang="ru-RU" b="1" dirty="0" err="1"/>
            <a:t>комиссиясының</a:t>
          </a:r>
          <a:r>
            <a:rPr lang="ru-RU" b="1" dirty="0"/>
            <a:t> </a:t>
          </a:r>
          <a:r>
            <a:rPr lang="ru-RU" b="1" dirty="0" err="1"/>
            <a:t>мүшелері</a:t>
          </a:r>
          <a:r>
            <a:rPr lang="ru-RU" b="1" dirty="0"/>
            <a:t>:</a:t>
          </a:r>
          <a:endParaRPr lang="en-US" dirty="0"/>
        </a:p>
      </dgm:t>
    </dgm:pt>
    <dgm:pt modelId="{1EE84284-4F02-48A2-9E91-D4E714665D90}" type="parTrans" cxnId="{661FAF21-52B2-43C8-9534-5464FA787038}">
      <dgm:prSet/>
      <dgm:spPr/>
      <dgm:t>
        <a:bodyPr/>
        <a:lstStyle/>
        <a:p>
          <a:endParaRPr lang="en-US"/>
        </a:p>
      </dgm:t>
    </dgm:pt>
    <dgm:pt modelId="{DCAAB308-8C1E-4817-8BB2-F5737AE4B9C4}" type="sibTrans" cxnId="{661FAF21-52B2-43C8-9534-5464FA787038}">
      <dgm:prSet/>
      <dgm:spPr/>
      <dgm:t>
        <a:bodyPr/>
        <a:lstStyle/>
        <a:p>
          <a:endParaRPr lang="en-US"/>
        </a:p>
      </dgm:t>
    </dgm:pt>
    <dgm:pt modelId="{4D1896CA-124C-4C36-BB9B-92FC71CA2C71}">
      <dgm:prSet/>
      <dgm:spPr/>
      <dgm:t>
        <a:bodyPr/>
        <a:lstStyle/>
        <a:p>
          <a:r>
            <a:rPr lang="ru-RU"/>
            <a:t>1. Ахмет Байтұрсынов (1872-1937) Торғайдан, Орынбор қазақ мұғалімдер мектебін бітірген (1895 жыл).</a:t>
          </a:r>
          <a:endParaRPr lang="en-US"/>
        </a:p>
      </dgm:t>
    </dgm:pt>
    <dgm:pt modelId="{3CA3B324-590D-4186-B894-4277037437C3}" type="parTrans" cxnId="{CBE74BAC-00A2-4975-8832-50BE57EB0839}">
      <dgm:prSet/>
      <dgm:spPr/>
      <dgm:t>
        <a:bodyPr/>
        <a:lstStyle/>
        <a:p>
          <a:endParaRPr lang="en-US"/>
        </a:p>
      </dgm:t>
    </dgm:pt>
    <dgm:pt modelId="{C74C379D-0EC7-4909-A438-3355CD92924C}" type="sibTrans" cxnId="{CBE74BAC-00A2-4975-8832-50BE57EB0839}">
      <dgm:prSet/>
      <dgm:spPr/>
      <dgm:t>
        <a:bodyPr/>
        <a:lstStyle/>
        <a:p>
          <a:endParaRPr lang="en-US"/>
        </a:p>
      </dgm:t>
    </dgm:pt>
    <dgm:pt modelId="{2ADD097B-6B78-448D-98F0-A90983B4F931}">
      <dgm:prSet/>
      <dgm:spPr/>
      <dgm:t>
        <a:bodyPr/>
        <a:lstStyle/>
        <a:p>
          <a:r>
            <a:rPr lang="ru-RU"/>
            <a:t>2. Мағжан Жұмабаев (1893-1938) Қызылжардан, Омбы оқытушылар семинариясын бітірген (1917 жылы).</a:t>
          </a:r>
          <a:endParaRPr lang="en-US"/>
        </a:p>
      </dgm:t>
    </dgm:pt>
    <dgm:pt modelId="{92F6BD8F-5AE9-47F9-83B9-E6E2643218B3}" type="parTrans" cxnId="{38FF485D-607F-4697-B9CB-C7EBE2E682B7}">
      <dgm:prSet/>
      <dgm:spPr/>
      <dgm:t>
        <a:bodyPr/>
        <a:lstStyle/>
        <a:p>
          <a:endParaRPr lang="en-US"/>
        </a:p>
      </dgm:t>
    </dgm:pt>
    <dgm:pt modelId="{5D16B320-44D3-4B1C-8716-88D9F6CD2730}" type="sibTrans" cxnId="{38FF485D-607F-4697-B9CB-C7EBE2E682B7}">
      <dgm:prSet/>
      <dgm:spPr/>
      <dgm:t>
        <a:bodyPr/>
        <a:lstStyle/>
        <a:p>
          <a:endParaRPr lang="en-US"/>
        </a:p>
      </dgm:t>
    </dgm:pt>
    <dgm:pt modelId="{16F9BF2C-9A50-4BF4-8F96-508FD3992ADB}">
      <dgm:prSet/>
      <dgm:spPr/>
      <dgm:t>
        <a:bodyPr/>
        <a:lstStyle/>
        <a:p>
          <a:r>
            <a:rPr lang="ru-RU"/>
            <a:t>3. Елдес Омаров (1892-1937) Қостанайдан, Орынбор мұғалімдер мектебін бітірген (1911 жыл).</a:t>
          </a:r>
          <a:endParaRPr lang="en-US"/>
        </a:p>
      </dgm:t>
    </dgm:pt>
    <dgm:pt modelId="{94F596A7-7DF7-4657-9AE2-ABFE90956883}" type="parTrans" cxnId="{38C61DDC-86DE-45C3-879E-6598B0F35C93}">
      <dgm:prSet/>
      <dgm:spPr/>
      <dgm:t>
        <a:bodyPr/>
        <a:lstStyle/>
        <a:p>
          <a:endParaRPr lang="en-US"/>
        </a:p>
      </dgm:t>
    </dgm:pt>
    <dgm:pt modelId="{28C13D9B-CB11-43A3-B3CD-A6F5C37A283A}" type="sibTrans" cxnId="{38C61DDC-86DE-45C3-879E-6598B0F35C93}">
      <dgm:prSet/>
      <dgm:spPr/>
      <dgm:t>
        <a:bodyPr/>
        <a:lstStyle/>
        <a:p>
          <a:endParaRPr lang="en-US"/>
        </a:p>
      </dgm:t>
    </dgm:pt>
    <dgm:pt modelId="{D7CAB56B-2F63-483C-843D-D946282D1500}">
      <dgm:prSet/>
      <dgm:spPr/>
      <dgm:t>
        <a:bodyPr/>
        <a:lstStyle/>
        <a:p>
          <a:r>
            <a:rPr lang="ru-RU"/>
            <a:t>4. Биахмет Сәрсенов (1885-1921) Шығыс Қазақстаннан, Семей мұғалімдер семинариясын бітірген.</a:t>
          </a:r>
          <a:endParaRPr lang="en-US"/>
        </a:p>
      </dgm:t>
    </dgm:pt>
    <dgm:pt modelId="{6720A5D6-EBAA-46EB-BC90-530675CAFE22}" type="parTrans" cxnId="{23BA5BD3-A6DA-460D-B60F-04A9016FE2FA}">
      <dgm:prSet/>
      <dgm:spPr/>
      <dgm:t>
        <a:bodyPr/>
        <a:lstStyle/>
        <a:p>
          <a:endParaRPr lang="en-US"/>
        </a:p>
      </dgm:t>
    </dgm:pt>
    <dgm:pt modelId="{9CA748D4-0133-43E5-A5BF-E1A11BD50CEA}" type="sibTrans" cxnId="{23BA5BD3-A6DA-460D-B60F-04A9016FE2FA}">
      <dgm:prSet/>
      <dgm:spPr/>
      <dgm:t>
        <a:bodyPr/>
        <a:lstStyle/>
        <a:p>
          <a:endParaRPr lang="en-US"/>
        </a:p>
      </dgm:t>
    </dgm:pt>
    <dgm:pt modelId="{01E4F0E3-68C7-4686-8120-4697280FEB45}">
      <dgm:prSet/>
      <dgm:spPr/>
      <dgm:t>
        <a:bodyPr/>
        <a:lstStyle/>
        <a:p>
          <a:r>
            <a:rPr lang="ru-RU"/>
            <a:t>5. Телжан Шонанов (1894-1938) Ырғыздан, Орынбор қазақ мұғалімдер мектебін бітірген (1916 жыл).</a:t>
          </a:r>
          <a:endParaRPr lang="en-US"/>
        </a:p>
      </dgm:t>
    </dgm:pt>
    <dgm:pt modelId="{77D7EADF-BC28-4686-9A3F-93D7F18CED52}" type="parTrans" cxnId="{0A7CFEC0-CBB3-43E7-AE21-A39564C30D51}">
      <dgm:prSet/>
      <dgm:spPr/>
      <dgm:t>
        <a:bodyPr/>
        <a:lstStyle/>
        <a:p>
          <a:endParaRPr lang="en-US"/>
        </a:p>
      </dgm:t>
    </dgm:pt>
    <dgm:pt modelId="{954B8618-0E6B-4BF1-87AE-56746794F0D4}" type="sibTrans" cxnId="{0A7CFEC0-CBB3-43E7-AE21-A39564C30D51}">
      <dgm:prSet/>
      <dgm:spPr/>
      <dgm:t>
        <a:bodyPr/>
        <a:lstStyle/>
        <a:p>
          <a:endParaRPr lang="en-US"/>
        </a:p>
      </dgm:t>
    </dgm:pt>
    <dgm:pt modelId="{7359F984-B22B-4D52-949A-D3B2726214FF}" type="pres">
      <dgm:prSet presAssocID="{2A02E4FA-2BA3-476B-8861-0D015BB76FB2}" presName="linear" presStyleCnt="0">
        <dgm:presLayoutVars>
          <dgm:animLvl val="lvl"/>
          <dgm:resizeHandles val="exact"/>
        </dgm:presLayoutVars>
      </dgm:prSet>
      <dgm:spPr/>
    </dgm:pt>
    <dgm:pt modelId="{90E4829C-7752-4A97-AFBE-8874EF7596E4}" type="pres">
      <dgm:prSet presAssocID="{40822612-EA8D-4974-A7B4-AFA30F8FB58F}" presName="parentText" presStyleLbl="node1" presStyleIdx="0" presStyleCnt="6" custLinFactNeighborX="-87" custLinFactNeighborY="-50132">
        <dgm:presLayoutVars>
          <dgm:chMax val="0"/>
          <dgm:bulletEnabled val="1"/>
        </dgm:presLayoutVars>
      </dgm:prSet>
      <dgm:spPr/>
    </dgm:pt>
    <dgm:pt modelId="{80833315-CD9C-4A2D-8104-D2BEB81E3B17}" type="pres">
      <dgm:prSet presAssocID="{DCAAB308-8C1E-4817-8BB2-F5737AE4B9C4}" presName="spacer" presStyleCnt="0"/>
      <dgm:spPr/>
    </dgm:pt>
    <dgm:pt modelId="{E1E5C366-4A9A-408A-B273-8FDB09367CCE}" type="pres">
      <dgm:prSet presAssocID="{4D1896CA-124C-4C36-BB9B-92FC71CA2C71}" presName="parentText" presStyleLbl="node1" presStyleIdx="1" presStyleCnt="6">
        <dgm:presLayoutVars>
          <dgm:chMax val="0"/>
          <dgm:bulletEnabled val="1"/>
        </dgm:presLayoutVars>
      </dgm:prSet>
      <dgm:spPr/>
    </dgm:pt>
    <dgm:pt modelId="{8FF4E0F0-34CC-4811-9354-707CC33F5EFF}" type="pres">
      <dgm:prSet presAssocID="{C74C379D-0EC7-4909-A438-3355CD92924C}" presName="spacer" presStyleCnt="0"/>
      <dgm:spPr/>
    </dgm:pt>
    <dgm:pt modelId="{1EA9CDEE-31E7-421E-80C5-163798BA280A}" type="pres">
      <dgm:prSet presAssocID="{2ADD097B-6B78-448D-98F0-A90983B4F931}" presName="parentText" presStyleLbl="node1" presStyleIdx="2" presStyleCnt="6">
        <dgm:presLayoutVars>
          <dgm:chMax val="0"/>
          <dgm:bulletEnabled val="1"/>
        </dgm:presLayoutVars>
      </dgm:prSet>
      <dgm:spPr/>
    </dgm:pt>
    <dgm:pt modelId="{04592920-547B-45D0-A12D-24FED1B457B2}" type="pres">
      <dgm:prSet presAssocID="{5D16B320-44D3-4B1C-8716-88D9F6CD2730}" presName="spacer" presStyleCnt="0"/>
      <dgm:spPr/>
    </dgm:pt>
    <dgm:pt modelId="{44A6538C-2B10-44B6-80F6-BFED1F7E40CB}" type="pres">
      <dgm:prSet presAssocID="{16F9BF2C-9A50-4BF4-8F96-508FD3992ADB}" presName="parentText" presStyleLbl="node1" presStyleIdx="3" presStyleCnt="6">
        <dgm:presLayoutVars>
          <dgm:chMax val="0"/>
          <dgm:bulletEnabled val="1"/>
        </dgm:presLayoutVars>
      </dgm:prSet>
      <dgm:spPr/>
    </dgm:pt>
    <dgm:pt modelId="{E7216960-E743-4621-891E-B0720157B48F}" type="pres">
      <dgm:prSet presAssocID="{28C13D9B-CB11-43A3-B3CD-A6F5C37A283A}" presName="spacer" presStyleCnt="0"/>
      <dgm:spPr/>
    </dgm:pt>
    <dgm:pt modelId="{0760F1A4-3095-46FD-83A1-777A4BBC5649}" type="pres">
      <dgm:prSet presAssocID="{D7CAB56B-2F63-483C-843D-D946282D1500}" presName="parentText" presStyleLbl="node1" presStyleIdx="4" presStyleCnt="6">
        <dgm:presLayoutVars>
          <dgm:chMax val="0"/>
          <dgm:bulletEnabled val="1"/>
        </dgm:presLayoutVars>
      </dgm:prSet>
      <dgm:spPr/>
    </dgm:pt>
    <dgm:pt modelId="{B73548AD-ED88-4E27-A26B-E6826E32326C}" type="pres">
      <dgm:prSet presAssocID="{9CA748D4-0133-43E5-A5BF-E1A11BD50CEA}" presName="spacer" presStyleCnt="0"/>
      <dgm:spPr/>
    </dgm:pt>
    <dgm:pt modelId="{DFC4ECEC-F727-4D26-80E0-31FF5A7242D1}" type="pres">
      <dgm:prSet presAssocID="{01E4F0E3-68C7-4686-8120-4697280FEB45}" presName="parentText" presStyleLbl="node1" presStyleIdx="5" presStyleCnt="6">
        <dgm:presLayoutVars>
          <dgm:chMax val="0"/>
          <dgm:bulletEnabled val="1"/>
        </dgm:presLayoutVars>
      </dgm:prSet>
      <dgm:spPr/>
    </dgm:pt>
  </dgm:ptLst>
  <dgm:cxnLst>
    <dgm:cxn modelId="{97ECEC08-73A9-4C44-9F3A-7DC7D1EB662F}" type="presOf" srcId="{01E4F0E3-68C7-4686-8120-4697280FEB45}" destId="{DFC4ECEC-F727-4D26-80E0-31FF5A7242D1}" srcOrd="0" destOrd="0" presId="urn:microsoft.com/office/officeart/2005/8/layout/vList2"/>
    <dgm:cxn modelId="{661FAF21-52B2-43C8-9534-5464FA787038}" srcId="{2A02E4FA-2BA3-476B-8861-0D015BB76FB2}" destId="{40822612-EA8D-4974-A7B4-AFA30F8FB58F}" srcOrd="0" destOrd="0" parTransId="{1EE84284-4F02-48A2-9E91-D4E714665D90}" sibTransId="{DCAAB308-8C1E-4817-8BB2-F5737AE4B9C4}"/>
    <dgm:cxn modelId="{6E2F7A2B-4026-4F8A-9893-0D19F3E7154F}" type="presOf" srcId="{40822612-EA8D-4974-A7B4-AFA30F8FB58F}" destId="{90E4829C-7752-4A97-AFBE-8874EF7596E4}" srcOrd="0" destOrd="0" presId="urn:microsoft.com/office/officeart/2005/8/layout/vList2"/>
    <dgm:cxn modelId="{38FF485D-607F-4697-B9CB-C7EBE2E682B7}" srcId="{2A02E4FA-2BA3-476B-8861-0D015BB76FB2}" destId="{2ADD097B-6B78-448D-98F0-A90983B4F931}" srcOrd="2" destOrd="0" parTransId="{92F6BD8F-5AE9-47F9-83B9-E6E2643218B3}" sibTransId="{5D16B320-44D3-4B1C-8716-88D9F6CD2730}"/>
    <dgm:cxn modelId="{01973D68-3140-4E3E-AB13-5638D9B7560A}" type="presOf" srcId="{4D1896CA-124C-4C36-BB9B-92FC71CA2C71}" destId="{E1E5C366-4A9A-408A-B273-8FDB09367CCE}" srcOrd="0" destOrd="0" presId="urn:microsoft.com/office/officeart/2005/8/layout/vList2"/>
    <dgm:cxn modelId="{CBE74BAC-00A2-4975-8832-50BE57EB0839}" srcId="{2A02E4FA-2BA3-476B-8861-0D015BB76FB2}" destId="{4D1896CA-124C-4C36-BB9B-92FC71CA2C71}" srcOrd="1" destOrd="0" parTransId="{3CA3B324-590D-4186-B894-4277037437C3}" sibTransId="{C74C379D-0EC7-4909-A438-3355CD92924C}"/>
    <dgm:cxn modelId="{768DAAB0-AE1D-48B4-B30A-A11CE688AE9F}" type="presOf" srcId="{16F9BF2C-9A50-4BF4-8F96-508FD3992ADB}" destId="{44A6538C-2B10-44B6-80F6-BFED1F7E40CB}" srcOrd="0" destOrd="0" presId="urn:microsoft.com/office/officeart/2005/8/layout/vList2"/>
    <dgm:cxn modelId="{0A7CFEC0-CBB3-43E7-AE21-A39564C30D51}" srcId="{2A02E4FA-2BA3-476B-8861-0D015BB76FB2}" destId="{01E4F0E3-68C7-4686-8120-4697280FEB45}" srcOrd="5" destOrd="0" parTransId="{77D7EADF-BC28-4686-9A3F-93D7F18CED52}" sibTransId="{954B8618-0E6B-4BF1-87AE-56746794F0D4}"/>
    <dgm:cxn modelId="{06EB99C9-3FC1-436B-A755-CA9E96E1BDDA}" type="presOf" srcId="{D7CAB56B-2F63-483C-843D-D946282D1500}" destId="{0760F1A4-3095-46FD-83A1-777A4BBC5649}" srcOrd="0" destOrd="0" presId="urn:microsoft.com/office/officeart/2005/8/layout/vList2"/>
    <dgm:cxn modelId="{23BA5BD3-A6DA-460D-B60F-04A9016FE2FA}" srcId="{2A02E4FA-2BA3-476B-8861-0D015BB76FB2}" destId="{D7CAB56B-2F63-483C-843D-D946282D1500}" srcOrd="4" destOrd="0" parTransId="{6720A5D6-EBAA-46EB-BC90-530675CAFE22}" sibTransId="{9CA748D4-0133-43E5-A5BF-E1A11BD50CEA}"/>
    <dgm:cxn modelId="{38C61DDC-86DE-45C3-879E-6598B0F35C93}" srcId="{2A02E4FA-2BA3-476B-8861-0D015BB76FB2}" destId="{16F9BF2C-9A50-4BF4-8F96-508FD3992ADB}" srcOrd="3" destOrd="0" parTransId="{94F596A7-7DF7-4657-9AE2-ABFE90956883}" sibTransId="{28C13D9B-CB11-43A3-B3CD-A6F5C37A283A}"/>
    <dgm:cxn modelId="{7B4F54E8-2C4E-4260-BDE1-B8B11F17C2B8}" type="presOf" srcId="{2ADD097B-6B78-448D-98F0-A90983B4F931}" destId="{1EA9CDEE-31E7-421E-80C5-163798BA280A}" srcOrd="0" destOrd="0" presId="urn:microsoft.com/office/officeart/2005/8/layout/vList2"/>
    <dgm:cxn modelId="{C0E4EDF3-284F-4216-AFDC-F6FA87B24D58}" type="presOf" srcId="{2A02E4FA-2BA3-476B-8861-0D015BB76FB2}" destId="{7359F984-B22B-4D52-949A-D3B2726214FF}" srcOrd="0" destOrd="0" presId="urn:microsoft.com/office/officeart/2005/8/layout/vList2"/>
    <dgm:cxn modelId="{64BD22CB-539F-4426-9298-23B11C841AE3}" type="presParOf" srcId="{7359F984-B22B-4D52-949A-D3B2726214FF}" destId="{90E4829C-7752-4A97-AFBE-8874EF7596E4}" srcOrd="0" destOrd="0" presId="urn:microsoft.com/office/officeart/2005/8/layout/vList2"/>
    <dgm:cxn modelId="{B9E92493-29C4-440B-878C-7902930DA8CA}" type="presParOf" srcId="{7359F984-B22B-4D52-949A-D3B2726214FF}" destId="{80833315-CD9C-4A2D-8104-D2BEB81E3B17}" srcOrd="1" destOrd="0" presId="urn:microsoft.com/office/officeart/2005/8/layout/vList2"/>
    <dgm:cxn modelId="{7EAB8A18-5EBF-49C3-8633-27381CFEB862}" type="presParOf" srcId="{7359F984-B22B-4D52-949A-D3B2726214FF}" destId="{E1E5C366-4A9A-408A-B273-8FDB09367CCE}" srcOrd="2" destOrd="0" presId="urn:microsoft.com/office/officeart/2005/8/layout/vList2"/>
    <dgm:cxn modelId="{151E7CB8-D7A8-4C2C-96E3-E88C4C182045}" type="presParOf" srcId="{7359F984-B22B-4D52-949A-D3B2726214FF}" destId="{8FF4E0F0-34CC-4811-9354-707CC33F5EFF}" srcOrd="3" destOrd="0" presId="urn:microsoft.com/office/officeart/2005/8/layout/vList2"/>
    <dgm:cxn modelId="{DE843CA1-7EBA-476E-BD0A-5A51B66A99BC}" type="presParOf" srcId="{7359F984-B22B-4D52-949A-D3B2726214FF}" destId="{1EA9CDEE-31E7-421E-80C5-163798BA280A}" srcOrd="4" destOrd="0" presId="urn:microsoft.com/office/officeart/2005/8/layout/vList2"/>
    <dgm:cxn modelId="{0D3E2BDD-F8A3-4581-B573-BA2211E2215F}" type="presParOf" srcId="{7359F984-B22B-4D52-949A-D3B2726214FF}" destId="{04592920-547B-45D0-A12D-24FED1B457B2}" srcOrd="5" destOrd="0" presId="urn:microsoft.com/office/officeart/2005/8/layout/vList2"/>
    <dgm:cxn modelId="{FCF3BE87-7ADA-48F6-9A4E-C0F4E5308828}" type="presParOf" srcId="{7359F984-B22B-4D52-949A-D3B2726214FF}" destId="{44A6538C-2B10-44B6-80F6-BFED1F7E40CB}" srcOrd="6" destOrd="0" presId="urn:microsoft.com/office/officeart/2005/8/layout/vList2"/>
    <dgm:cxn modelId="{4736F2C0-C7BA-4094-9569-3DAE0E62C622}" type="presParOf" srcId="{7359F984-B22B-4D52-949A-D3B2726214FF}" destId="{E7216960-E743-4621-891E-B0720157B48F}" srcOrd="7" destOrd="0" presId="urn:microsoft.com/office/officeart/2005/8/layout/vList2"/>
    <dgm:cxn modelId="{0168BA48-E6F7-4F20-B380-89E6B39EF0DC}" type="presParOf" srcId="{7359F984-B22B-4D52-949A-D3B2726214FF}" destId="{0760F1A4-3095-46FD-83A1-777A4BBC5649}" srcOrd="8" destOrd="0" presId="urn:microsoft.com/office/officeart/2005/8/layout/vList2"/>
    <dgm:cxn modelId="{5544C563-0AA4-4C9E-8304-9879E6D8959B}" type="presParOf" srcId="{7359F984-B22B-4D52-949A-D3B2726214FF}" destId="{B73548AD-ED88-4E27-A26B-E6826E32326C}" srcOrd="9" destOrd="0" presId="urn:microsoft.com/office/officeart/2005/8/layout/vList2"/>
    <dgm:cxn modelId="{DC250132-550D-4FEB-BCCD-11E90AC2EA15}" type="presParOf" srcId="{7359F984-B22B-4D52-949A-D3B2726214FF}" destId="{DFC4ECEC-F727-4D26-80E0-31FF5A7242D1}"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B759C7-43DA-42AC-922B-C2E07AB3FF7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824B9A2-CD21-4F37-AF61-DBABC19317BC}">
      <dgm:prSet/>
      <dgm:spPr/>
      <dgm:t>
        <a:bodyPr/>
        <a:lstStyle/>
        <a:p>
          <a:r>
            <a:rPr lang="ru-RU"/>
            <a:t>Сиезд делегаттары Уақытша үкімет құлатылғаннан кейін қазақтардың өмір сүруінің өзін күрделендіріп жіберген анархия (тәртіпсіздік) жағдайында елді аман сақтап қалу үшін, «уақытша Ұлт Кеңесі» түріндегі берік билік құру, оған «Алаш Орда» деген атау беру, сондай-ақ милиция жасақтау туралы қаулы қабылдады. Алаш астанасы - Семей (кейін Алаш-қаласы атауын алды) қаласы еді.</a:t>
          </a:r>
          <a:endParaRPr lang="en-US"/>
        </a:p>
      </dgm:t>
    </dgm:pt>
    <dgm:pt modelId="{4C70B678-3CC7-4B0D-895C-38D7566D290A}" type="parTrans" cxnId="{FE3BE0A9-C301-4A07-A3D7-2014B733556A}">
      <dgm:prSet/>
      <dgm:spPr/>
      <dgm:t>
        <a:bodyPr/>
        <a:lstStyle/>
        <a:p>
          <a:endParaRPr lang="en-US"/>
        </a:p>
      </dgm:t>
    </dgm:pt>
    <dgm:pt modelId="{6FE840D1-9EAD-46B4-95D3-2ED2B70FC411}" type="sibTrans" cxnId="{FE3BE0A9-C301-4A07-A3D7-2014B733556A}">
      <dgm:prSet/>
      <dgm:spPr/>
      <dgm:t>
        <a:bodyPr/>
        <a:lstStyle/>
        <a:p>
          <a:endParaRPr lang="en-US"/>
        </a:p>
      </dgm:t>
    </dgm:pt>
    <dgm:pt modelId="{33A9CB7E-3F13-4DD3-869D-EE4CCAB6246E}">
      <dgm:prSet/>
      <dgm:spPr/>
      <dgm:t>
        <a:bodyPr/>
        <a:lstStyle/>
        <a:p>
          <a:r>
            <a:rPr lang="ru-RU"/>
            <a:t>Бұл туралы кейіннен Ә. Бөкейханов (1919 ж. ақпанның 11) былай деп мәлімдейді: «Сиездің бұл шешімі қазақтар мекендеген территорияда анархияны болдырмау, өлкеде большевизмнің дамуына (яғни қазақтар үшін жат-таптық жіктелу) жол бермеу мүдделерінен туындады...». Бірақ, отарландыру саясатын ұстанған Ресейде қазақтардың дербес автономияда өмір сүруіне жол берілмеді. Сондықтан Алаш арыстары ұлт бостандығы үшін бәлшебектермен ұзақ-сонар күресін бастап кетті...</a:t>
          </a:r>
          <a:endParaRPr lang="en-US"/>
        </a:p>
      </dgm:t>
    </dgm:pt>
    <dgm:pt modelId="{4CA98167-DBBC-4985-9406-1B861B3591E3}" type="parTrans" cxnId="{4885CD69-848D-4E23-8B2B-3E1A3C806E00}">
      <dgm:prSet/>
      <dgm:spPr/>
      <dgm:t>
        <a:bodyPr/>
        <a:lstStyle/>
        <a:p>
          <a:endParaRPr lang="en-US"/>
        </a:p>
      </dgm:t>
    </dgm:pt>
    <dgm:pt modelId="{6A918E00-8A5A-43AA-8520-90D24D1A3D60}" type="sibTrans" cxnId="{4885CD69-848D-4E23-8B2B-3E1A3C806E00}">
      <dgm:prSet/>
      <dgm:spPr/>
      <dgm:t>
        <a:bodyPr/>
        <a:lstStyle/>
        <a:p>
          <a:endParaRPr lang="en-US"/>
        </a:p>
      </dgm:t>
    </dgm:pt>
    <dgm:pt modelId="{85915F8E-136E-4430-AA24-DCC7904D4AA5}" type="pres">
      <dgm:prSet presAssocID="{82B759C7-43DA-42AC-922B-C2E07AB3FF70}" presName="linear" presStyleCnt="0">
        <dgm:presLayoutVars>
          <dgm:animLvl val="lvl"/>
          <dgm:resizeHandles val="exact"/>
        </dgm:presLayoutVars>
      </dgm:prSet>
      <dgm:spPr/>
    </dgm:pt>
    <dgm:pt modelId="{23128FFA-4F51-4507-B8D8-E3C5F7676AB1}" type="pres">
      <dgm:prSet presAssocID="{7824B9A2-CD21-4F37-AF61-DBABC19317BC}" presName="parentText" presStyleLbl="node1" presStyleIdx="0" presStyleCnt="2">
        <dgm:presLayoutVars>
          <dgm:chMax val="0"/>
          <dgm:bulletEnabled val="1"/>
        </dgm:presLayoutVars>
      </dgm:prSet>
      <dgm:spPr/>
    </dgm:pt>
    <dgm:pt modelId="{A84E0387-A1BE-49F3-AFFD-BBEF7EC6BDD5}" type="pres">
      <dgm:prSet presAssocID="{6FE840D1-9EAD-46B4-95D3-2ED2B70FC411}" presName="spacer" presStyleCnt="0"/>
      <dgm:spPr/>
    </dgm:pt>
    <dgm:pt modelId="{F24A2476-7468-4E62-A51B-79CDC85AFF55}" type="pres">
      <dgm:prSet presAssocID="{33A9CB7E-3F13-4DD3-869D-EE4CCAB6246E}" presName="parentText" presStyleLbl="node1" presStyleIdx="1" presStyleCnt="2">
        <dgm:presLayoutVars>
          <dgm:chMax val="0"/>
          <dgm:bulletEnabled val="1"/>
        </dgm:presLayoutVars>
      </dgm:prSet>
      <dgm:spPr/>
    </dgm:pt>
  </dgm:ptLst>
  <dgm:cxnLst>
    <dgm:cxn modelId="{20586B1B-82C1-4531-B5AD-6E0D3A11D39A}" type="presOf" srcId="{33A9CB7E-3F13-4DD3-869D-EE4CCAB6246E}" destId="{F24A2476-7468-4E62-A51B-79CDC85AFF55}" srcOrd="0" destOrd="0" presId="urn:microsoft.com/office/officeart/2005/8/layout/vList2"/>
    <dgm:cxn modelId="{073B2E25-936A-4899-8E43-BA942A5B587E}" type="presOf" srcId="{82B759C7-43DA-42AC-922B-C2E07AB3FF70}" destId="{85915F8E-136E-4430-AA24-DCC7904D4AA5}" srcOrd="0" destOrd="0" presId="urn:microsoft.com/office/officeart/2005/8/layout/vList2"/>
    <dgm:cxn modelId="{4885CD69-848D-4E23-8B2B-3E1A3C806E00}" srcId="{82B759C7-43DA-42AC-922B-C2E07AB3FF70}" destId="{33A9CB7E-3F13-4DD3-869D-EE4CCAB6246E}" srcOrd="1" destOrd="0" parTransId="{4CA98167-DBBC-4985-9406-1B861B3591E3}" sibTransId="{6A918E00-8A5A-43AA-8520-90D24D1A3D60}"/>
    <dgm:cxn modelId="{FE3BE0A9-C301-4A07-A3D7-2014B733556A}" srcId="{82B759C7-43DA-42AC-922B-C2E07AB3FF70}" destId="{7824B9A2-CD21-4F37-AF61-DBABC19317BC}" srcOrd="0" destOrd="0" parTransId="{4C70B678-3CC7-4B0D-895C-38D7566D290A}" sibTransId="{6FE840D1-9EAD-46B4-95D3-2ED2B70FC411}"/>
    <dgm:cxn modelId="{3AAF01F0-F62F-4319-A5F2-9EB4B68F2C8E}" type="presOf" srcId="{7824B9A2-CD21-4F37-AF61-DBABC19317BC}" destId="{23128FFA-4F51-4507-B8D8-E3C5F7676AB1}" srcOrd="0" destOrd="0" presId="urn:microsoft.com/office/officeart/2005/8/layout/vList2"/>
    <dgm:cxn modelId="{DC258DD9-1686-431E-9641-41D80485FB90}" type="presParOf" srcId="{85915F8E-136E-4430-AA24-DCC7904D4AA5}" destId="{23128FFA-4F51-4507-B8D8-E3C5F7676AB1}" srcOrd="0" destOrd="0" presId="urn:microsoft.com/office/officeart/2005/8/layout/vList2"/>
    <dgm:cxn modelId="{E3CB90BE-E3C5-424D-9B40-98EA4DF20217}" type="presParOf" srcId="{85915F8E-136E-4430-AA24-DCC7904D4AA5}" destId="{A84E0387-A1BE-49F3-AFFD-BBEF7EC6BDD5}" srcOrd="1" destOrd="0" presId="urn:microsoft.com/office/officeart/2005/8/layout/vList2"/>
    <dgm:cxn modelId="{B2012AB9-CC84-480E-9168-1924729C9F9C}" type="presParOf" srcId="{85915F8E-136E-4430-AA24-DCC7904D4AA5}" destId="{F24A2476-7468-4E62-A51B-79CDC85AFF5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0A920-4FDB-40B6-9800-B10AF269BE1E}">
      <dsp:nvSpPr>
        <dsp:cNvPr id="0" name=""/>
        <dsp:cNvSpPr/>
      </dsp:nvSpPr>
      <dsp:spPr>
        <a:xfrm>
          <a:off x="99621" y="837"/>
          <a:ext cx="4029408" cy="255867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6F256-A7C3-4B6E-A27E-1CCCC7B889E9}">
      <dsp:nvSpPr>
        <dsp:cNvPr id="0" name=""/>
        <dsp:cNvSpPr/>
      </dsp:nvSpPr>
      <dsp:spPr>
        <a:xfrm>
          <a:off x="547333" y="426163"/>
          <a:ext cx="4029408" cy="25586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b="1" i="0" kern="1200"/>
            <a:t>Алашорда – </a:t>
          </a:r>
          <a:r>
            <a:rPr lang="ru-RU" sz="1500" i="0" kern="1200"/>
            <a:t>Алаш автономиясының үкіметі (1917 ж. желтоқсан – 1920ж.) Алаш (немесе Ұлт кеңесі) 1917 жылы желтоқсан айының 5-13 күндері Орынборда өткен </a:t>
          </a:r>
          <a:r>
            <a:rPr lang="en-US" sz="1500" i="0" kern="1200"/>
            <a:t>II </a:t>
          </a:r>
          <a:r>
            <a:rPr lang="ru-RU" sz="1500" i="0" kern="1200"/>
            <a:t>жалпықазақ съезінде сайланды. Съездің күн тәртібіндегі он мәселенің ішіндегі ең маңыздылары Алаш автономиясын құру және оның үкіметін сайлау болды.</a:t>
          </a:r>
          <a:endParaRPr lang="en-US" sz="1500" kern="1200"/>
        </a:p>
      </dsp:txBody>
      <dsp:txXfrm>
        <a:off x="622274" y="501104"/>
        <a:ext cx="3879526" cy="2408792"/>
      </dsp:txXfrm>
    </dsp:sp>
    <dsp:sp modelId="{E60A67A2-C6AA-45C0-BB98-67667B4667B6}">
      <dsp:nvSpPr>
        <dsp:cNvPr id="0" name=""/>
        <dsp:cNvSpPr/>
      </dsp:nvSpPr>
      <dsp:spPr>
        <a:xfrm>
          <a:off x="5024454" y="837"/>
          <a:ext cx="4029408" cy="255867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79AC0D-C8C6-4176-9682-4F1762A602E2}">
      <dsp:nvSpPr>
        <dsp:cNvPr id="0" name=""/>
        <dsp:cNvSpPr/>
      </dsp:nvSpPr>
      <dsp:spPr>
        <a:xfrm>
          <a:off x="5472166" y="426163"/>
          <a:ext cx="4029408" cy="25586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b="1" i="0" kern="1200"/>
            <a:t>Орынбор қаласында өткен 2-жалпы қазақ съезінде </a:t>
          </a:r>
          <a:r>
            <a:rPr lang="ru-RU" sz="1500" i="0" kern="1200"/>
            <a:t>қазақ автономиясы мәселесі бойынша Халел Ғаббасовтың баяндамасын талқылап, қаулы кабылданды. Онда: «Автономия туралы Халелдің баяндамасын тексеріп, казанның аяғында Уақытша үкімет түскенін, Руссия мемлекетінде халыққа сенімді және беделді үкіметтің жоқтығын … және бұл бүлікшілік біздің казақ-қырғыздың басына келуі мүмкін деп ойлап … съезд бірауыздан қаулы қылады»:</a:t>
          </a:r>
          <a:endParaRPr lang="en-US" sz="1500" kern="1200"/>
        </a:p>
      </dsp:txBody>
      <dsp:txXfrm>
        <a:off x="5547107" y="501104"/>
        <a:ext cx="3879526" cy="2408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54A6C-69F6-4B91-96DB-E98101B6ADA2}">
      <dsp:nvSpPr>
        <dsp:cNvPr id="0" name=""/>
        <dsp:cNvSpPr/>
      </dsp:nvSpPr>
      <dsp:spPr>
        <a:xfrm>
          <a:off x="1128890" y="1206"/>
          <a:ext cx="2294817" cy="137689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a:t>ОРЫНБОР: 1917 жылы, 5-13 желтоқсан. Жалпы қазақ съезі.</a:t>
          </a:r>
          <a:endParaRPr lang="en-US" sz="1500" kern="1200"/>
        </a:p>
      </dsp:txBody>
      <dsp:txXfrm>
        <a:off x="1128890" y="1206"/>
        <a:ext cx="2294817" cy="1376890"/>
      </dsp:txXfrm>
    </dsp:sp>
    <dsp:sp modelId="{DF8EC8D4-E1D7-47DC-8C77-BFB64894A555}">
      <dsp:nvSpPr>
        <dsp:cNvPr id="0" name=""/>
        <dsp:cNvSpPr/>
      </dsp:nvSpPr>
      <dsp:spPr>
        <a:xfrm>
          <a:off x="3653189" y="1206"/>
          <a:ext cx="2294817" cy="1376890"/>
        </a:xfrm>
        <a:prstGeom prst="rect">
          <a:avLst/>
        </a:prstGeom>
        <a:solidFill>
          <a:schemeClr val="accent2">
            <a:hueOff val="672631"/>
            <a:satOff val="-714"/>
            <a:lumOff val="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a:t>Бұл съезді ұйымдастырушылар - Ә. Бөкейханов, А. Байтұрсынов, Е. Омаров, С. Досжанов, М. Дулатовтар. </a:t>
          </a:r>
          <a:endParaRPr lang="en-US" sz="1500" kern="1200"/>
        </a:p>
      </dsp:txBody>
      <dsp:txXfrm>
        <a:off x="3653189" y="1206"/>
        <a:ext cx="2294817" cy="1376890"/>
      </dsp:txXfrm>
    </dsp:sp>
    <dsp:sp modelId="{8D845B56-0A27-459A-8FF7-502E8DFA6A50}">
      <dsp:nvSpPr>
        <dsp:cNvPr id="0" name=""/>
        <dsp:cNvSpPr/>
      </dsp:nvSpPr>
      <dsp:spPr>
        <a:xfrm>
          <a:off x="6177488" y="1206"/>
          <a:ext cx="2294817" cy="1376890"/>
        </a:xfrm>
        <a:prstGeom prst="rect">
          <a:avLst/>
        </a:prstGeom>
        <a:solidFill>
          <a:schemeClr val="accent2">
            <a:hueOff val="1345262"/>
            <a:satOff val="-1429"/>
            <a:lumOff val="1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a:t>Съезге Самарханд облысы мен Алтай губернниясы атынан - 58 өкіл,</a:t>
          </a:r>
          <a:endParaRPr lang="en-US" sz="1500" kern="1200"/>
        </a:p>
      </dsp:txBody>
      <dsp:txXfrm>
        <a:off x="6177488" y="1206"/>
        <a:ext cx="2294817" cy="1376890"/>
      </dsp:txXfrm>
    </dsp:sp>
    <dsp:sp modelId="{0BF80215-1BE0-4045-89FE-F85DF5FCEAFF}">
      <dsp:nvSpPr>
        <dsp:cNvPr id="0" name=""/>
        <dsp:cNvSpPr/>
      </dsp:nvSpPr>
      <dsp:spPr>
        <a:xfrm>
          <a:off x="1128890" y="1607578"/>
          <a:ext cx="2294817" cy="1376890"/>
        </a:xfrm>
        <a:prstGeom prst="rect">
          <a:avLst/>
        </a:prstGeom>
        <a:solidFill>
          <a:schemeClr val="accent2">
            <a:hueOff val="2017893"/>
            <a:satOff val="-2143"/>
            <a:lumOff val="1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a:t>әр түрлі қазақ ұйымдарынан - 8 өкіл,</a:t>
          </a:r>
          <a:endParaRPr lang="en-US" sz="1500" kern="1200"/>
        </a:p>
      </dsp:txBody>
      <dsp:txXfrm>
        <a:off x="1128890" y="1607578"/>
        <a:ext cx="2294817" cy="1376890"/>
      </dsp:txXfrm>
    </dsp:sp>
    <dsp:sp modelId="{7DAA1864-1F01-41D4-AA31-D6E4455A9348}">
      <dsp:nvSpPr>
        <dsp:cNvPr id="0" name=""/>
        <dsp:cNvSpPr/>
      </dsp:nvSpPr>
      <dsp:spPr>
        <a:xfrm>
          <a:off x="3653189" y="1607578"/>
          <a:ext cx="2294817" cy="1376890"/>
        </a:xfrm>
        <a:prstGeom prst="rect">
          <a:avLst/>
        </a:prstGeom>
        <a:solidFill>
          <a:schemeClr val="accent2">
            <a:hueOff val="2690524"/>
            <a:satOff val="-2858"/>
            <a:lumOff val="2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a:t>арнайы шақырумен - 15 адам, </a:t>
          </a:r>
          <a:endParaRPr lang="en-US" sz="1500" kern="1200"/>
        </a:p>
      </dsp:txBody>
      <dsp:txXfrm>
        <a:off x="3653189" y="1607578"/>
        <a:ext cx="2294817" cy="1376890"/>
      </dsp:txXfrm>
    </dsp:sp>
    <dsp:sp modelId="{ACF0E094-D6D5-4DE9-BCB9-B994388A6F39}">
      <dsp:nvSpPr>
        <dsp:cNvPr id="0" name=""/>
        <dsp:cNvSpPr/>
      </dsp:nvSpPr>
      <dsp:spPr>
        <a:xfrm>
          <a:off x="6177488" y="1607578"/>
          <a:ext cx="2294817" cy="1376890"/>
        </a:xfrm>
        <a:prstGeom prst="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a:t>барлығы - 81 адам қатысқан.</a:t>
          </a:r>
          <a:endParaRPr lang="en-US" sz="1500" kern="1200"/>
        </a:p>
      </dsp:txBody>
      <dsp:txXfrm>
        <a:off x="6177488" y="1607578"/>
        <a:ext cx="2294817" cy="1376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F0F3B-1CF8-4C73-AFA6-142EEA9F5B35}">
      <dsp:nvSpPr>
        <dsp:cNvPr id="0" name=""/>
        <dsp:cNvSpPr/>
      </dsp:nvSpPr>
      <dsp:spPr>
        <a:xfrm>
          <a:off x="0" y="16578"/>
          <a:ext cx="5914209" cy="611617"/>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b="1" kern="1200"/>
            <a:t>Алашорда үкіметінің мүшелері:</a:t>
          </a:r>
          <a:endParaRPr lang="en-US" sz="1600" kern="1200"/>
        </a:p>
      </dsp:txBody>
      <dsp:txXfrm>
        <a:off x="29857" y="46435"/>
        <a:ext cx="5854495" cy="551903"/>
      </dsp:txXfrm>
    </dsp:sp>
    <dsp:sp modelId="{5A566DF6-E3B0-47DC-B170-B704B2514D75}">
      <dsp:nvSpPr>
        <dsp:cNvPr id="0" name=""/>
        <dsp:cNvSpPr/>
      </dsp:nvSpPr>
      <dsp:spPr>
        <a:xfrm>
          <a:off x="0" y="674275"/>
          <a:ext cx="5914209" cy="611617"/>
        </a:xfrm>
        <a:prstGeom prst="roundRect">
          <a:avLst/>
        </a:prstGeom>
        <a:blipFill>
          <a:blip xmlns:r="http://schemas.openxmlformats.org/officeDocument/2006/relationships" r:embed="rId1">
            <a:duotone>
              <a:schemeClr val="accent2">
                <a:hueOff val="480451"/>
                <a:satOff val="-510"/>
                <a:lumOff val="392"/>
                <a:alphaOff val="0"/>
                <a:shade val="74000"/>
                <a:satMod val="130000"/>
                <a:lumMod val="90000"/>
              </a:schemeClr>
              <a:schemeClr val="accent2">
                <a:hueOff val="480451"/>
                <a:satOff val="-510"/>
                <a:lumOff val="39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1. Уәлитхан Танашев (1887 - 1968) заңгер, Бөкей ордасынан.</a:t>
          </a:r>
          <a:endParaRPr lang="en-US" sz="1600" kern="1200"/>
        </a:p>
      </dsp:txBody>
      <dsp:txXfrm>
        <a:off x="29857" y="704132"/>
        <a:ext cx="5854495" cy="551903"/>
      </dsp:txXfrm>
    </dsp:sp>
    <dsp:sp modelId="{DC079198-C193-4054-A191-196D9D033041}">
      <dsp:nvSpPr>
        <dsp:cNvPr id="0" name=""/>
        <dsp:cNvSpPr/>
      </dsp:nvSpPr>
      <dsp:spPr>
        <a:xfrm>
          <a:off x="0" y="1331973"/>
          <a:ext cx="5914209" cy="611617"/>
        </a:xfrm>
        <a:prstGeom prst="roundRect">
          <a:avLst/>
        </a:prstGeom>
        <a:blipFill>
          <a:blip xmlns:r="http://schemas.openxmlformats.org/officeDocument/2006/relationships" r:embed="rId1">
            <a:duotone>
              <a:schemeClr val="accent2">
                <a:hueOff val="960901"/>
                <a:satOff val="-1021"/>
                <a:lumOff val="784"/>
                <a:alphaOff val="0"/>
                <a:shade val="74000"/>
                <a:satMod val="130000"/>
                <a:lumMod val="90000"/>
              </a:schemeClr>
              <a:schemeClr val="accent2">
                <a:hueOff val="960901"/>
                <a:satOff val="-1021"/>
                <a:lumOff val="78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2. Халел Досмұхаммедов (1883 - 1939) әскери дәрігер, Орал облысынан.</a:t>
          </a:r>
          <a:endParaRPr lang="en-US" sz="1600" kern="1200"/>
        </a:p>
      </dsp:txBody>
      <dsp:txXfrm>
        <a:off x="29857" y="1361830"/>
        <a:ext cx="5854495" cy="551903"/>
      </dsp:txXfrm>
    </dsp:sp>
    <dsp:sp modelId="{8F7200AB-969B-4764-8231-1DF952C29559}">
      <dsp:nvSpPr>
        <dsp:cNvPr id="0" name=""/>
        <dsp:cNvSpPr/>
      </dsp:nvSpPr>
      <dsp:spPr>
        <a:xfrm>
          <a:off x="0" y="1989671"/>
          <a:ext cx="5914209" cy="611617"/>
        </a:xfrm>
        <a:prstGeom prst="roundRect">
          <a:avLst/>
        </a:prstGeom>
        <a:blipFill>
          <a:blip xmlns:r="http://schemas.openxmlformats.org/officeDocument/2006/relationships" r:embed="rId1">
            <a:duotone>
              <a:schemeClr val="accent2">
                <a:hueOff val="1441352"/>
                <a:satOff val="-1531"/>
                <a:lumOff val="1176"/>
                <a:alphaOff val="0"/>
                <a:shade val="74000"/>
                <a:satMod val="130000"/>
                <a:lumMod val="90000"/>
              </a:schemeClr>
              <a:schemeClr val="accent2">
                <a:hueOff val="1441352"/>
                <a:satOff val="-1531"/>
                <a:lumOff val="117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3. Айдархан Тұрлыбаев (1877 - 1937) заңгер, Ақмола облысынан.</a:t>
          </a:r>
          <a:endParaRPr lang="en-US" sz="1600" kern="1200"/>
        </a:p>
      </dsp:txBody>
      <dsp:txXfrm>
        <a:off x="29857" y="2019528"/>
        <a:ext cx="5854495" cy="551903"/>
      </dsp:txXfrm>
    </dsp:sp>
    <dsp:sp modelId="{93CEA0A5-947C-4386-B345-A85F6B2C7AA0}">
      <dsp:nvSpPr>
        <dsp:cNvPr id="0" name=""/>
        <dsp:cNvSpPr/>
      </dsp:nvSpPr>
      <dsp:spPr>
        <a:xfrm>
          <a:off x="0" y="2647368"/>
          <a:ext cx="5914209" cy="611617"/>
        </a:xfrm>
        <a:prstGeom prst="roundRect">
          <a:avLst/>
        </a:prstGeom>
        <a:blipFill>
          <a:blip xmlns:r="http://schemas.openxmlformats.org/officeDocument/2006/relationships" r:embed="rId1">
            <a:duotone>
              <a:schemeClr val="accent2">
                <a:hueOff val="1921803"/>
                <a:satOff val="-2041"/>
                <a:lumOff val="1569"/>
                <a:alphaOff val="0"/>
                <a:shade val="74000"/>
                <a:satMod val="130000"/>
                <a:lumMod val="90000"/>
              </a:schemeClr>
              <a:schemeClr val="accent2">
                <a:hueOff val="1921803"/>
                <a:satOff val="-2041"/>
                <a:lumOff val="156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4. Ахмет Бірімжанов (1871 - 1927) заңгер, Торғай облысынан.</a:t>
          </a:r>
          <a:endParaRPr lang="en-US" sz="1600" kern="1200"/>
        </a:p>
      </dsp:txBody>
      <dsp:txXfrm>
        <a:off x="29857" y="2677225"/>
        <a:ext cx="5854495" cy="551903"/>
      </dsp:txXfrm>
    </dsp:sp>
    <dsp:sp modelId="{842CB580-88A4-4FCF-A7F0-8888C920F7FA}">
      <dsp:nvSpPr>
        <dsp:cNvPr id="0" name=""/>
        <dsp:cNvSpPr/>
      </dsp:nvSpPr>
      <dsp:spPr>
        <a:xfrm>
          <a:off x="0" y="3305065"/>
          <a:ext cx="5914209" cy="611617"/>
        </a:xfrm>
        <a:prstGeom prst="roundRect">
          <a:avLst/>
        </a:prstGeom>
        <a:blipFill>
          <a:blip xmlns:r="http://schemas.openxmlformats.org/officeDocument/2006/relationships" r:embed="rId1">
            <a:duotone>
              <a:schemeClr val="accent2">
                <a:hueOff val="2402254"/>
                <a:satOff val="-2551"/>
                <a:lumOff val="1961"/>
                <a:alphaOff val="0"/>
                <a:shade val="74000"/>
                <a:satMod val="130000"/>
                <a:lumMod val="90000"/>
              </a:schemeClr>
              <a:schemeClr val="accent2">
                <a:hueOff val="2402254"/>
                <a:satOff val="-2551"/>
                <a:lumOff val="196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5. Халел Ғаббасов (1888 - 1931) физик-математик, Семей облысынан.</a:t>
          </a:r>
          <a:endParaRPr lang="en-US" sz="1600" kern="1200"/>
        </a:p>
      </dsp:txBody>
      <dsp:txXfrm>
        <a:off x="29857" y="3334922"/>
        <a:ext cx="5854495" cy="551903"/>
      </dsp:txXfrm>
    </dsp:sp>
    <dsp:sp modelId="{9880CB1C-3094-4202-8FF4-E07030989A4B}">
      <dsp:nvSpPr>
        <dsp:cNvPr id="0" name=""/>
        <dsp:cNvSpPr/>
      </dsp:nvSpPr>
      <dsp:spPr>
        <a:xfrm>
          <a:off x="0" y="3962763"/>
          <a:ext cx="5914209" cy="611617"/>
        </a:xfrm>
        <a:prstGeom prst="roundRect">
          <a:avLst/>
        </a:prstGeom>
        <a:blipFill>
          <a:blip xmlns:r="http://schemas.openxmlformats.org/officeDocument/2006/relationships" r:embed="rId1">
            <a:duotone>
              <a:schemeClr val="accent2">
                <a:hueOff val="2882704"/>
                <a:satOff val="-3062"/>
                <a:lumOff val="2353"/>
                <a:alphaOff val="0"/>
                <a:shade val="74000"/>
                <a:satMod val="130000"/>
                <a:lumMod val="90000"/>
              </a:schemeClr>
              <a:schemeClr val="accent2">
                <a:hueOff val="2882704"/>
                <a:satOff val="-3062"/>
                <a:lumOff val="235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6. Салық Аманжолов (1889- 1941) заңгер, Жетісу облысынан.</a:t>
          </a:r>
          <a:endParaRPr lang="en-US" sz="1600" kern="1200"/>
        </a:p>
      </dsp:txBody>
      <dsp:txXfrm>
        <a:off x="29857" y="3992620"/>
        <a:ext cx="5854495" cy="551903"/>
      </dsp:txXfrm>
    </dsp:sp>
    <dsp:sp modelId="{75DEA7B1-BEBE-4AFC-B158-3374497B99B2}">
      <dsp:nvSpPr>
        <dsp:cNvPr id="0" name=""/>
        <dsp:cNvSpPr/>
      </dsp:nvSpPr>
      <dsp:spPr>
        <a:xfrm>
          <a:off x="0" y="4620460"/>
          <a:ext cx="5914209" cy="611617"/>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7. Мұстафа Шоқай (1890-1941) заңгер, Сырдария облысынан.</a:t>
          </a:r>
          <a:endParaRPr lang="en-US" sz="1600" kern="1200"/>
        </a:p>
      </dsp:txBody>
      <dsp:txXfrm>
        <a:off x="29857" y="4650317"/>
        <a:ext cx="5854495" cy="5519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8EAC5-F4E2-4016-A426-105C1E04A354}">
      <dsp:nvSpPr>
        <dsp:cNvPr id="0" name=""/>
        <dsp:cNvSpPr/>
      </dsp:nvSpPr>
      <dsp:spPr>
        <a:xfrm>
          <a:off x="0" y="75838"/>
          <a:ext cx="9601196" cy="45571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b="1" kern="1200"/>
            <a:t>Облыстардан тысқары:</a:t>
          </a:r>
          <a:endParaRPr lang="en-US" sz="1900" kern="1200"/>
        </a:p>
      </dsp:txBody>
      <dsp:txXfrm>
        <a:off x="22246" y="98084"/>
        <a:ext cx="9556704" cy="411223"/>
      </dsp:txXfrm>
    </dsp:sp>
    <dsp:sp modelId="{D251ABA9-6214-42D1-BCB7-E5066B5F6E88}">
      <dsp:nvSpPr>
        <dsp:cNvPr id="0" name=""/>
        <dsp:cNvSpPr/>
      </dsp:nvSpPr>
      <dsp:spPr>
        <a:xfrm>
          <a:off x="0" y="586273"/>
          <a:ext cx="9601196" cy="455715"/>
        </a:xfrm>
        <a:prstGeom prst="roundRect">
          <a:avLst/>
        </a:prstGeom>
        <a:solidFill>
          <a:schemeClr val="accent2">
            <a:hueOff val="420394"/>
            <a:satOff val="-446"/>
            <a:lumOff val="3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8. Әлихан Бөкейханов (1866-1937) Алаш Орда үкіметінің төрағасы.</a:t>
          </a:r>
          <a:endParaRPr lang="en-US" sz="1900" kern="1200"/>
        </a:p>
      </dsp:txBody>
      <dsp:txXfrm>
        <a:off x="22246" y="608519"/>
        <a:ext cx="9556704" cy="411223"/>
      </dsp:txXfrm>
    </dsp:sp>
    <dsp:sp modelId="{D018DBB6-1572-4A37-B5FB-38CEA3EA107F}">
      <dsp:nvSpPr>
        <dsp:cNvPr id="0" name=""/>
        <dsp:cNvSpPr/>
      </dsp:nvSpPr>
      <dsp:spPr>
        <a:xfrm>
          <a:off x="0" y="1096708"/>
          <a:ext cx="9601196" cy="455715"/>
        </a:xfrm>
        <a:prstGeom prst="roundRect">
          <a:avLst/>
        </a:prstGeom>
        <a:solidFill>
          <a:schemeClr val="accent2">
            <a:hueOff val="840789"/>
            <a:satOff val="-893"/>
            <a:lumOff val="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9. Жанша Досмұхаммедов (1887 - 1930) заңгер, Орал облысынан.</a:t>
          </a:r>
          <a:endParaRPr lang="en-US" sz="1900" kern="1200"/>
        </a:p>
      </dsp:txBody>
      <dsp:txXfrm>
        <a:off x="22246" y="1118954"/>
        <a:ext cx="9556704" cy="411223"/>
      </dsp:txXfrm>
    </dsp:sp>
    <dsp:sp modelId="{18747C81-99D1-4D28-B80E-48D0EBB4BE0E}">
      <dsp:nvSpPr>
        <dsp:cNvPr id="0" name=""/>
        <dsp:cNvSpPr/>
      </dsp:nvSpPr>
      <dsp:spPr>
        <a:xfrm>
          <a:off x="0" y="1607143"/>
          <a:ext cx="9601196" cy="455715"/>
        </a:xfrm>
        <a:prstGeom prst="roundRect">
          <a:avLst/>
        </a:prstGeom>
        <a:solidFill>
          <a:schemeClr val="accent2">
            <a:hueOff val="1261183"/>
            <a:satOff val="-1339"/>
            <a:lumOff val="10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10. Әлімхан Ермеков (1891-1970) математик, Қарқаралыдан.</a:t>
          </a:r>
          <a:endParaRPr lang="en-US" sz="1900" kern="1200"/>
        </a:p>
      </dsp:txBody>
      <dsp:txXfrm>
        <a:off x="22246" y="1629389"/>
        <a:ext cx="9556704" cy="411223"/>
      </dsp:txXfrm>
    </dsp:sp>
    <dsp:sp modelId="{333C0CCE-C2DA-4080-B731-1F7B83B3CF92}">
      <dsp:nvSpPr>
        <dsp:cNvPr id="0" name=""/>
        <dsp:cNvSpPr/>
      </dsp:nvSpPr>
      <dsp:spPr>
        <a:xfrm>
          <a:off x="0" y="2117578"/>
          <a:ext cx="9601196" cy="455715"/>
        </a:xfrm>
        <a:prstGeom prst="roundRect">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11. Мұхаметжан Тынышпаев (1879-1937) Орал облысынан.</a:t>
          </a:r>
          <a:endParaRPr lang="en-US" sz="1900" kern="1200"/>
        </a:p>
      </dsp:txBody>
      <dsp:txXfrm>
        <a:off x="22246" y="2139824"/>
        <a:ext cx="9556704" cy="411223"/>
      </dsp:txXfrm>
    </dsp:sp>
    <dsp:sp modelId="{47F21241-9CAF-4FA8-8972-199B2FC010AD}">
      <dsp:nvSpPr>
        <dsp:cNvPr id="0" name=""/>
        <dsp:cNvSpPr/>
      </dsp:nvSpPr>
      <dsp:spPr>
        <a:xfrm>
          <a:off x="0" y="2628013"/>
          <a:ext cx="9601196" cy="455715"/>
        </a:xfrm>
        <a:prstGeom prst="roundRect">
          <a:avLst/>
        </a:prstGeom>
        <a:solidFill>
          <a:schemeClr val="accent2">
            <a:hueOff val="2101972"/>
            <a:satOff val="-2232"/>
            <a:lumOff val="17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12. Бақтыкерей Құлманов (1859-1919) шығыстанушы, Бөкей ордасынан.</a:t>
          </a:r>
          <a:endParaRPr lang="en-US" sz="1900" kern="1200"/>
        </a:p>
      </dsp:txBody>
      <dsp:txXfrm>
        <a:off x="22246" y="2650259"/>
        <a:ext cx="9556704" cy="411223"/>
      </dsp:txXfrm>
    </dsp:sp>
    <dsp:sp modelId="{1490E1AE-B679-408D-8BCD-0558B16FB621}">
      <dsp:nvSpPr>
        <dsp:cNvPr id="0" name=""/>
        <dsp:cNvSpPr/>
      </dsp:nvSpPr>
      <dsp:spPr>
        <a:xfrm>
          <a:off x="0" y="3138448"/>
          <a:ext cx="9601196" cy="455715"/>
        </a:xfrm>
        <a:prstGeom prst="roundRect">
          <a:avLst/>
        </a:prstGeom>
        <a:solidFill>
          <a:schemeClr val="accent2">
            <a:hueOff val="2522366"/>
            <a:satOff val="-2679"/>
            <a:lumOff val="2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13. Жақып Ақпаев (1876-1931) заңгер, Қарқаралыдан.</a:t>
          </a:r>
          <a:endParaRPr lang="en-US" sz="1900" kern="1200"/>
        </a:p>
      </dsp:txBody>
      <dsp:txXfrm>
        <a:off x="22246" y="3160694"/>
        <a:ext cx="9556704" cy="411223"/>
      </dsp:txXfrm>
    </dsp:sp>
    <dsp:sp modelId="{7887ED01-EDEC-41FF-B141-DE2AA86E70F7}">
      <dsp:nvSpPr>
        <dsp:cNvPr id="0" name=""/>
        <dsp:cNvSpPr/>
      </dsp:nvSpPr>
      <dsp:spPr>
        <a:xfrm>
          <a:off x="0" y="3648883"/>
          <a:ext cx="9601196" cy="455715"/>
        </a:xfrm>
        <a:prstGeom prst="roundRect">
          <a:avLst/>
        </a:prstGeom>
        <a:solidFill>
          <a:schemeClr val="accent2">
            <a:hueOff val="2942761"/>
            <a:satOff val="-3125"/>
            <a:lumOff val="240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14. Базарбай Мәметов заңгер, Лепсіден.</a:t>
          </a:r>
          <a:endParaRPr lang="en-US" sz="1900" kern="1200"/>
        </a:p>
      </dsp:txBody>
      <dsp:txXfrm>
        <a:off x="22246" y="3671129"/>
        <a:ext cx="9556704" cy="411223"/>
      </dsp:txXfrm>
    </dsp:sp>
    <dsp:sp modelId="{19B62B5C-B5E0-42DD-A8CC-5BF080AD413A}">
      <dsp:nvSpPr>
        <dsp:cNvPr id="0" name=""/>
        <dsp:cNvSpPr/>
      </dsp:nvSpPr>
      <dsp:spPr>
        <a:xfrm>
          <a:off x="0" y="4115884"/>
          <a:ext cx="9601196" cy="455715"/>
        </a:xfrm>
        <a:prstGeom prst="round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15. Отыншы Әлжанов (1873-1918) мұғалім, Шығыс Қазақстаннан.</a:t>
          </a:r>
          <a:endParaRPr lang="en-US" sz="1900" kern="1200"/>
        </a:p>
      </dsp:txBody>
      <dsp:txXfrm>
        <a:off x="22246" y="4138130"/>
        <a:ext cx="9556704" cy="411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4829C-7752-4A97-AFBE-8874EF7596E4}">
      <dsp:nvSpPr>
        <dsp:cNvPr id="0" name=""/>
        <dsp:cNvSpPr/>
      </dsp:nvSpPr>
      <dsp:spPr>
        <a:xfrm>
          <a:off x="0" y="195762"/>
          <a:ext cx="5914209" cy="754777"/>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b="1" kern="1200" dirty="0"/>
            <a:t>Алашорданың </a:t>
          </a:r>
          <a:r>
            <a:rPr lang="ru-RU" sz="1900" b="1" kern="1200" dirty="0" err="1"/>
            <a:t>оқу</a:t>
          </a:r>
          <a:r>
            <a:rPr lang="ru-RU" sz="1900" b="1" kern="1200" dirty="0"/>
            <a:t> </a:t>
          </a:r>
          <a:r>
            <a:rPr lang="ru-RU" sz="1900" b="1" kern="1200" dirty="0" err="1"/>
            <a:t>комиссиясының</a:t>
          </a:r>
          <a:r>
            <a:rPr lang="ru-RU" sz="1900" b="1" kern="1200" dirty="0"/>
            <a:t> </a:t>
          </a:r>
          <a:r>
            <a:rPr lang="ru-RU" sz="1900" b="1" kern="1200" dirty="0" err="1"/>
            <a:t>мүшелері</a:t>
          </a:r>
          <a:r>
            <a:rPr lang="ru-RU" sz="1900" b="1" kern="1200" dirty="0"/>
            <a:t>:</a:t>
          </a:r>
          <a:endParaRPr lang="en-US" sz="1900" kern="1200" dirty="0"/>
        </a:p>
      </dsp:txBody>
      <dsp:txXfrm>
        <a:off x="36845" y="232607"/>
        <a:ext cx="5840519" cy="681087"/>
      </dsp:txXfrm>
    </dsp:sp>
    <dsp:sp modelId="{E1E5C366-4A9A-408A-B273-8FDB09367CCE}">
      <dsp:nvSpPr>
        <dsp:cNvPr id="0" name=""/>
        <dsp:cNvSpPr/>
      </dsp:nvSpPr>
      <dsp:spPr>
        <a:xfrm>
          <a:off x="0" y="1032692"/>
          <a:ext cx="5914209" cy="754777"/>
        </a:xfrm>
        <a:prstGeom prst="roundRect">
          <a:avLst/>
        </a:prstGeom>
        <a:blipFill>
          <a:blip xmlns:r="http://schemas.openxmlformats.org/officeDocument/2006/relationships" r:embed="rId1">
            <a:duotone>
              <a:schemeClr val="accent2">
                <a:hueOff val="672631"/>
                <a:satOff val="-714"/>
                <a:lumOff val="549"/>
                <a:alphaOff val="0"/>
                <a:shade val="74000"/>
                <a:satMod val="130000"/>
                <a:lumMod val="90000"/>
              </a:schemeClr>
              <a:schemeClr val="accent2">
                <a:hueOff val="672631"/>
                <a:satOff val="-714"/>
                <a:lumOff val="54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1. Ахмет Байтұрсынов (1872-1937) Торғайдан, Орынбор қазақ мұғалімдер мектебін бітірген (1895 жыл).</a:t>
          </a:r>
          <a:endParaRPr lang="en-US" sz="1900" kern="1200"/>
        </a:p>
      </dsp:txBody>
      <dsp:txXfrm>
        <a:off x="36845" y="1069537"/>
        <a:ext cx="5840519" cy="681087"/>
      </dsp:txXfrm>
    </dsp:sp>
    <dsp:sp modelId="{1EA9CDEE-31E7-421E-80C5-163798BA280A}">
      <dsp:nvSpPr>
        <dsp:cNvPr id="0" name=""/>
        <dsp:cNvSpPr/>
      </dsp:nvSpPr>
      <dsp:spPr>
        <a:xfrm>
          <a:off x="0" y="1842190"/>
          <a:ext cx="5914209" cy="754777"/>
        </a:xfrm>
        <a:prstGeom prst="roundRect">
          <a:avLst/>
        </a:prstGeom>
        <a:blipFill>
          <a:blip xmlns:r="http://schemas.openxmlformats.org/officeDocument/2006/relationships" r:embed="rId1">
            <a:duotone>
              <a:schemeClr val="accent2">
                <a:hueOff val="1345262"/>
                <a:satOff val="-1429"/>
                <a:lumOff val="1098"/>
                <a:alphaOff val="0"/>
                <a:shade val="74000"/>
                <a:satMod val="130000"/>
                <a:lumMod val="90000"/>
              </a:schemeClr>
              <a:schemeClr val="accent2">
                <a:hueOff val="1345262"/>
                <a:satOff val="-1429"/>
                <a:lumOff val="109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2. Мағжан Жұмабаев (1893-1938) Қызылжардан, Омбы оқытушылар семинариясын бітірген (1917 жылы).</a:t>
          </a:r>
          <a:endParaRPr lang="en-US" sz="1900" kern="1200"/>
        </a:p>
      </dsp:txBody>
      <dsp:txXfrm>
        <a:off x="36845" y="1879035"/>
        <a:ext cx="5840519" cy="681087"/>
      </dsp:txXfrm>
    </dsp:sp>
    <dsp:sp modelId="{44A6538C-2B10-44B6-80F6-BFED1F7E40CB}">
      <dsp:nvSpPr>
        <dsp:cNvPr id="0" name=""/>
        <dsp:cNvSpPr/>
      </dsp:nvSpPr>
      <dsp:spPr>
        <a:xfrm>
          <a:off x="0" y="2651688"/>
          <a:ext cx="5914209" cy="754777"/>
        </a:xfrm>
        <a:prstGeom prst="roundRect">
          <a:avLst/>
        </a:prstGeom>
        <a:blipFill>
          <a:blip xmlns:r="http://schemas.openxmlformats.org/officeDocument/2006/relationships" r:embed="rId1">
            <a:duotone>
              <a:schemeClr val="accent2">
                <a:hueOff val="2017893"/>
                <a:satOff val="-2143"/>
                <a:lumOff val="1647"/>
                <a:alphaOff val="0"/>
                <a:shade val="74000"/>
                <a:satMod val="130000"/>
                <a:lumMod val="90000"/>
              </a:schemeClr>
              <a:schemeClr val="accent2">
                <a:hueOff val="2017893"/>
                <a:satOff val="-2143"/>
                <a:lumOff val="164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3. Елдес Омаров (1892-1937) Қостанайдан, Орынбор мұғалімдер мектебін бітірген (1911 жыл).</a:t>
          </a:r>
          <a:endParaRPr lang="en-US" sz="1900" kern="1200"/>
        </a:p>
      </dsp:txBody>
      <dsp:txXfrm>
        <a:off x="36845" y="2688533"/>
        <a:ext cx="5840519" cy="681087"/>
      </dsp:txXfrm>
    </dsp:sp>
    <dsp:sp modelId="{0760F1A4-3095-46FD-83A1-777A4BBC5649}">
      <dsp:nvSpPr>
        <dsp:cNvPr id="0" name=""/>
        <dsp:cNvSpPr/>
      </dsp:nvSpPr>
      <dsp:spPr>
        <a:xfrm>
          <a:off x="0" y="3461186"/>
          <a:ext cx="5914209" cy="754777"/>
        </a:xfrm>
        <a:prstGeom prst="roundRect">
          <a:avLst/>
        </a:prstGeom>
        <a:blipFill>
          <a:blip xmlns:r="http://schemas.openxmlformats.org/officeDocument/2006/relationships" r:embed="rId1">
            <a:duotone>
              <a:schemeClr val="accent2">
                <a:hueOff val="2690524"/>
                <a:satOff val="-2858"/>
                <a:lumOff val="2196"/>
                <a:alphaOff val="0"/>
                <a:shade val="74000"/>
                <a:satMod val="130000"/>
                <a:lumMod val="90000"/>
              </a:schemeClr>
              <a:schemeClr val="accent2">
                <a:hueOff val="2690524"/>
                <a:satOff val="-2858"/>
                <a:lumOff val="219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4. Биахмет Сәрсенов (1885-1921) Шығыс Қазақстаннан, Семей мұғалімдер семинариясын бітірген.</a:t>
          </a:r>
          <a:endParaRPr lang="en-US" sz="1900" kern="1200"/>
        </a:p>
      </dsp:txBody>
      <dsp:txXfrm>
        <a:off x="36845" y="3498031"/>
        <a:ext cx="5840519" cy="681087"/>
      </dsp:txXfrm>
    </dsp:sp>
    <dsp:sp modelId="{DFC4ECEC-F727-4D26-80E0-31FF5A7242D1}">
      <dsp:nvSpPr>
        <dsp:cNvPr id="0" name=""/>
        <dsp:cNvSpPr/>
      </dsp:nvSpPr>
      <dsp:spPr>
        <a:xfrm>
          <a:off x="0" y="4270684"/>
          <a:ext cx="5914209" cy="754777"/>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5. Телжан Шонанов (1894-1938) Ырғыздан, Орынбор қазақ мұғалімдер мектебін бітірген (1916 жыл).</a:t>
          </a:r>
          <a:endParaRPr lang="en-US" sz="1900" kern="1200"/>
        </a:p>
      </dsp:txBody>
      <dsp:txXfrm>
        <a:off x="36845" y="4307529"/>
        <a:ext cx="5840519" cy="6810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28FFA-4F51-4507-B8D8-E3C5F7676AB1}">
      <dsp:nvSpPr>
        <dsp:cNvPr id="0" name=""/>
        <dsp:cNvSpPr/>
      </dsp:nvSpPr>
      <dsp:spPr>
        <a:xfrm>
          <a:off x="0" y="51442"/>
          <a:ext cx="5914209" cy="2548406"/>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Сиезд делегаттары Уақытша үкімет құлатылғаннан кейін қазақтардың өмір сүруінің өзін күрделендіріп жіберген анархия (тәртіпсіздік) жағдайында елді аман сақтап қалу үшін, «уақытша Ұлт Кеңесі» түріндегі берік билік құру, оған «Алаш Орда» деген атау беру, сондай-ақ милиция жасақтау туралы қаулы қабылдады. Алаш астанасы - Семей (кейін Алаш-қаласы атауын алды) қаласы еді.</a:t>
          </a:r>
          <a:endParaRPr lang="en-US" sz="1700" kern="1200"/>
        </a:p>
      </dsp:txBody>
      <dsp:txXfrm>
        <a:off x="124403" y="175845"/>
        <a:ext cx="5665403" cy="2299600"/>
      </dsp:txXfrm>
    </dsp:sp>
    <dsp:sp modelId="{F24A2476-7468-4E62-A51B-79CDC85AFF55}">
      <dsp:nvSpPr>
        <dsp:cNvPr id="0" name=""/>
        <dsp:cNvSpPr/>
      </dsp:nvSpPr>
      <dsp:spPr>
        <a:xfrm>
          <a:off x="0" y="2648808"/>
          <a:ext cx="5914209" cy="2548406"/>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Бұл туралы кейіннен Ә. Бөкейханов (1919 ж. ақпанның 11) былай деп мәлімдейді: «Сиездің бұл шешімі қазақтар мекендеген территорияда анархияны болдырмау, өлкеде большевизмнің дамуына (яғни қазақтар үшін жат-таптық жіктелу) жол бермеу мүдделерінен туындады...». Бірақ, отарландыру саясатын ұстанған Ресейде қазақтардың дербес автономияда өмір сүруіне жол берілмеді. Сондықтан Алаш арыстары ұлт бостандығы үшін бәлшебектермен ұзақ-сонар күресін бастап кетті...</a:t>
          </a:r>
          <a:endParaRPr lang="en-US" sz="1700" kern="1200"/>
        </a:p>
      </dsp:txBody>
      <dsp:txXfrm>
        <a:off x="124403" y="2773211"/>
        <a:ext cx="5665403" cy="22996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a:xfrm>
            <a:off x="2692397" y="5037663"/>
            <a:ext cx="5214635" cy="279400"/>
          </a:xfrm>
        </p:spPr>
        <p:txBody>
          <a:bodyPr/>
          <a:lstStyle/>
          <a:p>
            <a:endParaRPr lang="ru-KZ"/>
          </a:p>
        </p:txBody>
      </p:sp>
      <p:sp>
        <p:nvSpPr>
          <p:cNvPr id="6" name="Slide Number Placeholder 5"/>
          <p:cNvSpPr>
            <a:spLocks noGrp="1"/>
          </p:cNvSpPr>
          <p:nvPr>
            <p:ph type="sldNum" sz="quarter" idx="12"/>
          </p:nvPr>
        </p:nvSpPr>
        <p:spPr>
          <a:xfrm>
            <a:off x="8956900" y="5037663"/>
            <a:ext cx="551167" cy="279400"/>
          </a:xfrm>
        </p:spPr>
        <p:txBody>
          <a:bodyPr/>
          <a:lstStyle/>
          <a:p>
            <a:fld id="{BC83367B-9726-4EC1-8CA2-F1998197B43E}" type="slidenum">
              <a:rPr lang="ru-KZ" smtClean="0"/>
              <a:t>‹#›</a:t>
            </a:fld>
            <a:endParaRPr lang="ru-K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359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1C288F8-EFB8-40ED-A886-E350059FA6F0}" type="datetimeFigureOut">
              <a:rPr lang="ru-KZ" smtClean="0"/>
              <a:t>07.11.2025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BC83367B-9726-4EC1-8CA2-F1998197B43E}" type="slidenum">
              <a:rPr lang="ru-KZ" smtClean="0"/>
              <a:t>‹#›</a:t>
            </a:fld>
            <a:endParaRPr lang="ru-KZ"/>
          </a:p>
        </p:txBody>
      </p:sp>
    </p:spTree>
    <p:extLst>
      <p:ext uri="{BB962C8B-B14F-4D97-AF65-F5344CB8AC3E}">
        <p14:creationId xmlns:p14="http://schemas.microsoft.com/office/powerpoint/2010/main" val="193837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737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8575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spTree>
    <p:extLst>
      <p:ext uri="{BB962C8B-B14F-4D97-AF65-F5344CB8AC3E}">
        <p14:creationId xmlns:p14="http://schemas.microsoft.com/office/powerpoint/2010/main" val="2132464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5292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2291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761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74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spTree>
    <p:extLst>
      <p:ext uri="{BB962C8B-B14F-4D97-AF65-F5344CB8AC3E}">
        <p14:creationId xmlns:p14="http://schemas.microsoft.com/office/powerpoint/2010/main" val="421936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853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1C288F8-EFB8-40ED-A886-E350059FA6F0}" type="datetimeFigureOut">
              <a:rPr lang="ru-KZ" smtClean="0"/>
              <a:t>07.11.2025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BC83367B-9726-4EC1-8CA2-F1998197B43E}" type="slidenum">
              <a:rPr lang="ru-KZ" smtClean="0"/>
              <a:t>‹#›</a:t>
            </a:fld>
            <a:endParaRPr lang="ru-KZ"/>
          </a:p>
        </p:txBody>
      </p:sp>
    </p:spTree>
    <p:extLst>
      <p:ext uri="{BB962C8B-B14F-4D97-AF65-F5344CB8AC3E}">
        <p14:creationId xmlns:p14="http://schemas.microsoft.com/office/powerpoint/2010/main" val="323527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1C288F8-EFB8-40ED-A886-E350059FA6F0}" type="datetimeFigureOut">
              <a:rPr lang="ru-KZ" smtClean="0"/>
              <a:t>07.11.2025</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BC83367B-9726-4EC1-8CA2-F1998197B43E}" type="slidenum">
              <a:rPr lang="ru-KZ" smtClean="0"/>
              <a:t>‹#›</a:t>
            </a:fld>
            <a:endParaRPr lang="ru-K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14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1C288F8-EFB8-40ED-A886-E350059FA6F0}" type="datetimeFigureOut">
              <a:rPr lang="ru-KZ" smtClean="0"/>
              <a:t>07.11.2025</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BC83367B-9726-4EC1-8CA2-F1998197B43E}" type="slidenum">
              <a:rPr lang="ru-KZ" smtClean="0"/>
              <a:t>‹#›</a:t>
            </a:fld>
            <a:endParaRPr lang="ru-K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40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288F8-EFB8-40ED-A886-E350059FA6F0}" type="datetimeFigureOut">
              <a:rPr lang="ru-KZ" smtClean="0"/>
              <a:t>07.11.2025</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BC83367B-9726-4EC1-8CA2-F1998197B43E}" type="slidenum">
              <a:rPr lang="ru-KZ" smtClean="0"/>
              <a:t>‹#›</a:t>
            </a:fld>
            <a:endParaRPr lang="ru-KZ"/>
          </a:p>
        </p:txBody>
      </p:sp>
    </p:spTree>
    <p:extLst>
      <p:ext uri="{BB962C8B-B14F-4D97-AF65-F5344CB8AC3E}">
        <p14:creationId xmlns:p14="http://schemas.microsoft.com/office/powerpoint/2010/main" val="331751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1C288F8-EFB8-40ED-A886-E350059FA6F0}" type="datetimeFigureOut">
              <a:rPr lang="ru-KZ" smtClean="0"/>
              <a:t>07.11.2025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BC83367B-9726-4EC1-8CA2-F1998197B43E}" type="slidenum">
              <a:rPr lang="ru-KZ" smtClean="0"/>
              <a:t>‹#›</a:t>
            </a:fld>
            <a:endParaRPr lang="ru-K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44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1C288F8-EFB8-40ED-A886-E350059FA6F0}" type="datetimeFigureOut">
              <a:rPr lang="ru-KZ" smtClean="0"/>
              <a:t>07.11.2025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BC83367B-9726-4EC1-8CA2-F1998197B43E}" type="slidenum">
              <a:rPr lang="ru-KZ" smtClean="0"/>
              <a:t>‹#›</a:t>
            </a:fld>
            <a:endParaRPr lang="ru-KZ"/>
          </a:p>
        </p:txBody>
      </p:sp>
    </p:spTree>
    <p:extLst>
      <p:ext uri="{BB962C8B-B14F-4D97-AF65-F5344CB8AC3E}">
        <p14:creationId xmlns:p14="http://schemas.microsoft.com/office/powerpoint/2010/main" val="330943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C288F8-EFB8-40ED-A886-E350059FA6F0}" type="datetimeFigureOut">
              <a:rPr lang="ru-KZ" smtClean="0"/>
              <a:t>07.11.2025</a:t>
            </a:fld>
            <a:endParaRPr lang="ru-K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K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83367B-9726-4EC1-8CA2-F1998197B43E}" type="slidenum">
              <a:rPr lang="ru-KZ" smtClean="0"/>
              <a:t>‹#›</a:t>
            </a:fld>
            <a:endParaRPr lang="ru-KZ"/>
          </a:p>
        </p:txBody>
      </p:sp>
    </p:spTree>
    <p:extLst>
      <p:ext uri="{BB962C8B-B14F-4D97-AF65-F5344CB8AC3E}">
        <p14:creationId xmlns:p14="http://schemas.microsoft.com/office/powerpoint/2010/main" val="1996995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EB0AD9-7AAE-4DF9-4B7F-B44BF52EBCB4}"/>
              </a:ext>
            </a:extLst>
          </p:cNvPr>
          <p:cNvSpPr>
            <a:spLocks noGrp="1"/>
          </p:cNvSpPr>
          <p:nvPr>
            <p:ph type="ctrTitle"/>
          </p:nvPr>
        </p:nvSpPr>
        <p:spPr>
          <a:xfrm>
            <a:off x="1524000" y="740664"/>
            <a:ext cx="9144000" cy="5120639"/>
          </a:xfrm>
          <a:ln w="76200">
            <a:solidFill>
              <a:schemeClr val="accent6">
                <a:lumMod val="50000"/>
              </a:schemeClr>
            </a:solidFill>
          </a:ln>
        </p:spPr>
        <p:txBody>
          <a:bodyPr/>
          <a:lstStyle/>
          <a:p>
            <a:br>
              <a:rPr lang="ru-RU" sz="4000" b="1" dirty="0">
                <a:latin typeface="Times New Roman" panose="02020603050405020304" pitchFamily="18" charset="0"/>
                <a:cs typeface="Times New Roman" panose="02020603050405020304" pitchFamily="18" charset="0"/>
              </a:rPr>
            </a:br>
            <a:br>
              <a:rPr lang="ru-RU" sz="4000" b="1" dirty="0">
                <a:latin typeface="Times New Roman" panose="02020603050405020304" pitchFamily="18" charset="0"/>
                <a:cs typeface="Times New Roman" panose="02020603050405020304" pitchFamily="18" charset="0"/>
              </a:rPr>
            </a:br>
            <a:br>
              <a:rPr lang="ru-RU" sz="4000" b="1" dirty="0">
                <a:latin typeface="Times New Roman" panose="02020603050405020304" pitchFamily="18" charset="0"/>
                <a:cs typeface="Times New Roman" panose="02020603050405020304" pitchFamily="18" charset="0"/>
              </a:rPr>
            </a:br>
            <a:br>
              <a:rPr lang="ru-RU" sz="4000" b="1" dirty="0">
                <a:latin typeface="Times New Roman" panose="02020603050405020304" pitchFamily="18" charset="0"/>
                <a:cs typeface="Times New Roman" panose="02020603050405020304" pitchFamily="18" charset="0"/>
              </a:rPr>
            </a:br>
            <a:br>
              <a:rPr lang="ru-RU" sz="4000" b="1" dirty="0">
                <a:latin typeface="Times New Roman" panose="02020603050405020304" pitchFamily="18" charset="0"/>
                <a:cs typeface="Times New Roman" panose="02020603050405020304" pitchFamily="18" charset="0"/>
              </a:rPr>
            </a:br>
            <a:br>
              <a:rPr lang="ru-RU" sz="4000" b="1" dirty="0">
                <a:latin typeface="Times New Roman" panose="02020603050405020304" pitchFamily="18" charset="0"/>
                <a:cs typeface="Times New Roman" panose="02020603050405020304" pitchFamily="18" charset="0"/>
              </a:rPr>
            </a:br>
            <a:br>
              <a:rPr lang="ru-RU" sz="4000" b="1" dirty="0">
                <a:latin typeface="Times New Roman" panose="02020603050405020304" pitchFamily="18" charset="0"/>
                <a:cs typeface="Times New Roman" panose="02020603050405020304" pitchFamily="18" charset="0"/>
              </a:rPr>
            </a:br>
            <a:br>
              <a:rPr lang="ru-RU" sz="2800" b="1" dirty="0">
                <a:latin typeface="Times New Roman" panose="02020603050405020304" pitchFamily="18" charset="0"/>
                <a:cs typeface="Times New Roman" panose="02020603050405020304" pitchFamily="18" charset="0"/>
              </a:rPr>
            </a:br>
            <a:br>
              <a:rPr lang="ru-RU" sz="2800" b="1" dirty="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14 ДӘРІС</a:t>
            </a:r>
            <a:br>
              <a:rPr lang="ru-RU" sz="2800" b="1" dirty="0">
                <a:latin typeface="Times New Roman" panose="02020603050405020304" pitchFamily="18" charset="0"/>
                <a:cs typeface="Times New Roman" panose="02020603050405020304" pitchFamily="18" charset="0"/>
              </a:rPr>
            </a:br>
            <a:br>
              <a:rPr lang="ru-RU" sz="2800" b="1" dirty="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ТАҚЫРЫБЫ:Шығыс Алашорданың </a:t>
            </a:r>
            <a:br>
              <a:rPr lang="ru-RU" sz="2800" b="1" dirty="0">
                <a:latin typeface="Times New Roman" panose="02020603050405020304" pitchFamily="18" charset="0"/>
                <a:cs typeface="Times New Roman" panose="02020603050405020304" pitchFamily="18" charset="0"/>
              </a:rPr>
            </a:br>
            <a:r>
              <a:rPr lang="ru-RU" sz="2800" b="1" dirty="0" err="1">
                <a:latin typeface="Times New Roman" panose="02020603050405020304" pitchFamily="18" charset="0"/>
                <a:cs typeface="Times New Roman" panose="02020603050405020304" pitchFamily="18" charset="0"/>
              </a:rPr>
              <a:t>қызметінің</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ресми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тұрғыда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тоқтатылуы</a:t>
            </a:r>
            <a:r>
              <a:rPr lang="ru-RU" sz="2800" b="1" dirty="0">
                <a:latin typeface="Times New Roman" panose="02020603050405020304" pitchFamily="18" charset="0"/>
                <a:cs typeface="Times New Roman" panose="02020603050405020304" pitchFamily="18" charset="0"/>
              </a:rPr>
              <a:t> </a:t>
            </a:r>
            <a:br>
              <a:rPr lang="ru-RU" sz="2800" b="1" dirty="0">
                <a:latin typeface="Times New Roman" panose="02020603050405020304" pitchFamily="18" charset="0"/>
                <a:cs typeface="Times New Roman" panose="02020603050405020304" pitchFamily="18" charset="0"/>
              </a:rPr>
            </a:br>
            <a:r>
              <a:rPr lang="ru-RU" sz="2800" b="1" dirty="0" err="1">
                <a:latin typeface="Times New Roman" panose="02020603050405020304" pitchFamily="18" charset="0"/>
                <a:cs typeface="Times New Roman" panose="02020603050405020304" pitchFamily="18" charset="0"/>
              </a:rPr>
              <a:t>және</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оның</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нақты</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тарихи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қалыптасқан</a:t>
            </a:r>
            <a:r>
              <a:rPr lang="ru-RU" sz="2800" b="1" dirty="0">
                <a:latin typeface="Times New Roman" panose="02020603050405020304" pitchFamily="18" charset="0"/>
                <a:cs typeface="Times New Roman" panose="02020603050405020304" pitchFamily="18" charset="0"/>
              </a:rPr>
              <a:t> </a:t>
            </a:r>
            <a:br>
              <a:rPr lang="ru-RU" sz="2800" b="1" dirty="0">
                <a:latin typeface="Times New Roman" panose="02020603050405020304" pitchFamily="18" charset="0"/>
                <a:cs typeface="Times New Roman" panose="02020603050405020304" pitchFamily="18" charset="0"/>
              </a:rPr>
            </a:br>
            <a:r>
              <a:rPr lang="ru-RU" sz="2800" b="1" dirty="0" err="1">
                <a:latin typeface="Times New Roman" panose="02020603050405020304" pitchFamily="18" charset="0"/>
                <a:cs typeface="Times New Roman" panose="02020603050405020304" pitchFamily="18" charset="0"/>
              </a:rPr>
              <a:t>жағдайлар</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барысында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жалғаса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беруі</a:t>
            </a:r>
            <a:br>
              <a:rPr lang="kk-KZ" dirty="0"/>
            </a:br>
            <a:br>
              <a:rPr lang="kk-KZ" dirty="0"/>
            </a:br>
            <a:endParaRPr lang="ru-KZ" dirty="0"/>
          </a:p>
        </p:txBody>
      </p:sp>
    </p:spTree>
    <p:extLst>
      <p:ext uri="{BB962C8B-B14F-4D97-AF65-F5344CB8AC3E}">
        <p14:creationId xmlns:p14="http://schemas.microsoft.com/office/powerpoint/2010/main" val="2108330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Объект 2">
            <a:extLst>
              <a:ext uri="{FF2B5EF4-FFF2-40B4-BE49-F238E27FC236}">
                <a16:creationId xmlns:a16="http://schemas.microsoft.com/office/drawing/2014/main" id="{AF0FF7C5-3360-D6CC-3C41-6B484E536DD7}"/>
              </a:ext>
            </a:extLst>
          </p:cNvPr>
          <p:cNvGraphicFramePr>
            <a:graphicFrameLocks noGrp="1"/>
          </p:cNvGraphicFramePr>
          <p:nvPr>
            <p:ph idx="1"/>
            <p:extLst>
              <p:ext uri="{D42A27DB-BD31-4B8C-83A1-F6EECF244321}">
                <p14:modId xmlns:p14="http://schemas.microsoft.com/office/powerpoint/2010/main" val="256482092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Рисунок 1">
            <a:extLst>
              <a:ext uri="{FF2B5EF4-FFF2-40B4-BE49-F238E27FC236}">
                <a16:creationId xmlns:a16="http://schemas.microsoft.com/office/drawing/2014/main" id="{00C3EE8B-0B2D-EB52-2820-D0D4A96930CD}"/>
              </a:ext>
            </a:extLst>
          </p:cNvPr>
          <p:cNvPicPr>
            <a:picLocks noChangeAspect="1"/>
          </p:cNvPicPr>
          <p:nvPr/>
        </p:nvPicPr>
        <p:blipFill>
          <a:blip r:embed="rId8"/>
          <a:stretch>
            <a:fillRect/>
          </a:stretch>
        </p:blipFill>
        <p:spPr>
          <a:xfrm>
            <a:off x="807719" y="1982804"/>
            <a:ext cx="3244517" cy="2993457"/>
          </a:xfrm>
          <a:prstGeom prst="rect">
            <a:avLst/>
          </a:prstGeom>
        </p:spPr>
      </p:pic>
    </p:spTree>
    <p:extLst>
      <p:ext uri="{BB962C8B-B14F-4D97-AF65-F5344CB8AC3E}">
        <p14:creationId xmlns:p14="http://schemas.microsoft.com/office/powerpoint/2010/main" val="234113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08E6A1C7-1865-CB25-C999-6BEC3CE4DAF0}"/>
              </a:ext>
            </a:extLst>
          </p:cNvPr>
          <p:cNvSpPr>
            <a:spLocks noGrp="1"/>
          </p:cNvSpPr>
          <p:nvPr>
            <p:ph idx="1"/>
          </p:nvPr>
        </p:nvSpPr>
        <p:spPr>
          <a:xfrm>
            <a:off x="5150360" y="469900"/>
            <a:ext cx="5953630" cy="5405968"/>
          </a:xfrm>
        </p:spPr>
        <p:txBody>
          <a:bodyPr anchor="ctr">
            <a:normAutofit lnSpcReduction="10000"/>
          </a:bodyPr>
          <a:lstStyle/>
          <a:p>
            <a:pPr>
              <a:lnSpc>
                <a:spcPct val="90000"/>
              </a:lnSpc>
            </a:pPr>
            <a:r>
              <a:rPr lang="ru-RU" sz="2000" dirty="0" err="1">
                <a:solidFill>
                  <a:schemeClr val="bg1"/>
                </a:solidFill>
                <a:latin typeface="Times New Roman" panose="02020603050405020304" pitchFamily="18" charset="0"/>
                <a:cs typeface="Times New Roman" panose="02020603050405020304" pitchFamily="18" charset="0"/>
              </a:rPr>
              <a:t>Алашорда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үкіметіне</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өте</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күрделі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жағдайда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қызмет</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атқаруына</a:t>
            </a:r>
            <a:r>
              <a:rPr lang="ru-RU" sz="2000" dirty="0">
                <a:solidFill>
                  <a:schemeClr val="bg1"/>
                </a:solidFill>
                <a:latin typeface="Times New Roman" panose="02020603050405020304" pitchFamily="18" charset="0"/>
                <a:cs typeface="Times New Roman" panose="02020603050405020304" pitchFamily="18" charset="0"/>
              </a:rPr>
              <a:t> тура </a:t>
            </a:r>
            <a:r>
              <a:rPr lang="ru-RU" sz="2000" dirty="0" err="1">
                <a:solidFill>
                  <a:schemeClr val="bg1"/>
                </a:solidFill>
                <a:latin typeface="Times New Roman" panose="02020603050405020304" pitchFamily="18" charset="0"/>
                <a:cs typeface="Times New Roman" panose="02020603050405020304" pitchFamily="18" charset="0"/>
              </a:rPr>
              <a:t>келді</a:t>
            </a:r>
            <a:r>
              <a:rPr lang="ru-RU" sz="2000" dirty="0">
                <a:solidFill>
                  <a:schemeClr val="bg1"/>
                </a:solidFill>
                <a:latin typeface="Times New Roman" panose="02020603050405020304" pitchFamily="18" charset="0"/>
                <a:cs typeface="Times New Roman" panose="02020603050405020304" pitchFamily="18" charset="0"/>
              </a:rPr>
              <a:t>. 1918 </a:t>
            </a:r>
            <a:r>
              <a:rPr lang="ru-RU" sz="2000" dirty="0" err="1">
                <a:solidFill>
                  <a:schemeClr val="bg1"/>
                </a:solidFill>
                <a:latin typeface="Times New Roman" panose="02020603050405020304" pitchFamily="18" charset="0"/>
                <a:cs typeface="Times New Roman" panose="02020603050405020304" pitchFamily="18" charset="0"/>
              </a:rPr>
              <a:t>жылдың</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көктеміне</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қарай</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Ресейде</a:t>
            </a:r>
            <a:r>
              <a:rPr lang="ru-RU" sz="2000" dirty="0">
                <a:solidFill>
                  <a:schemeClr val="bg1"/>
                </a:solidFill>
                <a:latin typeface="Times New Roman" panose="02020603050405020304" pitchFamily="18" charset="0"/>
                <a:cs typeface="Times New Roman" panose="02020603050405020304" pitchFamily="18" charset="0"/>
              </a:rPr>
              <a:t> Азамат </a:t>
            </a:r>
            <a:r>
              <a:rPr lang="ru-RU" sz="2000" dirty="0" err="1">
                <a:solidFill>
                  <a:schemeClr val="bg1"/>
                </a:solidFill>
                <a:latin typeface="Times New Roman" panose="02020603050405020304" pitchFamily="18" charset="0"/>
                <a:cs typeface="Times New Roman" panose="02020603050405020304" pitchFamily="18" charset="0"/>
              </a:rPr>
              <a:t>соғысы</a:t>
            </a:r>
            <a:r>
              <a:rPr lang="ru-RU" sz="2000" dirty="0">
                <a:solidFill>
                  <a:schemeClr val="bg1"/>
                </a:solidFill>
                <a:latin typeface="Times New Roman" panose="02020603050405020304" pitchFamily="18" charset="0"/>
                <a:cs typeface="Times New Roman" panose="02020603050405020304" pitchFamily="18" charset="0"/>
              </a:rPr>
              <a:t> мен </a:t>
            </a:r>
            <a:r>
              <a:rPr lang="ru-RU" sz="2000" dirty="0" err="1">
                <a:solidFill>
                  <a:schemeClr val="bg1"/>
                </a:solidFill>
                <a:latin typeface="Times New Roman" panose="02020603050405020304" pitchFamily="18" charset="0"/>
                <a:cs typeface="Times New Roman" panose="02020603050405020304" pitchFamily="18" charset="0"/>
              </a:rPr>
              <a:t>шетел</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интервенциясы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басталды</a:t>
            </a:r>
            <a:r>
              <a:rPr lang="ru-RU" sz="20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ru-RU" sz="2000" dirty="0" err="1">
                <a:solidFill>
                  <a:schemeClr val="bg1"/>
                </a:solidFill>
                <a:latin typeface="Times New Roman" panose="02020603050405020304" pitchFamily="18" charset="0"/>
                <a:cs typeface="Times New Roman" panose="02020603050405020304" pitchFamily="18" charset="0"/>
              </a:rPr>
              <a:t>Қазақ</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даласын</a:t>
            </a:r>
            <a:r>
              <a:rPr lang="ru-RU" sz="2000" dirty="0">
                <a:solidFill>
                  <a:schemeClr val="bg1"/>
                </a:solidFill>
                <a:latin typeface="Times New Roman" panose="02020603050405020304" pitchFamily="18" charset="0"/>
                <a:cs typeface="Times New Roman" panose="02020603050405020304" pitchFamily="18" charset="0"/>
              </a:rPr>
              <a:t> да </a:t>
            </a:r>
            <a:r>
              <a:rPr lang="ru-RU" sz="2000" dirty="0" err="1">
                <a:solidFill>
                  <a:schemeClr val="bg1"/>
                </a:solidFill>
                <a:latin typeface="Times New Roman" panose="02020603050405020304" pitchFamily="18" charset="0"/>
                <a:cs typeface="Times New Roman" panose="02020603050405020304" pitchFamily="18" charset="0"/>
              </a:rPr>
              <a:t>қамтыған</a:t>
            </a:r>
            <a:r>
              <a:rPr lang="ru-RU" sz="2000" dirty="0">
                <a:solidFill>
                  <a:schemeClr val="bg1"/>
                </a:solidFill>
                <a:latin typeface="Times New Roman" panose="02020603050405020304" pitchFamily="18" charset="0"/>
                <a:cs typeface="Times New Roman" panose="02020603050405020304" pitchFamily="18" charset="0"/>
              </a:rPr>
              <a:t> Азамат </a:t>
            </a:r>
            <a:r>
              <a:rPr lang="ru-RU" sz="2000" dirty="0" err="1">
                <a:solidFill>
                  <a:schemeClr val="bg1"/>
                </a:solidFill>
                <a:latin typeface="Times New Roman" panose="02020603050405020304" pitchFamily="18" charset="0"/>
                <a:cs typeface="Times New Roman" panose="02020603050405020304" pitchFamily="18" charset="0"/>
              </a:rPr>
              <a:t>соғысы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салдарынан</a:t>
            </a:r>
            <a:r>
              <a:rPr lang="ru-RU" sz="2000" dirty="0">
                <a:solidFill>
                  <a:schemeClr val="bg1"/>
                </a:solidFill>
                <a:latin typeface="Times New Roman" panose="02020603050405020304" pitchFamily="18" charset="0"/>
                <a:cs typeface="Times New Roman" panose="02020603050405020304" pitchFamily="18" charset="0"/>
              </a:rPr>
              <a:t> 1918 </a:t>
            </a:r>
            <a:r>
              <a:rPr lang="ru-RU" sz="2000" dirty="0" err="1">
                <a:solidFill>
                  <a:schemeClr val="bg1"/>
                </a:solidFill>
                <a:latin typeface="Times New Roman" panose="02020603050405020304" pitchFamily="18" charset="0"/>
                <a:cs typeface="Times New Roman" panose="02020603050405020304" pitchFamily="18" charset="0"/>
              </a:rPr>
              <a:t>жылы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Алашорда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үкіметінің</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Батыс</a:t>
            </a:r>
            <a:r>
              <a:rPr lang="ru-RU" sz="2000" dirty="0">
                <a:solidFill>
                  <a:schemeClr val="bg1"/>
                </a:solidFill>
                <a:latin typeface="Times New Roman" panose="02020603050405020304" pitchFamily="18" charset="0"/>
                <a:cs typeface="Times New Roman" panose="02020603050405020304" pitchFamily="18" charset="0"/>
              </a:rPr>
              <a:t> ж</a:t>
            </a:r>
            <a:r>
              <a:rPr lang="en-US" sz="2000" dirty="0">
                <a:solidFill>
                  <a:schemeClr val="bg1"/>
                </a:solidFill>
                <a:latin typeface="Times New Roman" panose="02020603050405020304" pitchFamily="18" charset="0"/>
                <a:cs typeface="Times New Roman" panose="02020603050405020304" pitchFamily="18" charset="0"/>
              </a:rPr>
              <a:t>ə</a:t>
            </a:r>
            <a:r>
              <a:rPr lang="ru-RU" sz="2000" dirty="0">
                <a:solidFill>
                  <a:schemeClr val="bg1"/>
                </a:solidFill>
                <a:latin typeface="Times New Roman" panose="02020603050405020304" pitchFamily="18" charset="0"/>
                <a:cs typeface="Times New Roman" panose="02020603050405020304" pitchFamily="18" charset="0"/>
              </a:rPr>
              <a:t>не </a:t>
            </a:r>
            <a:r>
              <a:rPr lang="ru-RU" sz="2000" dirty="0" err="1">
                <a:solidFill>
                  <a:schemeClr val="bg1"/>
                </a:solidFill>
                <a:latin typeface="Times New Roman" panose="02020603050405020304" pitchFamily="18" charset="0"/>
                <a:cs typeface="Times New Roman" panose="02020603050405020304" pitchFamily="18" charset="0"/>
              </a:rPr>
              <a:t>Шығыс</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бөлімдері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құрылады</a:t>
            </a:r>
            <a:r>
              <a:rPr lang="ru-RU" sz="20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ru-RU" sz="2000" dirty="0" err="1">
                <a:solidFill>
                  <a:schemeClr val="bg1"/>
                </a:solidFill>
                <a:latin typeface="Times New Roman" panose="02020603050405020304" pitchFamily="18" charset="0"/>
                <a:cs typeface="Times New Roman" panose="02020603050405020304" pitchFamily="18" charset="0"/>
              </a:rPr>
              <a:t>Батыс</a:t>
            </a:r>
            <a:r>
              <a:rPr lang="ru-RU" sz="2000" dirty="0">
                <a:solidFill>
                  <a:schemeClr val="bg1"/>
                </a:solidFill>
                <a:latin typeface="Times New Roman" panose="02020603050405020304" pitchFamily="18" charset="0"/>
                <a:cs typeface="Times New Roman" panose="02020603050405020304" pitchFamily="18" charset="0"/>
              </a:rPr>
              <a:t> Алашорданың </a:t>
            </a:r>
            <a:r>
              <a:rPr lang="ru-RU" sz="2000" dirty="0" err="1">
                <a:solidFill>
                  <a:schemeClr val="bg1"/>
                </a:solidFill>
                <a:latin typeface="Times New Roman" panose="02020603050405020304" pitchFamily="18" charset="0"/>
                <a:cs typeface="Times New Roman" panose="02020603050405020304" pitchFamily="18" charset="0"/>
              </a:rPr>
              <a:t>орталығы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Жымпиты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ауылында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орналасып</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оған</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Жаһанша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Досмұхамедов</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жетекшілік</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жасады</a:t>
            </a:r>
            <a:r>
              <a:rPr lang="ru-RU" sz="20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ru-RU" sz="2000" dirty="0">
                <a:solidFill>
                  <a:schemeClr val="bg1"/>
                </a:solidFill>
                <a:latin typeface="Times New Roman" panose="02020603050405020304" pitchFamily="18" charset="0"/>
                <a:cs typeface="Times New Roman" panose="02020603050405020304" pitchFamily="18" charset="0"/>
              </a:rPr>
              <a:t>Алаш ор да </a:t>
            </a:r>
            <a:r>
              <a:rPr lang="ru-RU" sz="2000" dirty="0" err="1">
                <a:solidFill>
                  <a:schemeClr val="bg1"/>
                </a:solidFill>
                <a:latin typeface="Times New Roman" panose="02020603050405020304" pitchFamily="18" charset="0"/>
                <a:cs typeface="Times New Roman" panose="02020603050405020304" pitchFamily="18" charset="0"/>
              </a:rPr>
              <a:t>ның</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Шығыс</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бөлімі</a:t>
            </a:r>
            <a:r>
              <a:rPr lang="ru-RU" sz="2000" dirty="0">
                <a:solidFill>
                  <a:schemeClr val="bg1"/>
                </a:solidFill>
                <a:latin typeface="Times New Roman" panose="02020603050405020304" pitchFamily="18" charset="0"/>
                <a:cs typeface="Times New Roman" panose="02020603050405020304" pitchFamily="18" charset="0"/>
              </a:rPr>
              <a:t> Семей </a:t>
            </a:r>
            <a:r>
              <a:rPr lang="ru-RU" sz="2000" dirty="0" err="1">
                <a:solidFill>
                  <a:schemeClr val="bg1"/>
                </a:solidFill>
                <a:latin typeface="Times New Roman" panose="02020603050405020304" pitchFamily="18" charset="0"/>
                <a:cs typeface="Times New Roman" panose="02020603050405020304" pitchFamily="18" charset="0"/>
              </a:rPr>
              <a:t>қаласында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орналасып</a:t>
            </a:r>
            <a:r>
              <a:rPr lang="ru-RU" sz="2000" dirty="0">
                <a:solidFill>
                  <a:schemeClr val="bg1"/>
                </a:solidFill>
                <a:latin typeface="Times New Roman" panose="02020603050405020304" pitchFamily="18" charset="0"/>
                <a:cs typeface="Times New Roman" panose="02020603050405020304" pitchFamily="18" charset="0"/>
              </a:rPr>
              <a:t> оны </a:t>
            </a:r>
            <a:r>
              <a:rPr lang="en-US" sz="2000" dirty="0">
                <a:solidFill>
                  <a:schemeClr val="bg1"/>
                </a:solidFill>
                <a:latin typeface="Times New Roman" panose="02020603050405020304" pitchFamily="18" charset="0"/>
                <a:cs typeface="Times New Roman" panose="02020603050405020304" pitchFamily="18" charset="0"/>
              </a:rPr>
              <a:t>Ə</a:t>
            </a:r>
            <a:r>
              <a:rPr lang="ru-RU" sz="2000" dirty="0" err="1">
                <a:solidFill>
                  <a:schemeClr val="bg1"/>
                </a:solidFill>
                <a:latin typeface="Times New Roman" panose="02020603050405020304" pitchFamily="18" charset="0"/>
                <a:cs typeface="Times New Roman" panose="02020603050405020304" pitchFamily="18" charset="0"/>
              </a:rPr>
              <a:t>лихан</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Бөкейханов</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басқарды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Тарихшы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ғалымдардың</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пікірі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бойынша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Семейдегі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билік</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орталық</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үкіметтің</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рөлін</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атқарды</a:t>
            </a:r>
            <a:r>
              <a:rPr lang="ru-RU" sz="2000" dirty="0">
                <a:solidFill>
                  <a:schemeClr val="bg1"/>
                </a:solidFill>
                <a:latin typeface="Times New Roman" panose="02020603050405020304" pitchFamily="18" charset="0"/>
                <a:cs typeface="Times New Roman" panose="02020603050405020304" pitchFamily="18" charset="0"/>
              </a:rPr>
              <a:t>.</a:t>
            </a:r>
          </a:p>
          <a:p>
            <a:pPr>
              <a:lnSpc>
                <a:spcPct val="90000"/>
              </a:lnSpc>
            </a:pPr>
            <a:r>
              <a:rPr lang="ru-RU" sz="2000" dirty="0" err="1">
                <a:solidFill>
                  <a:schemeClr val="bg1"/>
                </a:solidFill>
                <a:latin typeface="Times New Roman" panose="02020603050405020304" pitchFamily="18" charset="0"/>
                <a:cs typeface="Times New Roman" panose="02020603050405020304" pitchFamily="18" charset="0"/>
              </a:rPr>
              <a:t>Зерттеушілердің</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пікірінше</a:t>
            </a:r>
            <a:r>
              <a:rPr lang="ru-RU" sz="2000" dirty="0">
                <a:solidFill>
                  <a:schemeClr val="bg1"/>
                </a:solidFill>
                <a:latin typeface="Times New Roman" panose="02020603050405020304" pitchFamily="18" charset="0"/>
                <a:cs typeface="Times New Roman" panose="02020603050405020304" pitchFamily="18" charset="0"/>
              </a:rPr>
              <a:t> Алашорданың </a:t>
            </a:r>
            <a:r>
              <a:rPr lang="ru-RU" sz="2000" dirty="0" err="1">
                <a:solidFill>
                  <a:schemeClr val="bg1"/>
                </a:solidFill>
                <a:latin typeface="Times New Roman" panose="02020603050405020304" pitchFamily="18" charset="0"/>
                <a:cs typeface="Times New Roman" panose="02020603050405020304" pitchFamily="18" charset="0"/>
              </a:rPr>
              <a:t>Батыс</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бөлімі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барынша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табанды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күрес</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жүргі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зіп</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азаттық</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жолындағы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күресін</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азамат</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соғысы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аяқталғанға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дейін</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тоқтатпады</a:t>
            </a:r>
            <a:r>
              <a:rPr lang="ru-RU" sz="2000" dirty="0">
                <a:solidFill>
                  <a:schemeClr val="bg1"/>
                </a:solidFill>
                <a:latin typeface="Times New Roman" panose="02020603050405020304" pitchFamily="18" charset="0"/>
                <a:cs typeface="Times New Roman" panose="02020603050405020304" pitchFamily="18" charset="0"/>
              </a:rPr>
              <a:t>.</a:t>
            </a:r>
            <a:endParaRPr lang="ru-KZ" sz="2000" dirty="0">
              <a:solidFill>
                <a:schemeClr val="bg1"/>
              </a:solidFill>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D3D8107D-5083-4019-E22E-18F002DF33D7}"/>
              </a:ext>
            </a:extLst>
          </p:cNvPr>
          <p:cNvPicPr>
            <a:picLocks noChangeAspect="1"/>
          </p:cNvPicPr>
          <p:nvPr/>
        </p:nvPicPr>
        <p:blipFill>
          <a:blip r:embed="rId3"/>
          <a:stretch>
            <a:fillRect/>
          </a:stretch>
        </p:blipFill>
        <p:spPr>
          <a:xfrm>
            <a:off x="770020" y="2028524"/>
            <a:ext cx="2954957" cy="2800951"/>
          </a:xfrm>
          <a:prstGeom prst="rect">
            <a:avLst/>
          </a:prstGeom>
        </p:spPr>
      </p:pic>
    </p:spTree>
    <p:extLst>
      <p:ext uri="{BB962C8B-B14F-4D97-AF65-F5344CB8AC3E}">
        <p14:creationId xmlns:p14="http://schemas.microsoft.com/office/powerpoint/2010/main" val="1983920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txBody>
            <a:bodyPr/>
            <a:lstStyle/>
            <a:p>
              <a:endParaRPr lang="ru-KZ"/>
            </a:p>
          </p:txBody>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Объект 2">
            <a:extLst>
              <a:ext uri="{FF2B5EF4-FFF2-40B4-BE49-F238E27FC236}">
                <a16:creationId xmlns:a16="http://schemas.microsoft.com/office/drawing/2014/main" id="{B1179CCD-3BE8-E0C2-7078-72EC9836D186}"/>
              </a:ext>
            </a:extLst>
          </p:cNvPr>
          <p:cNvSpPr>
            <a:spLocks noGrp="1"/>
          </p:cNvSpPr>
          <p:nvPr>
            <p:ph idx="1"/>
          </p:nvPr>
        </p:nvSpPr>
        <p:spPr>
          <a:xfrm>
            <a:off x="1295401" y="2556932"/>
            <a:ext cx="9601196" cy="3318936"/>
          </a:xfrm>
          <a:ln w="76200">
            <a:solidFill>
              <a:schemeClr val="accent1"/>
            </a:solidFill>
          </a:ln>
        </p:spPr>
        <p:txBody>
          <a:bodyPr>
            <a:normAutofit/>
          </a:bodyPr>
          <a:lstStyle/>
          <a:p>
            <a:r>
              <a:rPr lang="ru-RU" dirty="0">
                <a:latin typeface="Times New Roman" panose="02020603050405020304" pitchFamily="18" charset="0"/>
                <a:cs typeface="Times New Roman" panose="02020603050405020304" pitchFamily="18" charset="0"/>
              </a:rPr>
              <a:t>Алаш </a:t>
            </a:r>
            <a:r>
              <a:rPr lang="ru-RU" dirty="0" err="1">
                <a:latin typeface="Times New Roman" panose="02020603050405020304" pitchFamily="18" charset="0"/>
                <a:cs typeface="Times New Roman" panose="02020603050405020304" pitchFamily="18" charset="0"/>
              </a:rPr>
              <a:t>автономиясының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басшылары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Кеңес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билігімен</a:t>
            </a:r>
            <a:r>
              <a:rPr lang="ru-RU" dirty="0">
                <a:latin typeface="Times New Roman" panose="02020603050405020304" pitchFamily="18" charset="0"/>
                <a:cs typeface="Times New Roman" panose="02020603050405020304" pitchFamily="18" charset="0"/>
              </a:rPr>
              <a:t>-де </a:t>
            </a:r>
            <a:r>
              <a:rPr lang="ru-RU" dirty="0" err="1">
                <a:latin typeface="Times New Roman" panose="02020603050405020304" pitchFamily="18" charset="0"/>
                <a:cs typeface="Times New Roman" panose="02020603050405020304" pitchFamily="18" charset="0"/>
              </a:rPr>
              <a:t>саяси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ымыра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жолдарын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қарастырады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Батыс</a:t>
            </a:r>
            <a:r>
              <a:rPr lang="ru-RU" dirty="0">
                <a:latin typeface="Times New Roman" panose="02020603050405020304" pitchFamily="18" charset="0"/>
                <a:cs typeface="Times New Roman" panose="02020603050405020304" pitchFamily="18" charset="0"/>
              </a:rPr>
              <a:t> Алашорданың 1918 </a:t>
            </a:r>
            <a:r>
              <a:rPr lang="ru-RU" dirty="0" err="1">
                <a:latin typeface="Times New Roman" panose="02020603050405020304" pitchFamily="18" charset="0"/>
                <a:cs typeface="Times New Roman" panose="02020603050405020304" pitchFamily="18" charset="0"/>
              </a:rPr>
              <a:t>жылы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қаңтарда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Қаратөбеде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өткен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съезінде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Кеңес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өкіметімен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келіссөз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жүргі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М</a:t>
            </a:r>
            <a:r>
              <a:rPr lang="en-US" dirty="0">
                <a:latin typeface="Times New Roman" panose="02020603050405020304" pitchFamily="18" charset="0"/>
                <a:cs typeface="Times New Roman" panose="02020603050405020304" pitchFamily="18" charset="0"/>
              </a:rPr>
              <a:t>ə</a:t>
            </a:r>
            <a:r>
              <a:rPr lang="ru-RU" dirty="0" err="1">
                <a:latin typeface="Times New Roman" panose="02020603050405020304" pitchFamily="18" charset="0"/>
                <a:cs typeface="Times New Roman" panose="02020603050405020304" pitchFamily="18" charset="0"/>
              </a:rPr>
              <a:t>скеуге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Жаһанша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Досмұхамедов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бастаған</a:t>
            </a:r>
            <a:r>
              <a:rPr lang="ru-RU" dirty="0">
                <a:latin typeface="Times New Roman" panose="02020603050405020304" pitchFamily="18" charset="0"/>
                <a:cs typeface="Times New Roman" panose="02020603050405020304" pitchFamily="18" charset="0"/>
              </a:rPr>
              <a:t> делегация </a:t>
            </a:r>
            <a:r>
              <a:rPr lang="ru-RU" dirty="0" err="1">
                <a:latin typeface="Times New Roman" panose="02020603050405020304" pitchFamily="18" charset="0"/>
                <a:cs typeface="Times New Roman" panose="02020603050405020304" pitchFamily="18" charset="0"/>
              </a:rPr>
              <a:t>жіберуге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шешім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қабылдайды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себебі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Кеңес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өкіметін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басшысы</a:t>
            </a:r>
            <a:r>
              <a:rPr lang="ru-RU" dirty="0">
                <a:latin typeface="Times New Roman" panose="02020603050405020304" pitchFamily="18" charset="0"/>
                <a:cs typeface="Times New Roman" panose="02020603050405020304" pitchFamily="18" charset="0"/>
              </a:rPr>
              <a:t> В. И. Ленин </a:t>
            </a:r>
            <a:r>
              <a:rPr lang="ru-RU" dirty="0" err="1">
                <a:latin typeface="Times New Roman" panose="02020603050405020304" pitchFamily="18" charset="0"/>
                <a:cs typeface="Times New Roman" panose="02020603050405020304" pitchFamily="18" charset="0"/>
              </a:rPr>
              <a:t>Жаһанша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Досмұхамедов</a:t>
            </a:r>
            <a:r>
              <a:rPr lang="ru-RU" dirty="0">
                <a:latin typeface="Times New Roman" panose="02020603050405020304" pitchFamily="18" charset="0"/>
                <a:cs typeface="Times New Roman" panose="02020603050405020304" pitchFamily="18" charset="0"/>
              </a:rPr>
              <a:t> пен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орыс</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ə</a:t>
            </a:r>
            <a:r>
              <a:rPr lang="ru-RU" dirty="0" err="1">
                <a:latin typeface="Times New Roman" panose="02020603050405020304" pitchFamily="18" charset="0"/>
                <a:cs typeface="Times New Roman" panose="02020603050405020304" pitchFamily="18" charset="0"/>
              </a:rPr>
              <a:t>йелі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Ольганы</a:t>
            </a:r>
            <a:r>
              <a:rPr lang="ru-RU" dirty="0">
                <a:latin typeface="Times New Roman" panose="02020603050405020304" pitchFamily="18" charset="0"/>
                <a:cs typeface="Times New Roman" panose="02020603050405020304" pitchFamily="18" charset="0"/>
              </a:rPr>
              <a:t> (Янга) </a:t>
            </a:r>
            <a:r>
              <a:rPr lang="ru-RU" dirty="0" err="1">
                <a:latin typeface="Times New Roman" panose="02020603050405020304" pitchFamily="18" charset="0"/>
                <a:cs typeface="Times New Roman" panose="02020603050405020304" pitchFamily="18" charset="0"/>
              </a:rPr>
              <a:t>жақсы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тануы</a:t>
            </a:r>
            <a:r>
              <a:rPr lang="ru-RU" dirty="0">
                <a:latin typeface="Times New Roman" panose="02020603050405020304" pitchFamily="18" charset="0"/>
                <a:cs typeface="Times New Roman" panose="02020603050405020304" pitchFamily="18" charset="0"/>
              </a:rPr>
              <a:t> да </a:t>
            </a:r>
            <a:r>
              <a:rPr lang="ru-RU" dirty="0" err="1">
                <a:latin typeface="Times New Roman" panose="02020603050405020304" pitchFamily="18" charset="0"/>
                <a:cs typeface="Times New Roman" panose="02020603050405020304" pitchFamily="18" charset="0"/>
              </a:rPr>
              <a:t>себеп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болды</a:t>
            </a:r>
            <a:r>
              <a:rPr lang="ru-RU" dirty="0">
                <a:latin typeface="Times New Roman" panose="02020603050405020304" pitchFamily="18" charset="0"/>
                <a:cs typeface="Times New Roman" panose="02020603050405020304" pitchFamily="18" charset="0"/>
              </a:rPr>
              <a:t> .</a:t>
            </a:r>
            <a:endParaRPr lang="ru-K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488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97EE59AE-D17E-AD25-5DEE-B6A2D7325BA0}"/>
              </a:ext>
            </a:extLst>
          </p:cNvPr>
          <p:cNvSpPr>
            <a:spLocks noGrp="1"/>
          </p:cNvSpPr>
          <p:nvPr>
            <p:ph idx="1"/>
          </p:nvPr>
        </p:nvSpPr>
        <p:spPr>
          <a:xfrm>
            <a:off x="1295401" y="2612256"/>
            <a:ext cx="9601196" cy="3263612"/>
          </a:xfrm>
          <a:ln w="57150">
            <a:solidFill>
              <a:schemeClr val="accent6"/>
            </a:solidFill>
          </a:ln>
        </p:spPr>
        <p:txBody>
          <a:bodyPr>
            <a:normAutofit/>
          </a:bodyPr>
          <a:lstStyle/>
          <a:p>
            <a:pPr>
              <a:lnSpc>
                <a:spcPct val="90000"/>
              </a:lnSpc>
            </a:pPr>
            <a:r>
              <a:rPr lang="ru-RU" sz="2000" dirty="0">
                <a:latin typeface="Times New Roman" panose="02020603050405020304" pitchFamily="18" charset="0"/>
                <a:cs typeface="Times New Roman" panose="02020603050405020304" pitchFamily="18" charset="0"/>
              </a:rPr>
              <a:t>Алаш </a:t>
            </a:r>
            <a:r>
              <a:rPr lang="ru-RU" sz="2000" dirty="0" err="1">
                <a:latin typeface="Times New Roman" panose="02020603050405020304" pitchFamily="18" charset="0"/>
                <a:cs typeface="Times New Roman" panose="02020603050405020304" pitchFamily="18" charset="0"/>
              </a:rPr>
              <a:t>үкіметінің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тапсырмасы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бойынша</a:t>
            </a:r>
            <a:r>
              <a:rPr lang="ru-RU" sz="2000" dirty="0">
                <a:latin typeface="Times New Roman" panose="02020603050405020304" pitchFamily="18" charset="0"/>
                <a:cs typeface="Times New Roman" panose="02020603050405020304" pitchFamily="18" charset="0"/>
              </a:rPr>
              <a:t> 1918 </a:t>
            </a:r>
            <a:r>
              <a:rPr lang="ru-RU" sz="2000" dirty="0" err="1">
                <a:latin typeface="Times New Roman" panose="02020603050405020304" pitchFamily="18" charset="0"/>
                <a:cs typeface="Times New Roman" panose="02020603050405020304" pitchFamily="18" charset="0"/>
              </a:rPr>
              <a:t>жылы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наурыз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Халел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Досмұхамедов</a:t>
            </a:r>
            <a:r>
              <a:rPr lang="ru-RU" sz="2000" dirty="0">
                <a:latin typeface="Times New Roman" panose="02020603050405020304" pitchFamily="18" charset="0"/>
                <a:cs typeface="Times New Roman" panose="02020603050405020304" pitchFamily="18" charset="0"/>
              </a:rPr>
              <a:t> пен </a:t>
            </a:r>
            <a:r>
              <a:rPr lang="ru-RU" sz="2000" dirty="0" err="1">
                <a:latin typeface="Times New Roman" panose="02020603050405020304" pitchFamily="18" charset="0"/>
                <a:cs typeface="Times New Roman" panose="02020603050405020304" pitchFamily="18" charset="0"/>
              </a:rPr>
              <a:t>Жаһанша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Досмұхамедов</a:t>
            </a:r>
            <a:r>
              <a:rPr lang="ru-RU" sz="2000" dirty="0">
                <a:latin typeface="Times New Roman" panose="02020603050405020304" pitchFamily="18" charset="0"/>
                <a:cs typeface="Times New Roman" panose="02020603050405020304" pitchFamily="18" charset="0"/>
              </a:rPr>
              <a:t> М</a:t>
            </a:r>
            <a:r>
              <a:rPr lang="en-US" sz="2000" dirty="0">
                <a:latin typeface="Times New Roman" panose="02020603050405020304" pitchFamily="18" charset="0"/>
                <a:cs typeface="Times New Roman" panose="02020603050405020304" pitchFamily="18" charset="0"/>
              </a:rPr>
              <a:t>ə</a:t>
            </a:r>
            <a:r>
              <a:rPr lang="ru-RU" sz="2000" dirty="0" err="1">
                <a:latin typeface="Times New Roman" panose="02020603050405020304" pitchFamily="18" charset="0"/>
                <a:cs typeface="Times New Roman" panose="02020603050405020304" pitchFamily="18" charset="0"/>
              </a:rPr>
              <a:t>скеуге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барып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Комиссарлары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Кеңесінің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төрағасы</a:t>
            </a:r>
            <a:r>
              <a:rPr lang="ru-RU" sz="2000" dirty="0">
                <a:latin typeface="Times New Roman" panose="02020603050405020304" pitchFamily="18" charset="0"/>
                <a:cs typeface="Times New Roman" panose="02020603050405020304" pitchFamily="18" charset="0"/>
              </a:rPr>
              <a:t> В. И. </a:t>
            </a:r>
            <a:r>
              <a:rPr lang="ru-RU" sz="2000" dirty="0" err="1">
                <a:latin typeface="Times New Roman" panose="02020603050405020304" pitchFamily="18" charset="0"/>
                <a:cs typeface="Times New Roman" panose="02020603050405020304" pitchFamily="18" charset="0"/>
              </a:rPr>
              <a:t>Ленинмен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Ұлт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істері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жөніндегі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халық</a:t>
            </a:r>
            <a:r>
              <a:rPr lang="ru-RU" sz="2000" dirty="0">
                <a:latin typeface="Times New Roman" panose="02020603050405020304" pitchFamily="18" charset="0"/>
                <a:cs typeface="Times New Roman" panose="02020603050405020304" pitchFamily="18" charset="0"/>
              </a:rPr>
              <a:t> комиссары И. В. </a:t>
            </a:r>
            <a:r>
              <a:rPr lang="ru-RU" sz="2000" dirty="0" err="1">
                <a:latin typeface="Times New Roman" panose="02020603050405020304" pitchFamily="18" charset="0"/>
                <a:cs typeface="Times New Roman" panose="02020603050405020304" pitchFamily="18" charset="0"/>
              </a:rPr>
              <a:t>Сталинмен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кездесіп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Екінші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жалпы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съезінің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қаулысын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табыс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етеді</a:t>
            </a:r>
            <a:r>
              <a:rPr lang="ru-RU" sz="2000" dirty="0">
                <a:latin typeface="Times New Roman" panose="02020603050405020304" pitchFamily="18" charset="0"/>
                <a:cs typeface="Times New Roman" panose="02020603050405020304" pitchFamily="18" charset="0"/>
              </a:rPr>
              <a:t>. </a:t>
            </a:r>
          </a:p>
          <a:p>
            <a:pPr>
              <a:lnSpc>
                <a:spcPct val="90000"/>
              </a:lnSpc>
            </a:pPr>
            <a:r>
              <a:rPr lang="ru-RU" sz="2000" dirty="0" err="1">
                <a:latin typeface="Times New Roman" panose="02020603050405020304" pitchFamily="18" charset="0"/>
                <a:cs typeface="Times New Roman" panose="02020603050405020304" pitchFamily="18" charset="0"/>
              </a:rPr>
              <a:t>Келіссөздердің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барысында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Алашорда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жетекшілері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Кеңес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өкіметі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басшыларының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талап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етуі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бойынша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Кеңес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өкіметін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Ресейдегі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барлық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автономиялы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халықтардың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кіндік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үкіметі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тануға</a:t>
            </a:r>
            <a:r>
              <a:rPr lang="ru-RU" sz="2000" dirty="0">
                <a:latin typeface="Times New Roman" panose="02020603050405020304" pitchFamily="18" charset="0"/>
                <a:cs typeface="Times New Roman" panose="02020603050405020304" pitchFamily="18" charset="0"/>
              </a:rPr>
              <a:t> м</a:t>
            </a:r>
            <a:r>
              <a:rPr lang="en-US" sz="2000" dirty="0">
                <a:latin typeface="Times New Roman" panose="02020603050405020304" pitchFamily="18" charset="0"/>
                <a:cs typeface="Times New Roman" panose="02020603050405020304" pitchFamily="18" charset="0"/>
              </a:rPr>
              <a:t>ə</a:t>
            </a:r>
            <a:r>
              <a:rPr lang="ru-RU" sz="2000" dirty="0" err="1">
                <a:latin typeface="Times New Roman" panose="02020603050405020304" pitchFamily="18" charset="0"/>
                <a:cs typeface="Times New Roman" panose="02020603050405020304" pitchFamily="18" charset="0"/>
              </a:rPr>
              <a:t>жбүр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болады</a:t>
            </a:r>
            <a:r>
              <a:rPr lang="ru-RU" sz="2000" dirty="0">
                <a:latin typeface="Times New Roman" panose="02020603050405020304" pitchFamily="18" charset="0"/>
                <a:cs typeface="Times New Roman" panose="02020603050405020304" pitchFamily="18" charset="0"/>
              </a:rPr>
              <a:t>.</a:t>
            </a:r>
          </a:p>
          <a:p>
            <a:pPr>
              <a:lnSpc>
                <a:spcPct val="90000"/>
              </a:lnSpc>
            </a:pPr>
            <a:r>
              <a:rPr lang="ru-RU" sz="2000" dirty="0" err="1">
                <a:latin typeface="Times New Roman" panose="02020603050405020304" pitchFamily="18" charset="0"/>
                <a:cs typeface="Times New Roman" panose="02020603050405020304" pitchFamily="18" charset="0"/>
              </a:rPr>
              <a:t>Зерттеушілер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деректеріне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қарағанда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келіссөздер</a:t>
            </a:r>
            <a:r>
              <a:rPr lang="ru-RU" sz="2000" dirty="0">
                <a:latin typeface="Times New Roman" panose="02020603050405020304" pitchFamily="18" charset="0"/>
                <a:cs typeface="Times New Roman" panose="02020603050405020304" pitchFamily="18" charset="0"/>
              </a:rPr>
              <a:t> н</a:t>
            </a:r>
            <a:r>
              <a:rPr lang="en-US" sz="2000" dirty="0">
                <a:latin typeface="Times New Roman" panose="02020603050405020304" pitchFamily="18" charset="0"/>
                <a:cs typeface="Times New Roman" panose="02020603050405020304" pitchFamily="18" charset="0"/>
              </a:rPr>
              <a:t>ə</a:t>
            </a:r>
            <a:r>
              <a:rPr lang="ru-RU" sz="2000" dirty="0" err="1">
                <a:latin typeface="Times New Roman" panose="02020603050405020304" pitchFamily="18" charset="0"/>
                <a:cs typeface="Times New Roman" panose="02020603050405020304" pitchFamily="18" charset="0"/>
              </a:rPr>
              <a:t>тижелі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өткен</a:t>
            </a:r>
            <a:r>
              <a:rPr lang="ru-RU" sz="2000" dirty="0">
                <a:latin typeface="Times New Roman" panose="02020603050405020304" pitchFamily="18" charset="0"/>
                <a:cs typeface="Times New Roman" panose="02020603050405020304" pitchFamily="18" charset="0"/>
              </a:rPr>
              <a:t>. Алаш </a:t>
            </a:r>
            <a:r>
              <a:rPr lang="ru-RU" sz="2000" dirty="0" err="1">
                <a:latin typeface="Times New Roman" panose="02020603050405020304" pitchFamily="18" charset="0"/>
                <a:cs typeface="Times New Roman" panose="02020603050405020304" pitchFamily="18" charset="0"/>
              </a:rPr>
              <a:t>тық</a:t>
            </a:r>
            <a:r>
              <a:rPr lang="ru-RU" sz="2000" dirty="0">
                <a:latin typeface="Times New Roman" panose="02020603050405020304" pitchFamily="18" charset="0"/>
                <a:cs typeface="Times New Roman" panose="02020603050405020304" pitchFamily="18" charset="0"/>
              </a:rPr>
              <a:t> тар </a:t>
            </a:r>
            <a:r>
              <a:rPr lang="ru-RU" sz="2000" dirty="0" err="1">
                <a:latin typeface="Times New Roman" panose="02020603050405020304" pitchFamily="18" charset="0"/>
                <a:cs typeface="Times New Roman" panose="02020603050405020304" pitchFamily="18" charset="0"/>
              </a:rPr>
              <a:t>Кеңес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билігінен</a:t>
            </a:r>
            <a:r>
              <a:rPr lang="ru-RU" sz="2000" dirty="0">
                <a:latin typeface="Times New Roman" panose="02020603050405020304" pitchFamily="18" charset="0"/>
                <a:cs typeface="Times New Roman" panose="02020603050405020304" pitchFamily="18" charset="0"/>
              </a:rPr>
              <a:t> Алаш </a:t>
            </a:r>
            <a:r>
              <a:rPr lang="ru-RU" sz="2000" dirty="0" err="1">
                <a:latin typeface="Times New Roman" panose="02020603050405020304" pitchFamily="18" charset="0"/>
                <a:cs typeface="Times New Roman" panose="02020603050405020304" pitchFamily="18" charset="0"/>
              </a:rPr>
              <a:t>автономиясын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мойындауды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талап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етті</a:t>
            </a:r>
            <a:r>
              <a:rPr lang="ru-RU" sz="2000" dirty="0">
                <a:latin typeface="Times New Roman" panose="02020603050405020304" pitchFamily="18" charset="0"/>
                <a:cs typeface="Times New Roman" panose="02020603050405020304" pitchFamily="18" charset="0"/>
              </a:rPr>
              <a:t>. Алаш </a:t>
            </a:r>
            <a:r>
              <a:rPr lang="ru-RU" sz="2000" dirty="0" err="1">
                <a:latin typeface="Times New Roman" panose="02020603050405020304" pitchFamily="18" charset="0"/>
                <a:cs typeface="Times New Roman" panose="02020603050405020304" pitchFamily="18" charset="0"/>
              </a:rPr>
              <a:t>үкіметі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Кеңес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үкіметі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жанынан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Қазақ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комиссариатын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құруды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сұрады</a:t>
            </a:r>
            <a:r>
              <a:rPr lang="ru-RU" sz="2000" dirty="0">
                <a:latin typeface="Times New Roman" panose="02020603050405020304" pitchFamily="18" charset="0"/>
                <a:cs typeface="Times New Roman" panose="02020603050405020304" pitchFamily="18" charset="0"/>
              </a:rPr>
              <a:t>.</a:t>
            </a:r>
            <a:endParaRPr lang="ru-K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491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Graphic 6" descr="Ноутбук">
            <a:extLst>
              <a:ext uri="{FF2B5EF4-FFF2-40B4-BE49-F238E27FC236}">
                <a16:creationId xmlns:a16="http://schemas.microsoft.com/office/drawing/2014/main" id="{0DC455F5-8AE4-6E6D-0A0A-EF60A73D58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4269" y="2757636"/>
            <a:ext cx="2739728" cy="2739728"/>
          </a:xfrm>
          <a:prstGeom prst="rect">
            <a:avLst/>
          </a:prstGeom>
          <a:ln w="57150" cmpd="thickThin">
            <a:solidFill>
              <a:srgbClr val="7F7F7F"/>
            </a:solidFill>
            <a:miter lim="800000"/>
          </a:ln>
        </p:spPr>
      </p:pic>
      <p:sp>
        <p:nvSpPr>
          <p:cNvPr id="3" name="Объект 2">
            <a:extLst>
              <a:ext uri="{FF2B5EF4-FFF2-40B4-BE49-F238E27FC236}">
                <a16:creationId xmlns:a16="http://schemas.microsoft.com/office/drawing/2014/main" id="{AB9EC4B1-2F80-4BDF-09B6-27729B5EE56F}"/>
              </a:ext>
            </a:extLst>
          </p:cNvPr>
          <p:cNvSpPr>
            <a:spLocks noGrp="1"/>
          </p:cNvSpPr>
          <p:nvPr>
            <p:ph idx="1"/>
          </p:nvPr>
        </p:nvSpPr>
        <p:spPr>
          <a:xfrm>
            <a:off x="4639732" y="2556932"/>
            <a:ext cx="6256863" cy="3318936"/>
          </a:xfrm>
          <a:ln w="76200">
            <a:solidFill>
              <a:schemeClr val="accent1"/>
            </a:solidFill>
          </a:ln>
        </p:spPr>
        <p:txBody>
          <a:bodyPr>
            <a:normAutofit/>
          </a:bodyPr>
          <a:lstStyle/>
          <a:p>
            <a:pPr>
              <a:lnSpc>
                <a:spcPct val="90000"/>
              </a:lnSpc>
            </a:pPr>
            <a:r>
              <a:rPr lang="ru-RU" sz="1500" dirty="0">
                <a:solidFill>
                  <a:srgbClr val="262626"/>
                </a:solidFill>
                <a:latin typeface="Times New Roman" panose="02020603050405020304" pitchFamily="18" charset="0"/>
                <a:cs typeface="Times New Roman" panose="02020603050405020304" pitchFamily="18" charset="0"/>
              </a:rPr>
              <a:t>И. В. Сталин </a:t>
            </a:r>
            <a:r>
              <a:rPr lang="ru-RU" sz="1500" dirty="0" err="1">
                <a:solidFill>
                  <a:srgbClr val="262626"/>
                </a:solidFill>
                <a:latin typeface="Times New Roman" panose="02020603050405020304" pitchFamily="18" charset="0"/>
                <a:cs typeface="Times New Roman" panose="02020603050405020304" pitchFamily="18" charset="0"/>
              </a:rPr>
              <a:t>Семейдегі</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Алашорда</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басшысы</a:t>
            </a:r>
            <a:r>
              <a:rPr lang="ru-RU" sz="1500" dirty="0">
                <a:solidFill>
                  <a:srgbClr val="262626"/>
                </a:solidFill>
                <a:latin typeface="Times New Roman" panose="02020603050405020304" pitchFamily="18" charset="0"/>
                <a:cs typeface="Times New Roman" panose="02020603050405020304" pitchFamily="18" charset="0"/>
              </a:rPr>
              <a:t> </a:t>
            </a:r>
            <a:r>
              <a:rPr lang="en-US" sz="1500" dirty="0">
                <a:solidFill>
                  <a:srgbClr val="262626"/>
                </a:solidFill>
                <a:latin typeface="Times New Roman" panose="02020603050405020304" pitchFamily="18" charset="0"/>
                <a:cs typeface="Times New Roman" panose="02020603050405020304" pitchFamily="18" charset="0"/>
              </a:rPr>
              <a:t>Ə.</a:t>
            </a:r>
            <a:r>
              <a:rPr lang="ru-RU" sz="1500" dirty="0" err="1">
                <a:solidFill>
                  <a:srgbClr val="262626"/>
                </a:solidFill>
                <a:latin typeface="Times New Roman" panose="02020603050405020304" pitchFamily="18" charset="0"/>
                <a:cs typeface="Times New Roman" panose="02020603050405020304" pitchFamily="18" charset="0"/>
              </a:rPr>
              <a:t>Бөкейханов</a:t>
            </a:r>
            <a:r>
              <a:rPr lang="ru-RU" sz="1500" dirty="0">
                <a:solidFill>
                  <a:srgbClr val="262626"/>
                </a:solidFill>
                <a:latin typeface="Times New Roman" panose="02020603050405020304" pitchFamily="18" charset="0"/>
                <a:cs typeface="Times New Roman" panose="02020603050405020304" pitchFamily="18" charset="0"/>
              </a:rPr>
              <a:t> пен </a:t>
            </a:r>
            <a:r>
              <a:rPr lang="ru-RU" sz="1500" dirty="0" err="1">
                <a:solidFill>
                  <a:srgbClr val="262626"/>
                </a:solidFill>
                <a:latin typeface="Times New Roman" panose="02020603050405020304" pitchFamily="18" charset="0"/>
                <a:cs typeface="Times New Roman" panose="02020603050405020304" pitchFamily="18" charset="0"/>
              </a:rPr>
              <a:t>Х.Ғаббасовты</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телеграфқа</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шақырып</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қазақ-қырғыз</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өкілдері</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жергілік</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ті</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советтермен</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бірігіп</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ұлт</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ниеттерін</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жарысқа</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шығаруға</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сиез</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шақыра</a:t>
            </a:r>
            <a:r>
              <a:rPr lang="ru-RU" sz="1500" dirty="0">
                <a:solidFill>
                  <a:srgbClr val="262626"/>
                </a:solidFill>
                <a:latin typeface="Times New Roman" panose="02020603050405020304" pitchFamily="18" charset="0"/>
                <a:cs typeface="Times New Roman" panose="02020603050405020304" pitchFamily="18" charset="0"/>
              </a:rPr>
              <a:t> тын комиссия </a:t>
            </a:r>
            <a:r>
              <a:rPr lang="ru-RU" sz="1500" dirty="0" err="1">
                <a:solidFill>
                  <a:srgbClr val="262626"/>
                </a:solidFill>
                <a:latin typeface="Times New Roman" panose="02020603050405020304" pitchFamily="18" charset="0"/>
                <a:cs typeface="Times New Roman" panose="02020603050405020304" pitchFamily="18" charset="0"/>
              </a:rPr>
              <a:t>құру</a:t>
            </a:r>
            <a:r>
              <a:rPr lang="ru-RU" sz="1500" dirty="0">
                <a:solidFill>
                  <a:srgbClr val="262626"/>
                </a:solidFill>
                <a:latin typeface="Times New Roman" panose="02020603050405020304" pitchFamily="18" charset="0"/>
                <a:cs typeface="Times New Roman" panose="02020603050405020304" pitchFamily="18" charset="0"/>
              </a:rPr>
              <a:t> керек» — </a:t>
            </a:r>
            <a:r>
              <a:rPr lang="ru-RU" sz="1500" dirty="0" err="1">
                <a:solidFill>
                  <a:srgbClr val="262626"/>
                </a:solidFill>
                <a:latin typeface="Times New Roman" panose="02020603050405020304" pitchFamily="18" charset="0"/>
                <a:cs typeface="Times New Roman" panose="02020603050405020304" pitchFamily="18" charset="0"/>
              </a:rPr>
              <a:t>деп</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алашордашылардан</a:t>
            </a:r>
            <a:r>
              <a:rPr lang="ru-RU" sz="1500" dirty="0">
                <a:solidFill>
                  <a:srgbClr val="262626"/>
                </a:solidFill>
                <a:latin typeface="Times New Roman" panose="02020603050405020304" pitchFamily="18" charset="0"/>
                <a:cs typeface="Times New Roman" panose="02020603050405020304" pitchFamily="18" charset="0"/>
              </a:rPr>
              <a:t> осы м</a:t>
            </a:r>
            <a:r>
              <a:rPr lang="en-US" sz="1500" dirty="0">
                <a:solidFill>
                  <a:srgbClr val="262626"/>
                </a:solidFill>
                <a:latin typeface="Times New Roman" panose="02020603050405020304" pitchFamily="18" charset="0"/>
                <a:cs typeface="Times New Roman" panose="02020603050405020304" pitchFamily="18" charset="0"/>
              </a:rPr>
              <a:t>ə</a:t>
            </a:r>
            <a:r>
              <a:rPr lang="ru-RU" sz="1500" dirty="0" err="1">
                <a:solidFill>
                  <a:srgbClr val="262626"/>
                </a:solidFill>
                <a:latin typeface="Times New Roman" panose="02020603050405020304" pitchFamily="18" charset="0"/>
                <a:cs typeface="Times New Roman" panose="02020603050405020304" pitchFamily="18" charset="0"/>
              </a:rPr>
              <a:t>селеге</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байланысты</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жауап</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қайтаруын</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өтінеді</a:t>
            </a:r>
            <a:r>
              <a:rPr lang="ru-RU" sz="1500" dirty="0">
                <a:solidFill>
                  <a:srgbClr val="262626"/>
                </a:solidFill>
                <a:latin typeface="Times New Roman" panose="02020603050405020304" pitchFamily="18" charset="0"/>
                <a:cs typeface="Times New Roman" panose="02020603050405020304" pitchFamily="18" charset="0"/>
              </a:rPr>
              <a:t>. </a:t>
            </a:r>
          </a:p>
          <a:p>
            <a:pPr>
              <a:lnSpc>
                <a:spcPct val="90000"/>
              </a:lnSpc>
            </a:pPr>
            <a:r>
              <a:rPr lang="ru-RU" sz="1500" dirty="0">
                <a:solidFill>
                  <a:srgbClr val="262626"/>
                </a:solidFill>
                <a:latin typeface="Times New Roman" panose="02020603050405020304" pitchFamily="18" charset="0"/>
                <a:cs typeface="Times New Roman" panose="02020603050405020304" pitchFamily="18" charset="0"/>
              </a:rPr>
              <a:t>Алаш </a:t>
            </a:r>
            <a:r>
              <a:rPr lang="ru-RU" sz="1500" dirty="0" err="1">
                <a:solidFill>
                  <a:srgbClr val="262626"/>
                </a:solidFill>
                <a:latin typeface="Times New Roman" panose="02020603050405020304" pitchFamily="18" charset="0"/>
                <a:cs typeface="Times New Roman" panose="02020603050405020304" pitchFamily="18" charset="0"/>
              </a:rPr>
              <a:t>делегациясы</a:t>
            </a:r>
            <a:r>
              <a:rPr lang="ru-RU" sz="1500" dirty="0">
                <a:solidFill>
                  <a:srgbClr val="262626"/>
                </a:solidFill>
                <a:latin typeface="Times New Roman" panose="02020603050405020304" pitchFamily="18" charset="0"/>
                <a:cs typeface="Times New Roman" panose="02020603050405020304" pitchFamily="18" charset="0"/>
              </a:rPr>
              <a:t> да </a:t>
            </a:r>
            <a:r>
              <a:rPr lang="ru-RU" sz="1500" dirty="0" err="1">
                <a:solidFill>
                  <a:srgbClr val="262626"/>
                </a:solidFill>
                <a:latin typeface="Times New Roman" panose="02020603050405020304" pitchFamily="18" charset="0"/>
                <a:cs typeface="Times New Roman" panose="02020603050405020304" pitchFamily="18" charset="0"/>
              </a:rPr>
              <a:t>өз</a:t>
            </a:r>
            <a:r>
              <a:rPr lang="ru-RU" sz="1500" dirty="0">
                <a:solidFill>
                  <a:srgbClr val="262626"/>
                </a:solidFill>
                <a:latin typeface="Times New Roman" panose="02020603050405020304" pitchFamily="18" charset="0"/>
                <a:cs typeface="Times New Roman" panose="02020603050405020304" pitchFamily="18" charset="0"/>
              </a:rPr>
              <a:t> т</a:t>
            </a:r>
            <a:r>
              <a:rPr lang="en-US" sz="1500" dirty="0">
                <a:solidFill>
                  <a:srgbClr val="262626"/>
                </a:solidFill>
                <a:latin typeface="Times New Roman" panose="02020603050405020304" pitchFamily="18" charset="0"/>
                <a:cs typeface="Times New Roman" panose="02020603050405020304" pitchFamily="18" charset="0"/>
              </a:rPr>
              <a:t>ə</a:t>
            </a:r>
            <a:r>
              <a:rPr lang="ru-RU" sz="1500" dirty="0" err="1">
                <a:solidFill>
                  <a:srgbClr val="262626"/>
                </a:solidFill>
                <a:latin typeface="Times New Roman" panose="02020603050405020304" pitchFamily="18" charset="0"/>
                <a:cs typeface="Times New Roman" panose="02020603050405020304" pitchFamily="18" charset="0"/>
              </a:rPr>
              <a:t>уелсіздігін</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белгілі</a:t>
            </a:r>
            <a:r>
              <a:rPr lang="ru-RU" sz="1500" dirty="0">
                <a:solidFill>
                  <a:srgbClr val="262626"/>
                </a:solidFill>
                <a:latin typeface="Times New Roman" panose="02020603050405020304" pitchFamily="18" charset="0"/>
                <a:cs typeface="Times New Roman" panose="02020603050405020304" pitchFamily="18" charset="0"/>
              </a:rPr>
              <a:t> д</a:t>
            </a:r>
            <a:r>
              <a:rPr lang="en-US" sz="1500" dirty="0">
                <a:solidFill>
                  <a:srgbClr val="262626"/>
                </a:solidFill>
                <a:latin typeface="Times New Roman" panose="02020603050405020304" pitchFamily="18" charset="0"/>
                <a:cs typeface="Times New Roman" panose="02020603050405020304" pitchFamily="18" charset="0"/>
              </a:rPr>
              <a:t>ə</a:t>
            </a:r>
            <a:r>
              <a:rPr lang="ru-RU" sz="1500" dirty="0" err="1">
                <a:solidFill>
                  <a:srgbClr val="262626"/>
                </a:solidFill>
                <a:latin typeface="Times New Roman" panose="02020603050405020304" pitchFamily="18" charset="0"/>
                <a:cs typeface="Times New Roman" panose="02020603050405020304" pitchFamily="18" charset="0"/>
              </a:rPr>
              <a:t>режеде</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қамтамасыз</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етуге</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тиісті</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біраз</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талаптарды</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Кеңес</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өкіметіне</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қояды</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Халел</a:t>
            </a:r>
            <a:r>
              <a:rPr lang="ru-RU" sz="1500" dirty="0">
                <a:solidFill>
                  <a:srgbClr val="262626"/>
                </a:solidFill>
                <a:latin typeface="Times New Roman" panose="02020603050405020304" pitchFamily="18" charset="0"/>
                <a:cs typeface="Times New Roman" panose="02020603050405020304" pitchFamily="18" charset="0"/>
              </a:rPr>
              <a:t> ж</a:t>
            </a:r>
            <a:r>
              <a:rPr lang="en-US" sz="1500" dirty="0">
                <a:solidFill>
                  <a:srgbClr val="262626"/>
                </a:solidFill>
                <a:latin typeface="Times New Roman" panose="02020603050405020304" pitchFamily="18" charset="0"/>
                <a:cs typeface="Times New Roman" panose="02020603050405020304" pitchFamily="18" charset="0"/>
              </a:rPr>
              <a:t>ə</a:t>
            </a:r>
            <a:r>
              <a:rPr lang="ru-RU" sz="1500" dirty="0">
                <a:solidFill>
                  <a:srgbClr val="262626"/>
                </a:solidFill>
                <a:latin typeface="Times New Roman" panose="02020603050405020304" pitchFamily="18" charset="0"/>
                <a:cs typeface="Times New Roman" panose="02020603050405020304" pitchFamily="18" charset="0"/>
              </a:rPr>
              <a:t>не </a:t>
            </a:r>
            <a:r>
              <a:rPr lang="ru-RU" sz="1500" dirty="0" err="1">
                <a:solidFill>
                  <a:srgbClr val="262626"/>
                </a:solidFill>
                <a:latin typeface="Times New Roman" panose="02020603050405020304" pitchFamily="18" charset="0"/>
                <a:cs typeface="Times New Roman" panose="02020603050405020304" pitchFamily="18" charset="0"/>
              </a:rPr>
              <a:t>Жаһанша</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Досмұхамедовтар</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келіссөдердің</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аяқталғанын</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хабарлай</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келе</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Семейге</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жолдаған</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жеделхатында</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Кеңес</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өкіметі</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Қазақстанның</a:t>
            </a:r>
            <a:r>
              <a:rPr lang="ru-RU" sz="1500" dirty="0">
                <a:solidFill>
                  <a:srgbClr val="262626"/>
                </a:solidFill>
                <a:latin typeface="Times New Roman" panose="02020603050405020304" pitchFamily="18" charset="0"/>
                <a:cs typeface="Times New Roman" panose="02020603050405020304" pitchFamily="18" charset="0"/>
              </a:rPr>
              <a:t> </a:t>
            </a:r>
            <a:r>
              <a:rPr lang="en-US" sz="1500" dirty="0">
                <a:solidFill>
                  <a:srgbClr val="262626"/>
                </a:solidFill>
                <a:latin typeface="Times New Roman" panose="02020603050405020304" pitchFamily="18" charset="0"/>
                <a:cs typeface="Times New Roman" panose="02020603050405020304" pitchFamily="18" charset="0"/>
              </a:rPr>
              <a:t>ə</a:t>
            </a:r>
            <a:r>
              <a:rPr lang="ru-RU" sz="1500" dirty="0" err="1">
                <a:solidFill>
                  <a:srgbClr val="262626"/>
                </a:solidFill>
                <a:latin typeface="Times New Roman" panose="02020603050405020304" pitchFamily="18" charset="0"/>
                <a:cs typeface="Times New Roman" panose="02020603050405020304" pitchFamily="18" charset="0"/>
              </a:rPr>
              <a:t>рбір</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облыстық</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кеңесінде</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тұтқындалған</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қазақ</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қайраткерлерін</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босату</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жөнінде</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нұсқау</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бергендігін</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Алашорда</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ұсынған</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өзге</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шарттарға</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таяу</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күндері</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жауап</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беретіндігін</a:t>
            </a:r>
            <a:r>
              <a:rPr lang="ru-RU" sz="1500" dirty="0">
                <a:solidFill>
                  <a:srgbClr val="262626"/>
                </a:solidFill>
                <a:latin typeface="Times New Roman" panose="02020603050405020304" pitchFamily="18" charset="0"/>
                <a:cs typeface="Times New Roman" panose="02020603050405020304" pitchFamily="18" charset="0"/>
              </a:rPr>
              <a:t> ж</a:t>
            </a:r>
            <a:r>
              <a:rPr lang="en-US" sz="1500" dirty="0">
                <a:solidFill>
                  <a:srgbClr val="262626"/>
                </a:solidFill>
                <a:latin typeface="Times New Roman" panose="02020603050405020304" pitchFamily="18" charset="0"/>
                <a:cs typeface="Times New Roman" panose="02020603050405020304" pitchFamily="18" charset="0"/>
              </a:rPr>
              <a:t>ə</a:t>
            </a:r>
            <a:r>
              <a:rPr lang="ru-RU" sz="1500" dirty="0">
                <a:solidFill>
                  <a:srgbClr val="262626"/>
                </a:solidFill>
                <a:latin typeface="Times New Roman" panose="02020603050405020304" pitchFamily="18" charset="0"/>
                <a:cs typeface="Times New Roman" panose="02020603050405020304" pitchFamily="18" charset="0"/>
              </a:rPr>
              <a:t>не РКФСР-</a:t>
            </a:r>
            <a:r>
              <a:rPr lang="ru-RU" sz="1500" dirty="0" err="1">
                <a:solidFill>
                  <a:srgbClr val="262626"/>
                </a:solidFill>
                <a:latin typeface="Times New Roman" panose="02020603050405020304" pitchFamily="18" charset="0"/>
                <a:cs typeface="Times New Roman" panose="02020603050405020304" pitchFamily="18" charset="0"/>
              </a:rPr>
              <a:t>дің</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Ұлт</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істері</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жөніндегі</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комиссариатының</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құрамында</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қазақ</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бөлімін</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құруға</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қол</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жеткізгендіктерін</a:t>
            </a:r>
            <a:r>
              <a:rPr lang="ru-RU" sz="1500" dirty="0">
                <a:solidFill>
                  <a:srgbClr val="262626"/>
                </a:solidFill>
                <a:latin typeface="Times New Roman" panose="02020603050405020304" pitchFamily="18" charset="0"/>
                <a:cs typeface="Times New Roman" panose="02020603050405020304" pitchFamily="18" charset="0"/>
              </a:rPr>
              <a:t> </a:t>
            </a:r>
            <a:r>
              <a:rPr lang="ru-RU" sz="1500" dirty="0" err="1">
                <a:solidFill>
                  <a:srgbClr val="262626"/>
                </a:solidFill>
                <a:latin typeface="Times New Roman" panose="02020603050405020304" pitchFamily="18" charset="0"/>
                <a:cs typeface="Times New Roman" panose="02020603050405020304" pitchFamily="18" charset="0"/>
              </a:rPr>
              <a:t>хабарлайды</a:t>
            </a:r>
            <a:r>
              <a:rPr lang="ru-RU" sz="1500" dirty="0">
                <a:solidFill>
                  <a:srgbClr val="262626"/>
                </a:solidFill>
              </a:rPr>
              <a:t>.</a:t>
            </a:r>
            <a:endParaRPr lang="ru-KZ" sz="1500" dirty="0">
              <a:solidFill>
                <a:srgbClr val="262626"/>
              </a:solidFill>
            </a:endParaRPr>
          </a:p>
        </p:txBody>
      </p:sp>
    </p:spTree>
    <p:extLst>
      <p:ext uri="{BB962C8B-B14F-4D97-AF65-F5344CB8AC3E}">
        <p14:creationId xmlns:p14="http://schemas.microsoft.com/office/powerpoint/2010/main" val="1741085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Graphic 6" descr="Отпечаток пальца">
            <a:extLst>
              <a:ext uri="{FF2B5EF4-FFF2-40B4-BE49-F238E27FC236}">
                <a16:creationId xmlns:a16="http://schemas.microsoft.com/office/drawing/2014/main" id="{8D3A6B5A-006E-DFB2-54EE-59CA6DDA9E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4269" y="2757636"/>
            <a:ext cx="2739728" cy="2739728"/>
          </a:xfrm>
          <a:prstGeom prst="rect">
            <a:avLst/>
          </a:prstGeom>
          <a:ln w="57150" cmpd="thickThin">
            <a:solidFill>
              <a:srgbClr val="7F7F7F"/>
            </a:solidFill>
            <a:miter lim="800000"/>
          </a:ln>
        </p:spPr>
      </p:pic>
      <p:sp>
        <p:nvSpPr>
          <p:cNvPr id="3" name="Объект 2">
            <a:extLst>
              <a:ext uri="{FF2B5EF4-FFF2-40B4-BE49-F238E27FC236}">
                <a16:creationId xmlns:a16="http://schemas.microsoft.com/office/drawing/2014/main" id="{F1E978E0-5835-FD3D-9431-0A7A28071CFA}"/>
              </a:ext>
            </a:extLst>
          </p:cNvPr>
          <p:cNvSpPr>
            <a:spLocks noGrp="1"/>
          </p:cNvSpPr>
          <p:nvPr>
            <p:ph idx="1"/>
          </p:nvPr>
        </p:nvSpPr>
        <p:spPr>
          <a:xfrm>
            <a:off x="4668608" y="2396690"/>
            <a:ext cx="6256863" cy="3479177"/>
          </a:xfrm>
        </p:spPr>
        <p:txBody>
          <a:bodyPr>
            <a:normAutofit/>
          </a:bodyPr>
          <a:lstStyle/>
          <a:p>
            <a:pPr>
              <a:lnSpc>
                <a:spcPct val="90000"/>
              </a:lnSpc>
            </a:pPr>
            <a:r>
              <a:rPr lang="ru-RU" sz="1200" dirty="0" err="1">
                <a:solidFill>
                  <a:srgbClr val="262626"/>
                </a:solidFill>
                <a:latin typeface="Times New Roman" panose="02020603050405020304" pitchFamily="18" charset="0"/>
                <a:cs typeface="Times New Roman" panose="02020603050405020304" pitchFamily="18" charset="0"/>
              </a:rPr>
              <a:t>Келіссөздер</a:t>
            </a:r>
            <a:r>
              <a:rPr lang="ru-RU" sz="1200" dirty="0">
                <a:solidFill>
                  <a:srgbClr val="262626"/>
                </a:solidFill>
                <a:latin typeface="Times New Roman" panose="02020603050405020304" pitchFamily="18" charset="0"/>
                <a:cs typeface="Times New Roman" panose="02020603050405020304" pitchFamily="18" charset="0"/>
              </a:rPr>
              <a:t> н</a:t>
            </a:r>
            <a:r>
              <a:rPr lang="en-US" sz="1200" dirty="0">
                <a:solidFill>
                  <a:srgbClr val="262626"/>
                </a:solidFill>
                <a:latin typeface="Times New Roman" panose="02020603050405020304" pitchFamily="18" charset="0"/>
                <a:cs typeface="Times New Roman" panose="02020603050405020304" pitchFamily="18" charset="0"/>
              </a:rPr>
              <a:t>ə</a:t>
            </a:r>
            <a:r>
              <a:rPr lang="ru-RU" sz="1200" dirty="0" err="1">
                <a:solidFill>
                  <a:srgbClr val="262626"/>
                </a:solidFill>
                <a:latin typeface="Times New Roman" panose="02020603050405020304" pitchFamily="18" charset="0"/>
                <a:cs typeface="Times New Roman" panose="02020603050405020304" pitchFamily="18" charset="0"/>
              </a:rPr>
              <a:t>тижесінде</a:t>
            </a:r>
            <a:r>
              <a:rPr lang="ru-RU" sz="1200" dirty="0">
                <a:solidFill>
                  <a:srgbClr val="262626"/>
                </a:solidFill>
                <a:latin typeface="Times New Roman" panose="02020603050405020304" pitchFamily="18" charset="0"/>
                <a:cs typeface="Times New Roman" panose="02020603050405020304" pitchFamily="18" charset="0"/>
              </a:rPr>
              <a:t> М</a:t>
            </a:r>
            <a:r>
              <a:rPr lang="en-US" sz="1200" dirty="0">
                <a:solidFill>
                  <a:srgbClr val="262626"/>
                </a:solidFill>
                <a:latin typeface="Times New Roman" panose="02020603050405020304" pitchFamily="18" charset="0"/>
                <a:cs typeface="Times New Roman" panose="02020603050405020304" pitchFamily="18" charset="0"/>
              </a:rPr>
              <a:t>ə</a:t>
            </a:r>
            <a:r>
              <a:rPr lang="ru-RU" sz="1200" dirty="0" err="1">
                <a:solidFill>
                  <a:srgbClr val="262626"/>
                </a:solidFill>
                <a:latin typeface="Times New Roman" panose="02020603050405020304" pitchFamily="18" charset="0"/>
                <a:cs typeface="Times New Roman" panose="02020603050405020304" pitchFamily="18" charset="0"/>
              </a:rPr>
              <a:t>скеу</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алаштықтар</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сұраған</a:t>
            </a:r>
            <a:r>
              <a:rPr lang="ru-RU" sz="1200" dirty="0">
                <a:solidFill>
                  <a:srgbClr val="262626"/>
                </a:solidFill>
                <a:latin typeface="Times New Roman" panose="02020603050405020304" pitchFamily="18" charset="0"/>
                <a:cs typeface="Times New Roman" panose="02020603050405020304" pitchFamily="18" charset="0"/>
              </a:rPr>
              <a:t> 40 млн. рубль </a:t>
            </a:r>
            <a:r>
              <a:rPr lang="ru-RU" sz="1200" dirty="0" err="1">
                <a:solidFill>
                  <a:srgbClr val="262626"/>
                </a:solidFill>
                <a:latin typeface="Times New Roman" panose="02020603050405020304" pitchFamily="18" charset="0"/>
                <a:cs typeface="Times New Roman" panose="02020603050405020304" pitchFamily="18" charset="0"/>
              </a:rPr>
              <a:t>дің</a:t>
            </a:r>
            <a:r>
              <a:rPr lang="ru-RU" sz="1200" dirty="0">
                <a:solidFill>
                  <a:srgbClr val="262626"/>
                </a:solidFill>
                <a:latin typeface="Times New Roman" panose="02020603050405020304" pitchFamily="18" charset="0"/>
                <a:cs typeface="Times New Roman" panose="02020603050405020304" pitchFamily="18" charset="0"/>
              </a:rPr>
              <a:t> 12 </a:t>
            </a:r>
            <a:r>
              <a:rPr lang="ru-RU" sz="1200" dirty="0" err="1">
                <a:solidFill>
                  <a:srgbClr val="262626"/>
                </a:solidFill>
                <a:latin typeface="Times New Roman" panose="02020603050405020304" pitchFamily="18" charset="0"/>
                <a:cs typeface="Times New Roman" panose="02020603050405020304" pitchFamily="18" charset="0"/>
              </a:rPr>
              <a:t>миллионын</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береді</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Бірақ</a:t>
            </a:r>
            <a:r>
              <a:rPr lang="ru-RU" sz="1200" dirty="0">
                <a:solidFill>
                  <a:srgbClr val="262626"/>
                </a:solidFill>
                <a:latin typeface="Times New Roman" panose="02020603050405020304" pitchFamily="18" charset="0"/>
                <a:cs typeface="Times New Roman" panose="02020603050405020304" pitchFamily="18" charset="0"/>
              </a:rPr>
              <a:t> орта </a:t>
            </a:r>
            <a:r>
              <a:rPr lang="ru-RU" sz="1200" dirty="0" err="1">
                <a:solidFill>
                  <a:srgbClr val="262626"/>
                </a:solidFill>
                <a:latin typeface="Times New Roman" panose="02020603050405020304" pitchFamily="18" charset="0"/>
                <a:cs typeface="Times New Roman" panose="02020603050405020304" pitchFamily="18" charset="0"/>
              </a:rPr>
              <a:t>жолда</a:t>
            </a:r>
            <a:r>
              <a:rPr lang="ru-RU" sz="1200" dirty="0">
                <a:solidFill>
                  <a:srgbClr val="262626"/>
                </a:solidFill>
                <a:latin typeface="Times New Roman" panose="02020603050405020304" pitchFamily="18" charset="0"/>
                <a:cs typeface="Times New Roman" panose="02020603050405020304" pitchFamily="18" charset="0"/>
              </a:rPr>
              <a:t>, Саратов </a:t>
            </a:r>
            <a:r>
              <a:rPr lang="ru-RU" sz="1200" dirty="0" err="1">
                <a:solidFill>
                  <a:srgbClr val="262626"/>
                </a:solidFill>
                <a:latin typeface="Times New Roman" panose="02020603050405020304" pitchFamily="18" charset="0"/>
                <a:cs typeface="Times New Roman" panose="02020603050405020304" pitchFamily="18" charset="0"/>
              </a:rPr>
              <a:t>қаласында</a:t>
            </a:r>
            <a:r>
              <a:rPr lang="ru-RU" sz="1200" dirty="0">
                <a:solidFill>
                  <a:srgbClr val="262626"/>
                </a:solidFill>
                <a:latin typeface="Times New Roman" panose="02020603050405020304" pitchFamily="18" charset="0"/>
                <a:cs typeface="Times New Roman" panose="02020603050405020304" pitchFamily="18" charset="0"/>
              </a:rPr>
              <a:t> Орал </a:t>
            </a:r>
            <a:r>
              <a:rPr lang="ru-RU" sz="1200" dirty="0" err="1">
                <a:solidFill>
                  <a:srgbClr val="262626"/>
                </a:solidFill>
                <a:latin typeface="Times New Roman" panose="02020603050405020304" pitchFamily="18" charset="0"/>
                <a:cs typeface="Times New Roman" panose="02020603050405020304" pitchFamily="18" charset="0"/>
              </a:rPr>
              <a:t>облыстық</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депутаттар</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Кеңесінің</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мүшесі</a:t>
            </a:r>
            <a:r>
              <a:rPr lang="ru-RU" sz="1200" dirty="0">
                <a:solidFill>
                  <a:srgbClr val="262626"/>
                </a:solidFill>
                <a:latin typeface="Times New Roman" panose="02020603050405020304" pitchFamily="18" charset="0"/>
                <a:cs typeface="Times New Roman" panose="02020603050405020304" pitchFamily="18" charset="0"/>
              </a:rPr>
              <a:t> большевик Д. И. Яковлев </a:t>
            </a:r>
            <a:r>
              <a:rPr lang="ru-RU" sz="1200" dirty="0" err="1">
                <a:solidFill>
                  <a:srgbClr val="262626"/>
                </a:solidFill>
                <a:latin typeface="Times New Roman" panose="02020603050405020304" pitchFamily="18" charset="0"/>
                <a:cs typeface="Times New Roman" panose="02020603050405020304" pitchFamily="18" charset="0"/>
              </a:rPr>
              <a:t>күтіп</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отырып</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ақшаны</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тартып</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алады</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Бұл</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оқиға</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алаштықтардың</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Кеңес</a:t>
            </a:r>
            <a:r>
              <a:rPr lang="ru-RU" sz="1200" dirty="0">
                <a:solidFill>
                  <a:srgbClr val="262626"/>
                </a:solidFill>
                <a:latin typeface="Times New Roman" panose="02020603050405020304" pitchFamily="18" charset="0"/>
                <a:cs typeface="Times New Roman" panose="02020603050405020304" pitchFamily="18" charset="0"/>
              </a:rPr>
              <a:t> би </a:t>
            </a:r>
            <a:r>
              <a:rPr lang="ru-RU" sz="1200" dirty="0" err="1">
                <a:solidFill>
                  <a:srgbClr val="262626"/>
                </a:solidFill>
                <a:latin typeface="Times New Roman" panose="02020603050405020304" pitchFamily="18" charset="0"/>
                <a:cs typeface="Times New Roman" panose="02020603050405020304" pitchFamily="18" charset="0"/>
              </a:rPr>
              <a:t>лі</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гі</a:t>
            </a:r>
            <a:r>
              <a:rPr lang="ru-RU" sz="1200" dirty="0">
                <a:solidFill>
                  <a:srgbClr val="262626"/>
                </a:solidFill>
                <a:latin typeface="Times New Roman" panose="02020603050405020304" pitchFamily="18" charset="0"/>
                <a:cs typeface="Times New Roman" panose="02020603050405020304" pitchFamily="18" charset="0"/>
              </a:rPr>
              <a:t> не </a:t>
            </a:r>
            <a:r>
              <a:rPr lang="ru-RU" sz="1200" dirty="0" err="1">
                <a:solidFill>
                  <a:srgbClr val="262626"/>
                </a:solidFill>
                <a:latin typeface="Times New Roman" panose="02020603050405020304" pitchFamily="18" charset="0"/>
                <a:cs typeface="Times New Roman" panose="02020603050405020304" pitchFamily="18" charset="0"/>
              </a:rPr>
              <a:t>деген</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наразылығы</a:t>
            </a:r>
            <a:r>
              <a:rPr lang="ru-RU" sz="1200" dirty="0">
                <a:solidFill>
                  <a:srgbClr val="262626"/>
                </a:solidFill>
                <a:latin typeface="Times New Roman" panose="02020603050405020304" pitchFamily="18" charset="0"/>
                <a:cs typeface="Times New Roman" panose="02020603050405020304" pitchFamily="18" charset="0"/>
              </a:rPr>
              <a:t> мен </a:t>
            </a:r>
            <a:r>
              <a:rPr lang="ru-RU" sz="1200" dirty="0" err="1">
                <a:solidFill>
                  <a:srgbClr val="262626"/>
                </a:solidFill>
                <a:latin typeface="Times New Roman" panose="02020603050405020304" pitchFamily="18" charset="0"/>
                <a:cs typeface="Times New Roman" panose="02020603050405020304" pitchFamily="18" charset="0"/>
              </a:rPr>
              <a:t>сенімсіздігін</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одан</a:t>
            </a:r>
            <a:r>
              <a:rPr lang="ru-RU" sz="1200" dirty="0">
                <a:solidFill>
                  <a:srgbClr val="262626"/>
                </a:solidFill>
                <a:latin typeface="Times New Roman" panose="02020603050405020304" pitchFamily="18" charset="0"/>
                <a:cs typeface="Times New Roman" panose="02020603050405020304" pitchFamily="18" charset="0"/>
              </a:rPr>
              <a:t> </a:t>
            </a:r>
            <a:r>
              <a:rPr lang="en-US" sz="1200" dirty="0">
                <a:solidFill>
                  <a:srgbClr val="262626"/>
                </a:solidFill>
                <a:latin typeface="Times New Roman" panose="02020603050405020304" pitchFamily="18" charset="0"/>
                <a:cs typeface="Times New Roman" panose="02020603050405020304" pitchFamily="18" charset="0"/>
              </a:rPr>
              <a:t>ə</a:t>
            </a:r>
            <a:r>
              <a:rPr lang="ru-RU" sz="1200" dirty="0" err="1">
                <a:solidFill>
                  <a:srgbClr val="262626"/>
                </a:solidFill>
                <a:latin typeface="Times New Roman" panose="02020603050405020304" pitchFamily="18" charset="0"/>
                <a:cs typeface="Times New Roman" panose="02020603050405020304" pitchFamily="18" charset="0"/>
              </a:rPr>
              <a:t>рі</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өршітті.Алаштанушы</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ғалымдардың</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пікірінше</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сол</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кезде</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Ресейдің</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Азиялық</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бөлігінде</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құрылған</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үкіметтер</a:t>
            </a:r>
            <a:r>
              <a:rPr lang="ru-RU" sz="1200" dirty="0">
                <a:solidFill>
                  <a:srgbClr val="262626"/>
                </a:solidFill>
                <a:latin typeface="Times New Roman" panose="02020603050405020304" pitchFamily="18" charset="0"/>
                <a:cs typeface="Times New Roman" panose="02020603050405020304" pitchFamily="18" charset="0"/>
              </a:rPr>
              <a:t> де </a:t>
            </a:r>
            <a:r>
              <a:rPr lang="ru-RU" sz="1200" dirty="0" err="1">
                <a:solidFill>
                  <a:srgbClr val="262626"/>
                </a:solidFill>
                <a:latin typeface="Times New Roman" panose="02020603050405020304" pitchFamily="18" charset="0"/>
                <a:cs typeface="Times New Roman" panose="02020603050405020304" pitchFamily="18" charset="0"/>
              </a:rPr>
              <a:t>Алашорданы</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саяси</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күш</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ретінде</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танып</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өз</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жағына</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тартуға</a:t>
            </a:r>
            <a:r>
              <a:rPr lang="ru-RU" sz="1200" dirty="0">
                <a:solidFill>
                  <a:srgbClr val="262626"/>
                </a:solidFill>
                <a:latin typeface="Times New Roman" panose="02020603050405020304" pitchFamily="18" charset="0"/>
                <a:cs typeface="Times New Roman" panose="02020603050405020304" pitchFamily="18" charset="0"/>
              </a:rPr>
              <a:t> </a:t>
            </a:r>
            <a:r>
              <a:rPr lang="en-US" sz="1200" dirty="0">
                <a:solidFill>
                  <a:srgbClr val="262626"/>
                </a:solidFill>
                <a:latin typeface="Times New Roman" panose="02020603050405020304" pitchFamily="18" charset="0"/>
                <a:cs typeface="Times New Roman" panose="02020603050405020304" pitchFamily="18" charset="0"/>
              </a:rPr>
              <a:t>ə</a:t>
            </a:r>
            <a:r>
              <a:rPr lang="ru-RU" sz="1200" dirty="0" err="1">
                <a:solidFill>
                  <a:srgbClr val="262626"/>
                </a:solidFill>
                <a:latin typeface="Times New Roman" panose="02020603050405020304" pitchFamily="18" charset="0"/>
                <a:cs typeface="Times New Roman" panose="02020603050405020304" pitchFamily="18" charset="0"/>
              </a:rPr>
              <a:t>рекет</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жасаған</a:t>
            </a:r>
            <a:r>
              <a:rPr lang="ru-RU" sz="1200" dirty="0">
                <a:solidFill>
                  <a:srgbClr val="262626"/>
                </a:solidFill>
                <a:latin typeface="Times New Roman" panose="02020603050405020304" pitchFamily="18" charset="0"/>
                <a:cs typeface="Times New Roman" panose="02020603050405020304" pitchFamily="18" charset="0"/>
              </a:rPr>
              <a:t> .</a:t>
            </a:r>
          </a:p>
          <a:p>
            <a:pPr>
              <a:lnSpc>
                <a:spcPct val="90000"/>
              </a:lnSpc>
            </a:pPr>
            <a:r>
              <a:rPr lang="ru-RU" sz="1200" dirty="0" err="1">
                <a:solidFill>
                  <a:srgbClr val="262626"/>
                </a:solidFill>
                <a:latin typeface="Times New Roman" panose="02020603050405020304" pitchFamily="18" charset="0"/>
                <a:cs typeface="Times New Roman" panose="02020603050405020304" pitchFamily="18" charset="0"/>
              </a:rPr>
              <a:t>Кеңес</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өкіметі</a:t>
            </a:r>
            <a:r>
              <a:rPr lang="ru-RU" sz="1200" dirty="0">
                <a:solidFill>
                  <a:srgbClr val="262626"/>
                </a:solidFill>
                <a:latin typeface="Times New Roman" panose="02020603050405020304" pitchFamily="18" charset="0"/>
                <a:cs typeface="Times New Roman" panose="02020603050405020304" pitchFamily="18" charset="0"/>
              </a:rPr>
              <a:t> Азамат </a:t>
            </a:r>
            <a:r>
              <a:rPr lang="ru-RU" sz="1200" dirty="0" err="1">
                <a:solidFill>
                  <a:srgbClr val="262626"/>
                </a:solidFill>
                <a:latin typeface="Times New Roman" panose="02020603050405020304" pitchFamily="18" charset="0"/>
                <a:cs typeface="Times New Roman" panose="02020603050405020304" pitchFamily="18" charset="0"/>
              </a:rPr>
              <a:t>соғысының</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алғашқы</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жылының</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қорытындыларын</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шығара</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келіп</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кеңес</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өкіметін</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ұлт</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аймақтарында</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нығайтудың</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тиімді</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жолдарының</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бірі</a:t>
            </a:r>
            <a:r>
              <a:rPr lang="ru-RU" sz="1200" dirty="0">
                <a:solidFill>
                  <a:srgbClr val="262626"/>
                </a:solidFill>
                <a:latin typeface="Times New Roman" panose="02020603050405020304" pitchFamily="18" charset="0"/>
                <a:cs typeface="Times New Roman" panose="02020603050405020304" pitchFamily="18" charset="0"/>
              </a:rPr>
              <a:t> — </a:t>
            </a:r>
            <a:r>
              <a:rPr lang="ru-RU" sz="1200" dirty="0" err="1">
                <a:solidFill>
                  <a:srgbClr val="262626"/>
                </a:solidFill>
                <a:latin typeface="Times New Roman" panose="02020603050405020304" pitchFamily="18" charset="0"/>
                <a:cs typeface="Times New Roman" panose="02020603050405020304" pitchFamily="18" charset="0"/>
              </a:rPr>
              <a:t>ұлттық-мемлекеттік</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құрылысты</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тереңдету</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қажет</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деп</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санады</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Бұл</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бағытта</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кеңестік</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негіздегі</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Татарстанның</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Башқұртстанның</a:t>
            </a:r>
            <a:r>
              <a:rPr lang="ru-RU" sz="1200" dirty="0">
                <a:solidFill>
                  <a:srgbClr val="262626"/>
                </a:solidFill>
                <a:latin typeface="Times New Roman" panose="02020603050405020304" pitchFamily="18" charset="0"/>
                <a:cs typeface="Times New Roman" panose="02020603050405020304" pitchFamily="18" charset="0"/>
              </a:rPr>
              <a:t> ж</a:t>
            </a:r>
            <a:r>
              <a:rPr lang="en-US" sz="1200" dirty="0">
                <a:solidFill>
                  <a:srgbClr val="262626"/>
                </a:solidFill>
                <a:latin typeface="Times New Roman" panose="02020603050405020304" pitchFamily="18" charset="0"/>
                <a:cs typeface="Times New Roman" panose="02020603050405020304" pitchFamily="18" charset="0"/>
              </a:rPr>
              <a:t>ə</a:t>
            </a:r>
            <a:r>
              <a:rPr lang="ru-RU" sz="1200" dirty="0">
                <a:solidFill>
                  <a:srgbClr val="262626"/>
                </a:solidFill>
                <a:latin typeface="Times New Roman" panose="02020603050405020304" pitchFamily="18" charset="0"/>
                <a:cs typeface="Times New Roman" panose="02020603050405020304" pitchFamily="18" charset="0"/>
              </a:rPr>
              <a:t>не </a:t>
            </a:r>
            <a:r>
              <a:rPr lang="ru-RU" sz="1200" dirty="0" err="1">
                <a:solidFill>
                  <a:srgbClr val="262626"/>
                </a:solidFill>
                <a:latin typeface="Times New Roman" panose="02020603050405020304" pitchFamily="18" charset="0"/>
                <a:cs typeface="Times New Roman" panose="02020603050405020304" pitchFamily="18" charset="0"/>
              </a:rPr>
              <a:t>Қазақстанның</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автономиялық</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мемлекеттігін</a:t>
            </a:r>
            <a:r>
              <a:rPr lang="ru-RU" sz="1200" dirty="0">
                <a:solidFill>
                  <a:srgbClr val="262626"/>
                </a:solidFill>
                <a:latin typeface="Times New Roman" panose="02020603050405020304" pitchFamily="18" charset="0"/>
                <a:cs typeface="Times New Roman" panose="02020603050405020304" pitchFamily="18" charset="0"/>
              </a:rPr>
              <a:t> тез </a:t>
            </a:r>
            <a:r>
              <a:rPr lang="ru-RU" sz="1200" dirty="0" err="1">
                <a:solidFill>
                  <a:srgbClr val="262626"/>
                </a:solidFill>
                <a:latin typeface="Times New Roman" panose="02020603050405020304" pitchFamily="18" charset="0"/>
                <a:cs typeface="Times New Roman" panose="02020603050405020304" pitchFamily="18" charset="0"/>
              </a:rPr>
              <a:t>арада</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құру</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большевиктердің</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ұлт</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саясаты</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саласындағы</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маңызды</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міндеттерінің</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бірі</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деп</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анықталды</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Бұл</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бағыт</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большевиктер</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партиясының</a:t>
            </a:r>
            <a:r>
              <a:rPr lang="ru-RU" sz="1200" dirty="0">
                <a:solidFill>
                  <a:srgbClr val="262626"/>
                </a:solidFill>
                <a:latin typeface="Times New Roman" panose="02020603050405020304" pitchFamily="18" charset="0"/>
                <a:cs typeface="Times New Roman" panose="02020603050405020304" pitchFamily="18" charset="0"/>
              </a:rPr>
              <a:t> </a:t>
            </a:r>
            <a:r>
              <a:rPr lang="en-US" sz="1200" dirty="0">
                <a:solidFill>
                  <a:srgbClr val="262626"/>
                </a:solidFill>
                <a:latin typeface="Times New Roman" panose="02020603050405020304" pitchFamily="18" charset="0"/>
                <a:cs typeface="Times New Roman" panose="02020603050405020304" pitchFamily="18" charset="0"/>
              </a:rPr>
              <a:t>VIII </a:t>
            </a:r>
            <a:r>
              <a:rPr lang="ru-RU" sz="1200" dirty="0" err="1">
                <a:solidFill>
                  <a:srgbClr val="262626"/>
                </a:solidFill>
                <a:latin typeface="Times New Roman" panose="02020603050405020304" pitchFamily="18" charset="0"/>
                <a:cs typeface="Times New Roman" panose="02020603050405020304" pitchFamily="18" charset="0"/>
              </a:rPr>
              <a:t>съе</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зін</a:t>
            </a:r>
            <a:r>
              <a:rPr lang="ru-RU" sz="1200" dirty="0">
                <a:solidFill>
                  <a:srgbClr val="262626"/>
                </a:solidFill>
                <a:latin typeface="Times New Roman" panose="02020603050405020304" pitchFamily="18" charset="0"/>
                <a:cs typeface="Times New Roman" panose="02020603050405020304" pitchFamily="18" charset="0"/>
              </a:rPr>
              <a:t>-де (</a:t>
            </a:r>
            <a:r>
              <a:rPr lang="ru-RU" sz="1200" dirty="0" err="1">
                <a:solidFill>
                  <a:srgbClr val="262626"/>
                </a:solidFill>
                <a:latin typeface="Times New Roman" panose="02020603050405020304" pitchFamily="18" charset="0"/>
                <a:cs typeface="Times New Roman" panose="02020603050405020304" pitchFamily="18" charset="0"/>
              </a:rPr>
              <a:t>наурыз</a:t>
            </a:r>
            <a:r>
              <a:rPr lang="ru-RU" sz="1200" dirty="0">
                <a:solidFill>
                  <a:srgbClr val="262626"/>
                </a:solidFill>
                <a:latin typeface="Times New Roman" panose="02020603050405020304" pitchFamily="18" charset="0"/>
                <a:cs typeface="Times New Roman" panose="02020603050405020304" pitchFamily="18" charset="0"/>
              </a:rPr>
              <a:t> 1919 </a:t>
            </a:r>
            <a:r>
              <a:rPr lang="ru-RU" sz="1200" dirty="0" err="1">
                <a:solidFill>
                  <a:srgbClr val="262626"/>
                </a:solidFill>
                <a:latin typeface="Times New Roman" panose="02020603050405020304" pitchFamily="18" charset="0"/>
                <a:cs typeface="Times New Roman" panose="02020603050405020304" pitchFamily="18" charset="0"/>
              </a:rPr>
              <a:t>жыл</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бекітілді</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Кеңес</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өкіметі</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ақгвардияшылар</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жағындағы</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уақытша</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үкіметтерден</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түңілген</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Алашорда</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үкіметімен</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байланысқа</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барып</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өз</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жағына</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тартты</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Ең</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алдымен</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мұндай</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байланысқа</a:t>
            </a:r>
            <a:r>
              <a:rPr lang="ru-RU" sz="1200" dirty="0">
                <a:solidFill>
                  <a:srgbClr val="262626"/>
                </a:solidFill>
                <a:latin typeface="Times New Roman" panose="02020603050405020304" pitchFamily="18" charset="0"/>
                <a:cs typeface="Times New Roman" panose="02020603050405020304" pitchFamily="18" charset="0"/>
              </a:rPr>
              <a:t> Алаш </a:t>
            </a:r>
            <a:r>
              <a:rPr lang="ru-RU" sz="1200" dirty="0" err="1">
                <a:solidFill>
                  <a:srgbClr val="262626"/>
                </a:solidFill>
                <a:latin typeface="Times New Roman" panose="02020603050405020304" pitchFamily="18" charset="0"/>
                <a:cs typeface="Times New Roman" panose="02020603050405020304" pitchFamily="18" charset="0"/>
              </a:rPr>
              <a:t>орданың</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белгілі</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қайраткері</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А.Байтұрсынов</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басқарған</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тобы</a:t>
            </a:r>
            <a:r>
              <a:rPr lang="ru-RU" sz="1200" dirty="0">
                <a:solidFill>
                  <a:srgbClr val="262626"/>
                </a:solidFill>
                <a:latin typeface="Times New Roman" panose="02020603050405020304" pitchFamily="18" charset="0"/>
                <a:cs typeface="Times New Roman" panose="02020603050405020304" pitchFamily="18" charset="0"/>
              </a:rPr>
              <a:t> барды . </a:t>
            </a:r>
          </a:p>
          <a:p>
            <a:pPr>
              <a:lnSpc>
                <a:spcPct val="90000"/>
              </a:lnSpc>
            </a:pPr>
            <a:r>
              <a:rPr lang="ru-RU" sz="1200" dirty="0">
                <a:solidFill>
                  <a:srgbClr val="262626"/>
                </a:solidFill>
                <a:latin typeface="Times New Roman" panose="02020603050405020304" pitchFamily="18" charset="0"/>
                <a:cs typeface="Times New Roman" panose="02020603050405020304" pitchFamily="18" charset="0"/>
              </a:rPr>
              <a:t>1919 </a:t>
            </a:r>
            <a:r>
              <a:rPr lang="ru-RU" sz="1200" dirty="0" err="1">
                <a:solidFill>
                  <a:srgbClr val="262626"/>
                </a:solidFill>
                <a:latin typeface="Times New Roman" panose="02020603050405020304" pitchFamily="18" charset="0"/>
                <a:cs typeface="Times New Roman" panose="02020603050405020304" pitchFamily="18" charset="0"/>
              </a:rPr>
              <a:t>жылы</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қазақ</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даласында</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большевиктердің</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нұсқауымен</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Қа</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зақ</a:t>
            </a:r>
            <a:r>
              <a:rPr lang="ru-RU" sz="1200" dirty="0">
                <a:solidFill>
                  <a:srgbClr val="262626"/>
                </a:solidFill>
                <a:latin typeface="Times New Roman" panose="02020603050405020304" pitchFamily="18" charset="0"/>
                <a:cs typeface="Times New Roman" panose="02020603050405020304" pitchFamily="18" charset="0"/>
              </a:rPr>
              <a:t> АКСР-</a:t>
            </a:r>
            <a:r>
              <a:rPr lang="ru-RU" sz="1200" dirty="0" err="1">
                <a:solidFill>
                  <a:srgbClr val="262626"/>
                </a:solidFill>
                <a:latin typeface="Times New Roman" panose="02020603050405020304" pitchFamily="18" charset="0"/>
                <a:cs typeface="Times New Roman" panose="02020603050405020304" pitchFamily="18" charset="0"/>
              </a:rPr>
              <a:t>ін</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құруды</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ұйымдастыру</a:t>
            </a:r>
            <a:r>
              <a:rPr lang="ru-RU" sz="1200" dirty="0">
                <a:solidFill>
                  <a:srgbClr val="262626"/>
                </a:solidFill>
                <a:latin typeface="Times New Roman" panose="02020603050405020304" pitchFamily="18" charset="0"/>
                <a:cs typeface="Times New Roman" panose="02020603050405020304" pitchFamily="18" charset="0"/>
              </a:rPr>
              <a:t> м</a:t>
            </a:r>
            <a:r>
              <a:rPr lang="en-US" sz="1200" dirty="0">
                <a:solidFill>
                  <a:srgbClr val="262626"/>
                </a:solidFill>
                <a:latin typeface="Times New Roman" panose="02020603050405020304" pitchFamily="18" charset="0"/>
                <a:cs typeface="Times New Roman" panose="02020603050405020304" pitchFamily="18" charset="0"/>
              </a:rPr>
              <a:t>ə</a:t>
            </a:r>
            <a:r>
              <a:rPr lang="ru-RU" sz="1200" dirty="0" err="1">
                <a:solidFill>
                  <a:srgbClr val="262626"/>
                </a:solidFill>
                <a:latin typeface="Times New Roman" panose="02020603050405020304" pitchFamily="18" charset="0"/>
                <a:cs typeface="Times New Roman" panose="02020603050405020304" pitchFamily="18" charset="0"/>
              </a:rPr>
              <a:t>селесімен</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айналысатын</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Қазақ</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революциялық</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комитетін</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Қазревком</a:t>
            </a:r>
            <a:r>
              <a:rPr lang="ru-RU" sz="1200" dirty="0">
                <a:solidFill>
                  <a:srgbClr val="262626"/>
                </a:solidFill>
                <a:latin typeface="Times New Roman" panose="02020603050405020304" pitchFamily="18" charset="0"/>
                <a:cs typeface="Times New Roman" panose="02020603050405020304" pitchFamily="18" charset="0"/>
              </a:rPr>
              <a:t>) </a:t>
            </a:r>
            <a:r>
              <a:rPr lang="ru-RU" sz="1200" dirty="0" err="1">
                <a:solidFill>
                  <a:srgbClr val="262626"/>
                </a:solidFill>
                <a:latin typeface="Times New Roman" panose="02020603050405020304" pitchFamily="18" charset="0"/>
                <a:cs typeface="Times New Roman" panose="02020603050405020304" pitchFamily="18" charset="0"/>
              </a:rPr>
              <a:t>құрылады</a:t>
            </a:r>
            <a:r>
              <a:rPr lang="ru-RU" sz="1200" dirty="0">
                <a:solidFill>
                  <a:srgbClr val="262626"/>
                </a:solidFill>
                <a:latin typeface="Times New Roman" panose="02020603050405020304" pitchFamily="18" charset="0"/>
                <a:cs typeface="Times New Roman" panose="02020603050405020304" pitchFamily="18" charset="0"/>
              </a:rPr>
              <a:t>.</a:t>
            </a:r>
            <a:endParaRPr lang="ru-KZ" sz="1200" dirty="0">
              <a:solidFill>
                <a:srgbClr val="26262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276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6E5E839-040E-4D3E-B50A-8D803DFE4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F3F4B4-A2E6-47B5-92FB-37BEEAFA4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124D17-3A82-47D5-80C1-F990ABB1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4082" y="469900"/>
            <a:ext cx="658298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4A78CFCB-E134-D3D7-D39E-60A0E570E619}"/>
              </a:ext>
            </a:extLst>
          </p:cNvPr>
          <p:cNvSpPr>
            <a:spLocks noGrp="1"/>
          </p:cNvSpPr>
          <p:nvPr>
            <p:ph idx="1"/>
          </p:nvPr>
        </p:nvSpPr>
        <p:spPr>
          <a:xfrm>
            <a:off x="5617804" y="954756"/>
            <a:ext cx="5613283" cy="4853888"/>
          </a:xfrm>
        </p:spPr>
        <p:txBody>
          <a:bodyPr anchor="ctr">
            <a:normAutofit/>
          </a:bodyPr>
          <a:lstStyle/>
          <a:p>
            <a:pPr>
              <a:lnSpc>
                <a:spcPct val="90000"/>
              </a:lnSpc>
            </a:pPr>
            <a:r>
              <a:rPr lang="ru-RU" sz="1200" dirty="0">
                <a:solidFill>
                  <a:schemeClr val="bg1"/>
                </a:solidFill>
                <a:latin typeface="Times New Roman" panose="02020603050405020304" pitchFamily="18" charset="0"/>
                <a:cs typeface="Times New Roman" panose="02020603050405020304" pitchFamily="18" charset="0"/>
              </a:rPr>
              <a:t>Ахмет </a:t>
            </a:r>
            <a:r>
              <a:rPr lang="ru-RU" sz="1200" dirty="0" err="1">
                <a:solidFill>
                  <a:schemeClr val="bg1"/>
                </a:solidFill>
                <a:latin typeface="Times New Roman" panose="02020603050405020304" pitchFamily="18" charset="0"/>
                <a:cs typeface="Times New Roman" panose="02020603050405020304" pitchFamily="18" charset="0"/>
              </a:rPr>
              <a:t>Байтұрсыновтың</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ұсынысымен</a:t>
            </a:r>
            <a:r>
              <a:rPr lang="ru-RU" sz="1200" dirty="0">
                <a:solidFill>
                  <a:schemeClr val="bg1"/>
                </a:solidFill>
                <a:latin typeface="Times New Roman" panose="02020603050405020304" pitchFamily="18" charset="0"/>
                <a:cs typeface="Times New Roman" panose="02020603050405020304" pitchFamily="18" charset="0"/>
              </a:rPr>
              <a:t> 1919 </a:t>
            </a:r>
            <a:r>
              <a:rPr lang="ru-RU" sz="1200" dirty="0" err="1">
                <a:solidFill>
                  <a:schemeClr val="bg1"/>
                </a:solidFill>
                <a:latin typeface="Times New Roman" panose="02020603050405020304" pitchFamily="18" charset="0"/>
                <a:cs typeface="Times New Roman" panose="02020603050405020304" pitchFamily="18" charset="0"/>
              </a:rPr>
              <a:t>жылдың</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екінші</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жартысында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Батыс</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Алашорда</a:t>
            </a:r>
            <a:r>
              <a:rPr lang="ru-RU" sz="1200" dirty="0">
                <a:solidFill>
                  <a:schemeClr val="bg1"/>
                </a:solidFill>
                <a:latin typeface="Times New Roman" panose="02020603050405020304" pitchFamily="18" charset="0"/>
                <a:cs typeface="Times New Roman" panose="02020603050405020304" pitchFamily="18" charset="0"/>
              </a:rPr>
              <a:t> мен </a:t>
            </a:r>
            <a:r>
              <a:rPr lang="ru-RU" sz="1200" dirty="0" err="1">
                <a:solidFill>
                  <a:schemeClr val="bg1"/>
                </a:solidFill>
                <a:latin typeface="Times New Roman" panose="02020603050405020304" pitchFamily="18" charset="0"/>
                <a:cs typeface="Times New Roman" panose="02020603050405020304" pitchFamily="18" charset="0"/>
              </a:rPr>
              <a:t>Казревком</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арасында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келіссөздер</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жүргізу</a:t>
            </a:r>
            <a:r>
              <a:rPr lang="ru-RU" sz="1200" dirty="0">
                <a:solidFill>
                  <a:schemeClr val="bg1"/>
                </a:solidFill>
                <a:latin typeface="Times New Roman" panose="02020603050405020304" pitchFamily="18" charset="0"/>
                <a:cs typeface="Times New Roman" panose="02020603050405020304" pitchFamily="18" charset="0"/>
              </a:rPr>
              <a:t> м</a:t>
            </a:r>
            <a:r>
              <a:rPr lang="en-US" sz="1200" dirty="0">
                <a:solidFill>
                  <a:schemeClr val="bg1"/>
                </a:solidFill>
                <a:latin typeface="Times New Roman" panose="02020603050405020304" pitchFamily="18" charset="0"/>
                <a:cs typeface="Times New Roman" panose="02020603050405020304" pitchFamily="18" charset="0"/>
              </a:rPr>
              <a:t>ə</a:t>
            </a:r>
            <a:r>
              <a:rPr lang="ru-RU" sz="1200" dirty="0" err="1">
                <a:solidFill>
                  <a:schemeClr val="bg1"/>
                </a:solidFill>
                <a:latin typeface="Times New Roman" panose="02020603050405020304" pitchFamily="18" charset="0"/>
                <a:cs typeface="Times New Roman" panose="02020603050405020304" pitchFamily="18" charset="0"/>
              </a:rPr>
              <a:t>селесі</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қаралды</a:t>
            </a:r>
            <a:r>
              <a:rPr lang="ru-RU" sz="12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ru-RU" sz="1200" dirty="0">
                <a:solidFill>
                  <a:schemeClr val="bg1"/>
                </a:solidFill>
                <a:latin typeface="Times New Roman" panose="02020603050405020304" pitchFamily="18" charset="0"/>
                <a:cs typeface="Times New Roman" panose="02020603050405020304" pitchFamily="18" charset="0"/>
              </a:rPr>
              <a:t>Сол </a:t>
            </a:r>
            <a:r>
              <a:rPr lang="ru-RU" sz="1200" dirty="0" err="1">
                <a:solidFill>
                  <a:schemeClr val="bg1"/>
                </a:solidFill>
                <a:latin typeface="Times New Roman" panose="02020603050405020304" pitchFamily="18" charset="0"/>
                <a:cs typeface="Times New Roman" panose="02020603050405020304" pitchFamily="18" charset="0"/>
              </a:rPr>
              <a:t>жылдың</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желтоқсан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айында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Қазревком</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өкілдері</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Жаһанша</a:t>
            </a:r>
            <a:r>
              <a:rPr lang="ru-RU" sz="1200" dirty="0">
                <a:solidFill>
                  <a:schemeClr val="bg1"/>
                </a:solidFill>
                <a:latin typeface="Times New Roman" panose="02020603050405020304" pitchFamily="18" charset="0"/>
                <a:cs typeface="Times New Roman" panose="02020603050405020304" pitchFamily="18" charset="0"/>
              </a:rPr>
              <a:t> ж</a:t>
            </a:r>
            <a:r>
              <a:rPr lang="en-US" sz="1200" dirty="0">
                <a:solidFill>
                  <a:schemeClr val="bg1"/>
                </a:solidFill>
                <a:latin typeface="Times New Roman" panose="02020603050405020304" pitchFamily="18" charset="0"/>
                <a:cs typeface="Times New Roman" panose="02020603050405020304" pitchFamily="18" charset="0"/>
              </a:rPr>
              <a:t>ə</a:t>
            </a:r>
            <a:r>
              <a:rPr lang="ru-RU" sz="1200" dirty="0">
                <a:solidFill>
                  <a:schemeClr val="bg1"/>
                </a:solidFill>
                <a:latin typeface="Times New Roman" panose="02020603050405020304" pitchFamily="18" charset="0"/>
                <a:cs typeface="Times New Roman" panose="02020603050405020304" pitchFamily="18" charset="0"/>
              </a:rPr>
              <a:t>не </a:t>
            </a:r>
            <a:r>
              <a:rPr lang="ru-RU" sz="1200" dirty="0" err="1">
                <a:solidFill>
                  <a:schemeClr val="bg1"/>
                </a:solidFill>
                <a:latin typeface="Times New Roman" panose="02020603050405020304" pitchFamily="18" charset="0"/>
                <a:cs typeface="Times New Roman" panose="02020603050405020304" pitchFamily="18" charset="0"/>
              </a:rPr>
              <a:t>Халел</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Досмұхамедовтармен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келіссөздер</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жүргізуге</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келеді</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Бірақ</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бұл</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келіссөздер</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барысында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Алашорда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үкіметі</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Қазревком</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тарапынан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қойылған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ұсыныстарға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келіспегендіктен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нақты</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жауап</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қайтармаған</a:t>
            </a:r>
            <a:r>
              <a:rPr lang="ru-RU" sz="12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ru-RU" sz="1200" dirty="0" err="1">
                <a:solidFill>
                  <a:schemeClr val="bg1"/>
                </a:solidFill>
                <a:latin typeface="Times New Roman" panose="02020603050405020304" pitchFamily="18" charset="0"/>
                <a:cs typeface="Times New Roman" panose="02020603050405020304" pitchFamily="18" charset="0"/>
              </a:rPr>
              <a:t>Дегенмен</a:t>
            </a:r>
            <a:r>
              <a:rPr lang="ru-RU" sz="1200" dirty="0">
                <a:solidFill>
                  <a:schemeClr val="bg1"/>
                </a:solidFill>
                <a:latin typeface="Times New Roman" panose="02020603050405020304" pitchFamily="18" charset="0"/>
                <a:cs typeface="Times New Roman" panose="02020603050405020304" pitchFamily="18" charset="0"/>
              </a:rPr>
              <a:t> Азамат </a:t>
            </a:r>
            <a:r>
              <a:rPr lang="ru-RU" sz="1200" dirty="0" err="1">
                <a:solidFill>
                  <a:schemeClr val="bg1"/>
                </a:solidFill>
                <a:latin typeface="Times New Roman" panose="02020603050405020304" pitchFamily="18" charset="0"/>
                <a:cs typeface="Times New Roman" panose="02020603050405020304" pitchFamily="18" charset="0"/>
              </a:rPr>
              <a:t>соғысы</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кезінде</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өздерінің</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басты</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саяси</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қарсыласы</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санағанымен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Алашорда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басшылығы</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Ресейдегі</a:t>
            </a:r>
            <a:r>
              <a:rPr lang="ru-RU" sz="1200" dirty="0">
                <a:solidFill>
                  <a:schemeClr val="bg1"/>
                </a:solidFill>
                <a:latin typeface="Times New Roman" panose="02020603050405020304" pitchFamily="18" charset="0"/>
                <a:cs typeface="Times New Roman" panose="02020603050405020304" pitchFamily="18" charset="0"/>
              </a:rPr>
              <a:t> ж</a:t>
            </a:r>
            <a:r>
              <a:rPr lang="en-US" sz="1200" dirty="0">
                <a:solidFill>
                  <a:schemeClr val="bg1"/>
                </a:solidFill>
                <a:latin typeface="Times New Roman" panose="02020603050405020304" pitchFamily="18" charset="0"/>
                <a:cs typeface="Times New Roman" panose="02020603050405020304" pitchFamily="18" charset="0"/>
              </a:rPr>
              <a:t>ə</a:t>
            </a:r>
            <a:r>
              <a:rPr lang="ru-RU" sz="1200" dirty="0">
                <a:solidFill>
                  <a:schemeClr val="bg1"/>
                </a:solidFill>
                <a:latin typeface="Times New Roman" panose="02020603050405020304" pitchFamily="18" charset="0"/>
                <a:cs typeface="Times New Roman" panose="02020603050405020304" pitchFamily="18" charset="0"/>
              </a:rPr>
              <a:t>не </a:t>
            </a:r>
            <a:r>
              <a:rPr lang="ru-RU" sz="1200" dirty="0" err="1">
                <a:solidFill>
                  <a:schemeClr val="bg1"/>
                </a:solidFill>
                <a:latin typeface="Times New Roman" panose="02020603050405020304" pitchFamily="18" charset="0"/>
                <a:cs typeface="Times New Roman" panose="02020603050405020304" pitchFamily="18" charset="0"/>
              </a:rPr>
              <a:t>Қазақстандағы</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саяси</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жағдайды</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ескере</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келе</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Кеңес</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өкіметімен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ымыраға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баруға</a:t>
            </a:r>
            <a:r>
              <a:rPr lang="ru-RU" sz="1200" dirty="0">
                <a:solidFill>
                  <a:schemeClr val="bg1"/>
                </a:solidFill>
                <a:latin typeface="Times New Roman" panose="02020603050405020304" pitchFamily="18" charset="0"/>
                <a:cs typeface="Times New Roman" panose="02020603050405020304" pitchFamily="18" charset="0"/>
              </a:rPr>
              <a:t> м</a:t>
            </a:r>
            <a:r>
              <a:rPr lang="en-US" sz="1200" dirty="0">
                <a:solidFill>
                  <a:schemeClr val="bg1"/>
                </a:solidFill>
                <a:latin typeface="Times New Roman" panose="02020603050405020304" pitchFamily="18" charset="0"/>
                <a:cs typeface="Times New Roman" panose="02020603050405020304" pitchFamily="18" charset="0"/>
              </a:rPr>
              <a:t>ə</a:t>
            </a:r>
            <a:r>
              <a:rPr lang="ru-RU" sz="1200" dirty="0" err="1">
                <a:solidFill>
                  <a:schemeClr val="bg1"/>
                </a:solidFill>
                <a:latin typeface="Times New Roman" panose="02020603050405020304" pitchFamily="18" charset="0"/>
                <a:cs typeface="Times New Roman" panose="02020603050405020304" pitchFamily="18" charset="0"/>
              </a:rPr>
              <a:t>жбүр</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болды</a:t>
            </a:r>
            <a:r>
              <a:rPr lang="ru-RU" sz="1200" dirty="0">
                <a:solidFill>
                  <a:schemeClr val="bg1"/>
                </a:solidFill>
                <a:latin typeface="Times New Roman" panose="02020603050405020304" pitchFamily="18" charset="0"/>
                <a:cs typeface="Times New Roman" panose="02020603050405020304" pitchFamily="18" charset="0"/>
              </a:rPr>
              <a:t>.</a:t>
            </a:r>
          </a:p>
          <a:p>
            <a:pPr>
              <a:lnSpc>
                <a:spcPct val="90000"/>
              </a:lnSpc>
            </a:pPr>
            <a:r>
              <a:rPr lang="ru-RU" sz="1200" dirty="0">
                <a:solidFill>
                  <a:schemeClr val="bg1"/>
                </a:solidFill>
                <a:latin typeface="Times New Roman" panose="02020603050405020304" pitchFamily="18" charset="0"/>
                <a:cs typeface="Times New Roman" panose="02020603050405020304" pitchFamily="18" charset="0"/>
              </a:rPr>
              <a:t>Алаш </a:t>
            </a:r>
            <a:r>
              <a:rPr lang="ru-RU" sz="1200" dirty="0" err="1">
                <a:solidFill>
                  <a:schemeClr val="bg1"/>
                </a:solidFill>
                <a:latin typeface="Times New Roman" panose="02020603050405020304" pitchFamily="18" charset="0"/>
                <a:cs typeface="Times New Roman" panose="02020603050405020304" pitchFamily="18" charset="0"/>
              </a:rPr>
              <a:t>автономиясы</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басшылары</a:t>
            </a:r>
            <a:r>
              <a:rPr lang="ru-RU" sz="1200"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ə</a:t>
            </a:r>
            <a:r>
              <a:rPr lang="ru-RU" sz="1200" dirty="0" err="1">
                <a:solidFill>
                  <a:schemeClr val="bg1"/>
                </a:solidFill>
                <a:latin typeface="Times New Roman" panose="02020603050405020304" pitchFamily="18" charset="0"/>
                <a:cs typeface="Times New Roman" panose="02020603050405020304" pitchFamily="18" charset="0"/>
              </a:rPr>
              <a:t>рқашан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екі</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лагерге</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бөлініп</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соғысып</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жатқан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Ресейдің</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азамат</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соғысына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қазақ</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азаматтарын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қосып</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құрбан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етуден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барынша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сақтанып</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ұлт</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мүддесін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қорғап</a:t>
            </a:r>
            <a:r>
              <a:rPr lang="ru-RU" sz="1200"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ə</a:t>
            </a:r>
            <a:r>
              <a:rPr lang="ru-RU" sz="1200" dirty="0" err="1">
                <a:solidFill>
                  <a:schemeClr val="bg1"/>
                </a:solidFill>
                <a:latin typeface="Times New Roman" panose="02020603050405020304" pitchFamily="18" charset="0"/>
                <a:cs typeface="Times New Roman" panose="02020603050405020304" pitchFamily="18" charset="0"/>
              </a:rPr>
              <a:t>рекет</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жасады</a:t>
            </a:r>
            <a:r>
              <a:rPr lang="ru-RU" sz="12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ru-RU" sz="1200" dirty="0">
                <a:solidFill>
                  <a:schemeClr val="bg1"/>
                </a:solidFill>
                <a:latin typeface="Times New Roman" panose="02020603050405020304" pitchFamily="18" charset="0"/>
                <a:cs typeface="Times New Roman" panose="02020603050405020304" pitchFamily="18" charset="0"/>
              </a:rPr>
              <a:t>М</a:t>
            </a:r>
            <a:r>
              <a:rPr lang="en-US" sz="1200" dirty="0">
                <a:solidFill>
                  <a:schemeClr val="bg1"/>
                </a:solidFill>
                <a:latin typeface="Times New Roman" panose="02020603050405020304" pitchFamily="18" charset="0"/>
                <a:cs typeface="Times New Roman" panose="02020603050405020304" pitchFamily="18" charset="0"/>
              </a:rPr>
              <a:t>ə</a:t>
            </a:r>
            <a:r>
              <a:rPr lang="ru-RU" sz="1200" dirty="0">
                <a:solidFill>
                  <a:schemeClr val="bg1"/>
                </a:solidFill>
                <a:latin typeface="Times New Roman" panose="02020603050405020304" pitchFamily="18" charset="0"/>
                <a:cs typeface="Times New Roman" panose="02020603050405020304" pitchFamily="18" charset="0"/>
              </a:rPr>
              <a:t>селен, 1918 </a:t>
            </a:r>
            <a:r>
              <a:rPr lang="ru-RU" sz="1200" dirty="0" err="1">
                <a:solidFill>
                  <a:schemeClr val="bg1"/>
                </a:solidFill>
                <a:latin typeface="Times New Roman" panose="02020603050405020304" pitchFamily="18" charset="0"/>
                <a:cs typeface="Times New Roman" panose="02020603050405020304" pitchFamily="18" charset="0"/>
              </a:rPr>
              <a:t>жылы</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қарашада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Қызыл</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Армиямен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соғыстарда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жеңіліске</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ұшыраған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ақгвардияшыл</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күштердің</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қатарындағы</a:t>
            </a:r>
            <a:r>
              <a:rPr lang="ru-RU" sz="1200" dirty="0">
                <a:solidFill>
                  <a:schemeClr val="bg1"/>
                </a:solidFill>
                <a:latin typeface="Times New Roman" panose="02020603050405020304" pitchFamily="18" charset="0"/>
                <a:cs typeface="Times New Roman" panose="02020603050405020304" pitchFamily="18" charset="0"/>
              </a:rPr>
              <a:t> Орал </a:t>
            </a:r>
            <a:r>
              <a:rPr lang="ru-RU" sz="1200" dirty="0" err="1">
                <a:solidFill>
                  <a:schemeClr val="bg1"/>
                </a:solidFill>
                <a:latin typeface="Times New Roman" panose="02020603050405020304" pitchFamily="18" charset="0"/>
                <a:cs typeface="Times New Roman" panose="02020603050405020304" pitchFamily="18" charset="0"/>
              </a:rPr>
              <a:t>казактары</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Алашордадан</a:t>
            </a:r>
            <a:r>
              <a:rPr lang="ru-RU" sz="1200"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ə</a:t>
            </a:r>
            <a:r>
              <a:rPr lang="ru-RU" sz="1200" dirty="0" err="1">
                <a:solidFill>
                  <a:schemeClr val="bg1"/>
                </a:solidFill>
                <a:latin typeface="Times New Roman" panose="02020603050405020304" pitchFamily="18" charset="0"/>
                <a:cs typeface="Times New Roman" panose="02020603050405020304" pitchFamily="18" charset="0"/>
              </a:rPr>
              <a:t>скерге</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қазақ</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жігіттерін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беруді</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талап</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еткенде</a:t>
            </a:r>
            <a:r>
              <a:rPr lang="ru-RU" sz="1200" dirty="0">
                <a:solidFill>
                  <a:schemeClr val="bg1"/>
                </a:solidFill>
                <a:latin typeface="Times New Roman" panose="02020603050405020304" pitchFamily="18" charset="0"/>
                <a:cs typeface="Times New Roman" panose="02020603050405020304" pitchFamily="18" charset="0"/>
              </a:rPr>
              <a:t>, Алаш </a:t>
            </a:r>
            <a:r>
              <a:rPr lang="ru-RU" sz="1200" dirty="0" err="1">
                <a:solidFill>
                  <a:schemeClr val="bg1"/>
                </a:solidFill>
                <a:latin typeface="Times New Roman" panose="02020603050405020304" pitchFamily="18" charset="0"/>
                <a:cs typeface="Times New Roman" panose="02020603050405020304" pitchFamily="18" charset="0"/>
              </a:rPr>
              <a:t>жігіттері</a:t>
            </a:r>
            <a:r>
              <a:rPr lang="ru-RU" sz="1200" dirty="0">
                <a:solidFill>
                  <a:schemeClr val="bg1"/>
                </a:solidFill>
                <a:latin typeface="Times New Roman" panose="02020603050405020304" pitchFamily="18" charset="0"/>
                <a:cs typeface="Times New Roman" panose="02020603050405020304" pitchFamily="18" charset="0"/>
              </a:rPr>
              <a:t> тек </a:t>
            </a:r>
            <a:r>
              <a:rPr lang="ru-RU" sz="1200" dirty="0" err="1">
                <a:solidFill>
                  <a:schemeClr val="bg1"/>
                </a:solidFill>
                <a:latin typeface="Times New Roman" panose="02020603050405020304" pitchFamily="18" charset="0"/>
                <a:cs typeface="Times New Roman" panose="02020603050405020304" pitchFamily="18" charset="0"/>
              </a:rPr>
              <a:t>өз</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жерін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қорғауға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ғана</a:t>
            </a:r>
            <a:r>
              <a:rPr lang="ru-RU" sz="1200" dirty="0">
                <a:solidFill>
                  <a:schemeClr val="bg1"/>
                </a:solidFill>
                <a:latin typeface="Times New Roman" panose="02020603050405020304" pitchFamily="18" charset="0"/>
                <a:cs typeface="Times New Roman" panose="02020603050405020304" pitchFamily="18" charset="0"/>
              </a:rPr>
              <a:t> ант </a:t>
            </a:r>
            <a:r>
              <a:rPr lang="ru-RU" sz="1200" dirty="0" err="1">
                <a:solidFill>
                  <a:schemeClr val="bg1"/>
                </a:solidFill>
                <a:latin typeface="Times New Roman" panose="02020603050405020304" pitchFamily="18" charset="0"/>
                <a:cs typeface="Times New Roman" panose="02020603050405020304" pitchFamily="18" charset="0"/>
              </a:rPr>
              <a:t>бергендігін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алға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тартып</a:t>
            </a:r>
            <a:r>
              <a:rPr lang="ru-RU" sz="1200" dirty="0">
                <a:solidFill>
                  <a:schemeClr val="bg1"/>
                </a:solidFill>
                <a:latin typeface="Times New Roman" panose="02020603050405020304" pitchFamily="18" charset="0"/>
                <a:cs typeface="Times New Roman" panose="02020603050405020304" pitchFamily="18" charset="0"/>
              </a:rPr>
              <a:t> Алаш </a:t>
            </a:r>
            <a:r>
              <a:rPr lang="ru-RU" sz="1200" dirty="0" err="1">
                <a:solidFill>
                  <a:schemeClr val="bg1"/>
                </a:solidFill>
                <a:latin typeface="Times New Roman" panose="02020603050405020304" pitchFamily="18" charset="0"/>
                <a:cs typeface="Times New Roman" panose="02020603050405020304" pitchFamily="18" charset="0"/>
              </a:rPr>
              <a:t>басшылары</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одан</a:t>
            </a:r>
            <a:r>
              <a:rPr lang="ru-RU" sz="1200" dirty="0">
                <a:solidFill>
                  <a:schemeClr val="bg1"/>
                </a:solidFill>
                <a:latin typeface="Times New Roman" panose="02020603050405020304" pitchFamily="18" charset="0"/>
                <a:cs typeface="Times New Roman" panose="02020603050405020304" pitchFamily="18" charset="0"/>
              </a:rPr>
              <a:t> бас </a:t>
            </a:r>
            <a:r>
              <a:rPr lang="ru-RU" sz="1200" dirty="0" err="1">
                <a:solidFill>
                  <a:schemeClr val="bg1"/>
                </a:solidFill>
                <a:latin typeface="Times New Roman" panose="02020603050405020304" pitchFamily="18" charset="0"/>
                <a:cs typeface="Times New Roman" panose="02020603050405020304" pitchFamily="18" charset="0"/>
              </a:rPr>
              <a:t>тартады</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Алашорда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басшылары</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сыртқы</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күштермен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қатынастарында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қазақ</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өлкесін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автономиялы</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басқаруға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күш</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қол</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данбай</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қан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төгіссіз</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конституциялық</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жолмен</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саяси</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күрес</a:t>
            </a:r>
            <a:r>
              <a:rPr lang="ru-RU" sz="1200"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ə</a:t>
            </a:r>
            <a:r>
              <a:rPr lang="ru-RU" sz="1200" dirty="0" err="1">
                <a:solidFill>
                  <a:schemeClr val="bg1"/>
                </a:solidFill>
                <a:latin typeface="Times New Roman" panose="02020603050405020304" pitchFamily="18" charset="0"/>
                <a:cs typeface="Times New Roman" panose="02020603050405020304" pitchFamily="18" charset="0"/>
              </a:rPr>
              <a:t>дісі</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арқылы</a:t>
            </a:r>
            <a:r>
              <a:rPr lang="ru-RU" sz="1200" dirty="0">
                <a:solidFill>
                  <a:schemeClr val="bg1"/>
                </a:solidFill>
                <a:latin typeface="Times New Roman" panose="02020603050405020304" pitchFamily="18" charset="0"/>
                <a:cs typeface="Times New Roman" panose="02020603050405020304" pitchFamily="18" charset="0"/>
              </a:rPr>
              <a:t> же ту </a:t>
            </a:r>
            <a:r>
              <a:rPr lang="ru-RU" sz="1200" dirty="0" err="1">
                <a:solidFill>
                  <a:schemeClr val="bg1"/>
                </a:solidFill>
                <a:latin typeface="Times New Roman" panose="02020603050405020304" pitchFamily="18" charset="0"/>
                <a:cs typeface="Times New Roman" panose="02020603050405020304" pitchFamily="18" charset="0"/>
              </a:rPr>
              <a:t>ді</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мақсат</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етті</a:t>
            </a:r>
            <a:r>
              <a:rPr lang="ru-RU" sz="1200" dirty="0">
                <a:solidFill>
                  <a:schemeClr val="bg1"/>
                </a:solidFill>
                <a:latin typeface="Times New Roman" panose="02020603050405020304" pitchFamily="18" charset="0"/>
                <a:cs typeface="Times New Roman" panose="02020603050405020304" pitchFamily="18" charset="0"/>
              </a:rPr>
              <a:t>.</a:t>
            </a:r>
            <a:endParaRPr lang="ru-KZ" sz="1200" dirty="0">
              <a:solidFill>
                <a:schemeClr val="bg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B4A78C8-C0E0-45DA-BC2C-2C8D4153B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Tree>
    <p:extLst>
      <p:ext uri="{BB962C8B-B14F-4D97-AF65-F5344CB8AC3E}">
        <p14:creationId xmlns:p14="http://schemas.microsoft.com/office/powerpoint/2010/main" val="2128852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txBody>
            <a:bodyPr/>
            <a:lstStyle/>
            <a:p>
              <a:endParaRPr lang="ru-KZ"/>
            </a:p>
          </p:txBody>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Объект 2">
            <a:extLst>
              <a:ext uri="{FF2B5EF4-FFF2-40B4-BE49-F238E27FC236}">
                <a16:creationId xmlns:a16="http://schemas.microsoft.com/office/drawing/2014/main" id="{CE636712-B79E-0B78-2FAD-91EE136C53A2}"/>
              </a:ext>
            </a:extLst>
          </p:cNvPr>
          <p:cNvSpPr>
            <a:spLocks noGrp="1"/>
          </p:cNvSpPr>
          <p:nvPr>
            <p:ph idx="1"/>
          </p:nvPr>
        </p:nvSpPr>
        <p:spPr>
          <a:xfrm>
            <a:off x="1295401" y="2556932"/>
            <a:ext cx="9601196" cy="3318936"/>
          </a:xfrm>
        </p:spPr>
        <p:txBody>
          <a:bodyPr>
            <a:normAutofit/>
          </a:bodyPr>
          <a:lstStyle/>
          <a:p>
            <a:pPr>
              <a:lnSpc>
                <a:spcPct val="90000"/>
              </a:lnSpc>
            </a:pPr>
            <a:r>
              <a:rPr lang="ru-RU" sz="1700" err="1">
                <a:latin typeface="Times New Roman" panose="02020603050405020304" pitchFamily="18" charset="0"/>
                <a:cs typeface="Times New Roman" panose="02020603050405020304" pitchFamily="18" charset="0"/>
              </a:rPr>
              <a:t>Сонымен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қатар</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большевиктік</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күштермен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ақгвардияшылармен</a:t>
            </a:r>
            <a:r>
              <a:rPr lang="ru-RU" sz="1700">
                <a:latin typeface="Times New Roman" panose="02020603050405020304" pitchFamily="18" charset="0"/>
                <a:cs typeface="Times New Roman" panose="02020603050405020304" pitchFamily="18" charset="0"/>
              </a:rPr>
              <a:t> ж</a:t>
            </a:r>
            <a:r>
              <a:rPr lang="en-US" sz="1700">
                <a:latin typeface="Times New Roman" panose="02020603050405020304" pitchFamily="18" charset="0"/>
                <a:cs typeface="Times New Roman" panose="02020603050405020304" pitchFamily="18" charset="0"/>
              </a:rPr>
              <a:t>ə</a:t>
            </a:r>
            <a:r>
              <a:rPr lang="ru-RU" sz="1700">
                <a:latin typeface="Times New Roman" panose="02020603050405020304" pitchFamily="18" charset="0"/>
                <a:cs typeface="Times New Roman" panose="02020603050405020304" pitchFamily="18" charset="0"/>
              </a:rPr>
              <a:t>не </a:t>
            </a:r>
            <a:r>
              <a:rPr lang="ru-RU" sz="1700" err="1">
                <a:latin typeface="Times New Roman" panose="02020603050405020304" pitchFamily="18" charset="0"/>
                <a:cs typeface="Times New Roman" panose="02020603050405020304" pitchFamily="18" charset="0"/>
              </a:rPr>
              <a:t>Ресейдің</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Қазақ</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елімен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шекаралас</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аймақтарындағы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сол</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кездерде</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құрылып</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шамалы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уақыт</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өмір</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сүрген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үкіметтермен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уақытша</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ымыраға</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келгенде</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ұлттың</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мүддесін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қорғай</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отырып</a:t>
            </a:r>
            <a:r>
              <a:rPr lang="ru-RU" sz="1700">
                <a:latin typeface="Times New Roman" panose="02020603050405020304" pitchFamily="18" charset="0"/>
                <a:cs typeface="Times New Roman" panose="02020603050405020304" pitchFamily="18" charset="0"/>
              </a:rPr>
              <a:t>, т</a:t>
            </a:r>
            <a:r>
              <a:rPr lang="en-US" sz="1700">
                <a:latin typeface="Times New Roman" panose="02020603050405020304" pitchFamily="18" charset="0"/>
                <a:cs typeface="Times New Roman" panose="02020603050405020304" pitchFamily="18" charset="0"/>
              </a:rPr>
              <a:t>ə</a:t>
            </a:r>
            <a:r>
              <a:rPr lang="ru-RU" sz="1700" err="1">
                <a:latin typeface="Times New Roman" panose="02020603050405020304" pitchFamily="18" charset="0"/>
                <a:cs typeface="Times New Roman" panose="02020603050405020304" pitchFamily="18" charset="0"/>
              </a:rPr>
              <a:t>уелсіз</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саясат</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жүргізуге</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ұмтылды</a:t>
            </a:r>
            <a:r>
              <a:rPr lang="ru-RU" sz="1700">
                <a:latin typeface="Times New Roman" panose="02020603050405020304" pitchFamily="18" charset="0"/>
                <a:cs typeface="Times New Roman" panose="02020603050405020304" pitchFamily="18" charset="0"/>
              </a:rPr>
              <a:t>.</a:t>
            </a:r>
          </a:p>
          <a:p>
            <a:pPr>
              <a:lnSpc>
                <a:spcPct val="90000"/>
              </a:lnSpc>
            </a:pPr>
            <a:r>
              <a:rPr lang="ru-RU" sz="1700">
                <a:latin typeface="Times New Roman" panose="02020603050405020304" pitchFamily="18" charset="0"/>
                <a:cs typeface="Times New Roman" panose="02020603050405020304" pitchFamily="18" charset="0"/>
              </a:rPr>
              <a:t>Алаш </a:t>
            </a:r>
            <a:r>
              <a:rPr lang="ru-RU" sz="1700" err="1">
                <a:latin typeface="Times New Roman" panose="02020603050405020304" pitchFamily="18" charset="0"/>
                <a:cs typeface="Times New Roman" panose="02020603050405020304" pitchFamily="18" charset="0"/>
              </a:rPr>
              <a:t>көсемдері</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Ресейдегі</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алапат</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азамат</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соғысы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жағдайында</a:t>
            </a:r>
            <a:r>
              <a:rPr lang="ru-RU" sz="1700">
                <a:latin typeface="Times New Roman" panose="02020603050405020304" pitchFamily="18" charset="0"/>
                <a:cs typeface="Times New Roman" panose="02020603050405020304" pitchFamily="18" charset="0"/>
              </a:rPr>
              <a:t> сан </a:t>
            </a:r>
            <a:r>
              <a:rPr lang="ru-RU" sz="1700" err="1">
                <a:latin typeface="Times New Roman" panose="02020603050405020304" pitchFamily="18" charset="0"/>
                <a:cs typeface="Times New Roman" panose="02020603050405020304" pitchFamily="18" charset="0"/>
              </a:rPr>
              <a:t>түрлі</a:t>
            </a:r>
            <a:r>
              <a:rPr lang="ru-RU" sz="1700">
                <a:latin typeface="Times New Roman" panose="02020603050405020304" pitchFamily="18" charset="0"/>
                <a:cs typeface="Times New Roman" panose="02020603050405020304" pitchFamily="18" charset="0"/>
              </a:rPr>
              <a:t> </a:t>
            </a:r>
            <a:r>
              <a:rPr lang="en-US" sz="1700">
                <a:latin typeface="Times New Roman" panose="02020603050405020304" pitchFamily="18" charset="0"/>
                <a:cs typeface="Times New Roman" panose="02020603050405020304" pitchFamily="18" charset="0"/>
              </a:rPr>
              <a:t>ə</a:t>
            </a:r>
            <a:r>
              <a:rPr lang="ru-RU" sz="1700" err="1">
                <a:latin typeface="Times New Roman" panose="02020603050405020304" pitchFamily="18" charset="0"/>
                <a:cs typeface="Times New Roman" panose="02020603050405020304" pitchFamily="18" charset="0"/>
              </a:rPr>
              <a:t>діс</a:t>
            </a:r>
            <a:r>
              <a:rPr lang="ru-RU" sz="1700">
                <a:latin typeface="Times New Roman" panose="02020603050405020304" pitchFamily="18" charset="0"/>
                <a:cs typeface="Times New Roman" panose="02020603050405020304" pitchFamily="18" charset="0"/>
              </a:rPr>
              <a:t> т</a:t>
            </a:r>
            <a:r>
              <a:rPr lang="en-US" sz="1700">
                <a:latin typeface="Times New Roman" panose="02020603050405020304" pitchFamily="18" charset="0"/>
                <a:cs typeface="Times New Roman" panose="02020603050405020304" pitchFamily="18" charset="0"/>
              </a:rPr>
              <a:t>ə</a:t>
            </a:r>
            <a:r>
              <a:rPr lang="ru-RU" sz="1700" err="1">
                <a:latin typeface="Times New Roman" panose="02020603050405020304" pitchFamily="18" charset="0"/>
                <a:cs typeface="Times New Roman" panose="02020603050405020304" pitchFamily="18" charset="0"/>
              </a:rPr>
              <a:t>сілдер</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қолданып</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кейінгі</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толқын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қайраткерлерге</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мемлекет</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басқару</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ісінде</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соның</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ішінде</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сыртқы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қатынастар</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саласында</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ұлт</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кадрларына</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ұлт</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мүддесін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қорғаудың</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үлгі</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өнегесін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алғашқы</a:t>
            </a:r>
            <a:r>
              <a:rPr lang="ru-RU" sz="1700">
                <a:latin typeface="Times New Roman" panose="02020603050405020304" pitchFamily="18" charset="0"/>
                <a:cs typeface="Times New Roman" panose="02020603050405020304" pitchFamily="18" charset="0"/>
              </a:rPr>
              <a:t> т</a:t>
            </a:r>
            <a:r>
              <a:rPr lang="en-US" sz="1700">
                <a:latin typeface="Times New Roman" panose="02020603050405020304" pitchFamily="18" charset="0"/>
                <a:cs typeface="Times New Roman" panose="02020603050405020304" pitchFamily="18" charset="0"/>
              </a:rPr>
              <a:t>ə</a:t>
            </a:r>
            <a:r>
              <a:rPr lang="ru-RU" sz="1700" err="1">
                <a:latin typeface="Times New Roman" panose="02020603050405020304" pitchFamily="18" charset="0"/>
                <a:cs typeface="Times New Roman" panose="02020603050405020304" pitchFamily="18" charset="0"/>
              </a:rPr>
              <a:t>жірибесін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көрсетіп</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кетті</a:t>
            </a:r>
            <a:r>
              <a:rPr lang="ru-RU" sz="1700">
                <a:latin typeface="Times New Roman" panose="02020603050405020304" pitchFamily="18" charset="0"/>
                <a:cs typeface="Times New Roman" panose="02020603050405020304" pitchFamily="18" charset="0"/>
              </a:rPr>
              <a:t>.</a:t>
            </a:r>
          </a:p>
          <a:p>
            <a:pPr>
              <a:lnSpc>
                <a:spcPct val="90000"/>
              </a:lnSpc>
            </a:pPr>
            <a:r>
              <a:rPr lang="ru-RU" sz="1700">
                <a:latin typeface="Times New Roman" panose="02020603050405020304" pitchFamily="18" charset="0"/>
                <a:cs typeface="Times New Roman" panose="02020603050405020304" pitchFamily="18" charset="0"/>
              </a:rPr>
              <a:t>Сол </a:t>
            </a:r>
            <a:r>
              <a:rPr lang="ru-RU" sz="1700" err="1">
                <a:latin typeface="Times New Roman" panose="02020603050405020304" pitchFamily="18" charset="0"/>
                <a:cs typeface="Times New Roman" panose="02020603050405020304" pitchFamily="18" charset="0"/>
              </a:rPr>
              <a:t>заманға</a:t>
            </a:r>
            <a:r>
              <a:rPr lang="ru-RU" sz="1700">
                <a:latin typeface="Times New Roman" panose="02020603050405020304" pitchFamily="18" charset="0"/>
                <a:cs typeface="Times New Roman" panose="02020603050405020304" pitchFamily="18" charset="0"/>
              </a:rPr>
              <a:t> сай </a:t>
            </a:r>
            <a:r>
              <a:rPr lang="ru-RU" sz="1700" err="1">
                <a:latin typeface="Times New Roman" panose="02020603050405020304" pitchFamily="18" charset="0"/>
                <a:cs typeface="Times New Roman" panose="02020603050405020304" pitchFamily="18" charset="0"/>
              </a:rPr>
              <a:t>толыққанды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мемлекеттік</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басқару</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жүйесі</a:t>
            </a:r>
            <a:r>
              <a:rPr lang="ru-RU" sz="1700">
                <a:latin typeface="Times New Roman" panose="02020603050405020304" pitchFamily="18" charset="0"/>
                <a:cs typeface="Times New Roman" panose="02020603050405020304" pitchFamily="18" charset="0"/>
              </a:rPr>
              <a:t> бар </a:t>
            </a:r>
            <a:r>
              <a:rPr lang="ru-RU" sz="1700" err="1">
                <a:latin typeface="Times New Roman" panose="02020603050405020304" pitchFamily="18" charset="0"/>
                <a:cs typeface="Times New Roman" panose="02020603050405020304" pitchFamily="18" charset="0"/>
              </a:rPr>
              <a:t>Алашорда</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үкіметінің</a:t>
            </a:r>
            <a:r>
              <a:rPr lang="ru-RU" sz="1700">
                <a:latin typeface="Times New Roman" panose="02020603050405020304" pitchFamily="18" charset="0"/>
                <a:cs typeface="Times New Roman" panose="02020603050405020304" pitchFamily="18" charset="0"/>
              </a:rPr>
              <a:t> 1917–1919 </a:t>
            </a:r>
            <a:r>
              <a:rPr lang="ru-RU" sz="1700" err="1">
                <a:latin typeface="Times New Roman" panose="02020603050405020304" pitchFamily="18" charset="0"/>
                <a:cs typeface="Times New Roman" panose="02020603050405020304" pitchFamily="18" charset="0"/>
              </a:rPr>
              <a:t>жылдарда</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бұрынғы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Ресей</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империясы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аумағында</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қысқа</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мерзімді</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өмір</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сүрген</a:t>
            </a:r>
            <a:r>
              <a:rPr lang="ru-RU" sz="1700">
                <a:latin typeface="Times New Roman" panose="02020603050405020304" pitchFamily="18" charset="0"/>
                <a:cs typeface="Times New Roman" panose="02020603050405020304" pitchFamily="18" charset="0"/>
              </a:rPr>
              <a:t> 5–6 </a:t>
            </a:r>
            <a:r>
              <a:rPr lang="ru-RU" sz="1700" err="1">
                <a:latin typeface="Times New Roman" panose="02020603050405020304" pitchFamily="18" charset="0"/>
                <a:cs typeface="Times New Roman" panose="02020603050405020304" pitchFamily="18" charset="0"/>
              </a:rPr>
              <a:t>үкіметтермен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келіссөздер</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жүргізуі</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соларға</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қатысты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қаулы-қарарлар</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қабылдауы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бұл</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қазақ</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үкіметі</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мүшелерінің</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саяси</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сауатты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болғандығын</a:t>
            </a:r>
            <a:r>
              <a:rPr lang="ru-RU" sz="1700">
                <a:latin typeface="Times New Roman" panose="02020603050405020304" pitchFamily="18" charset="0"/>
                <a:cs typeface="Times New Roman" panose="02020603050405020304" pitchFamily="18" charset="0"/>
              </a:rPr>
              <a:t> ж</a:t>
            </a:r>
            <a:r>
              <a:rPr lang="en-US" sz="1700">
                <a:latin typeface="Times New Roman" panose="02020603050405020304" pitchFamily="18" charset="0"/>
                <a:cs typeface="Times New Roman" panose="02020603050405020304" pitchFamily="18" charset="0"/>
              </a:rPr>
              <a:t>ə</a:t>
            </a:r>
            <a:r>
              <a:rPr lang="ru-RU" sz="1700">
                <a:latin typeface="Times New Roman" panose="02020603050405020304" pitchFamily="18" charset="0"/>
                <a:cs typeface="Times New Roman" panose="02020603050405020304" pitchFamily="18" charset="0"/>
              </a:rPr>
              <a:t>не </a:t>
            </a:r>
            <a:r>
              <a:rPr lang="ru-RU" sz="1700" err="1">
                <a:latin typeface="Times New Roman" panose="02020603050405020304" pitchFamily="18" charset="0"/>
                <a:cs typeface="Times New Roman" panose="02020603050405020304" pitchFamily="18" charset="0"/>
              </a:rPr>
              <a:t>бұл</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үкіметтің</a:t>
            </a:r>
            <a:r>
              <a:rPr lang="ru-RU" sz="1700">
                <a:latin typeface="Times New Roman" panose="02020603050405020304" pitchFamily="18" charset="0"/>
                <a:cs typeface="Times New Roman" panose="02020603050405020304" pitchFamily="18" charset="0"/>
              </a:rPr>
              <a:t> сырт </a:t>
            </a:r>
            <a:r>
              <a:rPr lang="ru-RU" sz="1700" err="1">
                <a:latin typeface="Times New Roman" panose="02020603050405020304" pitchFamily="18" charset="0"/>
                <a:cs typeface="Times New Roman" panose="02020603050405020304" pitchFamily="18" charset="0"/>
              </a:rPr>
              <a:t>қы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байланыстар</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қалыптастыруға</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қабілетті</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екендігін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айғақтайды</a:t>
            </a:r>
            <a:r>
              <a:rPr lang="ru-RU" sz="1700">
                <a:latin typeface="Times New Roman" panose="02020603050405020304" pitchFamily="18" charset="0"/>
                <a:cs typeface="Times New Roman" panose="02020603050405020304" pitchFamily="18" charset="0"/>
              </a:rPr>
              <a:t>.</a:t>
            </a:r>
            <a:endParaRPr lang="ru-KZ" sz="17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21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5F65591D-8835-94FF-FE46-0AFB03A2C173}"/>
              </a:ext>
            </a:extLst>
          </p:cNvPr>
          <p:cNvPicPr>
            <a:picLocks noGrp="1" noChangeAspect="1"/>
          </p:cNvPicPr>
          <p:nvPr>
            <p:ph idx="1"/>
          </p:nvPr>
        </p:nvPicPr>
        <p:blipFill>
          <a:blip r:embed="rId2"/>
          <a:stretch>
            <a:fillRect/>
          </a:stretch>
        </p:blipFill>
        <p:spPr>
          <a:xfrm>
            <a:off x="1399592" y="905320"/>
            <a:ext cx="8845420" cy="4637064"/>
          </a:xfrm>
          <a:prstGeom prst="rect">
            <a:avLst/>
          </a:prstGeom>
        </p:spPr>
      </p:pic>
    </p:spTree>
    <p:extLst>
      <p:ext uri="{BB962C8B-B14F-4D97-AF65-F5344CB8AC3E}">
        <p14:creationId xmlns:p14="http://schemas.microsoft.com/office/powerpoint/2010/main" val="1792335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pic>
          <p:nvPicPr>
            <p:cNvPr id="12" name="Picture 11">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graphicFrame>
        <p:nvGraphicFramePr>
          <p:cNvPr id="5" name="Объект 2">
            <a:extLst>
              <a:ext uri="{FF2B5EF4-FFF2-40B4-BE49-F238E27FC236}">
                <a16:creationId xmlns:a16="http://schemas.microsoft.com/office/drawing/2014/main" id="{93AC794D-77AB-F35B-2C1E-473BFE12D1CD}"/>
              </a:ext>
            </a:extLst>
          </p:cNvPr>
          <p:cNvGraphicFramePr>
            <a:graphicFrameLocks noGrp="1"/>
          </p:cNvGraphicFramePr>
          <p:nvPr>
            <p:ph idx="1"/>
            <p:extLst>
              <p:ext uri="{D42A27DB-BD31-4B8C-83A1-F6EECF244321}">
                <p14:modId xmlns:p14="http://schemas.microsoft.com/office/powerpoint/2010/main" val="2847902634"/>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68163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pic>
          <p:nvPicPr>
            <p:cNvPr id="12" name="Picture 11">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graphicFrame>
        <p:nvGraphicFramePr>
          <p:cNvPr id="5" name="Объект 2">
            <a:extLst>
              <a:ext uri="{FF2B5EF4-FFF2-40B4-BE49-F238E27FC236}">
                <a16:creationId xmlns:a16="http://schemas.microsoft.com/office/drawing/2014/main" id="{26D7F76D-A868-8B04-4D3C-9EDFB2916A9B}"/>
              </a:ext>
            </a:extLst>
          </p:cNvPr>
          <p:cNvGraphicFramePr>
            <a:graphicFrameLocks noGrp="1"/>
          </p:cNvGraphicFramePr>
          <p:nvPr>
            <p:ph idx="1"/>
            <p:extLst>
              <p:ext uri="{D42A27DB-BD31-4B8C-83A1-F6EECF244321}">
                <p14:modId xmlns:p14="http://schemas.microsoft.com/office/powerpoint/2010/main" val="2841430464"/>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5913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6E5E839-040E-4D3E-B50A-8D803DFE4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F3F4B4-A2E6-47B5-92FB-37BEEAFA4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124D17-3A82-47D5-80C1-F990ABB1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4082" y="469900"/>
            <a:ext cx="658298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7E65D25C-89A2-F61B-457C-2C03C1FC276B}"/>
              </a:ext>
            </a:extLst>
          </p:cNvPr>
          <p:cNvSpPr>
            <a:spLocks noGrp="1"/>
          </p:cNvSpPr>
          <p:nvPr>
            <p:ph idx="1"/>
          </p:nvPr>
        </p:nvSpPr>
        <p:spPr>
          <a:xfrm>
            <a:off x="5617804" y="954756"/>
            <a:ext cx="5613283" cy="4853888"/>
          </a:xfrm>
        </p:spPr>
        <p:txBody>
          <a:bodyPr anchor="ctr">
            <a:normAutofit/>
          </a:bodyPr>
          <a:lstStyle/>
          <a:p>
            <a:pPr>
              <a:lnSpc>
                <a:spcPct val="90000"/>
              </a:lnSpc>
            </a:pPr>
            <a:r>
              <a:rPr lang="ru-RU" sz="1500">
                <a:solidFill>
                  <a:schemeClr val="bg1"/>
                </a:solidFill>
                <a:latin typeface="Times New Roman" panose="02020603050405020304" pitchFamily="18" charset="0"/>
                <a:cs typeface="Times New Roman" panose="02020603050405020304" pitchFamily="18" charset="0"/>
              </a:rPr>
              <a:t>Алғаш болып баяндаманы Ә. Бөкейханов жасады. Осы баяндама бойынша қаулы қабылданып, қазақ автономиясы, милиция және Ұлт кеңесін құру мәселерін қарауға жеті адамдық комиссия құрылған. Комиссия атынан Халел Ғаббасов автономия, милиция және Ұлт кеңесі туралы баяндама жасайды. Баяндама негізінде:</a:t>
            </a:r>
          </a:p>
          <a:p>
            <a:pPr>
              <a:lnSpc>
                <a:spcPct val="90000"/>
              </a:lnSpc>
            </a:pPr>
            <a:r>
              <a:rPr lang="ru-RU" sz="1500">
                <a:solidFill>
                  <a:schemeClr val="bg1"/>
                </a:solidFill>
                <a:latin typeface="Times New Roman" panose="02020603050405020304" pitchFamily="18" charset="0"/>
                <a:cs typeface="Times New Roman" panose="02020603050405020304" pitchFamily="18" charset="0"/>
              </a:rPr>
              <a:t>1. Бөкей ордасы, Орал, Торғай, Ақмола, Семей, Жетісу, Сырдария, Ферғана, Самарханд облыстары, Амудария, Закаспий облыстарындағы қазақ уездері және Алтай губерниясындағы қазақтар қазақ автономиясының құрамына кіреді.</a:t>
            </a:r>
          </a:p>
          <a:p>
            <a:pPr>
              <a:lnSpc>
                <a:spcPct val="90000"/>
              </a:lnSpc>
            </a:pPr>
            <a:r>
              <a:rPr lang="ru-RU" sz="1500">
                <a:solidFill>
                  <a:schemeClr val="bg1"/>
                </a:solidFill>
                <a:latin typeface="Times New Roman" panose="02020603050405020304" pitchFamily="18" charset="0"/>
                <a:cs typeface="Times New Roman" panose="02020603050405020304" pitchFamily="18" charset="0"/>
              </a:rPr>
              <a:t>2. Қазақ-қырғыз автономиясы «Алаш» деп аталсын. Ұлт кеңесі құрылып аты «Алаш Орда» болсын. Алаш Орданың ағзасы (мүшесі) 25 адам болып, 10 орын қазақ-қырғыз арасындағы орыс және басқа халықтарға қалдырылсын.</a:t>
            </a:r>
          </a:p>
          <a:p>
            <a:pPr>
              <a:lnSpc>
                <a:spcPct val="90000"/>
              </a:lnSpc>
            </a:pPr>
            <a:r>
              <a:rPr lang="ru-RU" sz="1500">
                <a:solidFill>
                  <a:schemeClr val="bg1"/>
                </a:solidFill>
                <a:latin typeface="Times New Roman" panose="02020603050405020304" pitchFamily="18" charset="0"/>
                <a:cs typeface="Times New Roman" panose="02020603050405020304" pitchFamily="18" charset="0"/>
              </a:rPr>
              <a:t>3. Алаш орданың уақытша орны - Семей қаласы болсын.</a:t>
            </a:r>
            <a:endParaRPr lang="ru-KZ" sz="1500">
              <a:solidFill>
                <a:schemeClr val="bg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B4A78C8-C0E0-45DA-BC2C-2C8D4153B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Tree>
    <p:extLst>
      <p:ext uri="{BB962C8B-B14F-4D97-AF65-F5344CB8AC3E}">
        <p14:creationId xmlns:p14="http://schemas.microsoft.com/office/powerpoint/2010/main" val="297333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Объект 2">
            <a:extLst>
              <a:ext uri="{FF2B5EF4-FFF2-40B4-BE49-F238E27FC236}">
                <a16:creationId xmlns:a16="http://schemas.microsoft.com/office/drawing/2014/main" id="{C3A5C184-F898-5514-C224-9C5018586172}"/>
              </a:ext>
            </a:extLst>
          </p:cNvPr>
          <p:cNvGraphicFramePr>
            <a:graphicFrameLocks noGrp="1"/>
          </p:cNvGraphicFramePr>
          <p:nvPr>
            <p:ph idx="1"/>
            <p:extLst>
              <p:ext uri="{D42A27DB-BD31-4B8C-83A1-F6EECF244321}">
                <p14:modId xmlns:p14="http://schemas.microsoft.com/office/powerpoint/2010/main" val="3771377839"/>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073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aphicFrame>
        <p:nvGraphicFramePr>
          <p:cNvPr id="5" name="Объект 2">
            <a:extLst>
              <a:ext uri="{FF2B5EF4-FFF2-40B4-BE49-F238E27FC236}">
                <a16:creationId xmlns:a16="http://schemas.microsoft.com/office/drawing/2014/main" id="{FBDBBBA7-C699-5DB9-D28F-01C6F1511F4B}"/>
              </a:ext>
            </a:extLst>
          </p:cNvPr>
          <p:cNvGraphicFramePr>
            <a:graphicFrameLocks noGrp="1"/>
          </p:cNvGraphicFramePr>
          <p:nvPr>
            <p:ph idx="1"/>
            <p:extLst>
              <p:ext uri="{D42A27DB-BD31-4B8C-83A1-F6EECF244321}">
                <p14:modId xmlns:p14="http://schemas.microsoft.com/office/powerpoint/2010/main" val="2821349357"/>
              </p:ext>
            </p:extLst>
          </p:nvPr>
        </p:nvGraphicFramePr>
        <p:xfrm>
          <a:off x="1295400" y="1143000"/>
          <a:ext cx="9601197" cy="4690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143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7C106E98-3E18-6586-FECD-0E3FDBF590E7}"/>
              </a:ext>
            </a:extLst>
          </p:cNvPr>
          <p:cNvSpPr>
            <a:spLocks noGrp="1"/>
          </p:cNvSpPr>
          <p:nvPr>
            <p:ph idx="1"/>
          </p:nvPr>
        </p:nvSpPr>
        <p:spPr>
          <a:xfrm>
            <a:off x="5150360" y="469900"/>
            <a:ext cx="5953630" cy="5405968"/>
          </a:xfrm>
          <a:ln w="76200">
            <a:solidFill>
              <a:schemeClr val="accent1"/>
            </a:solidFill>
          </a:ln>
        </p:spPr>
        <p:txBody>
          <a:bodyPr anchor="ctr">
            <a:normAutofit/>
          </a:bodyPr>
          <a:lstStyle/>
          <a:p>
            <a:pPr>
              <a:lnSpc>
                <a:spcPct val="90000"/>
              </a:lnSpc>
            </a:pPr>
            <a:r>
              <a:rPr lang="ru-RU" sz="1300" dirty="0">
                <a:solidFill>
                  <a:schemeClr val="bg1"/>
                </a:solidFill>
                <a:latin typeface="Times New Roman" panose="02020603050405020304" pitchFamily="18" charset="0"/>
                <a:cs typeface="Times New Roman" panose="02020603050405020304" pitchFamily="18" charset="0"/>
              </a:rPr>
              <a:t>1. Иса </a:t>
            </a:r>
            <a:r>
              <a:rPr lang="ru-RU" sz="1300" dirty="0" err="1">
                <a:solidFill>
                  <a:schemeClr val="bg1"/>
                </a:solidFill>
                <a:latin typeface="Times New Roman" panose="02020603050405020304" pitchFamily="18" charset="0"/>
                <a:cs typeface="Times New Roman" panose="02020603050405020304" pitchFamily="18" charset="0"/>
              </a:rPr>
              <a:t>Қашқынбаев</a:t>
            </a:r>
            <a:r>
              <a:rPr lang="ru-RU" sz="1300" dirty="0">
                <a:solidFill>
                  <a:schemeClr val="bg1"/>
                </a:solidFill>
                <a:latin typeface="Times New Roman" panose="02020603050405020304" pitchFamily="18" charset="0"/>
                <a:cs typeface="Times New Roman" panose="02020603050405020304" pitchFamily="18" charset="0"/>
              </a:rPr>
              <a:t> (1891-1948) </a:t>
            </a:r>
            <a:r>
              <a:rPr lang="ru-RU" sz="1300" dirty="0" err="1">
                <a:solidFill>
                  <a:schemeClr val="bg1"/>
                </a:solidFill>
                <a:latin typeface="Times New Roman" panose="02020603050405020304" pitchFamily="18" charset="0"/>
                <a:cs typeface="Times New Roman" panose="02020603050405020304" pitchFamily="18" charset="0"/>
              </a:rPr>
              <a:t>дәрігер</a:t>
            </a:r>
            <a:r>
              <a:rPr lang="ru-RU" sz="1300" dirty="0">
                <a:solidFill>
                  <a:schemeClr val="bg1"/>
                </a:solidFill>
                <a:latin typeface="Times New Roman" panose="02020603050405020304" pitchFamily="18" charset="0"/>
                <a:cs typeface="Times New Roman" panose="02020603050405020304" pitchFamily="18" charset="0"/>
              </a:rPr>
              <a:t>, Орал </a:t>
            </a:r>
            <a:r>
              <a:rPr lang="ru-RU" sz="1300" dirty="0" err="1">
                <a:solidFill>
                  <a:schemeClr val="bg1"/>
                </a:solidFill>
                <a:latin typeface="Times New Roman" panose="02020603050405020304" pitchFamily="18" charset="0"/>
                <a:cs typeface="Times New Roman" panose="02020603050405020304" pitchFamily="18" charset="0"/>
              </a:rPr>
              <a:t>облысынан</a:t>
            </a:r>
            <a:r>
              <a:rPr lang="ru-RU" sz="1300" dirty="0">
                <a:solidFill>
                  <a:schemeClr val="bg1"/>
                </a:solidFill>
                <a:latin typeface="Times New Roman" panose="02020603050405020304" pitchFamily="18" charset="0"/>
                <a:cs typeface="Times New Roman" panose="02020603050405020304" pitchFamily="18" charset="0"/>
              </a:rPr>
              <a:t>.</a:t>
            </a:r>
          </a:p>
          <a:p>
            <a:pPr>
              <a:lnSpc>
                <a:spcPct val="90000"/>
              </a:lnSpc>
            </a:pPr>
            <a:r>
              <a:rPr lang="ru-RU" sz="1300" dirty="0">
                <a:solidFill>
                  <a:schemeClr val="bg1"/>
                </a:solidFill>
                <a:latin typeface="Times New Roman" panose="02020603050405020304" pitchFamily="18" charset="0"/>
                <a:cs typeface="Times New Roman" panose="02020603050405020304" pitchFamily="18" charset="0"/>
              </a:rPr>
              <a:t>2. </a:t>
            </a:r>
            <a:r>
              <a:rPr lang="ru-RU" sz="1300" dirty="0" err="1">
                <a:solidFill>
                  <a:schemeClr val="bg1"/>
                </a:solidFill>
                <a:latin typeface="Times New Roman" panose="02020603050405020304" pitchFamily="18" charset="0"/>
                <a:cs typeface="Times New Roman" panose="02020603050405020304" pitchFamily="18" charset="0"/>
              </a:rPr>
              <a:t>Нүсіпбек</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Жақыпбаев</a:t>
            </a:r>
            <a:r>
              <a:rPr lang="ru-RU" sz="1300" dirty="0">
                <a:solidFill>
                  <a:schemeClr val="bg1"/>
                </a:solidFill>
                <a:latin typeface="Times New Roman" panose="02020603050405020304" pitchFamily="18" charset="0"/>
                <a:cs typeface="Times New Roman" panose="02020603050405020304" pitchFamily="18" charset="0"/>
              </a:rPr>
              <a:t> (190-1932) </a:t>
            </a:r>
            <a:r>
              <a:rPr lang="ru-RU" sz="1300" dirty="0" err="1">
                <a:solidFill>
                  <a:schemeClr val="bg1"/>
                </a:solidFill>
                <a:latin typeface="Times New Roman" panose="02020603050405020304" pitchFamily="18" charset="0"/>
                <a:cs typeface="Times New Roman" panose="02020603050405020304" pitchFamily="18" charset="0"/>
              </a:rPr>
              <a:t>дәрігер</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Жетісудан</a:t>
            </a:r>
            <a:r>
              <a:rPr lang="ru-RU" sz="1300" dirty="0">
                <a:solidFill>
                  <a:schemeClr val="bg1"/>
                </a:solidFill>
                <a:latin typeface="Times New Roman" panose="02020603050405020304" pitchFamily="18" charset="0"/>
                <a:cs typeface="Times New Roman" panose="02020603050405020304" pitchFamily="18" charset="0"/>
              </a:rPr>
              <a:t>.</a:t>
            </a:r>
          </a:p>
          <a:p>
            <a:pPr>
              <a:lnSpc>
                <a:spcPct val="90000"/>
              </a:lnSpc>
            </a:pPr>
            <a:r>
              <a:rPr lang="ru-RU" sz="1300" dirty="0">
                <a:solidFill>
                  <a:schemeClr val="bg1"/>
                </a:solidFill>
                <a:latin typeface="Times New Roman" panose="02020603050405020304" pitchFamily="18" charset="0"/>
                <a:cs typeface="Times New Roman" panose="02020603050405020304" pitchFamily="18" charset="0"/>
              </a:rPr>
              <a:t>3. </a:t>
            </a:r>
            <a:r>
              <a:rPr lang="ru-RU" sz="1300" dirty="0" err="1">
                <a:solidFill>
                  <a:schemeClr val="bg1"/>
                </a:solidFill>
                <a:latin typeface="Times New Roman" panose="02020603050405020304" pitchFamily="18" charset="0"/>
                <a:cs typeface="Times New Roman" panose="02020603050405020304" pitchFamily="18" charset="0"/>
              </a:rPr>
              <a:t>Ережеп</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Итбаев</a:t>
            </a:r>
            <a:r>
              <a:rPr lang="ru-RU" sz="1300" dirty="0">
                <a:solidFill>
                  <a:schemeClr val="bg1"/>
                </a:solidFill>
                <a:latin typeface="Times New Roman" panose="02020603050405020304" pitchFamily="18" charset="0"/>
                <a:cs typeface="Times New Roman" panose="02020603050405020304" pitchFamily="18" charset="0"/>
              </a:rPr>
              <a:t> (1873-1930) </a:t>
            </a:r>
            <a:r>
              <a:rPr lang="ru-RU" sz="1300" dirty="0" err="1">
                <a:solidFill>
                  <a:schemeClr val="bg1"/>
                </a:solidFill>
                <a:latin typeface="Times New Roman" panose="02020603050405020304" pitchFamily="18" charset="0"/>
                <a:cs typeface="Times New Roman" panose="02020603050405020304" pitchFamily="18" charset="0"/>
              </a:rPr>
              <a:t>заңгер</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Шығыс</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Қазақстаннан</a:t>
            </a:r>
            <a:r>
              <a:rPr lang="ru-RU" sz="1300" dirty="0">
                <a:solidFill>
                  <a:schemeClr val="bg1"/>
                </a:solidFill>
                <a:latin typeface="Times New Roman" panose="02020603050405020304" pitchFamily="18" charset="0"/>
                <a:cs typeface="Times New Roman" panose="02020603050405020304" pitchFamily="18" charset="0"/>
              </a:rPr>
              <a:t>.</a:t>
            </a:r>
          </a:p>
          <a:p>
            <a:pPr>
              <a:lnSpc>
                <a:spcPct val="90000"/>
              </a:lnSpc>
            </a:pPr>
            <a:r>
              <a:rPr lang="ru-RU" sz="1300" dirty="0">
                <a:solidFill>
                  <a:schemeClr val="bg1"/>
                </a:solidFill>
                <a:latin typeface="Times New Roman" panose="02020603050405020304" pitchFamily="18" charset="0"/>
                <a:cs typeface="Times New Roman" panose="02020603050405020304" pitchFamily="18" charset="0"/>
              </a:rPr>
              <a:t>4. </a:t>
            </a:r>
            <a:r>
              <a:rPr lang="ru-RU" sz="1300" dirty="0" err="1">
                <a:solidFill>
                  <a:schemeClr val="bg1"/>
                </a:solidFill>
                <a:latin typeface="Times New Roman" panose="02020603050405020304" pitchFamily="18" charset="0"/>
                <a:cs typeface="Times New Roman" panose="02020603050405020304" pitchFamily="18" charset="0"/>
              </a:rPr>
              <a:t>Сатылған</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Сабатаев</a:t>
            </a:r>
            <a:r>
              <a:rPr lang="ru-RU" sz="1300" dirty="0">
                <a:solidFill>
                  <a:schemeClr val="bg1"/>
                </a:solidFill>
                <a:latin typeface="Times New Roman" panose="02020603050405020304" pitchFamily="18" charset="0"/>
                <a:cs typeface="Times New Roman" panose="02020603050405020304" pitchFamily="18" charset="0"/>
              </a:rPr>
              <a:t> (1874-1921) </a:t>
            </a:r>
            <a:r>
              <a:rPr lang="ru-RU" sz="1300" dirty="0" err="1">
                <a:solidFill>
                  <a:schemeClr val="bg1"/>
                </a:solidFill>
                <a:latin typeface="Times New Roman" panose="02020603050405020304" pitchFamily="18" charset="0"/>
                <a:cs typeface="Times New Roman" panose="02020603050405020304" pitchFamily="18" charset="0"/>
              </a:rPr>
              <a:t>Қаскелеңнен</a:t>
            </a:r>
            <a:r>
              <a:rPr lang="ru-RU" sz="1300" dirty="0">
                <a:solidFill>
                  <a:schemeClr val="bg1"/>
                </a:solidFill>
                <a:latin typeface="Times New Roman" panose="02020603050405020304" pitchFamily="18" charset="0"/>
                <a:cs typeface="Times New Roman" panose="02020603050405020304" pitchFamily="18" charset="0"/>
              </a:rPr>
              <a:t>.</a:t>
            </a:r>
          </a:p>
          <a:p>
            <a:pPr>
              <a:lnSpc>
                <a:spcPct val="90000"/>
              </a:lnSpc>
            </a:pPr>
            <a:r>
              <a:rPr lang="ru-RU" sz="1300" dirty="0">
                <a:solidFill>
                  <a:schemeClr val="bg1"/>
                </a:solidFill>
                <a:latin typeface="Times New Roman" panose="02020603050405020304" pitchFamily="18" charset="0"/>
                <a:cs typeface="Times New Roman" panose="02020603050405020304" pitchFamily="18" charset="0"/>
              </a:rPr>
              <a:t>5. </a:t>
            </a:r>
            <a:r>
              <a:rPr lang="ru-RU" sz="1300" dirty="0" err="1">
                <a:solidFill>
                  <a:schemeClr val="bg1"/>
                </a:solidFill>
                <a:latin typeface="Times New Roman" panose="02020603050405020304" pitchFamily="18" charset="0"/>
                <a:cs typeface="Times New Roman" panose="02020603050405020304" pitchFamily="18" charset="0"/>
              </a:rPr>
              <a:t>Есенғали</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Қасаболатов</a:t>
            </a:r>
            <a:r>
              <a:rPr lang="ru-RU" sz="1300" dirty="0">
                <a:solidFill>
                  <a:schemeClr val="bg1"/>
                </a:solidFill>
                <a:latin typeface="Times New Roman" panose="02020603050405020304" pitchFamily="18" charset="0"/>
                <a:cs typeface="Times New Roman" panose="02020603050405020304" pitchFamily="18" charset="0"/>
              </a:rPr>
              <a:t> (1889-1938) </a:t>
            </a:r>
            <a:r>
              <a:rPr lang="ru-RU" sz="1300" dirty="0" err="1">
                <a:solidFill>
                  <a:schemeClr val="bg1"/>
                </a:solidFill>
                <a:latin typeface="Times New Roman" panose="02020603050405020304" pitchFamily="18" charset="0"/>
                <a:cs typeface="Times New Roman" panose="02020603050405020304" pitchFamily="18" charset="0"/>
              </a:rPr>
              <a:t>дәрігер</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Оралдан</a:t>
            </a:r>
            <a:r>
              <a:rPr lang="ru-RU" sz="1300" dirty="0">
                <a:solidFill>
                  <a:schemeClr val="bg1"/>
                </a:solidFill>
                <a:latin typeface="Times New Roman" panose="02020603050405020304" pitchFamily="18" charset="0"/>
                <a:cs typeface="Times New Roman" panose="02020603050405020304" pitchFamily="18" charset="0"/>
              </a:rPr>
              <a:t>.</a:t>
            </a:r>
          </a:p>
          <a:p>
            <a:pPr>
              <a:lnSpc>
                <a:spcPct val="90000"/>
              </a:lnSpc>
            </a:pPr>
            <a:r>
              <a:rPr lang="ru-RU" sz="1300" dirty="0">
                <a:solidFill>
                  <a:schemeClr val="bg1"/>
                </a:solidFill>
                <a:latin typeface="Times New Roman" panose="02020603050405020304" pitchFamily="18" charset="0"/>
                <a:cs typeface="Times New Roman" panose="02020603050405020304" pitchFamily="18" charset="0"/>
              </a:rPr>
              <a:t>6. </a:t>
            </a:r>
            <a:r>
              <a:rPr lang="ru-RU" sz="1300" dirty="0" err="1">
                <a:solidFill>
                  <a:schemeClr val="bg1"/>
                </a:solidFill>
                <a:latin typeface="Times New Roman" panose="02020603050405020304" pitchFamily="18" charset="0"/>
                <a:cs typeface="Times New Roman" panose="02020603050405020304" pitchFamily="18" charset="0"/>
              </a:rPr>
              <a:t>Батырқайыр</a:t>
            </a:r>
            <a:r>
              <a:rPr lang="ru-RU" sz="1300" dirty="0">
                <a:solidFill>
                  <a:schemeClr val="bg1"/>
                </a:solidFill>
                <a:latin typeface="Times New Roman" panose="02020603050405020304" pitchFamily="18" charset="0"/>
                <a:cs typeface="Times New Roman" panose="02020603050405020304" pitchFamily="18" charset="0"/>
              </a:rPr>
              <a:t> Ниязов (1872-1924) </a:t>
            </a:r>
            <a:r>
              <a:rPr lang="ru-RU" sz="1300" dirty="0" err="1">
                <a:solidFill>
                  <a:schemeClr val="bg1"/>
                </a:solidFill>
                <a:latin typeface="Times New Roman" panose="02020603050405020304" pitchFamily="18" charset="0"/>
                <a:cs typeface="Times New Roman" panose="02020603050405020304" pitchFamily="18" charset="0"/>
              </a:rPr>
              <a:t>заңгер</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Бөкей</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ордасынан</a:t>
            </a:r>
            <a:r>
              <a:rPr lang="ru-RU" sz="1300" dirty="0">
                <a:solidFill>
                  <a:schemeClr val="bg1"/>
                </a:solidFill>
                <a:latin typeface="Times New Roman" panose="02020603050405020304" pitchFamily="18" charset="0"/>
                <a:cs typeface="Times New Roman" panose="02020603050405020304" pitchFamily="18" charset="0"/>
              </a:rPr>
              <a:t>.</a:t>
            </a:r>
          </a:p>
          <a:p>
            <a:pPr>
              <a:lnSpc>
                <a:spcPct val="90000"/>
              </a:lnSpc>
            </a:pPr>
            <a:r>
              <a:rPr lang="ru-RU" sz="1300" dirty="0">
                <a:solidFill>
                  <a:schemeClr val="bg1"/>
                </a:solidFill>
                <a:latin typeface="Times New Roman" panose="02020603050405020304" pitchFamily="18" charset="0"/>
                <a:cs typeface="Times New Roman" panose="02020603050405020304" pitchFamily="18" charset="0"/>
              </a:rPr>
              <a:t>7. </a:t>
            </a:r>
            <a:r>
              <a:rPr lang="ru-RU" sz="1300" dirty="0" err="1">
                <a:solidFill>
                  <a:schemeClr val="bg1"/>
                </a:solidFill>
                <a:latin typeface="Times New Roman" panose="02020603050405020304" pitchFamily="18" charset="0"/>
                <a:cs typeface="Times New Roman" panose="02020603050405020304" pitchFamily="18" charset="0"/>
              </a:rPr>
              <a:t>Мұқыш</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Боштаев</a:t>
            </a:r>
            <a:r>
              <a:rPr lang="ru-RU" sz="1300" dirty="0">
                <a:solidFill>
                  <a:schemeClr val="bg1"/>
                </a:solidFill>
                <a:latin typeface="Times New Roman" panose="02020603050405020304" pitchFamily="18" charset="0"/>
                <a:cs typeface="Times New Roman" panose="02020603050405020304" pitchFamily="18" charset="0"/>
              </a:rPr>
              <a:t> (1888-1921) </a:t>
            </a:r>
            <a:r>
              <a:rPr lang="ru-RU" sz="1300" dirty="0" err="1">
                <a:solidFill>
                  <a:schemeClr val="bg1"/>
                </a:solidFill>
                <a:latin typeface="Times New Roman" panose="02020603050405020304" pitchFamily="18" charset="0"/>
                <a:cs typeface="Times New Roman" panose="02020603050405020304" pitchFamily="18" charset="0"/>
              </a:rPr>
              <a:t>заңгер</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Баянауылдан</a:t>
            </a:r>
            <a:r>
              <a:rPr lang="ru-RU" sz="1300" dirty="0">
                <a:solidFill>
                  <a:schemeClr val="bg1"/>
                </a:solidFill>
                <a:latin typeface="Times New Roman" panose="02020603050405020304" pitchFamily="18" charset="0"/>
                <a:cs typeface="Times New Roman" panose="02020603050405020304" pitchFamily="18" charset="0"/>
              </a:rPr>
              <a:t>.</a:t>
            </a:r>
          </a:p>
          <a:p>
            <a:pPr>
              <a:lnSpc>
                <a:spcPct val="90000"/>
              </a:lnSpc>
            </a:pPr>
            <a:r>
              <a:rPr lang="ru-RU" sz="1300" dirty="0">
                <a:solidFill>
                  <a:schemeClr val="bg1"/>
                </a:solidFill>
                <a:latin typeface="Times New Roman" panose="02020603050405020304" pitchFamily="18" charset="0"/>
                <a:cs typeface="Times New Roman" panose="02020603050405020304" pitchFamily="18" charset="0"/>
              </a:rPr>
              <a:t>8. </a:t>
            </a:r>
            <a:r>
              <a:rPr lang="ru-RU" sz="1300" dirty="0" err="1">
                <a:solidFill>
                  <a:schemeClr val="bg1"/>
                </a:solidFill>
                <a:latin typeface="Times New Roman" panose="02020603050405020304" pitchFamily="18" charset="0"/>
                <a:cs typeface="Times New Roman" panose="02020603050405020304" pitchFamily="18" charset="0"/>
              </a:rPr>
              <a:t>Сейілбек</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Жанайдаров</a:t>
            </a:r>
            <a:r>
              <a:rPr lang="ru-RU" sz="1300" dirty="0">
                <a:solidFill>
                  <a:schemeClr val="bg1"/>
                </a:solidFill>
                <a:latin typeface="Times New Roman" panose="02020603050405020304" pitchFamily="18" charset="0"/>
                <a:cs typeface="Times New Roman" panose="02020603050405020304" pitchFamily="18" charset="0"/>
              </a:rPr>
              <a:t> (1884-1929) </a:t>
            </a:r>
            <a:r>
              <a:rPr lang="ru-RU" sz="1300" dirty="0" err="1">
                <a:solidFill>
                  <a:schemeClr val="bg1"/>
                </a:solidFill>
                <a:latin typeface="Times New Roman" panose="02020603050405020304" pitchFamily="18" charset="0"/>
                <a:cs typeface="Times New Roman" panose="02020603050405020304" pitchFamily="18" charset="0"/>
              </a:rPr>
              <a:t>заңгер</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Атбасардан</a:t>
            </a:r>
            <a:r>
              <a:rPr lang="ru-RU" sz="1300" dirty="0">
                <a:solidFill>
                  <a:schemeClr val="bg1"/>
                </a:solidFill>
                <a:latin typeface="Times New Roman" panose="02020603050405020304" pitchFamily="18" charset="0"/>
                <a:cs typeface="Times New Roman" panose="02020603050405020304" pitchFamily="18" charset="0"/>
              </a:rPr>
              <a:t>.</a:t>
            </a:r>
          </a:p>
          <a:p>
            <a:pPr>
              <a:lnSpc>
                <a:spcPct val="90000"/>
              </a:lnSpc>
            </a:pPr>
            <a:r>
              <a:rPr lang="ru-RU" sz="1300" dirty="0">
                <a:solidFill>
                  <a:schemeClr val="bg1"/>
                </a:solidFill>
                <a:latin typeface="Times New Roman" panose="02020603050405020304" pitchFamily="18" charset="0"/>
                <a:cs typeface="Times New Roman" panose="02020603050405020304" pitchFamily="18" charset="0"/>
              </a:rPr>
              <a:t>9. </a:t>
            </a:r>
            <a:r>
              <a:rPr lang="ru-RU" sz="1300" dirty="0" err="1">
                <a:solidFill>
                  <a:schemeClr val="bg1"/>
                </a:solidFill>
                <a:latin typeface="Times New Roman" panose="02020603050405020304" pitchFamily="18" charset="0"/>
                <a:cs typeface="Times New Roman" panose="02020603050405020304" pitchFamily="18" charset="0"/>
              </a:rPr>
              <a:t>Сәлімгерей</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Нұралиханов</a:t>
            </a:r>
            <a:r>
              <a:rPr lang="ru-RU" sz="1300" dirty="0">
                <a:solidFill>
                  <a:schemeClr val="bg1"/>
                </a:solidFill>
                <a:latin typeface="Times New Roman" panose="02020603050405020304" pitchFamily="18" charset="0"/>
                <a:cs typeface="Times New Roman" panose="02020603050405020304" pitchFamily="18" charset="0"/>
              </a:rPr>
              <a:t> (1878-ө.ж.б) </a:t>
            </a:r>
            <a:r>
              <a:rPr lang="ru-RU" sz="1300" dirty="0" err="1">
                <a:solidFill>
                  <a:schemeClr val="bg1"/>
                </a:solidFill>
                <a:latin typeface="Times New Roman" panose="02020603050405020304" pitchFamily="18" charset="0"/>
                <a:cs typeface="Times New Roman" panose="02020603050405020304" pitchFamily="18" charset="0"/>
              </a:rPr>
              <a:t>заңгер</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Бөкей</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ордасынан</a:t>
            </a:r>
            <a:r>
              <a:rPr lang="ru-RU" sz="1300" dirty="0">
                <a:solidFill>
                  <a:schemeClr val="bg1"/>
                </a:solidFill>
                <a:latin typeface="Times New Roman" panose="02020603050405020304" pitchFamily="18" charset="0"/>
                <a:cs typeface="Times New Roman" panose="02020603050405020304" pitchFamily="18" charset="0"/>
              </a:rPr>
              <a:t>.</a:t>
            </a:r>
          </a:p>
          <a:p>
            <a:pPr>
              <a:lnSpc>
                <a:spcPct val="90000"/>
              </a:lnSpc>
            </a:pPr>
            <a:r>
              <a:rPr lang="ru-RU" sz="1300" dirty="0">
                <a:solidFill>
                  <a:schemeClr val="bg1"/>
                </a:solidFill>
                <a:latin typeface="Times New Roman" panose="02020603050405020304" pitchFamily="18" charset="0"/>
                <a:cs typeface="Times New Roman" panose="02020603050405020304" pitchFamily="18" charset="0"/>
              </a:rPr>
              <a:t>10. </a:t>
            </a:r>
            <a:r>
              <a:rPr lang="ru-RU" sz="1300" dirty="0" err="1">
                <a:solidFill>
                  <a:schemeClr val="bg1"/>
                </a:solidFill>
                <a:latin typeface="Times New Roman" panose="02020603050405020304" pitchFamily="18" charset="0"/>
                <a:cs typeface="Times New Roman" panose="02020603050405020304" pitchFamily="18" charset="0"/>
              </a:rPr>
              <a:t>Өмір</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Алмасов</a:t>
            </a:r>
            <a:r>
              <a:rPr lang="ru-RU" sz="1300" dirty="0">
                <a:solidFill>
                  <a:schemeClr val="bg1"/>
                </a:solidFill>
                <a:latin typeface="Times New Roman" panose="02020603050405020304" pitchFamily="18" charset="0"/>
                <a:cs typeface="Times New Roman" panose="02020603050405020304" pitchFamily="18" charset="0"/>
              </a:rPr>
              <a:t> (?-1922) </a:t>
            </a:r>
            <a:r>
              <a:rPr lang="ru-RU" sz="1300" dirty="0" err="1">
                <a:solidFill>
                  <a:schemeClr val="bg1"/>
                </a:solidFill>
                <a:latin typeface="Times New Roman" panose="02020603050405020304" pitchFamily="18" charset="0"/>
                <a:cs typeface="Times New Roman" panose="02020603050405020304" pitchFamily="18" charset="0"/>
              </a:rPr>
              <a:t>халық</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мұғалімі</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Торғайдан</a:t>
            </a:r>
            <a:r>
              <a:rPr lang="ru-RU" sz="1300" dirty="0">
                <a:solidFill>
                  <a:schemeClr val="bg1"/>
                </a:solidFill>
                <a:latin typeface="Times New Roman" panose="02020603050405020304" pitchFamily="18" charset="0"/>
                <a:cs typeface="Times New Roman" panose="02020603050405020304" pitchFamily="18" charset="0"/>
              </a:rPr>
              <a:t>,</a:t>
            </a:r>
          </a:p>
          <a:p>
            <a:pPr>
              <a:lnSpc>
                <a:spcPct val="90000"/>
              </a:lnSpc>
            </a:pPr>
            <a:r>
              <a:rPr lang="ru-RU" sz="1300" dirty="0">
                <a:solidFill>
                  <a:schemeClr val="bg1"/>
                </a:solidFill>
                <a:latin typeface="Times New Roman" panose="02020603050405020304" pitchFamily="18" charset="0"/>
                <a:cs typeface="Times New Roman" panose="02020603050405020304" pitchFamily="18" charset="0"/>
              </a:rPr>
              <a:t>11. </a:t>
            </a:r>
            <a:r>
              <a:rPr lang="ru-RU" sz="1300" dirty="0" err="1">
                <a:solidFill>
                  <a:schemeClr val="bg1"/>
                </a:solidFill>
                <a:latin typeface="Times New Roman" panose="02020603050405020304" pitchFamily="18" charset="0"/>
                <a:cs typeface="Times New Roman" panose="02020603050405020304" pitchFamily="18" charset="0"/>
              </a:rPr>
              <a:t>Сейдәзім</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Қадырбаев</a:t>
            </a:r>
            <a:r>
              <a:rPr lang="ru-RU" sz="1300" dirty="0">
                <a:solidFill>
                  <a:schemeClr val="bg1"/>
                </a:solidFill>
                <a:latin typeface="Times New Roman" panose="02020603050405020304" pitchFamily="18" charset="0"/>
                <a:cs typeface="Times New Roman" panose="02020603050405020304" pitchFamily="18" charset="0"/>
              </a:rPr>
              <a:t> (1885-1938) </a:t>
            </a:r>
            <a:r>
              <a:rPr lang="ru-RU" sz="1300" dirty="0" err="1">
                <a:solidFill>
                  <a:schemeClr val="bg1"/>
                </a:solidFill>
                <a:latin typeface="Times New Roman" panose="02020603050405020304" pitchFamily="18" charset="0"/>
                <a:cs typeface="Times New Roman" panose="02020603050405020304" pitchFamily="18" charset="0"/>
              </a:rPr>
              <a:t>заңгер</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Торғайдан</a:t>
            </a:r>
            <a:r>
              <a:rPr lang="ru-RU" sz="1300" dirty="0">
                <a:solidFill>
                  <a:schemeClr val="bg1"/>
                </a:solidFill>
                <a:latin typeface="Times New Roman" panose="02020603050405020304" pitchFamily="18" charset="0"/>
                <a:cs typeface="Times New Roman" panose="02020603050405020304" pitchFamily="18" charset="0"/>
              </a:rPr>
              <a:t>.</a:t>
            </a:r>
          </a:p>
          <a:p>
            <a:pPr>
              <a:lnSpc>
                <a:spcPct val="90000"/>
              </a:lnSpc>
            </a:pPr>
            <a:r>
              <a:rPr lang="ru-RU" sz="1300" dirty="0">
                <a:solidFill>
                  <a:schemeClr val="bg1"/>
                </a:solidFill>
                <a:latin typeface="Times New Roman" panose="02020603050405020304" pitchFamily="18" charset="0"/>
                <a:cs typeface="Times New Roman" panose="02020603050405020304" pitchFamily="18" charset="0"/>
              </a:rPr>
              <a:t>12. </a:t>
            </a:r>
            <a:r>
              <a:rPr lang="ru-RU" sz="1300" dirty="0" err="1">
                <a:solidFill>
                  <a:schemeClr val="bg1"/>
                </a:solidFill>
                <a:latin typeface="Times New Roman" panose="02020603050405020304" pitchFamily="18" charset="0"/>
                <a:cs typeface="Times New Roman" panose="02020603050405020304" pitchFamily="18" charset="0"/>
              </a:rPr>
              <a:t>Аспандияр</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Кенжин</a:t>
            </a:r>
            <a:r>
              <a:rPr lang="ru-RU" sz="1300" dirty="0">
                <a:solidFill>
                  <a:schemeClr val="bg1"/>
                </a:solidFill>
                <a:latin typeface="Times New Roman" panose="02020603050405020304" pitchFamily="18" charset="0"/>
                <a:cs typeface="Times New Roman" panose="02020603050405020304" pitchFamily="18" charset="0"/>
              </a:rPr>
              <a:t> (1887-1938) </a:t>
            </a:r>
            <a:r>
              <a:rPr lang="ru-RU" sz="1300" dirty="0" err="1">
                <a:solidFill>
                  <a:schemeClr val="bg1"/>
                </a:solidFill>
                <a:latin typeface="Times New Roman" panose="02020603050405020304" pitchFamily="18" charset="0"/>
                <a:cs typeface="Times New Roman" panose="02020603050405020304" pitchFamily="18" charset="0"/>
              </a:rPr>
              <a:t>халық</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мұғалімі</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Атыраудан</a:t>
            </a:r>
            <a:r>
              <a:rPr lang="ru-RU" sz="1300" dirty="0">
                <a:solidFill>
                  <a:schemeClr val="bg1"/>
                </a:solidFill>
                <a:latin typeface="Times New Roman" panose="02020603050405020304" pitchFamily="18" charset="0"/>
                <a:cs typeface="Times New Roman" panose="02020603050405020304" pitchFamily="18" charset="0"/>
              </a:rPr>
              <a:t>.</a:t>
            </a:r>
          </a:p>
          <a:p>
            <a:pPr>
              <a:lnSpc>
                <a:spcPct val="90000"/>
              </a:lnSpc>
            </a:pPr>
            <a:r>
              <a:rPr lang="ru-RU" sz="1300" dirty="0">
                <a:solidFill>
                  <a:schemeClr val="bg1"/>
                </a:solidFill>
                <a:latin typeface="Times New Roman" panose="02020603050405020304" pitchFamily="18" charset="0"/>
                <a:cs typeface="Times New Roman" panose="02020603050405020304" pitchFamily="18" charset="0"/>
              </a:rPr>
              <a:t>13. </a:t>
            </a:r>
            <a:r>
              <a:rPr lang="ru-RU" sz="1300" dirty="0" err="1">
                <a:solidFill>
                  <a:schemeClr val="bg1"/>
                </a:solidFill>
                <a:latin typeface="Times New Roman" panose="02020603050405020304" pitchFamily="18" charset="0"/>
                <a:cs typeface="Times New Roman" panose="02020603050405020304" pitchFamily="18" charset="0"/>
              </a:rPr>
              <a:t>Молданияз</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Бекімов</a:t>
            </a:r>
            <a:r>
              <a:rPr lang="ru-RU" sz="1300" dirty="0">
                <a:solidFill>
                  <a:schemeClr val="bg1"/>
                </a:solidFill>
                <a:latin typeface="Times New Roman" panose="02020603050405020304" pitchFamily="18" charset="0"/>
                <a:cs typeface="Times New Roman" panose="02020603050405020304" pitchFamily="18" charset="0"/>
              </a:rPr>
              <a:t> (1882-1930 </a:t>
            </a:r>
            <a:r>
              <a:rPr lang="ru-RU" sz="1300" dirty="0" err="1">
                <a:solidFill>
                  <a:schemeClr val="bg1"/>
                </a:solidFill>
                <a:latin typeface="Times New Roman" panose="02020603050405020304" pitchFamily="18" charset="0"/>
                <a:cs typeface="Times New Roman" panose="02020603050405020304" pitchFamily="18" charset="0"/>
              </a:rPr>
              <a:t>жылдардан</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соң</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белгісіз</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әскери</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қызметкер</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Оралдан</a:t>
            </a:r>
            <a:r>
              <a:rPr lang="ru-RU" sz="1300" dirty="0">
                <a:solidFill>
                  <a:schemeClr val="bg1"/>
                </a:solidFill>
                <a:latin typeface="Times New Roman" panose="02020603050405020304" pitchFamily="18" charset="0"/>
                <a:cs typeface="Times New Roman" panose="02020603050405020304" pitchFamily="18" charset="0"/>
              </a:rPr>
              <a:t>.</a:t>
            </a:r>
          </a:p>
          <a:p>
            <a:pPr>
              <a:lnSpc>
                <a:spcPct val="90000"/>
              </a:lnSpc>
            </a:pPr>
            <a:r>
              <a:rPr lang="ru-RU" sz="1300" dirty="0">
                <a:solidFill>
                  <a:schemeClr val="bg1"/>
                </a:solidFill>
                <a:latin typeface="Times New Roman" panose="02020603050405020304" pitchFamily="18" charset="0"/>
                <a:cs typeface="Times New Roman" panose="02020603050405020304" pitchFamily="18" charset="0"/>
              </a:rPr>
              <a:t>14. Есен </a:t>
            </a:r>
            <a:r>
              <a:rPr lang="ru-RU" sz="1300" dirty="0" err="1">
                <a:solidFill>
                  <a:schemeClr val="bg1"/>
                </a:solidFill>
                <a:latin typeface="Times New Roman" panose="02020603050405020304" pitchFamily="18" charset="0"/>
                <a:cs typeface="Times New Roman" panose="02020603050405020304" pitchFamily="18" charset="0"/>
              </a:rPr>
              <a:t>Тұрмағамбетов</a:t>
            </a:r>
            <a:r>
              <a:rPr lang="ru-RU" sz="1300" dirty="0">
                <a:solidFill>
                  <a:schemeClr val="bg1"/>
                </a:solidFill>
                <a:latin typeface="Times New Roman" panose="02020603050405020304" pitchFamily="18" charset="0"/>
                <a:cs typeface="Times New Roman" panose="02020603050405020304" pitchFamily="18" charset="0"/>
              </a:rPr>
              <a:t> (?-?) </a:t>
            </a:r>
            <a:r>
              <a:rPr lang="ru-RU" sz="1300" dirty="0" err="1">
                <a:solidFill>
                  <a:schemeClr val="bg1"/>
                </a:solidFill>
                <a:latin typeface="Times New Roman" panose="02020603050405020304" pitchFamily="18" charset="0"/>
                <a:cs typeface="Times New Roman" panose="02020603050405020304" pitchFamily="18" charset="0"/>
              </a:rPr>
              <a:t>Торғайдан</a:t>
            </a:r>
            <a:r>
              <a:rPr lang="ru-RU" sz="1300" dirty="0">
                <a:solidFill>
                  <a:schemeClr val="bg1"/>
                </a:solidFill>
                <a:latin typeface="Times New Roman" panose="02020603050405020304" pitchFamily="18" charset="0"/>
                <a:cs typeface="Times New Roman" panose="02020603050405020304" pitchFamily="18" charset="0"/>
              </a:rPr>
              <a:t>.</a:t>
            </a:r>
          </a:p>
          <a:p>
            <a:pPr>
              <a:lnSpc>
                <a:spcPct val="90000"/>
              </a:lnSpc>
            </a:pPr>
            <a:r>
              <a:rPr lang="ru-RU" sz="1300" dirty="0">
                <a:solidFill>
                  <a:schemeClr val="bg1"/>
                </a:solidFill>
                <a:latin typeface="Times New Roman" panose="02020603050405020304" pitchFamily="18" charset="0"/>
                <a:cs typeface="Times New Roman" panose="02020603050405020304" pitchFamily="18" charset="0"/>
              </a:rPr>
              <a:t>15. </a:t>
            </a:r>
            <a:r>
              <a:rPr lang="ru-RU" sz="1300" dirty="0" err="1">
                <a:solidFill>
                  <a:schemeClr val="bg1"/>
                </a:solidFill>
                <a:latin typeface="Times New Roman" panose="02020603050405020304" pitchFamily="18" charset="0"/>
                <a:cs typeface="Times New Roman" panose="02020603050405020304" pitchFamily="18" charset="0"/>
              </a:rPr>
              <a:t>Жанеке</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Жақып</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Солтоноев</a:t>
            </a:r>
            <a:r>
              <a:rPr lang="ru-RU" sz="1300" dirty="0">
                <a:solidFill>
                  <a:schemeClr val="bg1"/>
                </a:solidFill>
                <a:latin typeface="Times New Roman" panose="02020603050405020304" pitchFamily="18" charset="0"/>
                <a:cs typeface="Times New Roman" panose="02020603050405020304" pitchFamily="18" charset="0"/>
              </a:rPr>
              <a:t>, мал </a:t>
            </a:r>
            <a:r>
              <a:rPr lang="ru-RU" sz="1300" dirty="0" err="1">
                <a:solidFill>
                  <a:schemeClr val="bg1"/>
                </a:solidFill>
                <a:latin typeface="Times New Roman" panose="02020603050405020304" pitchFamily="18" charset="0"/>
                <a:cs typeface="Times New Roman" panose="02020603050405020304" pitchFamily="18" charset="0"/>
              </a:rPr>
              <a:t>дәрігері</a:t>
            </a:r>
            <a:r>
              <a:rPr lang="ru-RU" sz="1300" dirty="0">
                <a:solidFill>
                  <a:schemeClr val="bg1"/>
                </a:solidFill>
                <a:latin typeface="Times New Roman" panose="02020603050405020304" pitchFamily="18" charset="0"/>
                <a:cs typeface="Times New Roman" panose="02020603050405020304" pitchFamily="18" charset="0"/>
              </a:rPr>
              <a:t>, </a:t>
            </a:r>
            <a:r>
              <a:rPr lang="ru-RU" sz="1300" dirty="0" err="1">
                <a:solidFill>
                  <a:schemeClr val="bg1"/>
                </a:solidFill>
                <a:latin typeface="Times New Roman" panose="02020603050405020304" pitchFamily="18" charset="0"/>
                <a:cs typeface="Times New Roman" panose="02020603050405020304" pitchFamily="18" charset="0"/>
              </a:rPr>
              <a:t>қырғыз</a:t>
            </a:r>
            <a:r>
              <a:rPr lang="ru-RU" sz="1300" dirty="0">
                <a:solidFill>
                  <a:schemeClr val="bg1"/>
                </a:solidFill>
                <a:latin typeface="Times New Roman" panose="02020603050405020304" pitchFamily="18" charset="0"/>
                <a:cs typeface="Times New Roman" panose="02020603050405020304" pitchFamily="18" charset="0"/>
              </a:rPr>
              <a:t>.</a:t>
            </a:r>
            <a:endParaRPr lang="ru-KZ" sz="13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1197E4E-729F-C922-A279-958BC289751D}"/>
              </a:ext>
            </a:extLst>
          </p:cNvPr>
          <p:cNvSpPr txBox="1"/>
          <p:nvPr/>
        </p:nvSpPr>
        <p:spPr>
          <a:xfrm>
            <a:off x="960120" y="3244334"/>
            <a:ext cx="2606166" cy="830997"/>
          </a:xfrm>
          <a:prstGeom prst="rect">
            <a:avLst/>
          </a:prstGeom>
          <a:noFill/>
        </p:spPr>
        <p:txBody>
          <a:bodyPr wrap="square">
            <a:spAutoFit/>
          </a:bodyPr>
          <a:lstStyle/>
          <a:p>
            <a:r>
              <a:rPr lang="ru-RU" sz="2400" b="1" dirty="0">
                <a:latin typeface="Times New Roman" panose="02020603050405020304" pitchFamily="18" charset="0"/>
                <a:cs typeface="Times New Roman" panose="02020603050405020304" pitchFamily="18" charset="0"/>
              </a:rPr>
              <a:t>Мүшелікке </a:t>
            </a:r>
            <a:r>
              <a:rPr lang="ru-RU" sz="2400" b="1" dirty="0" err="1">
                <a:latin typeface="Times New Roman" panose="02020603050405020304" pitchFamily="18" charset="0"/>
                <a:cs typeface="Times New Roman" panose="02020603050405020304" pitchFamily="18" charset="0"/>
              </a:rPr>
              <a:t>кандидаттар</a:t>
            </a:r>
            <a:r>
              <a:rPr lang="ru-RU"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7551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Объект 2">
            <a:extLst>
              <a:ext uri="{FF2B5EF4-FFF2-40B4-BE49-F238E27FC236}">
                <a16:creationId xmlns:a16="http://schemas.microsoft.com/office/drawing/2014/main" id="{C9B00311-AC3A-0B40-2596-227F9B0B957C}"/>
              </a:ext>
            </a:extLst>
          </p:cNvPr>
          <p:cNvGraphicFramePr>
            <a:graphicFrameLocks noGrp="1"/>
          </p:cNvGraphicFramePr>
          <p:nvPr>
            <p:ph idx="1"/>
            <p:extLst>
              <p:ext uri="{D42A27DB-BD31-4B8C-83A1-F6EECF244321}">
                <p14:modId xmlns:p14="http://schemas.microsoft.com/office/powerpoint/2010/main" val="3785347463"/>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Рисунок 1">
            <a:extLst>
              <a:ext uri="{FF2B5EF4-FFF2-40B4-BE49-F238E27FC236}">
                <a16:creationId xmlns:a16="http://schemas.microsoft.com/office/drawing/2014/main" id="{E3339F68-56D5-BF6A-65FA-BCCF848C42D5}"/>
              </a:ext>
            </a:extLst>
          </p:cNvPr>
          <p:cNvPicPr>
            <a:picLocks noChangeAspect="1"/>
          </p:cNvPicPr>
          <p:nvPr/>
        </p:nvPicPr>
        <p:blipFill>
          <a:blip r:embed="rId8"/>
          <a:stretch>
            <a:fillRect/>
          </a:stretch>
        </p:blipFill>
        <p:spPr>
          <a:xfrm>
            <a:off x="673768" y="1559293"/>
            <a:ext cx="3330341" cy="3214837"/>
          </a:xfrm>
          <a:prstGeom prst="rect">
            <a:avLst/>
          </a:prstGeom>
          <a:ln w="76200">
            <a:solidFill>
              <a:schemeClr val="tx1"/>
            </a:solidFill>
          </a:ln>
        </p:spPr>
      </p:pic>
    </p:spTree>
    <p:extLst>
      <p:ext uri="{BB962C8B-B14F-4D97-AF65-F5344CB8AC3E}">
        <p14:creationId xmlns:p14="http://schemas.microsoft.com/office/powerpoint/2010/main" val="28974950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35</TotalTime>
  <Words>1836</Words>
  <Application>Microsoft Office PowerPoint</Application>
  <PresentationFormat>Широкоэкранный</PresentationFormat>
  <Paragraphs>76</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Garamond</vt:lpstr>
      <vt:lpstr>Times New Roman</vt:lpstr>
      <vt:lpstr>Натуральные материалы</vt:lpstr>
      <vt:lpstr>         14 ДӘРІС  ТАҚЫРЫБЫ:Шығыс Алашорданың  қызметінің ресми тұрғыда тоқтатылуы  және оның нақты тарихи қалыптасқан  жағдайлар барысында жалғаса беруі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Сайлаубаева Нургул Ерназаровна</dc:creator>
  <cp:lastModifiedBy>Сайлаубаева Нургул Ерназаровна</cp:lastModifiedBy>
  <cp:revision>6</cp:revision>
  <dcterms:created xsi:type="dcterms:W3CDTF">2025-10-29T10:38:56Z</dcterms:created>
  <dcterms:modified xsi:type="dcterms:W3CDTF">2025-11-07T05:54:29Z</dcterms:modified>
</cp:coreProperties>
</file>