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B253BF08-BF0A-49D6-8C58-8598213A3F77}"/>
              </a:ext>
            </a:extLst>
          </p:cNvPr>
          <p:cNvSpPr/>
          <p:nvPr/>
        </p:nvSpPr>
        <p:spPr>
          <a:xfrm>
            <a:off x="0" y="0"/>
            <a:ext cx="6747029" cy="213064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юридические лица могут быть в свою очередь разделены на государственные органы управления и государственные специализированные организации.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04193C40-AF80-4B59-B77F-4B6383A24BC9}"/>
              </a:ext>
            </a:extLst>
          </p:cNvPr>
          <p:cNvSpPr/>
          <p:nvPr/>
        </p:nvSpPr>
        <p:spPr>
          <a:xfrm>
            <a:off x="3950563" y="2772792"/>
            <a:ext cx="6747029" cy="213064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организации включают в себя в области патентного права фирмы и конторы патентных поверенных, Ассоциацию патентных поверенных Казахстана, Казахстанское общество изобретателей и рационализаторов.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ABC55-7B6E-4BCD-B815-001AE7CD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72" y="2151354"/>
            <a:ext cx="2946854" cy="41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5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D3D3B-A89E-4D9C-AC06-43DAAAED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67" y="3876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полно соавторство регламентируется Законом об авторском праве РК, ст. 10 которого устанавливает принципы соавторства, законодательно проецируемые далее на остальные объекты творчества.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принципам относятся: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совместного труда двух или более лиц по созданию произведения;</a:t>
            </a:r>
            <a:b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 характер этого труда;</a:t>
            </a:r>
            <a:b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на использование произведения в целом принадлежит соавторам совместно;</a:t>
            </a:r>
            <a:b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взаимоотношения между соавторами определяются соглашением между ними;</a:t>
            </a:r>
            <a:b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невозможность без достаточных оснований запрета использования произведения одним автором.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8E862D-B098-4EAB-8552-AC8D71A9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48" y="4125945"/>
            <a:ext cx="3536689" cy="24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224C99E2-98EC-4DBC-A4E7-8E6837B570BD}"/>
              </a:ext>
            </a:extLst>
          </p:cNvPr>
          <p:cNvSpPr/>
          <p:nvPr/>
        </p:nvSpPr>
        <p:spPr>
          <a:xfrm>
            <a:off x="4580878" y="0"/>
            <a:ext cx="6516210" cy="456312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фигурой отношений по поводу любого объекта промышленной собственности является обладатель исключительного права на данный объект, являющегося по нашему законодательству только имущественным правом, а в отношении изобретения, полезной модели, промышленного образца, селекционного достижения, топологии интегральной микросхемы это —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патентообладатель.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2D8877-55E1-46FF-ADE8-B2F4A0D7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73" y="4114800"/>
            <a:ext cx="4762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224E9-7FB3-406B-AF55-183E9C61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9" y="139083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Итак,  интеллектуальная собственность есть совокупность исключительных прав на результаты интеллектуальной деятельности, а также некоторые иные приравненные к ним объекты, в частности средства индивидуализации участников гражданского оборота и производимой ими продукции (работ, услуг). Патентное право является одним из четырех институтов данной подотрасли права. Оно регулирует имущественные, а также связанные с ними личные неимущественные отношения, возникающие в связи созданием и использованием изобретений, полезных моделей и промышленных образцов.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связанных с этими тремя объектами общественных отношений осуществляется в государстве единым законодательным актом, а именно Патентным законом РК.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569EA-3169-456A-A4F1-743F6507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92" y="3765862"/>
            <a:ext cx="3423821" cy="30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MND5307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«Методология научной деятельности»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8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Субъекты патентного права</a:t>
            </a:r>
          </a:p>
        </p:txBody>
      </p:sp>
    </p:spTree>
    <p:extLst>
      <p:ext uri="{BB962C8B-B14F-4D97-AF65-F5344CB8AC3E}">
        <p14:creationId xmlns:p14="http://schemas.microsoft.com/office/powerpoint/2010/main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Понятие, общие признаки и виды субъектов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Авторы и соавторы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Патентообладатели и обладатели свидетельств на регистрацию товарного знака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Наследники и иные правопреемники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Заключение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Список рекомендуемой литературы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BEF0-2D84-4511-93E1-4D857B9F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субъектами патентного права понимаются участники правоотношений, связанных с созданием, регистрацией и иным оформлением, использованием, защитой и охраной прав на объекты промышленной собственности.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3CCEE-5ED1-4EAD-9F20-9E5F0883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81" y="3377405"/>
            <a:ext cx="3810000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4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79E74-788D-41E2-A412-69DB31A3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субъектов комплексных патентных отношений, без учета их отраслевого подразделения, выглядит следующим образом: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FC662-8A53-45B6-B0E0-7F3E6AF0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6807"/>
            <a:ext cx="8892794" cy="4817259"/>
          </a:xfrm>
        </p:spPr>
        <p:txBody>
          <a:bodyPr>
            <a:normAutofit fontScale="92500" lnSpcReduction="20000"/>
          </a:bodyPr>
          <a:lstStyle/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авторы и соавторы объектов промышленной собственности;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наследники и правопреемники авторов и соавторов;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заявители и патентообладатели, владельцы товарного знака и права пользования наименованиями мест происхождения товаров, правообладатели топологий интегральных микросхем;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наследники и иные правопреемники правообладателей всех объектов промышленной собственности и топологий интегральных микросхем;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органы государственного управления общей компетенции;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патентное ведомство (орган государственного управления в области правовой охраны прав на объекты промышленной собственности);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организация по патентной экспертизе;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патентная библиотека и организации по научно-технической информации;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патентные подразделения предприятий и организаций;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патентные поверенные, их бюро и конторы;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общественная организации изобретателей и рационализаторов;</a:t>
            </a:r>
          </a:p>
          <a:p>
            <a:pPr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	ассоциация патентных поверенных.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7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98A30-82AF-452C-8C8D-C18EC12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две крупные группы субъектов можно обнаружить из классификации объектов интеллектуальной собственности. Как отмечалось выше, ст. 961 Особенной части ГК РК выделяет две группы объектов интеллектуальной собственности:</a:t>
            </a: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BD429F57-9084-451B-B994-A68D2657DE63}"/>
              </a:ext>
            </a:extLst>
          </p:cNvPr>
          <p:cNvSpPr/>
          <p:nvPr/>
        </p:nvSpPr>
        <p:spPr>
          <a:xfrm>
            <a:off x="961420" y="1697114"/>
            <a:ext cx="2962511" cy="2441853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интеллектуальной творческой деятельности;</a:t>
            </a: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F1361188-206B-4AF2-909F-C671F7B228A9}"/>
              </a:ext>
            </a:extLst>
          </p:cNvPr>
          <p:cNvSpPr/>
          <p:nvPr/>
        </p:nvSpPr>
        <p:spPr>
          <a:xfrm>
            <a:off x="5685821" y="1697113"/>
            <a:ext cx="2962511" cy="2441853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индивидуализации участников гражданского оборота, товаров, работ или услуг.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30728-4401-4293-8A6A-11263415F240}"/>
              </a:ext>
            </a:extLst>
          </p:cNvPr>
          <p:cNvSpPr txBox="1"/>
          <p:nvPr/>
        </p:nvSpPr>
        <p:spPr>
          <a:xfrm>
            <a:off x="1127464" y="4687870"/>
            <a:ext cx="7310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этим двум основным группам объектов можно выделить две группы субъектов, в них участвующих — субъекты отношений по поводу результатов творчества и субъекты отношений по поводу средств индивидуализации.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67830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2A61-5D5E-464F-88E6-A60B7F12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57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внутри выделенных крупных групп классификация может идти по самым разным основаниям.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53E5E622-5854-45AE-B15B-A9388C246DC8}"/>
              </a:ext>
            </a:extLst>
          </p:cNvPr>
          <p:cNvSpPr/>
          <p:nvPr/>
        </p:nvSpPr>
        <p:spPr>
          <a:xfrm>
            <a:off x="1029809" y="1096392"/>
            <a:ext cx="7844697" cy="363984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физические лица могут быть разделены: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признаку гражданства — на граждан РК, граждан других государств и лиц без гражданства;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характеру объекта правоотношений — субъектов в области результатов интеллектуальной творческой деятельности и в области средств индивидуализации;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полноте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 обладающих неимущественными или имущественными правами, или теми и другими вместе;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признаку основных или производных прав — на первичных правообладателей, наследников и иных правопреемников.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253DF-785E-46B3-BF6E-2E5601E3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483292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B44E0247-1922-429C-BDB1-3C698C0E7739}"/>
              </a:ext>
            </a:extLst>
          </p:cNvPr>
          <p:cNvSpPr/>
          <p:nvPr/>
        </p:nvSpPr>
        <p:spPr>
          <a:xfrm>
            <a:off x="870013" y="470516"/>
            <a:ext cx="4527611" cy="529109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— юридические лица, участвующие в правоотношениях по поводу объектов интеллектуальной собственности, могут подразделяться в самом общем плане на государственные и негосударственные.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242670-131F-4533-AA12-DE998B00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624" y="2065548"/>
            <a:ext cx="3398969" cy="38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315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739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 Pro Semibold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План:</vt:lpstr>
      <vt:lpstr>Под субъектами патентного права понимаются участники правоотношений, связанных с созданием, регистрацией и иным оформлением, использованием, защитой и охраной прав на объекты промышленной собственности.</vt:lpstr>
      <vt:lpstr>Круг субъектов комплексных патентных отношений, без учета их отраслевого подразделения, выглядит следующим образом:</vt:lpstr>
      <vt:lpstr>Следующие две крупные группы субъектов можно обнаружить из классификации объектов интеллектуальной собственности. Как отмечалось выше, ст. 961 Особенной части ГК РК выделяет две группы объектов интеллектуальной собственности:</vt:lpstr>
      <vt:lpstr>В дальнейшем внутри выделенных крупных групп классификация может идти по самым разным основаниям.</vt:lpstr>
      <vt:lpstr>Презентация PowerPoint</vt:lpstr>
      <vt:lpstr>Презентация PowerPoint</vt:lpstr>
      <vt:lpstr>Наиболее полно соавторство регламентируется Законом об авторском праве РК, ст. 10 которого устанавливает принципы соавторства, законодательно проецируемые далее на остальные объекты творчества. К таким принципам относятся: - наличие совместного труда двух или более лиц по созданию произведения; - творческий характер этого труда; - право на использование произведения в целом принадлежит соавторам совместно; - взаимоотношения между соавторами определяются соглашением между ними; - невозможность без достаточных оснований запрета использования произведения одним автором. </vt:lpstr>
      <vt:lpstr>Презентация PowerPoint</vt:lpstr>
      <vt:lpstr>Итак,  интеллектуальная собственность есть совокупность исключительных прав на результаты интеллектуальной деятельности, а также некоторые иные приравненные к ним объекты, в частности средства индивидуализации участников гражданского оборота и производимой ими продукции (работ, услуг). Патентное право является одним из четырех институтов данной подотрасли права. Оно регулирует имущественные, а также связанные с ними личные неимущественные отношения, возникающие в связи созданием и использованием изобретений, полезных моделей и промышленных образцов.  Правовое регулирование связанных с этими тремя объектами общественных отношений осуществляется в государстве единым законодательным актом, а именно Патентным законом РК.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2022-11-03T08:56:28Z</dcterms:created>
  <dcterms:modified xsi:type="dcterms:W3CDTF">2022-11-03T18:00:31Z</dcterms:modified>
</cp:coreProperties>
</file>