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4"/>
  </p:sldMasterIdLst>
  <p:notesMasterIdLst>
    <p:notesMasterId r:id="rId15"/>
  </p:notesMasterIdLst>
  <p:handoutMasterIdLst>
    <p:handoutMasterId r:id="rId16"/>
  </p:handoutMasterIdLst>
  <p:sldIdLst>
    <p:sldId id="267" r:id="rId5"/>
    <p:sldId id="278" r:id="rId6"/>
    <p:sldId id="283" r:id="rId7"/>
    <p:sldId id="285" r:id="rId8"/>
    <p:sldId id="286" r:id="rId9"/>
    <p:sldId id="287" r:id="rId10"/>
    <p:sldId id="288" r:id="rId11"/>
    <p:sldId id="290" r:id="rId12"/>
    <p:sldId id="289" r:id="rId13"/>
    <p:sldId id="291" r:id="rId14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599" autoAdjust="0"/>
  </p:normalViewPr>
  <p:slideViewPr>
    <p:cSldViewPr>
      <p:cViewPr varScale="1">
        <p:scale>
          <a:sx n="114" d="100"/>
          <a:sy n="114" d="100"/>
        </p:scale>
        <p:origin x="414" y="102"/>
      </p:cViewPr>
      <p:guideLst>
        <p:guide pos="383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 dirty="0"/>
              <a:t>01.08.2016</a:t>
            </a:r>
            <a:endParaRPr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01114579-D02A-4B51-B5DF-8EC449F77AC7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8126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 dirty="0"/>
              <a:t>01.08.2016</a:t>
            </a:r>
            <a:endParaRPr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dirty="0"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C6074690-7256-4BB9-AC0F-97AEAE8CDEC2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7426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6792" y="1905003"/>
            <a:ext cx="9435241" cy="1625599"/>
          </a:xfrm>
        </p:spPr>
        <p:txBody>
          <a:bodyPr rtlCol="0">
            <a:normAutofit/>
          </a:bodyPr>
          <a:lstStyle>
            <a:lvl1pPr algn="ctr" rtl="0">
              <a:lnSpc>
                <a:spcPct val="90000"/>
              </a:lnSpc>
              <a:defRPr sz="48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2103" y="3657123"/>
            <a:ext cx="9429931" cy="991077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/>
              <a:t>Образец подзаголовка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endParaRPr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 dirty="0"/>
              <a:t>01.08.2016</a:t>
            </a:r>
            <a:endParaRPr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fld id="{DF28FB93-0A08-4E7D-8E63-9EFA29F1E093}" type="slidenum">
              <a:rPr/>
              <a:pPr/>
              <a:t>‹#›</a:t>
            </a:fld>
            <a:endParaRPr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1218882" y="1600200"/>
            <a:ext cx="9739746" cy="73152"/>
            <a:chOff x="914400" y="1200150"/>
            <a:chExt cx="7306712" cy="54864"/>
          </a:xfrm>
        </p:grpSpPr>
        <p:sp>
          <p:nvSpPr>
            <p:cNvPr id="8" name="Овал 7"/>
            <p:cNvSpPr/>
            <p:nvPr/>
          </p:nvSpPr>
          <p:spPr>
            <a:xfrm>
              <a:off x="8166248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dirty="0"/>
            </a:p>
          </p:txBody>
        </p:sp>
        <p:sp>
          <p:nvSpPr>
            <p:cNvPr id="9" name="Овал 8"/>
            <p:cNvSpPr/>
            <p:nvPr/>
          </p:nvSpPr>
          <p:spPr>
            <a:xfrm>
              <a:off x="914400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dirty="0"/>
            </a:p>
          </p:txBody>
        </p:sp>
        <p:grpSp>
          <p:nvGrpSpPr>
            <p:cNvPr id="10" name="Группа 9"/>
            <p:cNvGrpSpPr/>
            <p:nvPr/>
          </p:nvGrpSpPr>
          <p:grpSpPr>
            <a:xfrm>
              <a:off x="1036847" y="12076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2"/>
          <p:cNvGrpSpPr/>
          <p:nvPr/>
        </p:nvGrpSpPr>
        <p:grpSpPr>
          <a:xfrm>
            <a:off x="1218882" y="4851400"/>
            <a:ext cx="9739746" cy="73152"/>
            <a:chOff x="914400" y="3638550"/>
            <a:chExt cx="7306712" cy="54864"/>
          </a:xfrm>
        </p:grpSpPr>
        <p:sp>
          <p:nvSpPr>
            <p:cNvPr id="14" name="Овал 13"/>
            <p:cNvSpPr/>
            <p:nvPr/>
          </p:nvSpPr>
          <p:spPr>
            <a:xfrm>
              <a:off x="8166248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dirty="0"/>
            </a:p>
          </p:txBody>
        </p:sp>
        <p:sp>
          <p:nvSpPr>
            <p:cNvPr id="15" name="Овал 14"/>
            <p:cNvSpPr/>
            <p:nvPr/>
          </p:nvSpPr>
          <p:spPr>
            <a:xfrm>
              <a:off x="914400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dirty="0"/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1036847" y="36460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743764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dirty="0"/>
              <a:t>01.08.2016</a:t>
            </a:r>
            <a:endParaRPr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2322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34563" y="434975"/>
            <a:ext cx="1168400" cy="5661025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7613" y="434975"/>
            <a:ext cx="8413750" cy="5661025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dirty="0"/>
              <a:t>01.08.2016</a:t>
            </a:r>
            <a:endParaRPr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8570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dirty="0"/>
              <a:t>01.08.2016</a:t>
            </a:r>
            <a:endParaRPr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9906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030" y="990599"/>
            <a:ext cx="9344765" cy="2235203"/>
          </a:xfrm>
        </p:spPr>
        <p:txBody>
          <a:bodyPr rtlCol="0" anchor="b">
            <a:normAutofit/>
          </a:bodyPr>
          <a:lstStyle>
            <a:lvl1pPr algn="ctr" rtl="0">
              <a:lnSpc>
                <a:spcPct val="90000"/>
              </a:lnSpc>
              <a:defRPr sz="4800" b="0" cap="none" baseline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2030" y="3733800"/>
            <a:ext cx="9344765" cy="1219200"/>
          </a:xfrm>
        </p:spPr>
        <p:txBody>
          <a:bodyPr rtlCol="0" anchor="t"/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dirty="0"/>
              <a:t>01.08.2016</a:t>
            </a:r>
            <a:endParaRPr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 dirty="0"/>
          </a:p>
        </p:txBody>
      </p:sp>
      <p:grpSp>
        <p:nvGrpSpPr>
          <p:cNvPr id="13" name="Группа 12"/>
          <p:cNvGrpSpPr/>
          <p:nvPr/>
        </p:nvGrpSpPr>
        <p:grpSpPr>
          <a:xfrm>
            <a:off x="3273781" y="3475736"/>
            <a:ext cx="5641265" cy="54864"/>
            <a:chOff x="2455975" y="2588441"/>
            <a:chExt cx="4232051" cy="41148"/>
          </a:xfrm>
        </p:grpSpPr>
        <p:sp>
          <p:nvSpPr>
            <p:cNvPr id="14" name="Овал 13"/>
            <p:cNvSpPr/>
            <p:nvPr/>
          </p:nvSpPr>
          <p:spPr>
            <a:xfrm>
              <a:off x="6642306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2455975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2563229" y="2594391"/>
              <a:ext cx="4023360" cy="29249"/>
              <a:chOff x="2550323" y="3458731"/>
              <a:chExt cx="4023360" cy="38998"/>
            </a:xfrm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2550323" y="3458731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2550323" y="3497729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55262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8883" y="1803400"/>
            <a:ext cx="4773956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/>
            </a:lvl8pPr>
            <a:lvl9pPr algn="l" rtl="0">
              <a:defRPr sz="18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5986" y="1803400"/>
            <a:ext cx="4773956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 baseline="0"/>
            </a:lvl8pPr>
            <a:lvl9pPr algn="l" rtl="0">
              <a:defRPr sz="18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dirty="0"/>
              <a:t>01.08.2016</a:t>
            </a:r>
            <a:endParaRPr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6077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22945" y="1803400"/>
            <a:ext cx="476980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18883" y="2514600"/>
            <a:ext cx="4773956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00049" y="1803400"/>
            <a:ext cx="476980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5986" y="2514600"/>
            <a:ext cx="4773956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dirty="0"/>
              <a:t>01.08.2016</a:t>
            </a:r>
            <a:endParaRPr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4258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dirty="0"/>
              <a:t>01.08.2016</a:t>
            </a:r>
            <a:endParaRPr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6593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dirty="0"/>
              <a:t>01.08.2016</a:t>
            </a:r>
            <a:endParaRPr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28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8883" y="1803400"/>
            <a:ext cx="6602281" cy="4267201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 baseline="0"/>
            </a:lvl8pPr>
            <a:lvl9pPr algn="l" rtl="0">
              <a:defRPr sz="16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8125883" y="1803400"/>
            <a:ext cx="2844060" cy="4267201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dirty="0"/>
              <a:t>01.08.2016</a:t>
            </a:r>
            <a:endParaRPr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5864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8" name="Прямоугольник 7"/>
          <p:cNvSpPr/>
          <p:nvPr/>
        </p:nvSpPr>
        <p:spPr>
          <a:xfrm>
            <a:off x="1218883" y="1803400"/>
            <a:ext cx="6602280" cy="426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1338739" y="1925320"/>
            <a:ext cx="6362567" cy="4023360"/>
          </a:xfrm>
          <a:solidFill>
            <a:schemeClr val="bg2"/>
          </a:solidFill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dirty="0"/>
              <a:t>Вставка рисунка</a:t>
            </a:r>
            <a:endParaRPr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5883" y="1803401"/>
            <a:ext cx="2844060" cy="4165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dirty="0"/>
              <a:t>01.08.2016</a:t>
            </a:r>
            <a:endParaRPr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0505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sz="2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4721" y="301752"/>
            <a:ext cx="11579384" cy="6254496"/>
          </a:xfrm>
          <a:prstGeom prst="roundRect">
            <a:avLst>
              <a:gd name="adj" fmla="val 2341"/>
            </a:avLst>
          </a:prstGeom>
          <a:solidFill>
            <a:srgbClr val="FFFFFF"/>
          </a:solidFill>
          <a:ln>
            <a:noFill/>
          </a:ln>
          <a:effectLst>
            <a:innerShdw blurRad="508000">
              <a:srgbClr val="FFD14B">
                <a:alpha val="69804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1168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t>Стиль образца заголовка</a:t>
            </a: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18883" y="1803400"/>
            <a:ext cx="975106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18882" y="6172200"/>
            <a:ext cx="741487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36898" y="6172200"/>
            <a:ext cx="1218883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 dirty="0"/>
              <a:t>01.08.2016</a:t>
            </a:r>
            <a:endParaRPr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58928" y="6172200"/>
            <a:ext cx="711015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DF28FB93-0A08-4E7D-8E63-9EFA29F1E093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07221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5039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4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53896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55648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05740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5915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6090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ru" dirty="0">
                <a:latin typeface="Calibri" panose="020F0502020204030204" pitchFamily="34" charset="0"/>
                <a:cs typeface="Calibri" panose="020F0502020204030204" pitchFamily="34" charset="0"/>
              </a:rPr>
              <a:t>ЛЕКЦИЯ 1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kk-KZ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«Есептеу моделдері» </a:t>
            </a:r>
            <a:r>
              <a:rPr lang="kk-KZ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пәні </a:t>
            </a:r>
            <a:endParaRPr lang="ru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54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7B1E0B-5519-846E-80C9-F8991992A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ҚОРЫТЫНДЫ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20EF4C-10FD-040E-D377-A4D03DFA4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247015" algn="just"/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Алгоритмді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талдау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саласында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саланың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зерттеу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пәніне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алгоритм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жұмысының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сипаттамаларын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анықтау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жатады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Алгоритмдер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теориясы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саласында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берілген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шамаларды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есептеудің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тиімді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алгоритмдердің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болуы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/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болмау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мәселелері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қарастырылады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Алгоритмдерді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құру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саласында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Бұл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сала 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алгоритмдерді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жазуда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қолданылатын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стандартты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әдістер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мен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тәсілдерді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қарастырады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ru-KZ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indent="247015" algn="just"/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Алгоритмдер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теориясы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алгоритмдердің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жалпы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қасиеттері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мен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заңдылықтарын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оларды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көрсетудің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түрлі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формальды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модельдерін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зерттейтін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ғылым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саласы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Алгоритм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ұғымын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формальдау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арқылы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алгоритмдерді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тиімділігі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бойынша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салыстыруға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эквиваленттілігін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тексеруге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қолдану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салаларын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анықтауға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болады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ru-KZ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364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Лекция №1.</a:t>
            </a:r>
            <a:endParaRPr lang="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r>
              <a:rPr lang="kk-KZ" spc="-5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Алгоритмдерді формализациялау ұғымы. </a:t>
            </a:r>
            <a:r>
              <a:rPr lang="kk-KZ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r>
              <a:rPr lang="kk-KZ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Алгоритмдер классификациясы</a:t>
            </a:r>
            <a:r>
              <a:rPr lang="kk-KZ" spc="-5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r>
              <a:rPr lang="kk-KZ" spc="-5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Негізгі есептеу моделдері. </a:t>
            </a:r>
          </a:p>
          <a:p>
            <a:r>
              <a:rPr lang="kk-KZ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«Алгоритм» ұғымының математикалық модельдерінің эквиваленттілігі, алгоритмдер теориясының тезистері.</a:t>
            </a:r>
            <a:endParaRPr lang="ru-KZ" dirty="0">
              <a:solidFill>
                <a:schemeClr val="tx2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46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Алгоритммен келесі зерттеу салалары байланысты:</a:t>
            </a:r>
            <a:endParaRPr lang="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Алгоритмді талдау. </a:t>
            </a:r>
          </a:p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Бұл саланың зерттеу пәніне алгоритм жұмысының сипаттамаларын анықтау жатады. Мысалы: әдетте алгоритмнің жылдам орындалуы талап етіледі (метод оптимизация)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Алгоритмдер теориясы. </a:t>
            </a:r>
          </a:p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Бұл салада берілген шамаларды есептеудің тиімді алгоритмдердің болуы/болмау мәселелері қарастырылады.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Алгоритмдерді құру.</a:t>
            </a:r>
          </a:p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Бұл сала  алгоритмдерді жазуда қолданылатын стандартты әдістер мен тәсілдерді қарастырады. Мыс: Блок-схема.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Алгоритмдер теориясы </a:t>
            </a:r>
            <a:r>
              <a:rPr lang="ru-RU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алгоритмдердің жалпы қасиеттері мен заңдылықтарын, оларды  көрсетудің түрлі формальды модельдерін зерттейтін ғылым саласы. Алгоритм ұғымын формальдау арқылы алгоритмдерді тиімділігі бойынша салыстыруға, эквиваленттілігін тексеруге, қолдану салаларын анықтауға болады.</a:t>
            </a:r>
          </a:p>
          <a:p>
            <a:pPr marL="0" indent="0">
              <a:buNone/>
            </a:pPr>
            <a:endParaRPr lang="ru-KZ" dirty="0">
              <a:solidFill>
                <a:schemeClr val="tx2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273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Алгоритмдер теориясының міндеттері:</a:t>
            </a:r>
            <a:endParaRPr lang="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есептің алгоритмдік шешімі болмауын </a:t>
            </a:r>
            <a:r>
              <a:rPr lang="ru-RU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формальды түрде дәлелдеу</a:t>
            </a:r>
            <a:endParaRPr lang="ru-RU" sz="2000" b="1" dirty="0">
              <a:solidFill>
                <a:schemeClr val="tx2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 күрделілігін </a:t>
            </a:r>
            <a:r>
              <a:rPr lang="ru-RU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асимптотикалық талдау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күрделілік кластарына </a:t>
            </a:r>
            <a:r>
              <a:rPr lang="ru-RU" sz="2000" noProof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сәйкес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b="1" noProof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алгоритмдерді</a:t>
            </a:r>
            <a:r>
              <a:rPr lang="ru-RU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жіктеу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алгоритмдер сапасын салыстырмалы түрде  </a:t>
            </a:r>
            <a:r>
              <a:rPr lang="ru-RU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бағалаудың өлшемдерін жасау  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және т.б.</a:t>
            </a:r>
          </a:p>
          <a:p>
            <a:pPr marL="0" indent="0">
              <a:buNone/>
            </a:pPr>
            <a:endParaRPr lang="ru-RU" sz="2000" dirty="0">
              <a:solidFill>
                <a:schemeClr val="tx2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1930-жылдары жасалған алгоритмдердің формальды модельдері  (Пост, Тьюринг, Черч), 1950- жылдары жасалған Колмогоров пен Марковтың модельдері тең , өйткені олар бір біріне мына мағынада эквивалентті: бір модельде шешімі табылған   проблемалардың кез келген класы, </a:t>
            </a:r>
            <a:r>
              <a:rPr lang="ru-RU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екінші модельде де шешімі болады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Қазіргі кезде алгоритмдер теориясының негізінде алынған практикалық ұсыныстар  </a:t>
            </a:r>
            <a:r>
              <a:rPr lang="ru-RU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программалаық жүйелерді жасау мен жобалау саласында 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кеңінен қолданылуда.</a:t>
            </a:r>
            <a:endParaRPr lang="ru-KZ" sz="2000" dirty="0">
              <a:solidFill>
                <a:schemeClr val="tx2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40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Алгоритмдер теориясының шығу </a:t>
            </a:r>
            <a:r>
              <a:rPr lang="ru-RU" b="1" noProof="1">
                <a:latin typeface="Calibri" panose="020F0502020204030204" pitchFamily="34" charset="0"/>
                <a:cs typeface="Calibri" panose="020F0502020204030204" pitchFamily="34" charset="0"/>
              </a:rPr>
              <a:t>тарихы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ұғымы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мен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аксиомалық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жүйе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антика </a:t>
            </a:r>
            <a:r>
              <a:rPr lang="ru-RU" sz="2000" b="1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заманынан</a:t>
            </a:r>
            <a:r>
              <a:rPr lang="ru-RU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басталады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(Евклид).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Алайда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алгоритмнің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нақты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математикалық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анықтамасы</a:t>
            </a:r>
            <a:r>
              <a:rPr lang="ru-RU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әлі</a:t>
            </a:r>
            <a:r>
              <a:rPr lang="ru-RU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болған</a:t>
            </a:r>
            <a:r>
              <a:rPr lang="ru-RU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жоқ</a:t>
            </a:r>
            <a:r>
              <a:rPr lang="ru-RU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XX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ғ басы Гильберт және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оның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мектебі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арқылы осы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ұғымды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формализациялады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Кейнс пен оны Гедель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жалғастырды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және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математикалық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тұрғыдан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кез-келген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формуланы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автоматты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тексеруді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құрды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(1931). 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Алгоритмдер теориясының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дамуы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алғаш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формальды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жүйелердің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толықсыздығы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туралы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теораманы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1931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жылы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К.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Гёдельдің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дәлелдеуінен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басталды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Осы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теоремаға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қатысты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көптеген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математикалық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проблемалардың алгоритмдік шешімі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болмауы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туралы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жорамал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алгоритм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ұғымының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стандартталуын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қажет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етті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0" indent="0">
              <a:buNone/>
            </a:pP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Кейін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алгоритм ұғымын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стандарттау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Тьринг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Черч, Пост т.б.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жұмыстарында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жалғастырылды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Бұлардың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машиналары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эквивалентті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болды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Алгоритмнің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сәтті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стандарталған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вариантын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А.Марков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«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нормальді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алгоритм» ұғымын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енгізу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арқылы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жасады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Гёдель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еңбектеріне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негізделе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отырып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С. Клини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алдыңғы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аталғандарға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эквивалентті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рекурсивті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функция ұғымын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енгізді.Алгоритмдер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теориясына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Д.Кнут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А.Ахо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Дж. Ульман да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өз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еңбектерін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сіңірді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endParaRPr lang="ru-KZ" sz="2000" dirty="0">
              <a:solidFill>
                <a:schemeClr val="tx2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34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Қазіргі кезде алгоритмдер теориясы </a:t>
            </a:r>
            <a:b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негізі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бағытта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дамып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келеді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Алгоритмнің </a:t>
            </a:r>
            <a:r>
              <a:rPr lang="ru-RU" sz="2000" b="1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классикалық</a:t>
            </a:r>
            <a:r>
              <a:rPr lang="ru-RU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теориясы 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есептерді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формальды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тілдер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терминдерімен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беру (формулировка задач)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проблемасын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зерттеді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Есептерді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күрделілік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кластары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бойынша (</a:t>
            </a:r>
            <a:r>
              <a:rPr lang="en-US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P,NP, 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т.б)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классификациясын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жасайды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есептердің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шешімін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табу ұғымын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енгізді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Алгоритмдерді </a:t>
            </a:r>
            <a:r>
              <a:rPr lang="ru-RU" sz="2000" b="1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асимтотикалық</a:t>
            </a:r>
            <a:r>
              <a:rPr lang="ru-RU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талдау теориясы. 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Алгоритмнің ,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соның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ішінде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рекурсивті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алгоритмдердің,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орындалуының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уақытының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немесе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ресурстарының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асимтотикалық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бағасын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алудың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тәсілін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қарастырады.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Асимтотикалық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талдау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енгізілетін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деректер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көлемінің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өсуіне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байланысты алгоритмдердің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ресурстарға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(мыс: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орындалу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уақыты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қажеттілігін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бағалауға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мүмкіндік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береді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000" b="1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Есептеу</a:t>
            </a:r>
            <a:r>
              <a:rPr lang="ru-RU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алгоритмдерін</a:t>
            </a:r>
            <a:r>
              <a:rPr lang="ru-RU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практикалық талдау теориясы. 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Тиімді алгоритмдерді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таңдау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әдістемесін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жасау, алгоритмдердің сапасын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тексерудің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практикалық өлшемдерін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іздеу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функцияларды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интервалдық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талдау,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күрделіліктің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нақты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функцияларын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алу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және  т.б.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сияқтарды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есептерді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шешумен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шұғылданады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0" indent="0">
              <a:buNone/>
            </a:pPr>
            <a:endParaRPr lang="ru-KZ" sz="2000" dirty="0">
              <a:solidFill>
                <a:schemeClr val="tx2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05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Қиындық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фунциялары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негізінде алгоритмдер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классификациясы</a:t>
            </a:r>
            <a:endParaRPr lang="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Алгоритмнің </a:t>
            </a:r>
            <a:r>
              <a:rPr lang="ru-RU" sz="2000" b="1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классикалық</a:t>
            </a:r>
            <a:r>
              <a:rPr lang="ru-RU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теориясы 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есептерді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формальды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тілдер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терминдерімен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беру (формулировка задач)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проблемасын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зерттеді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Есептерді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күрделілік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кластары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бойынша (</a:t>
            </a:r>
            <a:r>
              <a:rPr lang="en-US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P,NP, 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т.б)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классификациясын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жасайды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есептердің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шешімін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табу ұғымын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енгізді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Алгоритмдерді </a:t>
            </a:r>
            <a:r>
              <a:rPr lang="ru-RU" sz="2000" b="1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асимтотикалық</a:t>
            </a:r>
            <a:r>
              <a:rPr lang="ru-RU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талдау теориясы. 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Алгоритмнің ,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соның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ішінде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рекурсивті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алгоритмдердің,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орындалуының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уақытының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немесе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ресурстарының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асимтотикалық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бағасын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алудың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тәсілін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қарастырады.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Асимтотикалық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талдау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енгізілетін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деректер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көлемінің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өсуіне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байланысты алгоритмдердің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ресурстарға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(мыс: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орындалу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уақыты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қажеттілігін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бағалауға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мүмкіндік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береді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000" b="1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Есептеу</a:t>
            </a:r>
            <a:r>
              <a:rPr lang="ru-RU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алгоритмдерін</a:t>
            </a:r>
            <a:r>
              <a:rPr lang="ru-RU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практикалық талдау теориясы. 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Тиімді алгоритмдерді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таңдау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әдістемесін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жасау, алгоритмдердің сапасын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тексерудің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практикалық өлшемдерін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іздеу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функцияларды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интервалдық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талдау,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күрделіліктің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нақты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функцияларын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алу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және  т.б.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сияқтарды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есептерді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шешумен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шұғылданады</a:t>
            </a:r>
            <a:r>
              <a:rPr lang="ru-RU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0" indent="0">
              <a:buNone/>
            </a:pPr>
            <a:endParaRPr lang="ru-KZ" sz="2000" dirty="0">
              <a:solidFill>
                <a:schemeClr val="tx2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220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Қазіргі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заманғы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теориясының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даму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бағыттары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мен 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шешетін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негізгі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міндеттері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218882" y="1803400"/>
            <a:ext cx="10060105" cy="4267200"/>
          </a:xfrm>
        </p:spPr>
        <p:txBody>
          <a:bodyPr rtlCol="0">
            <a:normAutofit fontScale="77500" lnSpcReduction="20000"/>
          </a:bodyPr>
          <a:lstStyle/>
          <a:p>
            <a:pPr marL="0" indent="0">
              <a:buNone/>
            </a:pP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«Алгоритм»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ұғымын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формальдау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және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формальды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алгоритмдік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жүйелерді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есептеулер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модельдерін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зерттеу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;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Есептің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алгоритмдік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шешімі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болмайтынын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дәлелдеу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;</a:t>
            </a:r>
          </a:p>
          <a:p>
            <a:pPr marL="0" indent="0">
              <a:buNone/>
            </a:pP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Алгоритмдердің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дұрыстығы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мен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эквиваленттілігін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формальды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түрде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дәлелдеу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;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Есептерді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классификациялау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күрделілігі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бар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кластарды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анықтау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және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зерттеу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;</a:t>
            </a:r>
          </a:p>
          <a:p>
            <a:pPr marL="0" indent="0">
              <a:buNone/>
            </a:pP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Есептің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күрделілігінің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теориялық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төменгі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бағасын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дәлелдеу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;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Тиімді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алгоритмдерді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құру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әдістерін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табу;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Итерациялық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алгоритмдердің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күрделілігін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асимптотикалық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талдау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;</a:t>
            </a:r>
          </a:p>
          <a:p>
            <a:pPr marL="0" indent="0">
              <a:buNone/>
            </a:pP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Рекурсивті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алгоритмдерді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зерттеу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және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талдау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;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Алгоритмдердің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қиындығының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нақты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функцияларын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табу;</a:t>
            </a:r>
          </a:p>
          <a:p>
            <a:pPr marL="0" indent="0">
              <a:buNone/>
            </a:pP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Алгоритмдердің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классификациясын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жасау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;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Есептер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мен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алгоритмдердің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сыйымдылығы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бойынша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күрделілігін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(жад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ресурстары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бойынша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зерттеу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;</a:t>
            </a:r>
          </a:p>
          <a:p>
            <a:pPr marL="0" indent="0">
              <a:buNone/>
            </a:pP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Алгоритмдердің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ресурстық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тиімділігін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салыстырмалы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түрде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бағалаудың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критерийлерін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және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оларды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салыстырмалы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талдаудың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әдістерін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жасау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Алгоритмдер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теориясында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алынған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нәтижелер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екі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аспектіде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теориялық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және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практикалық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аспектілерде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3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қолданылады</a:t>
            </a:r>
            <a: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0" indent="0">
              <a:buNone/>
            </a:pPr>
            <a:endParaRPr lang="ru-KZ" sz="1100" dirty="0">
              <a:solidFill>
                <a:schemeClr val="tx2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884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7B1E0B-5519-846E-80C9-F8991992A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СҰРАҚТАР: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20EF4C-10FD-040E-D377-A4D03DFA4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1.	Алгоритмдер теориясы 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2.	Алгоритмдерді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формализациялау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ұғымы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3.	Алгоритмдер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классификациясы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4.	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Негізгі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моделдері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5.	«Алгоритм»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ұғымының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математикалық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модельдерінің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эквиваленттілігі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6.	Алгоритмдер теориясының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тезистері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ига 16 х 9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50000"/>
              </a:schemeClr>
            </a:gs>
            <a:gs pos="6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/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3599_TF02801059" id="{4B3E191D-B3C9-4DCD-B491-B38D7FE3D852}" vid="{95EF1F8E-C174-455E-A76C-C3640C6B91A7}"/>
    </a:ext>
  </a:extLst>
</a:theme>
</file>

<file path=ppt/theme/theme2.xml><?xml version="1.0" encoding="utf-8"?>
<a:theme xmlns:a="http://schemas.openxmlformats.org/drawingml/2006/main" name="Тема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1360476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TP102801058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706496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3ED4759-CFDD-43F0-817C-11D9197192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ED80E12-3BE9-4746-820E-FFB249F467F2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D003AC8-209A-4321-A17C-1B7A206433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Учебная презентация Книга (широкоэкранный формат)</Template>
  <TotalTime>32</TotalTime>
  <Words>876</Words>
  <Application>Microsoft Office PowerPoint</Application>
  <PresentationFormat>Произвольный</PresentationFormat>
  <Paragraphs>53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Constantia</vt:lpstr>
      <vt:lpstr>Книга 16 х 9</vt:lpstr>
      <vt:lpstr>ЛЕКЦИЯ 1</vt:lpstr>
      <vt:lpstr>Лекция №1.</vt:lpstr>
      <vt:lpstr>Алгоритммен келесі зерттеу салалары байланысты:</vt:lpstr>
      <vt:lpstr>Алгоритмдер теориясының міндеттері:</vt:lpstr>
      <vt:lpstr>Алгоритмдер теориясының шығу тарихы:</vt:lpstr>
      <vt:lpstr>Қазіргі кезде алгоритмдер теориясы  негізі 3 бағытта дамып келеді:</vt:lpstr>
      <vt:lpstr>Қиындық фунциялары негізінде алгоритмдер классификациясы</vt:lpstr>
      <vt:lpstr>Қазіргі заманғы  алгоритмдер теориясының даму бағыттары мен  шешетін негізгі міндеттері:</vt:lpstr>
      <vt:lpstr>СҰРАҚТАР: </vt:lpstr>
      <vt:lpstr>ҚОРЫТЫНДЫ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</dc:title>
  <dc:creator>Пірмаханбет Жақсылық Маханбетұлы</dc:creator>
  <cp:lastModifiedBy>Пірмаханбет Жақсылық Маханбетұлы</cp:lastModifiedBy>
  <cp:revision>4</cp:revision>
  <dcterms:created xsi:type="dcterms:W3CDTF">2022-11-05T06:31:34Z</dcterms:created>
  <dcterms:modified xsi:type="dcterms:W3CDTF">2022-11-05T07:07:34Z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