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83" r:id="rId7"/>
    <p:sldId id="285" r:id="rId8"/>
    <p:sldId id="286" r:id="rId9"/>
    <p:sldId id="287" r:id="rId10"/>
    <p:sldId id="288" r:id="rId11"/>
    <p:sldId id="290" r:id="rId12"/>
    <p:sldId id="289" r:id="rId13"/>
    <p:sldId id="291" r:id="rId1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dirty="0"/>
              <a:t>01.08.2016</a:t>
            </a:r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>
                <a:latin typeface="Calibri" panose="020F0502020204030204" pitchFamily="34" charset="0"/>
                <a:cs typeface="Calibri" panose="020F0502020204030204" pitchFamily="34" charset="0"/>
              </a:rPr>
              <a:t>ЛЕКЦИЯ 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«Есептеу моделдері» </a:t>
            </a:r>
            <a:r>
              <a:rPr lang="kk-K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пәні </a:t>
            </a:r>
            <a:endParaRPr lang="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B1E0B-5519-846E-80C9-F8991992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0EF4C-10FD-040E-D377-A4D03DFA4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47015" algn="just"/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Алгоритмді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талдау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саласында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саланың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зерттеу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пәніне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алгоритм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жұмысының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сипаттамаларын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анықтау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жатады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теориясы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саласында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берілген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шамаларды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есептеудің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тиімді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алгоритмдердің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болуы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болмау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мәселелері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қарастырылады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құру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саласында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сала 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жазуда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қолданылатын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стандартты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әдістер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мен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тәсілдерді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қарастырады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ru-K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247015" algn="just"/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теориясы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алгоритмдердің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жалпы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қасиеттері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мен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заңдылықтарын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оларды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көрсетудің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түрлі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формальды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модельдерін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зерттейтін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ғылым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саласы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Алгоритм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ұғымын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формальдау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тиімділігі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салыстыруға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эквиваленттілігін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тексеруге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қолдану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салаларын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анықтауға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K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6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Лекция №1.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kk-KZ" spc="-5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 формализациялау ұғымы. </a:t>
            </a:r>
            <a:r>
              <a:rPr lang="kk-KZ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kk-KZ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 классификациясы</a:t>
            </a:r>
            <a:r>
              <a:rPr lang="kk-KZ" spc="-5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r>
              <a:rPr lang="kk-KZ" spc="-5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Негізгі есептеу моделдері. </a:t>
            </a:r>
          </a:p>
          <a:p>
            <a:r>
              <a:rPr lang="kk-KZ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«Алгоритм» ұғымының математикалық модельдерінің эквиваленттілігі, алгоритмдер теориясының тезистері.</a:t>
            </a:r>
            <a:endParaRPr lang="ru-KZ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Алгоритммен келесі зерттеу салалары байланысты: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Алгоритмді талдау.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Бұл саланың зерттеу пәніне алгоритм жұмысының сипаттамаларын анықтау жатады. Мысалы: әдетте алгоритмнің жылдам орындалуы талап етіледі (метод оптимизация)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 теориясы.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Бұл салада берілген шамаларды есептеудің тиімді алгоритмдердің болуы/болмау мәселелері қарастырылады.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 құру.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Бұл сала  алгоритмдерді жазуда қолданылатын стандартты әдістер мен тәсілдерді қарастырады. Мыс: Блок-схема.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 теориясы 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алгоритмдердің жалпы қасиеттері мен заңдылықтарын, оларды  көрсетудің түрлі формальды модельдерін зерттейтін ғылым саласы. Алгоритм ұғымын формальдау арқылы алгоритмдерді тиімділігі бойынша салыстыруға, эквиваленттілігін тексеруге, қолдану салаларын анықтауға болады.</a:t>
            </a:r>
          </a:p>
          <a:p>
            <a:pPr marL="0" indent="0">
              <a:buNone/>
            </a:pPr>
            <a:endParaRPr lang="ru-KZ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Алгоритмдер теориясының міндеттері: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есептің алгоритмдік шешімі болмауын 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формальды түрде дәлелдеу</a:t>
            </a:r>
            <a:endParaRPr lang="ru-RU" sz="20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 күрделілігін 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асимптотикалық талдау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күрделілік кластарына </a:t>
            </a:r>
            <a:r>
              <a:rPr lang="ru-RU" sz="2000" noProof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сәйкес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noProof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жіктеу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 сапасын салыстырмалы түрде  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бағалаудың өлшемдерін жасау  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және т.б.</a:t>
            </a: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1930-жылдары жасалған алгоритмдердің формальды модельдері  (Пост, Тьюринг, Черч), 1950- жылдары жасалған Колмогоров пен Марковтың модельдері тең , өйткені олар бір біріне мына мағынада эквивалентті: бір модельде шешімі табылған   проблемалардың кез келген класы, 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екінші модельде де шешімі болады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Қазіргі кезде алгоритмдер теориясының негізінде алынған практикалық ұсыныстар  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программалаық жүйелерді жасау мен жобалау саласында 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кеңінен қолданылуда.</a:t>
            </a:r>
            <a:endParaRPr lang="ru-K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Алгоритмдер теориясының шығу </a:t>
            </a:r>
            <a:r>
              <a:rPr lang="ru-RU" b="1" noProof="1">
                <a:latin typeface="Calibri" panose="020F0502020204030204" pitchFamily="34" charset="0"/>
                <a:cs typeface="Calibri" panose="020F0502020204030204" pitchFamily="34" charset="0"/>
              </a:rPr>
              <a:t>тарихы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ұғымы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мен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аксиомалық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жүйе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антика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заманынан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басталады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(Евклид).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Алайда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алгоритмнің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нақты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математикалық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анықтамасы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әлі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болған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жоқ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XX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ғ басы Гильберт және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мектебі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арқылы осы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ұғымды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формализациялады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Кейнс пен оны Гедель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жалғастырды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және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математикалық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тұрғыдан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кез-келген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формуланы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автоматты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тексеруді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құрды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(1931).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 теориясының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дамуы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алғаш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формальды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жүйелердің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толықсыздығы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туралы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теораманы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1931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жылы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К.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Гёдельдің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дәлелдеуінен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басталды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Осы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теоремаға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қатысты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көптеген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математикалық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проблемалардың алгоритмдік шешімі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болмауы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туралы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жорамал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алгоритм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ұғымының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стандартталуын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қажет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етті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Кейін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алгоритм ұғымын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стандарттау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Тьринг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Черч, Пост т.б.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жұмыстарында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жалғастырылды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Бұлардың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машиналары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эквивалентті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болды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Алгоритмнің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сәтті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стандарталған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вариантын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А.Марков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«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нормальді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алгоритм» ұғымын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енгізу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арқылы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жасады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Гёдель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еңбектеріне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негізделе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отырып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С. Клини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алдыңғы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аталғандарға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эквивалентті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рекурсивті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функция ұғымын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енгізді.Алгоритмдер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теориясына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Д.Кнут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А.Ахо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Дж. Ульман да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өз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еңбектерін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сіңірді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ru-K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Қазіргі кезде алгоритмдер теориясы 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бағытта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дамып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келеді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Алгоритмнің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классикалық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теориясы 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есептерді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формальды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тілдер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терминдерімен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беру (формулировка задач)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проблемасын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зерттеді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Есептерді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күрделілік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кластары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бойынша (</a:t>
            </a: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P,NP, 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т.б)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классификациясын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жасайды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есептердің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шешімін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табу ұғымын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енгізді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асимтотикалық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талдау теориясы. 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Алгоритмнің ,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соның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ішінде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рекурсивті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алгоритмдердің,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орындалуының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уақытының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ресурстарының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асимтотикалық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бағасын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алудың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тәсілін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қарастырады.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Асимтотикалық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талдау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енгізілетін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деректер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көлемінің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өсуіне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байланысты алгоритмдердің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ресурстарға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(мыс: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орындалу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уақыты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қажеттілігін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бағалауға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мүмкіндік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береді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Есептеу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алгоритмдерін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практикалық талдау теориясы. 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Тиімді алгоритмдерді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таңдау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әдістемесін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жасау, алгоритмдердің сапасын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тексерудің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практикалық өлшемдерін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іздеу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функцияларды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интервалдық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талдау,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күрделіліктің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нақты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функцияларын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алу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және  т.б.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сияқтарды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есептерді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шешумен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шұғылданады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ru-K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Қиындық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фунциялары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негізінде алгоритмдер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классификациясы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Алгоритмнің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классикалық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теориясы 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есептерді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формальды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тілдер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терминдерімен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беру (формулировка задач)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проблемасын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зерттеді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Есептерді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күрделілік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кластары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бойынша (</a:t>
            </a: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P,NP, 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т.б)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классификациясын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жасайды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есептердің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шешімін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табу ұғымын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енгізді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асимтотикалық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талдау теориясы. 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Алгоритмнің ,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соның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ішінде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рекурсивті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алгоритмдердің,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орындалуының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уақытының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ресурстарының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асимтотикалық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бағасын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алудың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тәсілін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қарастырады.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Асимтотикалық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талдау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енгізілетін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деректер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көлемінің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өсуіне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байланысты алгоритмдердің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ресурстарға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(мыс: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орындалу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уақыты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қажеттілігін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бағалауға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мүмкіндік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береді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Есептеу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алгоритмдерін</a:t>
            </a:r>
            <a:r>
              <a:rPr lang="ru-RU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практикалық талдау теориясы. 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Тиімді алгоритмдерді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таңдау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әдістемесін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жасау, алгоритмдердің сапасын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тексерудің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практикалық өлшемдерін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іздеу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функцияларды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интервалдық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талдау,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күрделіліктің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нақты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функцияларын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алу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және  т.б.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сияқтарды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есептерді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шешумен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шұғылданады</a:t>
            </a:r>
            <a:r>
              <a:rPr lang="ru-RU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ru-K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Қазіргі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заманғы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теориясының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даму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бағыттары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мен 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шешетін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міндеттері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18882" y="1803400"/>
            <a:ext cx="10060105" cy="4267200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«Алгоритм»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ұғымын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формальдау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және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формальды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алгоритмдік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жүйелерді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есептеулер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модельдерін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зерттеу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Есептің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алгоритмдік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шешімі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болмайтынын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дәлелдеу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дұрыстығы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мен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эквиваленттілігін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формальды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түрде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дәлелдеу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Есептерді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классификациялау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күрделілігі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бар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кластарды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анықтау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және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зерттеу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Есептің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күрделілігінің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теориялық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төменгі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бағасын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дәлелдеу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Тиімді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құру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әдістерін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табу;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Итерациялық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күрделілігін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асимптотикалық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талдау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Рекурсивті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зерттеу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және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талдау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қиындығының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нақты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функцияларын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табу;</a:t>
            </a:r>
          </a:p>
          <a:p>
            <a:pPr marL="0" indent="0">
              <a:buNone/>
            </a:pP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классификациясын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жасау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Есептер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мен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сыйымдылығы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бойынша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күрделілігін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(жад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ресурстары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бойынша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зерттеу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Алгоритмдердің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ресурстық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тиімділігін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салыстырмалы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түрде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бағалаудың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критерийлерін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және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оларды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салыстырмалы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талдаудың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әдістерін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жасау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теориясында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алынған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нәтижелер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екі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аспектіде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теориялық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және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практикалық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аспектілерде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3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қолданылады</a:t>
            </a:r>
            <a:r>
              <a:rPr lang="ru-RU" sz="23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ru-KZ" sz="11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8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B1E0B-5519-846E-80C9-F8991992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СҰРАҚТАР: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0EF4C-10FD-040E-D377-A4D03DFA4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1.	Алгоритмдер теориясы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2.	Алгоритмдерді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формализациялау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3.	Алгоритмдер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классификациясы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4.	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моделдері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5.	«Алгоритм»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математикалық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модельдерінің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эквиваленттілігі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6.	Алгоритмдер теориясының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тезистері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32</TotalTime>
  <Words>876</Words>
  <Application>Microsoft Office PowerPoint</Application>
  <PresentationFormat>Произвольный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Constantia</vt:lpstr>
      <vt:lpstr>Книга 16 х 9</vt:lpstr>
      <vt:lpstr>ЛЕКЦИЯ 1</vt:lpstr>
      <vt:lpstr>Лекция №1.</vt:lpstr>
      <vt:lpstr>Алгоритммен келесі зерттеу салалары байланысты:</vt:lpstr>
      <vt:lpstr>Алгоритмдер теориясының міндеттері:</vt:lpstr>
      <vt:lpstr>Алгоритмдер теориясының шығу тарихы:</vt:lpstr>
      <vt:lpstr>Қазіргі кезде алгоритмдер теориясы  негізі 3 бағытта дамып келеді:</vt:lpstr>
      <vt:lpstr>Қиындық фунциялары негізінде алгоритмдер классификациясы</vt:lpstr>
      <vt:lpstr>Қазіргі заманғы  алгоритмдер теориясының даму бағыттары мен  шешетін негізгі міндеттері:</vt:lpstr>
      <vt:lpstr>СҰРАҚТАР: </vt:lpstr>
      <vt:lpstr>ҚОРЫТЫНДЫ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</dc:title>
  <dc:creator>Пірмаханбет Жақсылық Маханбетұлы</dc:creator>
  <cp:lastModifiedBy>Пірмаханбет Жақсылық Маханбетұлы</cp:lastModifiedBy>
  <cp:revision>4</cp:revision>
  <dcterms:created xsi:type="dcterms:W3CDTF">2022-11-05T06:31:34Z</dcterms:created>
  <dcterms:modified xsi:type="dcterms:W3CDTF">2022-11-05T07:07:34Z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