
<file path=[Content_Types].xml><?xml version="1.0" encoding="utf-8"?>
<Types xmlns="http://schemas.openxmlformats.org/package/2006/content-types">
  <Default Extension="png" ContentType="image/png"/>
  <Default Extension="svg" ContentType="image/svg+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341" r:id="rId4"/>
    <p:sldId id="342" r:id="rId5"/>
    <p:sldId id="348" r:id="rId6"/>
    <p:sldId id="343" r:id="rId7"/>
    <p:sldId id="345" r:id="rId8"/>
    <p:sldId id="346" r:id="rId9"/>
    <p:sldId id="349" r:id="rId10"/>
    <p:sldId id="344" r:id="rId11"/>
    <p:sldId id="347" r:id="rId12"/>
    <p:sldId id="330" r:id="rId13"/>
    <p:sldId id="317" r:id="rId14"/>
    <p:sldId id="308" r:id="rId15"/>
    <p:sldId id="257" r:id="rId16"/>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7" d="100"/>
          <a:sy n="77" d="100"/>
        </p:scale>
        <p:origin x="43" y="10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1.xml.rels><?xml version="1.0" encoding="UTF-8" standalone="yes"?>
<Relationships xmlns="http://schemas.openxmlformats.org/package/2006/relationships"><Relationship Id="rId2" Type="http://schemas.openxmlformats.org/officeDocument/2006/relationships/image" Target="../media/image4.svg"/><Relationship Id="rId1" Type="http://schemas.openxmlformats.org/officeDocument/2006/relationships/image" Target="../media/image2.png"/></Relationships>
</file>

<file path=ppt/diagrams/_rels/drawing1.xml.rels><?xml version="1.0" encoding="UTF-8" standalone="yes"?>
<Relationships xmlns="http://schemas.openxmlformats.org/package/2006/relationships"><Relationship Id="rId2" Type="http://schemas.openxmlformats.org/officeDocument/2006/relationships/image" Target="../media/image4.svg"/><Relationship Id="rId1" Type="http://schemas.openxmlformats.org/officeDocument/2006/relationships/image" Target="../media/image2.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363AAFD-ECB7-4B49-87AC-3F2A6516E000}" type="doc">
      <dgm:prSet loTypeId="urn:microsoft.com/office/officeart/2005/8/layout/vList3" loCatId="list" qsTypeId="urn:microsoft.com/office/officeart/2005/8/quickstyle/simple1" qsCatId="simple" csTypeId="urn:microsoft.com/office/officeart/2005/8/colors/accent1_2" csCatId="accent1" phldr="1"/>
      <dgm:spPr/>
      <dgm:t>
        <a:bodyPr/>
        <a:lstStyle/>
        <a:p>
          <a:endParaRPr lang="ru-RU"/>
        </a:p>
      </dgm:t>
    </dgm:pt>
    <dgm:pt modelId="{9E11F6A9-E8C2-4ADD-BB70-91B092FA2028}">
      <dgm:prSet phldrT="[Текст]" custT="1"/>
      <dgm:spPr/>
      <dgm:t>
        <a:bodyPr/>
        <a:lstStyle/>
        <a:p>
          <a:r>
            <a:rPr lang="ru-RU" sz="2200" b="1" i="1" dirty="0" smtClean="0">
              <a:solidFill>
                <a:schemeClr val="bg1"/>
              </a:solidFill>
              <a:latin typeface="Times New Roman" panose="02020603050405020304" pitchFamily="18" charset="0"/>
              <a:cs typeface="Times New Roman" panose="02020603050405020304" pitchFamily="18" charset="0"/>
            </a:rPr>
            <a:t>допустимое - 0</a:t>
          </a:r>
          <a:endParaRPr lang="LID4096" sz="2200" dirty="0">
            <a:solidFill>
              <a:schemeClr val="bg1"/>
            </a:solidFill>
          </a:endParaRPr>
        </a:p>
      </dgm:t>
    </dgm:pt>
    <dgm:pt modelId="{35CC538A-5B4F-4DEE-B321-5F4D9F690802}" type="parTrans" cxnId="{D81F3E52-B4B9-4554-ADCA-2D1410C2A06F}">
      <dgm:prSet/>
      <dgm:spPr/>
      <dgm:t>
        <a:bodyPr/>
        <a:lstStyle/>
        <a:p>
          <a:endParaRPr lang="LID4096"/>
        </a:p>
      </dgm:t>
    </dgm:pt>
    <dgm:pt modelId="{F265A6D5-8690-40A7-AE3C-76E4C64EC263}" type="sibTrans" cxnId="{D81F3E52-B4B9-4554-ADCA-2D1410C2A06F}">
      <dgm:prSet/>
      <dgm:spPr/>
      <dgm:t>
        <a:bodyPr/>
        <a:lstStyle/>
        <a:p>
          <a:endParaRPr lang="LID4096"/>
        </a:p>
      </dgm:t>
    </dgm:pt>
    <dgm:pt modelId="{DCC56F1D-B977-48D6-B825-60D68ACB7A97}">
      <dgm:prSet phldrT="[Текст]" custT="1"/>
      <dgm:spPr/>
      <dgm:t>
        <a:bodyPr/>
        <a:lstStyle/>
        <a:p>
          <a:r>
            <a:rPr lang="ru-RU" sz="2200" b="1" i="1" dirty="0" smtClean="0">
              <a:solidFill>
                <a:schemeClr val="bg1"/>
              </a:solidFill>
              <a:latin typeface="Times New Roman" panose="02020603050405020304" pitchFamily="18" charset="0"/>
              <a:cs typeface="Times New Roman" panose="02020603050405020304" pitchFamily="18" charset="0"/>
            </a:rPr>
            <a:t>умеренно- опасное - 1</a:t>
          </a:r>
          <a:endParaRPr lang="LID4096" sz="2200" dirty="0"/>
        </a:p>
      </dgm:t>
    </dgm:pt>
    <dgm:pt modelId="{EC8ADD01-71A8-4545-BFF9-62B85AF8D891}" type="parTrans" cxnId="{B481F8C6-FEB7-44DF-9B36-726482479AE4}">
      <dgm:prSet/>
      <dgm:spPr/>
      <dgm:t>
        <a:bodyPr/>
        <a:lstStyle/>
        <a:p>
          <a:endParaRPr lang="LID4096"/>
        </a:p>
      </dgm:t>
    </dgm:pt>
    <dgm:pt modelId="{AFD65A5F-4DEB-413E-ADF4-83DC4C714F71}" type="sibTrans" cxnId="{B481F8C6-FEB7-44DF-9B36-726482479AE4}">
      <dgm:prSet/>
      <dgm:spPr/>
      <dgm:t>
        <a:bodyPr/>
        <a:lstStyle/>
        <a:p>
          <a:endParaRPr lang="LID4096"/>
        </a:p>
      </dgm:t>
    </dgm:pt>
    <dgm:pt modelId="{402B77F8-44E5-4CCA-812C-D90D84D714A3}">
      <dgm:prSet phldrT="[Текст]" custT="1"/>
      <dgm:spPr/>
      <dgm:t>
        <a:bodyPr/>
        <a:lstStyle/>
        <a:p>
          <a:r>
            <a:rPr lang="ru-RU" sz="2200" b="1" i="1" dirty="0" smtClean="0">
              <a:solidFill>
                <a:schemeClr val="bg1"/>
              </a:solidFill>
              <a:latin typeface="Times New Roman" panose="02020603050405020304" pitchFamily="18" charset="0"/>
              <a:cs typeface="Times New Roman" panose="02020603050405020304" pitchFamily="18" charset="0"/>
            </a:rPr>
            <a:t>опасное - 2</a:t>
          </a:r>
          <a:endParaRPr lang="LID4096" sz="2200" dirty="0">
            <a:solidFill>
              <a:schemeClr val="bg1"/>
            </a:solidFill>
          </a:endParaRPr>
        </a:p>
      </dgm:t>
    </dgm:pt>
    <dgm:pt modelId="{1FC8A80E-15A0-448E-BC51-A012415825FF}" type="parTrans" cxnId="{CA8ADA2A-A967-4260-9FA7-03F649F1E497}">
      <dgm:prSet/>
      <dgm:spPr/>
      <dgm:t>
        <a:bodyPr/>
        <a:lstStyle/>
        <a:p>
          <a:endParaRPr lang="LID4096"/>
        </a:p>
      </dgm:t>
    </dgm:pt>
    <dgm:pt modelId="{8F6E7EB8-C3D9-4ACC-B46B-DA5418604764}" type="sibTrans" cxnId="{CA8ADA2A-A967-4260-9FA7-03F649F1E497}">
      <dgm:prSet/>
      <dgm:spPr/>
      <dgm:t>
        <a:bodyPr/>
        <a:lstStyle/>
        <a:p>
          <a:endParaRPr lang="LID4096"/>
        </a:p>
      </dgm:t>
    </dgm:pt>
    <dgm:pt modelId="{1CD33099-D799-4EEF-87D3-03027252EBC8}">
      <dgm:prSet phldrT="[Текст]"/>
      <dgm:spPr/>
      <dgm:t>
        <a:bodyPr/>
        <a:lstStyle/>
        <a:p>
          <a:r>
            <a:rPr lang="ru-RU" b="1" i="1" dirty="0" smtClean="0">
              <a:solidFill>
                <a:schemeClr val="bg1"/>
              </a:solidFill>
              <a:latin typeface="Times New Roman" panose="02020603050405020304" pitchFamily="18" charset="0"/>
              <a:cs typeface="Times New Roman" panose="02020603050405020304" pitchFamily="18" charset="0"/>
            </a:rPr>
            <a:t>очень опасное - 3</a:t>
          </a:r>
          <a:endParaRPr lang="LID4096" dirty="0">
            <a:solidFill>
              <a:schemeClr val="bg1"/>
            </a:solidFill>
          </a:endParaRPr>
        </a:p>
      </dgm:t>
    </dgm:pt>
    <dgm:pt modelId="{0B723CA1-464D-4BCB-BC62-59F80B911738}" type="parTrans" cxnId="{E1EC2AD0-CFA0-4DA2-A06F-FF50EB092C67}">
      <dgm:prSet/>
      <dgm:spPr/>
      <dgm:t>
        <a:bodyPr/>
        <a:lstStyle/>
        <a:p>
          <a:endParaRPr lang="ru-RU"/>
        </a:p>
      </dgm:t>
    </dgm:pt>
    <dgm:pt modelId="{72B2AC61-B691-43F9-8F85-F052C129A44D}" type="sibTrans" cxnId="{E1EC2AD0-CFA0-4DA2-A06F-FF50EB092C67}">
      <dgm:prSet/>
      <dgm:spPr/>
      <dgm:t>
        <a:bodyPr/>
        <a:lstStyle/>
        <a:p>
          <a:endParaRPr lang="ru-RU"/>
        </a:p>
      </dgm:t>
    </dgm:pt>
    <dgm:pt modelId="{8F4E349A-C835-4264-AA98-BE719EF8C17C}">
      <dgm:prSet phldrT="[Текст]"/>
      <dgm:spPr/>
      <dgm:t>
        <a:bodyPr/>
        <a:lstStyle/>
        <a:p>
          <a:r>
            <a:rPr lang="ru-RU" b="1" i="1" dirty="0" smtClean="0">
              <a:solidFill>
                <a:schemeClr val="bg1"/>
              </a:solidFill>
              <a:latin typeface="Times New Roman" panose="02020603050405020304" pitchFamily="18" charset="0"/>
              <a:cs typeface="Times New Roman" panose="02020603050405020304" pitchFamily="18" charset="0"/>
            </a:rPr>
            <a:t>чрезвычайно опасное - 4</a:t>
          </a:r>
          <a:endParaRPr lang="LID4096" dirty="0">
            <a:solidFill>
              <a:schemeClr val="bg1"/>
            </a:solidFill>
          </a:endParaRPr>
        </a:p>
      </dgm:t>
    </dgm:pt>
    <dgm:pt modelId="{98470AD4-6B57-4884-A774-53BF626F3687}" type="parTrans" cxnId="{6E2CE406-85EA-4C4C-816E-E37DF1DF7827}">
      <dgm:prSet/>
      <dgm:spPr/>
      <dgm:t>
        <a:bodyPr/>
        <a:lstStyle/>
        <a:p>
          <a:endParaRPr lang="ru-RU"/>
        </a:p>
      </dgm:t>
    </dgm:pt>
    <dgm:pt modelId="{14484583-B2BE-4E49-B2D2-AE2BE2458EB3}" type="sibTrans" cxnId="{6E2CE406-85EA-4C4C-816E-E37DF1DF7827}">
      <dgm:prSet/>
      <dgm:spPr/>
      <dgm:t>
        <a:bodyPr/>
        <a:lstStyle/>
        <a:p>
          <a:endParaRPr lang="ru-RU"/>
        </a:p>
      </dgm:t>
    </dgm:pt>
    <dgm:pt modelId="{C6FB1700-D2A6-4EA7-8E59-ACA20C34A31A}" type="pres">
      <dgm:prSet presAssocID="{B363AAFD-ECB7-4B49-87AC-3F2A6516E000}" presName="linearFlow" presStyleCnt="0">
        <dgm:presLayoutVars>
          <dgm:dir/>
          <dgm:resizeHandles val="exact"/>
        </dgm:presLayoutVars>
      </dgm:prSet>
      <dgm:spPr/>
      <dgm:t>
        <a:bodyPr/>
        <a:lstStyle/>
        <a:p>
          <a:endParaRPr lang="ru-RU"/>
        </a:p>
      </dgm:t>
    </dgm:pt>
    <dgm:pt modelId="{2DCFCE71-6454-440D-B013-B0D90008715A}" type="pres">
      <dgm:prSet presAssocID="{9E11F6A9-E8C2-4ADD-BB70-91B092FA2028}" presName="composite" presStyleCnt="0"/>
      <dgm:spPr/>
    </dgm:pt>
    <dgm:pt modelId="{3E004273-0E5D-47ED-87D9-6950C6CFCA86}" type="pres">
      <dgm:prSet presAssocID="{9E11F6A9-E8C2-4ADD-BB70-91B092FA2028}" presName="imgShp" presStyleLbl="fgImgPlace1" presStyleIdx="0" presStyleCnt="5"/>
      <dgm:spPr>
        <a:blipFill>
          <a:blip xmlns:r="http://schemas.openxmlformats.org/officeDocument/2006/relationships" r:embed="rId1" cstate="hqprint">
            <a:extLst>
              <a:ext uri="{28A0092B-C50C-407E-A947-70E740481C1C}">
                <a14:useLocalDpi xmlns:a14="http://schemas.microsoft.com/office/drawing/2010/main" val="0"/>
              </a:ext>
              <a:ext uri="{96DAC541-7B7A-43D3-8B79-37D633B846F1}">
                <asvg:svgBlip xmlns:asvg="http://schemas.microsoft.com/office/drawing/2016/SVG/main" xmlns="" r:embed="rId2"/>
              </a:ext>
            </a:extLst>
          </a:blip>
          <a:srcRect/>
          <a:stretch>
            <a:fillRect/>
          </a:stretch>
        </a:blipFill>
      </dgm:spPr>
      <dgm:extLst>
        <a:ext uri="{E40237B7-FDA0-4F09-8148-C483321AD2D9}">
          <dgm14:cNvPr xmlns:dgm14="http://schemas.microsoft.com/office/drawing/2010/diagram" id="0" name="" descr="Головоломка"/>
        </a:ext>
      </dgm:extLst>
    </dgm:pt>
    <dgm:pt modelId="{BB892993-1F3B-400E-B85D-61287F39491F}" type="pres">
      <dgm:prSet presAssocID="{9E11F6A9-E8C2-4ADD-BB70-91B092FA2028}" presName="txShp" presStyleLbl="node1" presStyleIdx="0" presStyleCnt="5">
        <dgm:presLayoutVars>
          <dgm:bulletEnabled val="1"/>
        </dgm:presLayoutVars>
      </dgm:prSet>
      <dgm:spPr/>
      <dgm:t>
        <a:bodyPr/>
        <a:lstStyle/>
        <a:p>
          <a:endParaRPr lang="ru-RU"/>
        </a:p>
      </dgm:t>
    </dgm:pt>
    <dgm:pt modelId="{770B694F-0F21-401F-B668-F04268A13952}" type="pres">
      <dgm:prSet presAssocID="{F265A6D5-8690-40A7-AE3C-76E4C64EC263}" presName="spacing" presStyleCnt="0"/>
      <dgm:spPr/>
    </dgm:pt>
    <dgm:pt modelId="{4E4B47FE-E4A3-46BB-B712-E7994FF28DF4}" type="pres">
      <dgm:prSet presAssocID="{DCC56F1D-B977-48D6-B825-60D68ACB7A97}" presName="composite" presStyleCnt="0"/>
      <dgm:spPr/>
    </dgm:pt>
    <dgm:pt modelId="{BD925F9C-BA6D-4A1E-8E79-B1B960536D2E}" type="pres">
      <dgm:prSet presAssocID="{DCC56F1D-B977-48D6-B825-60D68ACB7A97}" presName="imgShp" presStyleLbl="fgImgPlace1" presStyleIdx="1" presStyleCnt="5"/>
      <dgm:spPr>
        <a:blipFill>
          <a:blip xmlns:r="http://schemas.openxmlformats.org/officeDocument/2006/relationships" r:embed="rId1" cstate="hqprint">
            <a:extLst>
              <a:ext uri="{28A0092B-C50C-407E-A947-70E740481C1C}">
                <a14:useLocalDpi xmlns:a14="http://schemas.microsoft.com/office/drawing/2010/main" val="0"/>
              </a:ext>
              <a:ext uri="{96DAC541-7B7A-43D3-8B79-37D633B846F1}">
                <asvg:svgBlip xmlns:asvg="http://schemas.microsoft.com/office/drawing/2016/SVG/main" xmlns="" r:embed="rId2"/>
              </a:ext>
            </a:extLst>
          </a:blip>
          <a:srcRect/>
          <a:stretch>
            <a:fillRect/>
          </a:stretch>
        </a:blipFill>
      </dgm:spPr>
      <dgm:extLst>
        <a:ext uri="{E40237B7-FDA0-4F09-8148-C483321AD2D9}">
          <dgm14:cNvPr xmlns:dgm14="http://schemas.microsoft.com/office/drawing/2010/diagram" id="0" name="" descr="Головоломка"/>
        </a:ext>
      </dgm:extLst>
    </dgm:pt>
    <dgm:pt modelId="{4CC874CE-43DF-4826-A864-C65A3B979CD6}" type="pres">
      <dgm:prSet presAssocID="{DCC56F1D-B977-48D6-B825-60D68ACB7A97}" presName="txShp" presStyleLbl="node1" presStyleIdx="1" presStyleCnt="5">
        <dgm:presLayoutVars>
          <dgm:bulletEnabled val="1"/>
        </dgm:presLayoutVars>
      </dgm:prSet>
      <dgm:spPr/>
      <dgm:t>
        <a:bodyPr/>
        <a:lstStyle/>
        <a:p>
          <a:endParaRPr lang="ru-RU"/>
        </a:p>
      </dgm:t>
    </dgm:pt>
    <dgm:pt modelId="{B2E72422-A38A-4E87-8B9A-BC4C0B357371}" type="pres">
      <dgm:prSet presAssocID="{AFD65A5F-4DEB-413E-ADF4-83DC4C714F71}" presName="spacing" presStyleCnt="0"/>
      <dgm:spPr/>
    </dgm:pt>
    <dgm:pt modelId="{4DCA67AD-611B-4FE3-AAD4-A3F50A622F61}" type="pres">
      <dgm:prSet presAssocID="{402B77F8-44E5-4CCA-812C-D90D84D714A3}" presName="composite" presStyleCnt="0"/>
      <dgm:spPr/>
    </dgm:pt>
    <dgm:pt modelId="{F98B6DB8-D94A-4D04-BDDF-AF8E85246872}" type="pres">
      <dgm:prSet presAssocID="{402B77F8-44E5-4CCA-812C-D90D84D714A3}" presName="imgShp" presStyleLbl="fgImgPlace1" presStyleIdx="2" presStyleCnt="5"/>
      <dgm:spPr>
        <a:blipFill>
          <a:blip xmlns:r="http://schemas.openxmlformats.org/officeDocument/2006/relationships" r:embed="rId1" cstate="hqprint">
            <a:extLst>
              <a:ext uri="{28A0092B-C50C-407E-A947-70E740481C1C}">
                <a14:useLocalDpi xmlns:a14="http://schemas.microsoft.com/office/drawing/2010/main" val="0"/>
              </a:ext>
              <a:ext uri="{96DAC541-7B7A-43D3-8B79-37D633B846F1}">
                <asvg:svgBlip xmlns:asvg="http://schemas.microsoft.com/office/drawing/2016/SVG/main" xmlns="" r:embed="rId2"/>
              </a:ext>
            </a:extLst>
          </a:blip>
          <a:srcRect/>
          <a:stretch>
            <a:fillRect/>
          </a:stretch>
        </a:blipFill>
      </dgm:spPr>
      <dgm:extLst>
        <a:ext uri="{E40237B7-FDA0-4F09-8148-C483321AD2D9}">
          <dgm14:cNvPr xmlns:dgm14="http://schemas.microsoft.com/office/drawing/2010/diagram" id="0" name="" descr="Головоломка"/>
        </a:ext>
      </dgm:extLst>
    </dgm:pt>
    <dgm:pt modelId="{6A430905-DE94-43B3-A8EF-155D88FE08A8}" type="pres">
      <dgm:prSet presAssocID="{402B77F8-44E5-4CCA-812C-D90D84D714A3}" presName="txShp" presStyleLbl="node1" presStyleIdx="2" presStyleCnt="5">
        <dgm:presLayoutVars>
          <dgm:bulletEnabled val="1"/>
        </dgm:presLayoutVars>
      </dgm:prSet>
      <dgm:spPr/>
      <dgm:t>
        <a:bodyPr/>
        <a:lstStyle/>
        <a:p>
          <a:endParaRPr lang="ru-RU"/>
        </a:p>
      </dgm:t>
    </dgm:pt>
    <dgm:pt modelId="{74F3E49B-544E-4F4C-BE76-AB0B1175B6FC}" type="pres">
      <dgm:prSet presAssocID="{8F6E7EB8-C3D9-4ACC-B46B-DA5418604764}" presName="spacing" presStyleCnt="0"/>
      <dgm:spPr/>
    </dgm:pt>
    <dgm:pt modelId="{EEF96712-1996-48AF-BDF8-A66BAD6CA67A}" type="pres">
      <dgm:prSet presAssocID="{1CD33099-D799-4EEF-87D3-03027252EBC8}" presName="composite" presStyleCnt="0"/>
      <dgm:spPr/>
    </dgm:pt>
    <dgm:pt modelId="{E2450752-F731-492E-9B26-D309AB84321D}" type="pres">
      <dgm:prSet presAssocID="{1CD33099-D799-4EEF-87D3-03027252EBC8}" presName="imgShp" presStyleLbl="fgImgPlace1" presStyleIdx="3" presStyleCnt="5"/>
      <dgm:spPr>
        <a:blipFill>
          <a:blip xmlns:r="http://schemas.openxmlformats.org/officeDocument/2006/relationships" r:embed="rId1" cstate="hqprint">
            <a:extLst>
              <a:ext uri="{28A0092B-C50C-407E-A947-70E740481C1C}">
                <a14:useLocalDpi xmlns:a14="http://schemas.microsoft.com/office/drawing/2010/main" val="0"/>
              </a:ext>
              <a:ext uri="{96DAC541-7B7A-43D3-8B79-37D633B846F1}">
                <asvg:svgBlip xmlns:asvg="http://schemas.microsoft.com/office/drawing/2016/SVG/main" xmlns="" r:embed="rId2"/>
              </a:ext>
            </a:extLst>
          </a:blip>
          <a:srcRect/>
          <a:stretch>
            <a:fillRect/>
          </a:stretch>
        </a:blipFill>
      </dgm:spPr>
      <dgm:extLst>
        <a:ext uri="{E40237B7-FDA0-4F09-8148-C483321AD2D9}">
          <dgm14:cNvPr xmlns:dgm14="http://schemas.microsoft.com/office/drawing/2010/diagram" id="0" name="" descr="Головоломка"/>
        </a:ext>
      </dgm:extLst>
    </dgm:pt>
    <dgm:pt modelId="{A66B8D0F-A6E0-4B5E-95FE-CAEEA4EDB2CC}" type="pres">
      <dgm:prSet presAssocID="{1CD33099-D799-4EEF-87D3-03027252EBC8}" presName="txShp" presStyleLbl="node1" presStyleIdx="3" presStyleCnt="5">
        <dgm:presLayoutVars>
          <dgm:bulletEnabled val="1"/>
        </dgm:presLayoutVars>
      </dgm:prSet>
      <dgm:spPr/>
      <dgm:t>
        <a:bodyPr/>
        <a:lstStyle/>
        <a:p>
          <a:endParaRPr lang="ru-RU"/>
        </a:p>
      </dgm:t>
    </dgm:pt>
    <dgm:pt modelId="{F28891CB-88B4-46D9-8CAE-395754A433E0}" type="pres">
      <dgm:prSet presAssocID="{72B2AC61-B691-43F9-8F85-F052C129A44D}" presName="spacing" presStyleCnt="0"/>
      <dgm:spPr/>
    </dgm:pt>
    <dgm:pt modelId="{5E698085-94DE-4423-811B-432D82157537}" type="pres">
      <dgm:prSet presAssocID="{8F4E349A-C835-4264-AA98-BE719EF8C17C}" presName="composite" presStyleCnt="0"/>
      <dgm:spPr/>
    </dgm:pt>
    <dgm:pt modelId="{46A26285-24D7-4FAB-BA7D-8813EBAD0CA4}" type="pres">
      <dgm:prSet presAssocID="{8F4E349A-C835-4264-AA98-BE719EF8C17C}" presName="imgShp" presStyleLbl="fgImgPlace1" presStyleIdx="4" presStyleCnt="5"/>
      <dgm:spPr>
        <a:blipFill>
          <a:blip xmlns:r="http://schemas.openxmlformats.org/officeDocument/2006/relationships" r:embed="rId1" cstate="hqprint">
            <a:extLst>
              <a:ext uri="{28A0092B-C50C-407E-A947-70E740481C1C}">
                <a14:useLocalDpi xmlns:a14="http://schemas.microsoft.com/office/drawing/2010/main" val="0"/>
              </a:ext>
              <a:ext uri="{96DAC541-7B7A-43D3-8B79-37D633B846F1}">
                <asvg:svgBlip xmlns:asvg="http://schemas.microsoft.com/office/drawing/2016/SVG/main" xmlns="" r:embed="rId2"/>
              </a:ext>
            </a:extLst>
          </a:blip>
          <a:srcRect/>
          <a:stretch>
            <a:fillRect/>
          </a:stretch>
        </a:blipFill>
      </dgm:spPr>
      <dgm:extLst>
        <a:ext uri="{E40237B7-FDA0-4F09-8148-C483321AD2D9}">
          <dgm14:cNvPr xmlns:dgm14="http://schemas.microsoft.com/office/drawing/2010/diagram" id="0" name="" descr="Головоломка"/>
        </a:ext>
      </dgm:extLst>
    </dgm:pt>
    <dgm:pt modelId="{858F8092-1B1D-4A32-A497-EAE7EEC3DA64}" type="pres">
      <dgm:prSet presAssocID="{8F4E349A-C835-4264-AA98-BE719EF8C17C}" presName="txShp" presStyleLbl="node1" presStyleIdx="4" presStyleCnt="5">
        <dgm:presLayoutVars>
          <dgm:bulletEnabled val="1"/>
        </dgm:presLayoutVars>
      </dgm:prSet>
      <dgm:spPr/>
      <dgm:t>
        <a:bodyPr/>
        <a:lstStyle/>
        <a:p>
          <a:endParaRPr lang="ru-RU"/>
        </a:p>
      </dgm:t>
    </dgm:pt>
  </dgm:ptLst>
  <dgm:cxnLst>
    <dgm:cxn modelId="{CA8ADA2A-A967-4260-9FA7-03F649F1E497}" srcId="{B363AAFD-ECB7-4B49-87AC-3F2A6516E000}" destId="{402B77F8-44E5-4CCA-812C-D90D84D714A3}" srcOrd="2" destOrd="0" parTransId="{1FC8A80E-15A0-448E-BC51-A012415825FF}" sibTransId="{8F6E7EB8-C3D9-4ACC-B46B-DA5418604764}"/>
    <dgm:cxn modelId="{A796E6DF-79CA-4F5C-9B5A-CE03BFB9EF7B}" type="presOf" srcId="{DCC56F1D-B977-48D6-B825-60D68ACB7A97}" destId="{4CC874CE-43DF-4826-A864-C65A3B979CD6}" srcOrd="0" destOrd="0" presId="urn:microsoft.com/office/officeart/2005/8/layout/vList3"/>
    <dgm:cxn modelId="{D81F3E52-B4B9-4554-ADCA-2D1410C2A06F}" srcId="{B363AAFD-ECB7-4B49-87AC-3F2A6516E000}" destId="{9E11F6A9-E8C2-4ADD-BB70-91B092FA2028}" srcOrd="0" destOrd="0" parTransId="{35CC538A-5B4F-4DEE-B321-5F4D9F690802}" sibTransId="{F265A6D5-8690-40A7-AE3C-76E4C64EC263}"/>
    <dgm:cxn modelId="{0D8C1CD9-9B4A-4D4B-B506-30C67856A5AF}" type="presOf" srcId="{1CD33099-D799-4EEF-87D3-03027252EBC8}" destId="{A66B8D0F-A6E0-4B5E-95FE-CAEEA4EDB2CC}" srcOrd="0" destOrd="0" presId="urn:microsoft.com/office/officeart/2005/8/layout/vList3"/>
    <dgm:cxn modelId="{6E2CE406-85EA-4C4C-816E-E37DF1DF7827}" srcId="{B363AAFD-ECB7-4B49-87AC-3F2A6516E000}" destId="{8F4E349A-C835-4264-AA98-BE719EF8C17C}" srcOrd="4" destOrd="0" parTransId="{98470AD4-6B57-4884-A774-53BF626F3687}" sibTransId="{14484583-B2BE-4E49-B2D2-AE2BE2458EB3}"/>
    <dgm:cxn modelId="{E1EC2AD0-CFA0-4DA2-A06F-FF50EB092C67}" srcId="{B363AAFD-ECB7-4B49-87AC-3F2A6516E000}" destId="{1CD33099-D799-4EEF-87D3-03027252EBC8}" srcOrd="3" destOrd="0" parTransId="{0B723CA1-464D-4BCB-BC62-59F80B911738}" sibTransId="{72B2AC61-B691-43F9-8F85-F052C129A44D}"/>
    <dgm:cxn modelId="{1889315D-297C-4ADC-98E2-817907E2FCC9}" type="presOf" srcId="{8F4E349A-C835-4264-AA98-BE719EF8C17C}" destId="{858F8092-1B1D-4A32-A497-EAE7EEC3DA64}" srcOrd="0" destOrd="0" presId="urn:microsoft.com/office/officeart/2005/8/layout/vList3"/>
    <dgm:cxn modelId="{124A6337-F804-4BC0-92D4-7E3EB5330428}" type="presOf" srcId="{9E11F6A9-E8C2-4ADD-BB70-91B092FA2028}" destId="{BB892993-1F3B-400E-B85D-61287F39491F}" srcOrd="0" destOrd="0" presId="urn:microsoft.com/office/officeart/2005/8/layout/vList3"/>
    <dgm:cxn modelId="{B082632A-77BE-4306-8961-577D1605EEFE}" type="presOf" srcId="{402B77F8-44E5-4CCA-812C-D90D84D714A3}" destId="{6A430905-DE94-43B3-A8EF-155D88FE08A8}" srcOrd="0" destOrd="0" presId="urn:microsoft.com/office/officeart/2005/8/layout/vList3"/>
    <dgm:cxn modelId="{B481F8C6-FEB7-44DF-9B36-726482479AE4}" srcId="{B363AAFD-ECB7-4B49-87AC-3F2A6516E000}" destId="{DCC56F1D-B977-48D6-B825-60D68ACB7A97}" srcOrd="1" destOrd="0" parTransId="{EC8ADD01-71A8-4545-BFF9-62B85AF8D891}" sibTransId="{AFD65A5F-4DEB-413E-ADF4-83DC4C714F71}"/>
    <dgm:cxn modelId="{E6E0CC98-DAA8-41C9-8ADF-DD83A1DECEC3}" type="presOf" srcId="{B363AAFD-ECB7-4B49-87AC-3F2A6516E000}" destId="{C6FB1700-D2A6-4EA7-8E59-ACA20C34A31A}" srcOrd="0" destOrd="0" presId="urn:microsoft.com/office/officeart/2005/8/layout/vList3"/>
    <dgm:cxn modelId="{3ABACC83-B48A-4A47-B17D-4D660985BB41}" type="presParOf" srcId="{C6FB1700-D2A6-4EA7-8E59-ACA20C34A31A}" destId="{2DCFCE71-6454-440D-B013-B0D90008715A}" srcOrd="0" destOrd="0" presId="urn:microsoft.com/office/officeart/2005/8/layout/vList3"/>
    <dgm:cxn modelId="{00D6D1DF-E51F-47D5-9D9E-D9A97F4E3271}" type="presParOf" srcId="{2DCFCE71-6454-440D-B013-B0D90008715A}" destId="{3E004273-0E5D-47ED-87D9-6950C6CFCA86}" srcOrd="0" destOrd="0" presId="urn:microsoft.com/office/officeart/2005/8/layout/vList3"/>
    <dgm:cxn modelId="{6394F393-C3A6-478D-8397-9C6197DEFF5D}" type="presParOf" srcId="{2DCFCE71-6454-440D-B013-B0D90008715A}" destId="{BB892993-1F3B-400E-B85D-61287F39491F}" srcOrd="1" destOrd="0" presId="urn:microsoft.com/office/officeart/2005/8/layout/vList3"/>
    <dgm:cxn modelId="{E487427B-EF4D-4967-9F56-68DA92FB8B4C}" type="presParOf" srcId="{C6FB1700-D2A6-4EA7-8E59-ACA20C34A31A}" destId="{770B694F-0F21-401F-B668-F04268A13952}" srcOrd="1" destOrd="0" presId="urn:microsoft.com/office/officeart/2005/8/layout/vList3"/>
    <dgm:cxn modelId="{2D8538E5-6F06-485D-9344-365BF6998FB8}" type="presParOf" srcId="{C6FB1700-D2A6-4EA7-8E59-ACA20C34A31A}" destId="{4E4B47FE-E4A3-46BB-B712-E7994FF28DF4}" srcOrd="2" destOrd="0" presId="urn:microsoft.com/office/officeart/2005/8/layout/vList3"/>
    <dgm:cxn modelId="{FB04D94C-C580-414E-B6B6-9FC2FF752294}" type="presParOf" srcId="{4E4B47FE-E4A3-46BB-B712-E7994FF28DF4}" destId="{BD925F9C-BA6D-4A1E-8E79-B1B960536D2E}" srcOrd="0" destOrd="0" presId="urn:microsoft.com/office/officeart/2005/8/layout/vList3"/>
    <dgm:cxn modelId="{6A799A9C-8BA6-4145-AD77-66F98200BA43}" type="presParOf" srcId="{4E4B47FE-E4A3-46BB-B712-E7994FF28DF4}" destId="{4CC874CE-43DF-4826-A864-C65A3B979CD6}" srcOrd="1" destOrd="0" presId="urn:microsoft.com/office/officeart/2005/8/layout/vList3"/>
    <dgm:cxn modelId="{86464347-3E9C-4654-A34B-559A0ACA8C14}" type="presParOf" srcId="{C6FB1700-D2A6-4EA7-8E59-ACA20C34A31A}" destId="{B2E72422-A38A-4E87-8B9A-BC4C0B357371}" srcOrd="3" destOrd="0" presId="urn:microsoft.com/office/officeart/2005/8/layout/vList3"/>
    <dgm:cxn modelId="{DE958B37-D51A-4DE9-94AA-E96112F6C893}" type="presParOf" srcId="{C6FB1700-D2A6-4EA7-8E59-ACA20C34A31A}" destId="{4DCA67AD-611B-4FE3-AAD4-A3F50A622F61}" srcOrd="4" destOrd="0" presId="urn:microsoft.com/office/officeart/2005/8/layout/vList3"/>
    <dgm:cxn modelId="{C62D11F4-F3C2-4A54-BA09-5CB4DBB2E6FF}" type="presParOf" srcId="{4DCA67AD-611B-4FE3-AAD4-A3F50A622F61}" destId="{F98B6DB8-D94A-4D04-BDDF-AF8E85246872}" srcOrd="0" destOrd="0" presId="urn:microsoft.com/office/officeart/2005/8/layout/vList3"/>
    <dgm:cxn modelId="{D8AF7CA7-F0E9-4246-AD36-28A122358C58}" type="presParOf" srcId="{4DCA67AD-611B-4FE3-AAD4-A3F50A622F61}" destId="{6A430905-DE94-43B3-A8EF-155D88FE08A8}" srcOrd="1" destOrd="0" presId="urn:microsoft.com/office/officeart/2005/8/layout/vList3"/>
    <dgm:cxn modelId="{A8EC631A-0BFD-4774-9012-3D05619F13C6}" type="presParOf" srcId="{C6FB1700-D2A6-4EA7-8E59-ACA20C34A31A}" destId="{74F3E49B-544E-4F4C-BE76-AB0B1175B6FC}" srcOrd="5" destOrd="0" presId="urn:microsoft.com/office/officeart/2005/8/layout/vList3"/>
    <dgm:cxn modelId="{8FF91AF9-16AD-48C9-907C-CF00A7E59CA7}" type="presParOf" srcId="{C6FB1700-D2A6-4EA7-8E59-ACA20C34A31A}" destId="{EEF96712-1996-48AF-BDF8-A66BAD6CA67A}" srcOrd="6" destOrd="0" presId="urn:microsoft.com/office/officeart/2005/8/layout/vList3"/>
    <dgm:cxn modelId="{1C236006-A5C5-4783-AEE7-61D8A3B823A7}" type="presParOf" srcId="{EEF96712-1996-48AF-BDF8-A66BAD6CA67A}" destId="{E2450752-F731-492E-9B26-D309AB84321D}" srcOrd="0" destOrd="0" presId="urn:microsoft.com/office/officeart/2005/8/layout/vList3"/>
    <dgm:cxn modelId="{CC40631C-766B-483B-9BAF-98A92502B092}" type="presParOf" srcId="{EEF96712-1996-48AF-BDF8-A66BAD6CA67A}" destId="{A66B8D0F-A6E0-4B5E-95FE-CAEEA4EDB2CC}" srcOrd="1" destOrd="0" presId="urn:microsoft.com/office/officeart/2005/8/layout/vList3"/>
    <dgm:cxn modelId="{9EDD5B6A-82F0-4CF9-BE49-5C7042DABF83}" type="presParOf" srcId="{C6FB1700-D2A6-4EA7-8E59-ACA20C34A31A}" destId="{F28891CB-88B4-46D9-8CAE-395754A433E0}" srcOrd="7" destOrd="0" presId="urn:microsoft.com/office/officeart/2005/8/layout/vList3"/>
    <dgm:cxn modelId="{0698BB8A-6381-42BE-88B6-44C7982EFB4F}" type="presParOf" srcId="{C6FB1700-D2A6-4EA7-8E59-ACA20C34A31A}" destId="{5E698085-94DE-4423-811B-432D82157537}" srcOrd="8" destOrd="0" presId="urn:microsoft.com/office/officeart/2005/8/layout/vList3"/>
    <dgm:cxn modelId="{3F9F401D-3737-42F4-A10E-D45DCF7776A8}" type="presParOf" srcId="{5E698085-94DE-4423-811B-432D82157537}" destId="{46A26285-24D7-4FAB-BA7D-8813EBAD0CA4}" srcOrd="0" destOrd="0" presId="urn:microsoft.com/office/officeart/2005/8/layout/vList3"/>
    <dgm:cxn modelId="{804C72C9-35EC-4F0B-81B4-C707AFA7ACC8}" type="presParOf" srcId="{5E698085-94DE-4423-811B-432D82157537}" destId="{858F8092-1B1D-4A32-A497-EAE7EEC3DA64}" srcOrd="1" destOrd="0" presId="urn:microsoft.com/office/officeart/2005/8/layout/v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B892993-1F3B-400E-B85D-61287F39491F}">
      <dsp:nvSpPr>
        <dsp:cNvPr id="0" name=""/>
        <dsp:cNvSpPr/>
      </dsp:nvSpPr>
      <dsp:spPr>
        <a:xfrm rot="10800000">
          <a:off x="1085150" y="1779"/>
          <a:ext cx="3730744" cy="581805"/>
        </a:xfrm>
        <a:prstGeom prst="homePlat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6560" tIns="83820" rIns="156464" bIns="83820" numCol="1" spcCol="1270" anchor="ctr" anchorCtr="0">
          <a:noAutofit/>
        </a:bodyPr>
        <a:lstStyle/>
        <a:p>
          <a:pPr lvl="0" algn="ctr" defTabSz="977900">
            <a:lnSpc>
              <a:spcPct val="90000"/>
            </a:lnSpc>
            <a:spcBef>
              <a:spcPct val="0"/>
            </a:spcBef>
            <a:spcAft>
              <a:spcPct val="35000"/>
            </a:spcAft>
          </a:pPr>
          <a:r>
            <a:rPr lang="ru-RU" sz="2200" b="1" i="1" kern="1200" dirty="0" smtClean="0">
              <a:solidFill>
                <a:schemeClr val="bg1"/>
              </a:solidFill>
              <a:latin typeface="Times New Roman" panose="02020603050405020304" pitchFamily="18" charset="0"/>
              <a:cs typeface="Times New Roman" panose="02020603050405020304" pitchFamily="18" charset="0"/>
            </a:rPr>
            <a:t>допустимое - 0</a:t>
          </a:r>
          <a:endParaRPr lang="LID4096" sz="2200" kern="1200" dirty="0">
            <a:solidFill>
              <a:schemeClr val="bg1"/>
            </a:solidFill>
          </a:endParaRPr>
        </a:p>
      </dsp:txBody>
      <dsp:txXfrm rot="10800000">
        <a:off x="1230601" y="1779"/>
        <a:ext cx="3585293" cy="581805"/>
      </dsp:txXfrm>
    </dsp:sp>
    <dsp:sp modelId="{3E004273-0E5D-47ED-87D9-6950C6CFCA86}">
      <dsp:nvSpPr>
        <dsp:cNvPr id="0" name=""/>
        <dsp:cNvSpPr/>
      </dsp:nvSpPr>
      <dsp:spPr>
        <a:xfrm>
          <a:off x="794247" y="1779"/>
          <a:ext cx="581805" cy="581805"/>
        </a:xfrm>
        <a:prstGeom prst="ellipse">
          <a:avLst/>
        </a:prstGeom>
        <a:blipFill>
          <a:blip xmlns:r="http://schemas.openxmlformats.org/officeDocument/2006/relationships" r:embed="rId1" cstate="hqprint">
            <a:extLst>
              <a:ext uri="{28A0092B-C50C-407E-A947-70E740481C1C}">
                <a14:useLocalDpi xmlns:a14="http://schemas.microsoft.com/office/drawing/2010/main" val="0"/>
              </a:ext>
              <a:ext uri="{96DAC541-7B7A-43D3-8B79-37D633B846F1}">
                <asvg:svgBlip xmlns:asvg="http://schemas.microsoft.com/office/drawing/2016/SVG/main" xmlns=""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4CC874CE-43DF-4826-A864-C65A3B979CD6}">
      <dsp:nvSpPr>
        <dsp:cNvPr id="0" name=""/>
        <dsp:cNvSpPr/>
      </dsp:nvSpPr>
      <dsp:spPr>
        <a:xfrm rot="10800000">
          <a:off x="1085150" y="757258"/>
          <a:ext cx="3730744" cy="581805"/>
        </a:xfrm>
        <a:prstGeom prst="homePlat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6560" tIns="83820" rIns="156464" bIns="83820" numCol="1" spcCol="1270" anchor="ctr" anchorCtr="0">
          <a:noAutofit/>
        </a:bodyPr>
        <a:lstStyle/>
        <a:p>
          <a:pPr lvl="0" algn="ctr" defTabSz="977900">
            <a:lnSpc>
              <a:spcPct val="90000"/>
            </a:lnSpc>
            <a:spcBef>
              <a:spcPct val="0"/>
            </a:spcBef>
            <a:spcAft>
              <a:spcPct val="35000"/>
            </a:spcAft>
          </a:pPr>
          <a:r>
            <a:rPr lang="ru-RU" sz="2200" b="1" i="1" kern="1200" dirty="0" smtClean="0">
              <a:solidFill>
                <a:schemeClr val="bg1"/>
              </a:solidFill>
              <a:latin typeface="Times New Roman" panose="02020603050405020304" pitchFamily="18" charset="0"/>
              <a:cs typeface="Times New Roman" panose="02020603050405020304" pitchFamily="18" charset="0"/>
            </a:rPr>
            <a:t>умеренно- опасное - 1</a:t>
          </a:r>
          <a:endParaRPr lang="LID4096" sz="2200" kern="1200" dirty="0"/>
        </a:p>
      </dsp:txBody>
      <dsp:txXfrm rot="10800000">
        <a:off x="1230601" y="757258"/>
        <a:ext cx="3585293" cy="581805"/>
      </dsp:txXfrm>
    </dsp:sp>
    <dsp:sp modelId="{BD925F9C-BA6D-4A1E-8E79-B1B960536D2E}">
      <dsp:nvSpPr>
        <dsp:cNvPr id="0" name=""/>
        <dsp:cNvSpPr/>
      </dsp:nvSpPr>
      <dsp:spPr>
        <a:xfrm>
          <a:off x="794247" y="757258"/>
          <a:ext cx="581805" cy="581805"/>
        </a:xfrm>
        <a:prstGeom prst="ellipse">
          <a:avLst/>
        </a:prstGeom>
        <a:blipFill>
          <a:blip xmlns:r="http://schemas.openxmlformats.org/officeDocument/2006/relationships" r:embed="rId1" cstate="hqprint">
            <a:extLst>
              <a:ext uri="{28A0092B-C50C-407E-A947-70E740481C1C}">
                <a14:useLocalDpi xmlns:a14="http://schemas.microsoft.com/office/drawing/2010/main" val="0"/>
              </a:ext>
              <a:ext uri="{96DAC541-7B7A-43D3-8B79-37D633B846F1}">
                <asvg:svgBlip xmlns:asvg="http://schemas.microsoft.com/office/drawing/2016/SVG/main" xmlns=""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6A430905-DE94-43B3-A8EF-155D88FE08A8}">
      <dsp:nvSpPr>
        <dsp:cNvPr id="0" name=""/>
        <dsp:cNvSpPr/>
      </dsp:nvSpPr>
      <dsp:spPr>
        <a:xfrm rot="10800000">
          <a:off x="1085150" y="1512737"/>
          <a:ext cx="3730744" cy="581805"/>
        </a:xfrm>
        <a:prstGeom prst="homePlat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6560" tIns="83820" rIns="156464" bIns="83820" numCol="1" spcCol="1270" anchor="ctr" anchorCtr="0">
          <a:noAutofit/>
        </a:bodyPr>
        <a:lstStyle/>
        <a:p>
          <a:pPr lvl="0" algn="ctr" defTabSz="977900">
            <a:lnSpc>
              <a:spcPct val="90000"/>
            </a:lnSpc>
            <a:spcBef>
              <a:spcPct val="0"/>
            </a:spcBef>
            <a:spcAft>
              <a:spcPct val="35000"/>
            </a:spcAft>
          </a:pPr>
          <a:r>
            <a:rPr lang="ru-RU" sz="2200" b="1" i="1" kern="1200" dirty="0" smtClean="0">
              <a:solidFill>
                <a:schemeClr val="bg1"/>
              </a:solidFill>
              <a:latin typeface="Times New Roman" panose="02020603050405020304" pitchFamily="18" charset="0"/>
              <a:cs typeface="Times New Roman" panose="02020603050405020304" pitchFamily="18" charset="0"/>
            </a:rPr>
            <a:t>опасное - 2</a:t>
          </a:r>
          <a:endParaRPr lang="LID4096" sz="2200" kern="1200" dirty="0">
            <a:solidFill>
              <a:schemeClr val="bg1"/>
            </a:solidFill>
          </a:endParaRPr>
        </a:p>
      </dsp:txBody>
      <dsp:txXfrm rot="10800000">
        <a:off x="1230601" y="1512737"/>
        <a:ext cx="3585293" cy="581805"/>
      </dsp:txXfrm>
    </dsp:sp>
    <dsp:sp modelId="{F98B6DB8-D94A-4D04-BDDF-AF8E85246872}">
      <dsp:nvSpPr>
        <dsp:cNvPr id="0" name=""/>
        <dsp:cNvSpPr/>
      </dsp:nvSpPr>
      <dsp:spPr>
        <a:xfrm>
          <a:off x="794247" y="1512737"/>
          <a:ext cx="581805" cy="581805"/>
        </a:xfrm>
        <a:prstGeom prst="ellipse">
          <a:avLst/>
        </a:prstGeom>
        <a:blipFill>
          <a:blip xmlns:r="http://schemas.openxmlformats.org/officeDocument/2006/relationships" r:embed="rId1" cstate="hqprint">
            <a:extLst>
              <a:ext uri="{28A0092B-C50C-407E-A947-70E740481C1C}">
                <a14:useLocalDpi xmlns:a14="http://schemas.microsoft.com/office/drawing/2010/main" val="0"/>
              </a:ext>
              <a:ext uri="{96DAC541-7B7A-43D3-8B79-37D633B846F1}">
                <asvg:svgBlip xmlns:asvg="http://schemas.microsoft.com/office/drawing/2016/SVG/main" xmlns=""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66B8D0F-A6E0-4B5E-95FE-CAEEA4EDB2CC}">
      <dsp:nvSpPr>
        <dsp:cNvPr id="0" name=""/>
        <dsp:cNvSpPr/>
      </dsp:nvSpPr>
      <dsp:spPr>
        <a:xfrm rot="10800000">
          <a:off x="1085150" y="2268216"/>
          <a:ext cx="3730744" cy="581805"/>
        </a:xfrm>
        <a:prstGeom prst="homePlat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6560" tIns="87630" rIns="163576" bIns="87630" numCol="1" spcCol="1270" anchor="ctr" anchorCtr="0">
          <a:noAutofit/>
        </a:bodyPr>
        <a:lstStyle/>
        <a:p>
          <a:pPr lvl="0" algn="ctr" defTabSz="1022350">
            <a:lnSpc>
              <a:spcPct val="90000"/>
            </a:lnSpc>
            <a:spcBef>
              <a:spcPct val="0"/>
            </a:spcBef>
            <a:spcAft>
              <a:spcPct val="35000"/>
            </a:spcAft>
          </a:pPr>
          <a:r>
            <a:rPr lang="ru-RU" sz="2300" b="1" i="1" kern="1200" dirty="0" smtClean="0">
              <a:solidFill>
                <a:schemeClr val="bg1"/>
              </a:solidFill>
              <a:latin typeface="Times New Roman" panose="02020603050405020304" pitchFamily="18" charset="0"/>
              <a:cs typeface="Times New Roman" panose="02020603050405020304" pitchFamily="18" charset="0"/>
            </a:rPr>
            <a:t>очень опасное - 3</a:t>
          </a:r>
          <a:endParaRPr lang="LID4096" sz="2300" kern="1200" dirty="0">
            <a:solidFill>
              <a:schemeClr val="bg1"/>
            </a:solidFill>
          </a:endParaRPr>
        </a:p>
      </dsp:txBody>
      <dsp:txXfrm rot="10800000">
        <a:off x="1230601" y="2268216"/>
        <a:ext cx="3585293" cy="581805"/>
      </dsp:txXfrm>
    </dsp:sp>
    <dsp:sp modelId="{E2450752-F731-492E-9B26-D309AB84321D}">
      <dsp:nvSpPr>
        <dsp:cNvPr id="0" name=""/>
        <dsp:cNvSpPr/>
      </dsp:nvSpPr>
      <dsp:spPr>
        <a:xfrm>
          <a:off x="794247" y="2268216"/>
          <a:ext cx="581805" cy="581805"/>
        </a:xfrm>
        <a:prstGeom prst="ellipse">
          <a:avLst/>
        </a:prstGeom>
        <a:blipFill>
          <a:blip xmlns:r="http://schemas.openxmlformats.org/officeDocument/2006/relationships" r:embed="rId1" cstate="hqprint">
            <a:extLst>
              <a:ext uri="{28A0092B-C50C-407E-A947-70E740481C1C}">
                <a14:useLocalDpi xmlns:a14="http://schemas.microsoft.com/office/drawing/2010/main" val="0"/>
              </a:ext>
              <a:ext uri="{96DAC541-7B7A-43D3-8B79-37D633B846F1}">
                <asvg:svgBlip xmlns:asvg="http://schemas.microsoft.com/office/drawing/2016/SVG/main" xmlns=""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858F8092-1B1D-4A32-A497-EAE7EEC3DA64}">
      <dsp:nvSpPr>
        <dsp:cNvPr id="0" name=""/>
        <dsp:cNvSpPr/>
      </dsp:nvSpPr>
      <dsp:spPr>
        <a:xfrm rot="10800000">
          <a:off x="1085150" y="3023695"/>
          <a:ext cx="3730744" cy="581805"/>
        </a:xfrm>
        <a:prstGeom prst="homePlat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6560" tIns="87630" rIns="163576" bIns="87630" numCol="1" spcCol="1270" anchor="ctr" anchorCtr="0">
          <a:noAutofit/>
        </a:bodyPr>
        <a:lstStyle/>
        <a:p>
          <a:pPr lvl="0" algn="ctr" defTabSz="1022350">
            <a:lnSpc>
              <a:spcPct val="90000"/>
            </a:lnSpc>
            <a:spcBef>
              <a:spcPct val="0"/>
            </a:spcBef>
            <a:spcAft>
              <a:spcPct val="35000"/>
            </a:spcAft>
          </a:pPr>
          <a:r>
            <a:rPr lang="ru-RU" sz="2300" b="1" i="1" kern="1200" dirty="0" smtClean="0">
              <a:solidFill>
                <a:schemeClr val="bg1"/>
              </a:solidFill>
              <a:latin typeface="Times New Roman" panose="02020603050405020304" pitchFamily="18" charset="0"/>
              <a:cs typeface="Times New Roman" panose="02020603050405020304" pitchFamily="18" charset="0"/>
            </a:rPr>
            <a:t>чрезвычайно опасное - 4</a:t>
          </a:r>
          <a:endParaRPr lang="LID4096" sz="2300" kern="1200" dirty="0">
            <a:solidFill>
              <a:schemeClr val="bg1"/>
            </a:solidFill>
          </a:endParaRPr>
        </a:p>
      </dsp:txBody>
      <dsp:txXfrm rot="10800000">
        <a:off x="1230601" y="3023695"/>
        <a:ext cx="3585293" cy="581805"/>
      </dsp:txXfrm>
    </dsp:sp>
    <dsp:sp modelId="{46A26285-24D7-4FAB-BA7D-8813EBAD0CA4}">
      <dsp:nvSpPr>
        <dsp:cNvPr id="0" name=""/>
        <dsp:cNvSpPr/>
      </dsp:nvSpPr>
      <dsp:spPr>
        <a:xfrm>
          <a:off x="794247" y="3023695"/>
          <a:ext cx="581805" cy="581805"/>
        </a:xfrm>
        <a:prstGeom prst="ellipse">
          <a:avLst/>
        </a:prstGeom>
        <a:blipFill>
          <a:blip xmlns:r="http://schemas.openxmlformats.org/officeDocument/2006/relationships" r:embed="rId1" cstate="hqprint">
            <a:extLst>
              <a:ext uri="{28A0092B-C50C-407E-A947-70E740481C1C}">
                <a14:useLocalDpi xmlns:a14="http://schemas.microsoft.com/office/drawing/2010/main" val="0"/>
              </a:ext>
              <a:ext uri="{96DAC541-7B7A-43D3-8B79-37D633B846F1}">
                <asvg:svgBlip xmlns:asvg="http://schemas.microsoft.com/office/drawing/2016/SVG/main" xmlns=""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004D851-590C-4BB2-BD00-FA3EB489767E}"/>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id="{80E8F854-DDE0-4BD7-BC5D-5328FA2AB4E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id="{B7214458-5E41-482F-997D-0475BEDFD508}"/>
              </a:ext>
            </a:extLst>
          </p:cNvPr>
          <p:cNvSpPr>
            <a:spLocks noGrp="1"/>
          </p:cNvSpPr>
          <p:nvPr>
            <p:ph type="dt" sz="half" idx="10"/>
          </p:nvPr>
        </p:nvSpPr>
        <p:spPr/>
        <p:txBody>
          <a:bodyPr/>
          <a:lstStyle/>
          <a:p>
            <a:fld id="{CCE1B868-22E8-4ACC-B26F-882346F11ECB}" type="datetimeFigureOut">
              <a:rPr lang="ru-RU" smtClean="0"/>
              <a:t>05.11.2023</a:t>
            </a:fld>
            <a:endParaRPr lang="ru-RU"/>
          </a:p>
        </p:txBody>
      </p:sp>
      <p:sp>
        <p:nvSpPr>
          <p:cNvPr id="5" name="Нижний колонтитул 4">
            <a:extLst>
              <a:ext uri="{FF2B5EF4-FFF2-40B4-BE49-F238E27FC236}">
                <a16:creationId xmlns:a16="http://schemas.microsoft.com/office/drawing/2014/main" id="{8CFE572D-0060-47D1-AAE8-83CC0580D5BF}"/>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F66D2C9C-E398-4DF0-A1BD-615FE15D6F03}"/>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19812636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59A21DE-2A19-4CEB-8456-9F2D3AE9A62A}"/>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25DDB79B-18B9-4847-AD46-8D5F9106BFA7}"/>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6C13B994-6752-4380-8B8B-A62F5AAE240A}"/>
              </a:ext>
            </a:extLst>
          </p:cNvPr>
          <p:cNvSpPr>
            <a:spLocks noGrp="1"/>
          </p:cNvSpPr>
          <p:nvPr>
            <p:ph type="dt" sz="half" idx="10"/>
          </p:nvPr>
        </p:nvSpPr>
        <p:spPr/>
        <p:txBody>
          <a:bodyPr/>
          <a:lstStyle/>
          <a:p>
            <a:fld id="{CCE1B868-22E8-4ACC-B26F-882346F11ECB}" type="datetimeFigureOut">
              <a:rPr lang="ru-RU" smtClean="0"/>
              <a:t>05.11.2023</a:t>
            </a:fld>
            <a:endParaRPr lang="ru-RU"/>
          </a:p>
        </p:txBody>
      </p:sp>
      <p:sp>
        <p:nvSpPr>
          <p:cNvPr id="5" name="Нижний колонтитул 4">
            <a:extLst>
              <a:ext uri="{FF2B5EF4-FFF2-40B4-BE49-F238E27FC236}">
                <a16:creationId xmlns:a16="http://schemas.microsoft.com/office/drawing/2014/main" id="{2DB4E197-A0BE-47AF-A15C-134D581E9267}"/>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87FC9820-2CD8-431B-AFA6-D1069F1D488F}"/>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40187124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5390B8BE-A8E1-4E79-9D4F-453BB9181AC4}"/>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79A0C363-5361-4F22-8BB9-3B81EB62942B}"/>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27B75A87-15B4-4FFE-9AC2-93EC45F8EBE4}"/>
              </a:ext>
            </a:extLst>
          </p:cNvPr>
          <p:cNvSpPr>
            <a:spLocks noGrp="1"/>
          </p:cNvSpPr>
          <p:nvPr>
            <p:ph type="dt" sz="half" idx="10"/>
          </p:nvPr>
        </p:nvSpPr>
        <p:spPr/>
        <p:txBody>
          <a:bodyPr/>
          <a:lstStyle/>
          <a:p>
            <a:fld id="{CCE1B868-22E8-4ACC-B26F-882346F11ECB}" type="datetimeFigureOut">
              <a:rPr lang="ru-RU" smtClean="0"/>
              <a:t>05.11.2023</a:t>
            </a:fld>
            <a:endParaRPr lang="ru-RU"/>
          </a:p>
        </p:txBody>
      </p:sp>
      <p:sp>
        <p:nvSpPr>
          <p:cNvPr id="5" name="Нижний колонтитул 4">
            <a:extLst>
              <a:ext uri="{FF2B5EF4-FFF2-40B4-BE49-F238E27FC236}">
                <a16:creationId xmlns:a16="http://schemas.microsoft.com/office/drawing/2014/main" id="{3016054F-9106-4924-82E8-1450F7992384}"/>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18F7352E-DF36-4E55-A9B8-F0EF391C7325}"/>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13918932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2A8FB4C-1CCD-48F2-9A72-11E9636F0BE8}"/>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02D448F8-4AFC-4C52-9EAE-327C6F82CF62}"/>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8EA5D8D6-2121-49AA-929E-9DFB6DE051C1}"/>
              </a:ext>
            </a:extLst>
          </p:cNvPr>
          <p:cNvSpPr>
            <a:spLocks noGrp="1"/>
          </p:cNvSpPr>
          <p:nvPr>
            <p:ph type="dt" sz="half" idx="10"/>
          </p:nvPr>
        </p:nvSpPr>
        <p:spPr/>
        <p:txBody>
          <a:bodyPr/>
          <a:lstStyle/>
          <a:p>
            <a:fld id="{CCE1B868-22E8-4ACC-B26F-882346F11ECB}" type="datetimeFigureOut">
              <a:rPr lang="ru-RU" smtClean="0"/>
              <a:t>05.11.2023</a:t>
            </a:fld>
            <a:endParaRPr lang="ru-RU"/>
          </a:p>
        </p:txBody>
      </p:sp>
      <p:sp>
        <p:nvSpPr>
          <p:cNvPr id="5" name="Нижний колонтитул 4">
            <a:extLst>
              <a:ext uri="{FF2B5EF4-FFF2-40B4-BE49-F238E27FC236}">
                <a16:creationId xmlns:a16="http://schemas.microsoft.com/office/drawing/2014/main" id="{27D7E765-D4CC-46D4-B3FA-57960F9EC9C2}"/>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08AB4253-4EE4-473C-A940-8EFFE626CC96}"/>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14538066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96F3B11-3943-43E2-B336-D7871C9A2AC0}"/>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id="{C8602908-15D2-455A-9CD1-26C7307E3AA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C99D69D0-E8C6-4788-8DAF-5C8C7DB12F00}"/>
              </a:ext>
            </a:extLst>
          </p:cNvPr>
          <p:cNvSpPr>
            <a:spLocks noGrp="1"/>
          </p:cNvSpPr>
          <p:nvPr>
            <p:ph type="dt" sz="half" idx="10"/>
          </p:nvPr>
        </p:nvSpPr>
        <p:spPr/>
        <p:txBody>
          <a:bodyPr/>
          <a:lstStyle/>
          <a:p>
            <a:fld id="{CCE1B868-22E8-4ACC-B26F-882346F11ECB}" type="datetimeFigureOut">
              <a:rPr lang="ru-RU" smtClean="0"/>
              <a:t>05.11.2023</a:t>
            </a:fld>
            <a:endParaRPr lang="ru-RU"/>
          </a:p>
        </p:txBody>
      </p:sp>
      <p:sp>
        <p:nvSpPr>
          <p:cNvPr id="5" name="Нижний колонтитул 4">
            <a:extLst>
              <a:ext uri="{FF2B5EF4-FFF2-40B4-BE49-F238E27FC236}">
                <a16:creationId xmlns:a16="http://schemas.microsoft.com/office/drawing/2014/main" id="{8B408BE3-70CA-49CA-81AE-F216390FB8EE}"/>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9FC1C431-1F42-4ECA-8443-B997DB28823A}"/>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33822059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D5D208A-A84E-4839-834F-4D71351F1DD1}"/>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09F28FBF-95B1-42C7-A707-F06D08F0D4F2}"/>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5DF7F000-DD93-43D4-BA2A-EA65A3D92707}"/>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E3ABA5FC-953E-4A28-8A5A-2ACC9289C0BD}"/>
              </a:ext>
            </a:extLst>
          </p:cNvPr>
          <p:cNvSpPr>
            <a:spLocks noGrp="1"/>
          </p:cNvSpPr>
          <p:nvPr>
            <p:ph type="dt" sz="half" idx="10"/>
          </p:nvPr>
        </p:nvSpPr>
        <p:spPr/>
        <p:txBody>
          <a:bodyPr/>
          <a:lstStyle/>
          <a:p>
            <a:fld id="{CCE1B868-22E8-4ACC-B26F-882346F11ECB}" type="datetimeFigureOut">
              <a:rPr lang="ru-RU" smtClean="0"/>
              <a:t>05.11.2023</a:t>
            </a:fld>
            <a:endParaRPr lang="ru-RU"/>
          </a:p>
        </p:txBody>
      </p:sp>
      <p:sp>
        <p:nvSpPr>
          <p:cNvPr id="6" name="Нижний колонтитул 5">
            <a:extLst>
              <a:ext uri="{FF2B5EF4-FFF2-40B4-BE49-F238E27FC236}">
                <a16:creationId xmlns:a16="http://schemas.microsoft.com/office/drawing/2014/main" id="{9E5A8A4C-4BAA-4CE6-9FF5-72A4C77A678C}"/>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FD28C54A-D5EF-4137-97D3-9260F73F9CA9}"/>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26942510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112B6A8-EF2E-41D6-9A5B-24E2F02306E4}"/>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686CE926-D0C6-4D93-94C5-EADFD0221FF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78E60BE6-C397-481B-88BA-4F1805152BAC}"/>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2A81CDD5-8360-4ECF-8065-FF4C4C3D757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0A92D018-14A0-429B-B637-B48B2723EA31}"/>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D1BF73C8-590F-46D0-AAFC-C43B5E0C38BF}"/>
              </a:ext>
            </a:extLst>
          </p:cNvPr>
          <p:cNvSpPr>
            <a:spLocks noGrp="1"/>
          </p:cNvSpPr>
          <p:nvPr>
            <p:ph type="dt" sz="half" idx="10"/>
          </p:nvPr>
        </p:nvSpPr>
        <p:spPr/>
        <p:txBody>
          <a:bodyPr/>
          <a:lstStyle/>
          <a:p>
            <a:fld id="{CCE1B868-22E8-4ACC-B26F-882346F11ECB}" type="datetimeFigureOut">
              <a:rPr lang="ru-RU" smtClean="0"/>
              <a:t>05.11.2023</a:t>
            </a:fld>
            <a:endParaRPr lang="ru-RU"/>
          </a:p>
        </p:txBody>
      </p:sp>
      <p:sp>
        <p:nvSpPr>
          <p:cNvPr id="8" name="Нижний колонтитул 7">
            <a:extLst>
              <a:ext uri="{FF2B5EF4-FFF2-40B4-BE49-F238E27FC236}">
                <a16:creationId xmlns:a16="http://schemas.microsoft.com/office/drawing/2014/main" id="{C4D8E968-AA2C-418B-B38B-C5BFDA526E73}"/>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id="{8C533B56-93ED-47D0-9737-CA38BEB71350}"/>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34108704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898C198-388A-4965-ACAC-B26D890BAF6E}"/>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020F33F9-FCF2-41B7-AB20-AF85A777FC08}"/>
              </a:ext>
            </a:extLst>
          </p:cNvPr>
          <p:cNvSpPr>
            <a:spLocks noGrp="1"/>
          </p:cNvSpPr>
          <p:nvPr>
            <p:ph type="dt" sz="half" idx="10"/>
          </p:nvPr>
        </p:nvSpPr>
        <p:spPr/>
        <p:txBody>
          <a:bodyPr/>
          <a:lstStyle/>
          <a:p>
            <a:fld id="{CCE1B868-22E8-4ACC-B26F-882346F11ECB}" type="datetimeFigureOut">
              <a:rPr lang="ru-RU" smtClean="0"/>
              <a:t>05.11.2023</a:t>
            </a:fld>
            <a:endParaRPr lang="ru-RU"/>
          </a:p>
        </p:txBody>
      </p:sp>
      <p:sp>
        <p:nvSpPr>
          <p:cNvPr id="4" name="Нижний колонтитул 3">
            <a:extLst>
              <a:ext uri="{FF2B5EF4-FFF2-40B4-BE49-F238E27FC236}">
                <a16:creationId xmlns:a16="http://schemas.microsoft.com/office/drawing/2014/main" id="{2BF8E567-96A9-4166-BED2-0ADB0C3C1AFA}"/>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id="{3BE7CBA4-FB5E-45A4-BF22-B5350A78B16E}"/>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19347364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1C643C07-5635-46D0-A345-E0BF55C338D6}"/>
              </a:ext>
            </a:extLst>
          </p:cNvPr>
          <p:cNvSpPr>
            <a:spLocks noGrp="1"/>
          </p:cNvSpPr>
          <p:nvPr>
            <p:ph type="dt" sz="half" idx="10"/>
          </p:nvPr>
        </p:nvSpPr>
        <p:spPr/>
        <p:txBody>
          <a:bodyPr/>
          <a:lstStyle/>
          <a:p>
            <a:fld id="{CCE1B868-22E8-4ACC-B26F-882346F11ECB}" type="datetimeFigureOut">
              <a:rPr lang="ru-RU" smtClean="0"/>
              <a:t>05.11.2023</a:t>
            </a:fld>
            <a:endParaRPr lang="ru-RU"/>
          </a:p>
        </p:txBody>
      </p:sp>
      <p:sp>
        <p:nvSpPr>
          <p:cNvPr id="3" name="Нижний колонтитул 2">
            <a:extLst>
              <a:ext uri="{FF2B5EF4-FFF2-40B4-BE49-F238E27FC236}">
                <a16:creationId xmlns:a16="http://schemas.microsoft.com/office/drawing/2014/main" id="{D0B390F4-B3AF-43D6-95A3-CCE1F61913CD}"/>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id="{1E8AD44C-E320-4D18-B665-E34332CBF51F}"/>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2959576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A843D55-F420-47F3-AC2A-C711974C8910}"/>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id="{8BDD3792-764C-4928-85DB-7456EAECE0B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6B2BF33A-46DF-4B96-8112-F34D2AEDAF1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F854F939-E308-47C0-9A47-F9F9677F6529}"/>
              </a:ext>
            </a:extLst>
          </p:cNvPr>
          <p:cNvSpPr>
            <a:spLocks noGrp="1"/>
          </p:cNvSpPr>
          <p:nvPr>
            <p:ph type="dt" sz="half" idx="10"/>
          </p:nvPr>
        </p:nvSpPr>
        <p:spPr/>
        <p:txBody>
          <a:bodyPr/>
          <a:lstStyle/>
          <a:p>
            <a:fld id="{CCE1B868-22E8-4ACC-B26F-882346F11ECB}" type="datetimeFigureOut">
              <a:rPr lang="ru-RU" smtClean="0"/>
              <a:t>05.11.2023</a:t>
            </a:fld>
            <a:endParaRPr lang="ru-RU"/>
          </a:p>
        </p:txBody>
      </p:sp>
      <p:sp>
        <p:nvSpPr>
          <p:cNvPr id="6" name="Нижний колонтитул 5">
            <a:extLst>
              <a:ext uri="{FF2B5EF4-FFF2-40B4-BE49-F238E27FC236}">
                <a16:creationId xmlns:a16="http://schemas.microsoft.com/office/drawing/2014/main" id="{1C41AF1B-71F7-4960-B0F2-B7359ECF17D5}"/>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74C3221E-B437-402F-A74A-7FD1A9E6C75A}"/>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4159579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51D4270-31E6-4B6D-8C85-F11EF4273A35}"/>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id="{5587B729-62D4-48D4-B6E6-F42117D75E3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id="{4CC1A58A-5E0E-433C-A6F4-90CA5DD8369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3B377EF4-DA24-4E98-8DEF-410A5781C3B9}"/>
              </a:ext>
            </a:extLst>
          </p:cNvPr>
          <p:cNvSpPr>
            <a:spLocks noGrp="1"/>
          </p:cNvSpPr>
          <p:nvPr>
            <p:ph type="dt" sz="half" idx="10"/>
          </p:nvPr>
        </p:nvSpPr>
        <p:spPr/>
        <p:txBody>
          <a:bodyPr/>
          <a:lstStyle/>
          <a:p>
            <a:fld id="{CCE1B868-22E8-4ACC-B26F-882346F11ECB}" type="datetimeFigureOut">
              <a:rPr lang="ru-RU" smtClean="0"/>
              <a:t>05.11.2023</a:t>
            </a:fld>
            <a:endParaRPr lang="ru-RU"/>
          </a:p>
        </p:txBody>
      </p:sp>
      <p:sp>
        <p:nvSpPr>
          <p:cNvPr id="6" name="Нижний колонтитул 5">
            <a:extLst>
              <a:ext uri="{FF2B5EF4-FFF2-40B4-BE49-F238E27FC236}">
                <a16:creationId xmlns:a16="http://schemas.microsoft.com/office/drawing/2014/main" id="{ED413895-7291-42A3-BC22-82496E7DDDE7}"/>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EAF20F84-AD49-4779-8F16-5C7A4C55A3E4}"/>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13726374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66000">
              <a:schemeClr val="accent1">
                <a:lumMod val="5000"/>
                <a:lumOff val="95000"/>
              </a:schemeClr>
            </a:gs>
            <a:gs pos="100000">
              <a:schemeClr val="accent1">
                <a:lumMod val="45000"/>
                <a:lumOff val="55000"/>
              </a:schemeClr>
            </a:gs>
            <a:gs pos="100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41DD4F2-3184-4F0B-A08F-936ED59FD2F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7172661A-0039-4DC1-AB89-25B10B2F1CA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4B505A5D-EE1B-4120-854B-289AE359798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E1B868-22E8-4ACC-B26F-882346F11ECB}" type="datetimeFigureOut">
              <a:rPr lang="ru-RU" smtClean="0"/>
              <a:t>05.11.2023</a:t>
            </a:fld>
            <a:endParaRPr lang="ru-RU"/>
          </a:p>
        </p:txBody>
      </p:sp>
      <p:sp>
        <p:nvSpPr>
          <p:cNvPr id="5" name="Нижний колонтитул 4">
            <a:extLst>
              <a:ext uri="{FF2B5EF4-FFF2-40B4-BE49-F238E27FC236}">
                <a16:creationId xmlns:a16="http://schemas.microsoft.com/office/drawing/2014/main" id="{8ACC9EE5-94D7-4746-B623-AAE03689DCE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id="{0934817C-6846-4E0A-BC7B-7D40B4E10E2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17E825-1EE1-4838-B75E-5EAF7A08159C}" type="slidenum">
              <a:rPr lang="ru-RU" smtClean="0"/>
              <a:t>‹#›</a:t>
            </a:fld>
            <a:endParaRPr lang="ru-RU"/>
          </a:p>
        </p:txBody>
      </p:sp>
    </p:spTree>
    <p:extLst>
      <p:ext uri="{BB962C8B-B14F-4D97-AF65-F5344CB8AC3E}">
        <p14:creationId xmlns:p14="http://schemas.microsoft.com/office/powerpoint/2010/main" val="4962126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25" name="Rectangle 7">
            <a:extLst>
              <a:ext uri="{FF2B5EF4-FFF2-40B4-BE49-F238E27FC236}">
                <a16:creationId xmlns:a16="http://schemas.microsoft.com/office/drawing/2014/main" id="{3F7F520D-813F-4AB8-A88C-70F2B34D543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799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9">
            <a:extLst>
              <a:ext uri="{FF2B5EF4-FFF2-40B4-BE49-F238E27FC236}">
                <a16:creationId xmlns:a16="http://schemas.microsoft.com/office/drawing/2014/main" id="{675251FC-BDEA-4BBB-A75B-0696FB88483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3125" y="0"/>
            <a:ext cx="11166368" cy="6857998"/>
          </a:xfrm>
          <a:prstGeom prst="rect">
            <a:avLst/>
          </a:prstGeom>
          <a:solidFill>
            <a:schemeClr val="bg1">
              <a:lumMod val="85000"/>
              <a:alpha val="4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85" name="Group 11">
            <a:extLst>
              <a:ext uri="{FF2B5EF4-FFF2-40B4-BE49-F238E27FC236}">
                <a16:creationId xmlns:a16="http://schemas.microsoft.com/office/drawing/2014/main" id="{352F6AC8-DE93-42EE-BBAE-B6324FFAC36C}"/>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69875" y="44817"/>
            <a:chExt cx="233303" cy="772404"/>
          </a:xfrm>
        </p:grpSpPr>
        <p:sp>
          <p:nvSpPr>
            <p:cNvPr id="13" name="Rectangle 64">
              <a:extLst>
                <a:ext uri="{FF2B5EF4-FFF2-40B4-BE49-F238E27FC236}">
                  <a16:creationId xmlns:a16="http://schemas.microsoft.com/office/drawing/2014/main" id="{6441AB31-5A6F-486C-8AE8-6E04398B397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0062"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66">
              <a:extLst>
                <a:ext uri="{FF2B5EF4-FFF2-40B4-BE49-F238E27FC236}">
                  <a16:creationId xmlns:a16="http://schemas.microsoft.com/office/drawing/2014/main" id="{29669355-73FD-40E2-9E44-DC03FBA9CA4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68572"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64">
              <a:extLst>
                <a:ext uri="{FF2B5EF4-FFF2-40B4-BE49-F238E27FC236}">
                  <a16:creationId xmlns:a16="http://schemas.microsoft.com/office/drawing/2014/main" id="{9ECB0561-E50E-4875-8B82-44051607742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2648"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Rectangle 66">
              <a:extLst>
                <a:ext uri="{FF2B5EF4-FFF2-40B4-BE49-F238E27FC236}">
                  <a16:creationId xmlns:a16="http://schemas.microsoft.com/office/drawing/2014/main" id="{C32EDEC5-1B46-4575-8975-3286C474370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68912"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64">
              <a:extLst>
                <a:ext uri="{FF2B5EF4-FFF2-40B4-BE49-F238E27FC236}">
                  <a16:creationId xmlns:a16="http://schemas.microsoft.com/office/drawing/2014/main" id="{BDFBD4DE-5B85-4C02-876E-4364399C824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2648"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6">
              <a:extLst>
                <a:ext uri="{FF2B5EF4-FFF2-40B4-BE49-F238E27FC236}">
                  <a16:creationId xmlns:a16="http://schemas.microsoft.com/office/drawing/2014/main" id="{F964221E-D757-45C1-B24B-967DE631920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68912"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4">
              <a:extLst>
                <a:ext uri="{FF2B5EF4-FFF2-40B4-BE49-F238E27FC236}">
                  <a16:creationId xmlns:a16="http://schemas.microsoft.com/office/drawing/2014/main" id="{62854498-7E09-404F-8D8B-4022EB1C9BC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2648"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6">
              <a:extLst>
                <a:ext uri="{FF2B5EF4-FFF2-40B4-BE49-F238E27FC236}">
                  <a16:creationId xmlns:a16="http://schemas.microsoft.com/office/drawing/2014/main" id="{AD82220A-E645-4062-A26A-DF19F2E11A1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68912"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4">
              <a:extLst>
                <a:ext uri="{FF2B5EF4-FFF2-40B4-BE49-F238E27FC236}">
                  <a16:creationId xmlns:a16="http://schemas.microsoft.com/office/drawing/2014/main" id="{366B8029-4DAB-439E-B861-E11E5AA3A66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2648"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a:extLst>
                <a:ext uri="{FF2B5EF4-FFF2-40B4-BE49-F238E27FC236}">
                  <a16:creationId xmlns:a16="http://schemas.microsoft.com/office/drawing/2014/main" id="{869215D8-066B-481E-A2FB-9D6DB4EB6C6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68912"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B07A2094-FE71-4F84-8589-31B213FEC8F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2648"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52C000FC-4146-4B1A-8CFF-26FFF1C7E6C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68912"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6" name="Rectangle 25">
            <a:extLst>
              <a:ext uri="{FF2B5EF4-FFF2-40B4-BE49-F238E27FC236}">
                <a16:creationId xmlns:a16="http://schemas.microsoft.com/office/drawing/2014/main" id="{09096C9F-D4A4-4FDA-B7E7-8D83301948D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33939" y="1294357"/>
            <a:ext cx="10011089" cy="429988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8" name="Group 27">
            <a:extLst>
              <a:ext uri="{FF2B5EF4-FFF2-40B4-BE49-F238E27FC236}">
                <a16:creationId xmlns:a16="http://schemas.microsoft.com/office/drawing/2014/main" id="{CB1172D0-DAE3-4130-9009-0B02351A5449}"/>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87925" y="3505936"/>
            <a:ext cx="2177162" cy="2367104"/>
            <a:chOff x="687925" y="3505936"/>
            <a:chExt cx="2177162" cy="2367104"/>
          </a:xfrm>
        </p:grpSpPr>
        <p:sp>
          <p:nvSpPr>
            <p:cNvPr id="29" name="Rectangle 66">
              <a:extLst>
                <a:ext uri="{FF2B5EF4-FFF2-40B4-BE49-F238E27FC236}">
                  <a16:creationId xmlns:a16="http://schemas.microsoft.com/office/drawing/2014/main" id="{E6EE5CBA-2D94-4CCF-BE0B-DC97A6B49FC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861132" y="4352155"/>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66">
              <a:extLst>
                <a:ext uri="{FF2B5EF4-FFF2-40B4-BE49-F238E27FC236}">
                  <a16:creationId xmlns:a16="http://schemas.microsoft.com/office/drawing/2014/main" id="{5347D002-C822-4662-BECD-704DDCA78EC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861132" y="4210041"/>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6">
              <a:extLst>
                <a:ext uri="{FF2B5EF4-FFF2-40B4-BE49-F238E27FC236}">
                  <a16:creationId xmlns:a16="http://schemas.microsoft.com/office/drawing/2014/main" id="{2AFA2F2E-EFC8-4E70-87F4-4269B96E7BD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861132" y="4067927"/>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6">
              <a:extLst>
                <a:ext uri="{FF2B5EF4-FFF2-40B4-BE49-F238E27FC236}">
                  <a16:creationId xmlns:a16="http://schemas.microsoft.com/office/drawing/2014/main" id="{BBB7EABB-8135-4B8E-BF0C-A7C891E3A71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861132" y="3925813"/>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6">
              <a:extLst>
                <a:ext uri="{FF2B5EF4-FFF2-40B4-BE49-F238E27FC236}">
                  <a16:creationId xmlns:a16="http://schemas.microsoft.com/office/drawing/2014/main" id="{36B100CF-968D-4856-95C0-C72FD2DC5D7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861132" y="4778497"/>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66">
              <a:extLst>
                <a:ext uri="{FF2B5EF4-FFF2-40B4-BE49-F238E27FC236}">
                  <a16:creationId xmlns:a16="http://schemas.microsoft.com/office/drawing/2014/main" id="{F75765D6-C293-4ACF-BD5E-BB66EF75705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861132" y="4636383"/>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66">
              <a:extLst>
                <a:ext uri="{FF2B5EF4-FFF2-40B4-BE49-F238E27FC236}">
                  <a16:creationId xmlns:a16="http://schemas.microsoft.com/office/drawing/2014/main" id="{4CFF6D54-51B6-4120-A74E-41A729458CD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861132" y="4494269"/>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6">
              <a:extLst>
                <a:ext uri="{FF2B5EF4-FFF2-40B4-BE49-F238E27FC236}">
                  <a16:creationId xmlns:a16="http://schemas.microsoft.com/office/drawing/2014/main" id="{62EE344F-8E78-473F-8CD3-E6D1B66AAEE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687396" y="4352154"/>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66">
              <a:extLst>
                <a:ext uri="{FF2B5EF4-FFF2-40B4-BE49-F238E27FC236}">
                  <a16:creationId xmlns:a16="http://schemas.microsoft.com/office/drawing/2014/main" id="{72E173FC-1DF7-4951-906C-1390F27C2A4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687396" y="4210040"/>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6">
              <a:extLst>
                <a:ext uri="{FF2B5EF4-FFF2-40B4-BE49-F238E27FC236}">
                  <a16:creationId xmlns:a16="http://schemas.microsoft.com/office/drawing/2014/main" id="{C709EA9D-08FD-4F76-A336-772250C78EC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687396" y="4067926"/>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66">
              <a:extLst>
                <a:ext uri="{FF2B5EF4-FFF2-40B4-BE49-F238E27FC236}">
                  <a16:creationId xmlns:a16="http://schemas.microsoft.com/office/drawing/2014/main" id="{8C5FFEDC-1BC0-4CB0-9FD4-EDE7AF4C35F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687396" y="4636382"/>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66">
              <a:extLst>
                <a:ext uri="{FF2B5EF4-FFF2-40B4-BE49-F238E27FC236}">
                  <a16:creationId xmlns:a16="http://schemas.microsoft.com/office/drawing/2014/main" id="{D6A72BC6-FA35-4F45-A7BA-0BEB7B205F2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687396" y="4494268"/>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66">
              <a:extLst>
                <a:ext uri="{FF2B5EF4-FFF2-40B4-BE49-F238E27FC236}">
                  <a16:creationId xmlns:a16="http://schemas.microsoft.com/office/drawing/2014/main" id="{919B69A1-EBB1-45F8-8791-016BCF7BDDF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687396" y="3918096"/>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66">
              <a:extLst>
                <a:ext uri="{FF2B5EF4-FFF2-40B4-BE49-F238E27FC236}">
                  <a16:creationId xmlns:a16="http://schemas.microsoft.com/office/drawing/2014/main" id="{0B530BD1-86A8-414D-A004-D9954B038C8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861132" y="3783698"/>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59">
              <a:extLst>
                <a:ext uri="{FF2B5EF4-FFF2-40B4-BE49-F238E27FC236}">
                  <a16:creationId xmlns:a16="http://schemas.microsoft.com/office/drawing/2014/main" id="{FAE5BC0C-0D05-49E2-9DB9-54049A23ECB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861132" y="4921933"/>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62">
              <a:extLst>
                <a:ext uri="{FF2B5EF4-FFF2-40B4-BE49-F238E27FC236}">
                  <a16:creationId xmlns:a16="http://schemas.microsoft.com/office/drawing/2014/main" id="{5CE98A12-A684-4846-B6C3-F2A43AC2AD1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687396" y="4921933"/>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59">
              <a:extLst>
                <a:ext uri="{FF2B5EF4-FFF2-40B4-BE49-F238E27FC236}">
                  <a16:creationId xmlns:a16="http://schemas.microsoft.com/office/drawing/2014/main" id="{28A5BB04-DD41-49FE-8387-318BCC75BAB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687396" y="4775393"/>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62">
              <a:extLst>
                <a:ext uri="{FF2B5EF4-FFF2-40B4-BE49-F238E27FC236}">
                  <a16:creationId xmlns:a16="http://schemas.microsoft.com/office/drawing/2014/main" id="{3EE3B3CB-71BA-44FD-B0E4-D9A61B5738E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861132" y="3506465"/>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64">
              <a:extLst>
                <a:ext uri="{FF2B5EF4-FFF2-40B4-BE49-F238E27FC236}">
                  <a16:creationId xmlns:a16="http://schemas.microsoft.com/office/drawing/2014/main" id="{B1C7399A-7B9C-42BB-A79E-51653F21C17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687396" y="3506465"/>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59">
              <a:extLst>
                <a:ext uri="{FF2B5EF4-FFF2-40B4-BE49-F238E27FC236}">
                  <a16:creationId xmlns:a16="http://schemas.microsoft.com/office/drawing/2014/main" id="{413FA7F4-41B4-4942-83F6-8B7A99306AC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861132" y="3643249"/>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62">
              <a:extLst>
                <a:ext uri="{FF2B5EF4-FFF2-40B4-BE49-F238E27FC236}">
                  <a16:creationId xmlns:a16="http://schemas.microsoft.com/office/drawing/2014/main" id="{A781A10B-D948-4231-B95B-3717ABD5DBF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687396" y="3643249"/>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59">
              <a:extLst>
                <a:ext uri="{FF2B5EF4-FFF2-40B4-BE49-F238E27FC236}">
                  <a16:creationId xmlns:a16="http://schemas.microsoft.com/office/drawing/2014/main" id="{ED823F90-3595-4102-9F05-3F640079C4D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687396" y="3790310"/>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59">
              <a:extLst>
                <a:ext uri="{FF2B5EF4-FFF2-40B4-BE49-F238E27FC236}">
                  <a16:creationId xmlns:a16="http://schemas.microsoft.com/office/drawing/2014/main" id="{072EE8BA-C999-40B7-8E23-682F60AE2B5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861132" y="5073893"/>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62">
              <a:extLst>
                <a:ext uri="{FF2B5EF4-FFF2-40B4-BE49-F238E27FC236}">
                  <a16:creationId xmlns:a16="http://schemas.microsoft.com/office/drawing/2014/main" id="{09B345B3-4E84-41B3-B95F-6C9DA808472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687396" y="5073893"/>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59">
              <a:extLst>
                <a:ext uri="{FF2B5EF4-FFF2-40B4-BE49-F238E27FC236}">
                  <a16:creationId xmlns:a16="http://schemas.microsoft.com/office/drawing/2014/main" id="{8C487E2F-6F42-4A25-966B-9B02CF4C0F2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861132" y="5221299"/>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ectangle 62">
              <a:extLst>
                <a:ext uri="{FF2B5EF4-FFF2-40B4-BE49-F238E27FC236}">
                  <a16:creationId xmlns:a16="http://schemas.microsoft.com/office/drawing/2014/main" id="{6D86BDF0-16A6-4CE2-98EB-8C2C5D3824C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687396" y="5221299"/>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66">
              <a:extLst>
                <a:ext uri="{FF2B5EF4-FFF2-40B4-BE49-F238E27FC236}">
                  <a16:creationId xmlns:a16="http://schemas.microsoft.com/office/drawing/2014/main" id="{27929C7D-FFA5-4CF1-BF99-B4694DFC045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861132" y="5368933"/>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Rectangle 59">
              <a:extLst>
                <a:ext uri="{FF2B5EF4-FFF2-40B4-BE49-F238E27FC236}">
                  <a16:creationId xmlns:a16="http://schemas.microsoft.com/office/drawing/2014/main" id="{2622FE45-29EC-40C6-8756-57127608B7B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861132" y="5512369"/>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62">
              <a:extLst>
                <a:ext uri="{FF2B5EF4-FFF2-40B4-BE49-F238E27FC236}">
                  <a16:creationId xmlns:a16="http://schemas.microsoft.com/office/drawing/2014/main" id="{3DBACFBF-2B6F-42DE-A4C1-24F9CB77B95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687396" y="5512369"/>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Rectangle 59">
              <a:extLst>
                <a:ext uri="{FF2B5EF4-FFF2-40B4-BE49-F238E27FC236}">
                  <a16:creationId xmlns:a16="http://schemas.microsoft.com/office/drawing/2014/main" id="{7E00D7AA-B9A3-43BE-A9C7-2DEF2F8F891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687396" y="5365829"/>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2">
              <a:extLst>
                <a:ext uri="{FF2B5EF4-FFF2-40B4-BE49-F238E27FC236}">
                  <a16:creationId xmlns:a16="http://schemas.microsoft.com/office/drawing/2014/main" id="{AD9C42ED-BB25-42B5-A22D-938ED171975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766051" y="5663006"/>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Rectangle 59">
              <a:extLst>
                <a:ext uri="{FF2B5EF4-FFF2-40B4-BE49-F238E27FC236}">
                  <a16:creationId xmlns:a16="http://schemas.microsoft.com/office/drawing/2014/main" id="{F56D4244-BB50-4726-8F99-AF9734E0441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584933" y="5663006"/>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2">
              <a:extLst>
                <a:ext uri="{FF2B5EF4-FFF2-40B4-BE49-F238E27FC236}">
                  <a16:creationId xmlns:a16="http://schemas.microsoft.com/office/drawing/2014/main" id="{56A6F39E-0EBB-4392-90BB-2590C81F47A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403813" y="5663006"/>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Rectangle 64">
              <a:extLst>
                <a:ext uri="{FF2B5EF4-FFF2-40B4-BE49-F238E27FC236}">
                  <a16:creationId xmlns:a16="http://schemas.microsoft.com/office/drawing/2014/main" id="{45B09FF7-8FBE-4F42-8275-8E56C32C2D4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22694" y="5663006"/>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Rectangle 66">
              <a:extLst>
                <a:ext uri="{FF2B5EF4-FFF2-40B4-BE49-F238E27FC236}">
                  <a16:creationId xmlns:a16="http://schemas.microsoft.com/office/drawing/2014/main" id="{FC78768D-9FA0-45A3-9686-473894D876D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041575" y="5663006"/>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Rectangle 64">
              <a:extLst>
                <a:ext uri="{FF2B5EF4-FFF2-40B4-BE49-F238E27FC236}">
                  <a16:creationId xmlns:a16="http://schemas.microsoft.com/office/drawing/2014/main" id="{03C6263C-2F04-4160-BAB3-93F166039B4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2113298" y="5663007"/>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Rectangle 66">
              <a:extLst>
                <a:ext uri="{FF2B5EF4-FFF2-40B4-BE49-F238E27FC236}">
                  <a16:creationId xmlns:a16="http://schemas.microsoft.com/office/drawing/2014/main" id="{7D54F6C2-0EC0-4D1C-A121-563C1B3ED7E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932179" y="5663007"/>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Rectangle 59">
              <a:extLst>
                <a:ext uri="{FF2B5EF4-FFF2-40B4-BE49-F238E27FC236}">
                  <a16:creationId xmlns:a16="http://schemas.microsoft.com/office/drawing/2014/main" id="{E35A171E-850C-4714-A0A4-6CD18305965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861132" y="5664329"/>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Rectangle 62">
              <a:extLst>
                <a:ext uri="{FF2B5EF4-FFF2-40B4-BE49-F238E27FC236}">
                  <a16:creationId xmlns:a16="http://schemas.microsoft.com/office/drawing/2014/main" id="{745EB765-69E1-4FB7-BEA0-AF2F04919BA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687396" y="5664329"/>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Rectangle 2">
              <a:extLst>
                <a:ext uri="{FF2B5EF4-FFF2-40B4-BE49-F238E27FC236}">
                  <a16:creationId xmlns:a16="http://schemas.microsoft.com/office/drawing/2014/main" id="{83F43793-41FE-49A7-9F05-3D49899A459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2456536" y="5663006"/>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Rectangle 59">
              <a:extLst>
                <a:ext uri="{FF2B5EF4-FFF2-40B4-BE49-F238E27FC236}">
                  <a16:creationId xmlns:a16="http://schemas.microsoft.com/office/drawing/2014/main" id="{B0A53DAF-BC4D-4849-800D-538D2220747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2275417" y="5663006"/>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4">
              <a:extLst>
                <a:ext uri="{FF2B5EF4-FFF2-40B4-BE49-F238E27FC236}">
                  <a16:creationId xmlns:a16="http://schemas.microsoft.com/office/drawing/2014/main" id="{D1A1C417-39D0-4ED4-B74E-9F19F25DE33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2803783" y="5663007"/>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66">
              <a:extLst>
                <a:ext uri="{FF2B5EF4-FFF2-40B4-BE49-F238E27FC236}">
                  <a16:creationId xmlns:a16="http://schemas.microsoft.com/office/drawing/2014/main" id="{8826C125-5D9A-4D06-A2C9-389A7370051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2622663" y="5663007"/>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Rectangle 2">
              <a:extLst>
                <a:ext uri="{FF2B5EF4-FFF2-40B4-BE49-F238E27FC236}">
                  <a16:creationId xmlns:a16="http://schemas.microsoft.com/office/drawing/2014/main" id="{F5596270-3998-4D23-86B6-85A6B62BF50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762372" y="5810412"/>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Rectangle 59">
              <a:extLst>
                <a:ext uri="{FF2B5EF4-FFF2-40B4-BE49-F238E27FC236}">
                  <a16:creationId xmlns:a16="http://schemas.microsoft.com/office/drawing/2014/main" id="{021CC68A-939D-4235-B3EA-88498DC233A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581254" y="5810412"/>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Rectangle 62">
              <a:extLst>
                <a:ext uri="{FF2B5EF4-FFF2-40B4-BE49-F238E27FC236}">
                  <a16:creationId xmlns:a16="http://schemas.microsoft.com/office/drawing/2014/main" id="{394C50BF-C63F-475F-9198-B637A832909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400134" y="5810412"/>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Rectangle 64">
              <a:extLst>
                <a:ext uri="{FF2B5EF4-FFF2-40B4-BE49-F238E27FC236}">
                  <a16:creationId xmlns:a16="http://schemas.microsoft.com/office/drawing/2014/main" id="{F74B5CFE-DE1E-470F-82D6-6BCDE5C4DAF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19016" y="5810412"/>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66">
              <a:extLst>
                <a:ext uri="{FF2B5EF4-FFF2-40B4-BE49-F238E27FC236}">
                  <a16:creationId xmlns:a16="http://schemas.microsoft.com/office/drawing/2014/main" id="{5DDA4EA2-B7AB-46E9-9246-FC23E722B14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037896" y="5810412"/>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64">
              <a:extLst>
                <a:ext uri="{FF2B5EF4-FFF2-40B4-BE49-F238E27FC236}">
                  <a16:creationId xmlns:a16="http://schemas.microsoft.com/office/drawing/2014/main" id="{A2DE2AF5-13E8-4174-9EC4-724DEB88DC5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2109620" y="5810413"/>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Rectangle 66">
              <a:extLst>
                <a:ext uri="{FF2B5EF4-FFF2-40B4-BE49-F238E27FC236}">
                  <a16:creationId xmlns:a16="http://schemas.microsoft.com/office/drawing/2014/main" id="{360555BC-5949-427F-B107-D944CA221B4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928500" y="5810413"/>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59">
              <a:extLst>
                <a:ext uri="{FF2B5EF4-FFF2-40B4-BE49-F238E27FC236}">
                  <a16:creationId xmlns:a16="http://schemas.microsoft.com/office/drawing/2014/main" id="{F6C67CEF-7906-4D52-B541-B06109BE870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861132" y="5811735"/>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62">
              <a:extLst>
                <a:ext uri="{FF2B5EF4-FFF2-40B4-BE49-F238E27FC236}">
                  <a16:creationId xmlns:a16="http://schemas.microsoft.com/office/drawing/2014/main" id="{13551754-DE8E-4F60-B17A-3592B8E797F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687396" y="5811735"/>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2">
              <a:extLst>
                <a:ext uri="{FF2B5EF4-FFF2-40B4-BE49-F238E27FC236}">
                  <a16:creationId xmlns:a16="http://schemas.microsoft.com/office/drawing/2014/main" id="{D7B0D877-545F-4CA5-BB7B-A21E413CD50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2452857" y="5810412"/>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59">
              <a:extLst>
                <a:ext uri="{FF2B5EF4-FFF2-40B4-BE49-F238E27FC236}">
                  <a16:creationId xmlns:a16="http://schemas.microsoft.com/office/drawing/2014/main" id="{D25743C3-6C94-4F58-83A5-5F610DA5D39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2271738" y="5810412"/>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64">
              <a:extLst>
                <a:ext uri="{FF2B5EF4-FFF2-40B4-BE49-F238E27FC236}">
                  <a16:creationId xmlns:a16="http://schemas.microsoft.com/office/drawing/2014/main" id="{3CD412E9-0E9C-460C-9FC6-C765F5BCC34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2800104" y="5810413"/>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Rectangle 66">
              <a:extLst>
                <a:ext uri="{FF2B5EF4-FFF2-40B4-BE49-F238E27FC236}">
                  <a16:creationId xmlns:a16="http://schemas.microsoft.com/office/drawing/2014/main" id="{B26AB043-5417-4498-90CE-3A7C36B09EE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2618985" y="5810413"/>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88" name="Title 1">
            <a:extLst>
              <a:ext uri="{FF2B5EF4-FFF2-40B4-BE49-F238E27FC236}">
                <a16:creationId xmlns:a16="http://schemas.microsoft.com/office/drawing/2014/main" id="{C50D168F-BA59-4A8F-A3F1-2AB5040FB3FE}"/>
              </a:ext>
            </a:extLst>
          </p:cNvPr>
          <p:cNvSpPr txBox="1">
            <a:spLocks/>
          </p:cNvSpPr>
          <p:nvPr/>
        </p:nvSpPr>
        <p:spPr>
          <a:xfrm>
            <a:off x="1534368" y="2657815"/>
            <a:ext cx="9123263" cy="238760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ru-RU" sz="3200" dirty="0">
                <a:solidFill>
                  <a:schemeClr val="bg1"/>
                </a:solidFill>
                <a:latin typeface="Times New Roman" panose="02020603050405020304" pitchFamily="18" charset="0"/>
                <a:cs typeface="Times New Roman" panose="02020603050405020304" pitchFamily="18" charset="0"/>
              </a:rPr>
              <a:t>Лекция </a:t>
            </a:r>
            <a:r>
              <a:rPr lang="ru-RU" sz="3200" dirty="0" smtClean="0">
                <a:solidFill>
                  <a:schemeClr val="bg1"/>
                </a:solidFill>
                <a:latin typeface="Times New Roman" panose="02020603050405020304" pitchFamily="18" charset="0"/>
                <a:cs typeface="Times New Roman" panose="02020603050405020304" pitchFamily="18" charset="0"/>
              </a:rPr>
              <a:t>9</a:t>
            </a:r>
            <a:r>
              <a:rPr lang="ru-RU" sz="4800" dirty="0">
                <a:solidFill>
                  <a:schemeClr val="bg1"/>
                </a:solidFill>
                <a:latin typeface="Arial" panose="020B0604020202020204" pitchFamily="34" charset="0"/>
                <a:cs typeface="Arial" panose="020B0604020202020204" pitchFamily="34" charset="0"/>
              </a:rPr>
              <a:t/>
            </a:r>
            <a:br>
              <a:rPr lang="ru-RU" sz="4800" dirty="0">
                <a:solidFill>
                  <a:schemeClr val="bg1"/>
                </a:solidFill>
                <a:latin typeface="Arial" panose="020B0604020202020204" pitchFamily="34" charset="0"/>
                <a:cs typeface="Arial" panose="020B0604020202020204" pitchFamily="34" charset="0"/>
              </a:rPr>
            </a:br>
            <a:r>
              <a:rPr lang="ru-RU" sz="2800" dirty="0">
                <a:solidFill>
                  <a:schemeClr val="bg1"/>
                </a:solidFill>
                <a:latin typeface="Arial" panose="020B0604020202020204" pitchFamily="34" charset="0"/>
                <a:cs typeface="Arial" panose="020B0604020202020204" pitchFamily="34" charset="0"/>
              </a:rPr>
              <a:t/>
            </a:r>
            <a:br>
              <a:rPr lang="ru-RU" sz="2800" dirty="0">
                <a:solidFill>
                  <a:schemeClr val="bg1"/>
                </a:solidFill>
                <a:latin typeface="Arial" panose="020B0604020202020204" pitchFamily="34" charset="0"/>
                <a:cs typeface="Arial" panose="020B0604020202020204" pitchFamily="34" charset="0"/>
              </a:rPr>
            </a:br>
            <a:r>
              <a:rPr lang="ru-RU" sz="48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r>
            <a:br>
              <a:rPr lang="ru-RU" sz="48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ru-RU" sz="3000" b="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Тема: </a:t>
            </a:r>
          </a:p>
          <a:p>
            <a:r>
              <a:rPr lang="ru-RU" sz="3000" b="1" dirty="0">
                <a:solidFill>
                  <a:schemeClr val="bg1"/>
                </a:solidFill>
                <a:latin typeface="Times New Roman" panose="02020603050405020304" pitchFamily="18" charset="0"/>
                <a:cs typeface="Times New Roman" panose="02020603050405020304" pitchFamily="18" charset="0"/>
              </a:rPr>
              <a:t>Методы оценки степени антропогенных воздействий на </a:t>
            </a:r>
            <a:r>
              <a:rPr lang="ru-RU" sz="3000" b="1" dirty="0" err="1">
                <a:solidFill>
                  <a:schemeClr val="bg1"/>
                </a:solidFill>
                <a:latin typeface="Times New Roman" panose="02020603050405020304" pitchFamily="18" charset="0"/>
                <a:cs typeface="Times New Roman" panose="02020603050405020304" pitchFamily="18" charset="0"/>
              </a:rPr>
              <a:t>геосистемы</a:t>
            </a:r>
            <a:r>
              <a:rPr lang="ru-RU" sz="3000" b="1" dirty="0">
                <a:solidFill>
                  <a:schemeClr val="bg1"/>
                </a:solidFill>
                <a:latin typeface="Times New Roman" panose="02020603050405020304" pitchFamily="18" charset="0"/>
                <a:cs typeface="Times New Roman" panose="02020603050405020304" pitchFamily="18" charset="0"/>
              </a:rPr>
              <a:t>. Основные показатели оценки степени антропогенных воздействий на </a:t>
            </a:r>
            <a:r>
              <a:rPr lang="ru-RU" sz="3000" b="1" dirty="0" err="1">
                <a:solidFill>
                  <a:schemeClr val="bg1"/>
                </a:solidFill>
                <a:latin typeface="Times New Roman" panose="02020603050405020304" pitchFamily="18" charset="0"/>
                <a:cs typeface="Times New Roman" panose="02020603050405020304" pitchFamily="18" charset="0"/>
              </a:rPr>
              <a:t>геосистемы</a:t>
            </a:r>
            <a:endParaRPr lang="ru-RU" sz="3000" b="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89" name="Заголовок 1">
            <a:extLst>
              <a:ext uri="{FF2B5EF4-FFF2-40B4-BE49-F238E27FC236}">
                <a16:creationId xmlns:a16="http://schemas.microsoft.com/office/drawing/2014/main" id="{D4FCA33A-9AB4-4BAA-800D-BE7BCBF45CA7}"/>
              </a:ext>
            </a:extLst>
          </p:cNvPr>
          <p:cNvSpPr txBox="1">
            <a:spLocks/>
          </p:cNvSpPr>
          <p:nvPr/>
        </p:nvSpPr>
        <p:spPr>
          <a:xfrm>
            <a:off x="1360740" y="239990"/>
            <a:ext cx="9719853" cy="588324"/>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00000"/>
              </a:lnSpc>
            </a:pPr>
            <a:r>
              <a:rPr lang="ru-RU" sz="2000" b="1" dirty="0">
                <a:latin typeface="Times New Roman" panose="02020603050405020304" pitchFamily="18" charset="0"/>
                <a:cs typeface="Times New Roman" panose="02020603050405020304" pitchFamily="18" charset="0"/>
              </a:rPr>
              <a:t>Евразийский национальный университет имени Л.Н. Гумилева</a:t>
            </a:r>
            <a:r>
              <a:rPr lang="ru-RU" sz="1200" b="1" dirty="0">
                <a:latin typeface="Arial" panose="020B0604020202020204" pitchFamily="34" charset="0"/>
                <a:cs typeface="Arial" panose="020B0604020202020204" pitchFamily="34" charset="0"/>
              </a:rPr>
              <a:t/>
            </a:r>
            <a:br>
              <a:rPr lang="ru-RU" sz="1200" b="1" dirty="0">
                <a:latin typeface="Arial" panose="020B0604020202020204" pitchFamily="34" charset="0"/>
                <a:cs typeface="Arial" panose="020B0604020202020204" pitchFamily="34" charset="0"/>
              </a:rPr>
            </a:br>
            <a:endParaRPr lang="ru-RU" sz="1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062838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786EB66-C867-4091-BE41-0977C316230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9AC298A-B9B9-4BAB-BCF5-45A44E5BA7D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26280"/>
            <a:ext cx="9975273"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1BF8F48-5FE7-4A46-8BEB-AF2AE44CD2E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2051" y="524740"/>
            <a:ext cx="11247895" cy="57651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117AB195-E690-4959-B435-3BC469C2CA48}"/>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15" name="Rectangle 64">
              <a:extLst>
                <a:ext uri="{FF2B5EF4-FFF2-40B4-BE49-F238E27FC236}">
                  <a16:creationId xmlns:a16="http://schemas.microsoft.com/office/drawing/2014/main" id="{BBBA5550-3A7F-41FE-AEC2-85F9CA801E3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66">
              <a:extLst>
                <a:ext uri="{FF2B5EF4-FFF2-40B4-BE49-F238E27FC236}">
                  <a16:creationId xmlns:a16="http://schemas.microsoft.com/office/drawing/2014/main" id="{20C75782-E825-4F5C-B9E2-269CD9E69B9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64">
              <a:extLst>
                <a:ext uri="{FF2B5EF4-FFF2-40B4-BE49-F238E27FC236}">
                  <a16:creationId xmlns:a16="http://schemas.microsoft.com/office/drawing/2014/main" id="{3F6D5B3A-F638-4015-BF3D-202A166FD4E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6">
              <a:extLst>
                <a:ext uri="{FF2B5EF4-FFF2-40B4-BE49-F238E27FC236}">
                  <a16:creationId xmlns:a16="http://schemas.microsoft.com/office/drawing/2014/main" id="{C8B81319-436D-4F21-ABCC-A5838F98926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4">
              <a:extLst>
                <a:ext uri="{FF2B5EF4-FFF2-40B4-BE49-F238E27FC236}">
                  <a16:creationId xmlns:a16="http://schemas.microsoft.com/office/drawing/2014/main" id="{6C0516BC-CF7B-4D50-8C67-0665D3FD9A4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6">
              <a:extLst>
                <a:ext uri="{FF2B5EF4-FFF2-40B4-BE49-F238E27FC236}">
                  <a16:creationId xmlns:a16="http://schemas.microsoft.com/office/drawing/2014/main" id="{C232F28B-582E-441D-A117-D9A1A40EBCC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4">
              <a:extLst>
                <a:ext uri="{FF2B5EF4-FFF2-40B4-BE49-F238E27FC236}">
                  <a16:creationId xmlns:a16="http://schemas.microsoft.com/office/drawing/2014/main" id="{5E43823E-66CA-4740-95AE-DB53C2751B6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a:extLst>
                <a:ext uri="{FF2B5EF4-FFF2-40B4-BE49-F238E27FC236}">
                  <a16:creationId xmlns:a16="http://schemas.microsoft.com/office/drawing/2014/main" id="{06C1A5BC-53FF-465A-8394-81554FCDA01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86AAA0B5-FFC7-499B-9C1B-8DFFB4F2910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A1B55CB2-2108-462D-B109-4D76D34A824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4">
              <a:extLst>
                <a:ext uri="{FF2B5EF4-FFF2-40B4-BE49-F238E27FC236}">
                  <a16:creationId xmlns:a16="http://schemas.microsoft.com/office/drawing/2014/main" id="{9E620EE3-25FA-4C0B-9F5D-470FF51B9B1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6">
              <a:extLst>
                <a:ext uri="{FF2B5EF4-FFF2-40B4-BE49-F238E27FC236}">
                  <a16:creationId xmlns:a16="http://schemas.microsoft.com/office/drawing/2014/main" id="{52A5BDF8-AD17-44D3-B1C9-E165158D919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a:extLst>
              <a:ext uri="{FF2B5EF4-FFF2-40B4-BE49-F238E27FC236}">
                <a16:creationId xmlns:a16="http://schemas.microsoft.com/office/drawing/2014/main" id="{9D9672DB-F953-4898-9C52-03A164FADEDC}"/>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29" name="Rectangle 2">
              <a:extLst>
                <a:ext uri="{FF2B5EF4-FFF2-40B4-BE49-F238E27FC236}">
                  <a16:creationId xmlns:a16="http://schemas.microsoft.com/office/drawing/2014/main" id="{BF03BEBE-5AB3-4234-9975-887E86FEDE1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59">
              <a:extLst>
                <a:ext uri="{FF2B5EF4-FFF2-40B4-BE49-F238E27FC236}">
                  <a16:creationId xmlns:a16="http://schemas.microsoft.com/office/drawing/2014/main" id="{77545F09-233F-4039-B88E-8B7EE733B6C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2">
              <a:extLst>
                <a:ext uri="{FF2B5EF4-FFF2-40B4-BE49-F238E27FC236}">
                  <a16:creationId xmlns:a16="http://schemas.microsoft.com/office/drawing/2014/main" id="{B89D6423-0884-41BE-BAB8-0F8A9851D54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4">
              <a:extLst>
                <a:ext uri="{FF2B5EF4-FFF2-40B4-BE49-F238E27FC236}">
                  <a16:creationId xmlns:a16="http://schemas.microsoft.com/office/drawing/2014/main" id="{2316554F-5550-4E94-BF70-9B1092E2A85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6">
              <a:extLst>
                <a:ext uri="{FF2B5EF4-FFF2-40B4-BE49-F238E27FC236}">
                  <a16:creationId xmlns:a16="http://schemas.microsoft.com/office/drawing/2014/main" id="{B3B986A6-E7CE-46D5-B7C2-E469056C52C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2">
              <a:extLst>
                <a:ext uri="{FF2B5EF4-FFF2-40B4-BE49-F238E27FC236}">
                  <a16:creationId xmlns:a16="http://schemas.microsoft.com/office/drawing/2014/main" id="{513E22E1-E1BD-471B-9959-02D382CDB4A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59">
              <a:extLst>
                <a:ext uri="{FF2B5EF4-FFF2-40B4-BE49-F238E27FC236}">
                  <a16:creationId xmlns:a16="http://schemas.microsoft.com/office/drawing/2014/main" id="{81396781-D57E-417F-9D99-C69663C283F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2">
              <a:extLst>
                <a:ext uri="{FF2B5EF4-FFF2-40B4-BE49-F238E27FC236}">
                  <a16:creationId xmlns:a16="http://schemas.microsoft.com/office/drawing/2014/main" id="{B3DCA897-9502-460C-B0A6-67548D09B71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64">
              <a:extLst>
                <a:ext uri="{FF2B5EF4-FFF2-40B4-BE49-F238E27FC236}">
                  <a16:creationId xmlns:a16="http://schemas.microsoft.com/office/drawing/2014/main" id="{009AF730-DCD4-4428-A9E9-D26FAD14202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6">
              <a:extLst>
                <a:ext uri="{FF2B5EF4-FFF2-40B4-BE49-F238E27FC236}">
                  <a16:creationId xmlns:a16="http://schemas.microsoft.com/office/drawing/2014/main" id="{72AF0F75-11D1-432A-969B-1F454307F52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2">
              <a:extLst>
                <a:ext uri="{FF2B5EF4-FFF2-40B4-BE49-F238E27FC236}">
                  <a16:creationId xmlns:a16="http://schemas.microsoft.com/office/drawing/2014/main" id="{23397648-9CC0-48EE-86FE-B819830EA2C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59">
              <a:extLst>
                <a:ext uri="{FF2B5EF4-FFF2-40B4-BE49-F238E27FC236}">
                  <a16:creationId xmlns:a16="http://schemas.microsoft.com/office/drawing/2014/main" id="{5C7C485C-93D0-46DC-AD54-B0AFDAEA7A1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62">
              <a:extLst>
                <a:ext uri="{FF2B5EF4-FFF2-40B4-BE49-F238E27FC236}">
                  <a16:creationId xmlns:a16="http://schemas.microsoft.com/office/drawing/2014/main" id="{BB2C71AA-96A2-4945-BE1C-17FEF965F79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64">
              <a:extLst>
                <a:ext uri="{FF2B5EF4-FFF2-40B4-BE49-F238E27FC236}">
                  <a16:creationId xmlns:a16="http://schemas.microsoft.com/office/drawing/2014/main" id="{1914A3E6-8F60-4CB5-8142-47B57D38C60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66">
              <a:extLst>
                <a:ext uri="{FF2B5EF4-FFF2-40B4-BE49-F238E27FC236}">
                  <a16:creationId xmlns:a16="http://schemas.microsoft.com/office/drawing/2014/main" id="{8E36D6EE-E260-44F2-8D0C-B86573A6803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2">
              <a:extLst>
                <a:ext uri="{FF2B5EF4-FFF2-40B4-BE49-F238E27FC236}">
                  <a16:creationId xmlns:a16="http://schemas.microsoft.com/office/drawing/2014/main" id="{A1EDD0E7-0ACC-4782-BB65-179218A5360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59">
              <a:extLst>
                <a:ext uri="{FF2B5EF4-FFF2-40B4-BE49-F238E27FC236}">
                  <a16:creationId xmlns:a16="http://schemas.microsoft.com/office/drawing/2014/main" id="{61301D83-35ED-45D9-808A-4BDADF2B221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62">
              <a:extLst>
                <a:ext uri="{FF2B5EF4-FFF2-40B4-BE49-F238E27FC236}">
                  <a16:creationId xmlns:a16="http://schemas.microsoft.com/office/drawing/2014/main" id="{8ED1BB52-7859-46C1-997C-F679C92369F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64">
              <a:extLst>
                <a:ext uri="{FF2B5EF4-FFF2-40B4-BE49-F238E27FC236}">
                  <a16:creationId xmlns:a16="http://schemas.microsoft.com/office/drawing/2014/main" id="{7A5D5BB8-21AD-44D8-8793-CB4924B9380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66">
              <a:extLst>
                <a:ext uri="{FF2B5EF4-FFF2-40B4-BE49-F238E27FC236}">
                  <a16:creationId xmlns:a16="http://schemas.microsoft.com/office/drawing/2014/main" id="{6B17B7F3-3D9C-4459-AF7F-6BCF1366474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2">
              <a:extLst>
                <a:ext uri="{FF2B5EF4-FFF2-40B4-BE49-F238E27FC236}">
                  <a16:creationId xmlns:a16="http://schemas.microsoft.com/office/drawing/2014/main" id="{03AF9AAC-5EF8-43F6-A71F-CAACB54FF67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59">
              <a:extLst>
                <a:ext uri="{FF2B5EF4-FFF2-40B4-BE49-F238E27FC236}">
                  <a16:creationId xmlns:a16="http://schemas.microsoft.com/office/drawing/2014/main" id="{F0D2C464-1C0A-4D91-9AAA-C053C895FDF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62">
              <a:extLst>
                <a:ext uri="{FF2B5EF4-FFF2-40B4-BE49-F238E27FC236}">
                  <a16:creationId xmlns:a16="http://schemas.microsoft.com/office/drawing/2014/main" id="{4BEDADBB-1E6E-48F0-BBF3-EB9B978FB25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64">
              <a:extLst>
                <a:ext uri="{FF2B5EF4-FFF2-40B4-BE49-F238E27FC236}">
                  <a16:creationId xmlns:a16="http://schemas.microsoft.com/office/drawing/2014/main" id="{A768E058-61D9-41D6-AC45-94D984A89B4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66">
              <a:extLst>
                <a:ext uri="{FF2B5EF4-FFF2-40B4-BE49-F238E27FC236}">
                  <a16:creationId xmlns:a16="http://schemas.microsoft.com/office/drawing/2014/main" id="{99718B8A-0078-45EC-9F2C-1B6E96E1B73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 name="Прямоугольник 5">
            <a:extLst>
              <a:ext uri="{FF2B5EF4-FFF2-40B4-BE49-F238E27FC236}">
                <a16:creationId xmlns:a16="http://schemas.microsoft.com/office/drawing/2014/main" id="{875D76EF-5FAE-4978-AB28-C494BF591443}"/>
              </a:ext>
            </a:extLst>
          </p:cNvPr>
          <p:cNvSpPr/>
          <p:nvPr/>
        </p:nvSpPr>
        <p:spPr>
          <a:xfrm>
            <a:off x="1539551" y="1821819"/>
            <a:ext cx="10220466" cy="390684"/>
          </a:xfrm>
          <a:prstGeom prst="rect">
            <a:avLst/>
          </a:prstGeom>
        </p:spPr>
        <p:txBody>
          <a:bodyPr wrap="square">
            <a:spAutoFit/>
          </a:bodyPr>
          <a:lstStyle/>
          <a:p>
            <a:pPr algn="just">
              <a:lnSpc>
                <a:spcPct val="115000"/>
              </a:lnSpc>
              <a:spcAft>
                <a:spcPts val="0"/>
              </a:spcAft>
            </a:pPr>
            <a:r>
              <a:rPr lang="ru-RU"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endParaRPr lang="ru-RU" sz="1400" dirty="0">
              <a:latin typeface="Calibri" panose="020F0502020204030204" pitchFamily="34" charset="0"/>
              <a:ea typeface="Calibri" panose="020F0502020204030204" pitchFamily="34" charset="0"/>
              <a:cs typeface="Times New Roman" panose="02020603050405020304" pitchFamily="18" charset="0"/>
            </a:endParaRPr>
          </a:p>
        </p:txBody>
      </p:sp>
      <p:sp>
        <p:nvSpPr>
          <p:cNvPr id="68" name="Прямоугольник 67">
            <a:extLst>
              <a:ext uri="{FF2B5EF4-FFF2-40B4-BE49-F238E27FC236}">
                <a16:creationId xmlns:a16="http://schemas.microsoft.com/office/drawing/2014/main" id="{A9719CF8-91D2-45B7-A206-8A4AC0A8BDBE}"/>
              </a:ext>
            </a:extLst>
          </p:cNvPr>
          <p:cNvSpPr/>
          <p:nvPr/>
        </p:nvSpPr>
        <p:spPr>
          <a:xfrm>
            <a:off x="642355" y="359961"/>
            <a:ext cx="4953647" cy="5454314"/>
          </a:xfrm>
          <a:prstGeom prst="rect">
            <a:avLst/>
          </a:prstGeom>
        </p:spPr>
        <p:txBody>
          <a:bodyPr wrap="square">
            <a:spAutoFit/>
          </a:bodyPr>
          <a:lstStyle/>
          <a:p>
            <a:pPr algn="just">
              <a:lnSpc>
                <a:spcPct val="115000"/>
              </a:lnSpc>
              <a:spcAft>
                <a:spcPts val="0"/>
              </a:spcAft>
            </a:pPr>
            <a:r>
              <a:rPr lang="ru-RU" sz="1600" b="1" dirty="0">
                <a:latin typeface="Times New Roman" panose="02020603050405020304" pitchFamily="18" charset="0"/>
                <a:ea typeface="Calibri" panose="020F0502020204030204" pitchFamily="34" charset="0"/>
                <a:cs typeface="Times New Roman" panose="02020603050405020304" pitchFamily="18" charset="0"/>
              </a:rPr>
              <a:t>Для оценки геохимических изменений </a:t>
            </a:r>
            <a:r>
              <a:rPr lang="ru-RU" sz="1600" b="1" dirty="0" err="1">
                <a:latin typeface="Times New Roman" panose="02020603050405020304" pitchFamily="18" charset="0"/>
                <a:ea typeface="Calibri" panose="020F0502020204030204" pitchFamily="34" charset="0"/>
                <a:cs typeface="Times New Roman" panose="02020603050405020304" pitchFamily="18" charset="0"/>
              </a:rPr>
              <a:t>геосистем</a:t>
            </a:r>
            <a:r>
              <a:rPr lang="ru-RU" sz="1600" b="1" dirty="0">
                <a:latin typeface="Times New Roman" panose="02020603050405020304" pitchFamily="18" charset="0"/>
                <a:ea typeface="Calibri" panose="020F0502020204030204" pitchFamily="34" charset="0"/>
                <a:cs typeface="Times New Roman" panose="02020603050405020304" pitchFamily="18" charset="0"/>
              </a:rPr>
              <a:t> нами был принят показатель уровня загрязнения компонентов окружающей среды. Многочисленными исследованиями было установлено, что почвенный покров, в целом, отражает загрязнение окружающей среды. Почвенный покров, благодаря своей способности накапливать и сохранять вещества, поступившие на поверхность почвы с сухими и влажными выпадениями из атмосферы, является оптимальным объектом для изучения и оценки загрязнения окружающей среды. Поскольку техногенные аномалии (ареолы техногенного загрязнителя) всегда имеют </a:t>
            </a:r>
            <a:r>
              <a:rPr lang="ru-RU" sz="1600" b="1" dirty="0" err="1">
                <a:latin typeface="Times New Roman" panose="02020603050405020304" pitchFamily="18" charset="0"/>
                <a:ea typeface="Calibri" panose="020F0502020204030204" pitchFamily="34" charset="0"/>
                <a:cs typeface="Times New Roman" panose="02020603050405020304" pitchFamily="18" charset="0"/>
              </a:rPr>
              <a:t>полиэлементный</a:t>
            </a:r>
            <a:r>
              <a:rPr lang="ru-RU" sz="1600" b="1" dirty="0">
                <a:latin typeface="Times New Roman" panose="02020603050405020304" pitchFamily="18" charset="0"/>
                <a:ea typeface="Calibri" panose="020F0502020204030204" pitchFamily="34" charset="0"/>
                <a:cs typeface="Times New Roman" panose="02020603050405020304" pitchFamily="18" charset="0"/>
              </a:rPr>
              <a:t> состав, в работе мы использовали суммарный показатель загрязнения почвенного покрова (горизонт A1) - </a:t>
            </a:r>
            <a:r>
              <a:rPr lang="ru-RU" sz="1600" b="1" dirty="0" err="1">
                <a:latin typeface="Times New Roman" panose="02020603050405020304" pitchFamily="18" charset="0"/>
                <a:ea typeface="Calibri" panose="020F0502020204030204" pitchFamily="34" charset="0"/>
                <a:cs typeface="Times New Roman" panose="02020603050405020304" pitchFamily="18" charset="0"/>
              </a:rPr>
              <a:t>Zc</a:t>
            </a:r>
            <a:r>
              <a:rPr lang="ru-RU" sz="1600" b="1" dirty="0">
                <a:latin typeface="Times New Roman" panose="02020603050405020304" pitchFamily="18" charset="0"/>
                <a:ea typeface="Calibri" panose="020F0502020204030204" pitchFamily="34" charset="0"/>
                <a:cs typeface="Times New Roman" panose="02020603050405020304" pitchFamily="18" charset="0"/>
              </a:rPr>
              <a:t>, который характеризует превышение фоновых значений концентраций микроэлементов, формула (4): </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Рисунок 4"/>
          <p:cNvPicPr>
            <a:picLocks noChangeAspect="1"/>
          </p:cNvPicPr>
          <p:nvPr/>
        </p:nvPicPr>
        <p:blipFill>
          <a:blip r:embed="rId2"/>
          <a:stretch>
            <a:fillRect/>
          </a:stretch>
        </p:blipFill>
        <p:spPr>
          <a:xfrm>
            <a:off x="6454839" y="255727"/>
            <a:ext cx="12178932" cy="3737784"/>
          </a:xfrm>
          <a:prstGeom prst="rect">
            <a:avLst/>
          </a:prstGeom>
        </p:spPr>
      </p:pic>
      <p:sp>
        <p:nvSpPr>
          <p:cNvPr id="7" name="Прямоугольник 6"/>
          <p:cNvSpPr/>
          <p:nvPr/>
        </p:nvSpPr>
        <p:spPr>
          <a:xfrm>
            <a:off x="5749814" y="3674789"/>
            <a:ext cx="6096000" cy="1477328"/>
          </a:xfrm>
          <a:prstGeom prst="rect">
            <a:avLst/>
          </a:prstGeom>
        </p:spPr>
        <p:txBody>
          <a:bodyPr>
            <a:spAutoFit/>
          </a:bodyPr>
          <a:lstStyle/>
          <a:p>
            <a:r>
              <a:rPr lang="ru-RU" dirty="0">
                <a:latin typeface="Times New Roman" panose="02020603050405020304" pitchFamily="18" charset="0"/>
                <a:cs typeface="Times New Roman" panose="02020603050405020304" pitchFamily="18" charset="0"/>
              </a:rPr>
              <a:t>где </a:t>
            </a:r>
            <a:r>
              <a:rPr lang="ru-RU" b="1" dirty="0" err="1">
                <a:latin typeface="Times New Roman" panose="02020603050405020304" pitchFamily="18" charset="0"/>
                <a:cs typeface="Times New Roman" panose="02020603050405020304" pitchFamily="18" charset="0"/>
              </a:rPr>
              <a:t>Zc</a:t>
            </a:r>
            <a:r>
              <a:rPr lang="ru-RU" dirty="0">
                <a:latin typeface="Times New Roman" panose="02020603050405020304" pitchFamily="18" charset="0"/>
                <a:cs typeface="Times New Roman" panose="02020603050405020304" pitchFamily="18" charset="0"/>
              </a:rPr>
              <a:t> - суммарный показатель загрязнения почвенного покрова; </a:t>
            </a:r>
          </a:p>
          <a:p>
            <a:r>
              <a:rPr lang="ru-RU" b="1" dirty="0" err="1">
                <a:latin typeface="Times New Roman" panose="02020603050405020304" pitchFamily="18" charset="0"/>
                <a:cs typeface="Times New Roman" panose="02020603050405020304" pitchFamily="18" charset="0"/>
              </a:rPr>
              <a:t>Сi</a:t>
            </a:r>
            <a:r>
              <a:rPr lang="ru-RU" b="1" dirty="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 концентрация i-того элемента в почве; </a:t>
            </a:r>
          </a:p>
          <a:p>
            <a:r>
              <a:rPr lang="ru-RU" b="1" dirty="0" err="1">
                <a:latin typeface="Times New Roman" panose="02020603050405020304" pitchFamily="18" charset="0"/>
                <a:cs typeface="Times New Roman" panose="02020603050405020304" pitchFamily="18" charset="0"/>
              </a:rPr>
              <a:t>Сф</a:t>
            </a:r>
            <a:r>
              <a:rPr lang="ru-RU" dirty="0">
                <a:latin typeface="Times New Roman" panose="02020603050405020304" pitchFamily="18" charset="0"/>
                <a:cs typeface="Times New Roman" panose="02020603050405020304" pitchFamily="18" charset="0"/>
              </a:rPr>
              <a:t> - фоновая концентрация i-того элемента; </a:t>
            </a:r>
          </a:p>
          <a:p>
            <a:r>
              <a:rPr lang="en-US" b="1" dirty="0" smtClean="0">
                <a:latin typeface="Times New Roman" panose="02020603050405020304" pitchFamily="18" charset="0"/>
                <a:cs typeface="Times New Roman" panose="02020603050405020304" pitchFamily="18" charset="0"/>
              </a:rPr>
              <a:t>n</a:t>
            </a:r>
            <a:r>
              <a:rPr lang="ru-RU"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 количество элементов.</a:t>
            </a:r>
          </a:p>
        </p:txBody>
      </p:sp>
    </p:spTree>
    <p:extLst>
      <p:ext uri="{BB962C8B-B14F-4D97-AF65-F5344CB8AC3E}">
        <p14:creationId xmlns:p14="http://schemas.microsoft.com/office/powerpoint/2010/main" val="38307105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786EB66-C867-4091-BE41-0977C316230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9AC298A-B9B9-4BAB-BCF5-45A44E5BA7D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26280"/>
            <a:ext cx="9975273"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1BF8F48-5FE7-4A46-8BEB-AF2AE44CD2E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2051" y="524740"/>
            <a:ext cx="11247895" cy="57651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117AB195-E690-4959-B435-3BC469C2CA48}"/>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15" name="Rectangle 64">
              <a:extLst>
                <a:ext uri="{FF2B5EF4-FFF2-40B4-BE49-F238E27FC236}">
                  <a16:creationId xmlns:a16="http://schemas.microsoft.com/office/drawing/2014/main" id="{BBBA5550-3A7F-41FE-AEC2-85F9CA801E3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66">
              <a:extLst>
                <a:ext uri="{FF2B5EF4-FFF2-40B4-BE49-F238E27FC236}">
                  <a16:creationId xmlns:a16="http://schemas.microsoft.com/office/drawing/2014/main" id="{20C75782-E825-4F5C-B9E2-269CD9E69B9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64">
              <a:extLst>
                <a:ext uri="{FF2B5EF4-FFF2-40B4-BE49-F238E27FC236}">
                  <a16:creationId xmlns:a16="http://schemas.microsoft.com/office/drawing/2014/main" id="{3F6D5B3A-F638-4015-BF3D-202A166FD4E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6">
              <a:extLst>
                <a:ext uri="{FF2B5EF4-FFF2-40B4-BE49-F238E27FC236}">
                  <a16:creationId xmlns:a16="http://schemas.microsoft.com/office/drawing/2014/main" id="{C8B81319-436D-4F21-ABCC-A5838F98926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4">
              <a:extLst>
                <a:ext uri="{FF2B5EF4-FFF2-40B4-BE49-F238E27FC236}">
                  <a16:creationId xmlns:a16="http://schemas.microsoft.com/office/drawing/2014/main" id="{6C0516BC-CF7B-4D50-8C67-0665D3FD9A4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6">
              <a:extLst>
                <a:ext uri="{FF2B5EF4-FFF2-40B4-BE49-F238E27FC236}">
                  <a16:creationId xmlns:a16="http://schemas.microsoft.com/office/drawing/2014/main" id="{C232F28B-582E-441D-A117-D9A1A40EBCC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4">
              <a:extLst>
                <a:ext uri="{FF2B5EF4-FFF2-40B4-BE49-F238E27FC236}">
                  <a16:creationId xmlns:a16="http://schemas.microsoft.com/office/drawing/2014/main" id="{5E43823E-66CA-4740-95AE-DB53C2751B6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a:extLst>
                <a:ext uri="{FF2B5EF4-FFF2-40B4-BE49-F238E27FC236}">
                  <a16:creationId xmlns:a16="http://schemas.microsoft.com/office/drawing/2014/main" id="{06C1A5BC-53FF-465A-8394-81554FCDA01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86AAA0B5-FFC7-499B-9C1B-8DFFB4F2910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A1B55CB2-2108-462D-B109-4D76D34A824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4">
              <a:extLst>
                <a:ext uri="{FF2B5EF4-FFF2-40B4-BE49-F238E27FC236}">
                  <a16:creationId xmlns:a16="http://schemas.microsoft.com/office/drawing/2014/main" id="{9E620EE3-25FA-4C0B-9F5D-470FF51B9B1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6">
              <a:extLst>
                <a:ext uri="{FF2B5EF4-FFF2-40B4-BE49-F238E27FC236}">
                  <a16:creationId xmlns:a16="http://schemas.microsoft.com/office/drawing/2014/main" id="{52A5BDF8-AD17-44D3-B1C9-E165158D919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a:extLst>
              <a:ext uri="{FF2B5EF4-FFF2-40B4-BE49-F238E27FC236}">
                <a16:creationId xmlns:a16="http://schemas.microsoft.com/office/drawing/2014/main" id="{9D9672DB-F953-4898-9C52-03A164FADEDC}"/>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29" name="Rectangle 2">
              <a:extLst>
                <a:ext uri="{FF2B5EF4-FFF2-40B4-BE49-F238E27FC236}">
                  <a16:creationId xmlns:a16="http://schemas.microsoft.com/office/drawing/2014/main" id="{BF03BEBE-5AB3-4234-9975-887E86FEDE1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59">
              <a:extLst>
                <a:ext uri="{FF2B5EF4-FFF2-40B4-BE49-F238E27FC236}">
                  <a16:creationId xmlns:a16="http://schemas.microsoft.com/office/drawing/2014/main" id="{77545F09-233F-4039-B88E-8B7EE733B6C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2">
              <a:extLst>
                <a:ext uri="{FF2B5EF4-FFF2-40B4-BE49-F238E27FC236}">
                  <a16:creationId xmlns:a16="http://schemas.microsoft.com/office/drawing/2014/main" id="{B89D6423-0884-41BE-BAB8-0F8A9851D54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4">
              <a:extLst>
                <a:ext uri="{FF2B5EF4-FFF2-40B4-BE49-F238E27FC236}">
                  <a16:creationId xmlns:a16="http://schemas.microsoft.com/office/drawing/2014/main" id="{2316554F-5550-4E94-BF70-9B1092E2A85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6">
              <a:extLst>
                <a:ext uri="{FF2B5EF4-FFF2-40B4-BE49-F238E27FC236}">
                  <a16:creationId xmlns:a16="http://schemas.microsoft.com/office/drawing/2014/main" id="{B3B986A6-E7CE-46D5-B7C2-E469056C52C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2">
              <a:extLst>
                <a:ext uri="{FF2B5EF4-FFF2-40B4-BE49-F238E27FC236}">
                  <a16:creationId xmlns:a16="http://schemas.microsoft.com/office/drawing/2014/main" id="{513E22E1-E1BD-471B-9959-02D382CDB4A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59">
              <a:extLst>
                <a:ext uri="{FF2B5EF4-FFF2-40B4-BE49-F238E27FC236}">
                  <a16:creationId xmlns:a16="http://schemas.microsoft.com/office/drawing/2014/main" id="{81396781-D57E-417F-9D99-C69663C283F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2">
              <a:extLst>
                <a:ext uri="{FF2B5EF4-FFF2-40B4-BE49-F238E27FC236}">
                  <a16:creationId xmlns:a16="http://schemas.microsoft.com/office/drawing/2014/main" id="{B3DCA897-9502-460C-B0A6-67548D09B71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64">
              <a:extLst>
                <a:ext uri="{FF2B5EF4-FFF2-40B4-BE49-F238E27FC236}">
                  <a16:creationId xmlns:a16="http://schemas.microsoft.com/office/drawing/2014/main" id="{009AF730-DCD4-4428-A9E9-D26FAD14202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6">
              <a:extLst>
                <a:ext uri="{FF2B5EF4-FFF2-40B4-BE49-F238E27FC236}">
                  <a16:creationId xmlns:a16="http://schemas.microsoft.com/office/drawing/2014/main" id="{72AF0F75-11D1-432A-969B-1F454307F52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2">
              <a:extLst>
                <a:ext uri="{FF2B5EF4-FFF2-40B4-BE49-F238E27FC236}">
                  <a16:creationId xmlns:a16="http://schemas.microsoft.com/office/drawing/2014/main" id="{23397648-9CC0-48EE-86FE-B819830EA2C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59">
              <a:extLst>
                <a:ext uri="{FF2B5EF4-FFF2-40B4-BE49-F238E27FC236}">
                  <a16:creationId xmlns:a16="http://schemas.microsoft.com/office/drawing/2014/main" id="{5C7C485C-93D0-46DC-AD54-B0AFDAEA7A1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62">
              <a:extLst>
                <a:ext uri="{FF2B5EF4-FFF2-40B4-BE49-F238E27FC236}">
                  <a16:creationId xmlns:a16="http://schemas.microsoft.com/office/drawing/2014/main" id="{BB2C71AA-96A2-4945-BE1C-17FEF965F79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64">
              <a:extLst>
                <a:ext uri="{FF2B5EF4-FFF2-40B4-BE49-F238E27FC236}">
                  <a16:creationId xmlns:a16="http://schemas.microsoft.com/office/drawing/2014/main" id="{1914A3E6-8F60-4CB5-8142-47B57D38C60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66">
              <a:extLst>
                <a:ext uri="{FF2B5EF4-FFF2-40B4-BE49-F238E27FC236}">
                  <a16:creationId xmlns:a16="http://schemas.microsoft.com/office/drawing/2014/main" id="{8E36D6EE-E260-44F2-8D0C-B86573A6803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2">
              <a:extLst>
                <a:ext uri="{FF2B5EF4-FFF2-40B4-BE49-F238E27FC236}">
                  <a16:creationId xmlns:a16="http://schemas.microsoft.com/office/drawing/2014/main" id="{A1EDD0E7-0ACC-4782-BB65-179218A5360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59">
              <a:extLst>
                <a:ext uri="{FF2B5EF4-FFF2-40B4-BE49-F238E27FC236}">
                  <a16:creationId xmlns:a16="http://schemas.microsoft.com/office/drawing/2014/main" id="{61301D83-35ED-45D9-808A-4BDADF2B221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62">
              <a:extLst>
                <a:ext uri="{FF2B5EF4-FFF2-40B4-BE49-F238E27FC236}">
                  <a16:creationId xmlns:a16="http://schemas.microsoft.com/office/drawing/2014/main" id="{8ED1BB52-7859-46C1-997C-F679C92369F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64">
              <a:extLst>
                <a:ext uri="{FF2B5EF4-FFF2-40B4-BE49-F238E27FC236}">
                  <a16:creationId xmlns:a16="http://schemas.microsoft.com/office/drawing/2014/main" id="{7A5D5BB8-21AD-44D8-8793-CB4924B9380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66">
              <a:extLst>
                <a:ext uri="{FF2B5EF4-FFF2-40B4-BE49-F238E27FC236}">
                  <a16:creationId xmlns:a16="http://schemas.microsoft.com/office/drawing/2014/main" id="{6B17B7F3-3D9C-4459-AF7F-6BCF1366474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2">
              <a:extLst>
                <a:ext uri="{FF2B5EF4-FFF2-40B4-BE49-F238E27FC236}">
                  <a16:creationId xmlns:a16="http://schemas.microsoft.com/office/drawing/2014/main" id="{03AF9AAC-5EF8-43F6-A71F-CAACB54FF67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59">
              <a:extLst>
                <a:ext uri="{FF2B5EF4-FFF2-40B4-BE49-F238E27FC236}">
                  <a16:creationId xmlns:a16="http://schemas.microsoft.com/office/drawing/2014/main" id="{F0D2C464-1C0A-4D91-9AAA-C053C895FDF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62">
              <a:extLst>
                <a:ext uri="{FF2B5EF4-FFF2-40B4-BE49-F238E27FC236}">
                  <a16:creationId xmlns:a16="http://schemas.microsoft.com/office/drawing/2014/main" id="{4BEDADBB-1E6E-48F0-BBF3-EB9B978FB25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64">
              <a:extLst>
                <a:ext uri="{FF2B5EF4-FFF2-40B4-BE49-F238E27FC236}">
                  <a16:creationId xmlns:a16="http://schemas.microsoft.com/office/drawing/2014/main" id="{A768E058-61D9-41D6-AC45-94D984A89B4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66">
              <a:extLst>
                <a:ext uri="{FF2B5EF4-FFF2-40B4-BE49-F238E27FC236}">
                  <a16:creationId xmlns:a16="http://schemas.microsoft.com/office/drawing/2014/main" id="{99718B8A-0078-45EC-9F2C-1B6E96E1B73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Прямоугольник 1">
            <a:extLst>
              <a:ext uri="{FF2B5EF4-FFF2-40B4-BE49-F238E27FC236}">
                <a16:creationId xmlns:a16="http://schemas.microsoft.com/office/drawing/2014/main" id="{88CFE865-6A87-4C89-AD15-BB320BABAD0B}"/>
              </a:ext>
            </a:extLst>
          </p:cNvPr>
          <p:cNvSpPr/>
          <p:nvPr/>
        </p:nvSpPr>
        <p:spPr>
          <a:xfrm>
            <a:off x="400926" y="121777"/>
            <a:ext cx="10837817" cy="1635128"/>
          </a:xfrm>
          <a:prstGeom prst="rect">
            <a:avLst/>
          </a:prstGeom>
        </p:spPr>
        <p:txBody>
          <a:bodyPr wrap="square">
            <a:spAutoFit/>
          </a:bodyPr>
          <a:lstStyle/>
          <a:p>
            <a:pPr algn="just">
              <a:lnSpc>
                <a:spcPct val="115000"/>
              </a:lnSpc>
              <a:spcAft>
                <a:spcPts val="0"/>
              </a:spcAft>
            </a:pPr>
            <a:r>
              <a:rPr lang="ru-RU" b="1" dirty="0">
                <a:solidFill>
                  <a:schemeClr val="accent1"/>
                </a:solidFill>
                <a:latin typeface="Times New Roman" panose="02020603050405020304" pitchFamily="18" charset="0"/>
                <a:ea typeface="Calibri" panose="020F0502020204030204" pitchFamily="34" charset="0"/>
                <a:cs typeface="Times New Roman" panose="02020603050405020304" pitchFamily="18" charset="0"/>
              </a:rPr>
              <a:t>Степень загрязнения почв тяжелыми металлами предлагается ранжировать по четырем градациям:</a:t>
            </a:r>
          </a:p>
          <a:p>
            <a:pPr algn="just">
              <a:lnSpc>
                <a:spcPct val="115000"/>
              </a:lnSpc>
              <a:spcAft>
                <a:spcPts val="0"/>
              </a:spcAft>
            </a:pPr>
            <a:endParaRPr lang="ru-RU" sz="1400" b="1" dirty="0">
              <a:solidFill>
                <a:schemeClr val="accent1"/>
              </a:solidFill>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0"/>
              </a:spcAft>
            </a:pPr>
            <a:endParaRPr lang="ru-RU" sz="1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0"/>
              </a:spcAft>
            </a:pPr>
            <a:endParaRPr lang="ru-RU" sz="1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0"/>
              </a:spcAft>
            </a:pPr>
            <a:endParaRPr lang="ru-RU" sz="1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0"/>
              </a:spcAft>
            </a:pPr>
            <a:endParaRPr lang="ru-RU" sz="1400" dirty="0">
              <a:latin typeface="Calibri" panose="020F0502020204030204" pitchFamily="34" charset="0"/>
              <a:ea typeface="Calibri" panose="020F0502020204030204" pitchFamily="34" charset="0"/>
              <a:cs typeface="Times New Roman" panose="02020603050405020304" pitchFamily="18" charset="0"/>
            </a:endParaRPr>
          </a:p>
        </p:txBody>
      </p:sp>
      <p:sp>
        <p:nvSpPr>
          <p:cNvPr id="54" name="矩形 3">
            <a:extLst>
              <a:ext uri="{FF2B5EF4-FFF2-40B4-BE49-F238E27FC236}">
                <a16:creationId xmlns:a16="http://schemas.microsoft.com/office/drawing/2014/main" id="{2B150CCA-08B6-4421-B5E3-CF9ACA1326C2}"/>
              </a:ext>
            </a:extLst>
          </p:cNvPr>
          <p:cNvSpPr/>
          <p:nvPr/>
        </p:nvSpPr>
        <p:spPr>
          <a:xfrm>
            <a:off x="2513928" y="520008"/>
            <a:ext cx="8264436" cy="851278"/>
          </a:xfrm>
          <a:custGeom>
            <a:avLst/>
            <a:gdLst/>
            <a:ahLst/>
            <a:cxnLst/>
            <a:rect l="l" t="t" r="r" b="b"/>
            <a:pathLst>
              <a:path w="6025861" h="1158747">
                <a:moveTo>
                  <a:pt x="575194" y="0"/>
                </a:moveTo>
                <a:lnTo>
                  <a:pt x="1992514" y="0"/>
                </a:lnTo>
                <a:lnTo>
                  <a:pt x="4154179" y="0"/>
                </a:lnTo>
                <a:lnTo>
                  <a:pt x="5571499" y="0"/>
                </a:lnTo>
                <a:lnTo>
                  <a:pt x="5571499" y="474"/>
                </a:lnTo>
                <a:lnTo>
                  <a:pt x="5639364" y="474"/>
                </a:lnTo>
                <a:cubicBezTo>
                  <a:pt x="5661410" y="0"/>
                  <a:pt x="5683924" y="5211"/>
                  <a:pt x="5704562" y="17528"/>
                </a:cubicBezTo>
                <a:cubicBezTo>
                  <a:pt x="5723793" y="28424"/>
                  <a:pt x="5739272" y="44057"/>
                  <a:pt x="5749591" y="62533"/>
                </a:cubicBezTo>
                <a:lnTo>
                  <a:pt x="6008038" y="514473"/>
                </a:lnTo>
                <a:cubicBezTo>
                  <a:pt x="6019294" y="533422"/>
                  <a:pt x="6025861" y="555687"/>
                  <a:pt x="6025861" y="579374"/>
                </a:cubicBezTo>
                <a:cubicBezTo>
                  <a:pt x="6025861" y="603534"/>
                  <a:pt x="6019294" y="625799"/>
                  <a:pt x="6007568" y="644749"/>
                </a:cubicBezTo>
                <a:lnTo>
                  <a:pt x="5749591" y="1096688"/>
                </a:lnTo>
                <a:cubicBezTo>
                  <a:pt x="5738803" y="1114690"/>
                  <a:pt x="5723793" y="1130324"/>
                  <a:pt x="5704562" y="1141693"/>
                </a:cubicBezTo>
                <a:cubicBezTo>
                  <a:pt x="5684393" y="1153536"/>
                  <a:pt x="5662348" y="1158747"/>
                  <a:pt x="5640302" y="1158273"/>
                </a:cubicBezTo>
                <a:lnTo>
                  <a:pt x="5571499" y="1158273"/>
                </a:lnTo>
                <a:lnTo>
                  <a:pt x="5571499" y="1158747"/>
                </a:lnTo>
                <a:lnTo>
                  <a:pt x="4154179" y="1158747"/>
                </a:lnTo>
                <a:lnTo>
                  <a:pt x="1992514" y="1158747"/>
                </a:lnTo>
                <a:lnTo>
                  <a:pt x="575194" y="1158747"/>
                </a:lnTo>
                <a:lnTo>
                  <a:pt x="575194" y="1158273"/>
                </a:lnTo>
                <a:lnTo>
                  <a:pt x="382745" y="1158273"/>
                </a:lnTo>
                <a:cubicBezTo>
                  <a:pt x="362107" y="1158273"/>
                  <a:pt x="340530" y="1153062"/>
                  <a:pt x="321299" y="1141693"/>
                </a:cubicBezTo>
                <a:cubicBezTo>
                  <a:pt x="302069" y="1130324"/>
                  <a:pt x="286590" y="1114690"/>
                  <a:pt x="276270" y="1096215"/>
                </a:cubicBezTo>
                <a:lnTo>
                  <a:pt x="16886" y="642380"/>
                </a:lnTo>
                <a:cubicBezTo>
                  <a:pt x="6098" y="623904"/>
                  <a:pt x="0" y="602587"/>
                  <a:pt x="0" y="579374"/>
                </a:cubicBezTo>
                <a:cubicBezTo>
                  <a:pt x="0" y="556161"/>
                  <a:pt x="6098" y="534843"/>
                  <a:pt x="16886" y="515894"/>
                </a:cubicBezTo>
                <a:lnTo>
                  <a:pt x="275332" y="63954"/>
                </a:lnTo>
                <a:cubicBezTo>
                  <a:pt x="286120" y="45478"/>
                  <a:pt x="301599" y="28898"/>
                  <a:pt x="321299" y="17528"/>
                </a:cubicBezTo>
                <a:cubicBezTo>
                  <a:pt x="339592" y="6633"/>
                  <a:pt x="359762" y="948"/>
                  <a:pt x="379930" y="474"/>
                </a:cubicBezTo>
                <a:lnTo>
                  <a:pt x="575194" y="474"/>
                </a:lnTo>
                <a:close/>
              </a:path>
            </a:pathLst>
          </a:custGeom>
          <a:noFill/>
          <a:ln w="9525">
            <a:solidFill>
              <a:srgbClr val="00438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66943">
              <a:spcBef>
                <a:spcPct val="0"/>
              </a:spcBef>
              <a:spcAft>
                <a:spcPct val="0"/>
              </a:spcAft>
            </a:pPr>
            <a:endParaRPr lang="zh-CN" altLang="en-US" sz="1707" i="0" noProof="1">
              <a:solidFill>
                <a:prstClr val="white"/>
              </a:solidFill>
              <a:latin typeface="Arial" panose="020B0604020202020204" pitchFamily="34" charset="0"/>
              <a:ea typeface="微软雅黑" panose="020B0503020204020204" pitchFamily="34" charset="-122"/>
              <a:sym typeface="Arial" panose="020B0604020202020204" pitchFamily="34" charset="0"/>
            </a:endParaRPr>
          </a:p>
        </p:txBody>
      </p:sp>
      <p:sp>
        <p:nvSpPr>
          <p:cNvPr id="3" name="Прямоугольник 2">
            <a:extLst>
              <a:ext uri="{FF2B5EF4-FFF2-40B4-BE49-F238E27FC236}">
                <a16:creationId xmlns:a16="http://schemas.microsoft.com/office/drawing/2014/main" id="{A22AEE9F-A433-4057-A823-0EDA021F0591}"/>
              </a:ext>
            </a:extLst>
          </p:cNvPr>
          <p:cNvSpPr/>
          <p:nvPr/>
        </p:nvSpPr>
        <p:spPr>
          <a:xfrm>
            <a:off x="3582072" y="529140"/>
            <a:ext cx="6096000" cy="461665"/>
          </a:xfrm>
          <a:prstGeom prst="rect">
            <a:avLst/>
          </a:prstGeom>
        </p:spPr>
        <p:txBody>
          <a:bodyPr>
            <a:spAutoFit/>
          </a:bodyPr>
          <a:lstStyle/>
          <a:p>
            <a:pPr lvl="0" algn="ctr">
              <a:spcBef>
                <a:spcPts val="140"/>
              </a:spcBef>
              <a:spcAft>
                <a:spcPts val="140"/>
              </a:spcAft>
            </a:pPr>
            <a:r>
              <a:rPr lang="ru-RU" sz="2400" dirty="0">
                <a:solidFill>
                  <a:srgbClr val="000000"/>
                </a:solidFill>
                <a:latin typeface="Times New Roman" panose="02020603050405020304" pitchFamily="18" charset="0"/>
                <a:ea typeface="Times New Roman" panose="02020603050405020304" pitchFamily="18" charset="0"/>
              </a:rPr>
              <a:t>допустимое – менее 16</a:t>
            </a:r>
          </a:p>
        </p:txBody>
      </p:sp>
      <p:sp>
        <p:nvSpPr>
          <p:cNvPr id="55" name="矩形 3">
            <a:extLst>
              <a:ext uri="{FF2B5EF4-FFF2-40B4-BE49-F238E27FC236}">
                <a16:creationId xmlns:a16="http://schemas.microsoft.com/office/drawing/2014/main" id="{E26F9060-2C10-4890-AB8E-0DAF02E214F6}"/>
              </a:ext>
            </a:extLst>
          </p:cNvPr>
          <p:cNvSpPr/>
          <p:nvPr/>
        </p:nvSpPr>
        <p:spPr>
          <a:xfrm>
            <a:off x="2529480" y="1442677"/>
            <a:ext cx="8264436" cy="851278"/>
          </a:xfrm>
          <a:custGeom>
            <a:avLst/>
            <a:gdLst/>
            <a:ahLst/>
            <a:cxnLst/>
            <a:rect l="l" t="t" r="r" b="b"/>
            <a:pathLst>
              <a:path w="6025861" h="1158747">
                <a:moveTo>
                  <a:pt x="575194" y="0"/>
                </a:moveTo>
                <a:lnTo>
                  <a:pt x="1992514" y="0"/>
                </a:lnTo>
                <a:lnTo>
                  <a:pt x="4154179" y="0"/>
                </a:lnTo>
                <a:lnTo>
                  <a:pt x="5571499" y="0"/>
                </a:lnTo>
                <a:lnTo>
                  <a:pt x="5571499" y="474"/>
                </a:lnTo>
                <a:lnTo>
                  <a:pt x="5639364" y="474"/>
                </a:lnTo>
                <a:cubicBezTo>
                  <a:pt x="5661410" y="0"/>
                  <a:pt x="5683924" y="5211"/>
                  <a:pt x="5704562" y="17528"/>
                </a:cubicBezTo>
                <a:cubicBezTo>
                  <a:pt x="5723793" y="28424"/>
                  <a:pt x="5739272" y="44057"/>
                  <a:pt x="5749591" y="62533"/>
                </a:cubicBezTo>
                <a:lnTo>
                  <a:pt x="6008038" y="514473"/>
                </a:lnTo>
                <a:cubicBezTo>
                  <a:pt x="6019294" y="533422"/>
                  <a:pt x="6025861" y="555687"/>
                  <a:pt x="6025861" y="579374"/>
                </a:cubicBezTo>
                <a:cubicBezTo>
                  <a:pt x="6025861" y="603534"/>
                  <a:pt x="6019294" y="625799"/>
                  <a:pt x="6007568" y="644749"/>
                </a:cubicBezTo>
                <a:lnTo>
                  <a:pt x="5749591" y="1096688"/>
                </a:lnTo>
                <a:cubicBezTo>
                  <a:pt x="5738803" y="1114690"/>
                  <a:pt x="5723793" y="1130324"/>
                  <a:pt x="5704562" y="1141693"/>
                </a:cubicBezTo>
                <a:cubicBezTo>
                  <a:pt x="5684393" y="1153536"/>
                  <a:pt x="5662348" y="1158747"/>
                  <a:pt x="5640302" y="1158273"/>
                </a:cubicBezTo>
                <a:lnTo>
                  <a:pt x="5571499" y="1158273"/>
                </a:lnTo>
                <a:lnTo>
                  <a:pt x="5571499" y="1158747"/>
                </a:lnTo>
                <a:lnTo>
                  <a:pt x="4154179" y="1158747"/>
                </a:lnTo>
                <a:lnTo>
                  <a:pt x="1992514" y="1158747"/>
                </a:lnTo>
                <a:lnTo>
                  <a:pt x="575194" y="1158747"/>
                </a:lnTo>
                <a:lnTo>
                  <a:pt x="575194" y="1158273"/>
                </a:lnTo>
                <a:lnTo>
                  <a:pt x="382745" y="1158273"/>
                </a:lnTo>
                <a:cubicBezTo>
                  <a:pt x="362107" y="1158273"/>
                  <a:pt x="340530" y="1153062"/>
                  <a:pt x="321299" y="1141693"/>
                </a:cubicBezTo>
                <a:cubicBezTo>
                  <a:pt x="302069" y="1130324"/>
                  <a:pt x="286590" y="1114690"/>
                  <a:pt x="276270" y="1096215"/>
                </a:cubicBezTo>
                <a:lnTo>
                  <a:pt x="16886" y="642380"/>
                </a:lnTo>
                <a:cubicBezTo>
                  <a:pt x="6098" y="623904"/>
                  <a:pt x="0" y="602587"/>
                  <a:pt x="0" y="579374"/>
                </a:cubicBezTo>
                <a:cubicBezTo>
                  <a:pt x="0" y="556161"/>
                  <a:pt x="6098" y="534843"/>
                  <a:pt x="16886" y="515894"/>
                </a:cubicBezTo>
                <a:lnTo>
                  <a:pt x="275332" y="63954"/>
                </a:lnTo>
                <a:cubicBezTo>
                  <a:pt x="286120" y="45478"/>
                  <a:pt x="301599" y="28898"/>
                  <a:pt x="321299" y="17528"/>
                </a:cubicBezTo>
                <a:cubicBezTo>
                  <a:pt x="339592" y="6633"/>
                  <a:pt x="359762" y="948"/>
                  <a:pt x="379930" y="474"/>
                </a:cubicBezTo>
                <a:lnTo>
                  <a:pt x="575194" y="474"/>
                </a:lnTo>
                <a:close/>
              </a:path>
            </a:pathLst>
          </a:custGeom>
          <a:noFill/>
          <a:ln w="9525">
            <a:solidFill>
              <a:srgbClr val="00438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66943">
              <a:spcBef>
                <a:spcPct val="0"/>
              </a:spcBef>
              <a:spcAft>
                <a:spcPct val="0"/>
              </a:spcAft>
            </a:pPr>
            <a:endParaRPr lang="zh-CN" altLang="en-US" sz="1707" i="0" noProof="1">
              <a:solidFill>
                <a:prstClr val="white"/>
              </a:solidFill>
              <a:latin typeface="Arial" panose="020B0604020202020204" pitchFamily="34" charset="0"/>
              <a:ea typeface="微软雅黑" panose="020B0503020204020204" pitchFamily="34" charset="-122"/>
              <a:sym typeface="Arial" panose="020B0604020202020204" pitchFamily="34" charset="0"/>
            </a:endParaRPr>
          </a:p>
        </p:txBody>
      </p:sp>
      <p:sp>
        <p:nvSpPr>
          <p:cNvPr id="5" name="Прямоугольник 4">
            <a:extLst>
              <a:ext uri="{FF2B5EF4-FFF2-40B4-BE49-F238E27FC236}">
                <a16:creationId xmlns:a16="http://schemas.microsoft.com/office/drawing/2014/main" id="{1C7A059E-252F-41A9-A3C2-711D0B79B0B4}"/>
              </a:ext>
            </a:extLst>
          </p:cNvPr>
          <p:cNvSpPr/>
          <p:nvPr/>
        </p:nvSpPr>
        <p:spPr>
          <a:xfrm>
            <a:off x="3667391" y="1498073"/>
            <a:ext cx="6096000" cy="461665"/>
          </a:xfrm>
          <a:prstGeom prst="rect">
            <a:avLst/>
          </a:prstGeom>
        </p:spPr>
        <p:txBody>
          <a:bodyPr>
            <a:spAutoFit/>
          </a:bodyPr>
          <a:lstStyle/>
          <a:p>
            <a:pPr lvl="0" algn="ctr">
              <a:spcBef>
                <a:spcPts val="140"/>
              </a:spcBef>
              <a:spcAft>
                <a:spcPts val="140"/>
              </a:spcAft>
            </a:pPr>
            <a:r>
              <a:rPr lang="ru-RU" sz="2400" dirty="0">
                <a:solidFill>
                  <a:srgbClr val="000000"/>
                </a:solidFill>
                <a:latin typeface="Times New Roman" panose="02020603050405020304" pitchFamily="18" charset="0"/>
                <a:ea typeface="Times New Roman" panose="02020603050405020304" pitchFamily="18" charset="0"/>
              </a:rPr>
              <a:t>умеренно-опасное - 16-32</a:t>
            </a:r>
          </a:p>
        </p:txBody>
      </p:sp>
      <p:sp>
        <p:nvSpPr>
          <p:cNvPr id="56" name="Freeform 5">
            <a:extLst>
              <a:ext uri="{FF2B5EF4-FFF2-40B4-BE49-F238E27FC236}">
                <a16:creationId xmlns:a16="http://schemas.microsoft.com/office/drawing/2014/main" id="{D4EBE17D-3F5F-4642-90B9-6A97A8BBFD6F}"/>
              </a:ext>
            </a:extLst>
          </p:cNvPr>
          <p:cNvSpPr/>
          <p:nvPr/>
        </p:nvSpPr>
        <p:spPr>
          <a:xfrm>
            <a:off x="952331" y="568072"/>
            <a:ext cx="1010193" cy="840951"/>
          </a:xfrm>
          <a:custGeom>
            <a:avLst/>
            <a:gdLst/>
            <a:ahLst/>
            <a:cxnLst>
              <a:cxn ang="0">
                <a:pos x="1136759" y="1235640"/>
              </a:cxn>
              <a:cxn ang="0">
                <a:pos x="1086025" y="1286346"/>
              </a:cxn>
              <a:cxn ang="0">
                <a:pos x="1013623" y="1305028"/>
              </a:cxn>
              <a:cxn ang="0">
                <a:pos x="431239" y="1305028"/>
              </a:cxn>
              <a:cxn ang="0">
                <a:pos x="362008" y="1286346"/>
              </a:cxn>
              <a:cxn ang="0">
                <a:pos x="311274" y="1235106"/>
              </a:cxn>
              <a:cxn ang="0">
                <a:pos x="19025" y="723770"/>
              </a:cxn>
              <a:cxn ang="0">
                <a:pos x="0" y="652781"/>
              </a:cxn>
              <a:cxn ang="0">
                <a:pos x="19025" y="581257"/>
              </a:cxn>
              <a:cxn ang="0">
                <a:pos x="310217" y="72056"/>
              </a:cxn>
              <a:cxn ang="0">
                <a:pos x="362008" y="19748"/>
              </a:cxn>
              <a:cxn ang="0">
                <a:pos x="428068" y="533"/>
              </a:cxn>
              <a:cxn ang="0">
                <a:pos x="1012566" y="533"/>
              </a:cxn>
              <a:cxn ang="0">
                <a:pos x="1086025" y="19748"/>
              </a:cxn>
              <a:cxn ang="0">
                <a:pos x="1136759" y="70455"/>
              </a:cxn>
              <a:cxn ang="0">
                <a:pos x="1427951" y="579656"/>
              </a:cxn>
              <a:cxn ang="0">
                <a:pos x="1448034" y="652781"/>
              </a:cxn>
              <a:cxn ang="0">
                <a:pos x="1427423" y="726439"/>
              </a:cxn>
              <a:cxn ang="0">
                <a:pos x="1136759" y="1235640"/>
              </a:cxn>
            </a:cxnLst>
            <a:rect l="0" t="0" r="0" b="0"/>
            <a:pathLst>
              <a:path w="2740" h="2446">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a:solidFill>
            <a:schemeClr val="accent1"/>
          </a:solidFill>
          <a:ln w="9525">
            <a:noFill/>
          </a:ln>
        </p:spPr>
        <p:txBody>
          <a:bodyPr/>
          <a:lstStyle/>
          <a:p>
            <a:pPr defTabSz="866943" fontAlgn="base">
              <a:spcBef>
                <a:spcPct val="0"/>
              </a:spcBef>
              <a:spcAft>
                <a:spcPct val="0"/>
              </a:spcAft>
            </a:pPr>
            <a:endParaRPr lang="zh-CN" altLang="en-US" sz="1707" i="0">
              <a:solidFill>
                <a:prstClr val="black"/>
              </a:solidFill>
              <a:ea typeface="微软雅黑" panose="020B0503020204020204" pitchFamily="34" charset="-122"/>
              <a:sym typeface="Arial" panose="020B0604020202020204" pitchFamily="34" charset="0"/>
            </a:endParaRPr>
          </a:p>
        </p:txBody>
      </p:sp>
      <p:sp>
        <p:nvSpPr>
          <p:cNvPr id="57" name="Freeform 5">
            <a:extLst>
              <a:ext uri="{FF2B5EF4-FFF2-40B4-BE49-F238E27FC236}">
                <a16:creationId xmlns:a16="http://schemas.microsoft.com/office/drawing/2014/main" id="{D8312634-857C-4C80-B4F3-4F20E0E7CE7B}"/>
              </a:ext>
            </a:extLst>
          </p:cNvPr>
          <p:cNvSpPr/>
          <p:nvPr/>
        </p:nvSpPr>
        <p:spPr>
          <a:xfrm>
            <a:off x="978276" y="1479337"/>
            <a:ext cx="1010193" cy="840951"/>
          </a:xfrm>
          <a:custGeom>
            <a:avLst/>
            <a:gdLst/>
            <a:ahLst/>
            <a:cxnLst>
              <a:cxn ang="0">
                <a:pos x="1136759" y="1235640"/>
              </a:cxn>
              <a:cxn ang="0">
                <a:pos x="1086025" y="1286346"/>
              </a:cxn>
              <a:cxn ang="0">
                <a:pos x="1013623" y="1305028"/>
              </a:cxn>
              <a:cxn ang="0">
                <a:pos x="431239" y="1305028"/>
              </a:cxn>
              <a:cxn ang="0">
                <a:pos x="362008" y="1286346"/>
              </a:cxn>
              <a:cxn ang="0">
                <a:pos x="311274" y="1235106"/>
              </a:cxn>
              <a:cxn ang="0">
                <a:pos x="19025" y="723770"/>
              </a:cxn>
              <a:cxn ang="0">
                <a:pos x="0" y="652781"/>
              </a:cxn>
              <a:cxn ang="0">
                <a:pos x="19025" y="581257"/>
              </a:cxn>
              <a:cxn ang="0">
                <a:pos x="310217" y="72056"/>
              </a:cxn>
              <a:cxn ang="0">
                <a:pos x="362008" y="19748"/>
              </a:cxn>
              <a:cxn ang="0">
                <a:pos x="428068" y="533"/>
              </a:cxn>
              <a:cxn ang="0">
                <a:pos x="1012566" y="533"/>
              </a:cxn>
              <a:cxn ang="0">
                <a:pos x="1086025" y="19748"/>
              </a:cxn>
              <a:cxn ang="0">
                <a:pos x="1136759" y="70455"/>
              </a:cxn>
              <a:cxn ang="0">
                <a:pos x="1427951" y="579656"/>
              </a:cxn>
              <a:cxn ang="0">
                <a:pos x="1448034" y="652781"/>
              </a:cxn>
              <a:cxn ang="0">
                <a:pos x="1427423" y="726439"/>
              </a:cxn>
              <a:cxn ang="0">
                <a:pos x="1136759" y="1235640"/>
              </a:cxn>
            </a:cxnLst>
            <a:rect l="0" t="0" r="0" b="0"/>
            <a:pathLst>
              <a:path w="2740" h="2446">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a:solidFill>
            <a:schemeClr val="accent1"/>
          </a:solidFill>
          <a:ln w="9525">
            <a:noFill/>
          </a:ln>
        </p:spPr>
        <p:txBody>
          <a:bodyPr/>
          <a:lstStyle/>
          <a:p>
            <a:pPr defTabSz="866943" fontAlgn="base">
              <a:spcBef>
                <a:spcPct val="0"/>
              </a:spcBef>
              <a:spcAft>
                <a:spcPct val="0"/>
              </a:spcAft>
            </a:pPr>
            <a:endParaRPr lang="zh-CN" altLang="en-US" sz="1707" i="0">
              <a:solidFill>
                <a:prstClr val="black"/>
              </a:solidFill>
              <a:ea typeface="微软雅黑" panose="020B0503020204020204" pitchFamily="34" charset="-122"/>
              <a:sym typeface="Arial" panose="020B0604020202020204" pitchFamily="34" charset="0"/>
            </a:endParaRPr>
          </a:p>
        </p:txBody>
      </p:sp>
      <p:sp>
        <p:nvSpPr>
          <p:cNvPr id="58" name="矩形 3">
            <a:extLst>
              <a:ext uri="{FF2B5EF4-FFF2-40B4-BE49-F238E27FC236}">
                <a16:creationId xmlns:a16="http://schemas.microsoft.com/office/drawing/2014/main" id="{154A159B-F02E-4BAF-885E-7EC96ECFEDC9}"/>
              </a:ext>
            </a:extLst>
          </p:cNvPr>
          <p:cNvSpPr/>
          <p:nvPr/>
        </p:nvSpPr>
        <p:spPr>
          <a:xfrm>
            <a:off x="2513928" y="2403345"/>
            <a:ext cx="8264436" cy="851278"/>
          </a:xfrm>
          <a:custGeom>
            <a:avLst/>
            <a:gdLst/>
            <a:ahLst/>
            <a:cxnLst/>
            <a:rect l="l" t="t" r="r" b="b"/>
            <a:pathLst>
              <a:path w="6025861" h="1158747">
                <a:moveTo>
                  <a:pt x="575194" y="0"/>
                </a:moveTo>
                <a:lnTo>
                  <a:pt x="1992514" y="0"/>
                </a:lnTo>
                <a:lnTo>
                  <a:pt x="4154179" y="0"/>
                </a:lnTo>
                <a:lnTo>
                  <a:pt x="5571499" y="0"/>
                </a:lnTo>
                <a:lnTo>
                  <a:pt x="5571499" y="474"/>
                </a:lnTo>
                <a:lnTo>
                  <a:pt x="5639364" y="474"/>
                </a:lnTo>
                <a:cubicBezTo>
                  <a:pt x="5661410" y="0"/>
                  <a:pt x="5683924" y="5211"/>
                  <a:pt x="5704562" y="17528"/>
                </a:cubicBezTo>
                <a:cubicBezTo>
                  <a:pt x="5723793" y="28424"/>
                  <a:pt x="5739272" y="44057"/>
                  <a:pt x="5749591" y="62533"/>
                </a:cubicBezTo>
                <a:lnTo>
                  <a:pt x="6008038" y="514473"/>
                </a:lnTo>
                <a:cubicBezTo>
                  <a:pt x="6019294" y="533422"/>
                  <a:pt x="6025861" y="555687"/>
                  <a:pt x="6025861" y="579374"/>
                </a:cubicBezTo>
                <a:cubicBezTo>
                  <a:pt x="6025861" y="603534"/>
                  <a:pt x="6019294" y="625799"/>
                  <a:pt x="6007568" y="644749"/>
                </a:cubicBezTo>
                <a:lnTo>
                  <a:pt x="5749591" y="1096688"/>
                </a:lnTo>
                <a:cubicBezTo>
                  <a:pt x="5738803" y="1114690"/>
                  <a:pt x="5723793" y="1130324"/>
                  <a:pt x="5704562" y="1141693"/>
                </a:cubicBezTo>
                <a:cubicBezTo>
                  <a:pt x="5684393" y="1153536"/>
                  <a:pt x="5662348" y="1158747"/>
                  <a:pt x="5640302" y="1158273"/>
                </a:cubicBezTo>
                <a:lnTo>
                  <a:pt x="5571499" y="1158273"/>
                </a:lnTo>
                <a:lnTo>
                  <a:pt x="5571499" y="1158747"/>
                </a:lnTo>
                <a:lnTo>
                  <a:pt x="4154179" y="1158747"/>
                </a:lnTo>
                <a:lnTo>
                  <a:pt x="1992514" y="1158747"/>
                </a:lnTo>
                <a:lnTo>
                  <a:pt x="575194" y="1158747"/>
                </a:lnTo>
                <a:lnTo>
                  <a:pt x="575194" y="1158273"/>
                </a:lnTo>
                <a:lnTo>
                  <a:pt x="382745" y="1158273"/>
                </a:lnTo>
                <a:cubicBezTo>
                  <a:pt x="362107" y="1158273"/>
                  <a:pt x="340530" y="1153062"/>
                  <a:pt x="321299" y="1141693"/>
                </a:cubicBezTo>
                <a:cubicBezTo>
                  <a:pt x="302069" y="1130324"/>
                  <a:pt x="286590" y="1114690"/>
                  <a:pt x="276270" y="1096215"/>
                </a:cubicBezTo>
                <a:lnTo>
                  <a:pt x="16886" y="642380"/>
                </a:lnTo>
                <a:cubicBezTo>
                  <a:pt x="6098" y="623904"/>
                  <a:pt x="0" y="602587"/>
                  <a:pt x="0" y="579374"/>
                </a:cubicBezTo>
                <a:cubicBezTo>
                  <a:pt x="0" y="556161"/>
                  <a:pt x="6098" y="534843"/>
                  <a:pt x="16886" y="515894"/>
                </a:cubicBezTo>
                <a:lnTo>
                  <a:pt x="275332" y="63954"/>
                </a:lnTo>
                <a:cubicBezTo>
                  <a:pt x="286120" y="45478"/>
                  <a:pt x="301599" y="28898"/>
                  <a:pt x="321299" y="17528"/>
                </a:cubicBezTo>
                <a:cubicBezTo>
                  <a:pt x="339592" y="6633"/>
                  <a:pt x="359762" y="948"/>
                  <a:pt x="379930" y="474"/>
                </a:cubicBezTo>
                <a:lnTo>
                  <a:pt x="575194" y="474"/>
                </a:lnTo>
                <a:close/>
              </a:path>
            </a:pathLst>
          </a:custGeom>
          <a:noFill/>
          <a:ln w="9525">
            <a:solidFill>
              <a:srgbClr val="00438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66943">
              <a:spcBef>
                <a:spcPct val="0"/>
              </a:spcBef>
              <a:spcAft>
                <a:spcPct val="0"/>
              </a:spcAft>
            </a:pPr>
            <a:endParaRPr lang="zh-CN" altLang="en-US" sz="1707" i="0" noProof="1">
              <a:solidFill>
                <a:prstClr val="white"/>
              </a:solidFill>
              <a:latin typeface="Arial" panose="020B0604020202020204" pitchFamily="34" charset="0"/>
              <a:ea typeface="微软雅黑" panose="020B0503020204020204" pitchFamily="34" charset="-122"/>
              <a:sym typeface="Arial" panose="020B0604020202020204" pitchFamily="34" charset="0"/>
            </a:endParaRPr>
          </a:p>
        </p:txBody>
      </p:sp>
      <p:sp>
        <p:nvSpPr>
          <p:cNvPr id="7" name="Прямоугольник 6">
            <a:extLst>
              <a:ext uri="{FF2B5EF4-FFF2-40B4-BE49-F238E27FC236}">
                <a16:creationId xmlns:a16="http://schemas.microsoft.com/office/drawing/2014/main" id="{2D11D5A9-EFC3-4272-88AA-459198237B4A}"/>
              </a:ext>
            </a:extLst>
          </p:cNvPr>
          <p:cNvSpPr/>
          <p:nvPr/>
        </p:nvSpPr>
        <p:spPr>
          <a:xfrm>
            <a:off x="3802957" y="2489572"/>
            <a:ext cx="6096000" cy="461665"/>
          </a:xfrm>
          <a:prstGeom prst="rect">
            <a:avLst/>
          </a:prstGeom>
        </p:spPr>
        <p:txBody>
          <a:bodyPr>
            <a:spAutoFit/>
          </a:bodyPr>
          <a:lstStyle/>
          <a:p>
            <a:pPr lvl="0" algn="ctr">
              <a:spcBef>
                <a:spcPts val="140"/>
              </a:spcBef>
              <a:spcAft>
                <a:spcPts val="140"/>
              </a:spcAft>
            </a:pPr>
            <a:r>
              <a:rPr lang="ru-RU" sz="2400" dirty="0">
                <a:solidFill>
                  <a:srgbClr val="000000"/>
                </a:solidFill>
                <a:latin typeface="Times New Roman" panose="02020603050405020304" pitchFamily="18" charset="0"/>
                <a:ea typeface="Times New Roman" panose="02020603050405020304" pitchFamily="18" charset="0"/>
              </a:rPr>
              <a:t>опасное - 32-64</a:t>
            </a:r>
          </a:p>
        </p:txBody>
      </p:sp>
      <p:sp>
        <p:nvSpPr>
          <p:cNvPr id="59" name="矩形 3">
            <a:extLst>
              <a:ext uri="{FF2B5EF4-FFF2-40B4-BE49-F238E27FC236}">
                <a16:creationId xmlns:a16="http://schemas.microsoft.com/office/drawing/2014/main" id="{E5D1592D-AE00-4176-9FC4-F49EA339390E}"/>
              </a:ext>
            </a:extLst>
          </p:cNvPr>
          <p:cNvSpPr/>
          <p:nvPr/>
        </p:nvSpPr>
        <p:spPr>
          <a:xfrm>
            <a:off x="2576897" y="3509883"/>
            <a:ext cx="8264436" cy="851278"/>
          </a:xfrm>
          <a:custGeom>
            <a:avLst/>
            <a:gdLst/>
            <a:ahLst/>
            <a:cxnLst/>
            <a:rect l="l" t="t" r="r" b="b"/>
            <a:pathLst>
              <a:path w="6025861" h="1158747">
                <a:moveTo>
                  <a:pt x="575194" y="0"/>
                </a:moveTo>
                <a:lnTo>
                  <a:pt x="1992514" y="0"/>
                </a:lnTo>
                <a:lnTo>
                  <a:pt x="4154179" y="0"/>
                </a:lnTo>
                <a:lnTo>
                  <a:pt x="5571499" y="0"/>
                </a:lnTo>
                <a:lnTo>
                  <a:pt x="5571499" y="474"/>
                </a:lnTo>
                <a:lnTo>
                  <a:pt x="5639364" y="474"/>
                </a:lnTo>
                <a:cubicBezTo>
                  <a:pt x="5661410" y="0"/>
                  <a:pt x="5683924" y="5211"/>
                  <a:pt x="5704562" y="17528"/>
                </a:cubicBezTo>
                <a:cubicBezTo>
                  <a:pt x="5723793" y="28424"/>
                  <a:pt x="5739272" y="44057"/>
                  <a:pt x="5749591" y="62533"/>
                </a:cubicBezTo>
                <a:lnTo>
                  <a:pt x="6008038" y="514473"/>
                </a:lnTo>
                <a:cubicBezTo>
                  <a:pt x="6019294" y="533422"/>
                  <a:pt x="6025861" y="555687"/>
                  <a:pt x="6025861" y="579374"/>
                </a:cubicBezTo>
                <a:cubicBezTo>
                  <a:pt x="6025861" y="603534"/>
                  <a:pt x="6019294" y="625799"/>
                  <a:pt x="6007568" y="644749"/>
                </a:cubicBezTo>
                <a:lnTo>
                  <a:pt x="5749591" y="1096688"/>
                </a:lnTo>
                <a:cubicBezTo>
                  <a:pt x="5738803" y="1114690"/>
                  <a:pt x="5723793" y="1130324"/>
                  <a:pt x="5704562" y="1141693"/>
                </a:cubicBezTo>
                <a:cubicBezTo>
                  <a:pt x="5684393" y="1153536"/>
                  <a:pt x="5662348" y="1158747"/>
                  <a:pt x="5640302" y="1158273"/>
                </a:cubicBezTo>
                <a:lnTo>
                  <a:pt x="5571499" y="1158273"/>
                </a:lnTo>
                <a:lnTo>
                  <a:pt x="5571499" y="1158747"/>
                </a:lnTo>
                <a:lnTo>
                  <a:pt x="4154179" y="1158747"/>
                </a:lnTo>
                <a:lnTo>
                  <a:pt x="1992514" y="1158747"/>
                </a:lnTo>
                <a:lnTo>
                  <a:pt x="575194" y="1158747"/>
                </a:lnTo>
                <a:lnTo>
                  <a:pt x="575194" y="1158273"/>
                </a:lnTo>
                <a:lnTo>
                  <a:pt x="382745" y="1158273"/>
                </a:lnTo>
                <a:cubicBezTo>
                  <a:pt x="362107" y="1158273"/>
                  <a:pt x="340530" y="1153062"/>
                  <a:pt x="321299" y="1141693"/>
                </a:cubicBezTo>
                <a:cubicBezTo>
                  <a:pt x="302069" y="1130324"/>
                  <a:pt x="286590" y="1114690"/>
                  <a:pt x="276270" y="1096215"/>
                </a:cubicBezTo>
                <a:lnTo>
                  <a:pt x="16886" y="642380"/>
                </a:lnTo>
                <a:cubicBezTo>
                  <a:pt x="6098" y="623904"/>
                  <a:pt x="0" y="602587"/>
                  <a:pt x="0" y="579374"/>
                </a:cubicBezTo>
                <a:cubicBezTo>
                  <a:pt x="0" y="556161"/>
                  <a:pt x="6098" y="534843"/>
                  <a:pt x="16886" y="515894"/>
                </a:cubicBezTo>
                <a:lnTo>
                  <a:pt x="275332" y="63954"/>
                </a:lnTo>
                <a:cubicBezTo>
                  <a:pt x="286120" y="45478"/>
                  <a:pt x="301599" y="28898"/>
                  <a:pt x="321299" y="17528"/>
                </a:cubicBezTo>
                <a:cubicBezTo>
                  <a:pt x="339592" y="6633"/>
                  <a:pt x="359762" y="948"/>
                  <a:pt x="379930" y="474"/>
                </a:cubicBezTo>
                <a:lnTo>
                  <a:pt x="575194" y="474"/>
                </a:lnTo>
                <a:close/>
              </a:path>
            </a:pathLst>
          </a:custGeom>
          <a:noFill/>
          <a:ln w="9525">
            <a:solidFill>
              <a:srgbClr val="00438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66943">
              <a:spcBef>
                <a:spcPct val="0"/>
              </a:spcBef>
              <a:spcAft>
                <a:spcPct val="0"/>
              </a:spcAft>
            </a:pPr>
            <a:endParaRPr lang="zh-CN" altLang="en-US" sz="1707" i="0" noProof="1">
              <a:solidFill>
                <a:prstClr val="white"/>
              </a:solidFill>
              <a:latin typeface="Arial" panose="020B0604020202020204" pitchFamily="34" charset="0"/>
              <a:ea typeface="微软雅黑" panose="020B0503020204020204" pitchFamily="34" charset="-122"/>
              <a:sym typeface="Arial" panose="020B0604020202020204" pitchFamily="34" charset="0"/>
            </a:endParaRPr>
          </a:p>
        </p:txBody>
      </p:sp>
      <p:sp>
        <p:nvSpPr>
          <p:cNvPr id="60" name="Freeform 5">
            <a:extLst>
              <a:ext uri="{FF2B5EF4-FFF2-40B4-BE49-F238E27FC236}">
                <a16:creationId xmlns:a16="http://schemas.microsoft.com/office/drawing/2014/main" id="{C1D66ED7-73A3-4B9E-87B2-E58BA41E63E6}"/>
              </a:ext>
            </a:extLst>
          </p:cNvPr>
          <p:cNvSpPr/>
          <p:nvPr/>
        </p:nvSpPr>
        <p:spPr>
          <a:xfrm>
            <a:off x="987893" y="2439425"/>
            <a:ext cx="1010193" cy="840951"/>
          </a:xfrm>
          <a:custGeom>
            <a:avLst/>
            <a:gdLst/>
            <a:ahLst/>
            <a:cxnLst>
              <a:cxn ang="0">
                <a:pos x="1136759" y="1235640"/>
              </a:cxn>
              <a:cxn ang="0">
                <a:pos x="1086025" y="1286346"/>
              </a:cxn>
              <a:cxn ang="0">
                <a:pos x="1013623" y="1305028"/>
              </a:cxn>
              <a:cxn ang="0">
                <a:pos x="431239" y="1305028"/>
              </a:cxn>
              <a:cxn ang="0">
                <a:pos x="362008" y="1286346"/>
              </a:cxn>
              <a:cxn ang="0">
                <a:pos x="311274" y="1235106"/>
              </a:cxn>
              <a:cxn ang="0">
                <a:pos x="19025" y="723770"/>
              </a:cxn>
              <a:cxn ang="0">
                <a:pos x="0" y="652781"/>
              </a:cxn>
              <a:cxn ang="0">
                <a:pos x="19025" y="581257"/>
              </a:cxn>
              <a:cxn ang="0">
                <a:pos x="310217" y="72056"/>
              </a:cxn>
              <a:cxn ang="0">
                <a:pos x="362008" y="19748"/>
              </a:cxn>
              <a:cxn ang="0">
                <a:pos x="428068" y="533"/>
              </a:cxn>
              <a:cxn ang="0">
                <a:pos x="1012566" y="533"/>
              </a:cxn>
              <a:cxn ang="0">
                <a:pos x="1086025" y="19748"/>
              </a:cxn>
              <a:cxn ang="0">
                <a:pos x="1136759" y="70455"/>
              </a:cxn>
              <a:cxn ang="0">
                <a:pos x="1427951" y="579656"/>
              </a:cxn>
              <a:cxn ang="0">
                <a:pos x="1448034" y="652781"/>
              </a:cxn>
              <a:cxn ang="0">
                <a:pos x="1427423" y="726439"/>
              </a:cxn>
              <a:cxn ang="0">
                <a:pos x="1136759" y="1235640"/>
              </a:cxn>
            </a:cxnLst>
            <a:rect l="0" t="0" r="0" b="0"/>
            <a:pathLst>
              <a:path w="2740" h="2446">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a:solidFill>
            <a:schemeClr val="accent1"/>
          </a:solidFill>
          <a:ln w="9525">
            <a:noFill/>
          </a:ln>
        </p:spPr>
        <p:txBody>
          <a:bodyPr/>
          <a:lstStyle/>
          <a:p>
            <a:pPr defTabSz="866943" fontAlgn="base">
              <a:spcBef>
                <a:spcPct val="0"/>
              </a:spcBef>
              <a:spcAft>
                <a:spcPct val="0"/>
              </a:spcAft>
            </a:pPr>
            <a:endParaRPr lang="zh-CN" altLang="en-US" sz="1707" i="0">
              <a:solidFill>
                <a:prstClr val="black"/>
              </a:solidFill>
              <a:ea typeface="微软雅黑" panose="020B0503020204020204" pitchFamily="34" charset="-122"/>
              <a:sym typeface="Arial" panose="020B0604020202020204" pitchFamily="34" charset="0"/>
            </a:endParaRPr>
          </a:p>
        </p:txBody>
      </p:sp>
      <p:sp>
        <p:nvSpPr>
          <p:cNvPr id="61" name="Freeform 5">
            <a:extLst>
              <a:ext uri="{FF2B5EF4-FFF2-40B4-BE49-F238E27FC236}">
                <a16:creationId xmlns:a16="http://schemas.microsoft.com/office/drawing/2014/main" id="{743FF76E-0D49-45A8-BE15-2B7AF89EAE9D}"/>
              </a:ext>
            </a:extLst>
          </p:cNvPr>
          <p:cNvSpPr/>
          <p:nvPr/>
        </p:nvSpPr>
        <p:spPr>
          <a:xfrm>
            <a:off x="961264" y="3393272"/>
            <a:ext cx="1010193" cy="840951"/>
          </a:xfrm>
          <a:custGeom>
            <a:avLst/>
            <a:gdLst/>
            <a:ahLst/>
            <a:cxnLst>
              <a:cxn ang="0">
                <a:pos x="1136759" y="1235640"/>
              </a:cxn>
              <a:cxn ang="0">
                <a:pos x="1086025" y="1286346"/>
              </a:cxn>
              <a:cxn ang="0">
                <a:pos x="1013623" y="1305028"/>
              </a:cxn>
              <a:cxn ang="0">
                <a:pos x="431239" y="1305028"/>
              </a:cxn>
              <a:cxn ang="0">
                <a:pos x="362008" y="1286346"/>
              </a:cxn>
              <a:cxn ang="0">
                <a:pos x="311274" y="1235106"/>
              </a:cxn>
              <a:cxn ang="0">
                <a:pos x="19025" y="723770"/>
              </a:cxn>
              <a:cxn ang="0">
                <a:pos x="0" y="652781"/>
              </a:cxn>
              <a:cxn ang="0">
                <a:pos x="19025" y="581257"/>
              </a:cxn>
              <a:cxn ang="0">
                <a:pos x="310217" y="72056"/>
              </a:cxn>
              <a:cxn ang="0">
                <a:pos x="362008" y="19748"/>
              </a:cxn>
              <a:cxn ang="0">
                <a:pos x="428068" y="533"/>
              </a:cxn>
              <a:cxn ang="0">
                <a:pos x="1012566" y="533"/>
              </a:cxn>
              <a:cxn ang="0">
                <a:pos x="1086025" y="19748"/>
              </a:cxn>
              <a:cxn ang="0">
                <a:pos x="1136759" y="70455"/>
              </a:cxn>
              <a:cxn ang="0">
                <a:pos x="1427951" y="579656"/>
              </a:cxn>
              <a:cxn ang="0">
                <a:pos x="1448034" y="652781"/>
              </a:cxn>
              <a:cxn ang="0">
                <a:pos x="1427423" y="726439"/>
              </a:cxn>
              <a:cxn ang="0">
                <a:pos x="1136759" y="1235640"/>
              </a:cxn>
            </a:cxnLst>
            <a:rect l="0" t="0" r="0" b="0"/>
            <a:pathLst>
              <a:path w="2740" h="2446">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a:solidFill>
            <a:schemeClr val="accent1"/>
          </a:solidFill>
          <a:ln w="9525">
            <a:noFill/>
          </a:ln>
        </p:spPr>
        <p:txBody>
          <a:bodyPr/>
          <a:lstStyle/>
          <a:p>
            <a:pPr defTabSz="866943" fontAlgn="base">
              <a:spcBef>
                <a:spcPct val="0"/>
              </a:spcBef>
              <a:spcAft>
                <a:spcPct val="0"/>
              </a:spcAft>
            </a:pPr>
            <a:endParaRPr lang="zh-CN" altLang="en-US" sz="1707" i="0">
              <a:solidFill>
                <a:prstClr val="black"/>
              </a:solidFill>
              <a:ea typeface="微软雅黑" panose="020B0503020204020204" pitchFamily="34" charset="-122"/>
              <a:sym typeface="Arial" panose="020B0604020202020204" pitchFamily="34" charset="0"/>
            </a:endParaRPr>
          </a:p>
        </p:txBody>
      </p:sp>
      <p:sp>
        <p:nvSpPr>
          <p:cNvPr id="9" name="Прямоугольник 8">
            <a:extLst>
              <a:ext uri="{FF2B5EF4-FFF2-40B4-BE49-F238E27FC236}">
                <a16:creationId xmlns:a16="http://schemas.microsoft.com/office/drawing/2014/main" id="{E81C4466-FDA5-427E-B81C-050B5D5EAF64}"/>
              </a:ext>
            </a:extLst>
          </p:cNvPr>
          <p:cNvSpPr/>
          <p:nvPr/>
        </p:nvSpPr>
        <p:spPr>
          <a:xfrm>
            <a:off x="3802957" y="3697663"/>
            <a:ext cx="6096000" cy="461665"/>
          </a:xfrm>
          <a:prstGeom prst="rect">
            <a:avLst/>
          </a:prstGeom>
        </p:spPr>
        <p:txBody>
          <a:bodyPr>
            <a:spAutoFit/>
          </a:bodyPr>
          <a:lstStyle/>
          <a:p>
            <a:pPr lvl="0" algn="ctr">
              <a:spcBef>
                <a:spcPts val="140"/>
              </a:spcBef>
              <a:spcAft>
                <a:spcPts val="140"/>
              </a:spcAft>
            </a:pPr>
            <a:r>
              <a:rPr lang="ru-RU" sz="2400" dirty="0">
                <a:solidFill>
                  <a:srgbClr val="000000"/>
                </a:solidFill>
                <a:latin typeface="Times New Roman" panose="02020603050405020304" pitchFamily="18" charset="0"/>
                <a:ea typeface="Times New Roman" panose="02020603050405020304" pitchFamily="18" charset="0"/>
              </a:rPr>
              <a:t>очень опасное - 64-128</a:t>
            </a:r>
          </a:p>
        </p:txBody>
      </p:sp>
      <p:sp>
        <p:nvSpPr>
          <p:cNvPr id="65" name="Freeform 5">
            <a:extLst>
              <a:ext uri="{FF2B5EF4-FFF2-40B4-BE49-F238E27FC236}">
                <a16:creationId xmlns:a16="http://schemas.microsoft.com/office/drawing/2014/main" id="{8E112DDD-E6BE-4293-B86E-AF303CA286FB}"/>
              </a:ext>
            </a:extLst>
          </p:cNvPr>
          <p:cNvSpPr/>
          <p:nvPr/>
        </p:nvSpPr>
        <p:spPr>
          <a:xfrm>
            <a:off x="1001387" y="4361913"/>
            <a:ext cx="1010193" cy="840951"/>
          </a:xfrm>
          <a:custGeom>
            <a:avLst/>
            <a:gdLst/>
            <a:ahLst/>
            <a:cxnLst>
              <a:cxn ang="0">
                <a:pos x="1136759" y="1235640"/>
              </a:cxn>
              <a:cxn ang="0">
                <a:pos x="1086025" y="1286346"/>
              </a:cxn>
              <a:cxn ang="0">
                <a:pos x="1013623" y="1305028"/>
              </a:cxn>
              <a:cxn ang="0">
                <a:pos x="431239" y="1305028"/>
              </a:cxn>
              <a:cxn ang="0">
                <a:pos x="362008" y="1286346"/>
              </a:cxn>
              <a:cxn ang="0">
                <a:pos x="311274" y="1235106"/>
              </a:cxn>
              <a:cxn ang="0">
                <a:pos x="19025" y="723770"/>
              </a:cxn>
              <a:cxn ang="0">
                <a:pos x="0" y="652781"/>
              </a:cxn>
              <a:cxn ang="0">
                <a:pos x="19025" y="581257"/>
              </a:cxn>
              <a:cxn ang="0">
                <a:pos x="310217" y="72056"/>
              </a:cxn>
              <a:cxn ang="0">
                <a:pos x="362008" y="19748"/>
              </a:cxn>
              <a:cxn ang="0">
                <a:pos x="428068" y="533"/>
              </a:cxn>
              <a:cxn ang="0">
                <a:pos x="1012566" y="533"/>
              </a:cxn>
              <a:cxn ang="0">
                <a:pos x="1086025" y="19748"/>
              </a:cxn>
              <a:cxn ang="0">
                <a:pos x="1136759" y="70455"/>
              </a:cxn>
              <a:cxn ang="0">
                <a:pos x="1427951" y="579656"/>
              </a:cxn>
              <a:cxn ang="0">
                <a:pos x="1448034" y="652781"/>
              </a:cxn>
              <a:cxn ang="0">
                <a:pos x="1427423" y="726439"/>
              </a:cxn>
              <a:cxn ang="0">
                <a:pos x="1136759" y="1235640"/>
              </a:cxn>
            </a:cxnLst>
            <a:rect l="0" t="0" r="0" b="0"/>
            <a:pathLst>
              <a:path w="2740" h="2446">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a:solidFill>
            <a:schemeClr val="accent1"/>
          </a:solidFill>
          <a:ln w="9525">
            <a:noFill/>
          </a:ln>
        </p:spPr>
        <p:txBody>
          <a:bodyPr/>
          <a:lstStyle/>
          <a:p>
            <a:pPr defTabSz="866943" fontAlgn="base">
              <a:spcBef>
                <a:spcPct val="0"/>
              </a:spcBef>
              <a:spcAft>
                <a:spcPct val="0"/>
              </a:spcAft>
            </a:pPr>
            <a:endParaRPr lang="zh-CN" altLang="en-US" sz="1707" i="0">
              <a:solidFill>
                <a:prstClr val="black"/>
              </a:solidFill>
              <a:ea typeface="微软雅黑" panose="020B0503020204020204" pitchFamily="34" charset="-122"/>
              <a:sym typeface="Arial" panose="020B0604020202020204" pitchFamily="34" charset="0"/>
            </a:endParaRPr>
          </a:p>
        </p:txBody>
      </p:sp>
      <p:sp>
        <p:nvSpPr>
          <p:cNvPr id="69" name="矩形 3">
            <a:extLst>
              <a:ext uri="{FF2B5EF4-FFF2-40B4-BE49-F238E27FC236}">
                <a16:creationId xmlns:a16="http://schemas.microsoft.com/office/drawing/2014/main" id="{E5D1592D-AE00-4176-9FC4-F49EA339390E}"/>
              </a:ext>
            </a:extLst>
          </p:cNvPr>
          <p:cNvSpPr/>
          <p:nvPr/>
        </p:nvSpPr>
        <p:spPr>
          <a:xfrm>
            <a:off x="2540916" y="4501604"/>
            <a:ext cx="8264436" cy="851278"/>
          </a:xfrm>
          <a:custGeom>
            <a:avLst/>
            <a:gdLst/>
            <a:ahLst/>
            <a:cxnLst/>
            <a:rect l="l" t="t" r="r" b="b"/>
            <a:pathLst>
              <a:path w="6025861" h="1158747">
                <a:moveTo>
                  <a:pt x="575194" y="0"/>
                </a:moveTo>
                <a:lnTo>
                  <a:pt x="1992514" y="0"/>
                </a:lnTo>
                <a:lnTo>
                  <a:pt x="4154179" y="0"/>
                </a:lnTo>
                <a:lnTo>
                  <a:pt x="5571499" y="0"/>
                </a:lnTo>
                <a:lnTo>
                  <a:pt x="5571499" y="474"/>
                </a:lnTo>
                <a:lnTo>
                  <a:pt x="5639364" y="474"/>
                </a:lnTo>
                <a:cubicBezTo>
                  <a:pt x="5661410" y="0"/>
                  <a:pt x="5683924" y="5211"/>
                  <a:pt x="5704562" y="17528"/>
                </a:cubicBezTo>
                <a:cubicBezTo>
                  <a:pt x="5723793" y="28424"/>
                  <a:pt x="5739272" y="44057"/>
                  <a:pt x="5749591" y="62533"/>
                </a:cubicBezTo>
                <a:lnTo>
                  <a:pt x="6008038" y="514473"/>
                </a:lnTo>
                <a:cubicBezTo>
                  <a:pt x="6019294" y="533422"/>
                  <a:pt x="6025861" y="555687"/>
                  <a:pt x="6025861" y="579374"/>
                </a:cubicBezTo>
                <a:cubicBezTo>
                  <a:pt x="6025861" y="603534"/>
                  <a:pt x="6019294" y="625799"/>
                  <a:pt x="6007568" y="644749"/>
                </a:cubicBezTo>
                <a:lnTo>
                  <a:pt x="5749591" y="1096688"/>
                </a:lnTo>
                <a:cubicBezTo>
                  <a:pt x="5738803" y="1114690"/>
                  <a:pt x="5723793" y="1130324"/>
                  <a:pt x="5704562" y="1141693"/>
                </a:cubicBezTo>
                <a:cubicBezTo>
                  <a:pt x="5684393" y="1153536"/>
                  <a:pt x="5662348" y="1158747"/>
                  <a:pt x="5640302" y="1158273"/>
                </a:cubicBezTo>
                <a:lnTo>
                  <a:pt x="5571499" y="1158273"/>
                </a:lnTo>
                <a:lnTo>
                  <a:pt x="5571499" y="1158747"/>
                </a:lnTo>
                <a:lnTo>
                  <a:pt x="4154179" y="1158747"/>
                </a:lnTo>
                <a:lnTo>
                  <a:pt x="1992514" y="1158747"/>
                </a:lnTo>
                <a:lnTo>
                  <a:pt x="575194" y="1158747"/>
                </a:lnTo>
                <a:lnTo>
                  <a:pt x="575194" y="1158273"/>
                </a:lnTo>
                <a:lnTo>
                  <a:pt x="382745" y="1158273"/>
                </a:lnTo>
                <a:cubicBezTo>
                  <a:pt x="362107" y="1158273"/>
                  <a:pt x="340530" y="1153062"/>
                  <a:pt x="321299" y="1141693"/>
                </a:cubicBezTo>
                <a:cubicBezTo>
                  <a:pt x="302069" y="1130324"/>
                  <a:pt x="286590" y="1114690"/>
                  <a:pt x="276270" y="1096215"/>
                </a:cubicBezTo>
                <a:lnTo>
                  <a:pt x="16886" y="642380"/>
                </a:lnTo>
                <a:cubicBezTo>
                  <a:pt x="6098" y="623904"/>
                  <a:pt x="0" y="602587"/>
                  <a:pt x="0" y="579374"/>
                </a:cubicBezTo>
                <a:cubicBezTo>
                  <a:pt x="0" y="556161"/>
                  <a:pt x="6098" y="534843"/>
                  <a:pt x="16886" y="515894"/>
                </a:cubicBezTo>
                <a:lnTo>
                  <a:pt x="275332" y="63954"/>
                </a:lnTo>
                <a:cubicBezTo>
                  <a:pt x="286120" y="45478"/>
                  <a:pt x="301599" y="28898"/>
                  <a:pt x="321299" y="17528"/>
                </a:cubicBezTo>
                <a:cubicBezTo>
                  <a:pt x="339592" y="6633"/>
                  <a:pt x="359762" y="948"/>
                  <a:pt x="379930" y="474"/>
                </a:cubicBezTo>
                <a:lnTo>
                  <a:pt x="575194" y="474"/>
                </a:lnTo>
                <a:close/>
              </a:path>
            </a:pathLst>
          </a:custGeom>
          <a:noFill/>
          <a:ln w="9525">
            <a:solidFill>
              <a:srgbClr val="00438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66943">
              <a:spcBef>
                <a:spcPct val="0"/>
              </a:spcBef>
              <a:spcAft>
                <a:spcPct val="0"/>
              </a:spcAft>
            </a:pPr>
            <a:endParaRPr lang="zh-CN" altLang="en-US" sz="1707" i="0" noProof="1">
              <a:solidFill>
                <a:prstClr val="white"/>
              </a:solidFill>
              <a:latin typeface="Arial" panose="020B0604020202020204" pitchFamily="34" charset="0"/>
              <a:ea typeface="微软雅黑" panose="020B0503020204020204" pitchFamily="34" charset="-122"/>
              <a:sym typeface="Arial" panose="020B0604020202020204" pitchFamily="34" charset="0"/>
            </a:endParaRPr>
          </a:p>
        </p:txBody>
      </p:sp>
      <p:sp>
        <p:nvSpPr>
          <p:cNvPr id="4" name="Прямоугольник 3"/>
          <p:cNvSpPr/>
          <p:nvPr/>
        </p:nvSpPr>
        <p:spPr>
          <a:xfrm>
            <a:off x="4747465" y="4653218"/>
            <a:ext cx="4540345" cy="461665"/>
          </a:xfrm>
          <a:prstGeom prst="rect">
            <a:avLst/>
          </a:prstGeom>
        </p:spPr>
        <p:txBody>
          <a:bodyPr wrap="none">
            <a:spAutoFit/>
          </a:bodyPr>
          <a:lstStyle/>
          <a:p>
            <a:r>
              <a:rPr lang="ru-RU" sz="2400" dirty="0">
                <a:latin typeface="Times New Roman" panose="02020603050405020304" pitchFamily="18" charset="0"/>
                <a:cs typeface="Times New Roman" panose="02020603050405020304" pitchFamily="18" charset="0"/>
              </a:rPr>
              <a:t>чрезвычайно опасное - более 128</a:t>
            </a:r>
          </a:p>
        </p:txBody>
      </p:sp>
    </p:spTree>
    <p:extLst>
      <p:ext uri="{BB962C8B-B14F-4D97-AF65-F5344CB8AC3E}">
        <p14:creationId xmlns:p14="http://schemas.microsoft.com/office/powerpoint/2010/main" val="29785481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786EB66-C867-4091-BE41-0977C316230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9AC298A-B9B9-4BAB-BCF5-45A44E5BA7D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26280"/>
            <a:ext cx="9975273"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1BF8F48-5FE7-4A46-8BEB-AF2AE44CD2E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2051" y="524740"/>
            <a:ext cx="11247895" cy="57651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117AB195-E690-4959-B435-3BC469C2CA48}"/>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15" name="Rectangle 64">
              <a:extLst>
                <a:ext uri="{FF2B5EF4-FFF2-40B4-BE49-F238E27FC236}">
                  <a16:creationId xmlns:a16="http://schemas.microsoft.com/office/drawing/2014/main" id="{BBBA5550-3A7F-41FE-AEC2-85F9CA801E3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66">
              <a:extLst>
                <a:ext uri="{FF2B5EF4-FFF2-40B4-BE49-F238E27FC236}">
                  <a16:creationId xmlns:a16="http://schemas.microsoft.com/office/drawing/2014/main" id="{20C75782-E825-4F5C-B9E2-269CD9E69B9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64">
              <a:extLst>
                <a:ext uri="{FF2B5EF4-FFF2-40B4-BE49-F238E27FC236}">
                  <a16:creationId xmlns:a16="http://schemas.microsoft.com/office/drawing/2014/main" id="{3F6D5B3A-F638-4015-BF3D-202A166FD4E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6">
              <a:extLst>
                <a:ext uri="{FF2B5EF4-FFF2-40B4-BE49-F238E27FC236}">
                  <a16:creationId xmlns:a16="http://schemas.microsoft.com/office/drawing/2014/main" id="{C8B81319-436D-4F21-ABCC-A5838F98926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4">
              <a:extLst>
                <a:ext uri="{FF2B5EF4-FFF2-40B4-BE49-F238E27FC236}">
                  <a16:creationId xmlns:a16="http://schemas.microsoft.com/office/drawing/2014/main" id="{6C0516BC-CF7B-4D50-8C67-0665D3FD9A4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6">
              <a:extLst>
                <a:ext uri="{FF2B5EF4-FFF2-40B4-BE49-F238E27FC236}">
                  <a16:creationId xmlns:a16="http://schemas.microsoft.com/office/drawing/2014/main" id="{C232F28B-582E-441D-A117-D9A1A40EBCC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4">
              <a:extLst>
                <a:ext uri="{FF2B5EF4-FFF2-40B4-BE49-F238E27FC236}">
                  <a16:creationId xmlns:a16="http://schemas.microsoft.com/office/drawing/2014/main" id="{5E43823E-66CA-4740-95AE-DB53C2751B6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a:extLst>
                <a:ext uri="{FF2B5EF4-FFF2-40B4-BE49-F238E27FC236}">
                  <a16:creationId xmlns:a16="http://schemas.microsoft.com/office/drawing/2014/main" id="{06C1A5BC-53FF-465A-8394-81554FCDA01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86AAA0B5-FFC7-499B-9C1B-8DFFB4F2910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A1B55CB2-2108-462D-B109-4D76D34A824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4">
              <a:extLst>
                <a:ext uri="{FF2B5EF4-FFF2-40B4-BE49-F238E27FC236}">
                  <a16:creationId xmlns:a16="http://schemas.microsoft.com/office/drawing/2014/main" id="{9E620EE3-25FA-4C0B-9F5D-470FF51B9B1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6">
              <a:extLst>
                <a:ext uri="{FF2B5EF4-FFF2-40B4-BE49-F238E27FC236}">
                  <a16:creationId xmlns:a16="http://schemas.microsoft.com/office/drawing/2014/main" id="{52A5BDF8-AD17-44D3-B1C9-E165158D919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a:extLst>
              <a:ext uri="{FF2B5EF4-FFF2-40B4-BE49-F238E27FC236}">
                <a16:creationId xmlns:a16="http://schemas.microsoft.com/office/drawing/2014/main" id="{9D9672DB-F953-4898-9C52-03A164FADEDC}"/>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29" name="Rectangle 2">
              <a:extLst>
                <a:ext uri="{FF2B5EF4-FFF2-40B4-BE49-F238E27FC236}">
                  <a16:creationId xmlns:a16="http://schemas.microsoft.com/office/drawing/2014/main" id="{BF03BEBE-5AB3-4234-9975-887E86FEDE1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59">
              <a:extLst>
                <a:ext uri="{FF2B5EF4-FFF2-40B4-BE49-F238E27FC236}">
                  <a16:creationId xmlns:a16="http://schemas.microsoft.com/office/drawing/2014/main" id="{77545F09-233F-4039-B88E-8B7EE733B6C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2">
              <a:extLst>
                <a:ext uri="{FF2B5EF4-FFF2-40B4-BE49-F238E27FC236}">
                  <a16:creationId xmlns:a16="http://schemas.microsoft.com/office/drawing/2014/main" id="{B89D6423-0884-41BE-BAB8-0F8A9851D54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4">
              <a:extLst>
                <a:ext uri="{FF2B5EF4-FFF2-40B4-BE49-F238E27FC236}">
                  <a16:creationId xmlns:a16="http://schemas.microsoft.com/office/drawing/2014/main" id="{2316554F-5550-4E94-BF70-9B1092E2A85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6">
              <a:extLst>
                <a:ext uri="{FF2B5EF4-FFF2-40B4-BE49-F238E27FC236}">
                  <a16:creationId xmlns:a16="http://schemas.microsoft.com/office/drawing/2014/main" id="{B3B986A6-E7CE-46D5-B7C2-E469056C52C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2">
              <a:extLst>
                <a:ext uri="{FF2B5EF4-FFF2-40B4-BE49-F238E27FC236}">
                  <a16:creationId xmlns:a16="http://schemas.microsoft.com/office/drawing/2014/main" id="{513E22E1-E1BD-471B-9959-02D382CDB4A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59">
              <a:extLst>
                <a:ext uri="{FF2B5EF4-FFF2-40B4-BE49-F238E27FC236}">
                  <a16:creationId xmlns:a16="http://schemas.microsoft.com/office/drawing/2014/main" id="{81396781-D57E-417F-9D99-C69663C283F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2">
              <a:extLst>
                <a:ext uri="{FF2B5EF4-FFF2-40B4-BE49-F238E27FC236}">
                  <a16:creationId xmlns:a16="http://schemas.microsoft.com/office/drawing/2014/main" id="{B3DCA897-9502-460C-B0A6-67548D09B71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64">
              <a:extLst>
                <a:ext uri="{FF2B5EF4-FFF2-40B4-BE49-F238E27FC236}">
                  <a16:creationId xmlns:a16="http://schemas.microsoft.com/office/drawing/2014/main" id="{009AF730-DCD4-4428-A9E9-D26FAD14202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6">
              <a:extLst>
                <a:ext uri="{FF2B5EF4-FFF2-40B4-BE49-F238E27FC236}">
                  <a16:creationId xmlns:a16="http://schemas.microsoft.com/office/drawing/2014/main" id="{72AF0F75-11D1-432A-969B-1F454307F52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2">
              <a:extLst>
                <a:ext uri="{FF2B5EF4-FFF2-40B4-BE49-F238E27FC236}">
                  <a16:creationId xmlns:a16="http://schemas.microsoft.com/office/drawing/2014/main" id="{23397648-9CC0-48EE-86FE-B819830EA2C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59">
              <a:extLst>
                <a:ext uri="{FF2B5EF4-FFF2-40B4-BE49-F238E27FC236}">
                  <a16:creationId xmlns:a16="http://schemas.microsoft.com/office/drawing/2014/main" id="{5C7C485C-93D0-46DC-AD54-B0AFDAEA7A1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62">
              <a:extLst>
                <a:ext uri="{FF2B5EF4-FFF2-40B4-BE49-F238E27FC236}">
                  <a16:creationId xmlns:a16="http://schemas.microsoft.com/office/drawing/2014/main" id="{BB2C71AA-96A2-4945-BE1C-17FEF965F79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64">
              <a:extLst>
                <a:ext uri="{FF2B5EF4-FFF2-40B4-BE49-F238E27FC236}">
                  <a16:creationId xmlns:a16="http://schemas.microsoft.com/office/drawing/2014/main" id="{1914A3E6-8F60-4CB5-8142-47B57D38C60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66">
              <a:extLst>
                <a:ext uri="{FF2B5EF4-FFF2-40B4-BE49-F238E27FC236}">
                  <a16:creationId xmlns:a16="http://schemas.microsoft.com/office/drawing/2014/main" id="{8E36D6EE-E260-44F2-8D0C-B86573A6803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2">
              <a:extLst>
                <a:ext uri="{FF2B5EF4-FFF2-40B4-BE49-F238E27FC236}">
                  <a16:creationId xmlns:a16="http://schemas.microsoft.com/office/drawing/2014/main" id="{A1EDD0E7-0ACC-4782-BB65-179218A5360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59">
              <a:extLst>
                <a:ext uri="{FF2B5EF4-FFF2-40B4-BE49-F238E27FC236}">
                  <a16:creationId xmlns:a16="http://schemas.microsoft.com/office/drawing/2014/main" id="{61301D83-35ED-45D9-808A-4BDADF2B221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62">
              <a:extLst>
                <a:ext uri="{FF2B5EF4-FFF2-40B4-BE49-F238E27FC236}">
                  <a16:creationId xmlns:a16="http://schemas.microsoft.com/office/drawing/2014/main" id="{8ED1BB52-7859-46C1-997C-F679C92369F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64">
              <a:extLst>
                <a:ext uri="{FF2B5EF4-FFF2-40B4-BE49-F238E27FC236}">
                  <a16:creationId xmlns:a16="http://schemas.microsoft.com/office/drawing/2014/main" id="{7A5D5BB8-21AD-44D8-8793-CB4924B9380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66">
              <a:extLst>
                <a:ext uri="{FF2B5EF4-FFF2-40B4-BE49-F238E27FC236}">
                  <a16:creationId xmlns:a16="http://schemas.microsoft.com/office/drawing/2014/main" id="{6B17B7F3-3D9C-4459-AF7F-6BCF1366474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2">
              <a:extLst>
                <a:ext uri="{FF2B5EF4-FFF2-40B4-BE49-F238E27FC236}">
                  <a16:creationId xmlns:a16="http://schemas.microsoft.com/office/drawing/2014/main" id="{03AF9AAC-5EF8-43F6-A71F-CAACB54FF67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59">
              <a:extLst>
                <a:ext uri="{FF2B5EF4-FFF2-40B4-BE49-F238E27FC236}">
                  <a16:creationId xmlns:a16="http://schemas.microsoft.com/office/drawing/2014/main" id="{F0D2C464-1C0A-4D91-9AAA-C053C895FDF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62">
              <a:extLst>
                <a:ext uri="{FF2B5EF4-FFF2-40B4-BE49-F238E27FC236}">
                  <a16:creationId xmlns:a16="http://schemas.microsoft.com/office/drawing/2014/main" id="{4BEDADBB-1E6E-48F0-BBF3-EB9B978FB25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64">
              <a:extLst>
                <a:ext uri="{FF2B5EF4-FFF2-40B4-BE49-F238E27FC236}">
                  <a16:creationId xmlns:a16="http://schemas.microsoft.com/office/drawing/2014/main" id="{A768E058-61D9-41D6-AC45-94D984A89B4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66">
              <a:extLst>
                <a:ext uri="{FF2B5EF4-FFF2-40B4-BE49-F238E27FC236}">
                  <a16:creationId xmlns:a16="http://schemas.microsoft.com/office/drawing/2014/main" id="{99718B8A-0078-45EC-9F2C-1B6E96E1B73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 name="Прямоугольник 5">
            <a:extLst>
              <a:ext uri="{FF2B5EF4-FFF2-40B4-BE49-F238E27FC236}">
                <a16:creationId xmlns:a16="http://schemas.microsoft.com/office/drawing/2014/main" id="{875D76EF-5FAE-4978-AB28-C494BF591443}"/>
              </a:ext>
            </a:extLst>
          </p:cNvPr>
          <p:cNvSpPr/>
          <p:nvPr/>
        </p:nvSpPr>
        <p:spPr>
          <a:xfrm>
            <a:off x="1263326" y="578063"/>
            <a:ext cx="10220466" cy="1685077"/>
          </a:xfrm>
          <a:prstGeom prst="rect">
            <a:avLst/>
          </a:prstGeom>
        </p:spPr>
        <p:txBody>
          <a:bodyPr wrap="square">
            <a:spAutoFit/>
          </a:bodyPr>
          <a:lstStyle/>
          <a:p>
            <a:pPr algn="just">
              <a:lnSpc>
                <a:spcPct val="115000"/>
              </a:lnSpc>
              <a:spcAft>
                <a:spcPts val="0"/>
              </a:spcAft>
            </a:pPr>
            <a:r>
              <a:rPr lang="ru-RU"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При оценке степени загрязнения тяжелыми металлами почвенного покрова необходимо ввести коэффициент геохимической </a:t>
            </a:r>
            <a:r>
              <a:rPr lang="ru-RU"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измененности</a:t>
            </a:r>
            <a:r>
              <a:rPr lang="ru-RU"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почвенного покрова (К), предложенный К.М. Петровым и целесообразно присвоить вес каждому показателю ранжирования, так как показатели различных градаций могут встречаться в пределах одной </a:t>
            </a:r>
            <a:r>
              <a:rPr lang="ru-RU"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геосистемы</a:t>
            </a:r>
            <a:r>
              <a:rPr lang="ru-RU"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Для этого всем категориям градации присваивается балл: </a:t>
            </a:r>
            <a:endParaRPr lang="ru-RU" sz="1400" dirty="0">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2" name="Схема 1">
            <a:extLst>
              <a:ext uri="{FF2B5EF4-FFF2-40B4-BE49-F238E27FC236}">
                <a16:creationId xmlns:a16="http://schemas.microsoft.com/office/drawing/2014/main" id="{1694DF6B-F2E7-42A3-873F-2AC8509B763D}"/>
              </a:ext>
            </a:extLst>
          </p:cNvPr>
          <p:cNvGraphicFramePr/>
          <p:nvPr>
            <p:extLst>
              <p:ext uri="{D42A27DB-BD31-4B8C-83A1-F6EECF244321}">
                <p14:modId xmlns:p14="http://schemas.microsoft.com/office/powerpoint/2010/main" val="634210039"/>
              </p:ext>
            </p:extLst>
          </p:nvPr>
        </p:nvGraphicFramePr>
        <p:xfrm>
          <a:off x="2971137" y="2590644"/>
          <a:ext cx="5610142" cy="360728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871640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4" name="Rectangle 7">
            <a:extLst>
              <a:ext uri="{FF2B5EF4-FFF2-40B4-BE49-F238E27FC236}">
                <a16:creationId xmlns:a16="http://schemas.microsoft.com/office/drawing/2014/main" id="{7608836D-C7CD-485D-A3EE-F45976D9233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9">
            <a:extLst>
              <a:ext uri="{FF2B5EF4-FFF2-40B4-BE49-F238E27FC236}">
                <a16:creationId xmlns:a16="http://schemas.microsoft.com/office/drawing/2014/main" id="{E5829972-04AB-4FA5-807B-D16B84C8FE9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26280"/>
            <a:ext cx="9975273"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11">
            <a:extLst>
              <a:ext uri="{FF2B5EF4-FFF2-40B4-BE49-F238E27FC236}">
                <a16:creationId xmlns:a16="http://schemas.microsoft.com/office/drawing/2014/main" id="{08825D8A-33EB-4232-B2F4-F9F0A23B8E6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2051" y="524740"/>
            <a:ext cx="11247895" cy="57651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13">
            <a:extLst>
              <a:ext uri="{FF2B5EF4-FFF2-40B4-BE49-F238E27FC236}">
                <a16:creationId xmlns:a16="http://schemas.microsoft.com/office/drawing/2014/main" id="{37ECC478-556B-4732-A558-70E89B6614E5}"/>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8" name="Rectangle 64">
              <a:extLst>
                <a:ext uri="{FF2B5EF4-FFF2-40B4-BE49-F238E27FC236}">
                  <a16:creationId xmlns:a16="http://schemas.microsoft.com/office/drawing/2014/main" id="{2569EEB1-2A6F-46C7-AAEA-CD1B676E487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66">
              <a:extLst>
                <a:ext uri="{FF2B5EF4-FFF2-40B4-BE49-F238E27FC236}">
                  <a16:creationId xmlns:a16="http://schemas.microsoft.com/office/drawing/2014/main" id="{3439FD61-F1F1-466A-9CE6-06072254904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64">
              <a:extLst>
                <a:ext uri="{FF2B5EF4-FFF2-40B4-BE49-F238E27FC236}">
                  <a16:creationId xmlns:a16="http://schemas.microsoft.com/office/drawing/2014/main" id="{BB5C3D91-969C-49DE-81A1-EED0E9FAD73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66">
              <a:extLst>
                <a:ext uri="{FF2B5EF4-FFF2-40B4-BE49-F238E27FC236}">
                  <a16:creationId xmlns:a16="http://schemas.microsoft.com/office/drawing/2014/main" id="{14FDF799-8DBD-465A-BFCD-B8D2F864435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64">
              <a:extLst>
                <a:ext uri="{FF2B5EF4-FFF2-40B4-BE49-F238E27FC236}">
                  <a16:creationId xmlns:a16="http://schemas.microsoft.com/office/drawing/2014/main" id="{4ED0DC5F-645A-4A94-A3C6-9ABA8BEA81B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66">
              <a:extLst>
                <a:ext uri="{FF2B5EF4-FFF2-40B4-BE49-F238E27FC236}">
                  <a16:creationId xmlns:a16="http://schemas.microsoft.com/office/drawing/2014/main" id="{987528AE-1A5D-4EAD-9B8F-F27DC6D71BE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64">
              <a:extLst>
                <a:ext uri="{FF2B5EF4-FFF2-40B4-BE49-F238E27FC236}">
                  <a16:creationId xmlns:a16="http://schemas.microsoft.com/office/drawing/2014/main" id="{3EC03E9D-7957-42F3-B30E-B17E1BD9C2E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66">
              <a:extLst>
                <a:ext uri="{FF2B5EF4-FFF2-40B4-BE49-F238E27FC236}">
                  <a16:creationId xmlns:a16="http://schemas.microsoft.com/office/drawing/2014/main" id="{8500EA75-AD80-4038-B7BA-18101069CAF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64">
              <a:extLst>
                <a:ext uri="{FF2B5EF4-FFF2-40B4-BE49-F238E27FC236}">
                  <a16:creationId xmlns:a16="http://schemas.microsoft.com/office/drawing/2014/main" id="{A8518B9B-2CF4-499C-8869-53DAF713C7B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66">
              <a:extLst>
                <a:ext uri="{FF2B5EF4-FFF2-40B4-BE49-F238E27FC236}">
                  <a16:creationId xmlns:a16="http://schemas.microsoft.com/office/drawing/2014/main" id="{8A0105D1-8B0F-48FB-99CE-F317FC01C62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4">
              <a:extLst>
                <a:ext uri="{FF2B5EF4-FFF2-40B4-BE49-F238E27FC236}">
                  <a16:creationId xmlns:a16="http://schemas.microsoft.com/office/drawing/2014/main" id="{CE0072A9-6AA2-4FFD-B286-2F7C4D0B868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6">
              <a:extLst>
                <a:ext uri="{FF2B5EF4-FFF2-40B4-BE49-F238E27FC236}">
                  <a16:creationId xmlns:a16="http://schemas.microsoft.com/office/drawing/2014/main" id="{41208B1A-BDF4-454C-8F35-5FCB2A8152E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 name="Group 27">
            <a:extLst>
              <a:ext uri="{FF2B5EF4-FFF2-40B4-BE49-F238E27FC236}">
                <a16:creationId xmlns:a16="http://schemas.microsoft.com/office/drawing/2014/main" id="{DD732156-DC6C-48BB-B708-B6FF33920917}"/>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21" name="Rectangle 2">
              <a:extLst>
                <a:ext uri="{FF2B5EF4-FFF2-40B4-BE49-F238E27FC236}">
                  <a16:creationId xmlns:a16="http://schemas.microsoft.com/office/drawing/2014/main" id="{D12F30BB-247F-4C07-8FD1-B4A17BED78D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59">
              <a:extLst>
                <a:ext uri="{FF2B5EF4-FFF2-40B4-BE49-F238E27FC236}">
                  <a16:creationId xmlns:a16="http://schemas.microsoft.com/office/drawing/2014/main" id="{D9B72407-7C8E-411C-A298-DAA3D3AEB37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2">
              <a:extLst>
                <a:ext uri="{FF2B5EF4-FFF2-40B4-BE49-F238E27FC236}">
                  <a16:creationId xmlns:a16="http://schemas.microsoft.com/office/drawing/2014/main" id="{A8908A40-3CE7-49FC-930D-8343D2C68BE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4">
              <a:extLst>
                <a:ext uri="{FF2B5EF4-FFF2-40B4-BE49-F238E27FC236}">
                  <a16:creationId xmlns:a16="http://schemas.microsoft.com/office/drawing/2014/main" id="{A163286E-D081-420D-9CFB-F64ABF859A0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6">
              <a:extLst>
                <a:ext uri="{FF2B5EF4-FFF2-40B4-BE49-F238E27FC236}">
                  <a16:creationId xmlns:a16="http://schemas.microsoft.com/office/drawing/2014/main" id="{DE8A6DD8-B1A0-4844-9E93-5B435CE9FB5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
              <a:extLst>
                <a:ext uri="{FF2B5EF4-FFF2-40B4-BE49-F238E27FC236}">
                  <a16:creationId xmlns:a16="http://schemas.microsoft.com/office/drawing/2014/main" id="{7E544615-AC20-41F2-9486-24FFC303D96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59">
              <a:extLst>
                <a:ext uri="{FF2B5EF4-FFF2-40B4-BE49-F238E27FC236}">
                  <a16:creationId xmlns:a16="http://schemas.microsoft.com/office/drawing/2014/main" id="{E57712DD-706E-4BA7-996F-289DBF017D3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62">
              <a:extLst>
                <a:ext uri="{FF2B5EF4-FFF2-40B4-BE49-F238E27FC236}">
                  <a16:creationId xmlns:a16="http://schemas.microsoft.com/office/drawing/2014/main" id="{21F827BF-3A54-4951-B69B-2B7644AECDA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64">
              <a:extLst>
                <a:ext uri="{FF2B5EF4-FFF2-40B4-BE49-F238E27FC236}">
                  <a16:creationId xmlns:a16="http://schemas.microsoft.com/office/drawing/2014/main" id="{9AA089BA-3050-459A-9FE4-6BAA2CBECF2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66">
              <a:extLst>
                <a:ext uri="{FF2B5EF4-FFF2-40B4-BE49-F238E27FC236}">
                  <a16:creationId xmlns:a16="http://schemas.microsoft.com/office/drawing/2014/main" id="{186178A2-1581-4172-819F-C39E773D6A7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2">
              <a:extLst>
                <a:ext uri="{FF2B5EF4-FFF2-40B4-BE49-F238E27FC236}">
                  <a16:creationId xmlns:a16="http://schemas.microsoft.com/office/drawing/2014/main" id="{1487A9E8-2A20-4ED4-A785-7E71AE0B912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59">
              <a:extLst>
                <a:ext uri="{FF2B5EF4-FFF2-40B4-BE49-F238E27FC236}">
                  <a16:creationId xmlns:a16="http://schemas.microsoft.com/office/drawing/2014/main" id="{041FDCC3-881A-4FD0-8124-0B552A4CF9D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2">
              <a:extLst>
                <a:ext uri="{FF2B5EF4-FFF2-40B4-BE49-F238E27FC236}">
                  <a16:creationId xmlns:a16="http://schemas.microsoft.com/office/drawing/2014/main" id="{0E834240-9B67-4663-9EBD-47272D03A93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64">
              <a:extLst>
                <a:ext uri="{FF2B5EF4-FFF2-40B4-BE49-F238E27FC236}">
                  <a16:creationId xmlns:a16="http://schemas.microsoft.com/office/drawing/2014/main" id="{0F9458DA-D11F-4E18-9157-33692F37319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66">
              <a:extLst>
                <a:ext uri="{FF2B5EF4-FFF2-40B4-BE49-F238E27FC236}">
                  <a16:creationId xmlns:a16="http://schemas.microsoft.com/office/drawing/2014/main" id="{491081F6-440A-4AA3-9B72-3F5D9CC2B4A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2">
              <a:extLst>
                <a:ext uri="{FF2B5EF4-FFF2-40B4-BE49-F238E27FC236}">
                  <a16:creationId xmlns:a16="http://schemas.microsoft.com/office/drawing/2014/main" id="{9EBE463D-7A93-417C-9D3C-97B0A4623D4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59">
              <a:extLst>
                <a:ext uri="{FF2B5EF4-FFF2-40B4-BE49-F238E27FC236}">
                  <a16:creationId xmlns:a16="http://schemas.microsoft.com/office/drawing/2014/main" id="{212DD3DC-0710-4F07-A622-FC8E0555A4B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2">
              <a:extLst>
                <a:ext uri="{FF2B5EF4-FFF2-40B4-BE49-F238E27FC236}">
                  <a16:creationId xmlns:a16="http://schemas.microsoft.com/office/drawing/2014/main" id="{8784D3F6-706C-4925-A0C5-923284A9126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64">
              <a:extLst>
                <a:ext uri="{FF2B5EF4-FFF2-40B4-BE49-F238E27FC236}">
                  <a16:creationId xmlns:a16="http://schemas.microsoft.com/office/drawing/2014/main" id="{4FDA8F6E-612C-41A5-98E3-7605FA7E74B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66">
              <a:extLst>
                <a:ext uri="{FF2B5EF4-FFF2-40B4-BE49-F238E27FC236}">
                  <a16:creationId xmlns:a16="http://schemas.microsoft.com/office/drawing/2014/main" id="{3D541228-2F26-430A-8962-E1148FB4A33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2">
              <a:extLst>
                <a:ext uri="{FF2B5EF4-FFF2-40B4-BE49-F238E27FC236}">
                  <a16:creationId xmlns:a16="http://schemas.microsoft.com/office/drawing/2014/main" id="{6112C289-AABF-405B-8B79-BDE5E511D78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59">
              <a:extLst>
                <a:ext uri="{FF2B5EF4-FFF2-40B4-BE49-F238E27FC236}">
                  <a16:creationId xmlns:a16="http://schemas.microsoft.com/office/drawing/2014/main" id="{D7447B8D-AE88-4614-93EA-CFF096AA393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62">
              <a:extLst>
                <a:ext uri="{FF2B5EF4-FFF2-40B4-BE49-F238E27FC236}">
                  <a16:creationId xmlns:a16="http://schemas.microsoft.com/office/drawing/2014/main" id="{B7F02231-97A6-46A8-B388-35730D70ECF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64">
              <a:extLst>
                <a:ext uri="{FF2B5EF4-FFF2-40B4-BE49-F238E27FC236}">
                  <a16:creationId xmlns:a16="http://schemas.microsoft.com/office/drawing/2014/main" id="{4F231344-6DAB-48BD-9121-995A1C79A02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66">
              <a:extLst>
                <a:ext uri="{FF2B5EF4-FFF2-40B4-BE49-F238E27FC236}">
                  <a16:creationId xmlns:a16="http://schemas.microsoft.com/office/drawing/2014/main" id="{F7FA72A2-3D92-4B88-A004-95272D49BBC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8" name="Скругленный прямоугольник 4">
            <a:extLst>
              <a:ext uri="{FF2B5EF4-FFF2-40B4-BE49-F238E27FC236}">
                <a16:creationId xmlns:a16="http://schemas.microsoft.com/office/drawing/2014/main" id="{48BE2435-1AF6-498A-B630-39CE5DCECAFB}"/>
              </a:ext>
            </a:extLst>
          </p:cNvPr>
          <p:cNvSpPr/>
          <p:nvPr/>
        </p:nvSpPr>
        <p:spPr>
          <a:xfrm>
            <a:off x="2003488" y="366533"/>
            <a:ext cx="8181975" cy="581025"/>
          </a:xfrm>
          <a:prstGeom prst="round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pic>
        <p:nvPicPr>
          <p:cNvPr id="49" name="Рисунок 48">
            <a:extLst>
              <a:ext uri="{FF2B5EF4-FFF2-40B4-BE49-F238E27FC236}">
                <a16:creationId xmlns:a16="http://schemas.microsoft.com/office/drawing/2014/main" id="{FE353B45-DB49-4261-B4C6-7E974659025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39736" y="1976610"/>
            <a:ext cx="3105150" cy="3881438"/>
          </a:xfrm>
          <a:prstGeom prst="rect">
            <a:avLst/>
          </a:prstGeom>
        </p:spPr>
      </p:pic>
      <p:sp>
        <p:nvSpPr>
          <p:cNvPr id="51" name="Заголовок 1">
            <a:extLst>
              <a:ext uri="{FF2B5EF4-FFF2-40B4-BE49-F238E27FC236}">
                <a16:creationId xmlns:a16="http://schemas.microsoft.com/office/drawing/2014/main" id="{26782FEF-BB68-46F0-BA44-140034972F53}"/>
              </a:ext>
            </a:extLst>
          </p:cNvPr>
          <p:cNvSpPr>
            <a:spLocks noGrp="1"/>
          </p:cNvSpPr>
          <p:nvPr>
            <p:ph type="title"/>
          </p:nvPr>
        </p:nvSpPr>
        <p:spPr>
          <a:xfrm>
            <a:off x="609600" y="513993"/>
            <a:ext cx="10972800" cy="348648"/>
          </a:xfrm>
        </p:spPr>
        <p:txBody>
          <a:bodyPr>
            <a:normAutofit fontScale="90000"/>
          </a:bodyPr>
          <a:lstStyle/>
          <a:p>
            <a:pPr algn="ctr"/>
            <a:r>
              <a:rPr lang="ru-RU" sz="32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Обзорные вопросы</a:t>
            </a:r>
          </a:p>
        </p:txBody>
      </p:sp>
      <p:sp>
        <p:nvSpPr>
          <p:cNvPr id="46" name="Прямоугольник 45">
            <a:extLst>
              <a:ext uri="{FF2B5EF4-FFF2-40B4-BE49-F238E27FC236}">
                <a16:creationId xmlns:a16="http://schemas.microsoft.com/office/drawing/2014/main" id="{771EF76B-1D00-459D-879C-636C3876B6CE}"/>
              </a:ext>
            </a:extLst>
          </p:cNvPr>
          <p:cNvSpPr/>
          <p:nvPr/>
        </p:nvSpPr>
        <p:spPr>
          <a:xfrm>
            <a:off x="780855" y="1247820"/>
            <a:ext cx="7395634" cy="2555380"/>
          </a:xfrm>
          <a:prstGeom prst="rect">
            <a:avLst/>
          </a:prstGeom>
        </p:spPr>
        <p:txBody>
          <a:bodyPr wrap="square">
            <a:spAutoFit/>
          </a:bodyPr>
          <a:lstStyle/>
          <a:p>
            <a:pPr marL="342900" lvl="0" indent="-342900" algn="just">
              <a:lnSpc>
                <a:spcPct val="115000"/>
              </a:lnSpc>
              <a:spcAft>
                <a:spcPts val="0"/>
              </a:spcAft>
              <a:buFont typeface="+mj-lt"/>
              <a:buAutoNum type="arabicPeriod"/>
            </a:pPr>
            <a:r>
              <a:rPr lang="ru-RU"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Основной </a:t>
            </a:r>
            <a:r>
              <a:rPr lang="ru-RU"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принцип отбора основных показателей </a:t>
            </a:r>
            <a:r>
              <a:rPr lang="ru-RU"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геосистем</a:t>
            </a:r>
            <a:r>
              <a:rPr lang="ru-RU"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для зонирования территории по степени антропогенной нагрузки?</a:t>
            </a:r>
          </a:p>
          <a:p>
            <a:pPr marL="342900" lvl="0" indent="-342900" algn="just">
              <a:lnSpc>
                <a:spcPct val="115000"/>
              </a:lnSpc>
              <a:spcAft>
                <a:spcPts val="0"/>
              </a:spcAft>
              <a:buFont typeface="+mj-lt"/>
              <a:buAutoNum type="arabicPeriod"/>
            </a:pPr>
            <a:r>
              <a:rPr lang="ru-RU"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Основные </a:t>
            </a:r>
            <a:r>
              <a:rPr lang="ru-RU"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показатели для оценки сельскохозяйственного воздействия на </a:t>
            </a:r>
            <a:r>
              <a:rPr lang="ru-RU"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геосистемы</a:t>
            </a:r>
            <a:r>
              <a:rPr lang="ru-RU"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p>
          <a:p>
            <a:pPr marL="342900" lvl="0" indent="-342900" algn="just">
              <a:lnSpc>
                <a:spcPct val="115000"/>
              </a:lnSpc>
              <a:spcAft>
                <a:spcPts val="0"/>
              </a:spcAft>
              <a:buFont typeface="+mj-lt"/>
              <a:buAutoNum type="arabicPeriod"/>
            </a:pPr>
            <a:r>
              <a:rPr lang="ru-RU"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Основные </a:t>
            </a:r>
            <a:r>
              <a:rPr lang="ru-RU"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показатели для оценки техногенного воздействия на </a:t>
            </a:r>
            <a:r>
              <a:rPr lang="ru-RU"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геосистемы</a:t>
            </a:r>
            <a:r>
              <a:rPr lang="ru-RU"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p>
          <a:p>
            <a:pPr marL="342900" lvl="0" indent="-342900" algn="just">
              <a:lnSpc>
                <a:spcPct val="115000"/>
              </a:lnSpc>
              <a:spcAft>
                <a:spcPts val="0"/>
              </a:spcAft>
              <a:buFont typeface="+mj-lt"/>
              <a:buAutoNum type="arabicPeriod"/>
            </a:pPr>
            <a:endParaRPr lang="ru-RU" dirty="0">
              <a:solidFill>
                <a:srgbClr val="000000"/>
              </a:solidFill>
              <a:highlight>
                <a:srgbClr val="FFFF00"/>
              </a:highligh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mj-lt"/>
              <a:buAutoNum type="arabicPeriod"/>
            </a:pPr>
            <a:endParaRPr lang="ru-RU" sz="14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142327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27" name="Rectangle 7">
            <a:extLst>
              <a:ext uri="{FF2B5EF4-FFF2-40B4-BE49-F238E27FC236}">
                <a16:creationId xmlns:a16="http://schemas.microsoft.com/office/drawing/2014/main" id="{0786EB66-C867-4091-BE41-0977C316230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ectangle 9">
            <a:extLst>
              <a:ext uri="{FF2B5EF4-FFF2-40B4-BE49-F238E27FC236}">
                <a16:creationId xmlns:a16="http://schemas.microsoft.com/office/drawing/2014/main" id="{49AC298A-B9B9-4BAB-BCF5-45A44E5BA7D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26280"/>
            <a:ext cx="9975273"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11">
            <a:extLst>
              <a:ext uri="{FF2B5EF4-FFF2-40B4-BE49-F238E27FC236}">
                <a16:creationId xmlns:a16="http://schemas.microsoft.com/office/drawing/2014/main" id="{81BF8F48-5FE7-4A46-8BEB-AF2AE44CD2E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2051" y="524740"/>
            <a:ext cx="11247895" cy="57651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117AB195-E690-4959-B435-3BC469C2CA48}"/>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56" name="Rectangle 64">
              <a:extLst>
                <a:ext uri="{FF2B5EF4-FFF2-40B4-BE49-F238E27FC236}">
                  <a16:creationId xmlns:a16="http://schemas.microsoft.com/office/drawing/2014/main" id="{BBBA5550-3A7F-41FE-AEC2-85F9CA801E3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66">
              <a:extLst>
                <a:ext uri="{FF2B5EF4-FFF2-40B4-BE49-F238E27FC236}">
                  <a16:creationId xmlns:a16="http://schemas.microsoft.com/office/drawing/2014/main" id="{20C75782-E825-4F5C-B9E2-269CD9E69B9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Rectangle 64">
              <a:extLst>
                <a:ext uri="{FF2B5EF4-FFF2-40B4-BE49-F238E27FC236}">
                  <a16:creationId xmlns:a16="http://schemas.microsoft.com/office/drawing/2014/main" id="{3F6D5B3A-F638-4015-BF3D-202A166FD4E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6">
              <a:extLst>
                <a:ext uri="{FF2B5EF4-FFF2-40B4-BE49-F238E27FC236}">
                  <a16:creationId xmlns:a16="http://schemas.microsoft.com/office/drawing/2014/main" id="{C8B81319-436D-4F21-ABCC-A5838F98926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4">
              <a:extLst>
                <a:ext uri="{FF2B5EF4-FFF2-40B4-BE49-F238E27FC236}">
                  <a16:creationId xmlns:a16="http://schemas.microsoft.com/office/drawing/2014/main" id="{6C0516BC-CF7B-4D50-8C67-0665D3FD9A4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66">
              <a:extLst>
                <a:ext uri="{FF2B5EF4-FFF2-40B4-BE49-F238E27FC236}">
                  <a16:creationId xmlns:a16="http://schemas.microsoft.com/office/drawing/2014/main" id="{C232F28B-582E-441D-A117-D9A1A40EBCC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Rectangle 64">
              <a:extLst>
                <a:ext uri="{FF2B5EF4-FFF2-40B4-BE49-F238E27FC236}">
                  <a16:creationId xmlns:a16="http://schemas.microsoft.com/office/drawing/2014/main" id="{5E43823E-66CA-4740-95AE-DB53C2751B6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a:extLst>
                <a:ext uri="{FF2B5EF4-FFF2-40B4-BE49-F238E27FC236}">
                  <a16:creationId xmlns:a16="http://schemas.microsoft.com/office/drawing/2014/main" id="{06C1A5BC-53FF-465A-8394-81554FCDA01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86AAA0B5-FFC7-499B-9C1B-8DFFB4F2910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A1B55CB2-2108-462D-B109-4D76D34A824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4">
              <a:extLst>
                <a:ext uri="{FF2B5EF4-FFF2-40B4-BE49-F238E27FC236}">
                  <a16:creationId xmlns:a16="http://schemas.microsoft.com/office/drawing/2014/main" id="{9E620EE3-25FA-4C0B-9F5D-470FF51B9B1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6">
              <a:extLst>
                <a:ext uri="{FF2B5EF4-FFF2-40B4-BE49-F238E27FC236}">
                  <a16:creationId xmlns:a16="http://schemas.microsoft.com/office/drawing/2014/main" id="{52A5BDF8-AD17-44D3-B1C9-E165158D919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a:extLst>
              <a:ext uri="{FF2B5EF4-FFF2-40B4-BE49-F238E27FC236}">
                <a16:creationId xmlns:a16="http://schemas.microsoft.com/office/drawing/2014/main" id="{9D9672DB-F953-4898-9C52-03A164FADEDC}"/>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29" name="Rectangle 2">
              <a:extLst>
                <a:ext uri="{FF2B5EF4-FFF2-40B4-BE49-F238E27FC236}">
                  <a16:creationId xmlns:a16="http://schemas.microsoft.com/office/drawing/2014/main" id="{BF03BEBE-5AB3-4234-9975-887E86FEDE1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59">
              <a:extLst>
                <a:ext uri="{FF2B5EF4-FFF2-40B4-BE49-F238E27FC236}">
                  <a16:creationId xmlns:a16="http://schemas.microsoft.com/office/drawing/2014/main" id="{77545F09-233F-4039-B88E-8B7EE733B6C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2">
              <a:extLst>
                <a:ext uri="{FF2B5EF4-FFF2-40B4-BE49-F238E27FC236}">
                  <a16:creationId xmlns:a16="http://schemas.microsoft.com/office/drawing/2014/main" id="{B89D6423-0884-41BE-BAB8-0F8A9851D54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4">
              <a:extLst>
                <a:ext uri="{FF2B5EF4-FFF2-40B4-BE49-F238E27FC236}">
                  <a16:creationId xmlns:a16="http://schemas.microsoft.com/office/drawing/2014/main" id="{2316554F-5550-4E94-BF70-9B1092E2A85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6">
              <a:extLst>
                <a:ext uri="{FF2B5EF4-FFF2-40B4-BE49-F238E27FC236}">
                  <a16:creationId xmlns:a16="http://schemas.microsoft.com/office/drawing/2014/main" id="{B3B986A6-E7CE-46D5-B7C2-E469056C52C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2">
              <a:extLst>
                <a:ext uri="{FF2B5EF4-FFF2-40B4-BE49-F238E27FC236}">
                  <a16:creationId xmlns:a16="http://schemas.microsoft.com/office/drawing/2014/main" id="{513E22E1-E1BD-471B-9959-02D382CDB4A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59">
              <a:extLst>
                <a:ext uri="{FF2B5EF4-FFF2-40B4-BE49-F238E27FC236}">
                  <a16:creationId xmlns:a16="http://schemas.microsoft.com/office/drawing/2014/main" id="{81396781-D57E-417F-9D99-C69663C283F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2">
              <a:extLst>
                <a:ext uri="{FF2B5EF4-FFF2-40B4-BE49-F238E27FC236}">
                  <a16:creationId xmlns:a16="http://schemas.microsoft.com/office/drawing/2014/main" id="{B3DCA897-9502-460C-B0A6-67548D09B71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64">
              <a:extLst>
                <a:ext uri="{FF2B5EF4-FFF2-40B4-BE49-F238E27FC236}">
                  <a16:creationId xmlns:a16="http://schemas.microsoft.com/office/drawing/2014/main" id="{009AF730-DCD4-4428-A9E9-D26FAD14202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6">
              <a:extLst>
                <a:ext uri="{FF2B5EF4-FFF2-40B4-BE49-F238E27FC236}">
                  <a16:creationId xmlns:a16="http://schemas.microsoft.com/office/drawing/2014/main" id="{72AF0F75-11D1-432A-969B-1F454307F52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2">
              <a:extLst>
                <a:ext uri="{FF2B5EF4-FFF2-40B4-BE49-F238E27FC236}">
                  <a16:creationId xmlns:a16="http://schemas.microsoft.com/office/drawing/2014/main" id="{23397648-9CC0-48EE-86FE-B819830EA2C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59">
              <a:extLst>
                <a:ext uri="{FF2B5EF4-FFF2-40B4-BE49-F238E27FC236}">
                  <a16:creationId xmlns:a16="http://schemas.microsoft.com/office/drawing/2014/main" id="{5C7C485C-93D0-46DC-AD54-B0AFDAEA7A1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62">
              <a:extLst>
                <a:ext uri="{FF2B5EF4-FFF2-40B4-BE49-F238E27FC236}">
                  <a16:creationId xmlns:a16="http://schemas.microsoft.com/office/drawing/2014/main" id="{BB2C71AA-96A2-4945-BE1C-17FEF965F79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64">
              <a:extLst>
                <a:ext uri="{FF2B5EF4-FFF2-40B4-BE49-F238E27FC236}">
                  <a16:creationId xmlns:a16="http://schemas.microsoft.com/office/drawing/2014/main" id="{1914A3E6-8F60-4CB5-8142-47B57D38C60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66">
              <a:extLst>
                <a:ext uri="{FF2B5EF4-FFF2-40B4-BE49-F238E27FC236}">
                  <a16:creationId xmlns:a16="http://schemas.microsoft.com/office/drawing/2014/main" id="{8E36D6EE-E260-44F2-8D0C-B86573A6803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2">
              <a:extLst>
                <a:ext uri="{FF2B5EF4-FFF2-40B4-BE49-F238E27FC236}">
                  <a16:creationId xmlns:a16="http://schemas.microsoft.com/office/drawing/2014/main" id="{A1EDD0E7-0ACC-4782-BB65-179218A5360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59">
              <a:extLst>
                <a:ext uri="{FF2B5EF4-FFF2-40B4-BE49-F238E27FC236}">
                  <a16:creationId xmlns:a16="http://schemas.microsoft.com/office/drawing/2014/main" id="{61301D83-35ED-45D9-808A-4BDADF2B221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62">
              <a:extLst>
                <a:ext uri="{FF2B5EF4-FFF2-40B4-BE49-F238E27FC236}">
                  <a16:creationId xmlns:a16="http://schemas.microsoft.com/office/drawing/2014/main" id="{8ED1BB52-7859-46C1-997C-F679C92369F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64">
              <a:extLst>
                <a:ext uri="{FF2B5EF4-FFF2-40B4-BE49-F238E27FC236}">
                  <a16:creationId xmlns:a16="http://schemas.microsoft.com/office/drawing/2014/main" id="{7A5D5BB8-21AD-44D8-8793-CB4924B9380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66">
              <a:extLst>
                <a:ext uri="{FF2B5EF4-FFF2-40B4-BE49-F238E27FC236}">
                  <a16:creationId xmlns:a16="http://schemas.microsoft.com/office/drawing/2014/main" id="{6B17B7F3-3D9C-4459-AF7F-6BCF1366474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2">
              <a:extLst>
                <a:ext uri="{FF2B5EF4-FFF2-40B4-BE49-F238E27FC236}">
                  <a16:creationId xmlns:a16="http://schemas.microsoft.com/office/drawing/2014/main" id="{03AF9AAC-5EF8-43F6-A71F-CAACB54FF67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59">
              <a:extLst>
                <a:ext uri="{FF2B5EF4-FFF2-40B4-BE49-F238E27FC236}">
                  <a16:creationId xmlns:a16="http://schemas.microsoft.com/office/drawing/2014/main" id="{F0D2C464-1C0A-4D91-9AAA-C053C895FDF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62">
              <a:extLst>
                <a:ext uri="{FF2B5EF4-FFF2-40B4-BE49-F238E27FC236}">
                  <a16:creationId xmlns:a16="http://schemas.microsoft.com/office/drawing/2014/main" id="{4BEDADBB-1E6E-48F0-BBF3-EB9B978FB25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64">
              <a:extLst>
                <a:ext uri="{FF2B5EF4-FFF2-40B4-BE49-F238E27FC236}">
                  <a16:creationId xmlns:a16="http://schemas.microsoft.com/office/drawing/2014/main" id="{A768E058-61D9-41D6-AC45-94D984A89B4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66">
              <a:extLst>
                <a:ext uri="{FF2B5EF4-FFF2-40B4-BE49-F238E27FC236}">
                  <a16:creationId xmlns:a16="http://schemas.microsoft.com/office/drawing/2014/main" id="{99718B8A-0078-45EC-9F2C-1B6E96E1B73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3" name="Объект 2">
            <a:extLst>
              <a:ext uri="{FF2B5EF4-FFF2-40B4-BE49-F238E27FC236}">
                <a16:creationId xmlns:a16="http://schemas.microsoft.com/office/drawing/2014/main" id="{E3583ABC-46FC-4852-83A9-ECDF4BEAA8DB}"/>
              </a:ext>
            </a:extLst>
          </p:cNvPr>
          <p:cNvSpPr>
            <a:spLocks noGrp="1"/>
          </p:cNvSpPr>
          <p:nvPr>
            <p:ph idx="1"/>
          </p:nvPr>
        </p:nvSpPr>
        <p:spPr>
          <a:xfrm>
            <a:off x="1015091" y="1225845"/>
            <a:ext cx="10258425" cy="4351338"/>
          </a:xfrm>
        </p:spPr>
        <p:txBody>
          <a:bodyPr>
            <a:normAutofit fontScale="55000" lnSpcReduction="20000"/>
          </a:bodyPr>
          <a:lstStyle/>
          <a:p>
            <a:pPr marL="514350" lvl="0" indent="-514350" algn="just">
              <a:buFont typeface="+mj-lt"/>
              <a:buAutoNum type="arabicPeriod"/>
            </a:pPr>
            <a:r>
              <a:rPr lang="ru-RU" dirty="0">
                <a:latin typeface="Times New Roman" panose="02020603050405020304" pitchFamily="18" charset="0"/>
                <a:cs typeface="Times New Roman" panose="02020603050405020304" pitchFamily="18" charset="0"/>
              </a:rPr>
              <a:t>1	</a:t>
            </a:r>
            <a:r>
              <a:rPr lang="ru-RU" dirty="0" err="1">
                <a:latin typeface="Times New Roman" panose="02020603050405020304" pitchFamily="18" charset="0"/>
                <a:cs typeface="Times New Roman" panose="02020603050405020304" pitchFamily="18" charset="0"/>
              </a:rPr>
              <a:t>Кочуров</a:t>
            </a:r>
            <a:r>
              <a:rPr lang="ru-RU" dirty="0">
                <a:latin typeface="Times New Roman" panose="02020603050405020304" pitchFamily="18" charset="0"/>
                <a:cs typeface="Times New Roman" panose="02020603050405020304" pitchFamily="18" charset="0"/>
              </a:rPr>
              <a:t> Б.И. Геоэкология: </a:t>
            </a:r>
            <a:r>
              <a:rPr lang="ru-RU" dirty="0" err="1">
                <a:latin typeface="Times New Roman" panose="02020603050405020304" pitchFamily="18" charset="0"/>
                <a:cs typeface="Times New Roman" panose="02020603050405020304" pitchFamily="18" charset="0"/>
              </a:rPr>
              <a:t>экодиагностика</a:t>
            </a:r>
            <a:r>
              <a:rPr lang="ru-RU" dirty="0">
                <a:latin typeface="Times New Roman" panose="02020603050405020304" pitchFamily="18" charset="0"/>
                <a:cs typeface="Times New Roman" panose="02020603050405020304" pitchFamily="18" charset="0"/>
              </a:rPr>
              <a:t> и эколого-хозяйственный баланс территории. – Смоленск: СГУ, 1999. – 154 с.</a:t>
            </a:r>
          </a:p>
          <a:p>
            <a:pPr marL="514350" lvl="0" indent="-514350" algn="just">
              <a:buFont typeface="+mj-lt"/>
              <a:buAutoNum type="arabicPeriod"/>
            </a:pPr>
            <a:r>
              <a:rPr lang="ru-RU" dirty="0">
                <a:latin typeface="Times New Roman" panose="02020603050405020304" pitchFamily="18" charset="0"/>
                <a:cs typeface="Times New Roman" panose="02020603050405020304" pitchFamily="18" charset="0"/>
              </a:rPr>
              <a:t>2	</a:t>
            </a:r>
            <a:r>
              <a:rPr lang="ru-RU" dirty="0" err="1">
                <a:latin typeface="Times New Roman" panose="02020603050405020304" pitchFamily="18" charset="0"/>
                <a:cs typeface="Times New Roman" panose="02020603050405020304" pitchFamily="18" charset="0"/>
              </a:rPr>
              <a:t>Климина</a:t>
            </a:r>
            <a:r>
              <a:rPr lang="ru-RU" dirty="0">
                <a:latin typeface="Times New Roman" panose="02020603050405020304" pitchFamily="18" charset="0"/>
                <a:cs typeface="Times New Roman" panose="02020603050405020304" pitchFamily="18" charset="0"/>
              </a:rPr>
              <a:t> Е.М. Методические аспекты оценки и картографирования экологического состояния ландшафтов административного района // География и природные ресурсы. – 2003. – №2. – С. 129-131.</a:t>
            </a:r>
          </a:p>
          <a:p>
            <a:pPr marL="514350" lvl="0" indent="-514350" algn="just">
              <a:buFont typeface="+mj-lt"/>
              <a:buAutoNum type="arabicPeriod"/>
            </a:pPr>
            <a:r>
              <a:rPr lang="ru-RU" dirty="0">
                <a:latin typeface="Times New Roman" panose="02020603050405020304" pitchFamily="18" charset="0"/>
                <a:cs typeface="Times New Roman" panose="02020603050405020304" pitchFamily="18" charset="0"/>
              </a:rPr>
              <a:t>3	</a:t>
            </a:r>
            <a:r>
              <a:rPr lang="ru-RU" dirty="0" err="1">
                <a:latin typeface="Times New Roman" panose="02020603050405020304" pitchFamily="18" charset="0"/>
                <a:cs typeface="Times New Roman" panose="02020603050405020304" pitchFamily="18" charset="0"/>
              </a:rPr>
              <a:t>Макевнин</a:t>
            </a:r>
            <a:r>
              <a:rPr lang="ru-RU" dirty="0">
                <a:latin typeface="Times New Roman" panose="02020603050405020304" pitchFamily="18" charset="0"/>
                <a:cs typeface="Times New Roman" panose="02020603050405020304" pitchFamily="18" charset="0"/>
              </a:rPr>
              <a:t> С.Г., Вакулин А.А. Охрана природы. – М.: </a:t>
            </a:r>
            <a:r>
              <a:rPr lang="ru-RU" dirty="0" err="1">
                <a:latin typeface="Times New Roman" panose="02020603050405020304" pitchFamily="18" charset="0"/>
                <a:cs typeface="Times New Roman" panose="02020603050405020304" pitchFamily="18" charset="0"/>
              </a:rPr>
              <a:t>Агропромиздат</a:t>
            </a:r>
            <a:r>
              <a:rPr lang="ru-RU" dirty="0">
                <a:latin typeface="Times New Roman" panose="02020603050405020304" pitchFamily="18" charset="0"/>
                <a:cs typeface="Times New Roman" panose="02020603050405020304" pitchFamily="18" charset="0"/>
              </a:rPr>
              <a:t>, 1991. – 127 с.</a:t>
            </a:r>
          </a:p>
          <a:p>
            <a:pPr marL="514350" lvl="0" indent="-514350" algn="just">
              <a:buFont typeface="+mj-lt"/>
              <a:buAutoNum type="arabicPeriod"/>
            </a:pPr>
            <a:r>
              <a:rPr lang="ru-RU" dirty="0">
                <a:latin typeface="Times New Roman" panose="02020603050405020304" pitchFamily="18" charset="0"/>
                <a:cs typeface="Times New Roman" panose="02020603050405020304" pitchFamily="18" charset="0"/>
              </a:rPr>
              <a:t>4	</a:t>
            </a:r>
            <a:r>
              <a:rPr lang="ru-RU" dirty="0" err="1">
                <a:latin typeface="Times New Roman" panose="02020603050405020304" pitchFamily="18" charset="0"/>
                <a:cs typeface="Times New Roman" panose="02020603050405020304" pitchFamily="18" charset="0"/>
              </a:rPr>
              <a:t>Реймерс</a:t>
            </a:r>
            <a:r>
              <a:rPr lang="ru-RU" dirty="0">
                <a:latin typeface="Times New Roman" panose="02020603050405020304" pitchFamily="18" charset="0"/>
                <a:cs typeface="Times New Roman" panose="02020603050405020304" pitchFamily="18" charset="0"/>
              </a:rPr>
              <a:t> Н.Ф. Экология (теории, законы, правила, принципы и гипотезы). – М.: Россия молодая, 1994. – 366 с.</a:t>
            </a:r>
          </a:p>
          <a:p>
            <a:pPr marL="514350" lvl="0" indent="-514350" algn="just">
              <a:buFont typeface="+mj-lt"/>
              <a:buAutoNum type="arabicPeriod"/>
            </a:pPr>
            <a:r>
              <a:rPr lang="ru-RU" dirty="0">
                <a:latin typeface="Times New Roman" panose="02020603050405020304" pitchFamily="18" charset="0"/>
                <a:cs typeface="Times New Roman" panose="02020603050405020304" pitchFamily="18" charset="0"/>
              </a:rPr>
              <a:t>5	Борисенко И.Л. Анализ динамики накопления металлов в почвах урбанизированной территории // Эколого-геохимический анализ технического загрязнения: сб. статей. – М.: ИМГРЭ, 1991. – С. 104-115. </a:t>
            </a:r>
          </a:p>
          <a:p>
            <a:pPr marL="514350" lvl="0" indent="-514350" algn="just">
              <a:buFont typeface="+mj-lt"/>
              <a:buAutoNum type="arabicPeriod"/>
            </a:pPr>
            <a:r>
              <a:rPr lang="ru-RU" dirty="0">
                <a:latin typeface="Times New Roman" panose="02020603050405020304" pitchFamily="18" charset="0"/>
                <a:cs typeface="Times New Roman" panose="02020603050405020304" pitchFamily="18" charset="0"/>
              </a:rPr>
              <a:t>6	Критерии оценки экологической обстановки территорий для выявления зон чрезвычайной экологической ситуации и зон экологического бедствия: утв. Приказом Минприроды РФ 30 ноября 1992 года. – 51 с. </a:t>
            </a:r>
          </a:p>
          <a:p>
            <a:pPr marL="514350" lvl="0" indent="-514350" algn="just">
              <a:buFont typeface="+mj-lt"/>
              <a:buAutoNum type="arabicPeriod"/>
            </a:pPr>
            <a:r>
              <a:rPr lang="ru-RU" dirty="0">
                <a:latin typeface="Times New Roman" panose="02020603050405020304" pitchFamily="18" charset="0"/>
                <a:cs typeface="Times New Roman" panose="02020603050405020304" pitchFamily="18" charset="0"/>
              </a:rPr>
              <a:t>7	ГН 2.1.7.2041–06 Предельно допустимые концентрации (ПДК) химических веществ в почве. – </a:t>
            </a:r>
            <a:r>
              <a:rPr lang="ru-RU" dirty="0" err="1">
                <a:latin typeface="Times New Roman" panose="02020603050405020304" pitchFamily="18" charset="0"/>
                <a:cs typeface="Times New Roman" panose="02020603050405020304" pitchFamily="18" charset="0"/>
              </a:rPr>
              <a:t>Введ</a:t>
            </a:r>
            <a:r>
              <a:rPr lang="ru-RU" dirty="0">
                <a:latin typeface="Times New Roman" panose="02020603050405020304" pitchFamily="18" charset="0"/>
                <a:cs typeface="Times New Roman" panose="02020603050405020304" pitchFamily="18" charset="0"/>
              </a:rPr>
              <a:t>. 01.04.2006. – М.: </a:t>
            </a:r>
            <a:r>
              <a:rPr lang="ru-RU" dirty="0" err="1">
                <a:latin typeface="Times New Roman" panose="02020603050405020304" pitchFamily="18" charset="0"/>
                <a:cs typeface="Times New Roman" panose="02020603050405020304" pitchFamily="18" charset="0"/>
              </a:rPr>
              <a:t>Федеральн</a:t>
            </a:r>
            <a:r>
              <a:rPr lang="ru-RU" dirty="0">
                <a:latin typeface="Times New Roman" panose="02020603050405020304" pitchFamily="18" charset="0"/>
                <a:cs typeface="Times New Roman" panose="02020603050405020304" pitchFamily="18" charset="0"/>
              </a:rPr>
              <a:t>. центр гигиены и эпидемиологии </a:t>
            </a:r>
            <a:r>
              <a:rPr lang="ru-RU" dirty="0" err="1">
                <a:latin typeface="Times New Roman" panose="02020603050405020304" pitchFamily="18" charset="0"/>
                <a:cs typeface="Times New Roman" panose="02020603050405020304" pitchFamily="18" charset="0"/>
              </a:rPr>
              <a:t>Роспотребнадзора</a:t>
            </a:r>
            <a:r>
              <a:rPr lang="ru-RU" dirty="0">
                <a:latin typeface="Times New Roman" panose="02020603050405020304" pitchFamily="18" charset="0"/>
                <a:cs typeface="Times New Roman" panose="02020603050405020304" pitchFamily="18" charset="0"/>
              </a:rPr>
              <a:t>, 2006. – 3 с.</a:t>
            </a:r>
          </a:p>
          <a:p>
            <a:pPr marL="514350" lvl="0" indent="-514350" algn="just">
              <a:buFont typeface="+mj-lt"/>
              <a:buAutoNum type="arabicPeriod"/>
            </a:pPr>
            <a:r>
              <a:rPr lang="ru-RU" dirty="0">
                <a:latin typeface="Times New Roman" panose="02020603050405020304" pitchFamily="18" charset="0"/>
                <a:cs typeface="Times New Roman" panose="02020603050405020304" pitchFamily="18" charset="0"/>
              </a:rPr>
              <a:t>8	Петров К.М. Общая экология: взаимодействие общества и природы: уч. пособие для вузов. – СПб: Химия, 1998. – 352 с.</a:t>
            </a:r>
          </a:p>
          <a:p>
            <a:pPr marL="0" indent="0">
              <a:buNone/>
            </a:pPr>
            <a:r>
              <a:rPr lang="ru-RU" sz="2000" dirty="0">
                <a:latin typeface="Arial" panose="020B0604020202020204" pitchFamily="34" charset="0"/>
                <a:cs typeface="Arial" panose="020B0604020202020204" pitchFamily="34" charset="0"/>
              </a:rPr>
              <a:t/>
            </a:r>
            <a:br>
              <a:rPr lang="ru-RU" sz="2000" dirty="0">
                <a:latin typeface="Arial" panose="020B0604020202020204" pitchFamily="34" charset="0"/>
                <a:cs typeface="Arial" panose="020B0604020202020204" pitchFamily="34" charset="0"/>
              </a:rPr>
            </a:br>
            <a:endParaRPr lang="ru-RU" sz="2000" dirty="0">
              <a:latin typeface="Arial" panose="020B0604020202020204" pitchFamily="34" charset="0"/>
              <a:cs typeface="Arial" panose="020B0604020202020204" pitchFamily="34" charset="0"/>
            </a:endParaRPr>
          </a:p>
        </p:txBody>
      </p:sp>
      <p:sp>
        <p:nvSpPr>
          <p:cNvPr id="64" name="Скругленный прямоугольник 4">
            <a:extLst>
              <a:ext uri="{FF2B5EF4-FFF2-40B4-BE49-F238E27FC236}">
                <a16:creationId xmlns:a16="http://schemas.microsoft.com/office/drawing/2014/main" id="{0D509619-83D1-4D50-8E2B-1F85468B7A12}"/>
              </a:ext>
            </a:extLst>
          </p:cNvPr>
          <p:cNvSpPr/>
          <p:nvPr/>
        </p:nvSpPr>
        <p:spPr>
          <a:xfrm>
            <a:off x="2003488" y="322759"/>
            <a:ext cx="8181975" cy="581025"/>
          </a:xfrm>
          <a:prstGeom prst="round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62" name="Заголовок 1">
            <a:extLst>
              <a:ext uri="{FF2B5EF4-FFF2-40B4-BE49-F238E27FC236}">
                <a16:creationId xmlns:a16="http://schemas.microsoft.com/office/drawing/2014/main" id="{028D9DAB-6A13-4E4A-B7F3-5A84D35BB295}"/>
              </a:ext>
            </a:extLst>
          </p:cNvPr>
          <p:cNvSpPr>
            <a:spLocks noGrp="1"/>
          </p:cNvSpPr>
          <p:nvPr>
            <p:ph type="title"/>
          </p:nvPr>
        </p:nvSpPr>
        <p:spPr>
          <a:xfrm>
            <a:off x="861654" y="336282"/>
            <a:ext cx="10972800" cy="564672"/>
          </a:xfrm>
        </p:spPr>
        <p:txBody>
          <a:bodyPr>
            <a:normAutofit/>
          </a:bodyPr>
          <a:lstStyle/>
          <a:p>
            <a:pPr algn="ctr"/>
            <a:r>
              <a:rPr lang="ru-RU" sz="28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Список использованных источников</a:t>
            </a:r>
          </a:p>
        </p:txBody>
      </p:sp>
    </p:spTree>
    <p:extLst>
      <p:ext uri="{BB962C8B-B14F-4D97-AF65-F5344CB8AC3E}">
        <p14:creationId xmlns:p14="http://schemas.microsoft.com/office/powerpoint/2010/main" val="8248724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112" name="Rectangle 111">
            <a:extLst>
              <a:ext uri="{FF2B5EF4-FFF2-40B4-BE49-F238E27FC236}">
                <a16:creationId xmlns:a16="http://schemas.microsoft.com/office/drawing/2014/main" id="{0786EB66-C867-4091-BE41-0977C316230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a:extLst>
              <a:ext uri="{FF2B5EF4-FFF2-40B4-BE49-F238E27FC236}">
                <a16:creationId xmlns:a16="http://schemas.microsoft.com/office/drawing/2014/main" id="{49AC298A-B9B9-4BAB-BCF5-45A44E5BA7D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26280"/>
            <a:ext cx="9975273"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115">
            <a:extLst>
              <a:ext uri="{FF2B5EF4-FFF2-40B4-BE49-F238E27FC236}">
                <a16:creationId xmlns:a16="http://schemas.microsoft.com/office/drawing/2014/main" id="{81BF8F48-5FE7-4A46-8BEB-AF2AE44CD2E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2051" y="524740"/>
            <a:ext cx="11247895" cy="57651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8" name="Group 117">
            <a:extLst>
              <a:ext uri="{FF2B5EF4-FFF2-40B4-BE49-F238E27FC236}">
                <a16:creationId xmlns:a16="http://schemas.microsoft.com/office/drawing/2014/main" id="{117AB195-E690-4959-B435-3BC469C2CA48}"/>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119" name="Rectangle 64">
              <a:extLst>
                <a:ext uri="{FF2B5EF4-FFF2-40B4-BE49-F238E27FC236}">
                  <a16:creationId xmlns:a16="http://schemas.microsoft.com/office/drawing/2014/main" id="{BBBA5550-3A7F-41FE-AEC2-85F9CA801E3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0" name="Rectangle 66">
              <a:extLst>
                <a:ext uri="{FF2B5EF4-FFF2-40B4-BE49-F238E27FC236}">
                  <a16:creationId xmlns:a16="http://schemas.microsoft.com/office/drawing/2014/main" id="{20C75782-E825-4F5C-B9E2-269CD9E69B9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Rectangle 64">
              <a:extLst>
                <a:ext uri="{FF2B5EF4-FFF2-40B4-BE49-F238E27FC236}">
                  <a16:creationId xmlns:a16="http://schemas.microsoft.com/office/drawing/2014/main" id="{3F6D5B3A-F638-4015-BF3D-202A166FD4E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Rectangle 66">
              <a:extLst>
                <a:ext uri="{FF2B5EF4-FFF2-40B4-BE49-F238E27FC236}">
                  <a16:creationId xmlns:a16="http://schemas.microsoft.com/office/drawing/2014/main" id="{C8B81319-436D-4F21-ABCC-A5838F98926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 name="Rectangle 64">
              <a:extLst>
                <a:ext uri="{FF2B5EF4-FFF2-40B4-BE49-F238E27FC236}">
                  <a16:creationId xmlns:a16="http://schemas.microsoft.com/office/drawing/2014/main" id="{6C0516BC-CF7B-4D50-8C67-0665D3FD9A4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Rectangle 66">
              <a:extLst>
                <a:ext uri="{FF2B5EF4-FFF2-40B4-BE49-F238E27FC236}">
                  <a16:creationId xmlns:a16="http://schemas.microsoft.com/office/drawing/2014/main" id="{C232F28B-582E-441D-A117-D9A1A40EBCC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Rectangle 64">
              <a:extLst>
                <a:ext uri="{FF2B5EF4-FFF2-40B4-BE49-F238E27FC236}">
                  <a16:creationId xmlns:a16="http://schemas.microsoft.com/office/drawing/2014/main" id="{5E43823E-66CA-4740-95AE-DB53C2751B6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 name="Rectangle 66">
              <a:extLst>
                <a:ext uri="{FF2B5EF4-FFF2-40B4-BE49-F238E27FC236}">
                  <a16:creationId xmlns:a16="http://schemas.microsoft.com/office/drawing/2014/main" id="{06C1A5BC-53FF-465A-8394-81554FCDA01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 name="Rectangle 64">
              <a:extLst>
                <a:ext uri="{FF2B5EF4-FFF2-40B4-BE49-F238E27FC236}">
                  <a16:creationId xmlns:a16="http://schemas.microsoft.com/office/drawing/2014/main" id="{86AAA0B5-FFC7-499B-9C1B-8DFFB4F2910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8" name="Rectangle 66">
              <a:extLst>
                <a:ext uri="{FF2B5EF4-FFF2-40B4-BE49-F238E27FC236}">
                  <a16:creationId xmlns:a16="http://schemas.microsoft.com/office/drawing/2014/main" id="{A1B55CB2-2108-462D-B109-4D76D34A824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9" name="Rectangle 64">
              <a:extLst>
                <a:ext uri="{FF2B5EF4-FFF2-40B4-BE49-F238E27FC236}">
                  <a16:creationId xmlns:a16="http://schemas.microsoft.com/office/drawing/2014/main" id="{9E620EE3-25FA-4C0B-9F5D-470FF51B9B1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0" name="Rectangle 66">
              <a:extLst>
                <a:ext uri="{FF2B5EF4-FFF2-40B4-BE49-F238E27FC236}">
                  <a16:creationId xmlns:a16="http://schemas.microsoft.com/office/drawing/2014/main" id="{52A5BDF8-AD17-44D3-B1C9-E165158D919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2" name="Group 131">
            <a:extLst>
              <a:ext uri="{FF2B5EF4-FFF2-40B4-BE49-F238E27FC236}">
                <a16:creationId xmlns:a16="http://schemas.microsoft.com/office/drawing/2014/main" id="{9D9672DB-F953-4898-9C52-03A164FADEDC}"/>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133" name="Rectangle 2">
              <a:extLst>
                <a:ext uri="{FF2B5EF4-FFF2-40B4-BE49-F238E27FC236}">
                  <a16:creationId xmlns:a16="http://schemas.microsoft.com/office/drawing/2014/main" id="{BF03BEBE-5AB3-4234-9975-887E86FEDE1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4" name="Rectangle 59">
              <a:extLst>
                <a:ext uri="{FF2B5EF4-FFF2-40B4-BE49-F238E27FC236}">
                  <a16:creationId xmlns:a16="http://schemas.microsoft.com/office/drawing/2014/main" id="{77545F09-233F-4039-B88E-8B7EE733B6C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5" name="Rectangle 62">
              <a:extLst>
                <a:ext uri="{FF2B5EF4-FFF2-40B4-BE49-F238E27FC236}">
                  <a16:creationId xmlns:a16="http://schemas.microsoft.com/office/drawing/2014/main" id="{B89D6423-0884-41BE-BAB8-0F8A9851D54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Rectangle 64">
              <a:extLst>
                <a:ext uri="{FF2B5EF4-FFF2-40B4-BE49-F238E27FC236}">
                  <a16:creationId xmlns:a16="http://schemas.microsoft.com/office/drawing/2014/main" id="{2316554F-5550-4E94-BF70-9B1092E2A85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7" name="Rectangle 66">
              <a:extLst>
                <a:ext uri="{FF2B5EF4-FFF2-40B4-BE49-F238E27FC236}">
                  <a16:creationId xmlns:a16="http://schemas.microsoft.com/office/drawing/2014/main" id="{B3B986A6-E7CE-46D5-B7C2-E469056C52C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8" name="Rectangle 2">
              <a:extLst>
                <a:ext uri="{FF2B5EF4-FFF2-40B4-BE49-F238E27FC236}">
                  <a16:creationId xmlns:a16="http://schemas.microsoft.com/office/drawing/2014/main" id="{513E22E1-E1BD-471B-9959-02D382CDB4A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9" name="Rectangle 59">
              <a:extLst>
                <a:ext uri="{FF2B5EF4-FFF2-40B4-BE49-F238E27FC236}">
                  <a16:creationId xmlns:a16="http://schemas.microsoft.com/office/drawing/2014/main" id="{81396781-D57E-417F-9D99-C69663C283F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Rectangle 62">
              <a:extLst>
                <a:ext uri="{FF2B5EF4-FFF2-40B4-BE49-F238E27FC236}">
                  <a16:creationId xmlns:a16="http://schemas.microsoft.com/office/drawing/2014/main" id="{B3DCA897-9502-460C-B0A6-67548D09B71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1" name="Rectangle 64">
              <a:extLst>
                <a:ext uri="{FF2B5EF4-FFF2-40B4-BE49-F238E27FC236}">
                  <a16:creationId xmlns:a16="http://schemas.microsoft.com/office/drawing/2014/main" id="{009AF730-DCD4-4428-A9E9-D26FAD14202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 name="Rectangle 66">
              <a:extLst>
                <a:ext uri="{FF2B5EF4-FFF2-40B4-BE49-F238E27FC236}">
                  <a16:creationId xmlns:a16="http://schemas.microsoft.com/office/drawing/2014/main" id="{72AF0F75-11D1-432A-969B-1F454307F52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Rectangle 2">
              <a:extLst>
                <a:ext uri="{FF2B5EF4-FFF2-40B4-BE49-F238E27FC236}">
                  <a16:creationId xmlns:a16="http://schemas.microsoft.com/office/drawing/2014/main" id="{23397648-9CC0-48EE-86FE-B819830EA2C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Rectangle 59">
              <a:extLst>
                <a:ext uri="{FF2B5EF4-FFF2-40B4-BE49-F238E27FC236}">
                  <a16:creationId xmlns:a16="http://schemas.microsoft.com/office/drawing/2014/main" id="{5C7C485C-93D0-46DC-AD54-B0AFDAEA7A1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5" name="Rectangle 62">
              <a:extLst>
                <a:ext uri="{FF2B5EF4-FFF2-40B4-BE49-F238E27FC236}">
                  <a16:creationId xmlns:a16="http://schemas.microsoft.com/office/drawing/2014/main" id="{BB2C71AA-96A2-4945-BE1C-17FEF965F79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6" name="Rectangle 64">
              <a:extLst>
                <a:ext uri="{FF2B5EF4-FFF2-40B4-BE49-F238E27FC236}">
                  <a16:creationId xmlns:a16="http://schemas.microsoft.com/office/drawing/2014/main" id="{1914A3E6-8F60-4CB5-8142-47B57D38C60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7" name="Rectangle 66">
              <a:extLst>
                <a:ext uri="{FF2B5EF4-FFF2-40B4-BE49-F238E27FC236}">
                  <a16:creationId xmlns:a16="http://schemas.microsoft.com/office/drawing/2014/main" id="{8E36D6EE-E260-44F2-8D0C-B86573A6803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8" name="Rectangle 2">
              <a:extLst>
                <a:ext uri="{FF2B5EF4-FFF2-40B4-BE49-F238E27FC236}">
                  <a16:creationId xmlns:a16="http://schemas.microsoft.com/office/drawing/2014/main" id="{A1EDD0E7-0ACC-4782-BB65-179218A5360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9" name="Rectangle 59">
              <a:extLst>
                <a:ext uri="{FF2B5EF4-FFF2-40B4-BE49-F238E27FC236}">
                  <a16:creationId xmlns:a16="http://schemas.microsoft.com/office/drawing/2014/main" id="{61301D83-35ED-45D9-808A-4BDADF2B221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0" name="Rectangle 62">
              <a:extLst>
                <a:ext uri="{FF2B5EF4-FFF2-40B4-BE49-F238E27FC236}">
                  <a16:creationId xmlns:a16="http://schemas.microsoft.com/office/drawing/2014/main" id="{8ED1BB52-7859-46C1-997C-F679C92369F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1" name="Rectangle 64">
              <a:extLst>
                <a:ext uri="{FF2B5EF4-FFF2-40B4-BE49-F238E27FC236}">
                  <a16:creationId xmlns:a16="http://schemas.microsoft.com/office/drawing/2014/main" id="{7A5D5BB8-21AD-44D8-8793-CB4924B9380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2" name="Rectangle 66">
              <a:extLst>
                <a:ext uri="{FF2B5EF4-FFF2-40B4-BE49-F238E27FC236}">
                  <a16:creationId xmlns:a16="http://schemas.microsoft.com/office/drawing/2014/main" id="{6B17B7F3-3D9C-4459-AF7F-6BCF1366474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 name="Rectangle 2">
              <a:extLst>
                <a:ext uri="{FF2B5EF4-FFF2-40B4-BE49-F238E27FC236}">
                  <a16:creationId xmlns:a16="http://schemas.microsoft.com/office/drawing/2014/main" id="{03AF9AAC-5EF8-43F6-A71F-CAACB54FF67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4" name="Rectangle 59">
              <a:extLst>
                <a:ext uri="{FF2B5EF4-FFF2-40B4-BE49-F238E27FC236}">
                  <a16:creationId xmlns:a16="http://schemas.microsoft.com/office/drawing/2014/main" id="{F0D2C464-1C0A-4D91-9AAA-C053C895FDF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5" name="Rectangle 62">
              <a:extLst>
                <a:ext uri="{FF2B5EF4-FFF2-40B4-BE49-F238E27FC236}">
                  <a16:creationId xmlns:a16="http://schemas.microsoft.com/office/drawing/2014/main" id="{4BEDADBB-1E6E-48F0-BBF3-EB9B978FB25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6" name="Rectangle 64">
              <a:extLst>
                <a:ext uri="{FF2B5EF4-FFF2-40B4-BE49-F238E27FC236}">
                  <a16:creationId xmlns:a16="http://schemas.microsoft.com/office/drawing/2014/main" id="{A768E058-61D9-41D6-AC45-94D984A89B4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7" name="Rectangle 66">
              <a:extLst>
                <a:ext uri="{FF2B5EF4-FFF2-40B4-BE49-F238E27FC236}">
                  <a16:creationId xmlns:a16="http://schemas.microsoft.com/office/drawing/2014/main" id="{99718B8A-0078-45EC-9F2C-1B6E96E1B73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8" name="Заголовок 1">
            <a:extLst>
              <a:ext uri="{FF2B5EF4-FFF2-40B4-BE49-F238E27FC236}">
                <a16:creationId xmlns:a16="http://schemas.microsoft.com/office/drawing/2014/main" id="{274D7792-7E79-4D67-987E-3064A69300A4}"/>
              </a:ext>
            </a:extLst>
          </p:cNvPr>
          <p:cNvSpPr>
            <a:spLocks noGrp="1"/>
          </p:cNvSpPr>
          <p:nvPr>
            <p:ph type="title"/>
          </p:nvPr>
        </p:nvSpPr>
        <p:spPr>
          <a:xfrm>
            <a:off x="838200" y="2195716"/>
            <a:ext cx="10515600" cy="1325563"/>
          </a:xfrm>
        </p:spPr>
        <p:txBody>
          <a:bodyPr/>
          <a:lstStyle/>
          <a:p>
            <a:pPr algn="ctr"/>
            <a:r>
              <a:rPr lang="ru-RU"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Благодарю за внимание!</a:t>
            </a:r>
          </a:p>
        </p:txBody>
      </p:sp>
    </p:spTree>
    <p:extLst>
      <p:ext uri="{BB962C8B-B14F-4D97-AF65-F5344CB8AC3E}">
        <p14:creationId xmlns:p14="http://schemas.microsoft.com/office/powerpoint/2010/main" val="22171037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6EFD3D9-44F0-4267-BCC1-1613E79D827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6">
            <a:extLst>
              <a:ext uri="{FF2B5EF4-FFF2-40B4-BE49-F238E27FC236}">
                <a16:creationId xmlns:a16="http://schemas.microsoft.com/office/drawing/2014/main" id="{A779A851-95D6-41AF-937A-B0E4B7F6FA8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142164" y="900814"/>
            <a:ext cx="759618" cy="571096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7">
            <a:extLst>
              <a:ext uri="{FF2B5EF4-FFF2-40B4-BE49-F238E27FC236}">
                <a16:creationId xmlns:a16="http://schemas.microsoft.com/office/drawing/2014/main" id="{953FB2E7-B6CB-429C-81EB-D9516D6D5C8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144437" y="633165"/>
            <a:ext cx="482654" cy="5521414"/>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Shape 13">
            <a:extLst>
              <a:ext uri="{FF2B5EF4-FFF2-40B4-BE49-F238E27FC236}">
                <a16:creationId xmlns:a16="http://schemas.microsoft.com/office/drawing/2014/main" id="{2EC40DB1-B719-4A13-9A4D-0966B4B2786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4621" y="636723"/>
            <a:ext cx="4000062" cy="5257799"/>
          </a:xfrm>
          <a:custGeom>
            <a:avLst/>
            <a:gdLst>
              <a:gd name="connsiteX0" fmla="*/ 0 w 4634682"/>
              <a:gd name="connsiteY0" fmla="*/ 0 h 5257799"/>
              <a:gd name="connsiteX1" fmla="*/ 4634682 w 4634682"/>
              <a:gd name="connsiteY1" fmla="*/ 0 h 5257799"/>
              <a:gd name="connsiteX2" fmla="*/ 4634682 w 4634682"/>
              <a:gd name="connsiteY2" fmla="*/ 5257799 h 5257799"/>
              <a:gd name="connsiteX3" fmla="*/ 0 w 4634682"/>
              <a:gd name="connsiteY3" fmla="*/ 5257799 h 5257799"/>
            </a:gdLst>
            <a:ahLst/>
            <a:cxnLst>
              <a:cxn ang="0">
                <a:pos x="connsiteX0" y="connsiteY0"/>
              </a:cxn>
              <a:cxn ang="0">
                <a:pos x="connsiteX1" y="connsiteY1"/>
              </a:cxn>
              <a:cxn ang="0">
                <a:pos x="connsiteX2" y="connsiteY2"/>
              </a:cxn>
              <a:cxn ang="0">
                <a:pos x="connsiteX3" y="connsiteY3"/>
              </a:cxn>
            </a:cxnLst>
            <a:rect l="l" t="t" r="r" b="b"/>
            <a:pathLst>
              <a:path w="4634682" h="5257799">
                <a:moveTo>
                  <a:pt x="0" y="0"/>
                </a:moveTo>
                <a:lnTo>
                  <a:pt x="4634682" y="0"/>
                </a:lnTo>
                <a:lnTo>
                  <a:pt x="4634682" y="5257799"/>
                </a:lnTo>
                <a:lnTo>
                  <a:pt x="0" y="5257799"/>
                </a:lnTo>
                <a:close/>
              </a:path>
            </a:pathLst>
          </a:cu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8">
            <a:extLst>
              <a:ext uri="{FF2B5EF4-FFF2-40B4-BE49-F238E27FC236}">
                <a16:creationId xmlns:a16="http://schemas.microsoft.com/office/drawing/2014/main" id="{82211336-CFF3-412D-868A-6679C1004C4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901782" y="1352302"/>
            <a:ext cx="6655597" cy="525164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3" name="Объект 2"/>
          <p:cNvSpPr>
            <a:spLocks noGrp="1"/>
          </p:cNvSpPr>
          <p:nvPr>
            <p:ph idx="1"/>
          </p:nvPr>
        </p:nvSpPr>
        <p:spPr>
          <a:xfrm>
            <a:off x="5221862" y="1719618"/>
            <a:ext cx="5948831" cy="4334629"/>
          </a:xfrm>
        </p:spPr>
        <p:txBody>
          <a:bodyPr anchor="t">
            <a:normAutofit fontScale="92500"/>
          </a:bodyPr>
          <a:lstStyle/>
          <a:p>
            <a:pPr marL="0" indent="0">
              <a:buNone/>
            </a:pPr>
            <a:endParaRPr lang="ru-RU" sz="3200" dirty="0">
              <a:solidFill>
                <a:srgbClr val="FEFFFF"/>
              </a:solidFill>
              <a:latin typeface="Arial" panose="020B0604020202020204" pitchFamily="34" charset="0"/>
              <a:cs typeface="Arial" panose="020B0604020202020204" pitchFamily="34" charset="0"/>
            </a:endParaRPr>
          </a:p>
          <a:p>
            <a:pPr marL="0" indent="0">
              <a:buNone/>
            </a:pPr>
            <a:endParaRPr lang="ru-RU" sz="3200" dirty="0">
              <a:solidFill>
                <a:srgbClr val="FEFFFF"/>
              </a:solidFill>
              <a:latin typeface="Arial" panose="020B0604020202020204" pitchFamily="34" charset="0"/>
              <a:cs typeface="Arial" panose="020B0604020202020204" pitchFamily="34" charset="0"/>
            </a:endParaRPr>
          </a:p>
          <a:p>
            <a:pPr marL="514350" indent="-514350" algn="just">
              <a:spcBef>
                <a:spcPts val="0"/>
              </a:spcBef>
              <a:buFont typeface="+mj-lt"/>
              <a:buAutoNum type="arabicPeriod"/>
            </a:pPr>
            <a:r>
              <a:rPr lang="ru-RU" sz="3200" b="1" dirty="0" smtClean="0">
                <a:solidFill>
                  <a:schemeClr val="bg1"/>
                </a:solidFill>
                <a:latin typeface="Times New Roman" panose="02020603050405020304" pitchFamily="18" charset="0"/>
                <a:cs typeface="Times New Roman" panose="02020603050405020304" pitchFamily="18" charset="0"/>
              </a:rPr>
              <a:t>Основные </a:t>
            </a:r>
            <a:r>
              <a:rPr lang="ru-RU" sz="3200" b="1" dirty="0">
                <a:solidFill>
                  <a:schemeClr val="bg1"/>
                </a:solidFill>
                <a:latin typeface="Times New Roman" panose="02020603050405020304" pitchFamily="18" charset="0"/>
                <a:cs typeface="Times New Roman" panose="02020603050405020304" pitchFamily="18" charset="0"/>
              </a:rPr>
              <a:t>показатели оценки степени антропогенных воздействий на </a:t>
            </a:r>
            <a:r>
              <a:rPr lang="ru-RU" sz="3200" b="1" dirty="0" err="1">
                <a:solidFill>
                  <a:schemeClr val="bg1"/>
                </a:solidFill>
                <a:latin typeface="Times New Roman" panose="02020603050405020304" pitchFamily="18" charset="0"/>
                <a:cs typeface="Times New Roman" panose="02020603050405020304" pitchFamily="18" charset="0"/>
              </a:rPr>
              <a:t>геосистемы</a:t>
            </a:r>
            <a:endParaRPr lang="ru-RU" sz="3200" b="1" dirty="0">
              <a:solidFill>
                <a:schemeClr val="bg1"/>
              </a:solidFill>
              <a:latin typeface="Times New Roman" panose="02020603050405020304" pitchFamily="18" charset="0"/>
              <a:cs typeface="Times New Roman" panose="02020603050405020304" pitchFamily="18" charset="0"/>
            </a:endParaRPr>
          </a:p>
          <a:p>
            <a:pPr marL="514350" indent="-514350" algn="just">
              <a:spcBef>
                <a:spcPts val="0"/>
              </a:spcBef>
              <a:buFont typeface="+mj-lt"/>
              <a:buAutoNum type="arabicPeriod"/>
            </a:pPr>
            <a:r>
              <a:rPr lang="ru-RU" sz="3200" b="1" dirty="0" smtClean="0">
                <a:solidFill>
                  <a:schemeClr val="bg1"/>
                </a:solidFill>
                <a:latin typeface="Times New Roman" panose="02020603050405020304" pitchFamily="18" charset="0"/>
                <a:cs typeface="Times New Roman" panose="02020603050405020304" pitchFamily="18" charset="0"/>
              </a:rPr>
              <a:t>Шкала </a:t>
            </a:r>
            <a:r>
              <a:rPr lang="ru-RU" sz="3200" b="1" dirty="0">
                <a:solidFill>
                  <a:schemeClr val="bg1"/>
                </a:solidFill>
                <a:latin typeface="Times New Roman" panose="02020603050405020304" pitchFamily="18" charset="0"/>
                <a:cs typeface="Times New Roman" panose="02020603050405020304" pitchFamily="18" charset="0"/>
              </a:rPr>
              <a:t>основных показателей для зонирования территории по степени антропогенной нагрузки. </a:t>
            </a:r>
          </a:p>
        </p:txBody>
      </p:sp>
      <p:sp>
        <p:nvSpPr>
          <p:cNvPr id="9" name="TextBox 8">
            <a:extLst>
              <a:ext uri="{FF2B5EF4-FFF2-40B4-BE49-F238E27FC236}">
                <a16:creationId xmlns:a16="http://schemas.microsoft.com/office/drawing/2014/main" id="{CA7134B2-3F4C-4032-91C7-EE8B2626C099}"/>
              </a:ext>
            </a:extLst>
          </p:cNvPr>
          <p:cNvSpPr txBox="1"/>
          <p:nvPr/>
        </p:nvSpPr>
        <p:spPr>
          <a:xfrm>
            <a:off x="847946" y="1798306"/>
            <a:ext cx="6097772" cy="707886"/>
          </a:xfrm>
          <a:prstGeom prst="rect">
            <a:avLst/>
          </a:prstGeom>
          <a:noFill/>
        </p:spPr>
        <p:txBody>
          <a:bodyPr wrap="square">
            <a:spAutoFit/>
          </a:bodyPr>
          <a:lstStyle/>
          <a:p>
            <a:pPr marL="0" indent="0">
              <a:buNone/>
            </a:pPr>
            <a:r>
              <a:rPr lang="ru-RU" sz="4000" b="1" dirty="0">
                <a:solidFill>
                  <a:srgbClr val="FEFFFF"/>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План лекции:</a:t>
            </a:r>
          </a:p>
        </p:txBody>
      </p:sp>
    </p:spTree>
    <p:extLst>
      <p:ext uri="{BB962C8B-B14F-4D97-AF65-F5344CB8AC3E}">
        <p14:creationId xmlns:p14="http://schemas.microsoft.com/office/powerpoint/2010/main" val="11865487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786EB66-C867-4091-BE41-0977C316230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9AC298A-B9B9-4BAB-BCF5-45A44E5BA7D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26280"/>
            <a:ext cx="9975273"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1BF8F48-5FE7-4A46-8BEB-AF2AE44CD2E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2051" y="524740"/>
            <a:ext cx="11247895" cy="57651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117AB195-E690-4959-B435-3BC469C2CA48}"/>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15" name="Rectangle 64">
              <a:extLst>
                <a:ext uri="{FF2B5EF4-FFF2-40B4-BE49-F238E27FC236}">
                  <a16:creationId xmlns:a16="http://schemas.microsoft.com/office/drawing/2014/main" id="{BBBA5550-3A7F-41FE-AEC2-85F9CA801E3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66">
              <a:extLst>
                <a:ext uri="{FF2B5EF4-FFF2-40B4-BE49-F238E27FC236}">
                  <a16:creationId xmlns:a16="http://schemas.microsoft.com/office/drawing/2014/main" id="{20C75782-E825-4F5C-B9E2-269CD9E69B9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64">
              <a:extLst>
                <a:ext uri="{FF2B5EF4-FFF2-40B4-BE49-F238E27FC236}">
                  <a16:creationId xmlns:a16="http://schemas.microsoft.com/office/drawing/2014/main" id="{3F6D5B3A-F638-4015-BF3D-202A166FD4E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6">
              <a:extLst>
                <a:ext uri="{FF2B5EF4-FFF2-40B4-BE49-F238E27FC236}">
                  <a16:creationId xmlns:a16="http://schemas.microsoft.com/office/drawing/2014/main" id="{C8B81319-436D-4F21-ABCC-A5838F98926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4">
              <a:extLst>
                <a:ext uri="{FF2B5EF4-FFF2-40B4-BE49-F238E27FC236}">
                  <a16:creationId xmlns:a16="http://schemas.microsoft.com/office/drawing/2014/main" id="{6C0516BC-CF7B-4D50-8C67-0665D3FD9A4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6">
              <a:extLst>
                <a:ext uri="{FF2B5EF4-FFF2-40B4-BE49-F238E27FC236}">
                  <a16:creationId xmlns:a16="http://schemas.microsoft.com/office/drawing/2014/main" id="{C232F28B-582E-441D-A117-D9A1A40EBCC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4">
              <a:extLst>
                <a:ext uri="{FF2B5EF4-FFF2-40B4-BE49-F238E27FC236}">
                  <a16:creationId xmlns:a16="http://schemas.microsoft.com/office/drawing/2014/main" id="{5E43823E-66CA-4740-95AE-DB53C2751B6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a:extLst>
                <a:ext uri="{FF2B5EF4-FFF2-40B4-BE49-F238E27FC236}">
                  <a16:creationId xmlns:a16="http://schemas.microsoft.com/office/drawing/2014/main" id="{06C1A5BC-53FF-465A-8394-81554FCDA01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86AAA0B5-FFC7-499B-9C1B-8DFFB4F2910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A1B55CB2-2108-462D-B109-4D76D34A824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4">
              <a:extLst>
                <a:ext uri="{FF2B5EF4-FFF2-40B4-BE49-F238E27FC236}">
                  <a16:creationId xmlns:a16="http://schemas.microsoft.com/office/drawing/2014/main" id="{9E620EE3-25FA-4C0B-9F5D-470FF51B9B1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6">
              <a:extLst>
                <a:ext uri="{FF2B5EF4-FFF2-40B4-BE49-F238E27FC236}">
                  <a16:creationId xmlns:a16="http://schemas.microsoft.com/office/drawing/2014/main" id="{52A5BDF8-AD17-44D3-B1C9-E165158D919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a:extLst>
              <a:ext uri="{FF2B5EF4-FFF2-40B4-BE49-F238E27FC236}">
                <a16:creationId xmlns:a16="http://schemas.microsoft.com/office/drawing/2014/main" id="{9D9672DB-F953-4898-9C52-03A164FADEDC}"/>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29" name="Rectangle 2">
              <a:extLst>
                <a:ext uri="{FF2B5EF4-FFF2-40B4-BE49-F238E27FC236}">
                  <a16:creationId xmlns:a16="http://schemas.microsoft.com/office/drawing/2014/main" id="{BF03BEBE-5AB3-4234-9975-887E86FEDE1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59">
              <a:extLst>
                <a:ext uri="{FF2B5EF4-FFF2-40B4-BE49-F238E27FC236}">
                  <a16:creationId xmlns:a16="http://schemas.microsoft.com/office/drawing/2014/main" id="{77545F09-233F-4039-B88E-8B7EE733B6C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2">
              <a:extLst>
                <a:ext uri="{FF2B5EF4-FFF2-40B4-BE49-F238E27FC236}">
                  <a16:creationId xmlns:a16="http://schemas.microsoft.com/office/drawing/2014/main" id="{B89D6423-0884-41BE-BAB8-0F8A9851D54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4">
              <a:extLst>
                <a:ext uri="{FF2B5EF4-FFF2-40B4-BE49-F238E27FC236}">
                  <a16:creationId xmlns:a16="http://schemas.microsoft.com/office/drawing/2014/main" id="{2316554F-5550-4E94-BF70-9B1092E2A85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6">
              <a:extLst>
                <a:ext uri="{FF2B5EF4-FFF2-40B4-BE49-F238E27FC236}">
                  <a16:creationId xmlns:a16="http://schemas.microsoft.com/office/drawing/2014/main" id="{B3B986A6-E7CE-46D5-B7C2-E469056C52C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2">
              <a:extLst>
                <a:ext uri="{FF2B5EF4-FFF2-40B4-BE49-F238E27FC236}">
                  <a16:creationId xmlns:a16="http://schemas.microsoft.com/office/drawing/2014/main" id="{513E22E1-E1BD-471B-9959-02D382CDB4A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59">
              <a:extLst>
                <a:ext uri="{FF2B5EF4-FFF2-40B4-BE49-F238E27FC236}">
                  <a16:creationId xmlns:a16="http://schemas.microsoft.com/office/drawing/2014/main" id="{81396781-D57E-417F-9D99-C69663C283F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2">
              <a:extLst>
                <a:ext uri="{FF2B5EF4-FFF2-40B4-BE49-F238E27FC236}">
                  <a16:creationId xmlns:a16="http://schemas.microsoft.com/office/drawing/2014/main" id="{B3DCA897-9502-460C-B0A6-67548D09B71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64">
              <a:extLst>
                <a:ext uri="{FF2B5EF4-FFF2-40B4-BE49-F238E27FC236}">
                  <a16:creationId xmlns:a16="http://schemas.microsoft.com/office/drawing/2014/main" id="{009AF730-DCD4-4428-A9E9-D26FAD14202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6">
              <a:extLst>
                <a:ext uri="{FF2B5EF4-FFF2-40B4-BE49-F238E27FC236}">
                  <a16:creationId xmlns:a16="http://schemas.microsoft.com/office/drawing/2014/main" id="{72AF0F75-11D1-432A-969B-1F454307F52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2">
              <a:extLst>
                <a:ext uri="{FF2B5EF4-FFF2-40B4-BE49-F238E27FC236}">
                  <a16:creationId xmlns:a16="http://schemas.microsoft.com/office/drawing/2014/main" id="{23397648-9CC0-48EE-86FE-B819830EA2C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59">
              <a:extLst>
                <a:ext uri="{FF2B5EF4-FFF2-40B4-BE49-F238E27FC236}">
                  <a16:creationId xmlns:a16="http://schemas.microsoft.com/office/drawing/2014/main" id="{5C7C485C-93D0-46DC-AD54-B0AFDAEA7A1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62">
              <a:extLst>
                <a:ext uri="{FF2B5EF4-FFF2-40B4-BE49-F238E27FC236}">
                  <a16:creationId xmlns:a16="http://schemas.microsoft.com/office/drawing/2014/main" id="{BB2C71AA-96A2-4945-BE1C-17FEF965F79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64">
              <a:extLst>
                <a:ext uri="{FF2B5EF4-FFF2-40B4-BE49-F238E27FC236}">
                  <a16:creationId xmlns:a16="http://schemas.microsoft.com/office/drawing/2014/main" id="{1914A3E6-8F60-4CB5-8142-47B57D38C60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66">
              <a:extLst>
                <a:ext uri="{FF2B5EF4-FFF2-40B4-BE49-F238E27FC236}">
                  <a16:creationId xmlns:a16="http://schemas.microsoft.com/office/drawing/2014/main" id="{8E36D6EE-E260-44F2-8D0C-B86573A6803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2">
              <a:extLst>
                <a:ext uri="{FF2B5EF4-FFF2-40B4-BE49-F238E27FC236}">
                  <a16:creationId xmlns:a16="http://schemas.microsoft.com/office/drawing/2014/main" id="{A1EDD0E7-0ACC-4782-BB65-179218A5360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59">
              <a:extLst>
                <a:ext uri="{FF2B5EF4-FFF2-40B4-BE49-F238E27FC236}">
                  <a16:creationId xmlns:a16="http://schemas.microsoft.com/office/drawing/2014/main" id="{61301D83-35ED-45D9-808A-4BDADF2B221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62">
              <a:extLst>
                <a:ext uri="{FF2B5EF4-FFF2-40B4-BE49-F238E27FC236}">
                  <a16:creationId xmlns:a16="http://schemas.microsoft.com/office/drawing/2014/main" id="{8ED1BB52-7859-46C1-997C-F679C92369F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64">
              <a:extLst>
                <a:ext uri="{FF2B5EF4-FFF2-40B4-BE49-F238E27FC236}">
                  <a16:creationId xmlns:a16="http://schemas.microsoft.com/office/drawing/2014/main" id="{7A5D5BB8-21AD-44D8-8793-CB4924B9380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66">
              <a:extLst>
                <a:ext uri="{FF2B5EF4-FFF2-40B4-BE49-F238E27FC236}">
                  <a16:creationId xmlns:a16="http://schemas.microsoft.com/office/drawing/2014/main" id="{6B17B7F3-3D9C-4459-AF7F-6BCF1366474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2">
              <a:extLst>
                <a:ext uri="{FF2B5EF4-FFF2-40B4-BE49-F238E27FC236}">
                  <a16:creationId xmlns:a16="http://schemas.microsoft.com/office/drawing/2014/main" id="{03AF9AAC-5EF8-43F6-A71F-CAACB54FF67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59">
              <a:extLst>
                <a:ext uri="{FF2B5EF4-FFF2-40B4-BE49-F238E27FC236}">
                  <a16:creationId xmlns:a16="http://schemas.microsoft.com/office/drawing/2014/main" id="{F0D2C464-1C0A-4D91-9AAA-C053C895FDF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62">
              <a:extLst>
                <a:ext uri="{FF2B5EF4-FFF2-40B4-BE49-F238E27FC236}">
                  <a16:creationId xmlns:a16="http://schemas.microsoft.com/office/drawing/2014/main" id="{4BEDADBB-1E6E-48F0-BBF3-EB9B978FB25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64">
              <a:extLst>
                <a:ext uri="{FF2B5EF4-FFF2-40B4-BE49-F238E27FC236}">
                  <a16:creationId xmlns:a16="http://schemas.microsoft.com/office/drawing/2014/main" id="{A768E058-61D9-41D6-AC45-94D984A89B4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66">
              <a:extLst>
                <a:ext uri="{FF2B5EF4-FFF2-40B4-BE49-F238E27FC236}">
                  <a16:creationId xmlns:a16="http://schemas.microsoft.com/office/drawing/2014/main" id="{99718B8A-0078-45EC-9F2C-1B6E96E1B73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Прямоугольник 1">
            <a:extLst>
              <a:ext uri="{FF2B5EF4-FFF2-40B4-BE49-F238E27FC236}">
                <a16:creationId xmlns:a16="http://schemas.microsoft.com/office/drawing/2014/main" id="{0872F0A5-2CD6-4FD3-99E4-F21961D59FD4}"/>
              </a:ext>
            </a:extLst>
          </p:cNvPr>
          <p:cNvSpPr/>
          <p:nvPr/>
        </p:nvSpPr>
        <p:spPr>
          <a:xfrm>
            <a:off x="1038201" y="626344"/>
            <a:ext cx="10112549" cy="523220"/>
          </a:xfrm>
          <a:prstGeom prst="rect">
            <a:avLst/>
          </a:prstGeom>
        </p:spPr>
        <p:txBody>
          <a:bodyPr wrap="square">
            <a:spAutoFit/>
          </a:bodyPr>
          <a:lstStyle/>
          <a:p>
            <a:r>
              <a:rPr lang="ru-RU" sz="2800" b="1" dirty="0">
                <a:solidFill>
                  <a:schemeClr val="accent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Основные предпосылки возникновения ЭСПГ, как науки:</a:t>
            </a:r>
          </a:p>
        </p:txBody>
      </p:sp>
      <p:grpSp>
        <p:nvGrpSpPr>
          <p:cNvPr id="60" name="Group 5">
            <a:extLst>
              <a:ext uri="{FF2B5EF4-FFF2-40B4-BE49-F238E27FC236}">
                <a16:creationId xmlns:a16="http://schemas.microsoft.com/office/drawing/2014/main" id="{6ADC0001-9913-4587-BA8E-807FD1C59BE9}"/>
              </a:ext>
            </a:extLst>
          </p:cNvPr>
          <p:cNvGrpSpPr/>
          <p:nvPr/>
        </p:nvGrpSpPr>
        <p:grpSpPr>
          <a:xfrm>
            <a:off x="5255650" y="1345474"/>
            <a:ext cx="1731437" cy="4524311"/>
            <a:chOff x="5700156" y="1781299"/>
            <a:chExt cx="1828800" cy="3586347"/>
          </a:xfrm>
        </p:grpSpPr>
        <p:sp>
          <p:nvSpPr>
            <p:cNvPr id="61" name="Donut 4">
              <a:extLst>
                <a:ext uri="{FF2B5EF4-FFF2-40B4-BE49-F238E27FC236}">
                  <a16:creationId xmlns:a16="http://schemas.microsoft.com/office/drawing/2014/main" id="{F5820786-8CE0-44E1-A388-AF40CB447A6E}"/>
                </a:ext>
              </a:extLst>
            </p:cNvPr>
            <p:cNvSpPr/>
            <p:nvPr/>
          </p:nvSpPr>
          <p:spPr>
            <a:xfrm>
              <a:off x="5700156" y="3538846"/>
              <a:ext cx="1828800" cy="1828800"/>
            </a:xfrm>
            <a:prstGeom prst="roundRect">
              <a:avLst/>
            </a:prstGeom>
            <a:gradFill flip="none" rotWithShape="1">
              <a:gsLst>
                <a:gs pos="0">
                  <a:schemeClr val="accent2">
                    <a:shade val="30000"/>
                    <a:satMod val="115000"/>
                  </a:schemeClr>
                </a:gs>
                <a:gs pos="50000">
                  <a:schemeClr val="accent2">
                    <a:shade val="67500"/>
                    <a:satMod val="115000"/>
                  </a:schemeClr>
                </a:gs>
                <a:gs pos="100000">
                  <a:schemeClr val="accent2">
                    <a:shade val="100000"/>
                    <a:satMod val="115000"/>
                  </a:schemeClr>
                </a:gs>
              </a:gsLst>
              <a:lin ang="5400000" scaled="1"/>
              <a:tileRect/>
            </a:gradFill>
            <a:ln>
              <a:noFill/>
            </a:ln>
            <a:effectLst>
              <a:outerShdw blurRad="444500" dist="38100" dir="12600000" sx="108000" sy="108000" algn="t" rotWithShape="0">
                <a:prstClr val="black">
                  <a:alpha val="13000"/>
                </a:prstClr>
              </a:outerShdw>
            </a:effectLst>
            <a:scene3d>
              <a:camera prst="isometricTopUp"/>
              <a:lightRig rig="threePt" dir="t"/>
            </a:scene3d>
            <a:sp3d extrusionH="2540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Donut 3">
              <a:extLst>
                <a:ext uri="{FF2B5EF4-FFF2-40B4-BE49-F238E27FC236}">
                  <a16:creationId xmlns:a16="http://schemas.microsoft.com/office/drawing/2014/main" id="{25A75341-B140-451A-8823-60F9B3E15032}"/>
                </a:ext>
              </a:extLst>
            </p:cNvPr>
            <p:cNvSpPr/>
            <p:nvPr/>
          </p:nvSpPr>
          <p:spPr>
            <a:xfrm>
              <a:off x="5700156" y="2952997"/>
              <a:ext cx="1828800" cy="1828800"/>
            </a:xfrm>
            <a:prstGeom prst="roundRect">
              <a:avLst/>
            </a:prstGeom>
            <a:gradFill flip="none" rotWithShape="1">
              <a:gsLst>
                <a:gs pos="0">
                  <a:schemeClr val="accent4">
                    <a:shade val="30000"/>
                    <a:satMod val="115000"/>
                  </a:schemeClr>
                </a:gs>
                <a:gs pos="50000">
                  <a:schemeClr val="accent4">
                    <a:shade val="67500"/>
                    <a:satMod val="115000"/>
                  </a:schemeClr>
                </a:gs>
                <a:gs pos="100000">
                  <a:schemeClr val="accent4">
                    <a:shade val="100000"/>
                    <a:satMod val="115000"/>
                  </a:schemeClr>
                </a:gs>
              </a:gsLst>
              <a:lin ang="5400000" scaled="1"/>
              <a:tileRect/>
            </a:gradFill>
            <a:ln>
              <a:noFill/>
            </a:ln>
            <a:effectLst>
              <a:outerShdw blurRad="444500" dist="38100" dir="12600000" sx="108000" sy="108000" algn="t" rotWithShape="0">
                <a:prstClr val="black">
                  <a:alpha val="13000"/>
                </a:prstClr>
              </a:outerShdw>
            </a:effectLst>
            <a:scene3d>
              <a:camera prst="isometricTopUp"/>
              <a:lightRig rig="threePt" dir="t"/>
            </a:scene3d>
            <a:sp3d extrusionH="2540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Donut 2">
              <a:extLst>
                <a:ext uri="{FF2B5EF4-FFF2-40B4-BE49-F238E27FC236}">
                  <a16:creationId xmlns:a16="http://schemas.microsoft.com/office/drawing/2014/main" id="{151A00F1-2368-4085-B4B7-EA0265254A99}"/>
                </a:ext>
              </a:extLst>
            </p:cNvPr>
            <p:cNvSpPr/>
            <p:nvPr/>
          </p:nvSpPr>
          <p:spPr>
            <a:xfrm>
              <a:off x="5700156" y="2367148"/>
              <a:ext cx="1828800" cy="1828800"/>
            </a:xfrm>
            <a:prstGeom prst="roundRect">
              <a:avLst/>
            </a:prstGeom>
            <a:gradFill flip="none" rotWithShape="1">
              <a:gsLst>
                <a:gs pos="0">
                  <a:schemeClr val="accent3">
                    <a:shade val="30000"/>
                    <a:satMod val="115000"/>
                  </a:schemeClr>
                </a:gs>
                <a:gs pos="50000">
                  <a:schemeClr val="accent3">
                    <a:shade val="67500"/>
                    <a:satMod val="115000"/>
                  </a:schemeClr>
                </a:gs>
                <a:gs pos="100000">
                  <a:schemeClr val="accent3">
                    <a:shade val="100000"/>
                    <a:satMod val="115000"/>
                  </a:schemeClr>
                </a:gs>
              </a:gsLst>
              <a:lin ang="5400000" scaled="1"/>
              <a:tileRect/>
            </a:gradFill>
            <a:ln>
              <a:noFill/>
            </a:ln>
            <a:effectLst>
              <a:outerShdw blurRad="444500" dist="38100" dir="12600000" sx="108000" sy="108000" algn="t" rotWithShape="0">
                <a:prstClr val="black">
                  <a:alpha val="13000"/>
                </a:prstClr>
              </a:outerShdw>
            </a:effectLst>
            <a:scene3d>
              <a:camera prst="isometricTopUp"/>
              <a:lightRig rig="threePt" dir="t"/>
            </a:scene3d>
            <a:sp3d extrusionH="2540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Donut 1">
              <a:extLst>
                <a:ext uri="{FF2B5EF4-FFF2-40B4-BE49-F238E27FC236}">
                  <a16:creationId xmlns:a16="http://schemas.microsoft.com/office/drawing/2014/main" id="{77D18A6E-EF02-476D-86ED-CAB86DD77E77}"/>
                </a:ext>
              </a:extLst>
            </p:cNvPr>
            <p:cNvSpPr/>
            <p:nvPr/>
          </p:nvSpPr>
          <p:spPr>
            <a:xfrm>
              <a:off x="5700156" y="1781299"/>
              <a:ext cx="1828800" cy="1828800"/>
            </a:xfrm>
            <a:prstGeom prst="roundRect">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5400000" scaled="1"/>
              <a:tileRect/>
            </a:gradFill>
            <a:ln>
              <a:noFill/>
            </a:ln>
            <a:effectLst>
              <a:outerShdw blurRad="444500" dist="38100" dir="12600000" sx="108000" sy="108000" algn="t" rotWithShape="0">
                <a:prstClr val="black">
                  <a:alpha val="13000"/>
                </a:prstClr>
              </a:outerShdw>
            </a:effectLst>
            <a:scene3d>
              <a:camera prst="isometricTopUp"/>
              <a:lightRig rig="threePt" dir="t"/>
            </a:scene3d>
            <a:sp3d extrusionH="2540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5" name="Oval 7">
            <a:extLst>
              <a:ext uri="{FF2B5EF4-FFF2-40B4-BE49-F238E27FC236}">
                <a16:creationId xmlns:a16="http://schemas.microsoft.com/office/drawing/2014/main" id="{58D19721-2A93-49FC-8350-84A541D8FAA0}"/>
              </a:ext>
            </a:extLst>
          </p:cNvPr>
          <p:cNvSpPr/>
          <p:nvPr/>
        </p:nvSpPr>
        <p:spPr>
          <a:xfrm>
            <a:off x="4426173" y="1469717"/>
            <a:ext cx="635726" cy="635726"/>
          </a:xfrm>
          <a:prstGeom prst="ellipse">
            <a:avLst/>
          </a:prstGeom>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a:p>
        </p:txBody>
      </p:sp>
      <p:sp>
        <p:nvSpPr>
          <p:cNvPr id="66" name="Oval 8">
            <a:extLst>
              <a:ext uri="{FF2B5EF4-FFF2-40B4-BE49-F238E27FC236}">
                <a16:creationId xmlns:a16="http://schemas.microsoft.com/office/drawing/2014/main" id="{061D340B-89A1-443D-B352-632EEED1F353}"/>
              </a:ext>
            </a:extLst>
          </p:cNvPr>
          <p:cNvSpPr/>
          <p:nvPr/>
        </p:nvSpPr>
        <p:spPr>
          <a:xfrm>
            <a:off x="7191881" y="5559378"/>
            <a:ext cx="652567" cy="652567"/>
          </a:xfrm>
          <a:prstGeom prst="ellipse">
            <a:avLst/>
          </a:prstGeom>
          <a:ln/>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p>
        </p:txBody>
      </p:sp>
      <p:sp>
        <p:nvSpPr>
          <p:cNvPr id="67" name="Oval 9">
            <a:extLst>
              <a:ext uri="{FF2B5EF4-FFF2-40B4-BE49-F238E27FC236}">
                <a16:creationId xmlns:a16="http://schemas.microsoft.com/office/drawing/2014/main" id="{CF042C1B-0F24-4D5E-A235-6A139EE218C4}"/>
              </a:ext>
            </a:extLst>
          </p:cNvPr>
          <p:cNvSpPr/>
          <p:nvPr/>
        </p:nvSpPr>
        <p:spPr>
          <a:xfrm>
            <a:off x="7025369" y="1450402"/>
            <a:ext cx="634142" cy="634142"/>
          </a:xfrm>
          <a:prstGeom prst="ellipse">
            <a:avLst/>
          </a:prstGeom>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en-US"/>
          </a:p>
        </p:txBody>
      </p:sp>
      <p:sp>
        <p:nvSpPr>
          <p:cNvPr id="68" name="Oval 17">
            <a:extLst>
              <a:ext uri="{FF2B5EF4-FFF2-40B4-BE49-F238E27FC236}">
                <a16:creationId xmlns:a16="http://schemas.microsoft.com/office/drawing/2014/main" id="{06291A84-37A6-418D-8CAB-D6D5CF3B31B4}"/>
              </a:ext>
            </a:extLst>
          </p:cNvPr>
          <p:cNvSpPr/>
          <p:nvPr/>
        </p:nvSpPr>
        <p:spPr>
          <a:xfrm>
            <a:off x="4691757" y="5618843"/>
            <a:ext cx="616725" cy="616725"/>
          </a:xfrm>
          <a:prstGeom prst="ellipse">
            <a:avLst/>
          </a:prstGeom>
          <a:ln/>
        </p:spPr>
        <p:style>
          <a:lnRef idx="0">
            <a:schemeClr val="accent4"/>
          </a:lnRef>
          <a:fillRef idx="3">
            <a:schemeClr val="accent4"/>
          </a:fillRef>
          <a:effectRef idx="3">
            <a:schemeClr val="accent4"/>
          </a:effectRef>
          <a:fontRef idx="minor">
            <a:schemeClr val="lt1"/>
          </a:fontRef>
        </p:style>
        <p:txBody>
          <a:bodyPr rtlCol="0" anchor="ctr"/>
          <a:lstStyle/>
          <a:p>
            <a:pPr algn="ctr"/>
            <a:endParaRPr lang="en-US"/>
          </a:p>
        </p:txBody>
      </p:sp>
      <p:sp>
        <p:nvSpPr>
          <p:cNvPr id="6" name="Прямоугольник 5">
            <a:extLst>
              <a:ext uri="{FF2B5EF4-FFF2-40B4-BE49-F238E27FC236}">
                <a16:creationId xmlns:a16="http://schemas.microsoft.com/office/drawing/2014/main" id="{2BB2EF00-EF44-4139-8550-EDB8A00BE839}"/>
              </a:ext>
            </a:extLst>
          </p:cNvPr>
          <p:cNvSpPr/>
          <p:nvPr/>
        </p:nvSpPr>
        <p:spPr>
          <a:xfrm>
            <a:off x="7736007" y="1799035"/>
            <a:ext cx="3520068" cy="3139321"/>
          </a:xfrm>
          <a:prstGeom prst="rect">
            <a:avLst/>
          </a:prstGeom>
        </p:spPr>
        <p:txBody>
          <a:bodyPr wrap="square">
            <a:spAutoFit/>
          </a:bodyPr>
          <a:lstStyle/>
          <a:p>
            <a:pPr algn="just"/>
            <a:r>
              <a:rPr lang="ru-RU" dirty="0">
                <a:solidFill>
                  <a:srgbClr val="000000"/>
                </a:solidFill>
                <a:latin typeface="Times New Roman" panose="02020603050405020304" pitchFamily="18" charset="0"/>
              </a:rPr>
              <a:t>Для более достоверной картины антропогенной </a:t>
            </a:r>
            <a:r>
              <a:rPr lang="ru-RU" dirty="0" err="1">
                <a:solidFill>
                  <a:srgbClr val="000000"/>
                </a:solidFill>
                <a:latin typeface="Times New Roman" panose="02020603050405020304" pitchFamily="18" charset="0"/>
              </a:rPr>
              <a:t>измененности</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геосистем</a:t>
            </a:r>
            <a:r>
              <a:rPr lang="ru-RU" dirty="0">
                <a:solidFill>
                  <a:srgbClr val="000000"/>
                </a:solidFill>
                <a:latin typeface="Times New Roman" panose="02020603050405020304" pitchFamily="18" charset="0"/>
              </a:rPr>
              <a:t>, по мнению М.А. </a:t>
            </a:r>
            <a:r>
              <a:rPr lang="ru-RU" dirty="0" err="1">
                <a:solidFill>
                  <a:srgbClr val="000000"/>
                </a:solidFill>
                <a:latin typeface="Times New Roman" panose="02020603050405020304" pitchFamily="18" charset="0"/>
              </a:rPr>
              <a:t>Глазовской</a:t>
            </a:r>
            <a:r>
              <a:rPr lang="ru-RU" dirty="0">
                <a:solidFill>
                  <a:srgbClr val="000000"/>
                </a:solidFill>
                <a:latin typeface="Times New Roman" panose="02020603050405020304" pitchFamily="18" charset="0"/>
              </a:rPr>
              <a:t>, необходимо учитывать геохимические изменения, происходящие в результате антропогенного воздействия, особенно, если исследования проводятся в районах, где активны процессы </a:t>
            </a:r>
            <a:r>
              <a:rPr lang="ru-RU" dirty="0" err="1">
                <a:solidFill>
                  <a:srgbClr val="000000"/>
                </a:solidFill>
                <a:latin typeface="Times New Roman" panose="02020603050405020304" pitchFamily="18" charset="0"/>
              </a:rPr>
              <a:t>техногенеза</a:t>
            </a:r>
            <a:r>
              <a:rPr lang="ru-RU" dirty="0">
                <a:solidFill>
                  <a:srgbClr val="000000"/>
                </a:solidFill>
                <a:latin typeface="Times New Roman" panose="02020603050405020304" pitchFamily="18" charset="0"/>
              </a:rPr>
              <a:t>.</a:t>
            </a:r>
          </a:p>
        </p:txBody>
      </p:sp>
      <p:sp>
        <p:nvSpPr>
          <p:cNvPr id="7" name="Прямоугольник 6">
            <a:extLst>
              <a:ext uri="{FF2B5EF4-FFF2-40B4-BE49-F238E27FC236}">
                <a16:creationId xmlns:a16="http://schemas.microsoft.com/office/drawing/2014/main" id="{8245920D-8204-45F8-88A2-CDAE9155B6F0}"/>
              </a:ext>
            </a:extLst>
          </p:cNvPr>
          <p:cNvSpPr/>
          <p:nvPr/>
        </p:nvSpPr>
        <p:spPr>
          <a:xfrm>
            <a:off x="498368" y="1562841"/>
            <a:ext cx="4075536" cy="4801314"/>
          </a:xfrm>
          <a:prstGeom prst="rect">
            <a:avLst/>
          </a:prstGeom>
        </p:spPr>
        <p:txBody>
          <a:bodyPr wrap="square">
            <a:spAutoFit/>
          </a:bodyPr>
          <a:lstStyle/>
          <a:p>
            <a:pPr algn="just"/>
            <a:r>
              <a:rPr lang="ru-RU" dirty="0">
                <a:solidFill>
                  <a:srgbClr val="000000"/>
                </a:solidFill>
                <a:latin typeface="Times New Roman" panose="02020603050405020304" pitchFamily="18" charset="0"/>
              </a:rPr>
              <a:t>Методика оценки характера и глубины антропогенной трансформации </a:t>
            </a:r>
            <a:r>
              <a:rPr lang="ru-RU" dirty="0" err="1">
                <a:solidFill>
                  <a:srgbClr val="000000"/>
                </a:solidFill>
                <a:latin typeface="Times New Roman" panose="02020603050405020304" pitchFamily="18" charset="0"/>
              </a:rPr>
              <a:t>геосистем</a:t>
            </a:r>
            <a:r>
              <a:rPr lang="ru-RU" dirty="0">
                <a:solidFill>
                  <a:srgbClr val="000000"/>
                </a:solidFill>
                <a:latin typeface="Times New Roman" panose="02020603050405020304" pitchFamily="18" charset="0"/>
              </a:rPr>
              <a:t> разрабатывалась многими учеными (Исаченко А.Г., Булатов В.И., Арманд Д.Л., Мамай И.И. и др. Чаще всего в качестве критерия такой оценки принимается современное использование земель (</a:t>
            </a:r>
            <a:r>
              <a:rPr lang="ru-RU" dirty="0" err="1">
                <a:solidFill>
                  <a:srgbClr val="000000"/>
                </a:solidFill>
                <a:latin typeface="Times New Roman" panose="02020603050405020304" pitchFamily="18" charset="0"/>
              </a:rPr>
              <a:t>Кочуров</a:t>
            </a:r>
            <a:r>
              <a:rPr lang="ru-RU" dirty="0">
                <a:solidFill>
                  <a:srgbClr val="000000"/>
                </a:solidFill>
                <a:latin typeface="Times New Roman" panose="02020603050405020304" pitchFamily="18" charset="0"/>
              </a:rPr>
              <a:t> Б.И., Мамай И.И. и др.), но необходимо учитывать, как считают B.C. </a:t>
            </a:r>
            <a:r>
              <a:rPr lang="ru-RU" dirty="0" err="1">
                <a:solidFill>
                  <a:srgbClr val="000000"/>
                </a:solidFill>
                <a:latin typeface="Times New Roman" panose="02020603050405020304" pitchFamily="18" charset="0"/>
              </a:rPr>
              <a:t>Жекулин</a:t>
            </a:r>
            <a:r>
              <a:rPr lang="ru-RU" dirty="0">
                <a:solidFill>
                  <a:srgbClr val="000000"/>
                </a:solidFill>
                <a:latin typeface="Times New Roman" panose="02020603050405020304" pitchFamily="18" charset="0"/>
              </a:rPr>
              <a:t>, В.А. Низовцев то, что настоящее состояние всякой </a:t>
            </a:r>
            <a:r>
              <a:rPr lang="ru-RU" dirty="0" err="1">
                <a:solidFill>
                  <a:srgbClr val="000000"/>
                </a:solidFill>
                <a:latin typeface="Times New Roman" panose="02020603050405020304" pitchFamily="18" charset="0"/>
              </a:rPr>
              <a:t>геосистемы</a:t>
            </a:r>
            <a:r>
              <a:rPr lang="ru-RU" dirty="0">
                <a:solidFill>
                  <a:srgbClr val="000000"/>
                </a:solidFill>
                <a:latin typeface="Times New Roman" panose="02020603050405020304" pitchFamily="18" charset="0"/>
              </a:rPr>
              <a:t> может оказаться результатом «наслоения» последствий исторически сменявшихся, различных по направленности и интенсивности воздействий. </a:t>
            </a:r>
          </a:p>
        </p:txBody>
      </p:sp>
    </p:spTree>
    <p:extLst>
      <p:ext uri="{BB962C8B-B14F-4D97-AF65-F5344CB8AC3E}">
        <p14:creationId xmlns:p14="http://schemas.microsoft.com/office/powerpoint/2010/main" val="28705740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199" y="488950"/>
            <a:ext cx="10515600" cy="1482725"/>
          </a:xfrm>
        </p:spPr>
        <p:txBody>
          <a:bodyPr>
            <a:noAutofit/>
          </a:bodyPr>
          <a:lstStyle/>
          <a:p>
            <a:pPr algn="just"/>
            <a:r>
              <a:rPr lang="ru-RU" sz="1400" b="1" dirty="0">
                <a:latin typeface="Times New Roman" panose="02020603050405020304" pitchFamily="18" charset="0"/>
                <a:cs typeface="Times New Roman" panose="02020603050405020304" pitchFamily="18" charset="0"/>
              </a:rPr>
              <a:t>Для оценки степени антропогенной нагрузки на </a:t>
            </a:r>
            <a:r>
              <a:rPr lang="ru-RU" sz="1400" b="1" dirty="0" err="1">
                <a:latin typeface="Times New Roman" panose="02020603050405020304" pitchFamily="18" charset="0"/>
                <a:cs typeface="Times New Roman" panose="02020603050405020304" pitchFamily="18" charset="0"/>
              </a:rPr>
              <a:t>геосистемы</a:t>
            </a:r>
            <a:r>
              <a:rPr lang="ru-RU" sz="1400" b="1" dirty="0">
                <a:latin typeface="Times New Roman" panose="02020603050405020304" pitchFamily="18" charset="0"/>
                <a:cs typeface="Times New Roman" panose="02020603050405020304" pitchFamily="18" charset="0"/>
              </a:rPr>
              <a:t> учитывались параметры нарушения компонентов среды, оценивались геохимические изменения. В итоге получились классификационные модели, параметры которых связаны с определенной антропогенной нагрузкой, различающейся как по виду, так и по степени воздействия (таблица 1). Для определения степени антропогенной нагрузки и трансформации всех категорий вводились экспертные бальные оценки, показывающие относительную степень антропогенной трансформации. Для этого использовались нормированные показатели антропогенных нагрузок на </a:t>
            </a:r>
            <a:r>
              <a:rPr lang="ru-RU" sz="1400" b="1" dirty="0" err="1">
                <a:latin typeface="Times New Roman" panose="02020603050405020304" pitchFamily="18" charset="0"/>
                <a:cs typeface="Times New Roman" panose="02020603050405020304" pitchFamily="18" charset="0"/>
              </a:rPr>
              <a:t>геосистемы</a:t>
            </a:r>
            <a:r>
              <a:rPr lang="ru-RU" sz="1400" b="1" dirty="0">
                <a:latin typeface="Times New Roman" panose="02020603050405020304" pitchFamily="18" charset="0"/>
                <a:cs typeface="Times New Roman" panose="02020603050405020304" pitchFamily="18" charset="0"/>
              </a:rPr>
              <a:t> (</a:t>
            </a:r>
            <a:r>
              <a:rPr lang="ru-RU" sz="1400" b="1" dirty="0" err="1">
                <a:latin typeface="Times New Roman" panose="02020603050405020304" pitchFamily="18" charset="0"/>
                <a:cs typeface="Times New Roman" panose="02020603050405020304" pitchFamily="18" charset="0"/>
              </a:rPr>
              <a:t>Макевнин</a:t>
            </a:r>
            <a:r>
              <a:rPr lang="ru-RU" sz="1400" b="1" dirty="0">
                <a:latin typeface="Times New Roman" panose="02020603050405020304" pitchFamily="18" charset="0"/>
                <a:cs typeface="Times New Roman" panose="02020603050405020304" pitchFamily="18" charset="0"/>
              </a:rPr>
              <a:t> С.Г. и др., </a:t>
            </a:r>
            <a:r>
              <a:rPr lang="ru-RU" sz="1400" b="1" dirty="0" err="1">
                <a:latin typeface="Times New Roman" panose="02020603050405020304" pitchFamily="18" charset="0"/>
                <a:cs typeface="Times New Roman" panose="02020603050405020304" pitchFamily="18" charset="0"/>
              </a:rPr>
              <a:t>Реймерс</a:t>
            </a:r>
            <a:r>
              <a:rPr lang="ru-RU" sz="1400" b="1" dirty="0">
                <a:latin typeface="Times New Roman" panose="02020603050405020304" pitchFamily="18" charset="0"/>
                <a:cs typeface="Times New Roman" panose="02020603050405020304" pitchFamily="18" charset="0"/>
              </a:rPr>
              <a:t> Н.Ф., Рюмин В.В.). Приведенные ниже нормы экологических пределов использования </a:t>
            </a:r>
            <a:r>
              <a:rPr lang="ru-RU" sz="1400" b="1" dirty="0" err="1">
                <a:latin typeface="Times New Roman" panose="02020603050405020304" pitchFamily="18" charset="0"/>
                <a:cs typeface="Times New Roman" panose="02020603050405020304" pitchFamily="18" charset="0"/>
              </a:rPr>
              <a:t>геосистем</a:t>
            </a:r>
            <a:r>
              <a:rPr lang="ru-RU" sz="1400" b="1" dirty="0">
                <a:latin typeface="Times New Roman" panose="02020603050405020304" pitchFamily="18" charset="0"/>
                <a:cs typeface="Times New Roman" panose="02020603050405020304" pitchFamily="18" charset="0"/>
              </a:rPr>
              <a:t> позволяют нам ранжировать территорию по степени антропогенной нагрузки на </a:t>
            </a:r>
            <a:r>
              <a:rPr lang="ru-RU" sz="1400" b="1" dirty="0" err="1">
                <a:latin typeface="Times New Roman" panose="02020603050405020304" pitchFamily="18" charset="0"/>
                <a:cs typeface="Times New Roman" panose="02020603050405020304" pitchFamily="18" charset="0"/>
              </a:rPr>
              <a:t>геосистемы</a:t>
            </a:r>
            <a:r>
              <a:rPr lang="ru-RU" sz="1400" b="1" dirty="0">
                <a:latin typeface="Times New Roman" panose="02020603050405020304" pitchFamily="18" charset="0"/>
                <a:cs typeface="Times New Roman" panose="02020603050405020304" pitchFamily="18" charset="0"/>
              </a:rPr>
              <a:t>, и, кроме того, обоснованно применить их результаты для оптимизации структуры природопользования.</a:t>
            </a:r>
          </a:p>
        </p:txBody>
      </p:sp>
      <p:graphicFrame>
        <p:nvGraphicFramePr>
          <p:cNvPr id="5" name="Объект 4"/>
          <p:cNvGraphicFramePr>
            <a:graphicFrameLocks noGrp="1"/>
          </p:cNvGraphicFramePr>
          <p:nvPr>
            <p:ph idx="1"/>
            <p:extLst>
              <p:ext uri="{D42A27DB-BD31-4B8C-83A1-F6EECF244321}">
                <p14:modId xmlns:p14="http://schemas.microsoft.com/office/powerpoint/2010/main" val="1044704912"/>
              </p:ext>
            </p:extLst>
          </p:nvPr>
        </p:nvGraphicFramePr>
        <p:xfrm>
          <a:off x="838199" y="2200274"/>
          <a:ext cx="10429878" cy="3943351"/>
        </p:xfrm>
        <a:graphic>
          <a:graphicData uri="http://schemas.openxmlformats.org/drawingml/2006/table">
            <a:tbl>
              <a:tblPr firstRow="1" bandRow="1">
                <a:tableStyleId>{5C22544A-7EE6-4342-B048-85BDC9FD1C3A}</a:tableStyleId>
              </a:tblPr>
              <a:tblGrid>
                <a:gridCol w="1738313">
                  <a:extLst>
                    <a:ext uri="{9D8B030D-6E8A-4147-A177-3AD203B41FA5}">
                      <a16:colId xmlns:a16="http://schemas.microsoft.com/office/drawing/2014/main" val="872238821"/>
                    </a:ext>
                  </a:extLst>
                </a:gridCol>
                <a:gridCol w="1738313">
                  <a:extLst>
                    <a:ext uri="{9D8B030D-6E8A-4147-A177-3AD203B41FA5}">
                      <a16:colId xmlns:a16="http://schemas.microsoft.com/office/drawing/2014/main" val="3409595792"/>
                    </a:ext>
                  </a:extLst>
                </a:gridCol>
                <a:gridCol w="1738313">
                  <a:extLst>
                    <a:ext uri="{9D8B030D-6E8A-4147-A177-3AD203B41FA5}">
                      <a16:colId xmlns:a16="http://schemas.microsoft.com/office/drawing/2014/main" val="681566610"/>
                    </a:ext>
                  </a:extLst>
                </a:gridCol>
                <a:gridCol w="1738313">
                  <a:extLst>
                    <a:ext uri="{9D8B030D-6E8A-4147-A177-3AD203B41FA5}">
                      <a16:colId xmlns:a16="http://schemas.microsoft.com/office/drawing/2014/main" val="3643398294"/>
                    </a:ext>
                  </a:extLst>
                </a:gridCol>
                <a:gridCol w="1738313">
                  <a:extLst>
                    <a:ext uri="{9D8B030D-6E8A-4147-A177-3AD203B41FA5}">
                      <a16:colId xmlns:a16="http://schemas.microsoft.com/office/drawing/2014/main" val="2120588550"/>
                    </a:ext>
                  </a:extLst>
                </a:gridCol>
                <a:gridCol w="1738313">
                  <a:extLst>
                    <a:ext uri="{9D8B030D-6E8A-4147-A177-3AD203B41FA5}">
                      <a16:colId xmlns:a16="http://schemas.microsoft.com/office/drawing/2014/main" val="1615603993"/>
                    </a:ext>
                  </a:extLst>
                </a:gridCol>
              </a:tblGrid>
              <a:tr h="801901">
                <a:tc>
                  <a:txBody>
                    <a:bodyPr/>
                    <a:lstStyle/>
                    <a:p>
                      <a:r>
                        <a:rPr lang="ru-RU" sz="1800" b="1" kern="1200" dirty="0" smtClean="0">
                          <a:solidFill>
                            <a:schemeClr val="lt1"/>
                          </a:solidFill>
                          <a:effectLst/>
                          <a:latin typeface="Times New Roman" panose="02020603050405020304" pitchFamily="18" charset="0"/>
                          <a:ea typeface="+mn-ea"/>
                          <a:cs typeface="Times New Roman" panose="02020603050405020304" pitchFamily="18" charset="0"/>
                        </a:rPr>
                        <a:t>Показатель</a:t>
                      </a:r>
                      <a:endParaRPr lang="ru-RU" dirty="0">
                        <a:latin typeface="Times New Roman" panose="02020603050405020304" pitchFamily="18" charset="0"/>
                        <a:cs typeface="Times New Roman" panose="02020603050405020304" pitchFamily="18" charset="0"/>
                      </a:endParaRPr>
                    </a:p>
                  </a:txBody>
                  <a:tcPr/>
                </a:tc>
                <a:tc>
                  <a:txBody>
                    <a:bodyPr/>
                    <a:lstStyle/>
                    <a:p>
                      <a:pPr indent="-215900" algn="ctr">
                        <a:lnSpc>
                          <a:spcPct val="115000"/>
                        </a:lnSpc>
                        <a:spcAft>
                          <a:spcPts val="0"/>
                        </a:spcAft>
                      </a:pPr>
                      <a:r>
                        <a:rPr lang="ru-RU" sz="1400" b="0" i="0" u="none" strike="noStrike" spc="0" dirty="0" smtClean="0">
                          <a:solidFill>
                            <a:srgbClr val="000000"/>
                          </a:solidFill>
                          <a:effectLst/>
                          <a:latin typeface="Times New Roman" panose="02020603050405020304" pitchFamily="18" charset="0"/>
                          <a:ea typeface="Impact" panose="020B0806030902050204" pitchFamily="34" charset="0"/>
                          <a:cs typeface="Times New Roman" panose="02020603050405020304" pitchFamily="18" charset="0"/>
                        </a:rPr>
                        <a:t>0 баллов</a:t>
                      </a:r>
                      <a:endParaRPr lang="ru-RU"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indent="-215900" algn="ctr">
                        <a:lnSpc>
                          <a:spcPct val="115000"/>
                        </a:lnSpc>
                        <a:spcAft>
                          <a:spcPts val="0"/>
                        </a:spcAft>
                      </a:pPr>
                      <a:r>
                        <a:rPr lang="ru-RU" sz="1400" b="0" i="0" u="none" strike="noStrike" spc="0" dirty="0" smtClean="0">
                          <a:solidFill>
                            <a:srgbClr val="000000"/>
                          </a:solidFill>
                          <a:effectLst/>
                          <a:latin typeface="Times New Roman" panose="02020603050405020304" pitchFamily="18" charset="0"/>
                          <a:ea typeface="Impact" panose="020B0806030902050204" pitchFamily="34" charset="0"/>
                          <a:cs typeface="Times New Roman" panose="02020603050405020304" pitchFamily="18" charset="0"/>
                        </a:rPr>
                        <a:t>1 балл</a:t>
                      </a:r>
                      <a:endParaRPr lang="ru-RU"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indent="-215900" algn="ctr">
                        <a:lnSpc>
                          <a:spcPct val="115000"/>
                        </a:lnSpc>
                        <a:spcAft>
                          <a:spcPts val="0"/>
                        </a:spcAft>
                      </a:pPr>
                      <a:r>
                        <a:rPr lang="ru-RU" sz="1400" b="0" i="0" u="none" strike="noStrike" spc="0" dirty="0" smtClean="0">
                          <a:solidFill>
                            <a:srgbClr val="000000"/>
                          </a:solidFill>
                          <a:effectLst/>
                          <a:latin typeface="Times New Roman" panose="02020603050405020304" pitchFamily="18" charset="0"/>
                          <a:ea typeface="Impact" panose="020B0806030902050204" pitchFamily="34" charset="0"/>
                          <a:cs typeface="Times New Roman" panose="02020603050405020304" pitchFamily="18" charset="0"/>
                        </a:rPr>
                        <a:t>2 балла</a:t>
                      </a:r>
                      <a:endParaRPr lang="ru-RU"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indent="-215900" algn="ctr">
                        <a:lnSpc>
                          <a:spcPct val="115000"/>
                        </a:lnSpc>
                        <a:spcAft>
                          <a:spcPts val="0"/>
                        </a:spcAft>
                      </a:pPr>
                      <a:r>
                        <a:rPr lang="ru-RU" sz="1400" b="0" i="0" u="none" strike="noStrike" spc="0" dirty="0" smtClean="0">
                          <a:solidFill>
                            <a:srgbClr val="000000"/>
                          </a:solidFill>
                          <a:effectLst/>
                          <a:latin typeface="Times New Roman" panose="02020603050405020304" pitchFamily="18" charset="0"/>
                          <a:ea typeface="Impact" panose="020B0806030902050204" pitchFamily="34" charset="0"/>
                          <a:cs typeface="Times New Roman" panose="02020603050405020304" pitchFamily="18" charset="0"/>
                        </a:rPr>
                        <a:t>3 балла</a:t>
                      </a:r>
                      <a:endParaRPr lang="ru-RU"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indent="-215900" algn="ctr">
                        <a:lnSpc>
                          <a:spcPct val="115000"/>
                        </a:lnSpc>
                        <a:spcAft>
                          <a:spcPts val="0"/>
                        </a:spcAft>
                      </a:pPr>
                      <a:r>
                        <a:rPr lang="ru-RU" sz="1400" b="0" i="0" u="none" strike="noStrike" spc="0" dirty="0" smtClean="0">
                          <a:solidFill>
                            <a:srgbClr val="000000"/>
                          </a:solidFill>
                          <a:effectLst/>
                          <a:latin typeface="Times New Roman" panose="02020603050405020304" pitchFamily="18" charset="0"/>
                          <a:ea typeface="Impact" panose="020B0806030902050204" pitchFamily="34" charset="0"/>
                          <a:cs typeface="Times New Roman" panose="02020603050405020304" pitchFamily="18" charset="0"/>
                        </a:rPr>
                        <a:t>4 балла</a:t>
                      </a:r>
                      <a:endParaRPr lang="ru-RU"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59412311"/>
                  </a:ext>
                </a:extLst>
              </a:tr>
              <a:tr h="1346336">
                <a:tc>
                  <a:txBody>
                    <a:bodyPr/>
                    <a:lstStyle/>
                    <a:p>
                      <a:pPr indent="-215900">
                        <a:lnSpc>
                          <a:spcPct val="115000"/>
                        </a:lnSpc>
                        <a:spcAft>
                          <a:spcPts val="0"/>
                        </a:spcAft>
                      </a:pPr>
                      <a:r>
                        <a:rPr lang="ru-RU" sz="1400" b="0" i="0" u="none" strike="noStrike" spc="0">
                          <a:solidFill>
                            <a:srgbClr val="000000"/>
                          </a:solidFill>
                          <a:effectLst/>
                          <a:latin typeface="Times New Roman" panose="02020603050405020304" pitchFamily="18" charset="0"/>
                          <a:ea typeface="Impact" panose="020B0806030902050204" pitchFamily="34" charset="0"/>
                          <a:cs typeface="Times New Roman" panose="02020603050405020304" pitchFamily="18" charset="0"/>
                        </a:rPr>
                        <a:t>Площадь населенных пунктов, %</a:t>
                      </a:r>
                      <a:endParaRPr lang="ru-RU"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indent="-215900" algn="ctr">
                        <a:lnSpc>
                          <a:spcPct val="115000"/>
                        </a:lnSpc>
                        <a:spcAft>
                          <a:spcPts val="0"/>
                        </a:spcAft>
                      </a:pPr>
                      <a:r>
                        <a:rPr lang="ru-RU" sz="1400" b="0" i="0" u="none" strike="noStrike" spc="0" dirty="0">
                          <a:solidFill>
                            <a:srgbClr val="000000"/>
                          </a:solidFill>
                          <a:effectLst/>
                          <a:latin typeface="Times New Roman" panose="02020603050405020304" pitchFamily="18" charset="0"/>
                          <a:ea typeface="Impact" panose="020B0806030902050204" pitchFamily="34" charset="0"/>
                          <a:cs typeface="Times New Roman" panose="02020603050405020304" pitchFamily="18" charset="0"/>
                        </a:rPr>
                        <a:t>отсутствует</a:t>
                      </a:r>
                      <a:endParaRPr lang="ru-RU"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indent="-215900" algn="ctr">
                        <a:lnSpc>
                          <a:spcPct val="115000"/>
                        </a:lnSpc>
                        <a:spcAft>
                          <a:spcPts val="0"/>
                        </a:spcAft>
                      </a:pPr>
                      <a:r>
                        <a:rPr lang="ru-RU" sz="1400" b="0" i="0" u="none" strike="noStrike" spc="0">
                          <a:solidFill>
                            <a:srgbClr val="000000"/>
                          </a:solidFill>
                          <a:effectLst/>
                          <a:latin typeface="Times New Roman" panose="02020603050405020304" pitchFamily="18" charset="0"/>
                          <a:ea typeface="Impact" panose="020B0806030902050204" pitchFamily="34" charset="0"/>
                          <a:cs typeface="Times New Roman" panose="02020603050405020304" pitchFamily="18" charset="0"/>
                        </a:rPr>
                        <a:t>менее 1</a:t>
                      </a:r>
                      <a:endParaRPr lang="ru-RU"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indent="-215900" algn="ctr">
                        <a:lnSpc>
                          <a:spcPct val="115000"/>
                        </a:lnSpc>
                        <a:spcAft>
                          <a:spcPts val="0"/>
                        </a:spcAft>
                      </a:pPr>
                      <a:r>
                        <a:rPr lang="ru-RU" sz="1400" b="0" i="0" u="none" strike="noStrike" spc="0">
                          <a:solidFill>
                            <a:srgbClr val="000000"/>
                          </a:solidFill>
                          <a:effectLst/>
                          <a:latin typeface="Times New Roman" panose="02020603050405020304" pitchFamily="18" charset="0"/>
                          <a:ea typeface="Impact" panose="020B0806030902050204" pitchFamily="34" charset="0"/>
                          <a:cs typeface="Times New Roman" panose="02020603050405020304" pitchFamily="18" charset="0"/>
                        </a:rPr>
                        <a:t>1-2</a:t>
                      </a:r>
                      <a:endParaRPr lang="ru-RU"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indent="-215900" algn="ctr">
                        <a:lnSpc>
                          <a:spcPct val="115000"/>
                        </a:lnSpc>
                        <a:spcAft>
                          <a:spcPts val="0"/>
                        </a:spcAft>
                      </a:pPr>
                      <a:r>
                        <a:rPr lang="ru-RU" sz="1400" b="0" i="0" u="none" strike="noStrike" spc="0">
                          <a:solidFill>
                            <a:srgbClr val="000000"/>
                          </a:solidFill>
                          <a:effectLst/>
                          <a:latin typeface="Times New Roman" panose="02020603050405020304" pitchFamily="18" charset="0"/>
                          <a:ea typeface="Impact" panose="020B0806030902050204" pitchFamily="34" charset="0"/>
                          <a:cs typeface="Times New Roman" panose="02020603050405020304" pitchFamily="18" charset="0"/>
                        </a:rPr>
                        <a:t>2-3</a:t>
                      </a:r>
                      <a:endParaRPr lang="ru-RU"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indent="-215900" algn="ctr">
                        <a:lnSpc>
                          <a:spcPct val="115000"/>
                        </a:lnSpc>
                        <a:spcAft>
                          <a:spcPts val="0"/>
                        </a:spcAft>
                      </a:pPr>
                      <a:r>
                        <a:rPr lang="ru-RU" sz="1400" b="0" i="0" u="none" strike="noStrike" spc="0">
                          <a:solidFill>
                            <a:srgbClr val="000000"/>
                          </a:solidFill>
                          <a:effectLst/>
                          <a:latin typeface="Times New Roman" panose="02020603050405020304" pitchFamily="18" charset="0"/>
                          <a:ea typeface="Impact" panose="020B0806030902050204" pitchFamily="34" charset="0"/>
                          <a:cs typeface="Times New Roman" panose="02020603050405020304" pitchFamily="18" charset="0"/>
                        </a:rPr>
                        <a:t>более 3</a:t>
                      </a:r>
                      <a:endParaRPr lang="ru-RU"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413289540"/>
                  </a:ext>
                </a:extLst>
              </a:tr>
              <a:tr h="897557">
                <a:tc>
                  <a:txBody>
                    <a:bodyPr/>
                    <a:lstStyle/>
                    <a:p>
                      <a:pPr indent="-215900">
                        <a:lnSpc>
                          <a:spcPct val="115000"/>
                        </a:lnSpc>
                        <a:spcAft>
                          <a:spcPts val="0"/>
                        </a:spcAft>
                      </a:pPr>
                      <a:r>
                        <a:rPr lang="ru-RU" sz="1400" b="0" i="0" u="none" strike="noStrike" spc="0">
                          <a:solidFill>
                            <a:srgbClr val="000000"/>
                          </a:solidFill>
                          <a:effectLst/>
                          <a:latin typeface="Times New Roman" panose="02020603050405020304" pitchFamily="18" charset="0"/>
                          <a:ea typeface="Impact" panose="020B0806030902050204" pitchFamily="34" charset="0"/>
                          <a:cs typeface="Times New Roman" panose="02020603050405020304" pitchFamily="18" charset="0"/>
                        </a:rPr>
                        <a:t>Плотность населения, чел/км</a:t>
                      </a:r>
                      <a:r>
                        <a:rPr lang="ru-RU" sz="1400" b="0" i="0" u="none" strike="noStrike" spc="0" baseline="30000">
                          <a:solidFill>
                            <a:srgbClr val="000000"/>
                          </a:solidFill>
                          <a:effectLst/>
                          <a:latin typeface="Times New Roman" panose="02020603050405020304" pitchFamily="18" charset="0"/>
                          <a:ea typeface="Impact" panose="020B0806030902050204" pitchFamily="34" charset="0"/>
                          <a:cs typeface="Times New Roman" panose="02020603050405020304" pitchFamily="18" charset="0"/>
                        </a:rPr>
                        <a:t>2</a:t>
                      </a:r>
                      <a:endParaRPr lang="ru-RU"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indent="-215900" algn="ctr">
                        <a:lnSpc>
                          <a:spcPct val="115000"/>
                        </a:lnSpc>
                        <a:spcAft>
                          <a:spcPts val="0"/>
                        </a:spcAft>
                      </a:pPr>
                      <a:r>
                        <a:rPr lang="ru-RU" sz="1400" b="0" i="0" u="none" strike="noStrike" spc="0" dirty="0">
                          <a:solidFill>
                            <a:srgbClr val="000000"/>
                          </a:solidFill>
                          <a:effectLst/>
                          <a:latin typeface="Times New Roman" panose="02020603050405020304" pitchFamily="18" charset="0"/>
                          <a:ea typeface="Impact" panose="020B0806030902050204" pitchFamily="34" charset="0"/>
                          <a:cs typeface="Times New Roman" panose="02020603050405020304" pitchFamily="18" charset="0"/>
                        </a:rPr>
                        <a:t>отсутствует</a:t>
                      </a:r>
                      <a:endParaRPr lang="ru-RU"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indent="-215900" algn="ctr">
                        <a:lnSpc>
                          <a:spcPct val="115000"/>
                        </a:lnSpc>
                        <a:spcAft>
                          <a:spcPts val="0"/>
                        </a:spcAft>
                      </a:pPr>
                      <a:r>
                        <a:rPr lang="ru-RU" sz="1400" b="0" i="0" u="none" strike="noStrike" spc="0" dirty="0">
                          <a:solidFill>
                            <a:srgbClr val="000000"/>
                          </a:solidFill>
                          <a:effectLst/>
                          <a:latin typeface="Times New Roman" panose="02020603050405020304" pitchFamily="18" charset="0"/>
                          <a:ea typeface="Impact" panose="020B0806030902050204" pitchFamily="34" charset="0"/>
                          <a:cs typeface="Times New Roman" panose="02020603050405020304" pitchFamily="18" charset="0"/>
                        </a:rPr>
                        <a:t>менее 10</a:t>
                      </a:r>
                      <a:endParaRPr lang="ru-RU"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indent="-215900" algn="ctr">
                        <a:lnSpc>
                          <a:spcPct val="115000"/>
                        </a:lnSpc>
                        <a:spcAft>
                          <a:spcPts val="0"/>
                        </a:spcAft>
                      </a:pPr>
                      <a:r>
                        <a:rPr lang="ru-RU" sz="1400" b="0" i="0" u="none" strike="noStrike" spc="0">
                          <a:solidFill>
                            <a:srgbClr val="000000"/>
                          </a:solidFill>
                          <a:effectLst/>
                          <a:latin typeface="Times New Roman" panose="02020603050405020304" pitchFamily="18" charset="0"/>
                          <a:ea typeface="Impact" panose="020B0806030902050204" pitchFamily="34" charset="0"/>
                          <a:cs typeface="Times New Roman" panose="02020603050405020304" pitchFamily="18" charset="0"/>
                        </a:rPr>
                        <a:t>10-20</a:t>
                      </a:r>
                      <a:endParaRPr lang="ru-RU"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indent="-215900" algn="ctr">
                        <a:lnSpc>
                          <a:spcPct val="115000"/>
                        </a:lnSpc>
                        <a:spcAft>
                          <a:spcPts val="0"/>
                        </a:spcAft>
                      </a:pPr>
                      <a:r>
                        <a:rPr lang="ru-RU" sz="1400" b="0" i="0" u="none" strike="noStrike" spc="0">
                          <a:solidFill>
                            <a:srgbClr val="000000"/>
                          </a:solidFill>
                          <a:effectLst/>
                          <a:latin typeface="Times New Roman" panose="02020603050405020304" pitchFamily="18" charset="0"/>
                          <a:ea typeface="Impact" panose="020B0806030902050204" pitchFamily="34" charset="0"/>
                          <a:cs typeface="Times New Roman" panose="02020603050405020304" pitchFamily="18" charset="0"/>
                        </a:rPr>
                        <a:t>20-30</a:t>
                      </a:r>
                      <a:endParaRPr lang="ru-RU"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indent="-215900" algn="ctr">
                        <a:lnSpc>
                          <a:spcPct val="115000"/>
                        </a:lnSpc>
                        <a:spcAft>
                          <a:spcPts val="0"/>
                        </a:spcAft>
                      </a:pPr>
                      <a:r>
                        <a:rPr lang="ru-RU" sz="1400" b="0" i="0" u="none" strike="noStrike" spc="0">
                          <a:solidFill>
                            <a:srgbClr val="000000"/>
                          </a:solidFill>
                          <a:effectLst/>
                          <a:latin typeface="Times New Roman" panose="02020603050405020304" pitchFamily="18" charset="0"/>
                          <a:ea typeface="Impact" panose="020B0806030902050204" pitchFamily="34" charset="0"/>
                          <a:cs typeface="Times New Roman" panose="02020603050405020304" pitchFamily="18" charset="0"/>
                        </a:rPr>
                        <a:t>более 30</a:t>
                      </a:r>
                      <a:endParaRPr lang="ru-RU"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639087710"/>
                  </a:ext>
                </a:extLst>
              </a:tr>
              <a:tr h="897557">
                <a:tc>
                  <a:txBody>
                    <a:bodyPr/>
                    <a:lstStyle/>
                    <a:p>
                      <a:pPr indent="-215900">
                        <a:lnSpc>
                          <a:spcPct val="115000"/>
                        </a:lnSpc>
                        <a:spcAft>
                          <a:spcPts val="0"/>
                        </a:spcAft>
                      </a:pPr>
                      <a:r>
                        <a:rPr lang="ru-RU" sz="1400" b="0" i="0" u="none" strike="noStrike" spc="0">
                          <a:solidFill>
                            <a:srgbClr val="000000"/>
                          </a:solidFill>
                          <a:effectLst/>
                          <a:latin typeface="Times New Roman" panose="02020603050405020304" pitchFamily="18" charset="0"/>
                          <a:ea typeface="Impact" panose="020B0806030902050204" pitchFamily="34" charset="0"/>
                          <a:cs typeface="Times New Roman" panose="02020603050405020304" pitchFamily="18" charset="0"/>
                        </a:rPr>
                        <a:t>Транспортная нагрузка, </a:t>
                      </a:r>
                      <a:r>
                        <a:rPr lang="ru-RU"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км/км</a:t>
                      </a:r>
                      <a:r>
                        <a:rPr lang="ru-RU" sz="1400" baseline="30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a:t>
                      </a:r>
                      <a:endParaRPr lang="ru-RU"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indent="-215900" algn="ctr">
                        <a:lnSpc>
                          <a:spcPct val="115000"/>
                        </a:lnSpc>
                        <a:spcAft>
                          <a:spcPts val="0"/>
                        </a:spcAft>
                      </a:pPr>
                      <a:r>
                        <a:rPr lang="ru-RU" sz="1400" b="0" i="0" u="none" strike="noStrike" spc="0">
                          <a:solidFill>
                            <a:srgbClr val="000000"/>
                          </a:solidFill>
                          <a:effectLst/>
                          <a:latin typeface="Times New Roman" panose="02020603050405020304" pitchFamily="18" charset="0"/>
                          <a:ea typeface="Impact" panose="020B0806030902050204" pitchFamily="34" charset="0"/>
                          <a:cs typeface="Times New Roman" panose="02020603050405020304" pitchFamily="18" charset="0"/>
                        </a:rPr>
                        <a:t>отсутствует</a:t>
                      </a:r>
                      <a:endParaRPr lang="ru-RU"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indent="-215900" algn="ctr">
                        <a:lnSpc>
                          <a:spcPct val="115000"/>
                        </a:lnSpc>
                        <a:spcAft>
                          <a:spcPts val="0"/>
                        </a:spcAft>
                      </a:pPr>
                      <a:r>
                        <a:rPr lang="ru-RU" sz="1400" b="0" i="0" u="none" strike="noStrike" spc="0" dirty="0">
                          <a:solidFill>
                            <a:srgbClr val="000000"/>
                          </a:solidFill>
                          <a:effectLst/>
                          <a:latin typeface="Times New Roman" panose="02020603050405020304" pitchFamily="18" charset="0"/>
                          <a:ea typeface="Impact" panose="020B0806030902050204" pitchFamily="34" charset="0"/>
                          <a:cs typeface="Times New Roman" panose="02020603050405020304" pitchFamily="18" charset="0"/>
                        </a:rPr>
                        <a:t>менее 0,1</a:t>
                      </a:r>
                      <a:endParaRPr lang="ru-RU"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indent="-215900" algn="ctr">
                        <a:lnSpc>
                          <a:spcPct val="115000"/>
                        </a:lnSpc>
                        <a:spcAft>
                          <a:spcPts val="0"/>
                        </a:spcAft>
                      </a:pPr>
                      <a:r>
                        <a:rPr lang="ru-RU"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0,1-0,2</a:t>
                      </a:r>
                    </a:p>
                  </a:txBody>
                  <a:tcPr marL="68580" marR="68580" marT="0" marB="0" anchor="ctr"/>
                </a:tc>
                <a:tc>
                  <a:txBody>
                    <a:bodyPr/>
                    <a:lstStyle/>
                    <a:p>
                      <a:pPr indent="-215900" algn="ctr">
                        <a:lnSpc>
                          <a:spcPct val="115000"/>
                        </a:lnSpc>
                        <a:spcAft>
                          <a:spcPts val="0"/>
                        </a:spcAft>
                      </a:pPr>
                      <a:r>
                        <a:rPr lang="ru-RU"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0,2</a:t>
                      </a:r>
                      <a:r>
                        <a:rPr lang="kk-KZ"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ru-RU"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0,3</a:t>
                      </a:r>
                    </a:p>
                  </a:txBody>
                  <a:tcPr marL="68580" marR="68580" marT="0" marB="0" anchor="ctr"/>
                </a:tc>
                <a:tc>
                  <a:txBody>
                    <a:bodyPr/>
                    <a:lstStyle/>
                    <a:p>
                      <a:pPr indent="-215900" algn="ctr">
                        <a:lnSpc>
                          <a:spcPct val="115000"/>
                        </a:lnSpc>
                        <a:spcAft>
                          <a:spcPts val="0"/>
                        </a:spcAft>
                      </a:pPr>
                      <a:r>
                        <a:rPr lang="ru-RU" sz="1400" b="0" i="0" u="none" strike="noStrike" spc="0" dirty="0">
                          <a:solidFill>
                            <a:srgbClr val="000000"/>
                          </a:solidFill>
                          <a:effectLst/>
                          <a:latin typeface="Times New Roman" panose="02020603050405020304" pitchFamily="18" charset="0"/>
                          <a:ea typeface="Impact" panose="020B0806030902050204" pitchFamily="34" charset="0"/>
                          <a:cs typeface="Times New Roman" panose="02020603050405020304" pitchFamily="18" charset="0"/>
                        </a:rPr>
                        <a:t>более </a:t>
                      </a:r>
                      <a:r>
                        <a:rPr lang="ru-RU"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0,3</a:t>
                      </a:r>
                    </a:p>
                  </a:txBody>
                  <a:tcPr marL="68580" marR="68580" marT="0" marB="0" anchor="ctr"/>
                </a:tc>
                <a:extLst>
                  <a:ext uri="{0D108BD9-81ED-4DB2-BD59-A6C34878D82A}">
                    <a16:rowId xmlns:a16="http://schemas.microsoft.com/office/drawing/2014/main" val="3489517248"/>
                  </a:ext>
                </a:extLst>
              </a:tr>
            </a:tbl>
          </a:graphicData>
        </a:graphic>
      </p:graphicFrame>
    </p:spTree>
    <p:extLst>
      <p:ext uri="{BB962C8B-B14F-4D97-AF65-F5344CB8AC3E}">
        <p14:creationId xmlns:p14="http://schemas.microsoft.com/office/powerpoint/2010/main" val="10964263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199" y="488950"/>
            <a:ext cx="10515600" cy="1482725"/>
          </a:xfrm>
        </p:spPr>
        <p:txBody>
          <a:bodyPr>
            <a:noAutofit/>
          </a:bodyPr>
          <a:lstStyle/>
          <a:p>
            <a:pPr algn="just"/>
            <a:r>
              <a:rPr lang="ru-RU" sz="1400" b="1" dirty="0" smtClean="0">
                <a:latin typeface="Times New Roman" panose="02020603050405020304" pitchFamily="18" charset="0"/>
                <a:cs typeface="Times New Roman" panose="02020603050405020304" pitchFamily="18" charset="0"/>
              </a:rPr>
              <a:t>Продолжение таблицы</a:t>
            </a:r>
            <a:endParaRPr lang="ru-RU" sz="1400" b="1" dirty="0">
              <a:latin typeface="Times New Roman" panose="02020603050405020304" pitchFamily="18" charset="0"/>
              <a:cs typeface="Times New Roman" panose="02020603050405020304" pitchFamily="18" charset="0"/>
            </a:endParaRPr>
          </a:p>
        </p:txBody>
      </p:sp>
      <p:graphicFrame>
        <p:nvGraphicFramePr>
          <p:cNvPr id="5" name="Объект 4"/>
          <p:cNvGraphicFramePr>
            <a:graphicFrameLocks noGrp="1"/>
          </p:cNvGraphicFramePr>
          <p:nvPr>
            <p:ph idx="1"/>
            <p:extLst>
              <p:ext uri="{D42A27DB-BD31-4B8C-83A1-F6EECF244321}">
                <p14:modId xmlns:p14="http://schemas.microsoft.com/office/powerpoint/2010/main" val="682236808"/>
              </p:ext>
            </p:extLst>
          </p:nvPr>
        </p:nvGraphicFramePr>
        <p:xfrm>
          <a:off x="838199" y="1733550"/>
          <a:ext cx="10429878" cy="3646830"/>
        </p:xfrm>
        <a:graphic>
          <a:graphicData uri="http://schemas.openxmlformats.org/drawingml/2006/table">
            <a:tbl>
              <a:tblPr firstRow="1" bandRow="1">
                <a:tableStyleId>{5C22544A-7EE6-4342-B048-85BDC9FD1C3A}</a:tableStyleId>
              </a:tblPr>
              <a:tblGrid>
                <a:gridCol w="1738313">
                  <a:extLst>
                    <a:ext uri="{9D8B030D-6E8A-4147-A177-3AD203B41FA5}">
                      <a16:colId xmlns:a16="http://schemas.microsoft.com/office/drawing/2014/main" val="872238821"/>
                    </a:ext>
                  </a:extLst>
                </a:gridCol>
                <a:gridCol w="1738313">
                  <a:extLst>
                    <a:ext uri="{9D8B030D-6E8A-4147-A177-3AD203B41FA5}">
                      <a16:colId xmlns:a16="http://schemas.microsoft.com/office/drawing/2014/main" val="3409595792"/>
                    </a:ext>
                  </a:extLst>
                </a:gridCol>
                <a:gridCol w="1738313">
                  <a:extLst>
                    <a:ext uri="{9D8B030D-6E8A-4147-A177-3AD203B41FA5}">
                      <a16:colId xmlns:a16="http://schemas.microsoft.com/office/drawing/2014/main" val="681566610"/>
                    </a:ext>
                  </a:extLst>
                </a:gridCol>
                <a:gridCol w="1738313">
                  <a:extLst>
                    <a:ext uri="{9D8B030D-6E8A-4147-A177-3AD203B41FA5}">
                      <a16:colId xmlns:a16="http://schemas.microsoft.com/office/drawing/2014/main" val="3643398294"/>
                    </a:ext>
                  </a:extLst>
                </a:gridCol>
                <a:gridCol w="1738313">
                  <a:extLst>
                    <a:ext uri="{9D8B030D-6E8A-4147-A177-3AD203B41FA5}">
                      <a16:colId xmlns:a16="http://schemas.microsoft.com/office/drawing/2014/main" val="2120588550"/>
                    </a:ext>
                  </a:extLst>
                </a:gridCol>
                <a:gridCol w="1738313">
                  <a:extLst>
                    <a:ext uri="{9D8B030D-6E8A-4147-A177-3AD203B41FA5}">
                      <a16:colId xmlns:a16="http://schemas.microsoft.com/office/drawing/2014/main" val="1615603993"/>
                    </a:ext>
                  </a:extLst>
                </a:gridCol>
              </a:tblGrid>
              <a:tr h="611685">
                <a:tc>
                  <a:txBody>
                    <a:bodyPr/>
                    <a:lstStyle/>
                    <a:p>
                      <a:r>
                        <a:rPr lang="ru-RU" sz="1800" b="1" kern="1200" dirty="0" smtClean="0">
                          <a:solidFill>
                            <a:schemeClr val="lt1"/>
                          </a:solidFill>
                          <a:effectLst/>
                          <a:latin typeface="Times New Roman" panose="02020603050405020304" pitchFamily="18" charset="0"/>
                          <a:ea typeface="+mn-ea"/>
                          <a:cs typeface="Times New Roman" panose="02020603050405020304" pitchFamily="18" charset="0"/>
                        </a:rPr>
                        <a:t>Показатель</a:t>
                      </a:r>
                      <a:endParaRPr lang="ru-RU" dirty="0">
                        <a:latin typeface="Times New Roman" panose="02020603050405020304" pitchFamily="18" charset="0"/>
                        <a:cs typeface="Times New Roman" panose="02020603050405020304" pitchFamily="18" charset="0"/>
                      </a:endParaRPr>
                    </a:p>
                  </a:txBody>
                  <a:tcPr/>
                </a:tc>
                <a:tc>
                  <a:txBody>
                    <a:bodyPr/>
                    <a:lstStyle/>
                    <a:p>
                      <a:pPr indent="-215900" algn="ctr">
                        <a:lnSpc>
                          <a:spcPct val="115000"/>
                        </a:lnSpc>
                        <a:spcAft>
                          <a:spcPts val="0"/>
                        </a:spcAft>
                      </a:pPr>
                      <a:r>
                        <a:rPr lang="ru-RU" sz="1400" b="0" i="0" u="none" strike="noStrike" spc="0" dirty="0" smtClean="0">
                          <a:solidFill>
                            <a:srgbClr val="000000"/>
                          </a:solidFill>
                          <a:effectLst/>
                          <a:latin typeface="Times New Roman" panose="02020603050405020304" pitchFamily="18" charset="0"/>
                          <a:ea typeface="Impact" panose="020B0806030902050204" pitchFamily="34" charset="0"/>
                          <a:cs typeface="Times New Roman" panose="02020603050405020304" pitchFamily="18" charset="0"/>
                        </a:rPr>
                        <a:t>0 баллов</a:t>
                      </a:r>
                      <a:endParaRPr lang="ru-RU"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indent="-215900" algn="ctr">
                        <a:lnSpc>
                          <a:spcPct val="115000"/>
                        </a:lnSpc>
                        <a:spcAft>
                          <a:spcPts val="0"/>
                        </a:spcAft>
                      </a:pPr>
                      <a:r>
                        <a:rPr lang="ru-RU" sz="1400" b="0" i="0" u="none" strike="noStrike" spc="0" dirty="0" smtClean="0">
                          <a:solidFill>
                            <a:srgbClr val="000000"/>
                          </a:solidFill>
                          <a:effectLst/>
                          <a:latin typeface="Times New Roman" panose="02020603050405020304" pitchFamily="18" charset="0"/>
                          <a:ea typeface="Impact" panose="020B0806030902050204" pitchFamily="34" charset="0"/>
                          <a:cs typeface="Times New Roman" panose="02020603050405020304" pitchFamily="18" charset="0"/>
                        </a:rPr>
                        <a:t>1 балл</a:t>
                      </a:r>
                      <a:endParaRPr lang="ru-RU"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indent="-215900" algn="ctr">
                        <a:lnSpc>
                          <a:spcPct val="115000"/>
                        </a:lnSpc>
                        <a:spcAft>
                          <a:spcPts val="0"/>
                        </a:spcAft>
                      </a:pPr>
                      <a:r>
                        <a:rPr lang="ru-RU" sz="1400" b="0" i="0" u="none" strike="noStrike" spc="0" dirty="0" smtClean="0">
                          <a:solidFill>
                            <a:srgbClr val="000000"/>
                          </a:solidFill>
                          <a:effectLst/>
                          <a:latin typeface="Times New Roman" panose="02020603050405020304" pitchFamily="18" charset="0"/>
                          <a:ea typeface="Impact" panose="020B0806030902050204" pitchFamily="34" charset="0"/>
                          <a:cs typeface="Times New Roman" panose="02020603050405020304" pitchFamily="18" charset="0"/>
                        </a:rPr>
                        <a:t>2 балла</a:t>
                      </a:r>
                      <a:endParaRPr lang="ru-RU"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indent="-215900" algn="ctr">
                        <a:lnSpc>
                          <a:spcPct val="115000"/>
                        </a:lnSpc>
                        <a:spcAft>
                          <a:spcPts val="0"/>
                        </a:spcAft>
                      </a:pPr>
                      <a:r>
                        <a:rPr lang="ru-RU" sz="1400" b="0" i="0" u="none" strike="noStrike" spc="0" dirty="0" smtClean="0">
                          <a:solidFill>
                            <a:srgbClr val="000000"/>
                          </a:solidFill>
                          <a:effectLst/>
                          <a:latin typeface="Times New Roman" panose="02020603050405020304" pitchFamily="18" charset="0"/>
                          <a:ea typeface="Impact" panose="020B0806030902050204" pitchFamily="34" charset="0"/>
                          <a:cs typeface="Times New Roman" panose="02020603050405020304" pitchFamily="18" charset="0"/>
                        </a:rPr>
                        <a:t>3 балла</a:t>
                      </a:r>
                      <a:endParaRPr lang="ru-RU"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indent="-215900" algn="ctr">
                        <a:lnSpc>
                          <a:spcPct val="115000"/>
                        </a:lnSpc>
                        <a:spcAft>
                          <a:spcPts val="0"/>
                        </a:spcAft>
                      </a:pPr>
                      <a:r>
                        <a:rPr lang="ru-RU" sz="1400" b="0" i="0" u="none" strike="noStrike" spc="0" dirty="0" smtClean="0">
                          <a:solidFill>
                            <a:srgbClr val="000000"/>
                          </a:solidFill>
                          <a:effectLst/>
                          <a:latin typeface="Times New Roman" panose="02020603050405020304" pitchFamily="18" charset="0"/>
                          <a:ea typeface="Impact" panose="020B0806030902050204" pitchFamily="34" charset="0"/>
                          <a:cs typeface="Times New Roman" panose="02020603050405020304" pitchFamily="18" charset="0"/>
                        </a:rPr>
                        <a:t>4 балла</a:t>
                      </a:r>
                      <a:endParaRPr lang="ru-RU"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59412311"/>
                  </a:ext>
                </a:extLst>
              </a:tr>
              <a:tr h="844124">
                <a:tc>
                  <a:txBody>
                    <a:bodyPr/>
                    <a:lstStyle/>
                    <a:p>
                      <a:pPr indent="-215900">
                        <a:lnSpc>
                          <a:spcPct val="115000"/>
                        </a:lnSpc>
                        <a:spcAft>
                          <a:spcPts val="0"/>
                        </a:spcAft>
                      </a:pPr>
                      <a:r>
                        <a:rPr lang="ru-RU" sz="1400" b="0" i="0" u="none" strike="noStrike" spc="0" dirty="0">
                          <a:solidFill>
                            <a:srgbClr val="000000"/>
                          </a:solidFill>
                          <a:effectLst/>
                          <a:latin typeface="Times New Roman" panose="02020603050405020304" pitchFamily="18" charset="0"/>
                          <a:ea typeface="Impact" panose="020B0806030902050204" pitchFamily="34" charset="0"/>
                          <a:cs typeface="Times New Roman" panose="02020603050405020304" pitchFamily="18" charset="0"/>
                        </a:rPr>
                        <a:t>Площадь техногенных образований, %</a:t>
                      </a:r>
                      <a:endParaRPr lang="ru-RU"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indent="-215900" algn="ctr">
                        <a:lnSpc>
                          <a:spcPct val="115000"/>
                        </a:lnSpc>
                        <a:spcAft>
                          <a:spcPts val="0"/>
                        </a:spcAft>
                      </a:pPr>
                      <a:r>
                        <a:rPr lang="ru-RU" sz="1400" b="0" i="0" u="none" strike="noStrike" spc="0" dirty="0">
                          <a:solidFill>
                            <a:srgbClr val="000000"/>
                          </a:solidFill>
                          <a:effectLst/>
                          <a:latin typeface="Times New Roman" panose="02020603050405020304" pitchFamily="18" charset="0"/>
                          <a:ea typeface="Impact" panose="020B0806030902050204" pitchFamily="34" charset="0"/>
                          <a:cs typeface="Times New Roman" panose="02020603050405020304" pitchFamily="18" charset="0"/>
                        </a:rPr>
                        <a:t>отсутствует</a:t>
                      </a:r>
                      <a:endParaRPr lang="ru-RU"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indent="-215900" algn="ctr">
                        <a:lnSpc>
                          <a:spcPct val="115000"/>
                        </a:lnSpc>
                        <a:spcAft>
                          <a:spcPts val="0"/>
                        </a:spcAft>
                      </a:pPr>
                      <a:r>
                        <a:rPr lang="ru-RU" sz="1400" b="0" i="0" u="none" strike="noStrike" spc="0" dirty="0">
                          <a:solidFill>
                            <a:srgbClr val="000000"/>
                          </a:solidFill>
                          <a:effectLst/>
                          <a:latin typeface="Times New Roman" panose="02020603050405020304" pitchFamily="18" charset="0"/>
                          <a:ea typeface="Impact" panose="020B0806030902050204" pitchFamily="34" charset="0"/>
                          <a:cs typeface="Times New Roman" panose="02020603050405020304" pitchFamily="18" charset="0"/>
                        </a:rPr>
                        <a:t>менее 0,5</a:t>
                      </a:r>
                      <a:endParaRPr lang="ru-RU"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indent="-215900" algn="ctr">
                        <a:lnSpc>
                          <a:spcPct val="115000"/>
                        </a:lnSpc>
                        <a:spcAft>
                          <a:spcPts val="0"/>
                        </a:spcAft>
                      </a:pPr>
                      <a:r>
                        <a:rPr lang="ru-RU" sz="1400" b="0" i="0" u="none" strike="noStrike" spc="0">
                          <a:solidFill>
                            <a:srgbClr val="000000"/>
                          </a:solidFill>
                          <a:effectLst/>
                          <a:latin typeface="Times New Roman" panose="02020603050405020304" pitchFamily="18" charset="0"/>
                          <a:ea typeface="Impact" panose="020B0806030902050204" pitchFamily="34" charset="0"/>
                          <a:cs typeface="Times New Roman" panose="02020603050405020304" pitchFamily="18" charset="0"/>
                        </a:rPr>
                        <a:t>0,5-1</a:t>
                      </a:r>
                      <a:endParaRPr lang="ru-RU"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indent="-215900" algn="ctr">
                        <a:lnSpc>
                          <a:spcPct val="115000"/>
                        </a:lnSpc>
                        <a:spcAft>
                          <a:spcPts val="0"/>
                        </a:spcAft>
                      </a:pPr>
                      <a:r>
                        <a:rPr lang="ru-RU" sz="1400" b="0" i="0" u="none" strike="noStrike" spc="0">
                          <a:solidFill>
                            <a:srgbClr val="000000"/>
                          </a:solidFill>
                          <a:effectLst/>
                          <a:latin typeface="Times New Roman" panose="02020603050405020304" pitchFamily="18" charset="0"/>
                          <a:ea typeface="Impact" panose="020B0806030902050204" pitchFamily="34" charset="0"/>
                          <a:cs typeface="Times New Roman" panose="02020603050405020304" pitchFamily="18" charset="0"/>
                        </a:rPr>
                        <a:t>1-3</a:t>
                      </a:r>
                      <a:endParaRPr lang="ru-RU"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indent="-215900" algn="ctr">
                        <a:lnSpc>
                          <a:spcPct val="115000"/>
                        </a:lnSpc>
                        <a:spcAft>
                          <a:spcPts val="0"/>
                        </a:spcAft>
                      </a:pPr>
                      <a:r>
                        <a:rPr lang="ru-RU" sz="1400" b="0" i="0" u="none" strike="noStrike" spc="0">
                          <a:solidFill>
                            <a:srgbClr val="000000"/>
                          </a:solidFill>
                          <a:effectLst/>
                          <a:latin typeface="Times New Roman" panose="02020603050405020304" pitchFamily="18" charset="0"/>
                          <a:ea typeface="Impact" panose="020B0806030902050204" pitchFamily="34" charset="0"/>
                          <a:cs typeface="Times New Roman" panose="02020603050405020304" pitchFamily="18" charset="0"/>
                        </a:rPr>
                        <a:t>более 3</a:t>
                      </a:r>
                      <a:endParaRPr lang="ru-RU"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808811258"/>
                  </a:ext>
                </a:extLst>
              </a:tr>
              <a:tr h="502774">
                <a:tc>
                  <a:txBody>
                    <a:bodyPr/>
                    <a:lstStyle/>
                    <a:p>
                      <a:pPr indent="-215900">
                        <a:lnSpc>
                          <a:spcPct val="115000"/>
                        </a:lnSpc>
                        <a:spcAft>
                          <a:spcPts val="0"/>
                        </a:spcAft>
                      </a:pPr>
                      <a:r>
                        <a:rPr lang="ru-RU" sz="1400" b="0" i="0" u="none" strike="noStrike" spc="0">
                          <a:solidFill>
                            <a:srgbClr val="000000"/>
                          </a:solidFill>
                          <a:effectLst/>
                          <a:latin typeface="Times New Roman" panose="02020603050405020304" pitchFamily="18" charset="0"/>
                          <a:ea typeface="Impact" panose="020B0806030902050204" pitchFamily="34" charset="0"/>
                          <a:cs typeface="Times New Roman" panose="02020603050405020304" pitchFamily="18" charset="0"/>
                        </a:rPr>
                        <a:t>Площадь пашни, %</a:t>
                      </a:r>
                      <a:endParaRPr lang="ru-RU"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indent="-215900" algn="ctr">
                        <a:lnSpc>
                          <a:spcPct val="115000"/>
                        </a:lnSpc>
                        <a:spcAft>
                          <a:spcPts val="0"/>
                        </a:spcAft>
                      </a:pPr>
                      <a:r>
                        <a:rPr lang="ru-RU" sz="1400" b="0" i="0" u="none" strike="noStrike" spc="0">
                          <a:solidFill>
                            <a:srgbClr val="000000"/>
                          </a:solidFill>
                          <a:effectLst/>
                          <a:latin typeface="Times New Roman" panose="02020603050405020304" pitchFamily="18" charset="0"/>
                          <a:ea typeface="Impact" panose="020B0806030902050204" pitchFamily="34" charset="0"/>
                          <a:cs typeface="Times New Roman" panose="02020603050405020304" pitchFamily="18" charset="0"/>
                        </a:rPr>
                        <a:t>отсутствует</a:t>
                      </a:r>
                      <a:endParaRPr lang="ru-RU"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indent="-215900" algn="ctr">
                        <a:lnSpc>
                          <a:spcPct val="115000"/>
                        </a:lnSpc>
                        <a:spcAft>
                          <a:spcPts val="0"/>
                        </a:spcAft>
                      </a:pPr>
                      <a:r>
                        <a:rPr lang="ru-RU" sz="1400" b="0" i="0" u="none" strike="noStrike" spc="0" dirty="0">
                          <a:solidFill>
                            <a:srgbClr val="000000"/>
                          </a:solidFill>
                          <a:effectLst/>
                          <a:latin typeface="Times New Roman" panose="02020603050405020304" pitchFamily="18" charset="0"/>
                          <a:ea typeface="Impact" panose="020B0806030902050204" pitchFamily="34" charset="0"/>
                          <a:cs typeface="Times New Roman" panose="02020603050405020304" pitchFamily="18" charset="0"/>
                        </a:rPr>
                        <a:t>менее 10</a:t>
                      </a:r>
                      <a:endParaRPr lang="ru-RU"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indent="-215900" algn="ctr">
                        <a:lnSpc>
                          <a:spcPct val="115000"/>
                        </a:lnSpc>
                        <a:spcAft>
                          <a:spcPts val="0"/>
                        </a:spcAft>
                      </a:pPr>
                      <a:r>
                        <a:rPr lang="ru-RU" sz="1400" b="0" i="0" u="none" strike="noStrike" spc="0">
                          <a:solidFill>
                            <a:srgbClr val="000000"/>
                          </a:solidFill>
                          <a:effectLst/>
                          <a:latin typeface="Times New Roman" panose="02020603050405020304" pitchFamily="18" charset="0"/>
                          <a:ea typeface="Impact" panose="020B0806030902050204" pitchFamily="34" charset="0"/>
                          <a:cs typeface="Times New Roman" panose="02020603050405020304" pitchFamily="18" charset="0"/>
                        </a:rPr>
                        <a:t>10-40</a:t>
                      </a:r>
                      <a:endParaRPr lang="ru-RU"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indent="-215900" algn="ctr">
                        <a:lnSpc>
                          <a:spcPct val="115000"/>
                        </a:lnSpc>
                        <a:spcAft>
                          <a:spcPts val="0"/>
                        </a:spcAft>
                      </a:pPr>
                      <a:r>
                        <a:rPr lang="ru-RU" sz="1400" b="0" i="0" u="none" strike="noStrike" spc="0">
                          <a:solidFill>
                            <a:srgbClr val="000000"/>
                          </a:solidFill>
                          <a:effectLst/>
                          <a:latin typeface="Times New Roman" panose="02020603050405020304" pitchFamily="18" charset="0"/>
                          <a:ea typeface="Impact" panose="020B0806030902050204" pitchFamily="34" charset="0"/>
                          <a:cs typeface="Times New Roman" panose="02020603050405020304" pitchFamily="18" charset="0"/>
                        </a:rPr>
                        <a:t>40-60</a:t>
                      </a:r>
                      <a:endParaRPr lang="ru-RU"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indent="-215900" algn="ctr">
                        <a:lnSpc>
                          <a:spcPct val="115000"/>
                        </a:lnSpc>
                        <a:spcAft>
                          <a:spcPts val="0"/>
                        </a:spcAft>
                      </a:pPr>
                      <a:r>
                        <a:rPr lang="ru-RU" sz="1400" b="0" i="0" u="none" strike="noStrike" spc="0">
                          <a:solidFill>
                            <a:srgbClr val="000000"/>
                          </a:solidFill>
                          <a:effectLst/>
                          <a:latin typeface="Times New Roman" panose="02020603050405020304" pitchFamily="18" charset="0"/>
                          <a:ea typeface="Impact" panose="020B0806030902050204" pitchFamily="34" charset="0"/>
                          <a:cs typeface="Times New Roman" panose="02020603050405020304" pitchFamily="18" charset="0"/>
                        </a:rPr>
                        <a:t>более 60</a:t>
                      </a:r>
                      <a:endParaRPr lang="ru-RU"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071405768"/>
                  </a:ext>
                </a:extLst>
              </a:tr>
              <a:tr h="562749">
                <a:tc>
                  <a:txBody>
                    <a:bodyPr/>
                    <a:lstStyle/>
                    <a:p>
                      <a:pPr>
                        <a:lnSpc>
                          <a:spcPct val="115000"/>
                        </a:lnSpc>
                        <a:spcAft>
                          <a:spcPts val="0"/>
                        </a:spcAft>
                      </a:pPr>
                      <a:r>
                        <a:rPr lang="ru-RU" sz="1400" b="0" i="0" u="none" strike="noStrike" spc="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Выпас скота голов/ км</a:t>
                      </a:r>
                      <a:r>
                        <a:rPr lang="ru-RU" sz="1400" b="0" i="0" u="none" strike="noStrike" spc="0" baseline="30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a:t>
                      </a:r>
                      <a:endParaRPr lang="ru-RU"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indent="-215900" algn="ctr">
                        <a:lnSpc>
                          <a:spcPct val="115000"/>
                        </a:lnSpc>
                        <a:spcAft>
                          <a:spcPts val="0"/>
                        </a:spcAft>
                      </a:pPr>
                      <a:r>
                        <a:rPr lang="ru-RU" sz="1400" b="0" i="0" u="none" strike="noStrike" spc="0">
                          <a:solidFill>
                            <a:srgbClr val="000000"/>
                          </a:solidFill>
                          <a:effectLst/>
                          <a:latin typeface="Times New Roman" panose="02020603050405020304" pitchFamily="18" charset="0"/>
                          <a:ea typeface="Impact" panose="020B0806030902050204" pitchFamily="34" charset="0"/>
                          <a:cs typeface="Times New Roman" panose="02020603050405020304" pitchFamily="18" charset="0"/>
                        </a:rPr>
                        <a:t>отсутствует</a:t>
                      </a:r>
                      <a:endParaRPr lang="ru-RU"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indent="-215900" algn="ctr">
                        <a:lnSpc>
                          <a:spcPct val="115000"/>
                        </a:lnSpc>
                        <a:spcAft>
                          <a:spcPts val="0"/>
                        </a:spcAft>
                      </a:pPr>
                      <a:r>
                        <a:rPr lang="ru-RU"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менее 10</a:t>
                      </a:r>
                    </a:p>
                  </a:txBody>
                  <a:tcPr marL="68580" marR="68580" marT="0" marB="0" anchor="ctr"/>
                </a:tc>
                <a:tc>
                  <a:txBody>
                    <a:bodyPr/>
                    <a:lstStyle/>
                    <a:p>
                      <a:pPr indent="-215900" algn="ctr">
                        <a:lnSpc>
                          <a:spcPct val="115000"/>
                        </a:lnSpc>
                        <a:spcAft>
                          <a:spcPts val="0"/>
                        </a:spcAft>
                      </a:pPr>
                      <a:r>
                        <a:rPr lang="ru-RU"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10-20</a:t>
                      </a:r>
                    </a:p>
                  </a:txBody>
                  <a:tcPr marL="68580" marR="68580" marT="0" marB="0" anchor="ctr"/>
                </a:tc>
                <a:tc>
                  <a:txBody>
                    <a:bodyPr/>
                    <a:lstStyle/>
                    <a:p>
                      <a:pPr indent="-215900" algn="ctr">
                        <a:lnSpc>
                          <a:spcPct val="115000"/>
                        </a:lnSpc>
                        <a:spcAft>
                          <a:spcPts val="0"/>
                        </a:spcAft>
                      </a:pPr>
                      <a:r>
                        <a:rPr lang="ru-RU" sz="1400" b="0" i="0" u="none" strike="noStrike" spc="0">
                          <a:solidFill>
                            <a:srgbClr val="000000"/>
                          </a:solidFill>
                          <a:effectLst/>
                          <a:latin typeface="Times New Roman" panose="02020603050405020304" pitchFamily="18" charset="0"/>
                          <a:ea typeface="Impact" panose="020B0806030902050204" pitchFamily="34" charset="0"/>
                          <a:cs typeface="Times New Roman" panose="02020603050405020304" pitchFamily="18" charset="0"/>
                        </a:rPr>
                        <a:t>20-30</a:t>
                      </a:r>
                      <a:endParaRPr lang="ru-RU"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indent="-215900" algn="ctr">
                        <a:lnSpc>
                          <a:spcPct val="115000"/>
                        </a:lnSpc>
                        <a:spcAft>
                          <a:spcPts val="0"/>
                        </a:spcAft>
                      </a:pPr>
                      <a:r>
                        <a:rPr lang="ru-RU"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более 30</a:t>
                      </a:r>
                    </a:p>
                  </a:txBody>
                  <a:tcPr marL="68580" marR="68580" marT="0" marB="0" anchor="ctr"/>
                </a:tc>
                <a:extLst>
                  <a:ext uri="{0D108BD9-81ED-4DB2-BD59-A6C34878D82A}">
                    <a16:rowId xmlns:a16="http://schemas.microsoft.com/office/drawing/2014/main" val="2340675828"/>
                  </a:ext>
                </a:extLst>
              </a:tr>
              <a:tr h="1125498">
                <a:tc>
                  <a:txBody>
                    <a:bodyPr/>
                    <a:lstStyle/>
                    <a:p>
                      <a:pPr indent="-215900">
                        <a:lnSpc>
                          <a:spcPct val="115000"/>
                        </a:lnSpc>
                        <a:spcAft>
                          <a:spcPts val="0"/>
                        </a:spcAft>
                      </a:pPr>
                      <a:r>
                        <a:rPr lang="ru-RU" sz="1400" b="0" i="0" u="none" strike="noStrike" spc="0" dirty="0">
                          <a:solidFill>
                            <a:srgbClr val="000000"/>
                          </a:solidFill>
                          <a:effectLst/>
                          <a:latin typeface="Times New Roman" panose="02020603050405020304" pitchFamily="18" charset="0"/>
                          <a:ea typeface="Impact" panose="020B0806030902050204" pitchFamily="34" charset="0"/>
                          <a:cs typeface="Times New Roman" panose="02020603050405020304" pitchFamily="18" charset="0"/>
                        </a:rPr>
                        <a:t>Показатель геохимической </a:t>
                      </a:r>
                      <a:r>
                        <a:rPr lang="ru-RU" sz="1400" b="0" i="0" u="none" strike="noStrike" spc="0" dirty="0" err="1">
                          <a:solidFill>
                            <a:srgbClr val="000000"/>
                          </a:solidFill>
                          <a:effectLst/>
                          <a:latin typeface="Times New Roman" panose="02020603050405020304" pitchFamily="18" charset="0"/>
                          <a:ea typeface="Impact" panose="020B0806030902050204" pitchFamily="34" charset="0"/>
                          <a:cs typeface="Times New Roman" panose="02020603050405020304" pitchFamily="18" charset="0"/>
                        </a:rPr>
                        <a:t>измененности</a:t>
                      </a:r>
                      <a:r>
                        <a:rPr lang="ru-RU" sz="1400" b="0" i="0" u="none" strike="noStrike" spc="0" dirty="0">
                          <a:solidFill>
                            <a:srgbClr val="000000"/>
                          </a:solidFill>
                          <a:effectLst/>
                          <a:latin typeface="Times New Roman" panose="02020603050405020304" pitchFamily="18" charset="0"/>
                          <a:ea typeface="Impact" panose="020B0806030902050204" pitchFamily="34" charset="0"/>
                          <a:cs typeface="Times New Roman" panose="02020603050405020304" pitchFamily="18" charset="0"/>
                        </a:rPr>
                        <a:t> почвенного покрова</a:t>
                      </a:r>
                      <a:endParaRPr lang="ru-RU"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indent="-215900" algn="ctr">
                        <a:lnSpc>
                          <a:spcPct val="115000"/>
                        </a:lnSpc>
                        <a:spcAft>
                          <a:spcPts val="0"/>
                        </a:spcAft>
                      </a:pPr>
                      <a:r>
                        <a:rPr lang="ru-RU" sz="1400" b="0" i="0" u="none" strike="noStrike" spc="0">
                          <a:solidFill>
                            <a:srgbClr val="000000"/>
                          </a:solidFill>
                          <a:effectLst/>
                          <a:latin typeface="Times New Roman" panose="02020603050405020304" pitchFamily="18" charset="0"/>
                          <a:ea typeface="Impact" panose="020B0806030902050204" pitchFamily="34" charset="0"/>
                          <a:cs typeface="Times New Roman" panose="02020603050405020304" pitchFamily="18" charset="0"/>
                        </a:rPr>
                        <a:t>отсутствует</a:t>
                      </a:r>
                      <a:endParaRPr lang="ru-RU"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indent="-215900" algn="ctr">
                        <a:lnSpc>
                          <a:spcPct val="115000"/>
                        </a:lnSpc>
                        <a:spcAft>
                          <a:spcPts val="0"/>
                        </a:spcAft>
                      </a:pPr>
                      <a:r>
                        <a:rPr lang="ru-RU" sz="1400" b="0" i="0" u="none" strike="noStrike" spc="0" dirty="0">
                          <a:solidFill>
                            <a:srgbClr val="000000"/>
                          </a:solidFill>
                          <a:effectLst/>
                          <a:latin typeface="Times New Roman" panose="02020603050405020304" pitchFamily="18" charset="0"/>
                          <a:ea typeface="Impact" panose="020B0806030902050204" pitchFamily="34" charset="0"/>
                          <a:cs typeface="Times New Roman" panose="02020603050405020304" pitchFamily="18" charset="0"/>
                        </a:rPr>
                        <a:t>1</a:t>
                      </a:r>
                      <a:endParaRPr lang="ru-RU"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indent="-215900" algn="ctr">
                        <a:lnSpc>
                          <a:spcPct val="115000"/>
                        </a:lnSpc>
                        <a:spcAft>
                          <a:spcPts val="0"/>
                        </a:spcAft>
                      </a:pPr>
                      <a:r>
                        <a:rPr lang="ru-RU" sz="1400" b="0" i="0" u="none" strike="noStrike" spc="0" dirty="0">
                          <a:solidFill>
                            <a:srgbClr val="000000"/>
                          </a:solidFill>
                          <a:effectLst/>
                          <a:latin typeface="Times New Roman" panose="02020603050405020304" pitchFamily="18" charset="0"/>
                          <a:ea typeface="Impact" panose="020B0806030902050204" pitchFamily="34" charset="0"/>
                          <a:cs typeface="Times New Roman" panose="02020603050405020304" pitchFamily="18" charset="0"/>
                        </a:rPr>
                        <a:t>2</a:t>
                      </a:r>
                      <a:endParaRPr lang="ru-RU"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indent="-215900" algn="ctr">
                        <a:lnSpc>
                          <a:spcPct val="115000"/>
                        </a:lnSpc>
                        <a:spcAft>
                          <a:spcPts val="0"/>
                        </a:spcAft>
                      </a:pPr>
                      <a:r>
                        <a:rPr lang="ru-RU" sz="1400" b="0" i="0" u="none" strike="noStrike" spc="0" dirty="0">
                          <a:solidFill>
                            <a:srgbClr val="000000"/>
                          </a:solidFill>
                          <a:effectLst/>
                          <a:latin typeface="Times New Roman" panose="02020603050405020304" pitchFamily="18" charset="0"/>
                          <a:ea typeface="Impact" panose="020B0806030902050204" pitchFamily="34" charset="0"/>
                          <a:cs typeface="Times New Roman" panose="02020603050405020304" pitchFamily="18" charset="0"/>
                        </a:rPr>
                        <a:t>3</a:t>
                      </a:r>
                      <a:endParaRPr lang="ru-RU"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indent="-215900" algn="ctr">
                        <a:lnSpc>
                          <a:spcPct val="115000"/>
                        </a:lnSpc>
                        <a:spcAft>
                          <a:spcPts val="0"/>
                        </a:spcAft>
                      </a:pPr>
                      <a:r>
                        <a:rPr lang="ru-RU" sz="1400" b="0" i="0" u="none" strike="noStrike" spc="0" dirty="0">
                          <a:solidFill>
                            <a:srgbClr val="000000"/>
                          </a:solidFill>
                          <a:effectLst/>
                          <a:latin typeface="Times New Roman" panose="02020603050405020304" pitchFamily="18" charset="0"/>
                          <a:ea typeface="Impact" panose="020B0806030902050204" pitchFamily="34" charset="0"/>
                          <a:cs typeface="Times New Roman" panose="02020603050405020304" pitchFamily="18" charset="0"/>
                        </a:rPr>
                        <a:t>4</a:t>
                      </a:r>
                      <a:endParaRPr lang="ru-RU"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31976384"/>
                  </a:ext>
                </a:extLst>
              </a:tr>
            </a:tbl>
          </a:graphicData>
        </a:graphic>
      </p:graphicFrame>
    </p:spTree>
    <p:extLst>
      <p:ext uri="{BB962C8B-B14F-4D97-AF65-F5344CB8AC3E}">
        <p14:creationId xmlns:p14="http://schemas.microsoft.com/office/powerpoint/2010/main" val="14696217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786EB66-C867-4091-BE41-0977C316230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9AC298A-B9B9-4BAB-BCF5-45A44E5BA7D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26280"/>
            <a:ext cx="9975273"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1BF8F48-5FE7-4A46-8BEB-AF2AE44CD2E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2051" y="524740"/>
            <a:ext cx="11247895" cy="57651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117AB195-E690-4959-B435-3BC469C2CA48}"/>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15" name="Rectangle 64">
              <a:extLst>
                <a:ext uri="{FF2B5EF4-FFF2-40B4-BE49-F238E27FC236}">
                  <a16:creationId xmlns:a16="http://schemas.microsoft.com/office/drawing/2014/main" id="{BBBA5550-3A7F-41FE-AEC2-85F9CA801E3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66">
              <a:extLst>
                <a:ext uri="{FF2B5EF4-FFF2-40B4-BE49-F238E27FC236}">
                  <a16:creationId xmlns:a16="http://schemas.microsoft.com/office/drawing/2014/main" id="{20C75782-E825-4F5C-B9E2-269CD9E69B9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64">
              <a:extLst>
                <a:ext uri="{FF2B5EF4-FFF2-40B4-BE49-F238E27FC236}">
                  <a16:creationId xmlns:a16="http://schemas.microsoft.com/office/drawing/2014/main" id="{3F6D5B3A-F638-4015-BF3D-202A166FD4E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6">
              <a:extLst>
                <a:ext uri="{FF2B5EF4-FFF2-40B4-BE49-F238E27FC236}">
                  <a16:creationId xmlns:a16="http://schemas.microsoft.com/office/drawing/2014/main" id="{C8B81319-436D-4F21-ABCC-A5838F98926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4">
              <a:extLst>
                <a:ext uri="{FF2B5EF4-FFF2-40B4-BE49-F238E27FC236}">
                  <a16:creationId xmlns:a16="http://schemas.microsoft.com/office/drawing/2014/main" id="{6C0516BC-CF7B-4D50-8C67-0665D3FD9A4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6">
              <a:extLst>
                <a:ext uri="{FF2B5EF4-FFF2-40B4-BE49-F238E27FC236}">
                  <a16:creationId xmlns:a16="http://schemas.microsoft.com/office/drawing/2014/main" id="{C232F28B-582E-441D-A117-D9A1A40EBCC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4">
              <a:extLst>
                <a:ext uri="{FF2B5EF4-FFF2-40B4-BE49-F238E27FC236}">
                  <a16:creationId xmlns:a16="http://schemas.microsoft.com/office/drawing/2014/main" id="{5E43823E-66CA-4740-95AE-DB53C2751B6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a:extLst>
                <a:ext uri="{FF2B5EF4-FFF2-40B4-BE49-F238E27FC236}">
                  <a16:creationId xmlns:a16="http://schemas.microsoft.com/office/drawing/2014/main" id="{06C1A5BC-53FF-465A-8394-81554FCDA01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86AAA0B5-FFC7-499B-9C1B-8DFFB4F2910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A1B55CB2-2108-462D-B109-4D76D34A824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4">
              <a:extLst>
                <a:ext uri="{FF2B5EF4-FFF2-40B4-BE49-F238E27FC236}">
                  <a16:creationId xmlns:a16="http://schemas.microsoft.com/office/drawing/2014/main" id="{9E620EE3-25FA-4C0B-9F5D-470FF51B9B1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6">
              <a:extLst>
                <a:ext uri="{FF2B5EF4-FFF2-40B4-BE49-F238E27FC236}">
                  <a16:creationId xmlns:a16="http://schemas.microsoft.com/office/drawing/2014/main" id="{52A5BDF8-AD17-44D3-B1C9-E165158D919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a:extLst>
              <a:ext uri="{FF2B5EF4-FFF2-40B4-BE49-F238E27FC236}">
                <a16:creationId xmlns:a16="http://schemas.microsoft.com/office/drawing/2014/main" id="{9D9672DB-F953-4898-9C52-03A164FADEDC}"/>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29" name="Rectangle 2">
              <a:extLst>
                <a:ext uri="{FF2B5EF4-FFF2-40B4-BE49-F238E27FC236}">
                  <a16:creationId xmlns:a16="http://schemas.microsoft.com/office/drawing/2014/main" id="{BF03BEBE-5AB3-4234-9975-887E86FEDE1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59">
              <a:extLst>
                <a:ext uri="{FF2B5EF4-FFF2-40B4-BE49-F238E27FC236}">
                  <a16:creationId xmlns:a16="http://schemas.microsoft.com/office/drawing/2014/main" id="{77545F09-233F-4039-B88E-8B7EE733B6C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2">
              <a:extLst>
                <a:ext uri="{FF2B5EF4-FFF2-40B4-BE49-F238E27FC236}">
                  <a16:creationId xmlns:a16="http://schemas.microsoft.com/office/drawing/2014/main" id="{B89D6423-0884-41BE-BAB8-0F8A9851D54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4">
              <a:extLst>
                <a:ext uri="{FF2B5EF4-FFF2-40B4-BE49-F238E27FC236}">
                  <a16:creationId xmlns:a16="http://schemas.microsoft.com/office/drawing/2014/main" id="{2316554F-5550-4E94-BF70-9B1092E2A85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6">
              <a:extLst>
                <a:ext uri="{FF2B5EF4-FFF2-40B4-BE49-F238E27FC236}">
                  <a16:creationId xmlns:a16="http://schemas.microsoft.com/office/drawing/2014/main" id="{B3B986A6-E7CE-46D5-B7C2-E469056C52C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2">
              <a:extLst>
                <a:ext uri="{FF2B5EF4-FFF2-40B4-BE49-F238E27FC236}">
                  <a16:creationId xmlns:a16="http://schemas.microsoft.com/office/drawing/2014/main" id="{513E22E1-E1BD-471B-9959-02D382CDB4A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59">
              <a:extLst>
                <a:ext uri="{FF2B5EF4-FFF2-40B4-BE49-F238E27FC236}">
                  <a16:creationId xmlns:a16="http://schemas.microsoft.com/office/drawing/2014/main" id="{81396781-D57E-417F-9D99-C69663C283F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2">
              <a:extLst>
                <a:ext uri="{FF2B5EF4-FFF2-40B4-BE49-F238E27FC236}">
                  <a16:creationId xmlns:a16="http://schemas.microsoft.com/office/drawing/2014/main" id="{B3DCA897-9502-460C-B0A6-67548D09B71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64">
              <a:extLst>
                <a:ext uri="{FF2B5EF4-FFF2-40B4-BE49-F238E27FC236}">
                  <a16:creationId xmlns:a16="http://schemas.microsoft.com/office/drawing/2014/main" id="{009AF730-DCD4-4428-A9E9-D26FAD14202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6">
              <a:extLst>
                <a:ext uri="{FF2B5EF4-FFF2-40B4-BE49-F238E27FC236}">
                  <a16:creationId xmlns:a16="http://schemas.microsoft.com/office/drawing/2014/main" id="{72AF0F75-11D1-432A-969B-1F454307F52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2">
              <a:extLst>
                <a:ext uri="{FF2B5EF4-FFF2-40B4-BE49-F238E27FC236}">
                  <a16:creationId xmlns:a16="http://schemas.microsoft.com/office/drawing/2014/main" id="{23397648-9CC0-48EE-86FE-B819830EA2C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59">
              <a:extLst>
                <a:ext uri="{FF2B5EF4-FFF2-40B4-BE49-F238E27FC236}">
                  <a16:creationId xmlns:a16="http://schemas.microsoft.com/office/drawing/2014/main" id="{5C7C485C-93D0-46DC-AD54-B0AFDAEA7A1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62">
              <a:extLst>
                <a:ext uri="{FF2B5EF4-FFF2-40B4-BE49-F238E27FC236}">
                  <a16:creationId xmlns:a16="http://schemas.microsoft.com/office/drawing/2014/main" id="{BB2C71AA-96A2-4945-BE1C-17FEF965F79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64">
              <a:extLst>
                <a:ext uri="{FF2B5EF4-FFF2-40B4-BE49-F238E27FC236}">
                  <a16:creationId xmlns:a16="http://schemas.microsoft.com/office/drawing/2014/main" id="{1914A3E6-8F60-4CB5-8142-47B57D38C60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66">
              <a:extLst>
                <a:ext uri="{FF2B5EF4-FFF2-40B4-BE49-F238E27FC236}">
                  <a16:creationId xmlns:a16="http://schemas.microsoft.com/office/drawing/2014/main" id="{8E36D6EE-E260-44F2-8D0C-B86573A6803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2">
              <a:extLst>
                <a:ext uri="{FF2B5EF4-FFF2-40B4-BE49-F238E27FC236}">
                  <a16:creationId xmlns:a16="http://schemas.microsoft.com/office/drawing/2014/main" id="{A1EDD0E7-0ACC-4782-BB65-179218A5360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59">
              <a:extLst>
                <a:ext uri="{FF2B5EF4-FFF2-40B4-BE49-F238E27FC236}">
                  <a16:creationId xmlns:a16="http://schemas.microsoft.com/office/drawing/2014/main" id="{61301D83-35ED-45D9-808A-4BDADF2B221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62">
              <a:extLst>
                <a:ext uri="{FF2B5EF4-FFF2-40B4-BE49-F238E27FC236}">
                  <a16:creationId xmlns:a16="http://schemas.microsoft.com/office/drawing/2014/main" id="{8ED1BB52-7859-46C1-997C-F679C92369F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64">
              <a:extLst>
                <a:ext uri="{FF2B5EF4-FFF2-40B4-BE49-F238E27FC236}">
                  <a16:creationId xmlns:a16="http://schemas.microsoft.com/office/drawing/2014/main" id="{7A5D5BB8-21AD-44D8-8793-CB4924B9380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66">
              <a:extLst>
                <a:ext uri="{FF2B5EF4-FFF2-40B4-BE49-F238E27FC236}">
                  <a16:creationId xmlns:a16="http://schemas.microsoft.com/office/drawing/2014/main" id="{6B17B7F3-3D9C-4459-AF7F-6BCF1366474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2">
              <a:extLst>
                <a:ext uri="{FF2B5EF4-FFF2-40B4-BE49-F238E27FC236}">
                  <a16:creationId xmlns:a16="http://schemas.microsoft.com/office/drawing/2014/main" id="{03AF9AAC-5EF8-43F6-A71F-CAACB54FF67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59">
              <a:extLst>
                <a:ext uri="{FF2B5EF4-FFF2-40B4-BE49-F238E27FC236}">
                  <a16:creationId xmlns:a16="http://schemas.microsoft.com/office/drawing/2014/main" id="{F0D2C464-1C0A-4D91-9AAA-C053C895FDF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62">
              <a:extLst>
                <a:ext uri="{FF2B5EF4-FFF2-40B4-BE49-F238E27FC236}">
                  <a16:creationId xmlns:a16="http://schemas.microsoft.com/office/drawing/2014/main" id="{4BEDADBB-1E6E-48F0-BBF3-EB9B978FB25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64">
              <a:extLst>
                <a:ext uri="{FF2B5EF4-FFF2-40B4-BE49-F238E27FC236}">
                  <a16:creationId xmlns:a16="http://schemas.microsoft.com/office/drawing/2014/main" id="{A768E058-61D9-41D6-AC45-94D984A89B4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66">
              <a:extLst>
                <a:ext uri="{FF2B5EF4-FFF2-40B4-BE49-F238E27FC236}">
                  <a16:creationId xmlns:a16="http://schemas.microsoft.com/office/drawing/2014/main" id="{99718B8A-0078-45EC-9F2C-1B6E96E1B73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 name="Прямоугольник 5">
            <a:extLst>
              <a:ext uri="{FF2B5EF4-FFF2-40B4-BE49-F238E27FC236}">
                <a16:creationId xmlns:a16="http://schemas.microsoft.com/office/drawing/2014/main" id="{875D76EF-5FAE-4978-AB28-C494BF591443}"/>
              </a:ext>
            </a:extLst>
          </p:cNvPr>
          <p:cNvSpPr/>
          <p:nvPr/>
        </p:nvSpPr>
        <p:spPr>
          <a:xfrm>
            <a:off x="1539551" y="1821819"/>
            <a:ext cx="10220466" cy="390684"/>
          </a:xfrm>
          <a:prstGeom prst="rect">
            <a:avLst/>
          </a:prstGeom>
        </p:spPr>
        <p:txBody>
          <a:bodyPr wrap="square">
            <a:spAutoFit/>
          </a:bodyPr>
          <a:lstStyle/>
          <a:p>
            <a:pPr algn="just">
              <a:lnSpc>
                <a:spcPct val="115000"/>
              </a:lnSpc>
              <a:spcAft>
                <a:spcPts val="0"/>
              </a:spcAft>
            </a:pPr>
            <a:r>
              <a:rPr lang="ru-RU"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endParaRPr lang="ru-RU" sz="1400" dirty="0">
              <a:latin typeface="Calibri" panose="020F0502020204030204" pitchFamily="34" charset="0"/>
              <a:ea typeface="Calibri" panose="020F0502020204030204" pitchFamily="34" charset="0"/>
              <a:cs typeface="Times New Roman" panose="02020603050405020304" pitchFamily="18" charset="0"/>
            </a:endParaRPr>
          </a:p>
        </p:txBody>
      </p:sp>
      <p:sp>
        <p:nvSpPr>
          <p:cNvPr id="68" name="Прямоугольник 67">
            <a:extLst>
              <a:ext uri="{FF2B5EF4-FFF2-40B4-BE49-F238E27FC236}">
                <a16:creationId xmlns:a16="http://schemas.microsoft.com/office/drawing/2014/main" id="{A9719CF8-91D2-45B7-A206-8A4AC0A8BDBE}"/>
              </a:ext>
            </a:extLst>
          </p:cNvPr>
          <p:cNvSpPr/>
          <p:nvPr/>
        </p:nvSpPr>
        <p:spPr>
          <a:xfrm>
            <a:off x="765432" y="1045874"/>
            <a:ext cx="4953647" cy="2959272"/>
          </a:xfrm>
          <a:prstGeom prst="rect">
            <a:avLst/>
          </a:prstGeom>
        </p:spPr>
        <p:txBody>
          <a:bodyPr wrap="square">
            <a:spAutoFit/>
          </a:bodyPr>
          <a:lstStyle/>
          <a:p>
            <a:pPr algn="just">
              <a:lnSpc>
                <a:spcPct val="115000"/>
              </a:lnSpc>
              <a:spcAft>
                <a:spcPts val="0"/>
              </a:spcAft>
            </a:pPr>
            <a:r>
              <a:rPr lang="ru-RU" b="1" dirty="0">
                <a:latin typeface="Times New Roman" panose="02020603050405020304" pitchFamily="18" charset="0"/>
                <a:ea typeface="Calibri" panose="020F0502020204030204" pitchFamily="34" charset="0"/>
                <a:cs typeface="Times New Roman" panose="02020603050405020304" pitchFamily="18" charset="0"/>
              </a:rPr>
              <a:t>Плотность населения (чел/км2) - число жителей на единицу площади (</a:t>
            </a:r>
            <a:r>
              <a:rPr lang="ru-RU" b="1" dirty="0" err="1">
                <a:latin typeface="Times New Roman" panose="02020603050405020304" pitchFamily="18" charset="0"/>
                <a:ea typeface="Calibri" panose="020F0502020204030204" pitchFamily="34" charset="0"/>
                <a:cs typeface="Times New Roman" panose="02020603050405020304" pitchFamily="18" charset="0"/>
              </a:rPr>
              <a:t>геосистема</a:t>
            </a:r>
            <a:r>
              <a:rPr lang="ru-RU" b="1" dirty="0">
                <a:latin typeface="Times New Roman" panose="02020603050405020304" pitchFamily="18" charset="0"/>
                <a:ea typeface="Calibri" panose="020F0502020204030204" pitchFamily="34" charset="0"/>
                <a:cs typeface="Times New Roman" panose="02020603050405020304" pitchFamily="18" charset="0"/>
              </a:rPr>
              <a:t>). </a:t>
            </a:r>
            <a:r>
              <a:rPr lang="ru-RU" b="1" dirty="0" smtClean="0">
                <a:latin typeface="Times New Roman" panose="02020603050405020304" pitchFamily="18" charset="0"/>
                <a:ea typeface="Calibri" panose="020F0502020204030204" pitchFamily="34" charset="0"/>
                <a:cs typeface="Times New Roman" panose="02020603050405020304" pitchFamily="18" charset="0"/>
              </a:rPr>
              <a:t>С </a:t>
            </a:r>
            <a:r>
              <a:rPr lang="ru-RU" b="1" dirty="0">
                <a:latin typeface="Times New Roman" panose="02020603050405020304" pitchFamily="18" charset="0"/>
                <a:ea typeface="Calibri" panose="020F0502020204030204" pitchFamily="34" charset="0"/>
                <a:cs typeface="Times New Roman" panose="02020603050405020304" pitchFamily="18" charset="0"/>
              </a:rPr>
              <a:t>учетом уже существующих классификаций, с некоторыми изменениями, в зависимости от локальных особенностей расселения населения, составлена шкала плотности населения для оценки антропогенной нагрузки, где предлагается характеризовать пятью уровнями</a:t>
            </a:r>
            <a:r>
              <a:rPr lang="ru-RU" b="1" dirty="0" smtClean="0">
                <a:latin typeface="Times New Roman" panose="02020603050405020304" pitchFamily="18" charset="0"/>
                <a:ea typeface="Calibri" panose="020F0502020204030204" pitchFamily="34" charset="0"/>
                <a:cs typeface="Times New Roman" panose="02020603050405020304" pitchFamily="18" charset="0"/>
              </a:rPr>
              <a:t>:</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Скругленный прямоугольник 2"/>
          <p:cNvSpPr/>
          <p:nvPr/>
        </p:nvSpPr>
        <p:spPr>
          <a:xfrm>
            <a:off x="595559" y="4509347"/>
            <a:ext cx="2054802" cy="144589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400" b="1" dirty="0">
                <a:latin typeface="Times New Roman" panose="02020603050405020304" pitchFamily="18" charset="0"/>
                <a:ea typeface="Calibri" panose="020F0502020204030204" pitchFamily="34" charset="0"/>
                <a:cs typeface="Times New Roman" panose="02020603050405020304" pitchFamily="18" charset="0"/>
              </a:rPr>
              <a:t>население отсутствует - 0 баллов</a:t>
            </a:r>
            <a:endParaRPr lang="ru-RU" sz="1400" dirty="0"/>
          </a:p>
        </p:txBody>
      </p:sp>
      <p:sp>
        <p:nvSpPr>
          <p:cNvPr id="58" name="Скругленный прямоугольник 57"/>
          <p:cNvSpPr/>
          <p:nvPr/>
        </p:nvSpPr>
        <p:spPr>
          <a:xfrm>
            <a:off x="2863600" y="4499389"/>
            <a:ext cx="1954873" cy="144589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400" b="1" dirty="0">
                <a:latin typeface="Times New Roman" panose="02020603050405020304" pitchFamily="18" charset="0"/>
                <a:ea typeface="Calibri" panose="020F0502020204030204" pitchFamily="34" charset="0"/>
                <a:cs typeface="Times New Roman" panose="02020603050405020304" pitchFamily="18" charset="0"/>
              </a:rPr>
              <a:t>менее 10 чел./км2 - 1балл</a:t>
            </a:r>
            <a:endParaRPr lang="ru-RU" sz="1400" dirty="0"/>
          </a:p>
        </p:txBody>
      </p:sp>
      <p:sp>
        <p:nvSpPr>
          <p:cNvPr id="59" name="Скругленный прямоугольник 58"/>
          <p:cNvSpPr/>
          <p:nvPr/>
        </p:nvSpPr>
        <p:spPr>
          <a:xfrm>
            <a:off x="5075980" y="4499389"/>
            <a:ext cx="2031726" cy="144589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400" b="1" dirty="0">
                <a:latin typeface="Times New Roman" panose="02020603050405020304" pitchFamily="18" charset="0"/>
                <a:ea typeface="Calibri" panose="020F0502020204030204" pitchFamily="34" charset="0"/>
                <a:cs typeface="Times New Roman" panose="02020603050405020304" pitchFamily="18" charset="0"/>
              </a:rPr>
              <a:t>10-20 чел./км2 - 2 балла</a:t>
            </a:r>
            <a:endParaRPr lang="ru-RU" sz="1400" dirty="0"/>
          </a:p>
        </p:txBody>
      </p:sp>
      <p:sp>
        <p:nvSpPr>
          <p:cNvPr id="60" name="Скругленный прямоугольник 59"/>
          <p:cNvSpPr/>
          <p:nvPr/>
        </p:nvSpPr>
        <p:spPr>
          <a:xfrm>
            <a:off x="7320945" y="4472953"/>
            <a:ext cx="2032605" cy="144589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400" b="1" dirty="0">
                <a:latin typeface="Times New Roman" panose="02020603050405020304" pitchFamily="18" charset="0"/>
                <a:ea typeface="Calibri" panose="020F0502020204030204" pitchFamily="34" charset="0"/>
                <a:cs typeface="Times New Roman" panose="02020603050405020304" pitchFamily="18" charset="0"/>
              </a:rPr>
              <a:t>20-30 чел./км2 - 3 балла</a:t>
            </a:r>
            <a:endParaRPr lang="ru-RU" sz="1400" dirty="0"/>
          </a:p>
        </p:txBody>
      </p:sp>
      <p:sp>
        <p:nvSpPr>
          <p:cNvPr id="61" name="Скругленный прямоугольник 60"/>
          <p:cNvSpPr/>
          <p:nvPr/>
        </p:nvSpPr>
        <p:spPr>
          <a:xfrm>
            <a:off x="9499255" y="4472952"/>
            <a:ext cx="2032605" cy="144589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400" b="1" dirty="0">
                <a:latin typeface="Times New Roman" panose="02020603050405020304" pitchFamily="18" charset="0"/>
                <a:ea typeface="Calibri" panose="020F0502020204030204" pitchFamily="34" charset="0"/>
                <a:cs typeface="Times New Roman" panose="02020603050405020304" pitchFamily="18" charset="0"/>
              </a:rPr>
              <a:t>более 30 чел./км2 - 4 балла</a:t>
            </a:r>
            <a:endParaRPr lang="ru-RU" sz="1400" dirty="0"/>
          </a:p>
        </p:txBody>
      </p:sp>
    </p:spTree>
    <p:extLst>
      <p:ext uri="{BB962C8B-B14F-4D97-AF65-F5344CB8AC3E}">
        <p14:creationId xmlns:p14="http://schemas.microsoft.com/office/powerpoint/2010/main" val="1200574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Скругленный прямоугольник 4">
            <a:extLst>
              <a:ext uri="{FF2B5EF4-FFF2-40B4-BE49-F238E27FC236}">
                <a16:creationId xmlns:a16="http://schemas.microsoft.com/office/drawing/2014/main" id="{0A4BBE80-208C-4177-ACF4-5238F76F7F19}"/>
              </a:ext>
            </a:extLst>
          </p:cNvPr>
          <p:cNvSpPr/>
          <p:nvPr/>
        </p:nvSpPr>
        <p:spPr>
          <a:xfrm>
            <a:off x="2109741" y="568072"/>
            <a:ext cx="8181975" cy="816713"/>
          </a:xfrm>
          <a:prstGeom prst="round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useBgFill="1">
        <p:nvSpPr>
          <p:cNvPr id="8" name="Rectangle 7">
            <a:extLst>
              <a:ext uri="{FF2B5EF4-FFF2-40B4-BE49-F238E27FC236}">
                <a16:creationId xmlns:a16="http://schemas.microsoft.com/office/drawing/2014/main" id="{0786EB66-C867-4091-BE41-0977C316230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9AC298A-B9B9-4BAB-BCF5-45A44E5BA7D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26280"/>
            <a:ext cx="9975273"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1BF8F48-5FE7-4A46-8BEB-AF2AE44CD2E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2051" y="524740"/>
            <a:ext cx="11247895" cy="57651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117AB195-E690-4959-B435-3BC469C2CA48}"/>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15" name="Rectangle 64">
              <a:extLst>
                <a:ext uri="{FF2B5EF4-FFF2-40B4-BE49-F238E27FC236}">
                  <a16:creationId xmlns:a16="http://schemas.microsoft.com/office/drawing/2014/main" id="{BBBA5550-3A7F-41FE-AEC2-85F9CA801E3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66">
              <a:extLst>
                <a:ext uri="{FF2B5EF4-FFF2-40B4-BE49-F238E27FC236}">
                  <a16:creationId xmlns:a16="http://schemas.microsoft.com/office/drawing/2014/main" id="{20C75782-E825-4F5C-B9E2-269CD9E69B9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64">
              <a:extLst>
                <a:ext uri="{FF2B5EF4-FFF2-40B4-BE49-F238E27FC236}">
                  <a16:creationId xmlns:a16="http://schemas.microsoft.com/office/drawing/2014/main" id="{3F6D5B3A-F638-4015-BF3D-202A166FD4E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6">
              <a:extLst>
                <a:ext uri="{FF2B5EF4-FFF2-40B4-BE49-F238E27FC236}">
                  <a16:creationId xmlns:a16="http://schemas.microsoft.com/office/drawing/2014/main" id="{C8B81319-436D-4F21-ABCC-A5838F98926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4">
              <a:extLst>
                <a:ext uri="{FF2B5EF4-FFF2-40B4-BE49-F238E27FC236}">
                  <a16:creationId xmlns:a16="http://schemas.microsoft.com/office/drawing/2014/main" id="{6C0516BC-CF7B-4D50-8C67-0665D3FD9A4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6">
              <a:extLst>
                <a:ext uri="{FF2B5EF4-FFF2-40B4-BE49-F238E27FC236}">
                  <a16:creationId xmlns:a16="http://schemas.microsoft.com/office/drawing/2014/main" id="{C232F28B-582E-441D-A117-D9A1A40EBCC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4">
              <a:extLst>
                <a:ext uri="{FF2B5EF4-FFF2-40B4-BE49-F238E27FC236}">
                  <a16:creationId xmlns:a16="http://schemas.microsoft.com/office/drawing/2014/main" id="{5E43823E-66CA-4740-95AE-DB53C2751B6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a:extLst>
                <a:ext uri="{FF2B5EF4-FFF2-40B4-BE49-F238E27FC236}">
                  <a16:creationId xmlns:a16="http://schemas.microsoft.com/office/drawing/2014/main" id="{06C1A5BC-53FF-465A-8394-81554FCDA01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86AAA0B5-FFC7-499B-9C1B-8DFFB4F2910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A1B55CB2-2108-462D-B109-4D76D34A824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4">
              <a:extLst>
                <a:ext uri="{FF2B5EF4-FFF2-40B4-BE49-F238E27FC236}">
                  <a16:creationId xmlns:a16="http://schemas.microsoft.com/office/drawing/2014/main" id="{9E620EE3-25FA-4C0B-9F5D-470FF51B9B1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6">
              <a:extLst>
                <a:ext uri="{FF2B5EF4-FFF2-40B4-BE49-F238E27FC236}">
                  <a16:creationId xmlns:a16="http://schemas.microsoft.com/office/drawing/2014/main" id="{52A5BDF8-AD17-44D3-B1C9-E165158D919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a:extLst>
              <a:ext uri="{FF2B5EF4-FFF2-40B4-BE49-F238E27FC236}">
                <a16:creationId xmlns:a16="http://schemas.microsoft.com/office/drawing/2014/main" id="{9D9672DB-F953-4898-9C52-03A164FADEDC}"/>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29" name="Rectangle 2">
              <a:extLst>
                <a:ext uri="{FF2B5EF4-FFF2-40B4-BE49-F238E27FC236}">
                  <a16:creationId xmlns:a16="http://schemas.microsoft.com/office/drawing/2014/main" id="{BF03BEBE-5AB3-4234-9975-887E86FEDE1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59">
              <a:extLst>
                <a:ext uri="{FF2B5EF4-FFF2-40B4-BE49-F238E27FC236}">
                  <a16:creationId xmlns:a16="http://schemas.microsoft.com/office/drawing/2014/main" id="{77545F09-233F-4039-B88E-8B7EE733B6C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2">
              <a:extLst>
                <a:ext uri="{FF2B5EF4-FFF2-40B4-BE49-F238E27FC236}">
                  <a16:creationId xmlns:a16="http://schemas.microsoft.com/office/drawing/2014/main" id="{B89D6423-0884-41BE-BAB8-0F8A9851D54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4">
              <a:extLst>
                <a:ext uri="{FF2B5EF4-FFF2-40B4-BE49-F238E27FC236}">
                  <a16:creationId xmlns:a16="http://schemas.microsoft.com/office/drawing/2014/main" id="{2316554F-5550-4E94-BF70-9B1092E2A85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6">
              <a:extLst>
                <a:ext uri="{FF2B5EF4-FFF2-40B4-BE49-F238E27FC236}">
                  <a16:creationId xmlns:a16="http://schemas.microsoft.com/office/drawing/2014/main" id="{B3B986A6-E7CE-46D5-B7C2-E469056C52C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2">
              <a:extLst>
                <a:ext uri="{FF2B5EF4-FFF2-40B4-BE49-F238E27FC236}">
                  <a16:creationId xmlns:a16="http://schemas.microsoft.com/office/drawing/2014/main" id="{513E22E1-E1BD-471B-9959-02D382CDB4A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59">
              <a:extLst>
                <a:ext uri="{FF2B5EF4-FFF2-40B4-BE49-F238E27FC236}">
                  <a16:creationId xmlns:a16="http://schemas.microsoft.com/office/drawing/2014/main" id="{81396781-D57E-417F-9D99-C69663C283F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2">
              <a:extLst>
                <a:ext uri="{FF2B5EF4-FFF2-40B4-BE49-F238E27FC236}">
                  <a16:creationId xmlns:a16="http://schemas.microsoft.com/office/drawing/2014/main" id="{B3DCA897-9502-460C-B0A6-67548D09B71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64">
              <a:extLst>
                <a:ext uri="{FF2B5EF4-FFF2-40B4-BE49-F238E27FC236}">
                  <a16:creationId xmlns:a16="http://schemas.microsoft.com/office/drawing/2014/main" id="{009AF730-DCD4-4428-A9E9-D26FAD14202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6">
              <a:extLst>
                <a:ext uri="{FF2B5EF4-FFF2-40B4-BE49-F238E27FC236}">
                  <a16:creationId xmlns:a16="http://schemas.microsoft.com/office/drawing/2014/main" id="{72AF0F75-11D1-432A-969B-1F454307F52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2">
              <a:extLst>
                <a:ext uri="{FF2B5EF4-FFF2-40B4-BE49-F238E27FC236}">
                  <a16:creationId xmlns:a16="http://schemas.microsoft.com/office/drawing/2014/main" id="{23397648-9CC0-48EE-86FE-B819830EA2C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59">
              <a:extLst>
                <a:ext uri="{FF2B5EF4-FFF2-40B4-BE49-F238E27FC236}">
                  <a16:creationId xmlns:a16="http://schemas.microsoft.com/office/drawing/2014/main" id="{5C7C485C-93D0-46DC-AD54-B0AFDAEA7A1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62">
              <a:extLst>
                <a:ext uri="{FF2B5EF4-FFF2-40B4-BE49-F238E27FC236}">
                  <a16:creationId xmlns:a16="http://schemas.microsoft.com/office/drawing/2014/main" id="{BB2C71AA-96A2-4945-BE1C-17FEF965F79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64">
              <a:extLst>
                <a:ext uri="{FF2B5EF4-FFF2-40B4-BE49-F238E27FC236}">
                  <a16:creationId xmlns:a16="http://schemas.microsoft.com/office/drawing/2014/main" id="{1914A3E6-8F60-4CB5-8142-47B57D38C60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66">
              <a:extLst>
                <a:ext uri="{FF2B5EF4-FFF2-40B4-BE49-F238E27FC236}">
                  <a16:creationId xmlns:a16="http://schemas.microsoft.com/office/drawing/2014/main" id="{8E36D6EE-E260-44F2-8D0C-B86573A6803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2">
              <a:extLst>
                <a:ext uri="{FF2B5EF4-FFF2-40B4-BE49-F238E27FC236}">
                  <a16:creationId xmlns:a16="http://schemas.microsoft.com/office/drawing/2014/main" id="{A1EDD0E7-0ACC-4782-BB65-179218A5360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59">
              <a:extLst>
                <a:ext uri="{FF2B5EF4-FFF2-40B4-BE49-F238E27FC236}">
                  <a16:creationId xmlns:a16="http://schemas.microsoft.com/office/drawing/2014/main" id="{61301D83-35ED-45D9-808A-4BDADF2B221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62">
              <a:extLst>
                <a:ext uri="{FF2B5EF4-FFF2-40B4-BE49-F238E27FC236}">
                  <a16:creationId xmlns:a16="http://schemas.microsoft.com/office/drawing/2014/main" id="{8ED1BB52-7859-46C1-997C-F679C92369F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64">
              <a:extLst>
                <a:ext uri="{FF2B5EF4-FFF2-40B4-BE49-F238E27FC236}">
                  <a16:creationId xmlns:a16="http://schemas.microsoft.com/office/drawing/2014/main" id="{7A5D5BB8-21AD-44D8-8793-CB4924B9380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66">
              <a:extLst>
                <a:ext uri="{FF2B5EF4-FFF2-40B4-BE49-F238E27FC236}">
                  <a16:creationId xmlns:a16="http://schemas.microsoft.com/office/drawing/2014/main" id="{6B17B7F3-3D9C-4459-AF7F-6BCF1366474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2">
              <a:extLst>
                <a:ext uri="{FF2B5EF4-FFF2-40B4-BE49-F238E27FC236}">
                  <a16:creationId xmlns:a16="http://schemas.microsoft.com/office/drawing/2014/main" id="{03AF9AAC-5EF8-43F6-A71F-CAACB54FF67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59">
              <a:extLst>
                <a:ext uri="{FF2B5EF4-FFF2-40B4-BE49-F238E27FC236}">
                  <a16:creationId xmlns:a16="http://schemas.microsoft.com/office/drawing/2014/main" id="{F0D2C464-1C0A-4D91-9AAA-C053C895FDF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62">
              <a:extLst>
                <a:ext uri="{FF2B5EF4-FFF2-40B4-BE49-F238E27FC236}">
                  <a16:creationId xmlns:a16="http://schemas.microsoft.com/office/drawing/2014/main" id="{4BEDADBB-1E6E-48F0-BBF3-EB9B978FB25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64">
              <a:extLst>
                <a:ext uri="{FF2B5EF4-FFF2-40B4-BE49-F238E27FC236}">
                  <a16:creationId xmlns:a16="http://schemas.microsoft.com/office/drawing/2014/main" id="{A768E058-61D9-41D6-AC45-94D984A89B4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66">
              <a:extLst>
                <a:ext uri="{FF2B5EF4-FFF2-40B4-BE49-F238E27FC236}">
                  <a16:creationId xmlns:a16="http://schemas.microsoft.com/office/drawing/2014/main" id="{99718B8A-0078-45EC-9F2C-1B6E96E1B73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 name="Прямоугольник 3">
            <a:extLst>
              <a:ext uri="{FF2B5EF4-FFF2-40B4-BE49-F238E27FC236}">
                <a16:creationId xmlns:a16="http://schemas.microsoft.com/office/drawing/2014/main" id="{20ED5165-5F52-44A8-AD73-152470AACB3F}"/>
              </a:ext>
            </a:extLst>
          </p:cNvPr>
          <p:cNvSpPr/>
          <p:nvPr/>
        </p:nvSpPr>
        <p:spPr>
          <a:xfrm>
            <a:off x="685154" y="1488893"/>
            <a:ext cx="4622918" cy="3755387"/>
          </a:xfrm>
          <a:prstGeom prst="rect">
            <a:avLst/>
          </a:prstGeom>
        </p:spPr>
        <p:txBody>
          <a:bodyPr wrap="square">
            <a:spAutoFit/>
          </a:bodyPr>
          <a:lstStyle/>
          <a:p>
            <a:pPr algn="just">
              <a:lnSpc>
                <a:spcPct val="115000"/>
              </a:lnSpc>
              <a:spcAft>
                <a:spcPts val="0"/>
              </a:spcAft>
            </a:pPr>
            <a:r>
              <a:rPr lang="ru-RU" sz="1600" b="1" dirty="0">
                <a:latin typeface="Times New Roman" panose="02020603050405020304" pitchFamily="18" charset="0"/>
                <a:ea typeface="Calibri" panose="020F0502020204030204" pitchFamily="34" charset="0"/>
                <a:cs typeface="Times New Roman" panose="02020603050405020304" pitchFamily="18" charset="0"/>
              </a:rPr>
              <a:t>Транспортная нагрузка (км/км2) - длина дорог на единицу площади (</a:t>
            </a:r>
            <a:r>
              <a:rPr lang="ru-RU" sz="1600" b="1" dirty="0" err="1">
                <a:latin typeface="Times New Roman" panose="02020603050405020304" pitchFamily="18" charset="0"/>
                <a:ea typeface="Calibri" panose="020F0502020204030204" pitchFamily="34" charset="0"/>
                <a:cs typeface="Times New Roman" panose="02020603050405020304" pitchFamily="18" charset="0"/>
              </a:rPr>
              <a:t>геосистема</a:t>
            </a:r>
            <a:r>
              <a:rPr lang="ru-RU" sz="1600" b="1" dirty="0">
                <a:latin typeface="Times New Roman" panose="02020603050405020304" pitchFamily="18" charset="0"/>
                <a:ea typeface="Calibri" panose="020F0502020204030204" pitchFamily="34" charset="0"/>
                <a:cs typeface="Times New Roman" panose="02020603050405020304" pitchFamily="18" charset="0"/>
              </a:rPr>
              <a:t>). Транспортная нагрузка на </a:t>
            </a:r>
            <a:r>
              <a:rPr lang="ru-RU" sz="1600" b="1" dirty="0" err="1">
                <a:latin typeface="Times New Roman" panose="02020603050405020304" pitchFamily="18" charset="0"/>
                <a:ea typeface="Calibri" panose="020F0502020204030204" pitchFamily="34" charset="0"/>
                <a:cs typeface="Times New Roman" panose="02020603050405020304" pitchFamily="18" charset="0"/>
              </a:rPr>
              <a:t>геосистемы</a:t>
            </a:r>
            <a:r>
              <a:rPr lang="ru-RU" sz="1600" b="1" dirty="0">
                <a:latin typeface="Times New Roman" panose="02020603050405020304" pitchFamily="18" charset="0"/>
                <a:ea typeface="Calibri" panose="020F0502020204030204" pitchFamily="34" charset="0"/>
                <a:cs typeface="Times New Roman" panose="02020603050405020304" pitchFamily="18" charset="0"/>
              </a:rPr>
              <a:t> определялась с помощью программного обеспечения </a:t>
            </a:r>
            <a:r>
              <a:rPr lang="ru-RU" sz="1600" b="1" dirty="0" err="1">
                <a:latin typeface="Times New Roman" panose="02020603050405020304" pitchFamily="18" charset="0"/>
                <a:ea typeface="Calibri" panose="020F0502020204030204" pitchFamily="34" charset="0"/>
                <a:cs typeface="Times New Roman" panose="02020603050405020304" pitchFamily="18" charset="0"/>
              </a:rPr>
              <a:t>ArcGIS</a:t>
            </a:r>
            <a:r>
              <a:rPr lang="ru-RU" sz="1600" b="1" dirty="0">
                <a:latin typeface="Times New Roman" panose="02020603050405020304" pitchFamily="18" charset="0"/>
                <a:ea typeface="Calibri" panose="020F0502020204030204" pitchFamily="34" charset="0"/>
                <a:cs typeface="Times New Roman" panose="02020603050405020304" pitchFamily="18" charset="0"/>
              </a:rPr>
              <a:t>, накладывая на карту </a:t>
            </a:r>
            <a:r>
              <a:rPr lang="ru-RU" sz="1600" b="1" dirty="0" err="1">
                <a:latin typeface="Times New Roman" panose="02020603050405020304" pitchFamily="18" charset="0"/>
                <a:ea typeface="Calibri" panose="020F0502020204030204" pitchFamily="34" charset="0"/>
                <a:cs typeface="Times New Roman" panose="02020603050405020304" pitchFamily="18" charset="0"/>
              </a:rPr>
              <a:t>геосистем</a:t>
            </a:r>
            <a:r>
              <a:rPr lang="ru-RU" sz="1600" b="1" dirty="0">
                <a:latin typeface="Times New Roman" panose="02020603050405020304" pitchFamily="18" charset="0"/>
                <a:ea typeface="Calibri" panose="020F0502020204030204" pitchFamily="34" charset="0"/>
                <a:cs typeface="Times New Roman" panose="02020603050405020304" pitchFamily="18" charset="0"/>
              </a:rPr>
              <a:t> карты транспортной сети (автомобильного, железнодорожного, трубопроводного) и с использованием стандартных инструментов была подсчитана плотность транспортной нагрузки на каждую </a:t>
            </a:r>
            <a:r>
              <a:rPr lang="ru-RU" sz="1600" b="1" dirty="0" err="1">
                <a:latin typeface="Times New Roman" panose="02020603050405020304" pitchFamily="18" charset="0"/>
                <a:ea typeface="Calibri" panose="020F0502020204030204" pitchFamily="34" charset="0"/>
                <a:cs typeface="Times New Roman" panose="02020603050405020304" pitchFamily="18" charset="0"/>
              </a:rPr>
              <a:t>геосистему</a:t>
            </a:r>
            <a:r>
              <a:rPr lang="ru-RU" sz="1600" b="1" dirty="0">
                <a:latin typeface="Times New Roman" panose="02020603050405020304" pitchFamily="18" charset="0"/>
                <a:ea typeface="Calibri" panose="020F0502020204030204" pitchFamily="34" charset="0"/>
                <a:cs typeface="Times New Roman" panose="02020603050405020304" pitchFamily="18" charset="0"/>
              </a:rPr>
              <a:t>. В зависимости от региональных особенностей транспортная нагрузка ранжирована по следующим значениям: </a:t>
            </a:r>
            <a:endParaRPr lang="ru-RU" sz="1600" dirty="0">
              <a:latin typeface="Calibri" panose="020F0502020204030204" pitchFamily="34" charset="0"/>
              <a:ea typeface="Calibri" panose="020F0502020204030204" pitchFamily="34" charset="0"/>
              <a:cs typeface="Times New Roman" panose="02020603050405020304" pitchFamily="18" charset="0"/>
            </a:endParaRPr>
          </a:p>
        </p:txBody>
      </p:sp>
      <p:sp>
        <p:nvSpPr>
          <p:cNvPr id="11" name="Правильный пятиугольник 10"/>
          <p:cNvSpPr/>
          <p:nvPr/>
        </p:nvSpPr>
        <p:spPr>
          <a:xfrm>
            <a:off x="5461884" y="-43332"/>
            <a:ext cx="1953381" cy="1532225"/>
          </a:xfrm>
          <a:prstGeom prst="pentag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отсутствует - 0 баллов</a:t>
            </a:r>
          </a:p>
        </p:txBody>
      </p:sp>
      <p:sp>
        <p:nvSpPr>
          <p:cNvPr id="60" name="Правильный пятиугольник 59"/>
          <p:cNvSpPr/>
          <p:nvPr/>
        </p:nvSpPr>
        <p:spPr>
          <a:xfrm>
            <a:off x="7152690" y="1143412"/>
            <a:ext cx="1953381" cy="1532225"/>
          </a:xfrm>
          <a:prstGeom prst="pentag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менее 0,1 км/км2 - 1 балл</a:t>
            </a:r>
          </a:p>
        </p:txBody>
      </p:sp>
      <p:sp>
        <p:nvSpPr>
          <p:cNvPr id="61" name="Правильный пятиугольник 60"/>
          <p:cNvSpPr/>
          <p:nvPr/>
        </p:nvSpPr>
        <p:spPr>
          <a:xfrm>
            <a:off x="9306565" y="2549537"/>
            <a:ext cx="1953381" cy="1532225"/>
          </a:xfrm>
          <a:prstGeom prst="pentag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0,1-0,2 км/км2 – 2 балла</a:t>
            </a:r>
          </a:p>
        </p:txBody>
      </p:sp>
      <p:sp>
        <p:nvSpPr>
          <p:cNvPr id="63" name="Правильный пятиугольник 62"/>
          <p:cNvSpPr/>
          <p:nvPr/>
        </p:nvSpPr>
        <p:spPr>
          <a:xfrm>
            <a:off x="7469596" y="3991005"/>
            <a:ext cx="1953381" cy="1532225"/>
          </a:xfrm>
          <a:prstGeom prst="pentag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0,2 – 0,3 км/км2 - 3 балла</a:t>
            </a:r>
          </a:p>
        </p:txBody>
      </p:sp>
      <p:sp>
        <p:nvSpPr>
          <p:cNvPr id="64" name="Правильный пятиугольник 63"/>
          <p:cNvSpPr/>
          <p:nvPr/>
        </p:nvSpPr>
        <p:spPr>
          <a:xfrm>
            <a:off x="5203719" y="4722818"/>
            <a:ext cx="1953381" cy="1532225"/>
          </a:xfrm>
          <a:prstGeom prst="pentag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более 0,3 км/км2 - 4 балла</a:t>
            </a:r>
          </a:p>
        </p:txBody>
      </p:sp>
    </p:spTree>
    <p:extLst>
      <p:ext uri="{BB962C8B-B14F-4D97-AF65-F5344CB8AC3E}">
        <p14:creationId xmlns:p14="http://schemas.microsoft.com/office/powerpoint/2010/main" val="13084851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Скругленный прямоугольник 4">
            <a:extLst>
              <a:ext uri="{FF2B5EF4-FFF2-40B4-BE49-F238E27FC236}">
                <a16:creationId xmlns:a16="http://schemas.microsoft.com/office/drawing/2014/main" id="{0A4BBE80-208C-4177-ACF4-5238F76F7F19}"/>
              </a:ext>
            </a:extLst>
          </p:cNvPr>
          <p:cNvSpPr/>
          <p:nvPr/>
        </p:nvSpPr>
        <p:spPr>
          <a:xfrm>
            <a:off x="2109741" y="568072"/>
            <a:ext cx="8181975" cy="816713"/>
          </a:xfrm>
          <a:prstGeom prst="round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60" name="Скругленный прямоугольник 4">
            <a:extLst>
              <a:ext uri="{FF2B5EF4-FFF2-40B4-BE49-F238E27FC236}">
                <a16:creationId xmlns:a16="http://schemas.microsoft.com/office/drawing/2014/main" id="{06CB4EFE-D685-4A6E-9495-18DF9A180BDC}"/>
              </a:ext>
            </a:extLst>
          </p:cNvPr>
          <p:cNvSpPr/>
          <p:nvPr/>
        </p:nvSpPr>
        <p:spPr>
          <a:xfrm>
            <a:off x="472052" y="40151"/>
            <a:ext cx="11247894" cy="816713"/>
          </a:xfrm>
          <a:prstGeom prst="round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useBgFill="1">
        <p:nvSpPr>
          <p:cNvPr id="8" name="Rectangle 7">
            <a:extLst>
              <a:ext uri="{FF2B5EF4-FFF2-40B4-BE49-F238E27FC236}">
                <a16:creationId xmlns:a16="http://schemas.microsoft.com/office/drawing/2014/main" id="{0786EB66-C867-4091-BE41-0977C316230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9AC298A-B9B9-4BAB-BCF5-45A44E5BA7D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26280"/>
            <a:ext cx="9975273"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1BF8F48-5FE7-4A46-8BEB-AF2AE44CD2E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2051" y="524740"/>
            <a:ext cx="11247895" cy="57651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117AB195-E690-4959-B435-3BC469C2CA48}"/>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15" name="Rectangle 64">
              <a:extLst>
                <a:ext uri="{FF2B5EF4-FFF2-40B4-BE49-F238E27FC236}">
                  <a16:creationId xmlns:a16="http://schemas.microsoft.com/office/drawing/2014/main" id="{BBBA5550-3A7F-41FE-AEC2-85F9CA801E3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66">
              <a:extLst>
                <a:ext uri="{FF2B5EF4-FFF2-40B4-BE49-F238E27FC236}">
                  <a16:creationId xmlns:a16="http://schemas.microsoft.com/office/drawing/2014/main" id="{20C75782-E825-4F5C-B9E2-269CD9E69B9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64">
              <a:extLst>
                <a:ext uri="{FF2B5EF4-FFF2-40B4-BE49-F238E27FC236}">
                  <a16:creationId xmlns:a16="http://schemas.microsoft.com/office/drawing/2014/main" id="{3F6D5B3A-F638-4015-BF3D-202A166FD4E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6">
              <a:extLst>
                <a:ext uri="{FF2B5EF4-FFF2-40B4-BE49-F238E27FC236}">
                  <a16:creationId xmlns:a16="http://schemas.microsoft.com/office/drawing/2014/main" id="{C8B81319-436D-4F21-ABCC-A5838F98926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4">
              <a:extLst>
                <a:ext uri="{FF2B5EF4-FFF2-40B4-BE49-F238E27FC236}">
                  <a16:creationId xmlns:a16="http://schemas.microsoft.com/office/drawing/2014/main" id="{6C0516BC-CF7B-4D50-8C67-0665D3FD9A4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6">
              <a:extLst>
                <a:ext uri="{FF2B5EF4-FFF2-40B4-BE49-F238E27FC236}">
                  <a16:creationId xmlns:a16="http://schemas.microsoft.com/office/drawing/2014/main" id="{C232F28B-582E-441D-A117-D9A1A40EBCC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4">
              <a:extLst>
                <a:ext uri="{FF2B5EF4-FFF2-40B4-BE49-F238E27FC236}">
                  <a16:creationId xmlns:a16="http://schemas.microsoft.com/office/drawing/2014/main" id="{5E43823E-66CA-4740-95AE-DB53C2751B6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a:extLst>
                <a:ext uri="{FF2B5EF4-FFF2-40B4-BE49-F238E27FC236}">
                  <a16:creationId xmlns:a16="http://schemas.microsoft.com/office/drawing/2014/main" id="{06C1A5BC-53FF-465A-8394-81554FCDA01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86AAA0B5-FFC7-499B-9C1B-8DFFB4F2910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A1B55CB2-2108-462D-B109-4D76D34A824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4">
              <a:extLst>
                <a:ext uri="{FF2B5EF4-FFF2-40B4-BE49-F238E27FC236}">
                  <a16:creationId xmlns:a16="http://schemas.microsoft.com/office/drawing/2014/main" id="{9E620EE3-25FA-4C0B-9F5D-470FF51B9B1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6">
              <a:extLst>
                <a:ext uri="{FF2B5EF4-FFF2-40B4-BE49-F238E27FC236}">
                  <a16:creationId xmlns:a16="http://schemas.microsoft.com/office/drawing/2014/main" id="{52A5BDF8-AD17-44D3-B1C9-E165158D919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a:extLst>
              <a:ext uri="{FF2B5EF4-FFF2-40B4-BE49-F238E27FC236}">
                <a16:creationId xmlns:a16="http://schemas.microsoft.com/office/drawing/2014/main" id="{9D9672DB-F953-4898-9C52-03A164FADEDC}"/>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29" name="Rectangle 2">
              <a:extLst>
                <a:ext uri="{FF2B5EF4-FFF2-40B4-BE49-F238E27FC236}">
                  <a16:creationId xmlns:a16="http://schemas.microsoft.com/office/drawing/2014/main" id="{BF03BEBE-5AB3-4234-9975-887E86FEDE1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59">
              <a:extLst>
                <a:ext uri="{FF2B5EF4-FFF2-40B4-BE49-F238E27FC236}">
                  <a16:creationId xmlns:a16="http://schemas.microsoft.com/office/drawing/2014/main" id="{77545F09-233F-4039-B88E-8B7EE733B6C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2">
              <a:extLst>
                <a:ext uri="{FF2B5EF4-FFF2-40B4-BE49-F238E27FC236}">
                  <a16:creationId xmlns:a16="http://schemas.microsoft.com/office/drawing/2014/main" id="{B89D6423-0884-41BE-BAB8-0F8A9851D54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4">
              <a:extLst>
                <a:ext uri="{FF2B5EF4-FFF2-40B4-BE49-F238E27FC236}">
                  <a16:creationId xmlns:a16="http://schemas.microsoft.com/office/drawing/2014/main" id="{2316554F-5550-4E94-BF70-9B1092E2A85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6">
              <a:extLst>
                <a:ext uri="{FF2B5EF4-FFF2-40B4-BE49-F238E27FC236}">
                  <a16:creationId xmlns:a16="http://schemas.microsoft.com/office/drawing/2014/main" id="{B3B986A6-E7CE-46D5-B7C2-E469056C52C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2">
              <a:extLst>
                <a:ext uri="{FF2B5EF4-FFF2-40B4-BE49-F238E27FC236}">
                  <a16:creationId xmlns:a16="http://schemas.microsoft.com/office/drawing/2014/main" id="{513E22E1-E1BD-471B-9959-02D382CDB4A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59">
              <a:extLst>
                <a:ext uri="{FF2B5EF4-FFF2-40B4-BE49-F238E27FC236}">
                  <a16:creationId xmlns:a16="http://schemas.microsoft.com/office/drawing/2014/main" id="{81396781-D57E-417F-9D99-C69663C283F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2">
              <a:extLst>
                <a:ext uri="{FF2B5EF4-FFF2-40B4-BE49-F238E27FC236}">
                  <a16:creationId xmlns:a16="http://schemas.microsoft.com/office/drawing/2014/main" id="{B3DCA897-9502-460C-B0A6-67548D09B71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64">
              <a:extLst>
                <a:ext uri="{FF2B5EF4-FFF2-40B4-BE49-F238E27FC236}">
                  <a16:creationId xmlns:a16="http://schemas.microsoft.com/office/drawing/2014/main" id="{009AF730-DCD4-4428-A9E9-D26FAD14202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6">
              <a:extLst>
                <a:ext uri="{FF2B5EF4-FFF2-40B4-BE49-F238E27FC236}">
                  <a16:creationId xmlns:a16="http://schemas.microsoft.com/office/drawing/2014/main" id="{72AF0F75-11D1-432A-969B-1F454307F52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2">
              <a:extLst>
                <a:ext uri="{FF2B5EF4-FFF2-40B4-BE49-F238E27FC236}">
                  <a16:creationId xmlns:a16="http://schemas.microsoft.com/office/drawing/2014/main" id="{23397648-9CC0-48EE-86FE-B819830EA2C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59">
              <a:extLst>
                <a:ext uri="{FF2B5EF4-FFF2-40B4-BE49-F238E27FC236}">
                  <a16:creationId xmlns:a16="http://schemas.microsoft.com/office/drawing/2014/main" id="{5C7C485C-93D0-46DC-AD54-B0AFDAEA7A1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62">
              <a:extLst>
                <a:ext uri="{FF2B5EF4-FFF2-40B4-BE49-F238E27FC236}">
                  <a16:creationId xmlns:a16="http://schemas.microsoft.com/office/drawing/2014/main" id="{BB2C71AA-96A2-4945-BE1C-17FEF965F79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64">
              <a:extLst>
                <a:ext uri="{FF2B5EF4-FFF2-40B4-BE49-F238E27FC236}">
                  <a16:creationId xmlns:a16="http://schemas.microsoft.com/office/drawing/2014/main" id="{1914A3E6-8F60-4CB5-8142-47B57D38C60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66">
              <a:extLst>
                <a:ext uri="{FF2B5EF4-FFF2-40B4-BE49-F238E27FC236}">
                  <a16:creationId xmlns:a16="http://schemas.microsoft.com/office/drawing/2014/main" id="{8E36D6EE-E260-44F2-8D0C-B86573A6803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2">
              <a:extLst>
                <a:ext uri="{FF2B5EF4-FFF2-40B4-BE49-F238E27FC236}">
                  <a16:creationId xmlns:a16="http://schemas.microsoft.com/office/drawing/2014/main" id="{A1EDD0E7-0ACC-4782-BB65-179218A5360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59">
              <a:extLst>
                <a:ext uri="{FF2B5EF4-FFF2-40B4-BE49-F238E27FC236}">
                  <a16:creationId xmlns:a16="http://schemas.microsoft.com/office/drawing/2014/main" id="{61301D83-35ED-45D9-808A-4BDADF2B221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62">
              <a:extLst>
                <a:ext uri="{FF2B5EF4-FFF2-40B4-BE49-F238E27FC236}">
                  <a16:creationId xmlns:a16="http://schemas.microsoft.com/office/drawing/2014/main" id="{8ED1BB52-7859-46C1-997C-F679C92369F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64">
              <a:extLst>
                <a:ext uri="{FF2B5EF4-FFF2-40B4-BE49-F238E27FC236}">
                  <a16:creationId xmlns:a16="http://schemas.microsoft.com/office/drawing/2014/main" id="{7A5D5BB8-21AD-44D8-8793-CB4924B9380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66">
              <a:extLst>
                <a:ext uri="{FF2B5EF4-FFF2-40B4-BE49-F238E27FC236}">
                  <a16:creationId xmlns:a16="http://schemas.microsoft.com/office/drawing/2014/main" id="{6B17B7F3-3D9C-4459-AF7F-6BCF1366474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2">
              <a:extLst>
                <a:ext uri="{FF2B5EF4-FFF2-40B4-BE49-F238E27FC236}">
                  <a16:creationId xmlns:a16="http://schemas.microsoft.com/office/drawing/2014/main" id="{03AF9AAC-5EF8-43F6-A71F-CAACB54FF67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59">
              <a:extLst>
                <a:ext uri="{FF2B5EF4-FFF2-40B4-BE49-F238E27FC236}">
                  <a16:creationId xmlns:a16="http://schemas.microsoft.com/office/drawing/2014/main" id="{F0D2C464-1C0A-4D91-9AAA-C053C895FDF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62">
              <a:extLst>
                <a:ext uri="{FF2B5EF4-FFF2-40B4-BE49-F238E27FC236}">
                  <a16:creationId xmlns:a16="http://schemas.microsoft.com/office/drawing/2014/main" id="{4BEDADBB-1E6E-48F0-BBF3-EB9B978FB25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64">
              <a:extLst>
                <a:ext uri="{FF2B5EF4-FFF2-40B4-BE49-F238E27FC236}">
                  <a16:creationId xmlns:a16="http://schemas.microsoft.com/office/drawing/2014/main" id="{A768E058-61D9-41D6-AC45-94D984A89B4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66">
              <a:extLst>
                <a:ext uri="{FF2B5EF4-FFF2-40B4-BE49-F238E27FC236}">
                  <a16:creationId xmlns:a16="http://schemas.microsoft.com/office/drawing/2014/main" id="{99718B8A-0078-45EC-9F2C-1B6E96E1B73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Arrow: Pentagon 19">
            <a:extLst>
              <a:ext uri="{FF2B5EF4-FFF2-40B4-BE49-F238E27FC236}">
                <a16:creationId xmlns:a16="http://schemas.microsoft.com/office/drawing/2014/main" id="{609E93C5-F2F3-4106-9434-76C451F35637}"/>
              </a:ext>
            </a:extLst>
          </p:cNvPr>
          <p:cNvSpPr/>
          <p:nvPr/>
        </p:nvSpPr>
        <p:spPr>
          <a:xfrm>
            <a:off x="859321" y="1767141"/>
            <a:ext cx="1037394" cy="616287"/>
          </a:xfrm>
          <a:prstGeom prst="homePlate">
            <a:avLst/>
          </a:prstGeom>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67" name="Arrow: Pentagon 19">
            <a:extLst>
              <a:ext uri="{FF2B5EF4-FFF2-40B4-BE49-F238E27FC236}">
                <a16:creationId xmlns:a16="http://schemas.microsoft.com/office/drawing/2014/main" id="{0CF90246-C6AA-4B6C-A94F-C734BB55074A}"/>
              </a:ext>
            </a:extLst>
          </p:cNvPr>
          <p:cNvSpPr/>
          <p:nvPr/>
        </p:nvSpPr>
        <p:spPr>
          <a:xfrm>
            <a:off x="916182" y="3101693"/>
            <a:ext cx="1037394" cy="616287"/>
          </a:xfrm>
          <a:prstGeom prst="homePlate">
            <a:avLst/>
          </a:prstGeom>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57" name="Прямоугольник 56">
            <a:extLst>
              <a:ext uri="{FF2B5EF4-FFF2-40B4-BE49-F238E27FC236}">
                <a16:creationId xmlns:a16="http://schemas.microsoft.com/office/drawing/2014/main" id="{1ED400C0-D96C-4157-94B6-3962300FB96F}"/>
              </a:ext>
            </a:extLst>
          </p:cNvPr>
          <p:cNvSpPr/>
          <p:nvPr/>
        </p:nvSpPr>
        <p:spPr>
          <a:xfrm>
            <a:off x="2003334" y="1442075"/>
            <a:ext cx="9899698" cy="3139321"/>
          </a:xfrm>
          <a:prstGeom prst="rect">
            <a:avLst/>
          </a:prstGeom>
        </p:spPr>
        <p:txBody>
          <a:bodyPr wrap="square">
            <a:spAutoFit/>
          </a:bodyPr>
          <a:lstStyle/>
          <a:p>
            <a:pPr algn="just">
              <a:spcAft>
                <a:spcPts val="0"/>
              </a:spcAft>
            </a:pPr>
            <a:r>
              <a:rPr lang="ru-RU" dirty="0">
                <a:solidFill>
                  <a:srgbClr val="000000"/>
                </a:solidFill>
                <a:latin typeface="Times New Roman" panose="02020603050405020304" pitchFamily="18" charset="0"/>
                <a:ea typeface="Calibri" panose="020F0502020204030204" pitchFamily="34" charset="0"/>
              </a:rPr>
              <a:t>	</a:t>
            </a:r>
            <a:r>
              <a:rPr lang="ru-RU" b="1" dirty="0">
                <a:latin typeface="Times New Roman" panose="02020603050405020304" pitchFamily="18" charset="0"/>
                <a:ea typeface="Calibri" panose="020F0502020204030204" pitchFamily="34" charset="0"/>
              </a:rPr>
              <a:t>Для определения степени антропогенной нагрузки на </a:t>
            </a:r>
            <a:r>
              <a:rPr lang="ru-RU" b="1" dirty="0" err="1">
                <a:latin typeface="Times New Roman" panose="02020603050405020304" pitchFamily="18" charset="0"/>
                <a:ea typeface="Calibri" panose="020F0502020204030204" pitchFamily="34" charset="0"/>
              </a:rPr>
              <a:t>геосистемы</a:t>
            </a:r>
            <a:r>
              <a:rPr lang="ru-RU" b="1" dirty="0">
                <a:latin typeface="Times New Roman" panose="02020603050405020304" pitchFamily="18" charset="0"/>
                <a:ea typeface="Calibri" panose="020F0502020204030204" pitchFamily="34" charset="0"/>
              </a:rPr>
              <a:t> нами учитывались площадные показатели нарушенных земель. Верхний экологический предел техногенных образований (карьеров, рудников, отвалов и т.д.), по данным В.В. Рюмина, не должен превышать 3% от площади природного комплекса</a:t>
            </a:r>
            <a:r>
              <a:rPr lang="ru-RU" b="1" dirty="0" smtClean="0">
                <a:latin typeface="Times New Roman" panose="02020603050405020304" pitchFamily="18" charset="0"/>
                <a:ea typeface="Calibri" panose="020F0502020204030204" pitchFamily="34" charset="0"/>
              </a:rPr>
              <a:t>.</a:t>
            </a:r>
          </a:p>
          <a:p>
            <a:pPr algn="just">
              <a:spcAft>
                <a:spcPts val="0"/>
              </a:spcAft>
            </a:pPr>
            <a:r>
              <a:rPr lang="ru-RU" dirty="0">
                <a:latin typeface="Times New Roman" panose="02020603050405020304" pitchFamily="18" charset="0"/>
                <a:ea typeface="Calibri" panose="020F0502020204030204" pitchFamily="34" charset="0"/>
              </a:rPr>
              <a:t>	</a:t>
            </a:r>
            <a:endParaRPr lang="ru-RU" dirty="0" smtClean="0">
              <a:latin typeface="Times New Roman" panose="02020603050405020304" pitchFamily="18" charset="0"/>
              <a:ea typeface="Calibri" panose="020F0502020204030204" pitchFamily="34" charset="0"/>
            </a:endParaRPr>
          </a:p>
          <a:p>
            <a:pPr algn="just">
              <a:spcAft>
                <a:spcPts val="0"/>
              </a:spcAft>
            </a:pPr>
            <a:r>
              <a:rPr lang="ru-RU" b="1" dirty="0" smtClean="0">
                <a:latin typeface="Times New Roman" panose="02020603050405020304" pitchFamily="18" charset="0"/>
                <a:ea typeface="Calibri" panose="020F0502020204030204" pitchFamily="34" charset="0"/>
              </a:rPr>
              <a:t>Разработка </a:t>
            </a:r>
            <a:r>
              <a:rPr lang="ru-RU" b="1" dirty="0">
                <a:latin typeface="Times New Roman" panose="02020603050405020304" pitchFamily="18" charset="0"/>
                <a:ea typeface="Calibri" panose="020F0502020204030204" pitchFamily="34" charset="0"/>
              </a:rPr>
              <a:t>карьеров обычно рассматривается как экологически неблагоприятная форма деятельности, так как влечет за собой отчуждение ценных земель и сложность их рекультивации. Площадь населенных пунктов в пределах типа местности по Н.Ф. </a:t>
            </a:r>
            <a:r>
              <a:rPr lang="ru-RU" b="1" dirty="0" err="1">
                <a:latin typeface="Times New Roman" panose="02020603050405020304" pitchFamily="18" charset="0"/>
                <a:ea typeface="Calibri" panose="020F0502020204030204" pitchFamily="34" charset="0"/>
              </a:rPr>
              <a:t>Реймерсу</a:t>
            </a:r>
            <a:r>
              <a:rPr lang="ru-RU" b="1" dirty="0">
                <a:latin typeface="Times New Roman" panose="02020603050405020304" pitchFamily="18" charset="0"/>
                <a:ea typeface="Calibri" panose="020F0502020204030204" pitchFamily="34" charset="0"/>
              </a:rPr>
              <a:t> не должна превышать 10%. Этот показатель является верхним экологическим пределом воздействия на </a:t>
            </a:r>
            <a:r>
              <a:rPr lang="ru-RU" b="1" dirty="0" err="1">
                <a:latin typeface="Times New Roman" panose="02020603050405020304" pitchFamily="18" charset="0"/>
                <a:ea typeface="Calibri" panose="020F0502020204030204" pitchFamily="34" charset="0"/>
              </a:rPr>
              <a:t>геосистему</a:t>
            </a:r>
            <a:r>
              <a:rPr lang="ru-RU" b="1" dirty="0">
                <a:latin typeface="Times New Roman" panose="02020603050405020304" pitchFamily="18" charset="0"/>
                <a:ea typeface="Calibri" panose="020F0502020204030204" pitchFamily="34" charset="0"/>
              </a:rPr>
              <a:t>. </a:t>
            </a:r>
            <a:endParaRPr lang="ru-RU" b="1" dirty="0" smtClean="0">
              <a:latin typeface="Times New Roman" panose="02020603050405020304" pitchFamily="18" charset="0"/>
              <a:ea typeface="Calibri" panose="020F0502020204030204" pitchFamily="34" charset="0"/>
            </a:endParaRPr>
          </a:p>
          <a:p>
            <a:pPr algn="just">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	</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235035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Скругленный прямоугольник 4">
            <a:extLst>
              <a:ext uri="{FF2B5EF4-FFF2-40B4-BE49-F238E27FC236}">
                <a16:creationId xmlns:a16="http://schemas.microsoft.com/office/drawing/2014/main" id="{0A4BBE80-208C-4177-ACF4-5238F76F7F19}"/>
              </a:ext>
            </a:extLst>
          </p:cNvPr>
          <p:cNvSpPr/>
          <p:nvPr/>
        </p:nvSpPr>
        <p:spPr>
          <a:xfrm>
            <a:off x="2109741" y="568072"/>
            <a:ext cx="8181975" cy="816713"/>
          </a:xfrm>
          <a:prstGeom prst="round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60" name="Скругленный прямоугольник 4">
            <a:extLst>
              <a:ext uri="{FF2B5EF4-FFF2-40B4-BE49-F238E27FC236}">
                <a16:creationId xmlns:a16="http://schemas.microsoft.com/office/drawing/2014/main" id="{06CB4EFE-D685-4A6E-9495-18DF9A180BDC}"/>
              </a:ext>
            </a:extLst>
          </p:cNvPr>
          <p:cNvSpPr/>
          <p:nvPr/>
        </p:nvSpPr>
        <p:spPr>
          <a:xfrm>
            <a:off x="472052" y="40151"/>
            <a:ext cx="11247894" cy="816713"/>
          </a:xfrm>
          <a:prstGeom prst="round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useBgFill="1">
        <p:nvSpPr>
          <p:cNvPr id="8" name="Rectangle 7">
            <a:extLst>
              <a:ext uri="{FF2B5EF4-FFF2-40B4-BE49-F238E27FC236}">
                <a16:creationId xmlns:a16="http://schemas.microsoft.com/office/drawing/2014/main" id="{0786EB66-C867-4091-BE41-0977C316230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9AC298A-B9B9-4BAB-BCF5-45A44E5BA7D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26280"/>
            <a:ext cx="9975273"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1BF8F48-5FE7-4A46-8BEB-AF2AE44CD2E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2051" y="524740"/>
            <a:ext cx="11247895" cy="57651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117AB195-E690-4959-B435-3BC469C2CA48}"/>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15" name="Rectangle 64">
              <a:extLst>
                <a:ext uri="{FF2B5EF4-FFF2-40B4-BE49-F238E27FC236}">
                  <a16:creationId xmlns:a16="http://schemas.microsoft.com/office/drawing/2014/main" id="{BBBA5550-3A7F-41FE-AEC2-85F9CA801E3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66">
              <a:extLst>
                <a:ext uri="{FF2B5EF4-FFF2-40B4-BE49-F238E27FC236}">
                  <a16:creationId xmlns:a16="http://schemas.microsoft.com/office/drawing/2014/main" id="{20C75782-E825-4F5C-B9E2-269CD9E69B9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64">
              <a:extLst>
                <a:ext uri="{FF2B5EF4-FFF2-40B4-BE49-F238E27FC236}">
                  <a16:creationId xmlns:a16="http://schemas.microsoft.com/office/drawing/2014/main" id="{3F6D5B3A-F638-4015-BF3D-202A166FD4E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6">
              <a:extLst>
                <a:ext uri="{FF2B5EF4-FFF2-40B4-BE49-F238E27FC236}">
                  <a16:creationId xmlns:a16="http://schemas.microsoft.com/office/drawing/2014/main" id="{C8B81319-436D-4F21-ABCC-A5838F98926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4">
              <a:extLst>
                <a:ext uri="{FF2B5EF4-FFF2-40B4-BE49-F238E27FC236}">
                  <a16:creationId xmlns:a16="http://schemas.microsoft.com/office/drawing/2014/main" id="{6C0516BC-CF7B-4D50-8C67-0665D3FD9A4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6">
              <a:extLst>
                <a:ext uri="{FF2B5EF4-FFF2-40B4-BE49-F238E27FC236}">
                  <a16:creationId xmlns:a16="http://schemas.microsoft.com/office/drawing/2014/main" id="{C232F28B-582E-441D-A117-D9A1A40EBCC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4">
              <a:extLst>
                <a:ext uri="{FF2B5EF4-FFF2-40B4-BE49-F238E27FC236}">
                  <a16:creationId xmlns:a16="http://schemas.microsoft.com/office/drawing/2014/main" id="{5E43823E-66CA-4740-95AE-DB53C2751B6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a:extLst>
                <a:ext uri="{FF2B5EF4-FFF2-40B4-BE49-F238E27FC236}">
                  <a16:creationId xmlns:a16="http://schemas.microsoft.com/office/drawing/2014/main" id="{06C1A5BC-53FF-465A-8394-81554FCDA01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86AAA0B5-FFC7-499B-9C1B-8DFFB4F2910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A1B55CB2-2108-462D-B109-4D76D34A824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4">
              <a:extLst>
                <a:ext uri="{FF2B5EF4-FFF2-40B4-BE49-F238E27FC236}">
                  <a16:creationId xmlns:a16="http://schemas.microsoft.com/office/drawing/2014/main" id="{9E620EE3-25FA-4C0B-9F5D-470FF51B9B1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6">
              <a:extLst>
                <a:ext uri="{FF2B5EF4-FFF2-40B4-BE49-F238E27FC236}">
                  <a16:creationId xmlns:a16="http://schemas.microsoft.com/office/drawing/2014/main" id="{52A5BDF8-AD17-44D3-B1C9-E165158D919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a:extLst>
              <a:ext uri="{FF2B5EF4-FFF2-40B4-BE49-F238E27FC236}">
                <a16:creationId xmlns:a16="http://schemas.microsoft.com/office/drawing/2014/main" id="{9D9672DB-F953-4898-9C52-03A164FADEDC}"/>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29" name="Rectangle 2">
              <a:extLst>
                <a:ext uri="{FF2B5EF4-FFF2-40B4-BE49-F238E27FC236}">
                  <a16:creationId xmlns:a16="http://schemas.microsoft.com/office/drawing/2014/main" id="{BF03BEBE-5AB3-4234-9975-887E86FEDE1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59">
              <a:extLst>
                <a:ext uri="{FF2B5EF4-FFF2-40B4-BE49-F238E27FC236}">
                  <a16:creationId xmlns:a16="http://schemas.microsoft.com/office/drawing/2014/main" id="{77545F09-233F-4039-B88E-8B7EE733B6C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2">
              <a:extLst>
                <a:ext uri="{FF2B5EF4-FFF2-40B4-BE49-F238E27FC236}">
                  <a16:creationId xmlns:a16="http://schemas.microsoft.com/office/drawing/2014/main" id="{B89D6423-0884-41BE-BAB8-0F8A9851D54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4">
              <a:extLst>
                <a:ext uri="{FF2B5EF4-FFF2-40B4-BE49-F238E27FC236}">
                  <a16:creationId xmlns:a16="http://schemas.microsoft.com/office/drawing/2014/main" id="{2316554F-5550-4E94-BF70-9B1092E2A85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6">
              <a:extLst>
                <a:ext uri="{FF2B5EF4-FFF2-40B4-BE49-F238E27FC236}">
                  <a16:creationId xmlns:a16="http://schemas.microsoft.com/office/drawing/2014/main" id="{B3B986A6-E7CE-46D5-B7C2-E469056C52C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2">
              <a:extLst>
                <a:ext uri="{FF2B5EF4-FFF2-40B4-BE49-F238E27FC236}">
                  <a16:creationId xmlns:a16="http://schemas.microsoft.com/office/drawing/2014/main" id="{513E22E1-E1BD-471B-9959-02D382CDB4A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59">
              <a:extLst>
                <a:ext uri="{FF2B5EF4-FFF2-40B4-BE49-F238E27FC236}">
                  <a16:creationId xmlns:a16="http://schemas.microsoft.com/office/drawing/2014/main" id="{81396781-D57E-417F-9D99-C69663C283F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2">
              <a:extLst>
                <a:ext uri="{FF2B5EF4-FFF2-40B4-BE49-F238E27FC236}">
                  <a16:creationId xmlns:a16="http://schemas.microsoft.com/office/drawing/2014/main" id="{B3DCA897-9502-460C-B0A6-67548D09B71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64">
              <a:extLst>
                <a:ext uri="{FF2B5EF4-FFF2-40B4-BE49-F238E27FC236}">
                  <a16:creationId xmlns:a16="http://schemas.microsoft.com/office/drawing/2014/main" id="{009AF730-DCD4-4428-A9E9-D26FAD14202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6">
              <a:extLst>
                <a:ext uri="{FF2B5EF4-FFF2-40B4-BE49-F238E27FC236}">
                  <a16:creationId xmlns:a16="http://schemas.microsoft.com/office/drawing/2014/main" id="{72AF0F75-11D1-432A-969B-1F454307F52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2">
              <a:extLst>
                <a:ext uri="{FF2B5EF4-FFF2-40B4-BE49-F238E27FC236}">
                  <a16:creationId xmlns:a16="http://schemas.microsoft.com/office/drawing/2014/main" id="{23397648-9CC0-48EE-86FE-B819830EA2C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59">
              <a:extLst>
                <a:ext uri="{FF2B5EF4-FFF2-40B4-BE49-F238E27FC236}">
                  <a16:creationId xmlns:a16="http://schemas.microsoft.com/office/drawing/2014/main" id="{5C7C485C-93D0-46DC-AD54-B0AFDAEA7A1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62">
              <a:extLst>
                <a:ext uri="{FF2B5EF4-FFF2-40B4-BE49-F238E27FC236}">
                  <a16:creationId xmlns:a16="http://schemas.microsoft.com/office/drawing/2014/main" id="{BB2C71AA-96A2-4945-BE1C-17FEF965F79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64">
              <a:extLst>
                <a:ext uri="{FF2B5EF4-FFF2-40B4-BE49-F238E27FC236}">
                  <a16:creationId xmlns:a16="http://schemas.microsoft.com/office/drawing/2014/main" id="{1914A3E6-8F60-4CB5-8142-47B57D38C60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66">
              <a:extLst>
                <a:ext uri="{FF2B5EF4-FFF2-40B4-BE49-F238E27FC236}">
                  <a16:creationId xmlns:a16="http://schemas.microsoft.com/office/drawing/2014/main" id="{8E36D6EE-E260-44F2-8D0C-B86573A6803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2">
              <a:extLst>
                <a:ext uri="{FF2B5EF4-FFF2-40B4-BE49-F238E27FC236}">
                  <a16:creationId xmlns:a16="http://schemas.microsoft.com/office/drawing/2014/main" id="{A1EDD0E7-0ACC-4782-BB65-179218A5360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59">
              <a:extLst>
                <a:ext uri="{FF2B5EF4-FFF2-40B4-BE49-F238E27FC236}">
                  <a16:creationId xmlns:a16="http://schemas.microsoft.com/office/drawing/2014/main" id="{61301D83-35ED-45D9-808A-4BDADF2B221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62">
              <a:extLst>
                <a:ext uri="{FF2B5EF4-FFF2-40B4-BE49-F238E27FC236}">
                  <a16:creationId xmlns:a16="http://schemas.microsoft.com/office/drawing/2014/main" id="{8ED1BB52-7859-46C1-997C-F679C92369F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64">
              <a:extLst>
                <a:ext uri="{FF2B5EF4-FFF2-40B4-BE49-F238E27FC236}">
                  <a16:creationId xmlns:a16="http://schemas.microsoft.com/office/drawing/2014/main" id="{7A5D5BB8-21AD-44D8-8793-CB4924B9380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66">
              <a:extLst>
                <a:ext uri="{FF2B5EF4-FFF2-40B4-BE49-F238E27FC236}">
                  <a16:creationId xmlns:a16="http://schemas.microsoft.com/office/drawing/2014/main" id="{6B17B7F3-3D9C-4459-AF7F-6BCF1366474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2">
              <a:extLst>
                <a:ext uri="{FF2B5EF4-FFF2-40B4-BE49-F238E27FC236}">
                  <a16:creationId xmlns:a16="http://schemas.microsoft.com/office/drawing/2014/main" id="{03AF9AAC-5EF8-43F6-A71F-CAACB54FF67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59">
              <a:extLst>
                <a:ext uri="{FF2B5EF4-FFF2-40B4-BE49-F238E27FC236}">
                  <a16:creationId xmlns:a16="http://schemas.microsoft.com/office/drawing/2014/main" id="{F0D2C464-1C0A-4D91-9AAA-C053C895FDF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62">
              <a:extLst>
                <a:ext uri="{FF2B5EF4-FFF2-40B4-BE49-F238E27FC236}">
                  <a16:creationId xmlns:a16="http://schemas.microsoft.com/office/drawing/2014/main" id="{4BEDADBB-1E6E-48F0-BBF3-EB9B978FB25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64">
              <a:extLst>
                <a:ext uri="{FF2B5EF4-FFF2-40B4-BE49-F238E27FC236}">
                  <a16:creationId xmlns:a16="http://schemas.microsoft.com/office/drawing/2014/main" id="{A768E058-61D9-41D6-AC45-94D984A89B4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66">
              <a:extLst>
                <a:ext uri="{FF2B5EF4-FFF2-40B4-BE49-F238E27FC236}">
                  <a16:creationId xmlns:a16="http://schemas.microsoft.com/office/drawing/2014/main" id="{99718B8A-0078-45EC-9F2C-1B6E96E1B73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8" name="Arrow: Pentagon 19">
            <a:extLst>
              <a:ext uri="{FF2B5EF4-FFF2-40B4-BE49-F238E27FC236}">
                <a16:creationId xmlns:a16="http://schemas.microsoft.com/office/drawing/2014/main" id="{542CF319-244E-4426-A859-6F7500F9BB14}"/>
              </a:ext>
            </a:extLst>
          </p:cNvPr>
          <p:cNvSpPr/>
          <p:nvPr/>
        </p:nvSpPr>
        <p:spPr>
          <a:xfrm>
            <a:off x="772897" y="2432219"/>
            <a:ext cx="1037394" cy="616287"/>
          </a:xfrm>
          <a:prstGeom prst="homePlate">
            <a:avLst/>
          </a:prstGeom>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57" name="Прямоугольник 56">
            <a:extLst>
              <a:ext uri="{FF2B5EF4-FFF2-40B4-BE49-F238E27FC236}">
                <a16:creationId xmlns:a16="http://schemas.microsoft.com/office/drawing/2014/main" id="{1ED400C0-D96C-4157-94B6-3962300FB96F}"/>
              </a:ext>
            </a:extLst>
          </p:cNvPr>
          <p:cNvSpPr/>
          <p:nvPr/>
        </p:nvSpPr>
        <p:spPr>
          <a:xfrm>
            <a:off x="1906823" y="2019565"/>
            <a:ext cx="9899698" cy="2862322"/>
          </a:xfrm>
          <a:prstGeom prst="rect">
            <a:avLst/>
          </a:prstGeom>
        </p:spPr>
        <p:txBody>
          <a:bodyPr wrap="square">
            <a:spAutoFit/>
          </a:bodyPr>
          <a:lstStyle/>
          <a:p>
            <a:pPr algn="just">
              <a:spcAft>
                <a:spcPts val="0"/>
              </a:spcAft>
            </a:pPr>
            <a:r>
              <a:rPr lang="ru-RU" dirty="0">
                <a:solidFill>
                  <a:srgbClr val="000000"/>
                </a:solidFill>
                <a:latin typeface="Times New Roman" panose="02020603050405020304" pitchFamily="18" charset="0"/>
                <a:ea typeface="Calibri" panose="020F0502020204030204" pitchFamily="34" charset="0"/>
              </a:rPr>
              <a:t>	</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b="1" dirty="0">
                <a:latin typeface="Times New Roman" panose="02020603050405020304" pitchFamily="18" charset="0"/>
                <a:ea typeface="Calibri" panose="020F0502020204030204" pitchFamily="34" charset="0"/>
                <a:cs typeface="Times New Roman" panose="02020603050405020304" pitchFamily="18" charset="0"/>
              </a:rPr>
              <a:t>Показатель площади пашни в структуре ландшафта характеризует процент земель, систематически обрабатываемых и используемых для посева сельскохозяйственных культур. Оптимальной нагрузкой пашенных угодий на ландшафт считается 30-50%, верхний экологический предел таких воздействий - не более 60%. </a:t>
            </a:r>
            <a:endParaRPr lang="ru-RU" b="1" dirty="0" smtClean="0">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0"/>
              </a:spcAft>
            </a:pPr>
            <a:r>
              <a:rPr lang="ru-RU" sz="1400" b="1" dirty="0">
                <a:latin typeface="Calibri" panose="020F0502020204030204" pitchFamily="34" charset="0"/>
                <a:ea typeface="Calibri" panose="020F0502020204030204" pitchFamily="34" charset="0"/>
                <a:cs typeface="Times New Roman" panose="02020603050405020304" pitchFamily="18" charset="0"/>
              </a:rPr>
              <a:t>	</a:t>
            </a:r>
            <a:r>
              <a:rPr lang="ru-RU" b="1" dirty="0">
                <a:latin typeface="Times New Roman" panose="02020603050405020304" pitchFamily="18" charset="0"/>
                <a:ea typeface="Calibri" panose="020F0502020204030204" pitchFamily="34" charset="0"/>
                <a:cs typeface="Times New Roman" panose="02020603050405020304" pitchFamily="18" charset="0"/>
              </a:rPr>
              <a:t>Причем в ландшафтных зонах, где почвенно-климатические условия допускают земледельческое освоение территории, наиболее информативной в этом отношении является доля пашен, т.к. распашка земель есть прямое уничтожения растительного компонента </a:t>
            </a:r>
            <a:r>
              <a:rPr lang="ru-RU" b="1" dirty="0" err="1">
                <a:latin typeface="Times New Roman" panose="02020603050405020304" pitchFamily="18" charset="0"/>
                <a:ea typeface="Calibri" panose="020F0502020204030204" pitchFamily="34" charset="0"/>
                <a:cs typeface="Times New Roman" panose="02020603050405020304" pitchFamily="18" charset="0"/>
              </a:rPr>
              <a:t>геосистемы</a:t>
            </a:r>
            <a:r>
              <a:rPr lang="ru-RU" b="1" dirty="0">
                <a:latin typeface="Times New Roman" panose="02020603050405020304" pitchFamily="18" charset="0"/>
                <a:ea typeface="Calibri" panose="020F0502020204030204" pitchFamily="34" charset="0"/>
                <a:cs typeface="Times New Roman" panose="02020603050405020304" pitchFamily="18" charset="0"/>
              </a:rPr>
              <a:t>. В качестве единицы измерения животноводческой нагрузки на </a:t>
            </a:r>
            <a:r>
              <a:rPr lang="ru-RU" b="1" dirty="0" err="1">
                <a:latin typeface="Times New Roman" panose="02020603050405020304" pitchFamily="18" charset="0"/>
                <a:ea typeface="Calibri" panose="020F0502020204030204" pitchFamily="34" charset="0"/>
                <a:cs typeface="Times New Roman" panose="02020603050405020304" pitchFamily="18" charset="0"/>
              </a:rPr>
              <a:t>геосистему</a:t>
            </a:r>
            <a:r>
              <a:rPr lang="ru-RU" b="1" dirty="0">
                <a:latin typeface="Times New Roman" panose="02020603050405020304" pitchFamily="18" charset="0"/>
                <a:ea typeface="Calibri" panose="020F0502020204030204" pitchFamily="34" charset="0"/>
                <a:cs typeface="Times New Roman" panose="02020603050405020304" pitchFamily="18" charset="0"/>
              </a:rPr>
              <a:t> выступает поголовье скота на км2 сельскохозяйственных угодий (в пересчете на условную голову). </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8" name="Arrow: Pentagon 19">
            <a:extLst>
              <a:ext uri="{FF2B5EF4-FFF2-40B4-BE49-F238E27FC236}">
                <a16:creationId xmlns:a16="http://schemas.microsoft.com/office/drawing/2014/main" id="{E707C413-D7ED-4D99-AC37-AFBFE43D6AE5}"/>
              </a:ext>
            </a:extLst>
          </p:cNvPr>
          <p:cNvSpPr/>
          <p:nvPr/>
        </p:nvSpPr>
        <p:spPr>
          <a:xfrm>
            <a:off x="798304" y="3761038"/>
            <a:ext cx="1037394" cy="616287"/>
          </a:xfrm>
          <a:prstGeom prst="homePlate">
            <a:avLst/>
          </a:prstGeom>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57919012"/>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TM04033925[[fn=Капля]]</Template>
  <TotalTime>3173</TotalTime>
  <Words>786</Words>
  <Application>Microsoft Office PowerPoint</Application>
  <PresentationFormat>Широкоэкранный</PresentationFormat>
  <Paragraphs>122</Paragraphs>
  <Slides>15</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15</vt:i4>
      </vt:variant>
    </vt:vector>
  </HeadingPairs>
  <TitlesOfParts>
    <vt:vector size="22" baseType="lpstr">
      <vt:lpstr>微软雅黑</vt:lpstr>
      <vt:lpstr>Arial</vt:lpstr>
      <vt:lpstr>Calibri</vt:lpstr>
      <vt:lpstr>Calibri Light</vt:lpstr>
      <vt:lpstr>Impact</vt:lpstr>
      <vt:lpstr>Times New Roman</vt:lpstr>
      <vt:lpstr>Тема Office</vt:lpstr>
      <vt:lpstr>Презентация PowerPoint</vt:lpstr>
      <vt:lpstr>Презентация PowerPoint</vt:lpstr>
      <vt:lpstr>Презентация PowerPoint</vt:lpstr>
      <vt:lpstr>Для оценки степени антропогенной нагрузки на геосистемы учитывались параметры нарушения компонентов среды, оценивались геохимические изменения. В итоге получились классификационные модели, параметры которых связаны с определенной антропогенной нагрузкой, различающейся как по виду, так и по степени воздействия (таблица 1). Для определения степени антропогенной нагрузки и трансформации всех категорий вводились экспертные бальные оценки, показывающие относительную степень антропогенной трансформации. Для этого использовались нормированные показатели антропогенных нагрузок на геосистемы (Макевнин С.Г. и др., Реймерс Н.Ф., Рюмин В.В.). Приведенные ниже нормы экологических пределов использования геосистем позволяют нам ранжировать территорию по степени антропогенной нагрузки на геосистемы, и, кроме того, обоснованно применить их результаты для оптимизации структуры природопользования.</vt:lpstr>
      <vt:lpstr>Продолжение таблицы</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Обзорные вопросы</vt:lpstr>
      <vt:lpstr>Список использованных источников</vt:lpstr>
      <vt:lpstr>Благодарю за внимание!</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Аманжолова Айнур Кайралиевна</dc:creator>
  <cp:lastModifiedBy>Anuar</cp:lastModifiedBy>
  <cp:revision>76</cp:revision>
  <dcterms:created xsi:type="dcterms:W3CDTF">2021-11-16T03:16:23Z</dcterms:created>
  <dcterms:modified xsi:type="dcterms:W3CDTF">2023-11-05T16:33:48Z</dcterms:modified>
</cp:coreProperties>
</file>