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47" r:id="rId13"/>
    <p:sldId id="25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6.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наибольшего правдоподобия и метод моментов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оценки параметров по данным выборки: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доказательствами.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EF25305-7EF3-0D1B-62E6-35909ADC1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05" y="813954"/>
            <a:ext cx="9406817" cy="513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9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6F4AF92-1E65-E8A2-5D02-AE5220F4F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946" y="786303"/>
            <a:ext cx="9148377" cy="530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8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4F736B-9FAA-6D30-F519-436FA10DA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874485"/>
            <a:ext cx="9751073" cy="44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3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E97B27B-79D9-B7B2-B181-95B4AFEB6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06" y="769636"/>
            <a:ext cx="9875461" cy="506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66ADC59-E297-E107-CD3D-85EF8000A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9267" y="946140"/>
            <a:ext cx="9634671" cy="464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AF148729-8EF8-0476-2283-0587BD7E1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785" y="817219"/>
            <a:ext cx="9501981" cy="50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83EDB2D-F2C9-F426-AB3C-F5F275E94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9275" y="710409"/>
            <a:ext cx="9356953" cy="541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48F3BFF-8781-BBB1-AF8E-ED98B7BAE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902714"/>
            <a:ext cx="10031719" cy="362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54583814-8C30-1C9A-DB19-7DBBF3B34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817220"/>
            <a:ext cx="9650296" cy="46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5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5F89F4B-E675-A7F5-458B-08B128A7F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55385"/>
            <a:ext cx="10103645" cy="377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5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F5AF63C-9B51-F07C-E8F0-F60A3F449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895" y="1022361"/>
            <a:ext cx="9632068" cy="43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61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24</Words>
  <Application>Microsoft Office PowerPoint</Application>
  <PresentationFormat>Широкоэкранный</PresentationFormat>
  <Paragraphs>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2022-11-06T07:51:14Z</dcterms:modified>
</cp:coreProperties>
</file>