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8" r:id="rId12"/>
    <p:sldId id="347" r:id="rId13"/>
    <p:sldId id="25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606BC8-FEAC-A133-0013-3BD9885BF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521" y="755386"/>
            <a:ext cx="9723963" cy="5913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550846" y="1871489"/>
            <a:ext cx="923663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67995" algn="ctr"/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6. </a:t>
            </a:r>
          </a:p>
          <a:p>
            <a:pPr indent="467995" algn="ctr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67995" algn="ctr"/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 наибольшего правдоподобия и метод моментов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оценки параметров по данным выборки: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анализ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доказательствами.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EF25305-7EF3-0D1B-62E6-35909ADC16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05" y="813954"/>
            <a:ext cx="9406817" cy="513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095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46F4AF92-1E65-E8A2-5D02-AE5220F4FF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8946" y="786303"/>
            <a:ext cx="9148377" cy="5304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986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4F736B-9FAA-6D30-F519-436FA10DAC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4" y="874485"/>
            <a:ext cx="9751073" cy="4466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339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1E97B27B-79D9-B7B2-B181-95B4AFEB60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06" y="769636"/>
            <a:ext cx="9875461" cy="506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66ADC59-E297-E107-CD3D-85EF8000A5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9267" y="946140"/>
            <a:ext cx="9634671" cy="4644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7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AF148729-8EF8-0476-2283-0587BD7E11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9785" y="817219"/>
            <a:ext cx="9501981" cy="5050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451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183EDB2D-F2C9-F426-AB3C-F5F275E949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9275" y="710409"/>
            <a:ext cx="9356953" cy="5415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5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648F3BFF-8781-BBB1-AF8E-ED98B7BAE5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902714"/>
            <a:ext cx="10031719" cy="3623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72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54583814-8C30-1C9A-DB19-7DBBF3B34F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4" y="817220"/>
            <a:ext cx="9650296" cy="466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659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45F89F4B-E675-A7F5-458B-08B128A7F8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755385"/>
            <a:ext cx="10103645" cy="377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556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F5AF63C-9B51-F07C-E8F0-F60A3F4496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4895" y="1022361"/>
            <a:ext cx="9632068" cy="432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161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24</Words>
  <Application>Microsoft Office PowerPoint</Application>
  <PresentationFormat>Широкоэкранный</PresentationFormat>
  <Paragraphs>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21</cp:revision>
  <dcterms:created xsi:type="dcterms:W3CDTF">2021-11-16T03:16:23Z</dcterms:created>
  <dcterms:modified xsi:type="dcterms:W3CDTF">2022-11-06T07:51:14Z</dcterms:modified>
</cp:coreProperties>
</file>