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AC75-1978-460A-9DE0-2A001DE435C6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9337E8A-0807-430D-9B0A-6A96E0C1FC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AC75-1978-460A-9DE0-2A001DE435C6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37E8A-0807-430D-9B0A-6A96E0C1FC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AC75-1978-460A-9DE0-2A001DE435C6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37E8A-0807-430D-9B0A-6A96E0C1FC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AC75-1978-460A-9DE0-2A001DE435C6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9337E8A-0807-430D-9B0A-6A96E0C1FC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AC75-1978-460A-9DE0-2A001DE435C6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37E8A-0807-430D-9B0A-6A96E0C1FCE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AC75-1978-460A-9DE0-2A001DE435C6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37E8A-0807-430D-9B0A-6A96E0C1FC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AC75-1978-460A-9DE0-2A001DE435C6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9337E8A-0807-430D-9B0A-6A96E0C1FCE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AC75-1978-460A-9DE0-2A001DE435C6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37E8A-0807-430D-9B0A-6A96E0C1FC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AC75-1978-460A-9DE0-2A001DE435C6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37E8A-0807-430D-9B0A-6A96E0C1FC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AC75-1978-460A-9DE0-2A001DE435C6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37E8A-0807-430D-9B0A-6A96E0C1FCE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AC75-1978-460A-9DE0-2A001DE435C6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37E8A-0807-430D-9B0A-6A96E0C1FCE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AD4AC75-1978-460A-9DE0-2A001DE435C6}" type="datetimeFigureOut">
              <a:rPr lang="ru-RU" smtClean="0"/>
              <a:t>25.09.2019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9337E8A-0807-430D-9B0A-6A96E0C1FCE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356992"/>
            <a:ext cx="9144000" cy="648072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Дәріс 11. </a:t>
            </a:r>
          </a:p>
          <a:p>
            <a:pPr algn="ctr">
              <a:spcBef>
                <a:spcPts val="0"/>
              </a:spcBef>
            </a:pP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Заманауи инфроқұрылымдық шешімдер, бұлттық есептеулердің пайда болуының қабілеттілігі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60649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Қазақстан Республикасының Білім және ғылым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министрлігі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2776"/>
            <a:ext cx="9144000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Виртуалдау технологиялары және бұлтты есептеулер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Жоспар: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844824"/>
            <a:ext cx="9144000" cy="439248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 algn="l" fontAlgn="base">
              <a:spcBef>
                <a:spcPts val="0"/>
              </a:spcBef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 Көппроцессорлы және көпядролы есептеу жүйелері Блейд-жүйесінің дамуы.</a:t>
            </a:r>
          </a:p>
          <a:p>
            <a:pPr lvl="1" algn="l" fontAlgn="base">
              <a:spcBef>
                <a:spcPts val="0"/>
              </a:spcBef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 Модульді немесе Blade-серверлер. Blade-серверлер артықшылықтары. </a:t>
            </a:r>
          </a:p>
          <a:p>
            <a:pPr lvl="1" algn="l" fontAlgn="base">
              <a:spcBef>
                <a:spcPts val="0"/>
              </a:spcBef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Сабақ мақсаты: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Студенттерді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көппроцессорлы теориялық негіздермен және көпядролы есептеу жүйелерімен,  блейд-жүйесінің дамуы, жүйелермен және деректерді сақтау желілермен таныстыру.</a:t>
            </a:r>
          </a:p>
          <a:p>
            <a:pPr lvl="1" algn="l" fontAlgn="base">
              <a:spcBef>
                <a:spcPts val="0"/>
              </a:spcBef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Негізгі түсініктер: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мейнфрейм, блэйд-сервер, деректерді сақтау жүйесі, SAN, консолидация.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 algn="l" fontAlgn="base">
              <a:spcBef>
                <a:spcPts val="0"/>
              </a:spcBef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57200"/>
            <a:ext cx="8452048" cy="838200"/>
          </a:xfrm>
        </p:spPr>
        <p:txBody>
          <a:bodyPr>
            <a:normAutofit/>
          </a:bodyPr>
          <a:lstStyle/>
          <a:p>
            <a:r>
              <a:rPr lang="kk-KZ" sz="3200" b="1" cap="none" dirty="0" smtClean="0">
                <a:latin typeface="Times New Roman" pitchFamily="18" charset="0"/>
                <a:cs typeface="Times New Roman" pitchFamily="18" charset="0"/>
              </a:rPr>
              <a:t>Бірегей физикалық құрылым</a:t>
            </a:r>
            <a:endParaRPr lang="ru-RU" sz="3200" b="1" cap="none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Блейд-жүйелердің құрылымы  жан-жақты пысықталған бірегей физикалық құрылымға негізделген. </a:t>
            </a:r>
          </a:p>
          <a:p>
            <a:pPr>
              <a:buFont typeface="Wingdings" pitchFamily="2" charset="2"/>
              <a:buChar char="q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Қоректендіру, салқындату, коммутация және басқару жабдықтары сияқты ресурстарды бірлесе пайдалану күрделілікті төмендетеді және дәстүрлірек тіректік серверлік инфрақұрылымдарға тән мәселелерді жояды. </a:t>
            </a:r>
          </a:p>
          <a:p>
            <a:pPr>
              <a:buFont typeface="Wingdings" pitchFamily="2" charset="2"/>
              <a:buChar char="q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Блейд жүйелердің физикалық құрылымы блейд серверлерді арнайы шассиге орналастыруды көздейді және оның негізгі құрылымдық элементі біріктіруші панель болып табылады.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57200"/>
            <a:ext cx="8380040" cy="838200"/>
          </a:xfrm>
        </p:spPr>
        <p:txBody>
          <a:bodyPr>
            <a:normAutofit/>
          </a:bodyPr>
          <a:lstStyle/>
          <a:p>
            <a:r>
              <a:rPr lang="kk-KZ" sz="3200" b="1" cap="none" dirty="0" smtClean="0">
                <a:latin typeface="Times New Roman" pitchFamily="18" charset="0"/>
                <a:cs typeface="Times New Roman" pitchFamily="18" charset="0"/>
              </a:rPr>
              <a:t>Бірегей физикалық құрылым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Біріктіруші панель блейд серверлердің сыртқы әлеммен: Ethernet желілерімен, Fiber Channel деректерді сақтау желілерімен коммутациясының барлық міндеттерін шешетіндей әзірленген.</a:t>
            </a:r>
          </a:p>
          <a:p>
            <a:pPr>
              <a:buFont typeface="Wingdings" pitchFamily="2" charset="2"/>
              <a:buChar char="q"/>
            </a:pPr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Сонымен қатар дәл сол шассиде дисктік ішкі жүйелермен SAS (SCSI) хаттамасы бойынша өзара әрекеттесуін қамтамасыз етеді.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57200"/>
            <a:ext cx="8452048" cy="838200"/>
          </a:xfrm>
        </p:spPr>
        <p:txBody>
          <a:bodyPr>
            <a:normAutofit/>
          </a:bodyPr>
          <a:lstStyle/>
          <a:p>
            <a:r>
              <a:rPr lang="kk-KZ" sz="3200" b="1" cap="none" dirty="0" smtClean="0">
                <a:latin typeface="Times New Roman" pitchFamily="18" charset="0"/>
                <a:cs typeface="Times New Roman" pitchFamily="18" charset="0"/>
              </a:rPr>
              <a:t>Бірегей физикалық құрылым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Блейдтер үшін шасси сонымен бірге сыртқы желілермен байланыс үшін қажетті Ethernet немесе Fiber Channel коммутаторларын онда орналастыруға мүмкіндік береді. </a:t>
            </a:r>
          </a:p>
          <a:p>
            <a:pPr>
              <a:buFont typeface="Wingdings" pitchFamily="2" charset="2"/>
              <a:buChar char="q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Блейд серверлерден осы коммутаторларға шығысты алдын ала орнатылған немесе қосымша орнатылатын контроллерлер қамтамасыз етеді.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Бақылау сұрақтары: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686800" cy="4235301"/>
          </a:xfrm>
        </p:spPr>
        <p:txBody>
          <a:bodyPr/>
          <a:lstStyle/>
          <a:p>
            <a:pPr lvl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 Блейд жүйелердің физикалық құрылымы.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2.Блейд серверлері үшін қандай коммутаторларды орналастыру көмегімен жүзеге асады?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</TotalTime>
  <Words>237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Franklin Gothic Book</vt:lpstr>
      <vt:lpstr>Franklin Gothic Medium</vt:lpstr>
      <vt:lpstr>Times New Roman</vt:lpstr>
      <vt:lpstr>Wingdings</vt:lpstr>
      <vt:lpstr>Wingdings 2</vt:lpstr>
      <vt:lpstr>Трек</vt:lpstr>
      <vt:lpstr>Презентация PowerPoint</vt:lpstr>
      <vt:lpstr>Жоспар:     </vt:lpstr>
      <vt:lpstr>Бірегей физикалық құрылым</vt:lpstr>
      <vt:lpstr>Бірегей физикалық құрылым</vt:lpstr>
      <vt:lpstr>Бірегей физикалық құрылым</vt:lpstr>
      <vt:lpstr>Бақылау сұрақтары: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Мейрамгуль</dc:creator>
  <cp:lastModifiedBy>Aigul Sadvakassova</cp:lastModifiedBy>
  <cp:revision>9</cp:revision>
  <dcterms:created xsi:type="dcterms:W3CDTF">2018-04-09T06:22:58Z</dcterms:created>
  <dcterms:modified xsi:type="dcterms:W3CDTF">2019-09-25T10:11:10Z</dcterms:modified>
</cp:coreProperties>
</file>