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3"/>
  </p:notesMasterIdLst>
  <p:sldIdLst>
    <p:sldId id="256" r:id="rId2"/>
    <p:sldId id="259" r:id="rId3"/>
    <p:sldId id="261" r:id="rId4"/>
    <p:sldId id="258" r:id="rId5"/>
    <p:sldId id="268" r:id="rId6"/>
    <p:sldId id="278" r:id="rId7"/>
    <p:sldId id="265" r:id="rId8"/>
    <p:sldId id="263" r:id="rId9"/>
    <p:sldId id="274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7" r:id="rId22"/>
  </p:sldIdLst>
  <p:sldSz cx="9144000" cy="5143500" type="screen16x9"/>
  <p:notesSz cx="6858000" cy="9144000"/>
  <p:embeddedFontLst>
    <p:embeddedFont>
      <p:font typeface="PT Sans" panose="020B0604020202020204" charset="-52"/>
      <p:regular r:id="rId24"/>
      <p:bold r:id="rId25"/>
      <p:italic r:id="rId26"/>
      <p:boldItalic r:id="rId27"/>
    </p:embeddedFont>
    <p:embeddedFont>
      <p:font typeface="Cairo" panose="020B0604020202020204" charset="-78"/>
      <p:regular r:id="rId28"/>
      <p:bold r:id="rId29"/>
    </p:embeddedFont>
    <p:embeddedFont>
      <p:font typeface="Anaheim" panose="020B0604020202020204" charset="0"/>
      <p:regular r:id="rId30"/>
    </p:embeddedFont>
    <p:embeddedFont>
      <p:font typeface="Space Grotesk Medium" panose="020B0604020202020204" charset="0"/>
      <p:regular r:id="rId31"/>
      <p:bold r:id="rId32"/>
    </p:embeddedFont>
    <p:embeddedFont>
      <p:font typeface="Nunito Light" panose="020B0604020202020204" charset="-52"/>
      <p:regular r:id="rId33"/>
      <p: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Space Grotesk" panose="020B0604020202020204" charset="0"/>
      <p:regular r:id="rId39"/>
      <p:bold r:id="rId40"/>
    </p:embeddedFont>
    <p:embeddedFont>
      <p:font typeface="Raleway" panose="020B0604020202020204" charset="-52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1EBF0-CFB5-4A38-9771-4AAD3D169D64}">
  <a:tblStyle styleId="{9AE1EBF0-CFB5-4A38-9771-4AAD3D169D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617C0A-06F7-4DDA-91C1-62D4A254050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17B7A-48E6-42B5-B8D1-8156D300EA7A}" type="doc">
      <dgm:prSet loTypeId="urn:microsoft.com/office/officeart/2005/8/layout/vList3" loCatId="list" qsTypeId="urn:microsoft.com/office/officeart/2005/8/quickstyle/simple3" qsCatId="simple" csTypeId="urn:microsoft.com/office/officeart/2005/8/colors/accent2_1" csCatId="accent2" phldr="1"/>
      <dgm:spPr/>
    </dgm:pt>
    <dgm:pt modelId="{F076C229-0472-46AC-B245-128389282CFC}">
      <dgm:prSet phldrT="[Текст]"/>
      <dgm:spPr/>
      <dgm:t>
        <a:bodyPr/>
        <a:lstStyle/>
        <a:p>
          <a:r>
            <a:rPr lang="ru-RU" dirty="0"/>
            <a:t>Улучшенный пользовательский опыт</a:t>
          </a:r>
          <a:endParaRPr lang="ru-KZ" dirty="0"/>
        </a:p>
      </dgm:t>
    </dgm:pt>
    <dgm:pt modelId="{5242A994-2FAC-4CE1-BADD-F9F3CBB67B30}" type="parTrans" cxnId="{41923B00-FB8E-427A-B44F-DFEE02EA7DB3}">
      <dgm:prSet/>
      <dgm:spPr/>
      <dgm:t>
        <a:bodyPr/>
        <a:lstStyle/>
        <a:p>
          <a:endParaRPr lang="ru-KZ"/>
        </a:p>
      </dgm:t>
    </dgm:pt>
    <dgm:pt modelId="{51764E10-5359-418E-A5A2-70FDAC0A0C95}" type="sibTrans" cxnId="{41923B00-FB8E-427A-B44F-DFEE02EA7DB3}">
      <dgm:prSet/>
      <dgm:spPr/>
      <dgm:t>
        <a:bodyPr/>
        <a:lstStyle/>
        <a:p>
          <a:endParaRPr lang="ru-KZ"/>
        </a:p>
      </dgm:t>
    </dgm:pt>
    <dgm:pt modelId="{D4EBE738-50E2-4976-A2AB-4F93A174E238}">
      <dgm:prSet phldrT="[Текст]"/>
      <dgm:spPr/>
      <dgm:t>
        <a:bodyPr/>
        <a:lstStyle/>
        <a:p>
          <a:r>
            <a:rPr lang="ru-RU" dirty="0"/>
            <a:t>Сохранение ресурсов</a:t>
          </a:r>
          <a:endParaRPr lang="ru-KZ" dirty="0"/>
        </a:p>
      </dgm:t>
    </dgm:pt>
    <dgm:pt modelId="{1778F5F6-26EC-4EB5-AA54-955F728BEFE2}" type="parTrans" cxnId="{740CCE55-666D-40F7-B0B5-7810E07ACC79}">
      <dgm:prSet/>
      <dgm:spPr/>
      <dgm:t>
        <a:bodyPr/>
        <a:lstStyle/>
        <a:p>
          <a:endParaRPr lang="ru-KZ"/>
        </a:p>
      </dgm:t>
    </dgm:pt>
    <dgm:pt modelId="{36A65903-D715-444F-B9A5-2B80567585E2}" type="sibTrans" cxnId="{740CCE55-666D-40F7-B0B5-7810E07ACC79}">
      <dgm:prSet/>
      <dgm:spPr/>
      <dgm:t>
        <a:bodyPr/>
        <a:lstStyle/>
        <a:p>
          <a:endParaRPr lang="ru-KZ"/>
        </a:p>
      </dgm:t>
    </dgm:pt>
    <dgm:pt modelId="{C711A3FB-49BA-4469-B076-A9A7CD9B7DD9}">
      <dgm:prSet phldrT="[Текст]"/>
      <dgm:spPr/>
      <dgm:t>
        <a:bodyPr/>
        <a:lstStyle/>
        <a:p>
          <a:r>
            <a:rPr lang="ru-RU" dirty="0"/>
            <a:t>Увеличение дохода</a:t>
          </a:r>
          <a:endParaRPr lang="ru-KZ" dirty="0"/>
        </a:p>
      </dgm:t>
    </dgm:pt>
    <dgm:pt modelId="{EC3F9D30-F4A3-4EA1-BB37-13EC14B7AE24}" type="parTrans" cxnId="{4FCFC116-7A40-4AEA-9419-A70CC768C97C}">
      <dgm:prSet/>
      <dgm:spPr/>
      <dgm:t>
        <a:bodyPr/>
        <a:lstStyle/>
        <a:p>
          <a:endParaRPr lang="ru-KZ"/>
        </a:p>
      </dgm:t>
    </dgm:pt>
    <dgm:pt modelId="{E593073F-0657-47B4-8CD6-73AA8E114288}" type="sibTrans" cxnId="{4FCFC116-7A40-4AEA-9419-A70CC768C97C}">
      <dgm:prSet/>
      <dgm:spPr/>
      <dgm:t>
        <a:bodyPr/>
        <a:lstStyle/>
        <a:p>
          <a:endParaRPr lang="ru-KZ"/>
        </a:p>
      </dgm:t>
    </dgm:pt>
    <dgm:pt modelId="{F594F0F2-281F-46C0-883A-7B7F6018BDCF}">
      <dgm:prSet phldrT="[Текст]"/>
      <dgm:spPr/>
      <dgm:t>
        <a:bodyPr/>
        <a:lstStyle/>
        <a:p>
          <a:r>
            <a:rPr lang="ru-RU"/>
            <a:t>Анализ данных</a:t>
          </a:r>
          <a:endParaRPr lang="ru-KZ" dirty="0"/>
        </a:p>
      </dgm:t>
    </dgm:pt>
    <dgm:pt modelId="{A76DEAC9-5EE0-4271-9EBF-F69C5DF6551A}" type="parTrans" cxnId="{AC81CBF8-CBC5-4CF1-9E2D-4D23EE2A915C}">
      <dgm:prSet/>
      <dgm:spPr/>
      <dgm:t>
        <a:bodyPr/>
        <a:lstStyle/>
        <a:p>
          <a:endParaRPr lang="ru-KZ"/>
        </a:p>
      </dgm:t>
    </dgm:pt>
    <dgm:pt modelId="{D1CBB798-3204-49B2-957A-B4F500E4EB1A}" type="sibTrans" cxnId="{AC81CBF8-CBC5-4CF1-9E2D-4D23EE2A915C}">
      <dgm:prSet/>
      <dgm:spPr/>
      <dgm:t>
        <a:bodyPr/>
        <a:lstStyle/>
        <a:p>
          <a:endParaRPr lang="ru-KZ"/>
        </a:p>
      </dgm:t>
    </dgm:pt>
    <dgm:pt modelId="{31CCF86D-B02E-46E7-A20E-35505A7236F1}" type="pres">
      <dgm:prSet presAssocID="{C8517B7A-48E6-42B5-B8D1-8156D300EA7A}" presName="linearFlow" presStyleCnt="0">
        <dgm:presLayoutVars>
          <dgm:dir/>
          <dgm:resizeHandles val="exact"/>
        </dgm:presLayoutVars>
      </dgm:prSet>
      <dgm:spPr/>
    </dgm:pt>
    <dgm:pt modelId="{D6CA8DFE-F57A-49AF-A27B-C4BD88B4508C}" type="pres">
      <dgm:prSet presAssocID="{F076C229-0472-46AC-B245-128389282CFC}" presName="composite" presStyleCnt="0"/>
      <dgm:spPr/>
    </dgm:pt>
    <dgm:pt modelId="{8CB1FE2D-CB6A-4201-9865-48BC8EEB105D}" type="pres">
      <dgm:prSet presAssocID="{F076C229-0472-46AC-B245-128389282CFC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D033BFE-60A1-46DF-A2CC-F43C781715A5}" type="pres">
      <dgm:prSet presAssocID="{F076C229-0472-46AC-B245-128389282CF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67E75-532B-4263-9978-1B9B96AD29C4}" type="pres">
      <dgm:prSet presAssocID="{51764E10-5359-418E-A5A2-70FDAC0A0C95}" presName="spacing" presStyleCnt="0"/>
      <dgm:spPr/>
    </dgm:pt>
    <dgm:pt modelId="{F768F552-86F8-4A7A-953B-BAE8EB480825}" type="pres">
      <dgm:prSet presAssocID="{D4EBE738-50E2-4976-A2AB-4F93A174E238}" presName="composite" presStyleCnt="0"/>
      <dgm:spPr/>
    </dgm:pt>
    <dgm:pt modelId="{FAC91355-087B-43F6-A868-C9388DE982CF}" type="pres">
      <dgm:prSet presAssocID="{D4EBE738-50E2-4976-A2AB-4F93A174E238}" presName="imgShp" presStyleLbl="fgImgPlace1" presStyleIdx="1" presStyleCnt="4"/>
      <dgm:spPr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E3D98386-7653-410E-A0ED-45FDCBE6703F}" type="pres">
      <dgm:prSet presAssocID="{D4EBE738-50E2-4976-A2AB-4F93A174E23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8EF91-E486-42BB-B6D2-3A75D5FC3A9B}" type="pres">
      <dgm:prSet presAssocID="{36A65903-D715-444F-B9A5-2B80567585E2}" presName="spacing" presStyleCnt="0"/>
      <dgm:spPr/>
    </dgm:pt>
    <dgm:pt modelId="{A0D359DE-5084-4EAC-A21E-EDFCA635FB9E}" type="pres">
      <dgm:prSet presAssocID="{C711A3FB-49BA-4469-B076-A9A7CD9B7DD9}" presName="composite" presStyleCnt="0"/>
      <dgm:spPr/>
    </dgm:pt>
    <dgm:pt modelId="{A229A63E-0EA3-4F97-A460-443026131477}" type="pres">
      <dgm:prSet presAssocID="{C711A3FB-49BA-4469-B076-A9A7CD9B7DD9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F7E11B9-EEF4-42B8-AD59-1E4B14B9493C}" type="pres">
      <dgm:prSet presAssocID="{C711A3FB-49BA-4469-B076-A9A7CD9B7DD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01B0C-7570-4352-B517-5726757E1D5D}" type="pres">
      <dgm:prSet presAssocID="{E593073F-0657-47B4-8CD6-73AA8E114288}" presName="spacing" presStyleCnt="0"/>
      <dgm:spPr/>
    </dgm:pt>
    <dgm:pt modelId="{DB734B7C-41C3-4148-BB8E-30EF06DBB807}" type="pres">
      <dgm:prSet presAssocID="{F594F0F2-281F-46C0-883A-7B7F6018BDCF}" presName="composite" presStyleCnt="0"/>
      <dgm:spPr/>
    </dgm:pt>
    <dgm:pt modelId="{FCCB1231-1D88-47B2-B84C-B29EDBA463E9}" type="pres">
      <dgm:prSet presAssocID="{F594F0F2-281F-46C0-883A-7B7F6018BDCF}" presName="imgShp" presStyleLbl="fgImgPlace1" presStyleIdx="3" presStyleCnt="4"/>
      <dgm:spPr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FE939D8C-DCEA-4D4E-AE6B-37283065FD26}" type="pres">
      <dgm:prSet presAssocID="{F594F0F2-281F-46C0-883A-7B7F6018BDC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B5FD44-02B8-4070-8A44-DF2853C62F56}" type="presOf" srcId="{C711A3FB-49BA-4469-B076-A9A7CD9B7DD9}" destId="{1F7E11B9-EEF4-42B8-AD59-1E4B14B9493C}" srcOrd="0" destOrd="0" presId="urn:microsoft.com/office/officeart/2005/8/layout/vList3"/>
    <dgm:cxn modelId="{6C65564A-11A2-4192-B7DA-2B9F4763F513}" type="presOf" srcId="{F076C229-0472-46AC-B245-128389282CFC}" destId="{3D033BFE-60A1-46DF-A2CC-F43C781715A5}" srcOrd="0" destOrd="0" presId="urn:microsoft.com/office/officeart/2005/8/layout/vList3"/>
    <dgm:cxn modelId="{4FCFC116-7A40-4AEA-9419-A70CC768C97C}" srcId="{C8517B7A-48E6-42B5-B8D1-8156D300EA7A}" destId="{C711A3FB-49BA-4469-B076-A9A7CD9B7DD9}" srcOrd="2" destOrd="0" parTransId="{EC3F9D30-F4A3-4EA1-BB37-13EC14B7AE24}" sibTransId="{E593073F-0657-47B4-8CD6-73AA8E114288}"/>
    <dgm:cxn modelId="{215A2F5B-2CED-4C54-BEAC-743A58BF3A47}" type="presOf" srcId="{C8517B7A-48E6-42B5-B8D1-8156D300EA7A}" destId="{31CCF86D-B02E-46E7-A20E-35505A7236F1}" srcOrd="0" destOrd="0" presId="urn:microsoft.com/office/officeart/2005/8/layout/vList3"/>
    <dgm:cxn modelId="{AC81CBF8-CBC5-4CF1-9E2D-4D23EE2A915C}" srcId="{C8517B7A-48E6-42B5-B8D1-8156D300EA7A}" destId="{F594F0F2-281F-46C0-883A-7B7F6018BDCF}" srcOrd="3" destOrd="0" parTransId="{A76DEAC9-5EE0-4271-9EBF-F69C5DF6551A}" sibTransId="{D1CBB798-3204-49B2-957A-B4F500E4EB1A}"/>
    <dgm:cxn modelId="{9E02FAB7-8F4C-4375-BBE3-D01912D757F0}" type="presOf" srcId="{F594F0F2-281F-46C0-883A-7B7F6018BDCF}" destId="{FE939D8C-DCEA-4D4E-AE6B-37283065FD26}" srcOrd="0" destOrd="0" presId="urn:microsoft.com/office/officeart/2005/8/layout/vList3"/>
    <dgm:cxn modelId="{0546A59F-8287-46F0-AD5F-456480DC6135}" type="presOf" srcId="{D4EBE738-50E2-4976-A2AB-4F93A174E238}" destId="{E3D98386-7653-410E-A0ED-45FDCBE6703F}" srcOrd="0" destOrd="0" presId="urn:microsoft.com/office/officeart/2005/8/layout/vList3"/>
    <dgm:cxn modelId="{41923B00-FB8E-427A-B44F-DFEE02EA7DB3}" srcId="{C8517B7A-48E6-42B5-B8D1-8156D300EA7A}" destId="{F076C229-0472-46AC-B245-128389282CFC}" srcOrd="0" destOrd="0" parTransId="{5242A994-2FAC-4CE1-BADD-F9F3CBB67B30}" sibTransId="{51764E10-5359-418E-A5A2-70FDAC0A0C95}"/>
    <dgm:cxn modelId="{740CCE55-666D-40F7-B0B5-7810E07ACC79}" srcId="{C8517B7A-48E6-42B5-B8D1-8156D300EA7A}" destId="{D4EBE738-50E2-4976-A2AB-4F93A174E238}" srcOrd="1" destOrd="0" parTransId="{1778F5F6-26EC-4EB5-AA54-955F728BEFE2}" sibTransId="{36A65903-D715-444F-B9A5-2B80567585E2}"/>
    <dgm:cxn modelId="{9599FD55-682C-43E5-BB12-BAE69CB7A7F8}" type="presParOf" srcId="{31CCF86D-B02E-46E7-A20E-35505A7236F1}" destId="{D6CA8DFE-F57A-49AF-A27B-C4BD88B4508C}" srcOrd="0" destOrd="0" presId="urn:microsoft.com/office/officeart/2005/8/layout/vList3"/>
    <dgm:cxn modelId="{E00E7907-A847-4B54-BC76-416E61ADEA62}" type="presParOf" srcId="{D6CA8DFE-F57A-49AF-A27B-C4BD88B4508C}" destId="{8CB1FE2D-CB6A-4201-9865-48BC8EEB105D}" srcOrd="0" destOrd="0" presId="urn:microsoft.com/office/officeart/2005/8/layout/vList3"/>
    <dgm:cxn modelId="{D1F5F394-3E03-4AED-B880-6A259722451D}" type="presParOf" srcId="{D6CA8DFE-F57A-49AF-A27B-C4BD88B4508C}" destId="{3D033BFE-60A1-46DF-A2CC-F43C781715A5}" srcOrd="1" destOrd="0" presId="urn:microsoft.com/office/officeart/2005/8/layout/vList3"/>
    <dgm:cxn modelId="{32DC6673-9A28-4E66-91E8-890EED973A9F}" type="presParOf" srcId="{31CCF86D-B02E-46E7-A20E-35505A7236F1}" destId="{AC167E75-532B-4263-9978-1B9B96AD29C4}" srcOrd="1" destOrd="0" presId="urn:microsoft.com/office/officeart/2005/8/layout/vList3"/>
    <dgm:cxn modelId="{35E89200-BBFA-4BF4-90AE-8A8BDEF09CE2}" type="presParOf" srcId="{31CCF86D-B02E-46E7-A20E-35505A7236F1}" destId="{F768F552-86F8-4A7A-953B-BAE8EB480825}" srcOrd="2" destOrd="0" presId="urn:microsoft.com/office/officeart/2005/8/layout/vList3"/>
    <dgm:cxn modelId="{645076F2-E57F-4AFE-8C3D-B332062DADF5}" type="presParOf" srcId="{F768F552-86F8-4A7A-953B-BAE8EB480825}" destId="{FAC91355-087B-43F6-A868-C9388DE982CF}" srcOrd="0" destOrd="0" presId="urn:microsoft.com/office/officeart/2005/8/layout/vList3"/>
    <dgm:cxn modelId="{39FE4A66-4983-4C04-9499-3E7045A3A436}" type="presParOf" srcId="{F768F552-86F8-4A7A-953B-BAE8EB480825}" destId="{E3D98386-7653-410E-A0ED-45FDCBE6703F}" srcOrd="1" destOrd="0" presId="urn:microsoft.com/office/officeart/2005/8/layout/vList3"/>
    <dgm:cxn modelId="{4AD573C2-BF88-4314-8DB5-7B5E03983ABC}" type="presParOf" srcId="{31CCF86D-B02E-46E7-A20E-35505A7236F1}" destId="{7C18EF91-E486-42BB-B6D2-3A75D5FC3A9B}" srcOrd="3" destOrd="0" presId="urn:microsoft.com/office/officeart/2005/8/layout/vList3"/>
    <dgm:cxn modelId="{A92C0963-3B45-4588-B3EE-330B1053DEFC}" type="presParOf" srcId="{31CCF86D-B02E-46E7-A20E-35505A7236F1}" destId="{A0D359DE-5084-4EAC-A21E-EDFCA635FB9E}" srcOrd="4" destOrd="0" presId="urn:microsoft.com/office/officeart/2005/8/layout/vList3"/>
    <dgm:cxn modelId="{6F2A0973-1773-40E6-9450-50369D7CC0F9}" type="presParOf" srcId="{A0D359DE-5084-4EAC-A21E-EDFCA635FB9E}" destId="{A229A63E-0EA3-4F97-A460-443026131477}" srcOrd="0" destOrd="0" presId="urn:microsoft.com/office/officeart/2005/8/layout/vList3"/>
    <dgm:cxn modelId="{5FD10243-4F80-4C73-BAAD-AD023D71E87B}" type="presParOf" srcId="{A0D359DE-5084-4EAC-A21E-EDFCA635FB9E}" destId="{1F7E11B9-EEF4-42B8-AD59-1E4B14B9493C}" srcOrd="1" destOrd="0" presId="urn:microsoft.com/office/officeart/2005/8/layout/vList3"/>
    <dgm:cxn modelId="{38D8708B-3394-43AF-A5AB-592AF4E67693}" type="presParOf" srcId="{31CCF86D-B02E-46E7-A20E-35505A7236F1}" destId="{1F001B0C-7570-4352-B517-5726757E1D5D}" srcOrd="5" destOrd="0" presId="urn:microsoft.com/office/officeart/2005/8/layout/vList3"/>
    <dgm:cxn modelId="{96C48F35-8C29-457C-892E-1A0F9D271DFD}" type="presParOf" srcId="{31CCF86D-B02E-46E7-A20E-35505A7236F1}" destId="{DB734B7C-41C3-4148-BB8E-30EF06DBB807}" srcOrd="6" destOrd="0" presId="urn:microsoft.com/office/officeart/2005/8/layout/vList3"/>
    <dgm:cxn modelId="{0EBD9BEB-9BE0-4F63-8BAB-845317FB6DFC}" type="presParOf" srcId="{DB734B7C-41C3-4148-BB8E-30EF06DBB807}" destId="{FCCB1231-1D88-47B2-B84C-B29EDBA463E9}" srcOrd="0" destOrd="0" presId="urn:microsoft.com/office/officeart/2005/8/layout/vList3"/>
    <dgm:cxn modelId="{07668E46-D024-43FC-B6E8-63A05034301E}" type="presParOf" srcId="{DB734B7C-41C3-4148-BB8E-30EF06DBB807}" destId="{FE939D8C-DCEA-4D4E-AE6B-37283065FD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33BFE-60A1-46DF-A2CC-F43C781715A5}">
      <dsp:nvSpPr>
        <dsp:cNvPr id="0" name=""/>
        <dsp:cNvSpPr/>
      </dsp:nvSpPr>
      <dsp:spPr>
        <a:xfrm rot="10800000">
          <a:off x="1426950" y="95"/>
          <a:ext cx="4966757" cy="70370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03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Улучшенный пользовательский опыт</a:t>
          </a:r>
          <a:endParaRPr lang="ru-KZ" sz="2000" kern="1200" dirty="0"/>
        </a:p>
      </dsp:txBody>
      <dsp:txXfrm rot="10800000">
        <a:off x="1602875" y="95"/>
        <a:ext cx="4790832" cy="703701"/>
      </dsp:txXfrm>
    </dsp:sp>
    <dsp:sp modelId="{8CB1FE2D-CB6A-4201-9865-48BC8EEB105D}">
      <dsp:nvSpPr>
        <dsp:cNvPr id="0" name=""/>
        <dsp:cNvSpPr/>
      </dsp:nvSpPr>
      <dsp:spPr>
        <a:xfrm>
          <a:off x="1075099" y="95"/>
          <a:ext cx="703701" cy="7037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D98386-7653-410E-A0ED-45FDCBE6703F}">
      <dsp:nvSpPr>
        <dsp:cNvPr id="0" name=""/>
        <dsp:cNvSpPr/>
      </dsp:nvSpPr>
      <dsp:spPr>
        <a:xfrm rot="10800000">
          <a:off x="1426950" y="913857"/>
          <a:ext cx="4966757" cy="70370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03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Сохранение ресурсов</a:t>
          </a:r>
          <a:endParaRPr lang="ru-KZ" sz="2000" kern="1200" dirty="0"/>
        </a:p>
      </dsp:txBody>
      <dsp:txXfrm rot="10800000">
        <a:off x="1602875" y="913857"/>
        <a:ext cx="4790832" cy="703701"/>
      </dsp:txXfrm>
    </dsp:sp>
    <dsp:sp modelId="{FAC91355-087B-43F6-A868-C9388DE982CF}">
      <dsp:nvSpPr>
        <dsp:cNvPr id="0" name=""/>
        <dsp:cNvSpPr/>
      </dsp:nvSpPr>
      <dsp:spPr>
        <a:xfrm>
          <a:off x="1075099" y="913857"/>
          <a:ext cx="703701" cy="70370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7E11B9-EEF4-42B8-AD59-1E4B14B9493C}">
      <dsp:nvSpPr>
        <dsp:cNvPr id="0" name=""/>
        <dsp:cNvSpPr/>
      </dsp:nvSpPr>
      <dsp:spPr>
        <a:xfrm rot="10800000">
          <a:off x="1426950" y="1827619"/>
          <a:ext cx="4966757" cy="70370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03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Увеличение дохода</a:t>
          </a:r>
          <a:endParaRPr lang="ru-KZ" sz="2000" kern="1200" dirty="0"/>
        </a:p>
      </dsp:txBody>
      <dsp:txXfrm rot="10800000">
        <a:off x="1602875" y="1827619"/>
        <a:ext cx="4790832" cy="703701"/>
      </dsp:txXfrm>
    </dsp:sp>
    <dsp:sp modelId="{A229A63E-0EA3-4F97-A460-443026131477}">
      <dsp:nvSpPr>
        <dsp:cNvPr id="0" name=""/>
        <dsp:cNvSpPr/>
      </dsp:nvSpPr>
      <dsp:spPr>
        <a:xfrm>
          <a:off x="1075099" y="1827619"/>
          <a:ext cx="703701" cy="7037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939D8C-DCEA-4D4E-AE6B-37283065FD26}">
      <dsp:nvSpPr>
        <dsp:cNvPr id="0" name=""/>
        <dsp:cNvSpPr/>
      </dsp:nvSpPr>
      <dsp:spPr>
        <a:xfrm rot="10800000">
          <a:off x="1426950" y="2741381"/>
          <a:ext cx="4966757" cy="70370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03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Анализ данных</a:t>
          </a:r>
          <a:endParaRPr lang="ru-KZ" sz="2000" kern="1200" dirty="0"/>
        </a:p>
      </dsp:txBody>
      <dsp:txXfrm rot="10800000">
        <a:off x="1602875" y="2741381"/>
        <a:ext cx="4790832" cy="703701"/>
      </dsp:txXfrm>
    </dsp:sp>
    <dsp:sp modelId="{FCCB1231-1D88-47B2-B84C-B29EDBA463E9}">
      <dsp:nvSpPr>
        <dsp:cNvPr id="0" name=""/>
        <dsp:cNvSpPr/>
      </dsp:nvSpPr>
      <dsp:spPr>
        <a:xfrm>
          <a:off x="1075099" y="2741381"/>
          <a:ext cx="703701" cy="70370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7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890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806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083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43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240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416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004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713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4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1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61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8a566a1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8a566a1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2205375"/>
            <a:ext cx="5257800" cy="16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solidFill>
                  <a:srgbClr val="2411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85650"/>
            <a:ext cx="3690600" cy="46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4727801" cy="22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8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51" name="Google Shape;151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" name="Google Shape;153;p18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154" name="Google Shape;154;p18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8"/>
          <p:cNvSpPr txBox="1">
            <a:spLocks noGrp="1"/>
          </p:cNvSpPr>
          <p:nvPr>
            <p:ph type="subTitle" idx="1"/>
          </p:nvPr>
        </p:nvSpPr>
        <p:spPr>
          <a:xfrm>
            <a:off x="719975" y="1393800"/>
            <a:ext cx="5015400" cy="22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0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174" name="Google Shape;174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20"/>
          <p:cNvGrpSpPr/>
          <p:nvPr/>
        </p:nvGrpSpPr>
        <p:grpSpPr>
          <a:xfrm rot="-10539848" flipH="1">
            <a:off x="6108563" y="4049075"/>
            <a:ext cx="4573901" cy="3479217"/>
            <a:chOff x="1522650" y="1117750"/>
            <a:chExt cx="4574075" cy="3479350"/>
          </a:xfrm>
        </p:grpSpPr>
        <p:sp>
          <p:nvSpPr>
            <p:cNvPr id="177" name="Google Shape;177;p20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1"/>
          </p:nvPr>
        </p:nvSpPr>
        <p:spPr>
          <a:xfrm>
            <a:off x="1225674" y="1659425"/>
            <a:ext cx="32187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2"/>
          </p:nvPr>
        </p:nvSpPr>
        <p:spPr>
          <a:xfrm>
            <a:off x="5052125" y="1659425"/>
            <a:ext cx="32187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3"/>
          </p:nvPr>
        </p:nvSpPr>
        <p:spPr>
          <a:xfrm>
            <a:off x="1225674" y="3320000"/>
            <a:ext cx="32187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4"/>
          </p:nvPr>
        </p:nvSpPr>
        <p:spPr>
          <a:xfrm>
            <a:off x="5052125" y="3320000"/>
            <a:ext cx="32187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5"/>
          </p:nvPr>
        </p:nvSpPr>
        <p:spPr>
          <a:xfrm>
            <a:off x="1225675" y="1331675"/>
            <a:ext cx="3218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6"/>
          </p:nvPr>
        </p:nvSpPr>
        <p:spPr>
          <a:xfrm>
            <a:off x="1225675" y="2992275"/>
            <a:ext cx="3218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7"/>
          </p:nvPr>
        </p:nvSpPr>
        <p:spPr>
          <a:xfrm>
            <a:off x="5052099" y="1331675"/>
            <a:ext cx="3218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8"/>
          </p:nvPr>
        </p:nvSpPr>
        <p:spPr>
          <a:xfrm>
            <a:off x="5052099" y="2992275"/>
            <a:ext cx="3218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 hasCustomPrompt="1"/>
          </p:nvPr>
        </p:nvSpPr>
        <p:spPr>
          <a:xfrm>
            <a:off x="1200575" y="2266166"/>
            <a:ext cx="2739300" cy="667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1"/>
          </p:nvPr>
        </p:nvSpPr>
        <p:spPr>
          <a:xfrm>
            <a:off x="1200575" y="2948884"/>
            <a:ext cx="2739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title" idx="2" hasCustomPrompt="1"/>
          </p:nvPr>
        </p:nvSpPr>
        <p:spPr>
          <a:xfrm>
            <a:off x="1200575" y="977950"/>
            <a:ext cx="2739300" cy="666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3"/>
          </p:nvPr>
        </p:nvSpPr>
        <p:spPr>
          <a:xfrm>
            <a:off x="1200575" y="1669422"/>
            <a:ext cx="27393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title" idx="4" hasCustomPrompt="1"/>
          </p:nvPr>
        </p:nvSpPr>
        <p:spPr>
          <a:xfrm>
            <a:off x="1200575" y="3555582"/>
            <a:ext cx="2739300" cy="667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5"/>
          </p:nvPr>
        </p:nvSpPr>
        <p:spPr>
          <a:xfrm>
            <a:off x="1200575" y="4238300"/>
            <a:ext cx="2739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215" name="Google Shape;21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4727801" cy="22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4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223" name="Google Shape;22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0" y="0"/>
              <a:ext cx="4727801" cy="225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5738810" y="0"/>
              <a:ext cx="340519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p24"/>
          <p:cNvGrpSpPr/>
          <p:nvPr/>
        </p:nvGrpSpPr>
        <p:grpSpPr>
          <a:xfrm rot="756538">
            <a:off x="-1069833" y="-1842572"/>
            <a:ext cx="4574157" cy="3479412"/>
            <a:chOff x="1522650" y="1117750"/>
            <a:chExt cx="4574075" cy="3479350"/>
          </a:xfrm>
        </p:grpSpPr>
        <p:sp>
          <p:nvSpPr>
            <p:cNvPr id="226" name="Google Shape;226;p24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5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230" name="Google Shape;23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2" name="Google Shape;232;p25"/>
          <p:cNvGrpSpPr/>
          <p:nvPr/>
        </p:nvGrpSpPr>
        <p:grpSpPr>
          <a:xfrm>
            <a:off x="-1845124" y="-2180828"/>
            <a:ext cx="12652562" cy="9877041"/>
            <a:chOff x="-1845124" y="-2180828"/>
            <a:chExt cx="12652562" cy="9877041"/>
          </a:xfrm>
        </p:grpSpPr>
        <p:grpSp>
          <p:nvGrpSpPr>
            <p:cNvPr id="233" name="Google Shape;233;p25"/>
            <p:cNvGrpSpPr/>
            <p:nvPr/>
          </p:nvGrpSpPr>
          <p:grpSpPr>
            <a:xfrm>
              <a:off x="-1845124" y="-2180828"/>
              <a:ext cx="4574075" cy="3479350"/>
              <a:chOff x="1522650" y="1117750"/>
              <a:chExt cx="4574075" cy="3479350"/>
            </a:xfrm>
          </p:grpSpPr>
          <p:sp>
            <p:nvSpPr>
              <p:cNvPr id="234" name="Google Shape;234;p25"/>
              <p:cNvSpPr/>
              <p:nvPr/>
            </p:nvSpPr>
            <p:spPr>
              <a:xfrm>
                <a:off x="2305900" y="1117750"/>
                <a:ext cx="3790825" cy="3217100"/>
              </a:xfrm>
              <a:custGeom>
                <a:avLst/>
                <a:gdLst/>
                <a:ahLst/>
                <a:cxnLst/>
                <a:rect l="l" t="t" r="r" b="b"/>
                <a:pathLst>
                  <a:path w="151633" h="128684" extrusionOk="0">
                    <a:moveTo>
                      <a:pt x="59573" y="1190"/>
                    </a:moveTo>
                    <a:lnTo>
                      <a:pt x="87345" y="18391"/>
                    </a:lnTo>
                    <a:cubicBezTo>
                      <a:pt x="87254" y="18737"/>
                      <a:pt x="87376" y="19117"/>
                      <a:pt x="87682" y="19337"/>
                    </a:cubicBezTo>
                    <a:cubicBezTo>
                      <a:pt x="87712" y="19358"/>
                      <a:pt x="87742" y="19374"/>
                      <a:pt x="87773" y="19391"/>
                    </a:cubicBezTo>
                    <a:lnTo>
                      <a:pt x="73089" y="35287"/>
                    </a:lnTo>
                    <a:cubicBezTo>
                      <a:pt x="73041" y="35228"/>
                      <a:pt x="72987" y="35173"/>
                      <a:pt x="72923" y="35127"/>
                    </a:cubicBezTo>
                    <a:cubicBezTo>
                      <a:pt x="72772" y="35017"/>
                      <a:pt x="72594" y="34961"/>
                      <a:pt x="72410" y="34961"/>
                    </a:cubicBezTo>
                    <a:cubicBezTo>
                      <a:pt x="72364" y="34961"/>
                      <a:pt x="72317" y="34964"/>
                      <a:pt x="72269" y="34972"/>
                    </a:cubicBezTo>
                    <a:lnTo>
                      <a:pt x="59361" y="1513"/>
                    </a:lnTo>
                    <a:cubicBezTo>
                      <a:pt x="59397" y="1478"/>
                      <a:pt x="59435" y="1443"/>
                      <a:pt x="59466" y="1400"/>
                    </a:cubicBezTo>
                    <a:cubicBezTo>
                      <a:pt x="59513" y="1335"/>
                      <a:pt x="59546" y="1262"/>
                      <a:pt x="59573" y="1190"/>
                    </a:cubicBezTo>
                    <a:close/>
                    <a:moveTo>
                      <a:pt x="57905" y="1155"/>
                    </a:moveTo>
                    <a:cubicBezTo>
                      <a:pt x="57962" y="1330"/>
                      <a:pt x="58069" y="1490"/>
                      <a:pt x="58229" y="1604"/>
                    </a:cubicBezTo>
                    <a:cubicBezTo>
                      <a:pt x="58385" y="1716"/>
                      <a:pt x="58564" y="1770"/>
                      <a:pt x="58744" y="1770"/>
                    </a:cubicBezTo>
                    <a:cubicBezTo>
                      <a:pt x="58890" y="1770"/>
                      <a:pt x="59035" y="1731"/>
                      <a:pt x="59165" y="1661"/>
                    </a:cubicBezTo>
                    <a:lnTo>
                      <a:pt x="72044" y="35042"/>
                    </a:lnTo>
                    <a:cubicBezTo>
                      <a:pt x="71907" y="35103"/>
                      <a:pt x="71787" y="35197"/>
                      <a:pt x="71696" y="35320"/>
                    </a:cubicBezTo>
                    <a:lnTo>
                      <a:pt x="34939" y="10633"/>
                    </a:lnTo>
                    <a:cubicBezTo>
                      <a:pt x="34967" y="10533"/>
                      <a:pt x="34978" y="10431"/>
                      <a:pt x="34971" y="10330"/>
                    </a:cubicBezTo>
                    <a:lnTo>
                      <a:pt x="57905" y="1155"/>
                    </a:lnTo>
                    <a:close/>
                    <a:moveTo>
                      <a:pt x="34896" y="10886"/>
                    </a:moveTo>
                    <a:lnTo>
                      <a:pt x="71585" y="35528"/>
                    </a:lnTo>
                    <a:cubicBezTo>
                      <a:pt x="71451" y="35873"/>
                      <a:pt x="71547" y="36273"/>
                      <a:pt x="71839" y="36520"/>
                    </a:cubicBezTo>
                    <a:lnTo>
                      <a:pt x="61150" y="46075"/>
                    </a:lnTo>
                    <a:cubicBezTo>
                      <a:pt x="61131" y="46059"/>
                      <a:pt x="61114" y="46040"/>
                      <a:pt x="61092" y="46024"/>
                    </a:cubicBezTo>
                    <a:cubicBezTo>
                      <a:pt x="60938" y="45913"/>
                      <a:pt x="60760" y="45860"/>
                      <a:pt x="60583" y="45860"/>
                    </a:cubicBezTo>
                    <a:cubicBezTo>
                      <a:pt x="60438" y="45860"/>
                      <a:pt x="60294" y="45896"/>
                      <a:pt x="60165" y="45964"/>
                    </a:cubicBezTo>
                    <a:lnTo>
                      <a:pt x="34896" y="10886"/>
                    </a:lnTo>
                    <a:close/>
                    <a:moveTo>
                      <a:pt x="88012" y="19481"/>
                    </a:moveTo>
                    <a:cubicBezTo>
                      <a:pt x="88073" y="19495"/>
                      <a:pt x="88135" y="19503"/>
                      <a:pt x="88199" y="19503"/>
                    </a:cubicBezTo>
                    <a:cubicBezTo>
                      <a:pt x="88236" y="19503"/>
                      <a:pt x="88270" y="19496"/>
                      <a:pt x="88308" y="19491"/>
                    </a:cubicBezTo>
                    <a:lnTo>
                      <a:pt x="90601" y="57808"/>
                    </a:lnTo>
                    <a:cubicBezTo>
                      <a:pt x="90477" y="57828"/>
                      <a:pt x="90359" y="57878"/>
                      <a:pt x="90253" y="57948"/>
                    </a:cubicBezTo>
                    <a:lnTo>
                      <a:pt x="73040" y="36456"/>
                    </a:lnTo>
                    <a:cubicBezTo>
                      <a:pt x="73069" y="36426"/>
                      <a:pt x="73102" y="36397"/>
                      <a:pt x="73126" y="36363"/>
                    </a:cubicBezTo>
                    <a:cubicBezTo>
                      <a:pt x="73264" y="36171"/>
                      <a:pt x="73319" y="35936"/>
                      <a:pt x="73280" y="35702"/>
                    </a:cubicBezTo>
                    <a:cubicBezTo>
                      <a:pt x="73268" y="35629"/>
                      <a:pt x="73244" y="35561"/>
                      <a:pt x="73216" y="35494"/>
                    </a:cubicBezTo>
                    <a:lnTo>
                      <a:pt x="88012" y="19481"/>
                    </a:lnTo>
                    <a:close/>
                    <a:moveTo>
                      <a:pt x="88769" y="19295"/>
                    </a:moveTo>
                    <a:lnTo>
                      <a:pt x="121569" y="41232"/>
                    </a:lnTo>
                    <a:cubicBezTo>
                      <a:pt x="121516" y="41429"/>
                      <a:pt x="121532" y="41636"/>
                      <a:pt x="121612" y="41820"/>
                    </a:cubicBezTo>
                    <a:lnTo>
                      <a:pt x="91516" y="58252"/>
                    </a:lnTo>
                    <a:cubicBezTo>
                      <a:pt x="91455" y="58141"/>
                      <a:pt x="91371" y="58040"/>
                      <a:pt x="91261" y="57962"/>
                    </a:cubicBezTo>
                    <a:cubicBezTo>
                      <a:pt x="91131" y="57868"/>
                      <a:pt x="90984" y="57820"/>
                      <a:pt x="90835" y="57804"/>
                    </a:cubicBezTo>
                    <a:lnTo>
                      <a:pt x="88539" y="19431"/>
                    </a:lnTo>
                    <a:cubicBezTo>
                      <a:pt x="88621" y="19396"/>
                      <a:pt x="88699" y="19354"/>
                      <a:pt x="88769" y="19295"/>
                    </a:cubicBezTo>
                    <a:close/>
                    <a:moveTo>
                      <a:pt x="72858" y="36603"/>
                    </a:moveTo>
                    <a:lnTo>
                      <a:pt x="90079" y="58104"/>
                    </a:lnTo>
                    <a:cubicBezTo>
                      <a:pt x="90062" y="58125"/>
                      <a:pt x="90041" y="58144"/>
                      <a:pt x="90025" y="58165"/>
                    </a:cubicBezTo>
                    <a:cubicBezTo>
                      <a:pt x="89989" y="58216"/>
                      <a:pt x="89960" y="58268"/>
                      <a:pt x="89936" y="58323"/>
                    </a:cubicBezTo>
                    <a:lnTo>
                      <a:pt x="61457" y="46818"/>
                    </a:lnTo>
                    <a:cubicBezTo>
                      <a:pt x="61473" y="46617"/>
                      <a:pt x="61422" y="46416"/>
                      <a:pt x="61307" y="46247"/>
                    </a:cubicBezTo>
                    <a:lnTo>
                      <a:pt x="72044" y="36651"/>
                    </a:lnTo>
                    <a:cubicBezTo>
                      <a:pt x="72160" y="36702"/>
                      <a:pt x="72283" y="36731"/>
                      <a:pt x="72406" y="36731"/>
                    </a:cubicBezTo>
                    <a:cubicBezTo>
                      <a:pt x="72565" y="36731"/>
                      <a:pt x="72719" y="36684"/>
                      <a:pt x="72858" y="36603"/>
                    </a:cubicBezTo>
                    <a:close/>
                    <a:moveTo>
                      <a:pt x="29406" y="22188"/>
                    </a:moveTo>
                    <a:lnTo>
                      <a:pt x="59857" y="46227"/>
                    </a:lnTo>
                    <a:cubicBezTo>
                      <a:pt x="59573" y="46625"/>
                      <a:pt x="59665" y="47178"/>
                      <a:pt x="60061" y="47462"/>
                    </a:cubicBezTo>
                    <a:cubicBezTo>
                      <a:pt x="60098" y="47488"/>
                      <a:pt x="60135" y="47509"/>
                      <a:pt x="60173" y="47529"/>
                    </a:cubicBezTo>
                    <a:lnTo>
                      <a:pt x="58655" y="58545"/>
                    </a:lnTo>
                    <a:cubicBezTo>
                      <a:pt x="58595" y="58532"/>
                      <a:pt x="58534" y="58525"/>
                      <a:pt x="58473" y="58525"/>
                    </a:cubicBezTo>
                    <a:cubicBezTo>
                      <a:pt x="58354" y="58525"/>
                      <a:pt x="58236" y="58550"/>
                      <a:pt x="58125" y="58596"/>
                    </a:cubicBezTo>
                    <a:lnTo>
                      <a:pt x="29406" y="22188"/>
                    </a:lnTo>
                    <a:close/>
                    <a:moveTo>
                      <a:pt x="16326" y="26247"/>
                    </a:moveTo>
                    <a:lnTo>
                      <a:pt x="57750" y="58893"/>
                    </a:lnTo>
                    <a:cubicBezTo>
                      <a:pt x="57750" y="58894"/>
                      <a:pt x="57749" y="58894"/>
                      <a:pt x="57748" y="58895"/>
                    </a:cubicBezTo>
                    <a:cubicBezTo>
                      <a:pt x="57632" y="59054"/>
                      <a:pt x="57582" y="59240"/>
                      <a:pt x="57584" y="59421"/>
                    </a:cubicBezTo>
                    <a:lnTo>
                      <a:pt x="33209" y="61477"/>
                    </a:lnTo>
                    <a:cubicBezTo>
                      <a:pt x="33171" y="61253"/>
                      <a:pt x="33049" y="61044"/>
                      <a:pt x="32851" y="60900"/>
                    </a:cubicBezTo>
                    <a:cubicBezTo>
                      <a:pt x="32696" y="60788"/>
                      <a:pt x="32515" y="60735"/>
                      <a:pt x="32336" y="60735"/>
                    </a:cubicBezTo>
                    <a:cubicBezTo>
                      <a:pt x="32231" y="60735"/>
                      <a:pt x="32126" y="60753"/>
                      <a:pt x="32028" y="60789"/>
                    </a:cubicBezTo>
                    <a:lnTo>
                      <a:pt x="16086" y="26436"/>
                    </a:lnTo>
                    <a:cubicBezTo>
                      <a:pt x="16176" y="26387"/>
                      <a:pt x="16257" y="26325"/>
                      <a:pt x="16326" y="26247"/>
                    </a:cubicBezTo>
                    <a:close/>
                    <a:moveTo>
                      <a:pt x="57622" y="59652"/>
                    </a:moveTo>
                    <a:cubicBezTo>
                      <a:pt x="57674" y="59839"/>
                      <a:pt x="57783" y="60008"/>
                      <a:pt x="57952" y="60129"/>
                    </a:cubicBezTo>
                    <a:cubicBezTo>
                      <a:pt x="58054" y="60201"/>
                      <a:pt x="58165" y="60247"/>
                      <a:pt x="58279" y="60272"/>
                    </a:cubicBezTo>
                    <a:lnTo>
                      <a:pt x="55785" y="68604"/>
                    </a:lnTo>
                    <a:cubicBezTo>
                      <a:pt x="55759" y="68602"/>
                      <a:pt x="55732" y="68601"/>
                      <a:pt x="55705" y="68601"/>
                    </a:cubicBezTo>
                    <a:cubicBezTo>
                      <a:pt x="55430" y="68601"/>
                      <a:pt x="55160" y="68726"/>
                      <a:pt x="54987" y="68966"/>
                    </a:cubicBezTo>
                    <a:cubicBezTo>
                      <a:pt x="54939" y="69034"/>
                      <a:pt x="54905" y="69108"/>
                      <a:pt x="54878" y="69182"/>
                    </a:cubicBezTo>
                    <a:lnTo>
                      <a:pt x="33192" y="61843"/>
                    </a:lnTo>
                    <a:cubicBezTo>
                      <a:pt x="33203" y="61799"/>
                      <a:pt x="33210" y="61755"/>
                      <a:pt x="33214" y="61709"/>
                    </a:cubicBezTo>
                    <a:lnTo>
                      <a:pt x="57622" y="59652"/>
                    </a:lnTo>
                    <a:close/>
                    <a:moveTo>
                      <a:pt x="61404" y="47049"/>
                    </a:moveTo>
                    <a:lnTo>
                      <a:pt x="89872" y="58550"/>
                    </a:lnTo>
                    <a:cubicBezTo>
                      <a:pt x="89825" y="58868"/>
                      <a:pt x="89949" y="59201"/>
                      <a:pt x="90228" y="59401"/>
                    </a:cubicBezTo>
                    <a:cubicBezTo>
                      <a:pt x="90327" y="59471"/>
                      <a:pt x="90435" y="59515"/>
                      <a:pt x="90546" y="59541"/>
                    </a:cubicBezTo>
                    <a:lnTo>
                      <a:pt x="88027" y="76730"/>
                    </a:lnTo>
                    <a:cubicBezTo>
                      <a:pt x="88011" y="76729"/>
                      <a:pt x="87994" y="76729"/>
                      <a:pt x="87977" y="76729"/>
                    </a:cubicBezTo>
                    <a:cubicBezTo>
                      <a:pt x="87931" y="76729"/>
                      <a:pt x="87884" y="76732"/>
                      <a:pt x="87837" y="76740"/>
                    </a:cubicBezTo>
                    <a:cubicBezTo>
                      <a:pt x="87715" y="76760"/>
                      <a:pt x="87603" y="76805"/>
                      <a:pt x="87501" y="76869"/>
                    </a:cubicBezTo>
                    <a:lnTo>
                      <a:pt x="61265" y="47294"/>
                    </a:lnTo>
                    <a:cubicBezTo>
                      <a:pt x="61275" y="47282"/>
                      <a:pt x="61288" y="47273"/>
                      <a:pt x="61297" y="47259"/>
                    </a:cubicBezTo>
                    <a:cubicBezTo>
                      <a:pt x="61344" y="47194"/>
                      <a:pt x="61377" y="47123"/>
                      <a:pt x="61404" y="47049"/>
                    </a:cubicBezTo>
                    <a:close/>
                    <a:moveTo>
                      <a:pt x="61096" y="47455"/>
                    </a:moveTo>
                    <a:lnTo>
                      <a:pt x="87328" y="77024"/>
                    </a:lnTo>
                    <a:cubicBezTo>
                      <a:pt x="87322" y="77033"/>
                      <a:pt x="87314" y="77039"/>
                      <a:pt x="87308" y="77047"/>
                    </a:cubicBezTo>
                    <a:lnTo>
                      <a:pt x="59297" y="59712"/>
                    </a:lnTo>
                    <a:cubicBezTo>
                      <a:pt x="59429" y="59348"/>
                      <a:pt x="59315" y="58926"/>
                      <a:pt x="58985" y="58689"/>
                    </a:cubicBezTo>
                    <a:cubicBezTo>
                      <a:pt x="58952" y="58665"/>
                      <a:pt x="58916" y="58648"/>
                      <a:pt x="58882" y="58628"/>
                    </a:cubicBezTo>
                    <a:lnTo>
                      <a:pt x="60400" y="47607"/>
                    </a:lnTo>
                    <a:cubicBezTo>
                      <a:pt x="60459" y="47619"/>
                      <a:pt x="60519" y="47627"/>
                      <a:pt x="60578" y="47627"/>
                    </a:cubicBezTo>
                    <a:cubicBezTo>
                      <a:pt x="60762" y="47627"/>
                      <a:pt x="60943" y="47564"/>
                      <a:pt x="61096" y="47455"/>
                    </a:cubicBezTo>
                    <a:close/>
                    <a:moveTo>
                      <a:pt x="59189" y="59922"/>
                    </a:moveTo>
                    <a:lnTo>
                      <a:pt x="87178" y="77244"/>
                    </a:lnTo>
                    <a:cubicBezTo>
                      <a:pt x="87172" y="77259"/>
                      <a:pt x="87166" y="77275"/>
                      <a:pt x="87161" y="77291"/>
                    </a:cubicBezTo>
                    <a:lnTo>
                      <a:pt x="56571" y="69673"/>
                    </a:lnTo>
                    <a:cubicBezTo>
                      <a:pt x="56646" y="69338"/>
                      <a:pt x="56520" y="68976"/>
                      <a:pt x="56224" y="68763"/>
                    </a:cubicBezTo>
                    <a:cubicBezTo>
                      <a:pt x="56157" y="68717"/>
                      <a:pt x="56087" y="68682"/>
                      <a:pt x="56015" y="68656"/>
                    </a:cubicBezTo>
                    <a:lnTo>
                      <a:pt x="58519" y="60290"/>
                    </a:lnTo>
                    <a:cubicBezTo>
                      <a:pt x="58777" y="60275"/>
                      <a:pt x="59025" y="60152"/>
                      <a:pt x="59188" y="59926"/>
                    </a:cubicBezTo>
                    <a:cubicBezTo>
                      <a:pt x="59189" y="59924"/>
                      <a:pt x="59189" y="59923"/>
                      <a:pt x="59189" y="59922"/>
                    </a:cubicBezTo>
                    <a:close/>
                    <a:moveTo>
                      <a:pt x="6382" y="54567"/>
                    </a:moveTo>
                    <a:lnTo>
                      <a:pt x="31456" y="61554"/>
                    </a:lnTo>
                    <a:cubicBezTo>
                      <a:pt x="31440" y="61772"/>
                      <a:pt x="31506" y="61990"/>
                      <a:pt x="31643" y="62166"/>
                    </a:cubicBezTo>
                    <a:lnTo>
                      <a:pt x="15546" y="78173"/>
                    </a:lnTo>
                    <a:cubicBezTo>
                      <a:pt x="15506" y="78130"/>
                      <a:pt x="15461" y="78092"/>
                      <a:pt x="15414" y="78055"/>
                    </a:cubicBezTo>
                    <a:cubicBezTo>
                      <a:pt x="15260" y="77944"/>
                      <a:pt x="15081" y="77892"/>
                      <a:pt x="14905" y="77892"/>
                    </a:cubicBezTo>
                    <a:cubicBezTo>
                      <a:pt x="14826" y="77892"/>
                      <a:pt x="14747" y="77902"/>
                      <a:pt x="14671" y="77923"/>
                    </a:cubicBezTo>
                    <a:lnTo>
                      <a:pt x="6061" y="55104"/>
                    </a:lnTo>
                    <a:cubicBezTo>
                      <a:pt x="6125" y="55054"/>
                      <a:pt x="6183" y="54997"/>
                      <a:pt x="6233" y="54928"/>
                    </a:cubicBezTo>
                    <a:cubicBezTo>
                      <a:pt x="6313" y="54818"/>
                      <a:pt x="6360" y="54692"/>
                      <a:pt x="6382" y="54567"/>
                    </a:cubicBezTo>
                    <a:close/>
                    <a:moveTo>
                      <a:pt x="91099" y="59489"/>
                    </a:moveTo>
                    <a:lnTo>
                      <a:pt x="104457" y="79682"/>
                    </a:lnTo>
                    <a:cubicBezTo>
                      <a:pt x="104363" y="79741"/>
                      <a:pt x="104277" y="79819"/>
                      <a:pt x="104210" y="79913"/>
                    </a:cubicBezTo>
                    <a:cubicBezTo>
                      <a:pt x="104146" y="80003"/>
                      <a:pt x="104103" y="80102"/>
                      <a:pt x="104076" y="80204"/>
                    </a:cubicBezTo>
                    <a:lnTo>
                      <a:pt x="88866" y="77650"/>
                    </a:lnTo>
                    <a:cubicBezTo>
                      <a:pt x="88877" y="77362"/>
                      <a:pt x="88749" y="77075"/>
                      <a:pt x="88499" y="76896"/>
                    </a:cubicBezTo>
                    <a:cubicBezTo>
                      <a:pt x="88425" y="76842"/>
                      <a:pt x="88344" y="76806"/>
                      <a:pt x="88260" y="76778"/>
                    </a:cubicBezTo>
                    <a:lnTo>
                      <a:pt x="90783" y="59563"/>
                    </a:lnTo>
                    <a:cubicBezTo>
                      <a:pt x="90892" y="59558"/>
                      <a:pt x="90999" y="59534"/>
                      <a:pt x="91099" y="59489"/>
                    </a:cubicBezTo>
                    <a:close/>
                    <a:moveTo>
                      <a:pt x="33100" y="62061"/>
                    </a:moveTo>
                    <a:lnTo>
                      <a:pt x="54828" y="69413"/>
                    </a:lnTo>
                    <a:cubicBezTo>
                      <a:pt x="54804" y="69712"/>
                      <a:pt x="54931" y="70016"/>
                      <a:pt x="55192" y="70201"/>
                    </a:cubicBezTo>
                    <a:cubicBezTo>
                      <a:pt x="55275" y="70262"/>
                      <a:pt x="55369" y="70305"/>
                      <a:pt x="55466" y="70333"/>
                    </a:cubicBezTo>
                    <a:lnTo>
                      <a:pt x="54144" y="97291"/>
                    </a:lnTo>
                    <a:cubicBezTo>
                      <a:pt x="54112" y="97293"/>
                      <a:pt x="54080" y="97293"/>
                      <a:pt x="54049" y="97298"/>
                    </a:cubicBezTo>
                    <a:cubicBezTo>
                      <a:pt x="53964" y="97313"/>
                      <a:pt x="53885" y="97342"/>
                      <a:pt x="53809" y="97378"/>
                    </a:cubicBezTo>
                    <a:lnTo>
                      <a:pt x="32845" y="62338"/>
                    </a:lnTo>
                    <a:cubicBezTo>
                      <a:pt x="32924" y="62281"/>
                      <a:pt x="32998" y="62217"/>
                      <a:pt x="33057" y="62136"/>
                    </a:cubicBezTo>
                    <a:cubicBezTo>
                      <a:pt x="33074" y="62112"/>
                      <a:pt x="33085" y="62086"/>
                      <a:pt x="33100" y="62061"/>
                    </a:cubicBezTo>
                    <a:close/>
                    <a:moveTo>
                      <a:pt x="56487" y="69893"/>
                    </a:moveTo>
                    <a:lnTo>
                      <a:pt x="87105" y="77517"/>
                    </a:lnTo>
                    <a:cubicBezTo>
                      <a:pt x="87088" y="77681"/>
                      <a:pt x="87116" y="77843"/>
                      <a:pt x="87186" y="77992"/>
                    </a:cubicBezTo>
                    <a:lnTo>
                      <a:pt x="54942" y="97700"/>
                    </a:lnTo>
                    <a:cubicBezTo>
                      <a:pt x="54883" y="97604"/>
                      <a:pt x="54803" y="97519"/>
                      <a:pt x="54708" y="97452"/>
                    </a:cubicBezTo>
                    <a:cubicBezTo>
                      <a:pt x="54609" y="97379"/>
                      <a:pt x="54496" y="97331"/>
                      <a:pt x="54379" y="97305"/>
                    </a:cubicBezTo>
                    <a:lnTo>
                      <a:pt x="55700" y="70367"/>
                    </a:lnTo>
                    <a:lnTo>
                      <a:pt x="55705" y="70367"/>
                    </a:lnTo>
                    <a:cubicBezTo>
                      <a:pt x="55753" y="70367"/>
                      <a:pt x="55802" y="70364"/>
                      <a:pt x="55850" y="70355"/>
                    </a:cubicBezTo>
                    <a:cubicBezTo>
                      <a:pt x="56084" y="70317"/>
                      <a:pt x="56287" y="70190"/>
                      <a:pt x="56427" y="69997"/>
                    </a:cubicBezTo>
                    <a:cubicBezTo>
                      <a:pt x="56450" y="69964"/>
                      <a:pt x="56468" y="69927"/>
                      <a:pt x="56487" y="69893"/>
                    </a:cubicBezTo>
                    <a:close/>
                    <a:moveTo>
                      <a:pt x="31811" y="62331"/>
                    </a:moveTo>
                    <a:cubicBezTo>
                      <a:pt x="31814" y="62333"/>
                      <a:pt x="31817" y="62338"/>
                      <a:pt x="31821" y="62340"/>
                    </a:cubicBezTo>
                    <a:cubicBezTo>
                      <a:pt x="31978" y="62452"/>
                      <a:pt x="32156" y="62506"/>
                      <a:pt x="32336" y="62506"/>
                    </a:cubicBezTo>
                    <a:cubicBezTo>
                      <a:pt x="32439" y="62506"/>
                      <a:pt x="32539" y="62482"/>
                      <a:pt x="32636" y="62447"/>
                    </a:cubicBezTo>
                    <a:lnTo>
                      <a:pt x="53611" y="97508"/>
                    </a:lnTo>
                    <a:cubicBezTo>
                      <a:pt x="53561" y="97551"/>
                      <a:pt x="53513" y="97602"/>
                      <a:pt x="53473" y="97657"/>
                    </a:cubicBezTo>
                    <a:cubicBezTo>
                      <a:pt x="53449" y="97691"/>
                      <a:pt x="53432" y="97726"/>
                      <a:pt x="53414" y="97761"/>
                    </a:cubicBezTo>
                    <a:lnTo>
                      <a:pt x="15678" y="79186"/>
                    </a:lnTo>
                    <a:cubicBezTo>
                      <a:pt x="15816" y="78926"/>
                      <a:pt x="15811" y="78622"/>
                      <a:pt x="15682" y="78371"/>
                    </a:cubicBezTo>
                    <a:lnTo>
                      <a:pt x="31811" y="62331"/>
                    </a:lnTo>
                    <a:close/>
                    <a:moveTo>
                      <a:pt x="1615" y="71499"/>
                    </a:moveTo>
                    <a:lnTo>
                      <a:pt x="14037" y="78573"/>
                    </a:lnTo>
                    <a:cubicBezTo>
                      <a:pt x="13958" y="78911"/>
                      <a:pt x="14084" y="79279"/>
                      <a:pt x="14383" y="79494"/>
                    </a:cubicBezTo>
                    <a:cubicBezTo>
                      <a:pt x="14539" y="79606"/>
                      <a:pt x="14719" y="79660"/>
                      <a:pt x="14898" y="79660"/>
                    </a:cubicBezTo>
                    <a:cubicBezTo>
                      <a:pt x="15136" y="79660"/>
                      <a:pt x="15368" y="79558"/>
                      <a:pt x="15538" y="79377"/>
                    </a:cubicBezTo>
                    <a:lnTo>
                      <a:pt x="53328" y="97978"/>
                    </a:lnTo>
                    <a:cubicBezTo>
                      <a:pt x="53297" y="98118"/>
                      <a:pt x="53305" y="98265"/>
                      <a:pt x="53342" y="98402"/>
                    </a:cubicBezTo>
                    <a:lnTo>
                      <a:pt x="44172" y="100939"/>
                    </a:lnTo>
                    <a:cubicBezTo>
                      <a:pt x="44109" y="100823"/>
                      <a:pt x="44023" y="100722"/>
                      <a:pt x="43914" y="100644"/>
                    </a:cubicBezTo>
                    <a:cubicBezTo>
                      <a:pt x="43762" y="100534"/>
                      <a:pt x="43583" y="100477"/>
                      <a:pt x="43400" y="100477"/>
                    </a:cubicBezTo>
                    <a:cubicBezTo>
                      <a:pt x="43351" y="100477"/>
                      <a:pt x="43302" y="100481"/>
                      <a:pt x="43253" y="100489"/>
                    </a:cubicBezTo>
                    <a:cubicBezTo>
                      <a:pt x="43020" y="100528"/>
                      <a:pt x="42817" y="100655"/>
                      <a:pt x="42677" y="100848"/>
                    </a:cubicBezTo>
                    <a:cubicBezTo>
                      <a:pt x="42516" y="101072"/>
                      <a:pt x="42479" y="101346"/>
                      <a:pt x="42546" y="101594"/>
                    </a:cubicBezTo>
                    <a:lnTo>
                      <a:pt x="31935" y="108097"/>
                    </a:lnTo>
                    <a:cubicBezTo>
                      <a:pt x="31872" y="107978"/>
                      <a:pt x="31783" y="107872"/>
                      <a:pt x="31671" y="107790"/>
                    </a:cubicBezTo>
                    <a:cubicBezTo>
                      <a:pt x="31516" y="107679"/>
                      <a:pt x="31337" y="107626"/>
                      <a:pt x="31160" y="107626"/>
                    </a:cubicBezTo>
                    <a:cubicBezTo>
                      <a:pt x="30986" y="107626"/>
                      <a:pt x="30812" y="107678"/>
                      <a:pt x="30664" y="107776"/>
                    </a:cubicBezTo>
                    <a:lnTo>
                      <a:pt x="1598" y="71519"/>
                    </a:lnTo>
                    <a:cubicBezTo>
                      <a:pt x="1603" y="71511"/>
                      <a:pt x="1609" y="71506"/>
                      <a:pt x="1615" y="71499"/>
                    </a:cubicBezTo>
                    <a:close/>
                    <a:moveTo>
                      <a:pt x="87314" y="78191"/>
                    </a:moveTo>
                    <a:cubicBezTo>
                      <a:pt x="87360" y="78243"/>
                      <a:pt x="87409" y="78293"/>
                      <a:pt x="87467" y="78334"/>
                    </a:cubicBezTo>
                    <a:cubicBezTo>
                      <a:pt x="87623" y="78447"/>
                      <a:pt x="87803" y="78500"/>
                      <a:pt x="87981" y="78500"/>
                    </a:cubicBezTo>
                    <a:cubicBezTo>
                      <a:pt x="88023" y="78500"/>
                      <a:pt x="88063" y="78493"/>
                      <a:pt x="88103" y="78485"/>
                    </a:cubicBezTo>
                    <a:lnTo>
                      <a:pt x="95457" y="108915"/>
                    </a:lnTo>
                    <a:cubicBezTo>
                      <a:pt x="95228" y="108955"/>
                      <a:pt x="95026" y="109080"/>
                      <a:pt x="94890" y="109271"/>
                    </a:cubicBezTo>
                    <a:cubicBezTo>
                      <a:pt x="94886" y="109276"/>
                      <a:pt x="94884" y="109281"/>
                      <a:pt x="94880" y="109287"/>
                    </a:cubicBezTo>
                    <a:lnTo>
                      <a:pt x="55049" y="98390"/>
                    </a:lnTo>
                    <a:cubicBezTo>
                      <a:pt x="55079" y="98272"/>
                      <a:pt x="55087" y="98149"/>
                      <a:pt x="55066" y="98026"/>
                    </a:cubicBezTo>
                    <a:cubicBezTo>
                      <a:pt x="55060" y="97989"/>
                      <a:pt x="55048" y="97954"/>
                      <a:pt x="55038" y="97917"/>
                    </a:cubicBezTo>
                    <a:lnTo>
                      <a:pt x="87314" y="78191"/>
                    </a:lnTo>
                    <a:close/>
                    <a:moveTo>
                      <a:pt x="42637" y="101815"/>
                    </a:moveTo>
                    <a:cubicBezTo>
                      <a:pt x="42697" y="101917"/>
                      <a:pt x="42779" y="102009"/>
                      <a:pt x="42882" y="102083"/>
                    </a:cubicBezTo>
                    <a:cubicBezTo>
                      <a:pt x="43034" y="102192"/>
                      <a:pt x="43212" y="102249"/>
                      <a:pt x="43395" y="102249"/>
                    </a:cubicBezTo>
                    <a:cubicBezTo>
                      <a:pt x="43443" y="102249"/>
                      <a:pt x="43493" y="102245"/>
                      <a:pt x="43541" y="102237"/>
                    </a:cubicBezTo>
                    <a:cubicBezTo>
                      <a:pt x="43588" y="102229"/>
                      <a:pt x="43633" y="102216"/>
                      <a:pt x="43679" y="102201"/>
                    </a:cubicBezTo>
                    <a:lnTo>
                      <a:pt x="55444" y="118817"/>
                    </a:lnTo>
                    <a:cubicBezTo>
                      <a:pt x="55361" y="118874"/>
                      <a:pt x="55285" y="118944"/>
                      <a:pt x="55225" y="119027"/>
                    </a:cubicBezTo>
                    <a:cubicBezTo>
                      <a:pt x="55134" y="119155"/>
                      <a:pt x="55081" y="119302"/>
                      <a:pt x="55066" y="119454"/>
                    </a:cubicBezTo>
                    <a:lnTo>
                      <a:pt x="38399" y="118443"/>
                    </a:lnTo>
                    <a:lnTo>
                      <a:pt x="31738" y="109173"/>
                    </a:lnTo>
                    <a:cubicBezTo>
                      <a:pt x="31789" y="109128"/>
                      <a:pt x="31835" y="109080"/>
                      <a:pt x="31876" y="109025"/>
                    </a:cubicBezTo>
                    <a:cubicBezTo>
                      <a:pt x="32014" y="108832"/>
                      <a:pt x="32069" y="108598"/>
                      <a:pt x="32030" y="108364"/>
                    </a:cubicBezTo>
                    <a:cubicBezTo>
                      <a:pt x="32027" y="108350"/>
                      <a:pt x="32021" y="108336"/>
                      <a:pt x="32017" y="108321"/>
                    </a:cubicBezTo>
                    <a:lnTo>
                      <a:pt x="42637" y="101815"/>
                    </a:lnTo>
                    <a:close/>
                    <a:moveTo>
                      <a:pt x="54958" y="98612"/>
                    </a:moveTo>
                    <a:lnTo>
                      <a:pt x="94775" y="109505"/>
                    </a:lnTo>
                    <a:cubicBezTo>
                      <a:pt x="94674" y="109802"/>
                      <a:pt x="94737" y="110137"/>
                      <a:pt x="94949" y="110374"/>
                    </a:cubicBezTo>
                    <a:lnTo>
                      <a:pt x="79975" y="127087"/>
                    </a:lnTo>
                    <a:cubicBezTo>
                      <a:pt x="79970" y="127084"/>
                      <a:pt x="79968" y="127081"/>
                      <a:pt x="79965" y="127079"/>
                    </a:cubicBezTo>
                    <a:cubicBezTo>
                      <a:pt x="79813" y="126970"/>
                      <a:pt x="79634" y="126913"/>
                      <a:pt x="79451" y="126913"/>
                    </a:cubicBezTo>
                    <a:cubicBezTo>
                      <a:pt x="79403" y="126913"/>
                      <a:pt x="79354" y="126917"/>
                      <a:pt x="79305" y="126925"/>
                    </a:cubicBezTo>
                    <a:cubicBezTo>
                      <a:pt x="79089" y="126960"/>
                      <a:pt x="78902" y="127074"/>
                      <a:pt x="78766" y="127242"/>
                    </a:cubicBezTo>
                    <a:lnTo>
                      <a:pt x="44129" y="101861"/>
                    </a:lnTo>
                    <a:cubicBezTo>
                      <a:pt x="44257" y="101672"/>
                      <a:pt x="44310" y="101447"/>
                      <a:pt x="44272" y="101221"/>
                    </a:cubicBezTo>
                    <a:cubicBezTo>
                      <a:pt x="44268" y="101201"/>
                      <a:pt x="44262" y="101182"/>
                      <a:pt x="44256" y="101162"/>
                    </a:cubicBezTo>
                    <a:lnTo>
                      <a:pt x="53432" y="98624"/>
                    </a:lnTo>
                    <a:cubicBezTo>
                      <a:pt x="53492" y="98727"/>
                      <a:pt x="53573" y="98820"/>
                      <a:pt x="53678" y="98895"/>
                    </a:cubicBezTo>
                    <a:cubicBezTo>
                      <a:pt x="53834" y="99007"/>
                      <a:pt x="54013" y="99061"/>
                      <a:pt x="54193" y="99061"/>
                    </a:cubicBezTo>
                    <a:cubicBezTo>
                      <a:pt x="54468" y="99061"/>
                      <a:pt x="54740" y="98932"/>
                      <a:pt x="54914" y="98692"/>
                    </a:cubicBezTo>
                    <a:cubicBezTo>
                      <a:pt x="54931" y="98666"/>
                      <a:pt x="54943" y="98639"/>
                      <a:pt x="54958" y="98612"/>
                    </a:cubicBezTo>
                    <a:close/>
                    <a:moveTo>
                      <a:pt x="58749" y="0"/>
                    </a:moveTo>
                    <a:cubicBezTo>
                      <a:pt x="58700" y="0"/>
                      <a:pt x="58651" y="4"/>
                      <a:pt x="58601" y="13"/>
                    </a:cubicBezTo>
                    <a:cubicBezTo>
                      <a:pt x="58368" y="51"/>
                      <a:pt x="58165" y="178"/>
                      <a:pt x="58026" y="371"/>
                    </a:cubicBezTo>
                    <a:cubicBezTo>
                      <a:pt x="57906" y="537"/>
                      <a:pt x="57857" y="730"/>
                      <a:pt x="57863" y="922"/>
                    </a:cubicBezTo>
                    <a:lnTo>
                      <a:pt x="34925" y="10097"/>
                    </a:lnTo>
                    <a:cubicBezTo>
                      <a:pt x="34868" y="9931"/>
                      <a:pt x="34761" y="9780"/>
                      <a:pt x="34608" y="9669"/>
                    </a:cubicBezTo>
                    <a:cubicBezTo>
                      <a:pt x="34451" y="9557"/>
                      <a:pt x="34271" y="9503"/>
                      <a:pt x="34092" y="9503"/>
                    </a:cubicBezTo>
                    <a:cubicBezTo>
                      <a:pt x="33816" y="9503"/>
                      <a:pt x="33545" y="9631"/>
                      <a:pt x="33372" y="9872"/>
                    </a:cubicBezTo>
                    <a:cubicBezTo>
                      <a:pt x="33234" y="10064"/>
                      <a:pt x="33180" y="10299"/>
                      <a:pt x="33218" y="10533"/>
                    </a:cubicBezTo>
                    <a:cubicBezTo>
                      <a:pt x="33257" y="10766"/>
                      <a:pt x="33384" y="10969"/>
                      <a:pt x="33577" y="11108"/>
                    </a:cubicBezTo>
                    <a:cubicBezTo>
                      <a:pt x="33733" y="11221"/>
                      <a:pt x="33912" y="11274"/>
                      <a:pt x="34091" y="11274"/>
                    </a:cubicBezTo>
                    <a:cubicBezTo>
                      <a:pt x="34316" y="11274"/>
                      <a:pt x="34535" y="11185"/>
                      <a:pt x="34704" y="11023"/>
                    </a:cubicBezTo>
                    <a:lnTo>
                      <a:pt x="59844" y="45919"/>
                    </a:lnTo>
                    <a:lnTo>
                      <a:pt x="59844" y="45919"/>
                    </a:lnTo>
                    <a:lnTo>
                      <a:pt x="29110" y="21654"/>
                    </a:lnTo>
                    <a:cubicBezTo>
                      <a:pt x="29111" y="21652"/>
                      <a:pt x="29113" y="21651"/>
                      <a:pt x="29117" y="21648"/>
                    </a:cubicBezTo>
                    <a:cubicBezTo>
                      <a:pt x="29401" y="21251"/>
                      <a:pt x="29309" y="20697"/>
                      <a:pt x="28913" y="20413"/>
                    </a:cubicBezTo>
                    <a:cubicBezTo>
                      <a:pt x="28757" y="20301"/>
                      <a:pt x="28577" y="20247"/>
                      <a:pt x="28399" y="20247"/>
                    </a:cubicBezTo>
                    <a:cubicBezTo>
                      <a:pt x="28122" y="20247"/>
                      <a:pt x="27850" y="20375"/>
                      <a:pt x="27678" y="20616"/>
                    </a:cubicBezTo>
                    <a:cubicBezTo>
                      <a:pt x="27393" y="21013"/>
                      <a:pt x="27485" y="21567"/>
                      <a:pt x="27881" y="21851"/>
                    </a:cubicBezTo>
                    <a:cubicBezTo>
                      <a:pt x="28037" y="21963"/>
                      <a:pt x="28217" y="22017"/>
                      <a:pt x="28396" y="22017"/>
                    </a:cubicBezTo>
                    <a:cubicBezTo>
                      <a:pt x="28561" y="22017"/>
                      <a:pt x="28722" y="21967"/>
                      <a:pt x="28864" y="21877"/>
                    </a:cubicBezTo>
                    <a:lnTo>
                      <a:pt x="57922" y="58717"/>
                    </a:lnTo>
                    <a:cubicBezTo>
                      <a:pt x="57920" y="58718"/>
                      <a:pt x="57919" y="58719"/>
                      <a:pt x="57916" y="58723"/>
                    </a:cubicBezTo>
                    <a:lnTo>
                      <a:pt x="16459" y="26054"/>
                    </a:lnTo>
                    <a:cubicBezTo>
                      <a:pt x="16652" y="25671"/>
                      <a:pt x="16546" y="25194"/>
                      <a:pt x="16188" y="24937"/>
                    </a:cubicBezTo>
                    <a:cubicBezTo>
                      <a:pt x="16032" y="24825"/>
                      <a:pt x="15851" y="24771"/>
                      <a:pt x="15672" y="24771"/>
                    </a:cubicBezTo>
                    <a:cubicBezTo>
                      <a:pt x="15397" y="24771"/>
                      <a:pt x="15125" y="24899"/>
                      <a:pt x="14952" y="25140"/>
                    </a:cubicBezTo>
                    <a:cubicBezTo>
                      <a:pt x="14668" y="25537"/>
                      <a:pt x="14760" y="26091"/>
                      <a:pt x="15155" y="26375"/>
                    </a:cubicBezTo>
                    <a:cubicBezTo>
                      <a:pt x="15308" y="26486"/>
                      <a:pt x="15486" y="26541"/>
                      <a:pt x="15671" y="26541"/>
                    </a:cubicBezTo>
                    <a:cubicBezTo>
                      <a:pt x="15719" y="26541"/>
                      <a:pt x="15768" y="26537"/>
                      <a:pt x="15816" y="26529"/>
                    </a:cubicBezTo>
                    <a:cubicBezTo>
                      <a:pt x="15834" y="26526"/>
                      <a:pt x="15850" y="26520"/>
                      <a:pt x="15866" y="26516"/>
                    </a:cubicBezTo>
                    <a:lnTo>
                      <a:pt x="31824" y="60903"/>
                    </a:lnTo>
                    <a:cubicBezTo>
                      <a:pt x="31748" y="60958"/>
                      <a:pt x="31675" y="61023"/>
                      <a:pt x="31618" y="61103"/>
                    </a:cubicBezTo>
                    <a:cubicBezTo>
                      <a:pt x="31568" y="61173"/>
                      <a:pt x="31534" y="61248"/>
                      <a:pt x="31507" y="61324"/>
                    </a:cubicBezTo>
                    <a:lnTo>
                      <a:pt x="6390" y="54326"/>
                    </a:lnTo>
                    <a:cubicBezTo>
                      <a:pt x="6367" y="54081"/>
                      <a:pt x="6245" y="53846"/>
                      <a:pt x="6030" y="53692"/>
                    </a:cubicBezTo>
                    <a:cubicBezTo>
                      <a:pt x="5874" y="53581"/>
                      <a:pt x="5694" y="53527"/>
                      <a:pt x="5515" y="53527"/>
                    </a:cubicBezTo>
                    <a:cubicBezTo>
                      <a:pt x="5239" y="53527"/>
                      <a:pt x="4967" y="53655"/>
                      <a:pt x="4794" y="53896"/>
                    </a:cubicBezTo>
                    <a:cubicBezTo>
                      <a:pt x="4510" y="54293"/>
                      <a:pt x="4602" y="54846"/>
                      <a:pt x="4998" y="55131"/>
                    </a:cubicBezTo>
                    <a:cubicBezTo>
                      <a:pt x="5154" y="55243"/>
                      <a:pt x="5334" y="55297"/>
                      <a:pt x="5512" y="55297"/>
                    </a:cubicBezTo>
                    <a:cubicBezTo>
                      <a:pt x="5630" y="55297"/>
                      <a:pt x="5746" y="55269"/>
                      <a:pt x="5854" y="55223"/>
                    </a:cubicBezTo>
                    <a:lnTo>
                      <a:pt x="14454" y="78011"/>
                    </a:lnTo>
                    <a:cubicBezTo>
                      <a:pt x="14348" y="78072"/>
                      <a:pt x="14255" y="78154"/>
                      <a:pt x="14180" y="78258"/>
                    </a:cubicBezTo>
                    <a:cubicBezTo>
                      <a:pt x="14159" y="78289"/>
                      <a:pt x="14143" y="78321"/>
                      <a:pt x="14124" y="78354"/>
                    </a:cubicBezTo>
                    <a:lnTo>
                      <a:pt x="1732" y="71295"/>
                    </a:lnTo>
                    <a:cubicBezTo>
                      <a:pt x="1882" y="70925"/>
                      <a:pt x="1769" y="70488"/>
                      <a:pt x="1431" y="70244"/>
                    </a:cubicBezTo>
                    <a:cubicBezTo>
                      <a:pt x="1279" y="70136"/>
                      <a:pt x="1101" y="70079"/>
                      <a:pt x="918" y="70079"/>
                    </a:cubicBezTo>
                    <a:cubicBezTo>
                      <a:pt x="869" y="70079"/>
                      <a:pt x="819" y="70083"/>
                      <a:pt x="770" y="70091"/>
                    </a:cubicBezTo>
                    <a:cubicBezTo>
                      <a:pt x="535" y="70130"/>
                      <a:pt x="333" y="70257"/>
                      <a:pt x="193" y="70449"/>
                    </a:cubicBezTo>
                    <a:cubicBezTo>
                      <a:pt x="56" y="70642"/>
                      <a:pt x="1" y="70875"/>
                      <a:pt x="40" y="71109"/>
                    </a:cubicBezTo>
                    <a:cubicBezTo>
                      <a:pt x="79" y="71343"/>
                      <a:pt x="206" y="71547"/>
                      <a:pt x="399" y="71685"/>
                    </a:cubicBezTo>
                    <a:cubicBezTo>
                      <a:pt x="555" y="71797"/>
                      <a:pt x="734" y="71851"/>
                      <a:pt x="913" y="71851"/>
                    </a:cubicBezTo>
                    <a:cubicBezTo>
                      <a:pt x="1096" y="71851"/>
                      <a:pt x="1276" y="71789"/>
                      <a:pt x="1426" y="71680"/>
                    </a:cubicBezTo>
                    <a:lnTo>
                      <a:pt x="30491" y="107933"/>
                    </a:lnTo>
                    <a:cubicBezTo>
                      <a:pt x="30474" y="107952"/>
                      <a:pt x="30454" y="107971"/>
                      <a:pt x="30437" y="107994"/>
                    </a:cubicBezTo>
                    <a:cubicBezTo>
                      <a:pt x="30426" y="108010"/>
                      <a:pt x="30418" y="108029"/>
                      <a:pt x="30408" y="108045"/>
                    </a:cubicBezTo>
                    <a:lnTo>
                      <a:pt x="5131" y="93125"/>
                    </a:lnTo>
                    <a:cubicBezTo>
                      <a:pt x="5273" y="92758"/>
                      <a:pt x="5159" y="92325"/>
                      <a:pt x="4826" y="92087"/>
                    </a:cubicBezTo>
                    <a:cubicBezTo>
                      <a:pt x="4669" y="91975"/>
                      <a:pt x="4489" y="91921"/>
                      <a:pt x="4311" y="91921"/>
                    </a:cubicBezTo>
                    <a:cubicBezTo>
                      <a:pt x="4035" y="91921"/>
                      <a:pt x="3763" y="92050"/>
                      <a:pt x="3589" y="92291"/>
                    </a:cubicBezTo>
                    <a:cubicBezTo>
                      <a:pt x="3305" y="92688"/>
                      <a:pt x="3397" y="93241"/>
                      <a:pt x="3792" y="93527"/>
                    </a:cubicBezTo>
                    <a:cubicBezTo>
                      <a:pt x="3950" y="93639"/>
                      <a:pt x="4128" y="93692"/>
                      <a:pt x="4308" y="93692"/>
                    </a:cubicBezTo>
                    <a:cubicBezTo>
                      <a:pt x="4578" y="93692"/>
                      <a:pt x="4846" y="93566"/>
                      <a:pt x="5020" y="93332"/>
                    </a:cubicBezTo>
                    <a:lnTo>
                      <a:pt x="30310" y="108260"/>
                    </a:lnTo>
                    <a:cubicBezTo>
                      <a:pt x="30273" y="108387"/>
                      <a:pt x="30261" y="108519"/>
                      <a:pt x="30283" y="108652"/>
                    </a:cubicBezTo>
                    <a:cubicBezTo>
                      <a:pt x="30322" y="108886"/>
                      <a:pt x="30449" y="109090"/>
                      <a:pt x="30642" y="109228"/>
                    </a:cubicBezTo>
                    <a:cubicBezTo>
                      <a:pt x="30795" y="109337"/>
                      <a:pt x="30972" y="109394"/>
                      <a:pt x="31155" y="109394"/>
                    </a:cubicBezTo>
                    <a:cubicBezTo>
                      <a:pt x="31203" y="109394"/>
                      <a:pt x="31252" y="109389"/>
                      <a:pt x="31301" y="109382"/>
                    </a:cubicBezTo>
                    <a:cubicBezTo>
                      <a:pt x="31386" y="109367"/>
                      <a:pt x="31466" y="109337"/>
                      <a:pt x="31543" y="109302"/>
                    </a:cubicBezTo>
                    <a:lnTo>
                      <a:pt x="38242" y="118625"/>
                    </a:lnTo>
                    <a:lnTo>
                      <a:pt x="38274" y="118671"/>
                    </a:lnTo>
                    <a:lnTo>
                      <a:pt x="55072" y="119689"/>
                    </a:lnTo>
                    <a:cubicBezTo>
                      <a:pt x="55111" y="119923"/>
                      <a:pt x="55238" y="120126"/>
                      <a:pt x="55429" y="120263"/>
                    </a:cubicBezTo>
                    <a:cubicBezTo>
                      <a:pt x="55585" y="120375"/>
                      <a:pt x="55765" y="120428"/>
                      <a:pt x="55944" y="120428"/>
                    </a:cubicBezTo>
                    <a:cubicBezTo>
                      <a:pt x="56219" y="120428"/>
                      <a:pt x="56492" y="120300"/>
                      <a:pt x="56664" y="120059"/>
                    </a:cubicBezTo>
                    <a:cubicBezTo>
                      <a:pt x="56949" y="119663"/>
                      <a:pt x="56857" y="119109"/>
                      <a:pt x="56461" y="118824"/>
                    </a:cubicBezTo>
                    <a:cubicBezTo>
                      <a:pt x="56309" y="118716"/>
                      <a:pt x="56131" y="118659"/>
                      <a:pt x="55949" y="118659"/>
                    </a:cubicBezTo>
                    <a:cubicBezTo>
                      <a:pt x="55900" y="118659"/>
                      <a:pt x="55850" y="118663"/>
                      <a:pt x="55801" y="118671"/>
                    </a:cubicBezTo>
                    <a:cubicBezTo>
                      <a:pt x="55750" y="118679"/>
                      <a:pt x="55702" y="118694"/>
                      <a:pt x="55655" y="118710"/>
                    </a:cubicBezTo>
                    <a:lnTo>
                      <a:pt x="43893" y="102095"/>
                    </a:lnTo>
                    <a:cubicBezTo>
                      <a:pt x="43920" y="102077"/>
                      <a:pt x="43946" y="102056"/>
                      <a:pt x="43971" y="102035"/>
                    </a:cubicBezTo>
                    <a:lnTo>
                      <a:pt x="78639" y="127440"/>
                    </a:lnTo>
                    <a:cubicBezTo>
                      <a:pt x="78569" y="127597"/>
                      <a:pt x="78545" y="127770"/>
                      <a:pt x="78575" y="127942"/>
                    </a:cubicBezTo>
                    <a:cubicBezTo>
                      <a:pt x="78613" y="128175"/>
                      <a:pt x="78740" y="128380"/>
                      <a:pt x="78933" y="128518"/>
                    </a:cubicBezTo>
                    <a:cubicBezTo>
                      <a:pt x="79089" y="128630"/>
                      <a:pt x="79269" y="128683"/>
                      <a:pt x="79447" y="128683"/>
                    </a:cubicBezTo>
                    <a:cubicBezTo>
                      <a:pt x="79723" y="128683"/>
                      <a:pt x="79996" y="128555"/>
                      <a:pt x="80168" y="128314"/>
                    </a:cubicBezTo>
                    <a:cubicBezTo>
                      <a:pt x="80402" y="127987"/>
                      <a:pt x="80378" y="127555"/>
                      <a:pt x="80140" y="127252"/>
                    </a:cubicBezTo>
                    <a:lnTo>
                      <a:pt x="95125" y="110526"/>
                    </a:lnTo>
                    <a:cubicBezTo>
                      <a:pt x="95273" y="110624"/>
                      <a:pt x="95441" y="110672"/>
                      <a:pt x="95607" y="110672"/>
                    </a:cubicBezTo>
                    <a:cubicBezTo>
                      <a:pt x="95788" y="110672"/>
                      <a:pt x="95963" y="110612"/>
                      <a:pt x="96112" y="110507"/>
                    </a:cubicBezTo>
                    <a:lnTo>
                      <a:pt x="102491" y="121570"/>
                    </a:lnTo>
                    <a:cubicBezTo>
                      <a:pt x="102377" y="121631"/>
                      <a:pt x="102271" y="121716"/>
                      <a:pt x="102190" y="121830"/>
                    </a:cubicBezTo>
                    <a:cubicBezTo>
                      <a:pt x="101904" y="122228"/>
                      <a:pt x="101997" y="122780"/>
                      <a:pt x="102393" y="123065"/>
                    </a:cubicBezTo>
                    <a:cubicBezTo>
                      <a:pt x="102545" y="123175"/>
                      <a:pt x="102723" y="123231"/>
                      <a:pt x="102906" y="123231"/>
                    </a:cubicBezTo>
                    <a:cubicBezTo>
                      <a:pt x="102954" y="123231"/>
                      <a:pt x="103004" y="123228"/>
                      <a:pt x="103052" y="123219"/>
                    </a:cubicBezTo>
                    <a:cubicBezTo>
                      <a:pt x="103284" y="123181"/>
                      <a:pt x="103489" y="123053"/>
                      <a:pt x="103626" y="122861"/>
                    </a:cubicBezTo>
                    <a:cubicBezTo>
                      <a:pt x="103912" y="122464"/>
                      <a:pt x="103819" y="121910"/>
                      <a:pt x="103423" y="121625"/>
                    </a:cubicBezTo>
                    <a:cubicBezTo>
                      <a:pt x="103268" y="121514"/>
                      <a:pt x="103091" y="121463"/>
                      <a:pt x="102915" y="121463"/>
                    </a:cubicBezTo>
                    <a:cubicBezTo>
                      <a:pt x="102846" y="121463"/>
                      <a:pt x="102778" y="121470"/>
                      <a:pt x="102712" y="121485"/>
                    </a:cubicBezTo>
                    <a:lnTo>
                      <a:pt x="96287" y="110342"/>
                    </a:lnTo>
                    <a:cubicBezTo>
                      <a:pt x="96298" y="110329"/>
                      <a:pt x="96313" y="110318"/>
                      <a:pt x="96325" y="110302"/>
                    </a:cubicBezTo>
                    <a:cubicBezTo>
                      <a:pt x="96610" y="109904"/>
                      <a:pt x="96518" y="109351"/>
                      <a:pt x="96121" y="109066"/>
                    </a:cubicBezTo>
                    <a:cubicBezTo>
                      <a:pt x="95993" y="108973"/>
                      <a:pt x="95844" y="108923"/>
                      <a:pt x="95692" y="108908"/>
                    </a:cubicBezTo>
                    <a:lnTo>
                      <a:pt x="88325" y="78424"/>
                    </a:lnTo>
                    <a:cubicBezTo>
                      <a:pt x="88400" y="78392"/>
                      <a:pt x="88472" y="78351"/>
                      <a:pt x="88538" y="78298"/>
                    </a:cubicBezTo>
                    <a:lnTo>
                      <a:pt x="112640" y="101661"/>
                    </a:lnTo>
                    <a:cubicBezTo>
                      <a:pt x="112415" y="102050"/>
                      <a:pt x="112513" y="102555"/>
                      <a:pt x="112886" y="102822"/>
                    </a:cubicBezTo>
                    <a:cubicBezTo>
                      <a:pt x="113043" y="102935"/>
                      <a:pt x="113222" y="102988"/>
                      <a:pt x="113401" y="102988"/>
                    </a:cubicBezTo>
                    <a:cubicBezTo>
                      <a:pt x="113421" y="102988"/>
                      <a:pt x="113442" y="102983"/>
                      <a:pt x="113461" y="102982"/>
                    </a:cubicBezTo>
                    <a:lnTo>
                      <a:pt x="118567" y="120230"/>
                    </a:lnTo>
                    <a:cubicBezTo>
                      <a:pt x="118456" y="120292"/>
                      <a:pt x="118356" y="120375"/>
                      <a:pt x="118277" y="120485"/>
                    </a:cubicBezTo>
                    <a:cubicBezTo>
                      <a:pt x="117993" y="120882"/>
                      <a:pt x="118085" y="121436"/>
                      <a:pt x="118480" y="121721"/>
                    </a:cubicBezTo>
                    <a:cubicBezTo>
                      <a:pt x="118632" y="121830"/>
                      <a:pt x="118811" y="121886"/>
                      <a:pt x="118994" y="121886"/>
                    </a:cubicBezTo>
                    <a:cubicBezTo>
                      <a:pt x="119042" y="121886"/>
                      <a:pt x="119091" y="121882"/>
                      <a:pt x="119139" y="121875"/>
                    </a:cubicBezTo>
                    <a:cubicBezTo>
                      <a:pt x="119372" y="121835"/>
                      <a:pt x="119577" y="121709"/>
                      <a:pt x="119715" y="121516"/>
                    </a:cubicBezTo>
                    <a:cubicBezTo>
                      <a:pt x="119999" y="121118"/>
                      <a:pt x="119907" y="120565"/>
                      <a:pt x="119511" y="120281"/>
                    </a:cubicBezTo>
                    <a:cubicBezTo>
                      <a:pt x="119357" y="120170"/>
                      <a:pt x="119179" y="120118"/>
                      <a:pt x="119002" y="120118"/>
                    </a:cubicBezTo>
                    <a:cubicBezTo>
                      <a:pt x="118929" y="120118"/>
                      <a:pt x="118856" y="120127"/>
                      <a:pt x="118785" y="120144"/>
                    </a:cubicBezTo>
                    <a:lnTo>
                      <a:pt x="113690" y="102933"/>
                    </a:lnTo>
                    <a:cubicBezTo>
                      <a:pt x="113856" y="102876"/>
                      <a:pt x="114009" y="102773"/>
                      <a:pt x="114121" y="102619"/>
                    </a:cubicBezTo>
                    <a:cubicBezTo>
                      <a:pt x="114405" y="102222"/>
                      <a:pt x="114313" y="101668"/>
                      <a:pt x="113917" y="101384"/>
                    </a:cubicBezTo>
                    <a:cubicBezTo>
                      <a:pt x="113762" y="101272"/>
                      <a:pt x="113582" y="101219"/>
                      <a:pt x="113404" y="101219"/>
                    </a:cubicBezTo>
                    <a:cubicBezTo>
                      <a:pt x="113177" y="101219"/>
                      <a:pt x="112951" y="101307"/>
                      <a:pt x="112782" y="101473"/>
                    </a:cubicBezTo>
                    <a:lnTo>
                      <a:pt x="88698" y="78130"/>
                    </a:lnTo>
                    <a:cubicBezTo>
                      <a:pt x="88756" y="78050"/>
                      <a:pt x="88793" y="77963"/>
                      <a:pt x="88820" y="77873"/>
                    </a:cubicBezTo>
                    <a:lnTo>
                      <a:pt x="104040" y="80436"/>
                    </a:lnTo>
                    <a:cubicBezTo>
                      <a:pt x="104042" y="80710"/>
                      <a:pt x="104168" y="80979"/>
                      <a:pt x="104406" y="81151"/>
                    </a:cubicBezTo>
                    <a:cubicBezTo>
                      <a:pt x="104559" y="81260"/>
                      <a:pt x="104736" y="81316"/>
                      <a:pt x="104920" y="81316"/>
                    </a:cubicBezTo>
                    <a:cubicBezTo>
                      <a:pt x="104968" y="81316"/>
                      <a:pt x="105019" y="81312"/>
                      <a:pt x="105067" y="81303"/>
                    </a:cubicBezTo>
                    <a:cubicBezTo>
                      <a:pt x="105299" y="81265"/>
                      <a:pt x="105503" y="81138"/>
                      <a:pt x="105641" y="80945"/>
                    </a:cubicBezTo>
                    <a:cubicBezTo>
                      <a:pt x="105673" y="80901"/>
                      <a:pt x="105700" y="80853"/>
                      <a:pt x="105722" y="80805"/>
                    </a:cubicBezTo>
                    <a:lnTo>
                      <a:pt x="125340" y="86830"/>
                    </a:lnTo>
                    <a:cubicBezTo>
                      <a:pt x="125298" y="87143"/>
                      <a:pt x="125422" y="87472"/>
                      <a:pt x="125697" y="87670"/>
                    </a:cubicBezTo>
                    <a:cubicBezTo>
                      <a:pt x="125850" y="87779"/>
                      <a:pt x="126027" y="87835"/>
                      <a:pt x="126212" y="87835"/>
                    </a:cubicBezTo>
                    <a:cubicBezTo>
                      <a:pt x="126260" y="87835"/>
                      <a:pt x="126310" y="87831"/>
                      <a:pt x="126358" y="87823"/>
                    </a:cubicBezTo>
                    <a:cubicBezTo>
                      <a:pt x="126590" y="87784"/>
                      <a:pt x="126795" y="87657"/>
                      <a:pt x="126932" y="87464"/>
                    </a:cubicBezTo>
                    <a:cubicBezTo>
                      <a:pt x="127070" y="87272"/>
                      <a:pt x="127125" y="87039"/>
                      <a:pt x="127086" y="86804"/>
                    </a:cubicBezTo>
                    <a:cubicBezTo>
                      <a:pt x="127048" y="86571"/>
                      <a:pt x="126920" y="86367"/>
                      <a:pt x="126728" y="86229"/>
                    </a:cubicBezTo>
                    <a:cubicBezTo>
                      <a:pt x="126572" y="86117"/>
                      <a:pt x="126392" y="86063"/>
                      <a:pt x="126213" y="86063"/>
                    </a:cubicBezTo>
                    <a:cubicBezTo>
                      <a:pt x="125937" y="86063"/>
                      <a:pt x="125665" y="86191"/>
                      <a:pt x="125492" y="86432"/>
                    </a:cubicBezTo>
                    <a:cubicBezTo>
                      <a:pt x="125454" y="86486"/>
                      <a:pt x="125423" y="86543"/>
                      <a:pt x="125399" y="86602"/>
                    </a:cubicBezTo>
                    <a:lnTo>
                      <a:pt x="105791" y="80580"/>
                    </a:lnTo>
                    <a:cubicBezTo>
                      <a:pt x="105808" y="80484"/>
                      <a:pt x="105812" y="80386"/>
                      <a:pt x="105795" y="80285"/>
                    </a:cubicBezTo>
                    <a:cubicBezTo>
                      <a:pt x="105757" y="80052"/>
                      <a:pt x="105629" y="79848"/>
                      <a:pt x="105437" y="79710"/>
                    </a:cubicBezTo>
                    <a:cubicBezTo>
                      <a:pt x="105283" y="79599"/>
                      <a:pt x="105105" y="79547"/>
                      <a:pt x="104928" y="79547"/>
                    </a:cubicBezTo>
                    <a:cubicBezTo>
                      <a:pt x="104839" y="79547"/>
                      <a:pt x="104751" y="79560"/>
                      <a:pt x="104666" y="79586"/>
                    </a:cubicBezTo>
                    <a:lnTo>
                      <a:pt x="91291" y="59370"/>
                    </a:lnTo>
                    <a:cubicBezTo>
                      <a:pt x="91351" y="59320"/>
                      <a:pt x="91408" y="59265"/>
                      <a:pt x="91454" y="59199"/>
                    </a:cubicBezTo>
                    <a:cubicBezTo>
                      <a:pt x="91612" y="58980"/>
                      <a:pt x="91650" y="58716"/>
                      <a:pt x="91591" y="58473"/>
                    </a:cubicBezTo>
                    <a:lnTo>
                      <a:pt x="121723" y="42022"/>
                    </a:lnTo>
                    <a:cubicBezTo>
                      <a:pt x="121773" y="42082"/>
                      <a:pt x="121827" y="42140"/>
                      <a:pt x="121893" y="42188"/>
                    </a:cubicBezTo>
                    <a:cubicBezTo>
                      <a:pt x="122049" y="42300"/>
                      <a:pt x="122229" y="42354"/>
                      <a:pt x="122408" y="42354"/>
                    </a:cubicBezTo>
                    <a:cubicBezTo>
                      <a:pt x="122508" y="42354"/>
                      <a:pt x="122608" y="42331"/>
                      <a:pt x="122702" y="42298"/>
                    </a:cubicBezTo>
                    <a:lnTo>
                      <a:pt x="143453" y="68738"/>
                    </a:lnTo>
                    <a:cubicBezTo>
                      <a:pt x="143438" y="68755"/>
                      <a:pt x="143422" y="68770"/>
                      <a:pt x="143408" y="68787"/>
                    </a:cubicBezTo>
                    <a:cubicBezTo>
                      <a:pt x="143123" y="69184"/>
                      <a:pt x="143215" y="69738"/>
                      <a:pt x="143613" y="70023"/>
                    </a:cubicBezTo>
                    <a:cubicBezTo>
                      <a:pt x="143769" y="70135"/>
                      <a:pt x="143948" y="70188"/>
                      <a:pt x="144127" y="70188"/>
                    </a:cubicBezTo>
                    <a:cubicBezTo>
                      <a:pt x="144155" y="70188"/>
                      <a:pt x="144182" y="70181"/>
                      <a:pt x="144210" y="70179"/>
                    </a:cubicBezTo>
                    <a:lnTo>
                      <a:pt x="150276" y="95191"/>
                    </a:lnTo>
                    <a:cubicBezTo>
                      <a:pt x="150132" y="95254"/>
                      <a:pt x="150005" y="95352"/>
                      <a:pt x="149911" y="95484"/>
                    </a:cubicBezTo>
                    <a:cubicBezTo>
                      <a:pt x="149774" y="95676"/>
                      <a:pt x="149718" y="95910"/>
                      <a:pt x="149758" y="96144"/>
                    </a:cubicBezTo>
                    <a:cubicBezTo>
                      <a:pt x="149796" y="96377"/>
                      <a:pt x="149923" y="96581"/>
                      <a:pt x="150116" y="96719"/>
                    </a:cubicBezTo>
                    <a:cubicBezTo>
                      <a:pt x="150272" y="96832"/>
                      <a:pt x="150451" y="96885"/>
                      <a:pt x="150630" y="96885"/>
                    </a:cubicBezTo>
                    <a:cubicBezTo>
                      <a:pt x="150905" y="96885"/>
                      <a:pt x="151178" y="96757"/>
                      <a:pt x="151351" y="96516"/>
                    </a:cubicBezTo>
                    <a:cubicBezTo>
                      <a:pt x="151633" y="96119"/>
                      <a:pt x="151542" y="95564"/>
                      <a:pt x="151145" y="95281"/>
                    </a:cubicBezTo>
                    <a:cubicBezTo>
                      <a:pt x="150994" y="95171"/>
                      <a:pt x="150817" y="95116"/>
                      <a:pt x="150635" y="95116"/>
                    </a:cubicBezTo>
                    <a:cubicBezTo>
                      <a:pt x="150591" y="95116"/>
                      <a:pt x="150546" y="95119"/>
                      <a:pt x="150501" y="95126"/>
                    </a:cubicBezTo>
                    <a:lnTo>
                      <a:pt x="144439" y="70126"/>
                    </a:lnTo>
                    <a:cubicBezTo>
                      <a:pt x="144598" y="70068"/>
                      <a:pt x="144742" y="69967"/>
                      <a:pt x="144848" y="69819"/>
                    </a:cubicBezTo>
                    <a:cubicBezTo>
                      <a:pt x="145133" y="69422"/>
                      <a:pt x="145041" y="68869"/>
                      <a:pt x="144643" y="68584"/>
                    </a:cubicBezTo>
                    <a:cubicBezTo>
                      <a:pt x="144489" y="68473"/>
                      <a:pt x="144310" y="68419"/>
                      <a:pt x="144133" y="68419"/>
                    </a:cubicBezTo>
                    <a:cubicBezTo>
                      <a:pt x="143954" y="68419"/>
                      <a:pt x="143776" y="68474"/>
                      <a:pt x="143625" y="68579"/>
                    </a:cubicBezTo>
                    <a:lnTo>
                      <a:pt x="122923" y="42187"/>
                    </a:lnTo>
                    <a:cubicBezTo>
                      <a:pt x="123003" y="42130"/>
                      <a:pt x="123078" y="42066"/>
                      <a:pt x="123137" y="41982"/>
                    </a:cubicBezTo>
                    <a:cubicBezTo>
                      <a:pt x="123422" y="41585"/>
                      <a:pt x="123330" y="41031"/>
                      <a:pt x="122934" y="40747"/>
                    </a:cubicBezTo>
                    <a:cubicBezTo>
                      <a:pt x="122782" y="40638"/>
                      <a:pt x="122603" y="40581"/>
                      <a:pt x="122419" y="40581"/>
                    </a:cubicBezTo>
                    <a:cubicBezTo>
                      <a:pt x="122371" y="40581"/>
                      <a:pt x="122322" y="40585"/>
                      <a:pt x="122273" y="40593"/>
                    </a:cubicBezTo>
                    <a:cubicBezTo>
                      <a:pt x="122040" y="40632"/>
                      <a:pt x="121837" y="40759"/>
                      <a:pt x="121699" y="40952"/>
                    </a:cubicBezTo>
                    <a:cubicBezTo>
                      <a:pt x="121684" y="40972"/>
                      <a:pt x="121674" y="40993"/>
                      <a:pt x="121662" y="41015"/>
                    </a:cubicBezTo>
                    <a:lnTo>
                      <a:pt x="88927" y="19118"/>
                    </a:lnTo>
                    <a:cubicBezTo>
                      <a:pt x="89200" y="18723"/>
                      <a:pt x="89106" y="18178"/>
                      <a:pt x="88714" y="17898"/>
                    </a:cubicBezTo>
                    <a:cubicBezTo>
                      <a:pt x="88558" y="17786"/>
                      <a:pt x="88378" y="17733"/>
                      <a:pt x="88200" y="17733"/>
                    </a:cubicBezTo>
                    <a:cubicBezTo>
                      <a:pt x="87924" y="17733"/>
                      <a:pt x="87652" y="17861"/>
                      <a:pt x="87479" y="18101"/>
                    </a:cubicBezTo>
                    <a:cubicBezTo>
                      <a:pt x="87463" y="18124"/>
                      <a:pt x="87452" y="18149"/>
                      <a:pt x="87437" y="18172"/>
                    </a:cubicBezTo>
                    <a:lnTo>
                      <a:pt x="59626" y="948"/>
                    </a:lnTo>
                    <a:cubicBezTo>
                      <a:pt x="59646" y="651"/>
                      <a:pt x="59520" y="351"/>
                      <a:pt x="59262" y="166"/>
                    </a:cubicBezTo>
                    <a:cubicBezTo>
                      <a:pt x="59111" y="58"/>
                      <a:pt x="58932" y="0"/>
                      <a:pt x="58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5"/>
              <p:cNvSpPr/>
              <p:nvPr/>
            </p:nvSpPr>
            <p:spPr>
              <a:xfrm>
                <a:off x="1522650" y="3538750"/>
                <a:ext cx="2417375" cy="1058350"/>
              </a:xfrm>
              <a:custGeom>
                <a:avLst/>
                <a:gdLst/>
                <a:ahLst/>
                <a:cxnLst/>
                <a:rect l="l" t="t" r="r" b="b"/>
                <a:pathLst>
                  <a:path w="96695" h="42334" extrusionOk="0">
                    <a:moveTo>
                      <a:pt x="1008" y="1"/>
                    </a:moveTo>
                    <a:cubicBezTo>
                      <a:pt x="960" y="1"/>
                      <a:pt x="911" y="5"/>
                      <a:pt x="862" y="13"/>
                    </a:cubicBezTo>
                    <a:cubicBezTo>
                      <a:pt x="628" y="51"/>
                      <a:pt x="424" y="179"/>
                      <a:pt x="285" y="371"/>
                    </a:cubicBezTo>
                    <a:cubicBezTo>
                      <a:pt x="1" y="768"/>
                      <a:pt x="93" y="1321"/>
                      <a:pt x="489" y="1607"/>
                    </a:cubicBezTo>
                    <a:cubicBezTo>
                      <a:pt x="641" y="1716"/>
                      <a:pt x="819" y="1772"/>
                      <a:pt x="1002" y="1772"/>
                    </a:cubicBezTo>
                    <a:cubicBezTo>
                      <a:pt x="1050" y="1772"/>
                      <a:pt x="1100" y="1768"/>
                      <a:pt x="1148" y="1760"/>
                    </a:cubicBezTo>
                    <a:cubicBezTo>
                      <a:pt x="1382" y="1721"/>
                      <a:pt x="1585" y="1594"/>
                      <a:pt x="1724" y="1401"/>
                    </a:cubicBezTo>
                    <a:cubicBezTo>
                      <a:pt x="1775" y="1331"/>
                      <a:pt x="1812" y="1251"/>
                      <a:pt x="1839" y="1170"/>
                    </a:cubicBezTo>
                    <a:lnTo>
                      <a:pt x="49478" y="20273"/>
                    </a:lnTo>
                    <a:cubicBezTo>
                      <a:pt x="49259" y="20661"/>
                      <a:pt x="49358" y="21161"/>
                      <a:pt x="49729" y="21426"/>
                    </a:cubicBezTo>
                    <a:cubicBezTo>
                      <a:pt x="49886" y="21538"/>
                      <a:pt x="50065" y="21592"/>
                      <a:pt x="50244" y="21592"/>
                    </a:cubicBezTo>
                    <a:cubicBezTo>
                      <a:pt x="50520" y="21592"/>
                      <a:pt x="50792" y="21463"/>
                      <a:pt x="50965" y="21223"/>
                    </a:cubicBezTo>
                    <a:cubicBezTo>
                      <a:pt x="50983" y="21196"/>
                      <a:pt x="50997" y="21168"/>
                      <a:pt x="51011" y="21141"/>
                    </a:cubicBezTo>
                    <a:lnTo>
                      <a:pt x="70453" y="38632"/>
                    </a:lnTo>
                    <a:cubicBezTo>
                      <a:pt x="70320" y="38824"/>
                      <a:pt x="70266" y="39053"/>
                      <a:pt x="70304" y="39285"/>
                    </a:cubicBezTo>
                    <a:cubicBezTo>
                      <a:pt x="70342" y="39518"/>
                      <a:pt x="70469" y="39722"/>
                      <a:pt x="70662" y="39860"/>
                    </a:cubicBezTo>
                    <a:cubicBezTo>
                      <a:pt x="70818" y="39972"/>
                      <a:pt x="70998" y="40026"/>
                      <a:pt x="71176" y="40026"/>
                    </a:cubicBezTo>
                    <a:cubicBezTo>
                      <a:pt x="71452" y="40026"/>
                      <a:pt x="71725" y="39897"/>
                      <a:pt x="71897" y="39657"/>
                    </a:cubicBezTo>
                    <a:cubicBezTo>
                      <a:pt x="71957" y="39572"/>
                      <a:pt x="71998" y="39480"/>
                      <a:pt x="72025" y="39385"/>
                    </a:cubicBezTo>
                    <a:lnTo>
                      <a:pt x="94903" y="41502"/>
                    </a:lnTo>
                    <a:cubicBezTo>
                      <a:pt x="94919" y="41758"/>
                      <a:pt x="95040" y="42007"/>
                      <a:pt x="95266" y="42168"/>
                    </a:cubicBezTo>
                    <a:cubicBezTo>
                      <a:pt x="95423" y="42280"/>
                      <a:pt x="95601" y="42334"/>
                      <a:pt x="95781" y="42334"/>
                    </a:cubicBezTo>
                    <a:cubicBezTo>
                      <a:pt x="96056" y="42334"/>
                      <a:pt x="96329" y="42206"/>
                      <a:pt x="96502" y="41965"/>
                    </a:cubicBezTo>
                    <a:cubicBezTo>
                      <a:pt x="96639" y="41772"/>
                      <a:pt x="96694" y="41539"/>
                      <a:pt x="96655" y="41305"/>
                    </a:cubicBezTo>
                    <a:cubicBezTo>
                      <a:pt x="96620" y="41070"/>
                      <a:pt x="96493" y="40865"/>
                      <a:pt x="96301" y="40727"/>
                    </a:cubicBezTo>
                    <a:cubicBezTo>
                      <a:pt x="96148" y="40618"/>
                      <a:pt x="95971" y="40561"/>
                      <a:pt x="95788" y="40561"/>
                    </a:cubicBezTo>
                    <a:cubicBezTo>
                      <a:pt x="95739" y="40561"/>
                      <a:pt x="95690" y="40565"/>
                      <a:pt x="95641" y="40573"/>
                    </a:cubicBezTo>
                    <a:cubicBezTo>
                      <a:pt x="95408" y="40613"/>
                      <a:pt x="95203" y="40739"/>
                      <a:pt x="95065" y="40932"/>
                    </a:cubicBezTo>
                    <a:cubicBezTo>
                      <a:pt x="94993" y="41035"/>
                      <a:pt x="94944" y="41149"/>
                      <a:pt x="94920" y="41266"/>
                    </a:cubicBezTo>
                    <a:lnTo>
                      <a:pt x="72064" y="39153"/>
                    </a:lnTo>
                    <a:cubicBezTo>
                      <a:pt x="72068" y="38873"/>
                      <a:pt x="71940" y="38595"/>
                      <a:pt x="71697" y="38420"/>
                    </a:cubicBezTo>
                    <a:cubicBezTo>
                      <a:pt x="71545" y="38311"/>
                      <a:pt x="71367" y="38254"/>
                      <a:pt x="71183" y="38254"/>
                    </a:cubicBezTo>
                    <a:cubicBezTo>
                      <a:pt x="71134" y="38254"/>
                      <a:pt x="71085" y="38258"/>
                      <a:pt x="71036" y="38266"/>
                    </a:cubicBezTo>
                    <a:cubicBezTo>
                      <a:pt x="70879" y="38292"/>
                      <a:pt x="70737" y="38361"/>
                      <a:pt x="70617" y="38461"/>
                    </a:cubicBezTo>
                    <a:lnTo>
                      <a:pt x="51109" y="20911"/>
                    </a:lnTo>
                    <a:cubicBezTo>
                      <a:pt x="51188" y="20572"/>
                      <a:pt x="51063" y="20203"/>
                      <a:pt x="50764" y="19988"/>
                    </a:cubicBezTo>
                    <a:cubicBezTo>
                      <a:pt x="50609" y="19877"/>
                      <a:pt x="50430" y="19824"/>
                      <a:pt x="50253" y="19824"/>
                    </a:cubicBezTo>
                    <a:cubicBezTo>
                      <a:pt x="50023" y="19824"/>
                      <a:pt x="49796" y="19913"/>
                      <a:pt x="49627" y="20080"/>
                    </a:cubicBezTo>
                    <a:lnTo>
                      <a:pt x="1890" y="937"/>
                    </a:lnTo>
                    <a:cubicBezTo>
                      <a:pt x="1894" y="873"/>
                      <a:pt x="1893" y="807"/>
                      <a:pt x="1881" y="741"/>
                    </a:cubicBezTo>
                    <a:cubicBezTo>
                      <a:pt x="1842" y="507"/>
                      <a:pt x="1715" y="304"/>
                      <a:pt x="1523" y="167"/>
                    </a:cubicBezTo>
                    <a:cubicBezTo>
                      <a:pt x="1371" y="58"/>
                      <a:pt x="1192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25"/>
            <p:cNvGrpSpPr/>
            <p:nvPr/>
          </p:nvGrpSpPr>
          <p:grpSpPr>
            <a:xfrm rot="-10539848" flipH="1">
              <a:off x="6108563" y="4049075"/>
              <a:ext cx="4573901" cy="3479217"/>
              <a:chOff x="1522650" y="1117750"/>
              <a:chExt cx="4574075" cy="3479350"/>
            </a:xfrm>
          </p:grpSpPr>
          <p:sp>
            <p:nvSpPr>
              <p:cNvPr id="237" name="Google Shape;237;p25"/>
              <p:cNvSpPr/>
              <p:nvPr/>
            </p:nvSpPr>
            <p:spPr>
              <a:xfrm>
                <a:off x="2305900" y="1117750"/>
                <a:ext cx="3790825" cy="3217100"/>
              </a:xfrm>
              <a:custGeom>
                <a:avLst/>
                <a:gdLst/>
                <a:ahLst/>
                <a:cxnLst/>
                <a:rect l="l" t="t" r="r" b="b"/>
                <a:pathLst>
                  <a:path w="151633" h="128684" extrusionOk="0">
                    <a:moveTo>
                      <a:pt x="59573" y="1190"/>
                    </a:moveTo>
                    <a:lnTo>
                      <a:pt x="87345" y="18391"/>
                    </a:lnTo>
                    <a:cubicBezTo>
                      <a:pt x="87254" y="18737"/>
                      <a:pt x="87376" y="19117"/>
                      <a:pt x="87682" y="19337"/>
                    </a:cubicBezTo>
                    <a:cubicBezTo>
                      <a:pt x="87712" y="19358"/>
                      <a:pt x="87742" y="19374"/>
                      <a:pt x="87773" y="19391"/>
                    </a:cubicBezTo>
                    <a:lnTo>
                      <a:pt x="73089" y="35287"/>
                    </a:lnTo>
                    <a:cubicBezTo>
                      <a:pt x="73041" y="35228"/>
                      <a:pt x="72987" y="35173"/>
                      <a:pt x="72923" y="35127"/>
                    </a:cubicBezTo>
                    <a:cubicBezTo>
                      <a:pt x="72772" y="35017"/>
                      <a:pt x="72594" y="34961"/>
                      <a:pt x="72410" y="34961"/>
                    </a:cubicBezTo>
                    <a:cubicBezTo>
                      <a:pt x="72364" y="34961"/>
                      <a:pt x="72317" y="34964"/>
                      <a:pt x="72269" y="34972"/>
                    </a:cubicBezTo>
                    <a:lnTo>
                      <a:pt x="59361" y="1513"/>
                    </a:lnTo>
                    <a:cubicBezTo>
                      <a:pt x="59397" y="1478"/>
                      <a:pt x="59435" y="1443"/>
                      <a:pt x="59466" y="1400"/>
                    </a:cubicBezTo>
                    <a:cubicBezTo>
                      <a:pt x="59513" y="1335"/>
                      <a:pt x="59546" y="1262"/>
                      <a:pt x="59573" y="1190"/>
                    </a:cubicBezTo>
                    <a:close/>
                    <a:moveTo>
                      <a:pt x="57905" y="1155"/>
                    </a:moveTo>
                    <a:cubicBezTo>
                      <a:pt x="57962" y="1330"/>
                      <a:pt x="58069" y="1490"/>
                      <a:pt x="58229" y="1604"/>
                    </a:cubicBezTo>
                    <a:cubicBezTo>
                      <a:pt x="58385" y="1716"/>
                      <a:pt x="58564" y="1770"/>
                      <a:pt x="58744" y="1770"/>
                    </a:cubicBezTo>
                    <a:cubicBezTo>
                      <a:pt x="58890" y="1770"/>
                      <a:pt x="59035" y="1731"/>
                      <a:pt x="59165" y="1661"/>
                    </a:cubicBezTo>
                    <a:lnTo>
                      <a:pt x="72044" y="35042"/>
                    </a:lnTo>
                    <a:cubicBezTo>
                      <a:pt x="71907" y="35103"/>
                      <a:pt x="71787" y="35197"/>
                      <a:pt x="71696" y="35320"/>
                    </a:cubicBezTo>
                    <a:lnTo>
                      <a:pt x="34939" y="10633"/>
                    </a:lnTo>
                    <a:cubicBezTo>
                      <a:pt x="34967" y="10533"/>
                      <a:pt x="34978" y="10431"/>
                      <a:pt x="34971" y="10330"/>
                    </a:cubicBezTo>
                    <a:lnTo>
                      <a:pt x="57905" y="1155"/>
                    </a:lnTo>
                    <a:close/>
                    <a:moveTo>
                      <a:pt x="34896" y="10886"/>
                    </a:moveTo>
                    <a:lnTo>
                      <a:pt x="71585" y="35528"/>
                    </a:lnTo>
                    <a:cubicBezTo>
                      <a:pt x="71451" y="35873"/>
                      <a:pt x="71547" y="36273"/>
                      <a:pt x="71839" y="36520"/>
                    </a:cubicBezTo>
                    <a:lnTo>
                      <a:pt x="61150" y="46075"/>
                    </a:lnTo>
                    <a:cubicBezTo>
                      <a:pt x="61131" y="46059"/>
                      <a:pt x="61114" y="46040"/>
                      <a:pt x="61092" y="46024"/>
                    </a:cubicBezTo>
                    <a:cubicBezTo>
                      <a:pt x="60938" y="45913"/>
                      <a:pt x="60760" y="45860"/>
                      <a:pt x="60583" y="45860"/>
                    </a:cubicBezTo>
                    <a:cubicBezTo>
                      <a:pt x="60438" y="45860"/>
                      <a:pt x="60294" y="45896"/>
                      <a:pt x="60165" y="45964"/>
                    </a:cubicBezTo>
                    <a:lnTo>
                      <a:pt x="34896" y="10886"/>
                    </a:lnTo>
                    <a:close/>
                    <a:moveTo>
                      <a:pt x="88012" y="19481"/>
                    </a:moveTo>
                    <a:cubicBezTo>
                      <a:pt x="88073" y="19495"/>
                      <a:pt x="88135" y="19503"/>
                      <a:pt x="88199" y="19503"/>
                    </a:cubicBezTo>
                    <a:cubicBezTo>
                      <a:pt x="88236" y="19503"/>
                      <a:pt x="88270" y="19496"/>
                      <a:pt x="88308" y="19491"/>
                    </a:cubicBezTo>
                    <a:lnTo>
                      <a:pt x="90601" y="57808"/>
                    </a:lnTo>
                    <a:cubicBezTo>
                      <a:pt x="90477" y="57828"/>
                      <a:pt x="90359" y="57878"/>
                      <a:pt x="90253" y="57948"/>
                    </a:cubicBezTo>
                    <a:lnTo>
                      <a:pt x="73040" y="36456"/>
                    </a:lnTo>
                    <a:cubicBezTo>
                      <a:pt x="73069" y="36426"/>
                      <a:pt x="73102" y="36397"/>
                      <a:pt x="73126" y="36363"/>
                    </a:cubicBezTo>
                    <a:cubicBezTo>
                      <a:pt x="73264" y="36171"/>
                      <a:pt x="73319" y="35936"/>
                      <a:pt x="73280" y="35702"/>
                    </a:cubicBezTo>
                    <a:cubicBezTo>
                      <a:pt x="73268" y="35629"/>
                      <a:pt x="73244" y="35561"/>
                      <a:pt x="73216" y="35494"/>
                    </a:cubicBezTo>
                    <a:lnTo>
                      <a:pt x="88012" y="19481"/>
                    </a:lnTo>
                    <a:close/>
                    <a:moveTo>
                      <a:pt x="88769" y="19295"/>
                    </a:moveTo>
                    <a:lnTo>
                      <a:pt x="121569" y="41232"/>
                    </a:lnTo>
                    <a:cubicBezTo>
                      <a:pt x="121516" y="41429"/>
                      <a:pt x="121532" y="41636"/>
                      <a:pt x="121612" y="41820"/>
                    </a:cubicBezTo>
                    <a:lnTo>
                      <a:pt x="91516" y="58252"/>
                    </a:lnTo>
                    <a:cubicBezTo>
                      <a:pt x="91455" y="58141"/>
                      <a:pt x="91371" y="58040"/>
                      <a:pt x="91261" y="57962"/>
                    </a:cubicBezTo>
                    <a:cubicBezTo>
                      <a:pt x="91131" y="57868"/>
                      <a:pt x="90984" y="57820"/>
                      <a:pt x="90835" y="57804"/>
                    </a:cubicBezTo>
                    <a:lnTo>
                      <a:pt x="88539" y="19431"/>
                    </a:lnTo>
                    <a:cubicBezTo>
                      <a:pt x="88621" y="19396"/>
                      <a:pt x="88699" y="19354"/>
                      <a:pt x="88769" y="19295"/>
                    </a:cubicBezTo>
                    <a:close/>
                    <a:moveTo>
                      <a:pt x="72858" y="36603"/>
                    </a:moveTo>
                    <a:lnTo>
                      <a:pt x="90079" y="58104"/>
                    </a:lnTo>
                    <a:cubicBezTo>
                      <a:pt x="90062" y="58125"/>
                      <a:pt x="90041" y="58144"/>
                      <a:pt x="90025" y="58165"/>
                    </a:cubicBezTo>
                    <a:cubicBezTo>
                      <a:pt x="89989" y="58216"/>
                      <a:pt x="89960" y="58268"/>
                      <a:pt x="89936" y="58323"/>
                    </a:cubicBezTo>
                    <a:lnTo>
                      <a:pt x="61457" y="46818"/>
                    </a:lnTo>
                    <a:cubicBezTo>
                      <a:pt x="61473" y="46617"/>
                      <a:pt x="61422" y="46416"/>
                      <a:pt x="61307" y="46247"/>
                    </a:cubicBezTo>
                    <a:lnTo>
                      <a:pt x="72044" y="36651"/>
                    </a:lnTo>
                    <a:cubicBezTo>
                      <a:pt x="72160" y="36702"/>
                      <a:pt x="72283" y="36731"/>
                      <a:pt x="72406" y="36731"/>
                    </a:cubicBezTo>
                    <a:cubicBezTo>
                      <a:pt x="72565" y="36731"/>
                      <a:pt x="72719" y="36684"/>
                      <a:pt x="72858" y="36603"/>
                    </a:cubicBezTo>
                    <a:close/>
                    <a:moveTo>
                      <a:pt x="29406" y="22188"/>
                    </a:moveTo>
                    <a:lnTo>
                      <a:pt x="59857" y="46227"/>
                    </a:lnTo>
                    <a:cubicBezTo>
                      <a:pt x="59573" y="46625"/>
                      <a:pt x="59665" y="47178"/>
                      <a:pt x="60061" y="47462"/>
                    </a:cubicBezTo>
                    <a:cubicBezTo>
                      <a:pt x="60098" y="47488"/>
                      <a:pt x="60135" y="47509"/>
                      <a:pt x="60173" y="47529"/>
                    </a:cubicBezTo>
                    <a:lnTo>
                      <a:pt x="58655" y="58545"/>
                    </a:lnTo>
                    <a:cubicBezTo>
                      <a:pt x="58595" y="58532"/>
                      <a:pt x="58534" y="58525"/>
                      <a:pt x="58473" y="58525"/>
                    </a:cubicBezTo>
                    <a:cubicBezTo>
                      <a:pt x="58354" y="58525"/>
                      <a:pt x="58236" y="58550"/>
                      <a:pt x="58125" y="58596"/>
                    </a:cubicBezTo>
                    <a:lnTo>
                      <a:pt x="29406" y="22188"/>
                    </a:lnTo>
                    <a:close/>
                    <a:moveTo>
                      <a:pt x="16326" y="26247"/>
                    </a:moveTo>
                    <a:lnTo>
                      <a:pt x="57750" y="58893"/>
                    </a:lnTo>
                    <a:cubicBezTo>
                      <a:pt x="57750" y="58894"/>
                      <a:pt x="57749" y="58894"/>
                      <a:pt x="57748" y="58895"/>
                    </a:cubicBezTo>
                    <a:cubicBezTo>
                      <a:pt x="57632" y="59054"/>
                      <a:pt x="57582" y="59240"/>
                      <a:pt x="57584" y="59421"/>
                    </a:cubicBezTo>
                    <a:lnTo>
                      <a:pt x="33209" y="61477"/>
                    </a:lnTo>
                    <a:cubicBezTo>
                      <a:pt x="33171" y="61253"/>
                      <a:pt x="33049" y="61044"/>
                      <a:pt x="32851" y="60900"/>
                    </a:cubicBezTo>
                    <a:cubicBezTo>
                      <a:pt x="32696" y="60788"/>
                      <a:pt x="32515" y="60735"/>
                      <a:pt x="32336" y="60735"/>
                    </a:cubicBezTo>
                    <a:cubicBezTo>
                      <a:pt x="32231" y="60735"/>
                      <a:pt x="32126" y="60753"/>
                      <a:pt x="32028" y="60789"/>
                    </a:cubicBezTo>
                    <a:lnTo>
                      <a:pt x="16086" y="26436"/>
                    </a:lnTo>
                    <a:cubicBezTo>
                      <a:pt x="16176" y="26387"/>
                      <a:pt x="16257" y="26325"/>
                      <a:pt x="16326" y="26247"/>
                    </a:cubicBezTo>
                    <a:close/>
                    <a:moveTo>
                      <a:pt x="57622" y="59652"/>
                    </a:moveTo>
                    <a:cubicBezTo>
                      <a:pt x="57674" y="59839"/>
                      <a:pt x="57783" y="60008"/>
                      <a:pt x="57952" y="60129"/>
                    </a:cubicBezTo>
                    <a:cubicBezTo>
                      <a:pt x="58054" y="60201"/>
                      <a:pt x="58165" y="60247"/>
                      <a:pt x="58279" y="60272"/>
                    </a:cubicBezTo>
                    <a:lnTo>
                      <a:pt x="55785" y="68604"/>
                    </a:lnTo>
                    <a:cubicBezTo>
                      <a:pt x="55759" y="68602"/>
                      <a:pt x="55732" y="68601"/>
                      <a:pt x="55705" y="68601"/>
                    </a:cubicBezTo>
                    <a:cubicBezTo>
                      <a:pt x="55430" y="68601"/>
                      <a:pt x="55160" y="68726"/>
                      <a:pt x="54987" y="68966"/>
                    </a:cubicBezTo>
                    <a:cubicBezTo>
                      <a:pt x="54939" y="69034"/>
                      <a:pt x="54905" y="69108"/>
                      <a:pt x="54878" y="69182"/>
                    </a:cubicBezTo>
                    <a:lnTo>
                      <a:pt x="33192" y="61843"/>
                    </a:lnTo>
                    <a:cubicBezTo>
                      <a:pt x="33203" y="61799"/>
                      <a:pt x="33210" y="61755"/>
                      <a:pt x="33214" y="61709"/>
                    </a:cubicBezTo>
                    <a:lnTo>
                      <a:pt x="57622" y="59652"/>
                    </a:lnTo>
                    <a:close/>
                    <a:moveTo>
                      <a:pt x="61404" y="47049"/>
                    </a:moveTo>
                    <a:lnTo>
                      <a:pt x="89872" y="58550"/>
                    </a:lnTo>
                    <a:cubicBezTo>
                      <a:pt x="89825" y="58868"/>
                      <a:pt x="89949" y="59201"/>
                      <a:pt x="90228" y="59401"/>
                    </a:cubicBezTo>
                    <a:cubicBezTo>
                      <a:pt x="90327" y="59471"/>
                      <a:pt x="90435" y="59515"/>
                      <a:pt x="90546" y="59541"/>
                    </a:cubicBezTo>
                    <a:lnTo>
                      <a:pt x="88027" y="76730"/>
                    </a:lnTo>
                    <a:cubicBezTo>
                      <a:pt x="88011" y="76729"/>
                      <a:pt x="87994" y="76729"/>
                      <a:pt x="87977" y="76729"/>
                    </a:cubicBezTo>
                    <a:cubicBezTo>
                      <a:pt x="87931" y="76729"/>
                      <a:pt x="87884" y="76732"/>
                      <a:pt x="87837" y="76740"/>
                    </a:cubicBezTo>
                    <a:cubicBezTo>
                      <a:pt x="87715" y="76760"/>
                      <a:pt x="87603" y="76805"/>
                      <a:pt x="87501" y="76869"/>
                    </a:cubicBezTo>
                    <a:lnTo>
                      <a:pt x="61265" y="47294"/>
                    </a:lnTo>
                    <a:cubicBezTo>
                      <a:pt x="61275" y="47282"/>
                      <a:pt x="61288" y="47273"/>
                      <a:pt x="61297" y="47259"/>
                    </a:cubicBezTo>
                    <a:cubicBezTo>
                      <a:pt x="61344" y="47194"/>
                      <a:pt x="61377" y="47123"/>
                      <a:pt x="61404" y="47049"/>
                    </a:cubicBezTo>
                    <a:close/>
                    <a:moveTo>
                      <a:pt x="61096" y="47455"/>
                    </a:moveTo>
                    <a:lnTo>
                      <a:pt x="87328" y="77024"/>
                    </a:lnTo>
                    <a:cubicBezTo>
                      <a:pt x="87322" y="77033"/>
                      <a:pt x="87314" y="77039"/>
                      <a:pt x="87308" y="77047"/>
                    </a:cubicBezTo>
                    <a:lnTo>
                      <a:pt x="59297" y="59712"/>
                    </a:lnTo>
                    <a:cubicBezTo>
                      <a:pt x="59429" y="59348"/>
                      <a:pt x="59315" y="58926"/>
                      <a:pt x="58985" y="58689"/>
                    </a:cubicBezTo>
                    <a:cubicBezTo>
                      <a:pt x="58952" y="58665"/>
                      <a:pt x="58916" y="58648"/>
                      <a:pt x="58882" y="58628"/>
                    </a:cubicBezTo>
                    <a:lnTo>
                      <a:pt x="60400" y="47607"/>
                    </a:lnTo>
                    <a:cubicBezTo>
                      <a:pt x="60459" y="47619"/>
                      <a:pt x="60519" y="47627"/>
                      <a:pt x="60578" y="47627"/>
                    </a:cubicBezTo>
                    <a:cubicBezTo>
                      <a:pt x="60762" y="47627"/>
                      <a:pt x="60943" y="47564"/>
                      <a:pt x="61096" y="47455"/>
                    </a:cubicBezTo>
                    <a:close/>
                    <a:moveTo>
                      <a:pt x="59189" y="59922"/>
                    </a:moveTo>
                    <a:lnTo>
                      <a:pt x="87178" y="77244"/>
                    </a:lnTo>
                    <a:cubicBezTo>
                      <a:pt x="87172" y="77259"/>
                      <a:pt x="87166" y="77275"/>
                      <a:pt x="87161" y="77291"/>
                    </a:cubicBezTo>
                    <a:lnTo>
                      <a:pt x="56571" y="69673"/>
                    </a:lnTo>
                    <a:cubicBezTo>
                      <a:pt x="56646" y="69338"/>
                      <a:pt x="56520" y="68976"/>
                      <a:pt x="56224" y="68763"/>
                    </a:cubicBezTo>
                    <a:cubicBezTo>
                      <a:pt x="56157" y="68717"/>
                      <a:pt x="56087" y="68682"/>
                      <a:pt x="56015" y="68656"/>
                    </a:cubicBezTo>
                    <a:lnTo>
                      <a:pt x="58519" y="60290"/>
                    </a:lnTo>
                    <a:cubicBezTo>
                      <a:pt x="58777" y="60275"/>
                      <a:pt x="59025" y="60152"/>
                      <a:pt x="59188" y="59926"/>
                    </a:cubicBezTo>
                    <a:cubicBezTo>
                      <a:pt x="59189" y="59924"/>
                      <a:pt x="59189" y="59923"/>
                      <a:pt x="59189" y="59922"/>
                    </a:cubicBezTo>
                    <a:close/>
                    <a:moveTo>
                      <a:pt x="6382" y="54567"/>
                    </a:moveTo>
                    <a:lnTo>
                      <a:pt x="31456" y="61554"/>
                    </a:lnTo>
                    <a:cubicBezTo>
                      <a:pt x="31440" y="61772"/>
                      <a:pt x="31506" y="61990"/>
                      <a:pt x="31643" y="62166"/>
                    </a:cubicBezTo>
                    <a:lnTo>
                      <a:pt x="15546" y="78173"/>
                    </a:lnTo>
                    <a:cubicBezTo>
                      <a:pt x="15506" y="78130"/>
                      <a:pt x="15461" y="78092"/>
                      <a:pt x="15414" y="78055"/>
                    </a:cubicBezTo>
                    <a:cubicBezTo>
                      <a:pt x="15260" y="77944"/>
                      <a:pt x="15081" y="77892"/>
                      <a:pt x="14905" y="77892"/>
                    </a:cubicBezTo>
                    <a:cubicBezTo>
                      <a:pt x="14826" y="77892"/>
                      <a:pt x="14747" y="77902"/>
                      <a:pt x="14671" y="77923"/>
                    </a:cubicBezTo>
                    <a:lnTo>
                      <a:pt x="6061" y="55104"/>
                    </a:lnTo>
                    <a:cubicBezTo>
                      <a:pt x="6125" y="55054"/>
                      <a:pt x="6183" y="54997"/>
                      <a:pt x="6233" y="54928"/>
                    </a:cubicBezTo>
                    <a:cubicBezTo>
                      <a:pt x="6313" y="54818"/>
                      <a:pt x="6360" y="54692"/>
                      <a:pt x="6382" y="54567"/>
                    </a:cubicBezTo>
                    <a:close/>
                    <a:moveTo>
                      <a:pt x="91099" y="59489"/>
                    </a:moveTo>
                    <a:lnTo>
                      <a:pt x="104457" y="79682"/>
                    </a:lnTo>
                    <a:cubicBezTo>
                      <a:pt x="104363" y="79741"/>
                      <a:pt x="104277" y="79819"/>
                      <a:pt x="104210" y="79913"/>
                    </a:cubicBezTo>
                    <a:cubicBezTo>
                      <a:pt x="104146" y="80003"/>
                      <a:pt x="104103" y="80102"/>
                      <a:pt x="104076" y="80204"/>
                    </a:cubicBezTo>
                    <a:lnTo>
                      <a:pt x="88866" y="77650"/>
                    </a:lnTo>
                    <a:cubicBezTo>
                      <a:pt x="88877" y="77362"/>
                      <a:pt x="88749" y="77075"/>
                      <a:pt x="88499" y="76896"/>
                    </a:cubicBezTo>
                    <a:cubicBezTo>
                      <a:pt x="88425" y="76842"/>
                      <a:pt x="88344" y="76806"/>
                      <a:pt x="88260" y="76778"/>
                    </a:cubicBezTo>
                    <a:lnTo>
                      <a:pt x="90783" y="59563"/>
                    </a:lnTo>
                    <a:cubicBezTo>
                      <a:pt x="90892" y="59558"/>
                      <a:pt x="90999" y="59534"/>
                      <a:pt x="91099" y="59489"/>
                    </a:cubicBezTo>
                    <a:close/>
                    <a:moveTo>
                      <a:pt x="33100" y="62061"/>
                    </a:moveTo>
                    <a:lnTo>
                      <a:pt x="54828" y="69413"/>
                    </a:lnTo>
                    <a:cubicBezTo>
                      <a:pt x="54804" y="69712"/>
                      <a:pt x="54931" y="70016"/>
                      <a:pt x="55192" y="70201"/>
                    </a:cubicBezTo>
                    <a:cubicBezTo>
                      <a:pt x="55275" y="70262"/>
                      <a:pt x="55369" y="70305"/>
                      <a:pt x="55466" y="70333"/>
                    </a:cubicBezTo>
                    <a:lnTo>
                      <a:pt x="54144" y="97291"/>
                    </a:lnTo>
                    <a:cubicBezTo>
                      <a:pt x="54112" y="97293"/>
                      <a:pt x="54080" y="97293"/>
                      <a:pt x="54049" y="97298"/>
                    </a:cubicBezTo>
                    <a:cubicBezTo>
                      <a:pt x="53964" y="97313"/>
                      <a:pt x="53885" y="97342"/>
                      <a:pt x="53809" y="97378"/>
                    </a:cubicBezTo>
                    <a:lnTo>
                      <a:pt x="32845" y="62338"/>
                    </a:lnTo>
                    <a:cubicBezTo>
                      <a:pt x="32924" y="62281"/>
                      <a:pt x="32998" y="62217"/>
                      <a:pt x="33057" y="62136"/>
                    </a:cubicBezTo>
                    <a:cubicBezTo>
                      <a:pt x="33074" y="62112"/>
                      <a:pt x="33085" y="62086"/>
                      <a:pt x="33100" y="62061"/>
                    </a:cubicBezTo>
                    <a:close/>
                    <a:moveTo>
                      <a:pt x="56487" y="69893"/>
                    </a:moveTo>
                    <a:lnTo>
                      <a:pt x="87105" y="77517"/>
                    </a:lnTo>
                    <a:cubicBezTo>
                      <a:pt x="87088" y="77681"/>
                      <a:pt x="87116" y="77843"/>
                      <a:pt x="87186" y="77992"/>
                    </a:cubicBezTo>
                    <a:lnTo>
                      <a:pt x="54942" y="97700"/>
                    </a:lnTo>
                    <a:cubicBezTo>
                      <a:pt x="54883" y="97604"/>
                      <a:pt x="54803" y="97519"/>
                      <a:pt x="54708" y="97452"/>
                    </a:cubicBezTo>
                    <a:cubicBezTo>
                      <a:pt x="54609" y="97379"/>
                      <a:pt x="54496" y="97331"/>
                      <a:pt x="54379" y="97305"/>
                    </a:cubicBezTo>
                    <a:lnTo>
                      <a:pt x="55700" y="70367"/>
                    </a:lnTo>
                    <a:lnTo>
                      <a:pt x="55705" y="70367"/>
                    </a:lnTo>
                    <a:cubicBezTo>
                      <a:pt x="55753" y="70367"/>
                      <a:pt x="55802" y="70364"/>
                      <a:pt x="55850" y="70355"/>
                    </a:cubicBezTo>
                    <a:cubicBezTo>
                      <a:pt x="56084" y="70317"/>
                      <a:pt x="56287" y="70190"/>
                      <a:pt x="56427" y="69997"/>
                    </a:cubicBezTo>
                    <a:cubicBezTo>
                      <a:pt x="56450" y="69964"/>
                      <a:pt x="56468" y="69927"/>
                      <a:pt x="56487" y="69893"/>
                    </a:cubicBezTo>
                    <a:close/>
                    <a:moveTo>
                      <a:pt x="31811" y="62331"/>
                    </a:moveTo>
                    <a:cubicBezTo>
                      <a:pt x="31814" y="62333"/>
                      <a:pt x="31817" y="62338"/>
                      <a:pt x="31821" y="62340"/>
                    </a:cubicBezTo>
                    <a:cubicBezTo>
                      <a:pt x="31978" y="62452"/>
                      <a:pt x="32156" y="62506"/>
                      <a:pt x="32336" y="62506"/>
                    </a:cubicBezTo>
                    <a:cubicBezTo>
                      <a:pt x="32439" y="62506"/>
                      <a:pt x="32539" y="62482"/>
                      <a:pt x="32636" y="62447"/>
                    </a:cubicBezTo>
                    <a:lnTo>
                      <a:pt x="53611" y="97508"/>
                    </a:lnTo>
                    <a:cubicBezTo>
                      <a:pt x="53561" y="97551"/>
                      <a:pt x="53513" y="97602"/>
                      <a:pt x="53473" y="97657"/>
                    </a:cubicBezTo>
                    <a:cubicBezTo>
                      <a:pt x="53449" y="97691"/>
                      <a:pt x="53432" y="97726"/>
                      <a:pt x="53414" y="97761"/>
                    </a:cubicBezTo>
                    <a:lnTo>
                      <a:pt x="15678" y="79186"/>
                    </a:lnTo>
                    <a:cubicBezTo>
                      <a:pt x="15816" y="78926"/>
                      <a:pt x="15811" y="78622"/>
                      <a:pt x="15682" y="78371"/>
                    </a:cubicBezTo>
                    <a:lnTo>
                      <a:pt x="31811" y="62331"/>
                    </a:lnTo>
                    <a:close/>
                    <a:moveTo>
                      <a:pt x="1615" y="71499"/>
                    </a:moveTo>
                    <a:lnTo>
                      <a:pt x="14037" y="78573"/>
                    </a:lnTo>
                    <a:cubicBezTo>
                      <a:pt x="13958" y="78911"/>
                      <a:pt x="14084" y="79279"/>
                      <a:pt x="14383" y="79494"/>
                    </a:cubicBezTo>
                    <a:cubicBezTo>
                      <a:pt x="14539" y="79606"/>
                      <a:pt x="14719" y="79660"/>
                      <a:pt x="14898" y="79660"/>
                    </a:cubicBezTo>
                    <a:cubicBezTo>
                      <a:pt x="15136" y="79660"/>
                      <a:pt x="15368" y="79558"/>
                      <a:pt x="15538" y="79377"/>
                    </a:cubicBezTo>
                    <a:lnTo>
                      <a:pt x="53328" y="97978"/>
                    </a:lnTo>
                    <a:cubicBezTo>
                      <a:pt x="53297" y="98118"/>
                      <a:pt x="53305" y="98265"/>
                      <a:pt x="53342" y="98402"/>
                    </a:cubicBezTo>
                    <a:lnTo>
                      <a:pt x="44172" y="100939"/>
                    </a:lnTo>
                    <a:cubicBezTo>
                      <a:pt x="44109" y="100823"/>
                      <a:pt x="44023" y="100722"/>
                      <a:pt x="43914" y="100644"/>
                    </a:cubicBezTo>
                    <a:cubicBezTo>
                      <a:pt x="43762" y="100534"/>
                      <a:pt x="43583" y="100477"/>
                      <a:pt x="43400" y="100477"/>
                    </a:cubicBezTo>
                    <a:cubicBezTo>
                      <a:pt x="43351" y="100477"/>
                      <a:pt x="43302" y="100481"/>
                      <a:pt x="43253" y="100489"/>
                    </a:cubicBezTo>
                    <a:cubicBezTo>
                      <a:pt x="43020" y="100528"/>
                      <a:pt x="42817" y="100655"/>
                      <a:pt x="42677" y="100848"/>
                    </a:cubicBezTo>
                    <a:cubicBezTo>
                      <a:pt x="42516" y="101072"/>
                      <a:pt x="42479" y="101346"/>
                      <a:pt x="42546" y="101594"/>
                    </a:cubicBezTo>
                    <a:lnTo>
                      <a:pt x="31935" y="108097"/>
                    </a:lnTo>
                    <a:cubicBezTo>
                      <a:pt x="31872" y="107978"/>
                      <a:pt x="31783" y="107872"/>
                      <a:pt x="31671" y="107790"/>
                    </a:cubicBezTo>
                    <a:cubicBezTo>
                      <a:pt x="31516" y="107679"/>
                      <a:pt x="31337" y="107626"/>
                      <a:pt x="31160" y="107626"/>
                    </a:cubicBezTo>
                    <a:cubicBezTo>
                      <a:pt x="30986" y="107626"/>
                      <a:pt x="30812" y="107678"/>
                      <a:pt x="30664" y="107776"/>
                    </a:cubicBezTo>
                    <a:lnTo>
                      <a:pt x="1598" y="71519"/>
                    </a:lnTo>
                    <a:cubicBezTo>
                      <a:pt x="1603" y="71511"/>
                      <a:pt x="1609" y="71506"/>
                      <a:pt x="1615" y="71499"/>
                    </a:cubicBezTo>
                    <a:close/>
                    <a:moveTo>
                      <a:pt x="87314" y="78191"/>
                    </a:moveTo>
                    <a:cubicBezTo>
                      <a:pt x="87360" y="78243"/>
                      <a:pt x="87409" y="78293"/>
                      <a:pt x="87467" y="78334"/>
                    </a:cubicBezTo>
                    <a:cubicBezTo>
                      <a:pt x="87623" y="78447"/>
                      <a:pt x="87803" y="78500"/>
                      <a:pt x="87981" y="78500"/>
                    </a:cubicBezTo>
                    <a:cubicBezTo>
                      <a:pt x="88023" y="78500"/>
                      <a:pt x="88063" y="78493"/>
                      <a:pt x="88103" y="78485"/>
                    </a:cubicBezTo>
                    <a:lnTo>
                      <a:pt x="95457" y="108915"/>
                    </a:lnTo>
                    <a:cubicBezTo>
                      <a:pt x="95228" y="108955"/>
                      <a:pt x="95026" y="109080"/>
                      <a:pt x="94890" y="109271"/>
                    </a:cubicBezTo>
                    <a:cubicBezTo>
                      <a:pt x="94886" y="109276"/>
                      <a:pt x="94884" y="109281"/>
                      <a:pt x="94880" y="109287"/>
                    </a:cubicBezTo>
                    <a:lnTo>
                      <a:pt x="55049" y="98390"/>
                    </a:lnTo>
                    <a:cubicBezTo>
                      <a:pt x="55079" y="98272"/>
                      <a:pt x="55087" y="98149"/>
                      <a:pt x="55066" y="98026"/>
                    </a:cubicBezTo>
                    <a:cubicBezTo>
                      <a:pt x="55060" y="97989"/>
                      <a:pt x="55048" y="97954"/>
                      <a:pt x="55038" y="97917"/>
                    </a:cubicBezTo>
                    <a:lnTo>
                      <a:pt x="87314" y="78191"/>
                    </a:lnTo>
                    <a:close/>
                    <a:moveTo>
                      <a:pt x="42637" y="101815"/>
                    </a:moveTo>
                    <a:cubicBezTo>
                      <a:pt x="42697" y="101917"/>
                      <a:pt x="42779" y="102009"/>
                      <a:pt x="42882" y="102083"/>
                    </a:cubicBezTo>
                    <a:cubicBezTo>
                      <a:pt x="43034" y="102192"/>
                      <a:pt x="43212" y="102249"/>
                      <a:pt x="43395" y="102249"/>
                    </a:cubicBezTo>
                    <a:cubicBezTo>
                      <a:pt x="43443" y="102249"/>
                      <a:pt x="43493" y="102245"/>
                      <a:pt x="43541" y="102237"/>
                    </a:cubicBezTo>
                    <a:cubicBezTo>
                      <a:pt x="43588" y="102229"/>
                      <a:pt x="43633" y="102216"/>
                      <a:pt x="43679" y="102201"/>
                    </a:cubicBezTo>
                    <a:lnTo>
                      <a:pt x="55444" y="118817"/>
                    </a:lnTo>
                    <a:cubicBezTo>
                      <a:pt x="55361" y="118874"/>
                      <a:pt x="55285" y="118944"/>
                      <a:pt x="55225" y="119027"/>
                    </a:cubicBezTo>
                    <a:cubicBezTo>
                      <a:pt x="55134" y="119155"/>
                      <a:pt x="55081" y="119302"/>
                      <a:pt x="55066" y="119454"/>
                    </a:cubicBezTo>
                    <a:lnTo>
                      <a:pt x="38399" y="118443"/>
                    </a:lnTo>
                    <a:lnTo>
                      <a:pt x="31738" y="109173"/>
                    </a:lnTo>
                    <a:cubicBezTo>
                      <a:pt x="31789" y="109128"/>
                      <a:pt x="31835" y="109080"/>
                      <a:pt x="31876" y="109025"/>
                    </a:cubicBezTo>
                    <a:cubicBezTo>
                      <a:pt x="32014" y="108832"/>
                      <a:pt x="32069" y="108598"/>
                      <a:pt x="32030" y="108364"/>
                    </a:cubicBezTo>
                    <a:cubicBezTo>
                      <a:pt x="32027" y="108350"/>
                      <a:pt x="32021" y="108336"/>
                      <a:pt x="32017" y="108321"/>
                    </a:cubicBezTo>
                    <a:lnTo>
                      <a:pt x="42637" y="101815"/>
                    </a:lnTo>
                    <a:close/>
                    <a:moveTo>
                      <a:pt x="54958" y="98612"/>
                    </a:moveTo>
                    <a:lnTo>
                      <a:pt x="94775" y="109505"/>
                    </a:lnTo>
                    <a:cubicBezTo>
                      <a:pt x="94674" y="109802"/>
                      <a:pt x="94737" y="110137"/>
                      <a:pt x="94949" y="110374"/>
                    </a:cubicBezTo>
                    <a:lnTo>
                      <a:pt x="79975" y="127087"/>
                    </a:lnTo>
                    <a:cubicBezTo>
                      <a:pt x="79970" y="127084"/>
                      <a:pt x="79968" y="127081"/>
                      <a:pt x="79965" y="127079"/>
                    </a:cubicBezTo>
                    <a:cubicBezTo>
                      <a:pt x="79813" y="126970"/>
                      <a:pt x="79634" y="126913"/>
                      <a:pt x="79451" y="126913"/>
                    </a:cubicBezTo>
                    <a:cubicBezTo>
                      <a:pt x="79403" y="126913"/>
                      <a:pt x="79354" y="126917"/>
                      <a:pt x="79305" y="126925"/>
                    </a:cubicBezTo>
                    <a:cubicBezTo>
                      <a:pt x="79089" y="126960"/>
                      <a:pt x="78902" y="127074"/>
                      <a:pt x="78766" y="127242"/>
                    </a:cubicBezTo>
                    <a:lnTo>
                      <a:pt x="44129" y="101861"/>
                    </a:lnTo>
                    <a:cubicBezTo>
                      <a:pt x="44257" y="101672"/>
                      <a:pt x="44310" y="101447"/>
                      <a:pt x="44272" y="101221"/>
                    </a:cubicBezTo>
                    <a:cubicBezTo>
                      <a:pt x="44268" y="101201"/>
                      <a:pt x="44262" y="101182"/>
                      <a:pt x="44256" y="101162"/>
                    </a:cubicBezTo>
                    <a:lnTo>
                      <a:pt x="53432" y="98624"/>
                    </a:lnTo>
                    <a:cubicBezTo>
                      <a:pt x="53492" y="98727"/>
                      <a:pt x="53573" y="98820"/>
                      <a:pt x="53678" y="98895"/>
                    </a:cubicBezTo>
                    <a:cubicBezTo>
                      <a:pt x="53834" y="99007"/>
                      <a:pt x="54013" y="99061"/>
                      <a:pt x="54193" y="99061"/>
                    </a:cubicBezTo>
                    <a:cubicBezTo>
                      <a:pt x="54468" y="99061"/>
                      <a:pt x="54740" y="98932"/>
                      <a:pt x="54914" y="98692"/>
                    </a:cubicBezTo>
                    <a:cubicBezTo>
                      <a:pt x="54931" y="98666"/>
                      <a:pt x="54943" y="98639"/>
                      <a:pt x="54958" y="98612"/>
                    </a:cubicBezTo>
                    <a:close/>
                    <a:moveTo>
                      <a:pt x="58749" y="0"/>
                    </a:moveTo>
                    <a:cubicBezTo>
                      <a:pt x="58700" y="0"/>
                      <a:pt x="58651" y="4"/>
                      <a:pt x="58601" y="13"/>
                    </a:cubicBezTo>
                    <a:cubicBezTo>
                      <a:pt x="58368" y="51"/>
                      <a:pt x="58165" y="178"/>
                      <a:pt x="58026" y="371"/>
                    </a:cubicBezTo>
                    <a:cubicBezTo>
                      <a:pt x="57906" y="537"/>
                      <a:pt x="57857" y="730"/>
                      <a:pt x="57863" y="922"/>
                    </a:cubicBezTo>
                    <a:lnTo>
                      <a:pt x="34925" y="10097"/>
                    </a:lnTo>
                    <a:cubicBezTo>
                      <a:pt x="34868" y="9931"/>
                      <a:pt x="34761" y="9780"/>
                      <a:pt x="34608" y="9669"/>
                    </a:cubicBezTo>
                    <a:cubicBezTo>
                      <a:pt x="34451" y="9557"/>
                      <a:pt x="34271" y="9503"/>
                      <a:pt x="34092" y="9503"/>
                    </a:cubicBezTo>
                    <a:cubicBezTo>
                      <a:pt x="33816" y="9503"/>
                      <a:pt x="33545" y="9631"/>
                      <a:pt x="33372" y="9872"/>
                    </a:cubicBezTo>
                    <a:cubicBezTo>
                      <a:pt x="33234" y="10064"/>
                      <a:pt x="33180" y="10299"/>
                      <a:pt x="33218" y="10533"/>
                    </a:cubicBezTo>
                    <a:cubicBezTo>
                      <a:pt x="33257" y="10766"/>
                      <a:pt x="33384" y="10969"/>
                      <a:pt x="33577" y="11108"/>
                    </a:cubicBezTo>
                    <a:cubicBezTo>
                      <a:pt x="33733" y="11221"/>
                      <a:pt x="33912" y="11274"/>
                      <a:pt x="34091" y="11274"/>
                    </a:cubicBezTo>
                    <a:cubicBezTo>
                      <a:pt x="34316" y="11274"/>
                      <a:pt x="34535" y="11185"/>
                      <a:pt x="34704" y="11023"/>
                    </a:cubicBezTo>
                    <a:lnTo>
                      <a:pt x="59844" y="45919"/>
                    </a:lnTo>
                    <a:lnTo>
                      <a:pt x="59844" y="45919"/>
                    </a:lnTo>
                    <a:lnTo>
                      <a:pt x="29110" y="21654"/>
                    </a:lnTo>
                    <a:cubicBezTo>
                      <a:pt x="29111" y="21652"/>
                      <a:pt x="29113" y="21651"/>
                      <a:pt x="29117" y="21648"/>
                    </a:cubicBezTo>
                    <a:cubicBezTo>
                      <a:pt x="29401" y="21251"/>
                      <a:pt x="29309" y="20697"/>
                      <a:pt x="28913" y="20413"/>
                    </a:cubicBezTo>
                    <a:cubicBezTo>
                      <a:pt x="28757" y="20301"/>
                      <a:pt x="28577" y="20247"/>
                      <a:pt x="28399" y="20247"/>
                    </a:cubicBezTo>
                    <a:cubicBezTo>
                      <a:pt x="28122" y="20247"/>
                      <a:pt x="27850" y="20375"/>
                      <a:pt x="27678" y="20616"/>
                    </a:cubicBezTo>
                    <a:cubicBezTo>
                      <a:pt x="27393" y="21013"/>
                      <a:pt x="27485" y="21567"/>
                      <a:pt x="27881" y="21851"/>
                    </a:cubicBezTo>
                    <a:cubicBezTo>
                      <a:pt x="28037" y="21963"/>
                      <a:pt x="28217" y="22017"/>
                      <a:pt x="28396" y="22017"/>
                    </a:cubicBezTo>
                    <a:cubicBezTo>
                      <a:pt x="28561" y="22017"/>
                      <a:pt x="28722" y="21967"/>
                      <a:pt x="28864" y="21877"/>
                    </a:cubicBezTo>
                    <a:lnTo>
                      <a:pt x="57922" y="58717"/>
                    </a:lnTo>
                    <a:cubicBezTo>
                      <a:pt x="57920" y="58718"/>
                      <a:pt x="57919" y="58719"/>
                      <a:pt x="57916" y="58723"/>
                    </a:cubicBezTo>
                    <a:lnTo>
                      <a:pt x="16459" y="26054"/>
                    </a:lnTo>
                    <a:cubicBezTo>
                      <a:pt x="16652" y="25671"/>
                      <a:pt x="16546" y="25194"/>
                      <a:pt x="16188" y="24937"/>
                    </a:cubicBezTo>
                    <a:cubicBezTo>
                      <a:pt x="16032" y="24825"/>
                      <a:pt x="15851" y="24771"/>
                      <a:pt x="15672" y="24771"/>
                    </a:cubicBezTo>
                    <a:cubicBezTo>
                      <a:pt x="15397" y="24771"/>
                      <a:pt x="15125" y="24899"/>
                      <a:pt x="14952" y="25140"/>
                    </a:cubicBezTo>
                    <a:cubicBezTo>
                      <a:pt x="14668" y="25537"/>
                      <a:pt x="14760" y="26091"/>
                      <a:pt x="15155" y="26375"/>
                    </a:cubicBezTo>
                    <a:cubicBezTo>
                      <a:pt x="15308" y="26486"/>
                      <a:pt x="15486" y="26541"/>
                      <a:pt x="15671" y="26541"/>
                    </a:cubicBezTo>
                    <a:cubicBezTo>
                      <a:pt x="15719" y="26541"/>
                      <a:pt x="15768" y="26537"/>
                      <a:pt x="15816" y="26529"/>
                    </a:cubicBezTo>
                    <a:cubicBezTo>
                      <a:pt x="15834" y="26526"/>
                      <a:pt x="15850" y="26520"/>
                      <a:pt x="15866" y="26516"/>
                    </a:cubicBezTo>
                    <a:lnTo>
                      <a:pt x="31824" y="60903"/>
                    </a:lnTo>
                    <a:cubicBezTo>
                      <a:pt x="31748" y="60958"/>
                      <a:pt x="31675" y="61023"/>
                      <a:pt x="31618" y="61103"/>
                    </a:cubicBezTo>
                    <a:cubicBezTo>
                      <a:pt x="31568" y="61173"/>
                      <a:pt x="31534" y="61248"/>
                      <a:pt x="31507" y="61324"/>
                    </a:cubicBezTo>
                    <a:lnTo>
                      <a:pt x="6390" y="54326"/>
                    </a:lnTo>
                    <a:cubicBezTo>
                      <a:pt x="6367" y="54081"/>
                      <a:pt x="6245" y="53846"/>
                      <a:pt x="6030" y="53692"/>
                    </a:cubicBezTo>
                    <a:cubicBezTo>
                      <a:pt x="5874" y="53581"/>
                      <a:pt x="5694" y="53527"/>
                      <a:pt x="5515" y="53527"/>
                    </a:cubicBezTo>
                    <a:cubicBezTo>
                      <a:pt x="5239" y="53527"/>
                      <a:pt x="4967" y="53655"/>
                      <a:pt x="4794" y="53896"/>
                    </a:cubicBezTo>
                    <a:cubicBezTo>
                      <a:pt x="4510" y="54293"/>
                      <a:pt x="4602" y="54846"/>
                      <a:pt x="4998" y="55131"/>
                    </a:cubicBezTo>
                    <a:cubicBezTo>
                      <a:pt x="5154" y="55243"/>
                      <a:pt x="5334" y="55297"/>
                      <a:pt x="5512" y="55297"/>
                    </a:cubicBezTo>
                    <a:cubicBezTo>
                      <a:pt x="5630" y="55297"/>
                      <a:pt x="5746" y="55269"/>
                      <a:pt x="5854" y="55223"/>
                    </a:cubicBezTo>
                    <a:lnTo>
                      <a:pt x="14454" y="78011"/>
                    </a:lnTo>
                    <a:cubicBezTo>
                      <a:pt x="14348" y="78072"/>
                      <a:pt x="14255" y="78154"/>
                      <a:pt x="14180" y="78258"/>
                    </a:cubicBezTo>
                    <a:cubicBezTo>
                      <a:pt x="14159" y="78289"/>
                      <a:pt x="14143" y="78321"/>
                      <a:pt x="14124" y="78354"/>
                    </a:cubicBezTo>
                    <a:lnTo>
                      <a:pt x="1732" y="71295"/>
                    </a:lnTo>
                    <a:cubicBezTo>
                      <a:pt x="1882" y="70925"/>
                      <a:pt x="1769" y="70488"/>
                      <a:pt x="1431" y="70244"/>
                    </a:cubicBezTo>
                    <a:cubicBezTo>
                      <a:pt x="1279" y="70136"/>
                      <a:pt x="1101" y="70079"/>
                      <a:pt x="918" y="70079"/>
                    </a:cubicBezTo>
                    <a:cubicBezTo>
                      <a:pt x="869" y="70079"/>
                      <a:pt x="819" y="70083"/>
                      <a:pt x="770" y="70091"/>
                    </a:cubicBezTo>
                    <a:cubicBezTo>
                      <a:pt x="535" y="70130"/>
                      <a:pt x="333" y="70257"/>
                      <a:pt x="193" y="70449"/>
                    </a:cubicBezTo>
                    <a:cubicBezTo>
                      <a:pt x="56" y="70642"/>
                      <a:pt x="1" y="70875"/>
                      <a:pt x="40" y="71109"/>
                    </a:cubicBezTo>
                    <a:cubicBezTo>
                      <a:pt x="79" y="71343"/>
                      <a:pt x="206" y="71547"/>
                      <a:pt x="399" y="71685"/>
                    </a:cubicBezTo>
                    <a:cubicBezTo>
                      <a:pt x="555" y="71797"/>
                      <a:pt x="734" y="71851"/>
                      <a:pt x="913" y="71851"/>
                    </a:cubicBezTo>
                    <a:cubicBezTo>
                      <a:pt x="1096" y="71851"/>
                      <a:pt x="1276" y="71789"/>
                      <a:pt x="1426" y="71680"/>
                    </a:cubicBezTo>
                    <a:lnTo>
                      <a:pt x="30491" y="107933"/>
                    </a:lnTo>
                    <a:cubicBezTo>
                      <a:pt x="30474" y="107952"/>
                      <a:pt x="30454" y="107971"/>
                      <a:pt x="30437" y="107994"/>
                    </a:cubicBezTo>
                    <a:cubicBezTo>
                      <a:pt x="30426" y="108010"/>
                      <a:pt x="30418" y="108029"/>
                      <a:pt x="30408" y="108045"/>
                    </a:cubicBezTo>
                    <a:lnTo>
                      <a:pt x="5131" y="93125"/>
                    </a:lnTo>
                    <a:cubicBezTo>
                      <a:pt x="5273" y="92758"/>
                      <a:pt x="5159" y="92325"/>
                      <a:pt x="4826" y="92087"/>
                    </a:cubicBezTo>
                    <a:cubicBezTo>
                      <a:pt x="4669" y="91975"/>
                      <a:pt x="4489" y="91921"/>
                      <a:pt x="4311" y="91921"/>
                    </a:cubicBezTo>
                    <a:cubicBezTo>
                      <a:pt x="4035" y="91921"/>
                      <a:pt x="3763" y="92050"/>
                      <a:pt x="3589" y="92291"/>
                    </a:cubicBezTo>
                    <a:cubicBezTo>
                      <a:pt x="3305" y="92688"/>
                      <a:pt x="3397" y="93241"/>
                      <a:pt x="3792" y="93527"/>
                    </a:cubicBezTo>
                    <a:cubicBezTo>
                      <a:pt x="3950" y="93639"/>
                      <a:pt x="4128" y="93692"/>
                      <a:pt x="4308" y="93692"/>
                    </a:cubicBezTo>
                    <a:cubicBezTo>
                      <a:pt x="4578" y="93692"/>
                      <a:pt x="4846" y="93566"/>
                      <a:pt x="5020" y="93332"/>
                    </a:cubicBezTo>
                    <a:lnTo>
                      <a:pt x="30310" y="108260"/>
                    </a:lnTo>
                    <a:cubicBezTo>
                      <a:pt x="30273" y="108387"/>
                      <a:pt x="30261" y="108519"/>
                      <a:pt x="30283" y="108652"/>
                    </a:cubicBezTo>
                    <a:cubicBezTo>
                      <a:pt x="30322" y="108886"/>
                      <a:pt x="30449" y="109090"/>
                      <a:pt x="30642" y="109228"/>
                    </a:cubicBezTo>
                    <a:cubicBezTo>
                      <a:pt x="30795" y="109337"/>
                      <a:pt x="30972" y="109394"/>
                      <a:pt x="31155" y="109394"/>
                    </a:cubicBezTo>
                    <a:cubicBezTo>
                      <a:pt x="31203" y="109394"/>
                      <a:pt x="31252" y="109389"/>
                      <a:pt x="31301" y="109382"/>
                    </a:cubicBezTo>
                    <a:cubicBezTo>
                      <a:pt x="31386" y="109367"/>
                      <a:pt x="31466" y="109337"/>
                      <a:pt x="31543" y="109302"/>
                    </a:cubicBezTo>
                    <a:lnTo>
                      <a:pt x="38242" y="118625"/>
                    </a:lnTo>
                    <a:lnTo>
                      <a:pt x="38274" y="118671"/>
                    </a:lnTo>
                    <a:lnTo>
                      <a:pt x="55072" y="119689"/>
                    </a:lnTo>
                    <a:cubicBezTo>
                      <a:pt x="55111" y="119923"/>
                      <a:pt x="55238" y="120126"/>
                      <a:pt x="55429" y="120263"/>
                    </a:cubicBezTo>
                    <a:cubicBezTo>
                      <a:pt x="55585" y="120375"/>
                      <a:pt x="55765" y="120428"/>
                      <a:pt x="55944" y="120428"/>
                    </a:cubicBezTo>
                    <a:cubicBezTo>
                      <a:pt x="56219" y="120428"/>
                      <a:pt x="56492" y="120300"/>
                      <a:pt x="56664" y="120059"/>
                    </a:cubicBezTo>
                    <a:cubicBezTo>
                      <a:pt x="56949" y="119663"/>
                      <a:pt x="56857" y="119109"/>
                      <a:pt x="56461" y="118824"/>
                    </a:cubicBezTo>
                    <a:cubicBezTo>
                      <a:pt x="56309" y="118716"/>
                      <a:pt x="56131" y="118659"/>
                      <a:pt x="55949" y="118659"/>
                    </a:cubicBezTo>
                    <a:cubicBezTo>
                      <a:pt x="55900" y="118659"/>
                      <a:pt x="55850" y="118663"/>
                      <a:pt x="55801" y="118671"/>
                    </a:cubicBezTo>
                    <a:cubicBezTo>
                      <a:pt x="55750" y="118679"/>
                      <a:pt x="55702" y="118694"/>
                      <a:pt x="55655" y="118710"/>
                    </a:cubicBezTo>
                    <a:lnTo>
                      <a:pt x="43893" y="102095"/>
                    </a:lnTo>
                    <a:cubicBezTo>
                      <a:pt x="43920" y="102077"/>
                      <a:pt x="43946" y="102056"/>
                      <a:pt x="43971" y="102035"/>
                    </a:cubicBezTo>
                    <a:lnTo>
                      <a:pt x="78639" y="127440"/>
                    </a:lnTo>
                    <a:cubicBezTo>
                      <a:pt x="78569" y="127597"/>
                      <a:pt x="78545" y="127770"/>
                      <a:pt x="78575" y="127942"/>
                    </a:cubicBezTo>
                    <a:cubicBezTo>
                      <a:pt x="78613" y="128175"/>
                      <a:pt x="78740" y="128380"/>
                      <a:pt x="78933" y="128518"/>
                    </a:cubicBezTo>
                    <a:cubicBezTo>
                      <a:pt x="79089" y="128630"/>
                      <a:pt x="79269" y="128683"/>
                      <a:pt x="79447" y="128683"/>
                    </a:cubicBezTo>
                    <a:cubicBezTo>
                      <a:pt x="79723" y="128683"/>
                      <a:pt x="79996" y="128555"/>
                      <a:pt x="80168" y="128314"/>
                    </a:cubicBezTo>
                    <a:cubicBezTo>
                      <a:pt x="80402" y="127987"/>
                      <a:pt x="80378" y="127555"/>
                      <a:pt x="80140" y="127252"/>
                    </a:cubicBezTo>
                    <a:lnTo>
                      <a:pt x="95125" y="110526"/>
                    </a:lnTo>
                    <a:cubicBezTo>
                      <a:pt x="95273" y="110624"/>
                      <a:pt x="95441" y="110672"/>
                      <a:pt x="95607" y="110672"/>
                    </a:cubicBezTo>
                    <a:cubicBezTo>
                      <a:pt x="95788" y="110672"/>
                      <a:pt x="95963" y="110612"/>
                      <a:pt x="96112" y="110507"/>
                    </a:cubicBezTo>
                    <a:lnTo>
                      <a:pt x="102491" y="121570"/>
                    </a:lnTo>
                    <a:cubicBezTo>
                      <a:pt x="102377" y="121631"/>
                      <a:pt x="102271" y="121716"/>
                      <a:pt x="102190" y="121830"/>
                    </a:cubicBezTo>
                    <a:cubicBezTo>
                      <a:pt x="101904" y="122228"/>
                      <a:pt x="101997" y="122780"/>
                      <a:pt x="102393" y="123065"/>
                    </a:cubicBezTo>
                    <a:cubicBezTo>
                      <a:pt x="102545" y="123175"/>
                      <a:pt x="102723" y="123231"/>
                      <a:pt x="102906" y="123231"/>
                    </a:cubicBezTo>
                    <a:cubicBezTo>
                      <a:pt x="102954" y="123231"/>
                      <a:pt x="103004" y="123228"/>
                      <a:pt x="103052" y="123219"/>
                    </a:cubicBezTo>
                    <a:cubicBezTo>
                      <a:pt x="103284" y="123181"/>
                      <a:pt x="103489" y="123053"/>
                      <a:pt x="103626" y="122861"/>
                    </a:cubicBezTo>
                    <a:cubicBezTo>
                      <a:pt x="103912" y="122464"/>
                      <a:pt x="103819" y="121910"/>
                      <a:pt x="103423" y="121625"/>
                    </a:cubicBezTo>
                    <a:cubicBezTo>
                      <a:pt x="103268" y="121514"/>
                      <a:pt x="103091" y="121463"/>
                      <a:pt x="102915" y="121463"/>
                    </a:cubicBezTo>
                    <a:cubicBezTo>
                      <a:pt x="102846" y="121463"/>
                      <a:pt x="102778" y="121470"/>
                      <a:pt x="102712" y="121485"/>
                    </a:cubicBezTo>
                    <a:lnTo>
                      <a:pt x="96287" y="110342"/>
                    </a:lnTo>
                    <a:cubicBezTo>
                      <a:pt x="96298" y="110329"/>
                      <a:pt x="96313" y="110318"/>
                      <a:pt x="96325" y="110302"/>
                    </a:cubicBezTo>
                    <a:cubicBezTo>
                      <a:pt x="96610" y="109904"/>
                      <a:pt x="96518" y="109351"/>
                      <a:pt x="96121" y="109066"/>
                    </a:cubicBezTo>
                    <a:cubicBezTo>
                      <a:pt x="95993" y="108973"/>
                      <a:pt x="95844" y="108923"/>
                      <a:pt x="95692" y="108908"/>
                    </a:cubicBezTo>
                    <a:lnTo>
                      <a:pt x="88325" y="78424"/>
                    </a:lnTo>
                    <a:cubicBezTo>
                      <a:pt x="88400" y="78392"/>
                      <a:pt x="88472" y="78351"/>
                      <a:pt x="88538" y="78298"/>
                    </a:cubicBezTo>
                    <a:lnTo>
                      <a:pt x="112640" y="101661"/>
                    </a:lnTo>
                    <a:cubicBezTo>
                      <a:pt x="112415" y="102050"/>
                      <a:pt x="112513" y="102555"/>
                      <a:pt x="112886" y="102822"/>
                    </a:cubicBezTo>
                    <a:cubicBezTo>
                      <a:pt x="113043" y="102935"/>
                      <a:pt x="113222" y="102988"/>
                      <a:pt x="113401" y="102988"/>
                    </a:cubicBezTo>
                    <a:cubicBezTo>
                      <a:pt x="113421" y="102988"/>
                      <a:pt x="113442" y="102983"/>
                      <a:pt x="113461" y="102982"/>
                    </a:cubicBezTo>
                    <a:lnTo>
                      <a:pt x="118567" y="120230"/>
                    </a:lnTo>
                    <a:cubicBezTo>
                      <a:pt x="118456" y="120292"/>
                      <a:pt x="118356" y="120375"/>
                      <a:pt x="118277" y="120485"/>
                    </a:cubicBezTo>
                    <a:cubicBezTo>
                      <a:pt x="117993" y="120882"/>
                      <a:pt x="118085" y="121436"/>
                      <a:pt x="118480" y="121721"/>
                    </a:cubicBezTo>
                    <a:cubicBezTo>
                      <a:pt x="118632" y="121830"/>
                      <a:pt x="118811" y="121886"/>
                      <a:pt x="118994" y="121886"/>
                    </a:cubicBezTo>
                    <a:cubicBezTo>
                      <a:pt x="119042" y="121886"/>
                      <a:pt x="119091" y="121882"/>
                      <a:pt x="119139" y="121875"/>
                    </a:cubicBezTo>
                    <a:cubicBezTo>
                      <a:pt x="119372" y="121835"/>
                      <a:pt x="119577" y="121709"/>
                      <a:pt x="119715" y="121516"/>
                    </a:cubicBezTo>
                    <a:cubicBezTo>
                      <a:pt x="119999" y="121118"/>
                      <a:pt x="119907" y="120565"/>
                      <a:pt x="119511" y="120281"/>
                    </a:cubicBezTo>
                    <a:cubicBezTo>
                      <a:pt x="119357" y="120170"/>
                      <a:pt x="119179" y="120118"/>
                      <a:pt x="119002" y="120118"/>
                    </a:cubicBezTo>
                    <a:cubicBezTo>
                      <a:pt x="118929" y="120118"/>
                      <a:pt x="118856" y="120127"/>
                      <a:pt x="118785" y="120144"/>
                    </a:cubicBezTo>
                    <a:lnTo>
                      <a:pt x="113690" y="102933"/>
                    </a:lnTo>
                    <a:cubicBezTo>
                      <a:pt x="113856" y="102876"/>
                      <a:pt x="114009" y="102773"/>
                      <a:pt x="114121" y="102619"/>
                    </a:cubicBezTo>
                    <a:cubicBezTo>
                      <a:pt x="114405" y="102222"/>
                      <a:pt x="114313" y="101668"/>
                      <a:pt x="113917" y="101384"/>
                    </a:cubicBezTo>
                    <a:cubicBezTo>
                      <a:pt x="113762" y="101272"/>
                      <a:pt x="113582" y="101219"/>
                      <a:pt x="113404" y="101219"/>
                    </a:cubicBezTo>
                    <a:cubicBezTo>
                      <a:pt x="113177" y="101219"/>
                      <a:pt x="112951" y="101307"/>
                      <a:pt x="112782" y="101473"/>
                    </a:cubicBezTo>
                    <a:lnTo>
                      <a:pt x="88698" y="78130"/>
                    </a:lnTo>
                    <a:cubicBezTo>
                      <a:pt x="88756" y="78050"/>
                      <a:pt x="88793" y="77963"/>
                      <a:pt x="88820" y="77873"/>
                    </a:cubicBezTo>
                    <a:lnTo>
                      <a:pt x="104040" y="80436"/>
                    </a:lnTo>
                    <a:cubicBezTo>
                      <a:pt x="104042" y="80710"/>
                      <a:pt x="104168" y="80979"/>
                      <a:pt x="104406" y="81151"/>
                    </a:cubicBezTo>
                    <a:cubicBezTo>
                      <a:pt x="104559" y="81260"/>
                      <a:pt x="104736" y="81316"/>
                      <a:pt x="104920" y="81316"/>
                    </a:cubicBezTo>
                    <a:cubicBezTo>
                      <a:pt x="104968" y="81316"/>
                      <a:pt x="105019" y="81312"/>
                      <a:pt x="105067" y="81303"/>
                    </a:cubicBezTo>
                    <a:cubicBezTo>
                      <a:pt x="105299" y="81265"/>
                      <a:pt x="105503" y="81138"/>
                      <a:pt x="105641" y="80945"/>
                    </a:cubicBezTo>
                    <a:cubicBezTo>
                      <a:pt x="105673" y="80901"/>
                      <a:pt x="105700" y="80853"/>
                      <a:pt x="105722" y="80805"/>
                    </a:cubicBezTo>
                    <a:lnTo>
                      <a:pt x="125340" y="86830"/>
                    </a:lnTo>
                    <a:cubicBezTo>
                      <a:pt x="125298" y="87143"/>
                      <a:pt x="125422" y="87472"/>
                      <a:pt x="125697" y="87670"/>
                    </a:cubicBezTo>
                    <a:cubicBezTo>
                      <a:pt x="125850" y="87779"/>
                      <a:pt x="126027" y="87835"/>
                      <a:pt x="126212" y="87835"/>
                    </a:cubicBezTo>
                    <a:cubicBezTo>
                      <a:pt x="126260" y="87835"/>
                      <a:pt x="126310" y="87831"/>
                      <a:pt x="126358" y="87823"/>
                    </a:cubicBezTo>
                    <a:cubicBezTo>
                      <a:pt x="126590" y="87784"/>
                      <a:pt x="126795" y="87657"/>
                      <a:pt x="126932" y="87464"/>
                    </a:cubicBezTo>
                    <a:cubicBezTo>
                      <a:pt x="127070" y="87272"/>
                      <a:pt x="127125" y="87039"/>
                      <a:pt x="127086" y="86804"/>
                    </a:cubicBezTo>
                    <a:cubicBezTo>
                      <a:pt x="127048" y="86571"/>
                      <a:pt x="126920" y="86367"/>
                      <a:pt x="126728" y="86229"/>
                    </a:cubicBezTo>
                    <a:cubicBezTo>
                      <a:pt x="126572" y="86117"/>
                      <a:pt x="126392" y="86063"/>
                      <a:pt x="126213" y="86063"/>
                    </a:cubicBezTo>
                    <a:cubicBezTo>
                      <a:pt x="125937" y="86063"/>
                      <a:pt x="125665" y="86191"/>
                      <a:pt x="125492" y="86432"/>
                    </a:cubicBezTo>
                    <a:cubicBezTo>
                      <a:pt x="125454" y="86486"/>
                      <a:pt x="125423" y="86543"/>
                      <a:pt x="125399" y="86602"/>
                    </a:cubicBezTo>
                    <a:lnTo>
                      <a:pt x="105791" y="80580"/>
                    </a:lnTo>
                    <a:cubicBezTo>
                      <a:pt x="105808" y="80484"/>
                      <a:pt x="105812" y="80386"/>
                      <a:pt x="105795" y="80285"/>
                    </a:cubicBezTo>
                    <a:cubicBezTo>
                      <a:pt x="105757" y="80052"/>
                      <a:pt x="105629" y="79848"/>
                      <a:pt x="105437" y="79710"/>
                    </a:cubicBezTo>
                    <a:cubicBezTo>
                      <a:pt x="105283" y="79599"/>
                      <a:pt x="105105" y="79547"/>
                      <a:pt x="104928" y="79547"/>
                    </a:cubicBezTo>
                    <a:cubicBezTo>
                      <a:pt x="104839" y="79547"/>
                      <a:pt x="104751" y="79560"/>
                      <a:pt x="104666" y="79586"/>
                    </a:cubicBezTo>
                    <a:lnTo>
                      <a:pt x="91291" y="59370"/>
                    </a:lnTo>
                    <a:cubicBezTo>
                      <a:pt x="91351" y="59320"/>
                      <a:pt x="91408" y="59265"/>
                      <a:pt x="91454" y="59199"/>
                    </a:cubicBezTo>
                    <a:cubicBezTo>
                      <a:pt x="91612" y="58980"/>
                      <a:pt x="91650" y="58716"/>
                      <a:pt x="91591" y="58473"/>
                    </a:cubicBezTo>
                    <a:lnTo>
                      <a:pt x="121723" y="42022"/>
                    </a:lnTo>
                    <a:cubicBezTo>
                      <a:pt x="121773" y="42082"/>
                      <a:pt x="121827" y="42140"/>
                      <a:pt x="121893" y="42188"/>
                    </a:cubicBezTo>
                    <a:cubicBezTo>
                      <a:pt x="122049" y="42300"/>
                      <a:pt x="122229" y="42354"/>
                      <a:pt x="122408" y="42354"/>
                    </a:cubicBezTo>
                    <a:cubicBezTo>
                      <a:pt x="122508" y="42354"/>
                      <a:pt x="122608" y="42331"/>
                      <a:pt x="122702" y="42298"/>
                    </a:cubicBezTo>
                    <a:lnTo>
                      <a:pt x="143453" y="68738"/>
                    </a:lnTo>
                    <a:cubicBezTo>
                      <a:pt x="143438" y="68755"/>
                      <a:pt x="143422" y="68770"/>
                      <a:pt x="143408" y="68787"/>
                    </a:cubicBezTo>
                    <a:cubicBezTo>
                      <a:pt x="143123" y="69184"/>
                      <a:pt x="143215" y="69738"/>
                      <a:pt x="143613" y="70023"/>
                    </a:cubicBezTo>
                    <a:cubicBezTo>
                      <a:pt x="143769" y="70135"/>
                      <a:pt x="143948" y="70188"/>
                      <a:pt x="144127" y="70188"/>
                    </a:cubicBezTo>
                    <a:cubicBezTo>
                      <a:pt x="144155" y="70188"/>
                      <a:pt x="144182" y="70181"/>
                      <a:pt x="144210" y="70179"/>
                    </a:cubicBezTo>
                    <a:lnTo>
                      <a:pt x="150276" y="95191"/>
                    </a:lnTo>
                    <a:cubicBezTo>
                      <a:pt x="150132" y="95254"/>
                      <a:pt x="150005" y="95352"/>
                      <a:pt x="149911" y="95484"/>
                    </a:cubicBezTo>
                    <a:cubicBezTo>
                      <a:pt x="149774" y="95676"/>
                      <a:pt x="149718" y="95910"/>
                      <a:pt x="149758" y="96144"/>
                    </a:cubicBezTo>
                    <a:cubicBezTo>
                      <a:pt x="149796" y="96377"/>
                      <a:pt x="149923" y="96581"/>
                      <a:pt x="150116" y="96719"/>
                    </a:cubicBezTo>
                    <a:cubicBezTo>
                      <a:pt x="150272" y="96832"/>
                      <a:pt x="150451" y="96885"/>
                      <a:pt x="150630" y="96885"/>
                    </a:cubicBezTo>
                    <a:cubicBezTo>
                      <a:pt x="150905" y="96885"/>
                      <a:pt x="151178" y="96757"/>
                      <a:pt x="151351" y="96516"/>
                    </a:cubicBezTo>
                    <a:cubicBezTo>
                      <a:pt x="151633" y="96119"/>
                      <a:pt x="151542" y="95564"/>
                      <a:pt x="151145" y="95281"/>
                    </a:cubicBezTo>
                    <a:cubicBezTo>
                      <a:pt x="150994" y="95171"/>
                      <a:pt x="150817" y="95116"/>
                      <a:pt x="150635" y="95116"/>
                    </a:cubicBezTo>
                    <a:cubicBezTo>
                      <a:pt x="150591" y="95116"/>
                      <a:pt x="150546" y="95119"/>
                      <a:pt x="150501" y="95126"/>
                    </a:cubicBezTo>
                    <a:lnTo>
                      <a:pt x="144439" y="70126"/>
                    </a:lnTo>
                    <a:cubicBezTo>
                      <a:pt x="144598" y="70068"/>
                      <a:pt x="144742" y="69967"/>
                      <a:pt x="144848" y="69819"/>
                    </a:cubicBezTo>
                    <a:cubicBezTo>
                      <a:pt x="145133" y="69422"/>
                      <a:pt x="145041" y="68869"/>
                      <a:pt x="144643" y="68584"/>
                    </a:cubicBezTo>
                    <a:cubicBezTo>
                      <a:pt x="144489" y="68473"/>
                      <a:pt x="144310" y="68419"/>
                      <a:pt x="144133" y="68419"/>
                    </a:cubicBezTo>
                    <a:cubicBezTo>
                      <a:pt x="143954" y="68419"/>
                      <a:pt x="143776" y="68474"/>
                      <a:pt x="143625" y="68579"/>
                    </a:cubicBezTo>
                    <a:lnTo>
                      <a:pt x="122923" y="42187"/>
                    </a:lnTo>
                    <a:cubicBezTo>
                      <a:pt x="123003" y="42130"/>
                      <a:pt x="123078" y="42066"/>
                      <a:pt x="123137" y="41982"/>
                    </a:cubicBezTo>
                    <a:cubicBezTo>
                      <a:pt x="123422" y="41585"/>
                      <a:pt x="123330" y="41031"/>
                      <a:pt x="122934" y="40747"/>
                    </a:cubicBezTo>
                    <a:cubicBezTo>
                      <a:pt x="122782" y="40638"/>
                      <a:pt x="122603" y="40581"/>
                      <a:pt x="122419" y="40581"/>
                    </a:cubicBezTo>
                    <a:cubicBezTo>
                      <a:pt x="122371" y="40581"/>
                      <a:pt x="122322" y="40585"/>
                      <a:pt x="122273" y="40593"/>
                    </a:cubicBezTo>
                    <a:cubicBezTo>
                      <a:pt x="122040" y="40632"/>
                      <a:pt x="121837" y="40759"/>
                      <a:pt x="121699" y="40952"/>
                    </a:cubicBezTo>
                    <a:cubicBezTo>
                      <a:pt x="121684" y="40972"/>
                      <a:pt x="121674" y="40993"/>
                      <a:pt x="121662" y="41015"/>
                    </a:cubicBezTo>
                    <a:lnTo>
                      <a:pt x="88927" y="19118"/>
                    </a:lnTo>
                    <a:cubicBezTo>
                      <a:pt x="89200" y="18723"/>
                      <a:pt x="89106" y="18178"/>
                      <a:pt x="88714" y="17898"/>
                    </a:cubicBezTo>
                    <a:cubicBezTo>
                      <a:pt x="88558" y="17786"/>
                      <a:pt x="88378" y="17733"/>
                      <a:pt x="88200" y="17733"/>
                    </a:cubicBezTo>
                    <a:cubicBezTo>
                      <a:pt x="87924" y="17733"/>
                      <a:pt x="87652" y="17861"/>
                      <a:pt x="87479" y="18101"/>
                    </a:cubicBezTo>
                    <a:cubicBezTo>
                      <a:pt x="87463" y="18124"/>
                      <a:pt x="87452" y="18149"/>
                      <a:pt x="87437" y="18172"/>
                    </a:cubicBezTo>
                    <a:lnTo>
                      <a:pt x="59626" y="948"/>
                    </a:lnTo>
                    <a:cubicBezTo>
                      <a:pt x="59646" y="651"/>
                      <a:pt x="59520" y="351"/>
                      <a:pt x="59262" y="166"/>
                    </a:cubicBezTo>
                    <a:cubicBezTo>
                      <a:pt x="59111" y="58"/>
                      <a:pt x="58932" y="0"/>
                      <a:pt x="58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5"/>
              <p:cNvSpPr/>
              <p:nvPr/>
            </p:nvSpPr>
            <p:spPr>
              <a:xfrm>
                <a:off x="1522650" y="3538750"/>
                <a:ext cx="2417375" cy="1058350"/>
              </a:xfrm>
              <a:custGeom>
                <a:avLst/>
                <a:gdLst/>
                <a:ahLst/>
                <a:cxnLst/>
                <a:rect l="l" t="t" r="r" b="b"/>
                <a:pathLst>
                  <a:path w="96695" h="42334" extrusionOk="0">
                    <a:moveTo>
                      <a:pt x="1008" y="1"/>
                    </a:moveTo>
                    <a:cubicBezTo>
                      <a:pt x="960" y="1"/>
                      <a:pt x="911" y="5"/>
                      <a:pt x="862" y="13"/>
                    </a:cubicBezTo>
                    <a:cubicBezTo>
                      <a:pt x="628" y="51"/>
                      <a:pt x="424" y="179"/>
                      <a:pt x="285" y="371"/>
                    </a:cubicBezTo>
                    <a:cubicBezTo>
                      <a:pt x="1" y="768"/>
                      <a:pt x="93" y="1321"/>
                      <a:pt x="489" y="1607"/>
                    </a:cubicBezTo>
                    <a:cubicBezTo>
                      <a:pt x="641" y="1716"/>
                      <a:pt x="819" y="1772"/>
                      <a:pt x="1002" y="1772"/>
                    </a:cubicBezTo>
                    <a:cubicBezTo>
                      <a:pt x="1050" y="1772"/>
                      <a:pt x="1100" y="1768"/>
                      <a:pt x="1148" y="1760"/>
                    </a:cubicBezTo>
                    <a:cubicBezTo>
                      <a:pt x="1382" y="1721"/>
                      <a:pt x="1585" y="1594"/>
                      <a:pt x="1724" y="1401"/>
                    </a:cubicBezTo>
                    <a:cubicBezTo>
                      <a:pt x="1775" y="1331"/>
                      <a:pt x="1812" y="1251"/>
                      <a:pt x="1839" y="1170"/>
                    </a:cubicBezTo>
                    <a:lnTo>
                      <a:pt x="49478" y="20273"/>
                    </a:lnTo>
                    <a:cubicBezTo>
                      <a:pt x="49259" y="20661"/>
                      <a:pt x="49358" y="21161"/>
                      <a:pt x="49729" y="21426"/>
                    </a:cubicBezTo>
                    <a:cubicBezTo>
                      <a:pt x="49886" y="21538"/>
                      <a:pt x="50065" y="21592"/>
                      <a:pt x="50244" y="21592"/>
                    </a:cubicBezTo>
                    <a:cubicBezTo>
                      <a:pt x="50520" y="21592"/>
                      <a:pt x="50792" y="21463"/>
                      <a:pt x="50965" y="21223"/>
                    </a:cubicBezTo>
                    <a:cubicBezTo>
                      <a:pt x="50983" y="21196"/>
                      <a:pt x="50997" y="21168"/>
                      <a:pt x="51011" y="21141"/>
                    </a:cubicBezTo>
                    <a:lnTo>
                      <a:pt x="70453" y="38632"/>
                    </a:lnTo>
                    <a:cubicBezTo>
                      <a:pt x="70320" y="38824"/>
                      <a:pt x="70266" y="39053"/>
                      <a:pt x="70304" y="39285"/>
                    </a:cubicBezTo>
                    <a:cubicBezTo>
                      <a:pt x="70342" y="39518"/>
                      <a:pt x="70469" y="39722"/>
                      <a:pt x="70662" y="39860"/>
                    </a:cubicBezTo>
                    <a:cubicBezTo>
                      <a:pt x="70818" y="39972"/>
                      <a:pt x="70998" y="40026"/>
                      <a:pt x="71176" y="40026"/>
                    </a:cubicBezTo>
                    <a:cubicBezTo>
                      <a:pt x="71452" y="40026"/>
                      <a:pt x="71725" y="39897"/>
                      <a:pt x="71897" y="39657"/>
                    </a:cubicBezTo>
                    <a:cubicBezTo>
                      <a:pt x="71957" y="39572"/>
                      <a:pt x="71998" y="39480"/>
                      <a:pt x="72025" y="39385"/>
                    </a:cubicBezTo>
                    <a:lnTo>
                      <a:pt x="94903" y="41502"/>
                    </a:lnTo>
                    <a:cubicBezTo>
                      <a:pt x="94919" y="41758"/>
                      <a:pt x="95040" y="42007"/>
                      <a:pt x="95266" y="42168"/>
                    </a:cubicBezTo>
                    <a:cubicBezTo>
                      <a:pt x="95423" y="42280"/>
                      <a:pt x="95601" y="42334"/>
                      <a:pt x="95781" y="42334"/>
                    </a:cubicBezTo>
                    <a:cubicBezTo>
                      <a:pt x="96056" y="42334"/>
                      <a:pt x="96329" y="42206"/>
                      <a:pt x="96502" y="41965"/>
                    </a:cubicBezTo>
                    <a:cubicBezTo>
                      <a:pt x="96639" y="41772"/>
                      <a:pt x="96694" y="41539"/>
                      <a:pt x="96655" y="41305"/>
                    </a:cubicBezTo>
                    <a:cubicBezTo>
                      <a:pt x="96620" y="41070"/>
                      <a:pt x="96493" y="40865"/>
                      <a:pt x="96301" y="40727"/>
                    </a:cubicBezTo>
                    <a:cubicBezTo>
                      <a:pt x="96148" y="40618"/>
                      <a:pt x="95971" y="40561"/>
                      <a:pt x="95788" y="40561"/>
                    </a:cubicBezTo>
                    <a:cubicBezTo>
                      <a:pt x="95739" y="40561"/>
                      <a:pt x="95690" y="40565"/>
                      <a:pt x="95641" y="40573"/>
                    </a:cubicBezTo>
                    <a:cubicBezTo>
                      <a:pt x="95408" y="40613"/>
                      <a:pt x="95203" y="40739"/>
                      <a:pt x="95065" y="40932"/>
                    </a:cubicBezTo>
                    <a:cubicBezTo>
                      <a:pt x="94993" y="41035"/>
                      <a:pt x="94944" y="41149"/>
                      <a:pt x="94920" y="41266"/>
                    </a:cubicBezTo>
                    <a:lnTo>
                      <a:pt x="72064" y="39153"/>
                    </a:lnTo>
                    <a:cubicBezTo>
                      <a:pt x="72068" y="38873"/>
                      <a:pt x="71940" y="38595"/>
                      <a:pt x="71697" y="38420"/>
                    </a:cubicBezTo>
                    <a:cubicBezTo>
                      <a:pt x="71545" y="38311"/>
                      <a:pt x="71367" y="38254"/>
                      <a:pt x="71183" y="38254"/>
                    </a:cubicBezTo>
                    <a:cubicBezTo>
                      <a:pt x="71134" y="38254"/>
                      <a:pt x="71085" y="38258"/>
                      <a:pt x="71036" y="38266"/>
                    </a:cubicBezTo>
                    <a:cubicBezTo>
                      <a:pt x="70879" y="38292"/>
                      <a:pt x="70737" y="38361"/>
                      <a:pt x="70617" y="38461"/>
                    </a:cubicBezTo>
                    <a:lnTo>
                      <a:pt x="51109" y="20911"/>
                    </a:lnTo>
                    <a:cubicBezTo>
                      <a:pt x="51188" y="20572"/>
                      <a:pt x="51063" y="20203"/>
                      <a:pt x="50764" y="19988"/>
                    </a:cubicBezTo>
                    <a:cubicBezTo>
                      <a:pt x="50609" y="19877"/>
                      <a:pt x="50430" y="19824"/>
                      <a:pt x="50253" y="19824"/>
                    </a:cubicBezTo>
                    <a:cubicBezTo>
                      <a:pt x="50023" y="19824"/>
                      <a:pt x="49796" y="19913"/>
                      <a:pt x="49627" y="20080"/>
                    </a:cubicBezTo>
                    <a:lnTo>
                      <a:pt x="1890" y="937"/>
                    </a:lnTo>
                    <a:cubicBezTo>
                      <a:pt x="1894" y="873"/>
                      <a:pt x="1893" y="807"/>
                      <a:pt x="1881" y="741"/>
                    </a:cubicBezTo>
                    <a:cubicBezTo>
                      <a:pt x="1842" y="507"/>
                      <a:pt x="1715" y="304"/>
                      <a:pt x="1523" y="167"/>
                    </a:cubicBezTo>
                    <a:cubicBezTo>
                      <a:pt x="1371" y="58"/>
                      <a:pt x="1192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4911639" y="2679824"/>
            <a:ext cx="2424300" cy="15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808050" y="2679824"/>
            <a:ext cx="2424300" cy="15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808050" y="2244217"/>
            <a:ext cx="24243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11639" y="2244217"/>
            <a:ext cx="24243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31" name="Google Shape;31;p5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32" name="Google Shape;32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oogle Shape;34;p5"/>
          <p:cNvGrpSpPr/>
          <p:nvPr/>
        </p:nvGrpSpPr>
        <p:grpSpPr>
          <a:xfrm rot="-10539848" flipH="1">
            <a:off x="6108563" y="4049075"/>
            <a:ext cx="4573901" cy="3479217"/>
            <a:chOff x="1522650" y="1117750"/>
            <a:chExt cx="4574075" cy="3479350"/>
          </a:xfrm>
        </p:grpSpPr>
        <p:sp>
          <p:nvSpPr>
            <p:cNvPr id="35" name="Google Shape;35;p5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11975" y="829350"/>
            <a:ext cx="3993300" cy="9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811975" y="1878550"/>
            <a:ext cx="39933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>
            <a:off x="5088475" y="770400"/>
            <a:ext cx="3081600" cy="360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49" name="Google Shape;49;p7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50" name="Google Shape;50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" name="Google Shape;52;p7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53" name="Google Shape;53;p7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0" y="0"/>
            <a:ext cx="9143991" cy="5143500"/>
            <a:chOff x="10" y="0"/>
            <a:chExt cx="9143991" cy="5143500"/>
          </a:xfrm>
        </p:grpSpPr>
        <p:pic>
          <p:nvPicPr>
            <p:cNvPr id="57" name="Google Shape;57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10" y="0"/>
              <a:ext cx="3405191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416200" y="2886625"/>
              <a:ext cx="4727801" cy="2256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8"/>
          <p:cNvGrpSpPr/>
          <p:nvPr/>
        </p:nvGrpSpPr>
        <p:grpSpPr>
          <a:xfrm rot="756538">
            <a:off x="5159567" y="-1927047"/>
            <a:ext cx="4574157" cy="3479412"/>
            <a:chOff x="1522650" y="1117750"/>
            <a:chExt cx="4574075" cy="3479350"/>
          </a:xfrm>
        </p:grpSpPr>
        <p:sp>
          <p:nvSpPr>
            <p:cNvPr id="60" name="Google Shape;60;p8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3830000" y="17164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9"/>
          <p:cNvGrpSpPr/>
          <p:nvPr/>
        </p:nvGrpSpPr>
        <p:grpSpPr>
          <a:xfrm rot="756538">
            <a:off x="-714808" y="-2409347"/>
            <a:ext cx="4574157" cy="3479412"/>
            <a:chOff x="1522650" y="1117750"/>
            <a:chExt cx="4574075" cy="3479350"/>
          </a:xfrm>
        </p:grpSpPr>
        <p:sp>
          <p:nvSpPr>
            <p:cNvPr id="65" name="Google Shape;65;p9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9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5738810" y="0"/>
              <a:ext cx="3405191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0" y="0"/>
              <a:ext cx="4727801" cy="2256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713225" y="15289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713225" y="3640050"/>
            <a:ext cx="48729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57132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10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76" name="Google Shape;7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oogle Shape;78;p10"/>
          <p:cNvGrpSpPr/>
          <p:nvPr/>
        </p:nvGrpSpPr>
        <p:grpSpPr>
          <a:xfrm>
            <a:off x="-896231" y="-2525369"/>
            <a:ext cx="11703669" cy="10221582"/>
            <a:chOff x="-896231" y="-2525369"/>
            <a:chExt cx="11703669" cy="10221582"/>
          </a:xfrm>
        </p:grpSpPr>
        <p:grpSp>
          <p:nvGrpSpPr>
            <p:cNvPr id="79" name="Google Shape;79;p10"/>
            <p:cNvGrpSpPr/>
            <p:nvPr/>
          </p:nvGrpSpPr>
          <p:grpSpPr>
            <a:xfrm rot="-10539848" flipH="1">
              <a:off x="6108563" y="4049075"/>
              <a:ext cx="4573901" cy="3479217"/>
              <a:chOff x="1522650" y="1117750"/>
              <a:chExt cx="4574075" cy="3479350"/>
            </a:xfrm>
          </p:grpSpPr>
          <p:sp>
            <p:nvSpPr>
              <p:cNvPr id="80" name="Google Shape;80;p10"/>
              <p:cNvSpPr/>
              <p:nvPr/>
            </p:nvSpPr>
            <p:spPr>
              <a:xfrm>
                <a:off x="2305900" y="1117750"/>
                <a:ext cx="3790825" cy="3217100"/>
              </a:xfrm>
              <a:custGeom>
                <a:avLst/>
                <a:gdLst/>
                <a:ahLst/>
                <a:cxnLst/>
                <a:rect l="l" t="t" r="r" b="b"/>
                <a:pathLst>
                  <a:path w="151633" h="128684" extrusionOk="0">
                    <a:moveTo>
                      <a:pt x="59573" y="1190"/>
                    </a:moveTo>
                    <a:lnTo>
                      <a:pt x="87345" y="18391"/>
                    </a:lnTo>
                    <a:cubicBezTo>
                      <a:pt x="87254" y="18737"/>
                      <a:pt x="87376" y="19117"/>
                      <a:pt x="87682" y="19337"/>
                    </a:cubicBezTo>
                    <a:cubicBezTo>
                      <a:pt x="87712" y="19358"/>
                      <a:pt x="87742" y="19374"/>
                      <a:pt x="87773" y="19391"/>
                    </a:cubicBezTo>
                    <a:lnTo>
                      <a:pt x="73089" y="35287"/>
                    </a:lnTo>
                    <a:cubicBezTo>
                      <a:pt x="73041" y="35228"/>
                      <a:pt x="72987" y="35173"/>
                      <a:pt x="72923" y="35127"/>
                    </a:cubicBezTo>
                    <a:cubicBezTo>
                      <a:pt x="72772" y="35017"/>
                      <a:pt x="72594" y="34961"/>
                      <a:pt x="72410" y="34961"/>
                    </a:cubicBezTo>
                    <a:cubicBezTo>
                      <a:pt x="72364" y="34961"/>
                      <a:pt x="72317" y="34964"/>
                      <a:pt x="72269" y="34972"/>
                    </a:cubicBezTo>
                    <a:lnTo>
                      <a:pt x="59361" y="1513"/>
                    </a:lnTo>
                    <a:cubicBezTo>
                      <a:pt x="59397" y="1478"/>
                      <a:pt x="59435" y="1443"/>
                      <a:pt x="59466" y="1400"/>
                    </a:cubicBezTo>
                    <a:cubicBezTo>
                      <a:pt x="59513" y="1335"/>
                      <a:pt x="59546" y="1262"/>
                      <a:pt x="59573" y="1190"/>
                    </a:cubicBezTo>
                    <a:close/>
                    <a:moveTo>
                      <a:pt x="57905" y="1155"/>
                    </a:moveTo>
                    <a:cubicBezTo>
                      <a:pt x="57962" y="1330"/>
                      <a:pt x="58069" y="1490"/>
                      <a:pt x="58229" y="1604"/>
                    </a:cubicBezTo>
                    <a:cubicBezTo>
                      <a:pt x="58385" y="1716"/>
                      <a:pt x="58564" y="1770"/>
                      <a:pt x="58744" y="1770"/>
                    </a:cubicBezTo>
                    <a:cubicBezTo>
                      <a:pt x="58890" y="1770"/>
                      <a:pt x="59035" y="1731"/>
                      <a:pt x="59165" y="1661"/>
                    </a:cubicBezTo>
                    <a:lnTo>
                      <a:pt x="72044" y="35042"/>
                    </a:lnTo>
                    <a:cubicBezTo>
                      <a:pt x="71907" y="35103"/>
                      <a:pt x="71787" y="35197"/>
                      <a:pt x="71696" y="35320"/>
                    </a:cubicBezTo>
                    <a:lnTo>
                      <a:pt x="34939" y="10633"/>
                    </a:lnTo>
                    <a:cubicBezTo>
                      <a:pt x="34967" y="10533"/>
                      <a:pt x="34978" y="10431"/>
                      <a:pt x="34971" y="10330"/>
                    </a:cubicBezTo>
                    <a:lnTo>
                      <a:pt x="57905" y="1155"/>
                    </a:lnTo>
                    <a:close/>
                    <a:moveTo>
                      <a:pt x="34896" y="10886"/>
                    </a:moveTo>
                    <a:lnTo>
                      <a:pt x="71585" y="35528"/>
                    </a:lnTo>
                    <a:cubicBezTo>
                      <a:pt x="71451" y="35873"/>
                      <a:pt x="71547" y="36273"/>
                      <a:pt x="71839" y="36520"/>
                    </a:cubicBezTo>
                    <a:lnTo>
                      <a:pt x="61150" y="46075"/>
                    </a:lnTo>
                    <a:cubicBezTo>
                      <a:pt x="61131" y="46059"/>
                      <a:pt x="61114" y="46040"/>
                      <a:pt x="61092" y="46024"/>
                    </a:cubicBezTo>
                    <a:cubicBezTo>
                      <a:pt x="60938" y="45913"/>
                      <a:pt x="60760" y="45860"/>
                      <a:pt x="60583" y="45860"/>
                    </a:cubicBezTo>
                    <a:cubicBezTo>
                      <a:pt x="60438" y="45860"/>
                      <a:pt x="60294" y="45896"/>
                      <a:pt x="60165" y="45964"/>
                    </a:cubicBezTo>
                    <a:lnTo>
                      <a:pt x="34896" y="10886"/>
                    </a:lnTo>
                    <a:close/>
                    <a:moveTo>
                      <a:pt x="88012" y="19481"/>
                    </a:moveTo>
                    <a:cubicBezTo>
                      <a:pt x="88073" y="19495"/>
                      <a:pt x="88135" y="19503"/>
                      <a:pt x="88199" y="19503"/>
                    </a:cubicBezTo>
                    <a:cubicBezTo>
                      <a:pt x="88236" y="19503"/>
                      <a:pt x="88270" y="19496"/>
                      <a:pt x="88308" y="19491"/>
                    </a:cubicBezTo>
                    <a:lnTo>
                      <a:pt x="90601" y="57808"/>
                    </a:lnTo>
                    <a:cubicBezTo>
                      <a:pt x="90477" y="57828"/>
                      <a:pt x="90359" y="57878"/>
                      <a:pt x="90253" y="57948"/>
                    </a:cubicBezTo>
                    <a:lnTo>
                      <a:pt x="73040" y="36456"/>
                    </a:lnTo>
                    <a:cubicBezTo>
                      <a:pt x="73069" y="36426"/>
                      <a:pt x="73102" y="36397"/>
                      <a:pt x="73126" y="36363"/>
                    </a:cubicBezTo>
                    <a:cubicBezTo>
                      <a:pt x="73264" y="36171"/>
                      <a:pt x="73319" y="35936"/>
                      <a:pt x="73280" y="35702"/>
                    </a:cubicBezTo>
                    <a:cubicBezTo>
                      <a:pt x="73268" y="35629"/>
                      <a:pt x="73244" y="35561"/>
                      <a:pt x="73216" y="35494"/>
                    </a:cubicBezTo>
                    <a:lnTo>
                      <a:pt x="88012" y="19481"/>
                    </a:lnTo>
                    <a:close/>
                    <a:moveTo>
                      <a:pt x="88769" y="19295"/>
                    </a:moveTo>
                    <a:lnTo>
                      <a:pt x="121569" y="41232"/>
                    </a:lnTo>
                    <a:cubicBezTo>
                      <a:pt x="121516" y="41429"/>
                      <a:pt x="121532" y="41636"/>
                      <a:pt x="121612" y="41820"/>
                    </a:cubicBezTo>
                    <a:lnTo>
                      <a:pt x="91516" y="58252"/>
                    </a:lnTo>
                    <a:cubicBezTo>
                      <a:pt x="91455" y="58141"/>
                      <a:pt x="91371" y="58040"/>
                      <a:pt x="91261" y="57962"/>
                    </a:cubicBezTo>
                    <a:cubicBezTo>
                      <a:pt x="91131" y="57868"/>
                      <a:pt x="90984" y="57820"/>
                      <a:pt x="90835" y="57804"/>
                    </a:cubicBezTo>
                    <a:lnTo>
                      <a:pt x="88539" y="19431"/>
                    </a:lnTo>
                    <a:cubicBezTo>
                      <a:pt x="88621" y="19396"/>
                      <a:pt x="88699" y="19354"/>
                      <a:pt x="88769" y="19295"/>
                    </a:cubicBezTo>
                    <a:close/>
                    <a:moveTo>
                      <a:pt x="72858" y="36603"/>
                    </a:moveTo>
                    <a:lnTo>
                      <a:pt x="90079" y="58104"/>
                    </a:lnTo>
                    <a:cubicBezTo>
                      <a:pt x="90062" y="58125"/>
                      <a:pt x="90041" y="58144"/>
                      <a:pt x="90025" y="58165"/>
                    </a:cubicBezTo>
                    <a:cubicBezTo>
                      <a:pt x="89989" y="58216"/>
                      <a:pt x="89960" y="58268"/>
                      <a:pt x="89936" y="58323"/>
                    </a:cubicBezTo>
                    <a:lnTo>
                      <a:pt x="61457" y="46818"/>
                    </a:lnTo>
                    <a:cubicBezTo>
                      <a:pt x="61473" y="46617"/>
                      <a:pt x="61422" y="46416"/>
                      <a:pt x="61307" y="46247"/>
                    </a:cubicBezTo>
                    <a:lnTo>
                      <a:pt x="72044" y="36651"/>
                    </a:lnTo>
                    <a:cubicBezTo>
                      <a:pt x="72160" y="36702"/>
                      <a:pt x="72283" y="36731"/>
                      <a:pt x="72406" y="36731"/>
                    </a:cubicBezTo>
                    <a:cubicBezTo>
                      <a:pt x="72565" y="36731"/>
                      <a:pt x="72719" y="36684"/>
                      <a:pt x="72858" y="36603"/>
                    </a:cubicBezTo>
                    <a:close/>
                    <a:moveTo>
                      <a:pt x="29406" y="22188"/>
                    </a:moveTo>
                    <a:lnTo>
                      <a:pt x="59857" y="46227"/>
                    </a:lnTo>
                    <a:cubicBezTo>
                      <a:pt x="59573" y="46625"/>
                      <a:pt x="59665" y="47178"/>
                      <a:pt x="60061" y="47462"/>
                    </a:cubicBezTo>
                    <a:cubicBezTo>
                      <a:pt x="60098" y="47488"/>
                      <a:pt x="60135" y="47509"/>
                      <a:pt x="60173" y="47529"/>
                    </a:cubicBezTo>
                    <a:lnTo>
                      <a:pt x="58655" y="58545"/>
                    </a:lnTo>
                    <a:cubicBezTo>
                      <a:pt x="58595" y="58532"/>
                      <a:pt x="58534" y="58525"/>
                      <a:pt x="58473" y="58525"/>
                    </a:cubicBezTo>
                    <a:cubicBezTo>
                      <a:pt x="58354" y="58525"/>
                      <a:pt x="58236" y="58550"/>
                      <a:pt x="58125" y="58596"/>
                    </a:cubicBezTo>
                    <a:lnTo>
                      <a:pt x="29406" y="22188"/>
                    </a:lnTo>
                    <a:close/>
                    <a:moveTo>
                      <a:pt x="16326" y="26247"/>
                    </a:moveTo>
                    <a:lnTo>
                      <a:pt x="57750" y="58893"/>
                    </a:lnTo>
                    <a:cubicBezTo>
                      <a:pt x="57750" y="58894"/>
                      <a:pt x="57749" y="58894"/>
                      <a:pt x="57748" y="58895"/>
                    </a:cubicBezTo>
                    <a:cubicBezTo>
                      <a:pt x="57632" y="59054"/>
                      <a:pt x="57582" y="59240"/>
                      <a:pt x="57584" y="59421"/>
                    </a:cubicBezTo>
                    <a:lnTo>
                      <a:pt x="33209" y="61477"/>
                    </a:lnTo>
                    <a:cubicBezTo>
                      <a:pt x="33171" y="61253"/>
                      <a:pt x="33049" y="61044"/>
                      <a:pt x="32851" y="60900"/>
                    </a:cubicBezTo>
                    <a:cubicBezTo>
                      <a:pt x="32696" y="60788"/>
                      <a:pt x="32515" y="60735"/>
                      <a:pt x="32336" y="60735"/>
                    </a:cubicBezTo>
                    <a:cubicBezTo>
                      <a:pt x="32231" y="60735"/>
                      <a:pt x="32126" y="60753"/>
                      <a:pt x="32028" y="60789"/>
                    </a:cubicBezTo>
                    <a:lnTo>
                      <a:pt x="16086" y="26436"/>
                    </a:lnTo>
                    <a:cubicBezTo>
                      <a:pt x="16176" y="26387"/>
                      <a:pt x="16257" y="26325"/>
                      <a:pt x="16326" y="26247"/>
                    </a:cubicBezTo>
                    <a:close/>
                    <a:moveTo>
                      <a:pt x="57622" y="59652"/>
                    </a:moveTo>
                    <a:cubicBezTo>
                      <a:pt x="57674" y="59839"/>
                      <a:pt x="57783" y="60008"/>
                      <a:pt x="57952" y="60129"/>
                    </a:cubicBezTo>
                    <a:cubicBezTo>
                      <a:pt x="58054" y="60201"/>
                      <a:pt x="58165" y="60247"/>
                      <a:pt x="58279" y="60272"/>
                    </a:cubicBezTo>
                    <a:lnTo>
                      <a:pt x="55785" y="68604"/>
                    </a:lnTo>
                    <a:cubicBezTo>
                      <a:pt x="55759" y="68602"/>
                      <a:pt x="55732" y="68601"/>
                      <a:pt x="55705" y="68601"/>
                    </a:cubicBezTo>
                    <a:cubicBezTo>
                      <a:pt x="55430" y="68601"/>
                      <a:pt x="55160" y="68726"/>
                      <a:pt x="54987" y="68966"/>
                    </a:cubicBezTo>
                    <a:cubicBezTo>
                      <a:pt x="54939" y="69034"/>
                      <a:pt x="54905" y="69108"/>
                      <a:pt x="54878" y="69182"/>
                    </a:cubicBezTo>
                    <a:lnTo>
                      <a:pt x="33192" y="61843"/>
                    </a:lnTo>
                    <a:cubicBezTo>
                      <a:pt x="33203" y="61799"/>
                      <a:pt x="33210" y="61755"/>
                      <a:pt x="33214" y="61709"/>
                    </a:cubicBezTo>
                    <a:lnTo>
                      <a:pt x="57622" y="59652"/>
                    </a:lnTo>
                    <a:close/>
                    <a:moveTo>
                      <a:pt x="61404" y="47049"/>
                    </a:moveTo>
                    <a:lnTo>
                      <a:pt x="89872" y="58550"/>
                    </a:lnTo>
                    <a:cubicBezTo>
                      <a:pt x="89825" y="58868"/>
                      <a:pt x="89949" y="59201"/>
                      <a:pt x="90228" y="59401"/>
                    </a:cubicBezTo>
                    <a:cubicBezTo>
                      <a:pt x="90327" y="59471"/>
                      <a:pt x="90435" y="59515"/>
                      <a:pt x="90546" y="59541"/>
                    </a:cubicBezTo>
                    <a:lnTo>
                      <a:pt x="88027" y="76730"/>
                    </a:lnTo>
                    <a:cubicBezTo>
                      <a:pt x="88011" y="76729"/>
                      <a:pt x="87994" y="76729"/>
                      <a:pt x="87977" y="76729"/>
                    </a:cubicBezTo>
                    <a:cubicBezTo>
                      <a:pt x="87931" y="76729"/>
                      <a:pt x="87884" y="76732"/>
                      <a:pt x="87837" y="76740"/>
                    </a:cubicBezTo>
                    <a:cubicBezTo>
                      <a:pt x="87715" y="76760"/>
                      <a:pt x="87603" y="76805"/>
                      <a:pt x="87501" y="76869"/>
                    </a:cubicBezTo>
                    <a:lnTo>
                      <a:pt x="61265" y="47294"/>
                    </a:lnTo>
                    <a:cubicBezTo>
                      <a:pt x="61275" y="47282"/>
                      <a:pt x="61288" y="47273"/>
                      <a:pt x="61297" y="47259"/>
                    </a:cubicBezTo>
                    <a:cubicBezTo>
                      <a:pt x="61344" y="47194"/>
                      <a:pt x="61377" y="47123"/>
                      <a:pt x="61404" y="47049"/>
                    </a:cubicBezTo>
                    <a:close/>
                    <a:moveTo>
                      <a:pt x="61096" y="47455"/>
                    </a:moveTo>
                    <a:lnTo>
                      <a:pt x="87328" y="77024"/>
                    </a:lnTo>
                    <a:cubicBezTo>
                      <a:pt x="87322" y="77033"/>
                      <a:pt x="87314" y="77039"/>
                      <a:pt x="87308" y="77047"/>
                    </a:cubicBezTo>
                    <a:lnTo>
                      <a:pt x="59297" y="59712"/>
                    </a:lnTo>
                    <a:cubicBezTo>
                      <a:pt x="59429" y="59348"/>
                      <a:pt x="59315" y="58926"/>
                      <a:pt x="58985" y="58689"/>
                    </a:cubicBezTo>
                    <a:cubicBezTo>
                      <a:pt x="58952" y="58665"/>
                      <a:pt x="58916" y="58648"/>
                      <a:pt x="58882" y="58628"/>
                    </a:cubicBezTo>
                    <a:lnTo>
                      <a:pt x="60400" y="47607"/>
                    </a:lnTo>
                    <a:cubicBezTo>
                      <a:pt x="60459" y="47619"/>
                      <a:pt x="60519" y="47627"/>
                      <a:pt x="60578" y="47627"/>
                    </a:cubicBezTo>
                    <a:cubicBezTo>
                      <a:pt x="60762" y="47627"/>
                      <a:pt x="60943" y="47564"/>
                      <a:pt x="61096" y="47455"/>
                    </a:cubicBezTo>
                    <a:close/>
                    <a:moveTo>
                      <a:pt x="59189" y="59922"/>
                    </a:moveTo>
                    <a:lnTo>
                      <a:pt x="87178" y="77244"/>
                    </a:lnTo>
                    <a:cubicBezTo>
                      <a:pt x="87172" y="77259"/>
                      <a:pt x="87166" y="77275"/>
                      <a:pt x="87161" y="77291"/>
                    </a:cubicBezTo>
                    <a:lnTo>
                      <a:pt x="56571" y="69673"/>
                    </a:lnTo>
                    <a:cubicBezTo>
                      <a:pt x="56646" y="69338"/>
                      <a:pt x="56520" y="68976"/>
                      <a:pt x="56224" y="68763"/>
                    </a:cubicBezTo>
                    <a:cubicBezTo>
                      <a:pt x="56157" y="68717"/>
                      <a:pt x="56087" y="68682"/>
                      <a:pt x="56015" y="68656"/>
                    </a:cubicBezTo>
                    <a:lnTo>
                      <a:pt x="58519" y="60290"/>
                    </a:lnTo>
                    <a:cubicBezTo>
                      <a:pt x="58777" y="60275"/>
                      <a:pt x="59025" y="60152"/>
                      <a:pt x="59188" y="59926"/>
                    </a:cubicBezTo>
                    <a:cubicBezTo>
                      <a:pt x="59189" y="59924"/>
                      <a:pt x="59189" y="59923"/>
                      <a:pt x="59189" y="59922"/>
                    </a:cubicBezTo>
                    <a:close/>
                    <a:moveTo>
                      <a:pt x="6382" y="54567"/>
                    </a:moveTo>
                    <a:lnTo>
                      <a:pt x="31456" y="61554"/>
                    </a:lnTo>
                    <a:cubicBezTo>
                      <a:pt x="31440" y="61772"/>
                      <a:pt x="31506" y="61990"/>
                      <a:pt x="31643" y="62166"/>
                    </a:cubicBezTo>
                    <a:lnTo>
                      <a:pt x="15546" y="78173"/>
                    </a:lnTo>
                    <a:cubicBezTo>
                      <a:pt x="15506" y="78130"/>
                      <a:pt x="15461" y="78092"/>
                      <a:pt x="15414" y="78055"/>
                    </a:cubicBezTo>
                    <a:cubicBezTo>
                      <a:pt x="15260" y="77944"/>
                      <a:pt x="15081" y="77892"/>
                      <a:pt x="14905" y="77892"/>
                    </a:cubicBezTo>
                    <a:cubicBezTo>
                      <a:pt x="14826" y="77892"/>
                      <a:pt x="14747" y="77902"/>
                      <a:pt x="14671" y="77923"/>
                    </a:cubicBezTo>
                    <a:lnTo>
                      <a:pt x="6061" y="55104"/>
                    </a:lnTo>
                    <a:cubicBezTo>
                      <a:pt x="6125" y="55054"/>
                      <a:pt x="6183" y="54997"/>
                      <a:pt x="6233" y="54928"/>
                    </a:cubicBezTo>
                    <a:cubicBezTo>
                      <a:pt x="6313" y="54818"/>
                      <a:pt x="6360" y="54692"/>
                      <a:pt x="6382" y="54567"/>
                    </a:cubicBezTo>
                    <a:close/>
                    <a:moveTo>
                      <a:pt x="91099" y="59489"/>
                    </a:moveTo>
                    <a:lnTo>
                      <a:pt x="104457" y="79682"/>
                    </a:lnTo>
                    <a:cubicBezTo>
                      <a:pt x="104363" y="79741"/>
                      <a:pt x="104277" y="79819"/>
                      <a:pt x="104210" y="79913"/>
                    </a:cubicBezTo>
                    <a:cubicBezTo>
                      <a:pt x="104146" y="80003"/>
                      <a:pt x="104103" y="80102"/>
                      <a:pt x="104076" y="80204"/>
                    </a:cubicBezTo>
                    <a:lnTo>
                      <a:pt x="88866" y="77650"/>
                    </a:lnTo>
                    <a:cubicBezTo>
                      <a:pt x="88877" y="77362"/>
                      <a:pt x="88749" y="77075"/>
                      <a:pt x="88499" y="76896"/>
                    </a:cubicBezTo>
                    <a:cubicBezTo>
                      <a:pt x="88425" y="76842"/>
                      <a:pt x="88344" y="76806"/>
                      <a:pt x="88260" y="76778"/>
                    </a:cubicBezTo>
                    <a:lnTo>
                      <a:pt x="90783" y="59563"/>
                    </a:lnTo>
                    <a:cubicBezTo>
                      <a:pt x="90892" y="59558"/>
                      <a:pt x="90999" y="59534"/>
                      <a:pt x="91099" y="59489"/>
                    </a:cubicBezTo>
                    <a:close/>
                    <a:moveTo>
                      <a:pt x="33100" y="62061"/>
                    </a:moveTo>
                    <a:lnTo>
                      <a:pt x="54828" y="69413"/>
                    </a:lnTo>
                    <a:cubicBezTo>
                      <a:pt x="54804" y="69712"/>
                      <a:pt x="54931" y="70016"/>
                      <a:pt x="55192" y="70201"/>
                    </a:cubicBezTo>
                    <a:cubicBezTo>
                      <a:pt x="55275" y="70262"/>
                      <a:pt x="55369" y="70305"/>
                      <a:pt x="55466" y="70333"/>
                    </a:cubicBezTo>
                    <a:lnTo>
                      <a:pt x="54144" y="97291"/>
                    </a:lnTo>
                    <a:cubicBezTo>
                      <a:pt x="54112" y="97293"/>
                      <a:pt x="54080" y="97293"/>
                      <a:pt x="54049" y="97298"/>
                    </a:cubicBezTo>
                    <a:cubicBezTo>
                      <a:pt x="53964" y="97313"/>
                      <a:pt x="53885" y="97342"/>
                      <a:pt x="53809" y="97378"/>
                    </a:cubicBezTo>
                    <a:lnTo>
                      <a:pt x="32845" y="62338"/>
                    </a:lnTo>
                    <a:cubicBezTo>
                      <a:pt x="32924" y="62281"/>
                      <a:pt x="32998" y="62217"/>
                      <a:pt x="33057" y="62136"/>
                    </a:cubicBezTo>
                    <a:cubicBezTo>
                      <a:pt x="33074" y="62112"/>
                      <a:pt x="33085" y="62086"/>
                      <a:pt x="33100" y="62061"/>
                    </a:cubicBezTo>
                    <a:close/>
                    <a:moveTo>
                      <a:pt x="56487" y="69893"/>
                    </a:moveTo>
                    <a:lnTo>
                      <a:pt x="87105" y="77517"/>
                    </a:lnTo>
                    <a:cubicBezTo>
                      <a:pt x="87088" y="77681"/>
                      <a:pt x="87116" y="77843"/>
                      <a:pt x="87186" y="77992"/>
                    </a:cubicBezTo>
                    <a:lnTo>
                      <a:pt x="54942" y="97700"/>
                    </a:lnTo>
                    <a:cubicBezTo>
                      <a:pt x="54883" y="97604"/>
                      <a:pt x="54803" y="97519"/>
                      <a:pt x="54708" y="97452"/>
                    </a:cubicBezTo>
                    <a:cubicBezTo>
                      <a:pt x="54609" y="97379"/>
                      <a:pt x="54496" y="97331"/>
                      <a:pt x="54379" y="97305"/>
                    </a:cubicBezTo>
                    <a:lnTo>
                      <a:pt x="55700" y="70367"/>
                    </a:lnTo>
                    <a:lnTo>
                      <a:pt x="55705" y="70367"/>
                    </a:lnTo>
                    <a:cubicBezTo>
                      <a:pt x="55753" y="70367"/>
                      <a:pt x="55802" y="70364"/>
                      <a:pt x="55850" y="70355"/>
                    </a:cubicBezTo>
                    <a:cubicBezTo>
                      <a:pt x="56084" y="70317"/>
                      <a:pt x="56287" y="70190"/>
                      <a:pt x="56427" y="69997"/>
                    </a:cubicBezTo>
                    <a:cubicBezTo>
                      <a:pt x="56450" y="69964"/>
                      <a:pt x="56468" y="69927"/>
                      <a:pt x="56487" y="69893"/>
                    </a:cubicBezTo>
                    <a:close/>
                    <a:moveTo>
                      <a:pt x="31811" y="62331"/>
                    </a:moveTo>
                    <a:cubicBezTo>
                      <a:pt x="31814" y="62333"/>
                      <a:pt x="31817" y="62338"/>
                      <a:pt x="31821" y="62340"/>
                    </a:cubicBezTo>
                    <a:cubicBezTo>
                      <a:pt x="31978" y="62452"/>
                      <a:pt x="32156" y="62506"/>
                      <a:pt x="32336" y="62506"/>
                    </a:cubicBezTo>
                    <a:cubicBezTo>
                      <a:pt x="32439" y="62506"/>
                      <a:pt x="32539" y="62482"/>
                      <a:pt x="32636" y="62447"/>
                    </a:cubicBezTo>
                    <a:lnTo>
                      <a:pt x="53611" y="97508"/>
                    </a:lnTo>
                    <a:cubicBezTo>
                      <a:pt x="53561" y="97551"/>
                      <a:pt x="53513" y="97602"/>
                      <a:pt x="53473" y="97657"/>
                    </a:cubicBezTo>
                    <a:cubicBezTo>
                      <a:pt x="53449" y="97691"/>
                      <a:pt x="53432" y="97726"/>
                      <a:pt x="53414" y="97761"/>
                    </a:cubicBezTo>
                    <a:lnTo>
                      <a:pt x="15678" y="79186"/>
                    </a:lnTo>
                    <a:cubicBezTo>
                      <a:pt x="15816" y="78926"/>
                      <a:pt x="15811" y="78622"/>
                      <a:pt x="15682" y="78371"/>
                    </a:cubicBezTo>
                    <a:lnTo>
                      <a:pt x="31811" y="62331"/>
                    </a:lnTo>
                    <a:close/>
                    <a:moveTo>
                      <a:pt x="1615" y="71499"/>
                    </a:moveTo>
                    <a:lnTo>
                      <a:pt x="14037" y="78573"/>
                    </a:lnTo>
                    <a:cubicBezTo>
                      <a:pt x="13958" y="78911"/>
                      <a:pt x="14084" y="79279"/>
                      <a:pt x="14383" y="79494"/>
                    </a:cubicBezTo>
                    <a:cubicBezTo>
                      <a:pt x="14539" y="79606"/>
                      <a:pt x="14719" y="79660"/>
                      <a:pt x="14898" y="79660"/>
                    </a:cubicBezTo>
                    <a:cubicBezTo>
                      <a:pt x="15136" y="79660"/>
                      <a:pt x="15368" y="79558"/>
                      <a:pt x="15538" y="79377"/>
                    </a:cubicBezTo>
                    <a:lnTo>
                      <a:pt x="53328" y="97978"/>
                    </a:lnTo>
                    <a:cubicBezTo>
                      <a:pt x="53297" y="98118"/>
                      <a:pt x="53305" y="98265"/>
                      <a:pt x="53342" y="98402"/>
                    </a:cubicBezTo>
                    <a:lnTo>
                      <a:pt x="44172" y="100939"/>
                    </a:lnTo>
                    <a:cubicBezTo>
                      <a:pt x="44109" y="100823"/>
                      <a:pt x="44023" y="100722"/>
                      <a:pt x="43914" y="100644"/>
                    </a:cubicBezTo>
                    <a:cubicBezTo>
                      <a:pt x="43762" y="100534"/>
                      <a:pt x="43583" y="100477"/>
                      <a:pt x="43400" y="100477"/>
                    </a:cubicBezTo>
                    <a:cubicBezTo>
                      <a:pt x="43351" y="100477"/>
                      <a:pt x="43302" y="100481"/>
                      <a:pt x="43253" y="100489"/>
                    </a:cubicBezTo>
                    <a:cubicBezTo>
                      <a:pt x="43020" y="100528"/>
                      <a:pt x="42817" y="100655"/>
                      <a:pt x="42677" y="100848"/>
                    </a:cubicBezTo>
                    <a:cubicBezTo>
                      <a:pt x="42516" y="101072"/>
                      <a:pt x="42479" y="101346"/>
                      <a:pt x="42546" y="101594"/>
                    </a:cubicBezTo>
                    <a:lnTo>
                      <a:pt x="31935" y="108097"/>
                    </a:lnTo>
                    <a:cubicBezTo>
                      <a:pt x="31872" y="107978"/>
                      <a:pt x="31783" y="107872"/>
                      <a:pt x="31671" y="107790"/>
                    </a:cubicBezTo>
                    <a:cubicBezTo>
                      <a:pt x="31516" y="107679"/>
                      <a:pt x="31337" y="107626"/>
                      <a:pt x="31160" y="107626"/>
                    </a:cubicBezTo>
                    <a:cubicBezTo>
                      <a:pt x="30986" y="107626"/>
                      <a:pt x="30812" y="107678"/>
                      <a:pt x="30664" y="107776"/>
                    </a:cubicBezTo>
                    <a:lnTo>
                      <a:pt x="1598" y="71519"/>
                    </a:lnTo>
                    <a:cubicBezTo>
                      <a:pt x="1603" y="71511"/>
                      <a:pt x="1609" y="71506"/>
                      <a:pt x="1615" y="71499"/>
                    </a:cubicBezTo>
                    <a:close/>
                    <a:moveTo>
                      <a:pt x="87314" y="78191"/>
                    </a:moveTo>
                    <a:cubicBezTo>
                      <a:pt x="87360" y="78243"/>
                      <a:pt x="87409" y="78293"/>
                      <a:pt x="87467" y="78334"/>
                    </a:cubicBezTo>
                    <a:cubicBezTo>
                      <a:pt x="87623" y="78447"/>
                      <a:pt x="87803" y="78500"/>
                      <a:pt x="87981" y="78500"/>
                    </a:cubicBezTo>
                    <a:cubicBezTo>
                      <a:pt x="88023" y="78500"/>
                      <a:pt x="88063" y="78493"/>
                      <a:pt x="88103" y="78485"/>
                    </a:cubicBezTo>
                    <a:lnTo>
                      <a:pt x="95457" y="108915"/>
                    </a:lnTo>
                    <a:cubicBezTo>
                      <a:pt x="95228" y="108955"/>
                      <a:pt x="95026" y="109080"/>
                      <a:pt x="94890" y="109271"/>
                    </a:cubicBezTo>
                    <a:cubicBezTo>
                      <a:pt x="94886" y="109276"/>
                      <a:pt x="94884" y="109281"/>
                      <a:pt x="94880" y="109287"/>
                    </a:cubicBezTo>
                    <a:lnTo>
                      <a:pt x="55049" y="98390"/>
                    </a:lnTo>
                    <a:cubicBezTo>
                      <a:pt x="55079" y="98272"/>
                      <a:pt x="55087" y="98149"/>
                      <a:pt x="55066" y="98026"/>
                    </a:cubicBezTo>
                    <a:cubicBezTo>
                      <a:pt x="55060" y="97989"/>
                      <a:pt x="55048" y="97954"/>
                      <a:pt x="55038" y="97917"/>
                    </a:cubicBezTo>
                    <a:lnTo>
                      <a:pt x="87314" y="78191"/>
                    </a:lnTo>
                    <a:close/>
                    <a:moveTo>
                      <a:pt x="42637" y="101815"/>
                    </a:moveTo>
                    <a:cubicBezTo>
                      <a:pt x="42697" y="101917"/>
                      <a:pt x="42779" y="102009"/>
                      <a:pt x="42882" y="102083"/>
                    </a:cubicBezTo>
                    <a:cubicBezTo>
                      <a:pt x="43034" y="102192"/>
                      <a:pt x="43212" y="102249"/>
                      <a:pt x="43395" y="102249"/>
                    </a:cubicBezTo>
                    <a:cubicBezTo>
                      <a:pt x="43443" y="102249"/>
                      <a:pt x="43493" y="102245"/>
                      <a:pt x="43541" y="102237"/>
                    </a:cubicBezTo>
                    <a:cubicBezTo>
                      <a:pt x="43588" y="102229"/>
                      <a:pt x="43633" y="102216"/>
                      <a:pt x="43679" y="102201"/>
                    </a:cubicBezTo>
                    <a:lnTo>
                      <a:pt x="55444" y="118817"/>
                    </a:lnTo>
                    <a:cubicBezTo>
                      <a:pt x="55361" y="118874"/>
                      <a:pt x="55285" y="118944"/>
                      <a:pt x="55225" y="119027"/>
                    </a:cubicBezTo>
                    <a:cubicBezTo>
                      <a:pt x="55134" y="119155"/>
                      <a:pt x="55081" y="119302"/>
                      <a:pt x="55066" y="119454"/>
                    </a:cubicBezTo>
                    <a:lnTo>
                      <a:pt x="38399" y="118443"/>
                    </a:lnTo>
                    <a:lnTo>
                      <a:pt x="31738" y="109173"/>
                    </a:lnTo>
                    <a:cubicBezTo>
                      <a:pt x="31789" y="109128"/>
                      <a:pt x="31835" y="109080"/>
                      <a:pt x="31876" y="109025"/>
                    </a:cubicBezTo>
                    <a:cubicBezTo>
                      <a:pt x="32014" y="108832"/>
                      <a:pt x="32069" y="108598"/>
                      <a:pt x="32030" y="108364"/>
                    </a:cubicBezTo>
                    <a:cubicBezTo>
                      <a:pt x="32027" y="108350"/>
                      <a:pt x="32021" y="108336"/>
                      <a:pt x="32017" y="108321"/>
                    </a:cubicBezTo>
                    <a:lnTo>
                      <a:pt x="42637" y="101815"/>
                    </a:lnTo>
                    <a:close/>
                    <a:moveTo>
                      <a:pt x="54958" y="98612"/>
                    </a:moveTo>
                    <a:lnTo>
                      <a:pt x="94775" y="109505"/>
                    </a:lnTo>
                    <a:cubicBezTo>
                      <a:pt x="94674" y="109802"/>
                      <a:pt x="94737" y="110137"/>
                      <a:pt x="94949" y="110374"/>
                    </a:cubicBezTo>
                    <a:lnTo>
                      <a:pt x="79975" y="127087"/>
                    </a:lnTo>
                    <a:cubicBezTo>
                      <a:pt x="79970" y="127084"/>
                      <a:pt x="79968" y="127081"/>
                      <a:pt x="79965" y="127079"/>
                    </a:cubicBezTo>
                    <a:cubicBezTo>
                      <a:pt x="79813" y="126970"/>
                      <a:pt x="79634" y="126913"/>
                      <a:pt x="79451" y="126913"/>
                    </a:cubicBezTo>
                    <a:cubicBezTo>
                      <a:pt x="79403" y="126913"/>
                      <a:pt x="79354" y="126917"/>
                      <a:pt x="79305" y="126925"/>
                    </a:cubicBezTo>
                    <a:cubicBezTo>
                      <a:pt x="79089" y="126960"/>
                      <a:pt x="78902" y="127074"/>
                      <a:pt x="78766" y="127242"/>
                    </a:cubicBezTo>
                    <a:lnTo>
                      <a:pt x="44129" y="101861"/>
                    </a:lnTo>
                    <a:cubicBezTo>
                      <a:pt x="44257" y="101672"/>
                      <a:pt x="44310" y="101447"/>
                      <a:pt x="44272" y="101221"/>
                    </a:cubicBezTo>
                    <a:cubicBezTo>
                      <a:pt x="44268" y="101201"/>
                      <a:pt x="44262" y="101182"/>
                      <a:pt x="44256" y="101162"/>
                    </a:cubicBezTo>
                    <a:lnTo>
                      <a:pt x="53432" y="98624"/>
                    </a:lnTo>
                    <a:cubicBezTo>
                      <a:pt x="53492" y="98727"/>
                      <a:pt x="53573" y="98820"/>
                      <a:pt x="53678" y="98895"/>
                    </a:cubicBezTo>
                    <a:cubicBezTo>
                      <a:pt x="53834" y="99007"/>
                      <a:pt x="54013" y="99061"/>
                      <a:pt x="54193" y="99061"/>
                    </a:cubicBezTo>
                    <a:cubicBezTo>
                      <a:pt x="54468" y="99061"/>
                      <a:pt x="54740" y="98932"/>
                      <a:pt x="54914" y="98692"/>
                    </a:cubicBezTo>
                    <a:cubicBezTo>
                      <a:pt x="54931" y="98666"/>
                      <a:pt x="54943" y="98639"/>
                      <a:pt x="54958" y="98612"/>
                    </a:cubicBezTo>
                    <a:close/>
                    <a:moveTo>
                      <a:pt x="58749" y="0"/>
                    </a:moveTo>
                    <a:cubicBezTo>
                      <a:pt x="58700" y="0"/>
                      <a:pt x="58651" y="4"/>
                      <a:pt x="58601" y="13"/>
                    </a:cubicBezTo>
                    <a:cubicBezTo>
                      <a:pt x="58368" y="51"/>
                      <a:pt x="58165" y="178"/>
                      <a:pt x="58026" y="371"/>
                    </a:cubicBezTo>
                    <a:cubicBezTo>
                      <a:pt x="57906" y="537"/>
                      <a:pt x="57857" y="730"/>
                      <a:pt x="57863" y="922"/>
                    </a:cubicBezTo>
                    <a:lnTo>
                      <a:pt x="34925" y="10097"/>
                    </a:lnTo>
                    <a:cubicBezTo>
                      <a:pt x="34868" y="9931"/>
                      <a:pt x="34761" y="9780"/>
                      <a:pt x="34608" y="9669"/>
                    </a:cubicBezTo>
                    <a:cubicBezTo>
                      <a:pt x="34451" y="9557"/>
                      <a:pt x="34271" y="9503"/>
                      <a:pt x="34092" y="9503"/>
                    </a:cubicBezTo>
                    <a:cubicBezTo>
                      <a:pt x="33816" y="9503"/>
                      <a:pt x="33545" y="9631"/>
                      <a:pt x="33372" y="9872"/>
                    </a:cubicBezTo>
                    <a:cubicBezTo>
                      <a:pt x="33234" y="10064"/>
                      <a:pt x="33180" y="10299"/>
                      <a:pt x="33218" y="10533"/>
                    </a:cubicBezTo>
                    <a:cubicBezTo>
                      <a:pt x="33257" y="10766"/>
                      <a:pt x="33384" y="10969"/>
                      <a:pt x="33577" y="11108"/>
                    </a:cubicBezTo>
                    <a:cubicBezTo>
                      <a:pt x="33733" y="11221"/>
                      <a:pt x="33912" y="11274"/>
                      <a:pt x="34091" y="11274"/>
                    </a:cubicBezTo>
                    <a:cubicBezTo>
                      <a:pt x="34316" y="11274"/>
                      <a:pt x="34535" y="11185"/>
                      <a:pt x="34704" y="11023"/>
                    </a:cubicBezTo>
                    <a:lnTo>
                      <a:pt x="59844" y="45919"/>
                    </a:lnTo>
                    <a:lnTo>
                      <a:pt x="59844" y="45919"/>
                    </a:lnTo>
                    <a:lnTo>
                      <a:pt x="29110" y="21654"/>
                    </a:lnTo>
                    <a:cubicBezTo>
                      <a:pt x="29111" y="21652"/>
                      <a:pt x="29113" y="21651"/>
                      <a:pt x="29117" y="21648"/>
                    </a:cubicBezTo>
                    <a:cubicBezTo>
                      <a:pt x="29401" y="21251"/>
                      <a:pt x="29309" y="20697"/>
                      <a:pt x="28913" y="20413"/>
                    </a:cubicBezTo>
                    <a:cubicBezTo>
                      <a:pt x="28757" y="20301"/>
                      <a:pt x="28577" y="20247"/>
                      <a:pt x="28399" y="20247"/>
                    </a:cubicBezTo>
                    <a:cubicBezTo>
                      <a:pt x="28122" y="20247"/>
                      <a:pt x="27850" y="20375"/>
                      <a:pt x="27678" y="20616"/>
                    </a:cubicBezTo>
                    <a:cubicBezTo>
                      <a:pt x="27393" y="21013"/>
                      <a:pt x="27485" y="21567"/>
                      <a:pt x="27881" y="21851"/>
                    </a:cubicBezTo>
                    <a:cubicBezTo>
                      <a:pt x="28037" y="21963"/>
                      <a:pt x="28217" y="22017"/>
                      <a:pt x="28396" y="22017"/>
                    </a:cubicBezTo>
                    <a:cubicBezTo>
                      <a:pt x="28561" y="22017"/>
                      <a:pt x="28722" y="21967"/>
                      <a:pt x="28864" y="21877"/>
                    </a:cubicBezTo>
                    <a:lnTo>
                      <a:pt x="57922" y="58717"/>
                    </a:lnTo>
                    <a:cubicBezTo>
                      <a:pt x="57920" y="58718"/>
                      <a:pt x="57919" y="58719"/>
                      <a:pt x="57916" y="58723"/>
                    </a:cubicBezTo>
                    <a:lnTo>
                      <a:pt x="16459" y="26054"/>
                    </a:lnTo>
                    <a:cubicBezTo>
                      <a:pt x="16652" y="25671"/>
                      <a:pt x="16546" y="25194"/>
                      <a:pt x="16188" y="24937"/>
                    </a:cubicBezTo>
                    <a:cubicBezTo>
                      <a:pt x="16032" y="24825"/>
                      <a:pt x="15851" y="24771"/>
                      <a:pt x="15672" y="24771"/>
                    </a:cubicBezTo>
                    <a:cubicBezTo>
                      <a:pt x="15397" y="24771"/>
                      <a:pt x="15125" y="24899"/>
                      <a:pt x="14952" y="25140"/>
                    </a:cubicBezTo>
                    <a:cubicBezTo>
                      <a:pt x="14668" y="25537"/>
                      <a:pt x="14760" y="26091"/>
                      <a:pt x="15155" y="26375"/>
                    </a:cubicBezTo>
                    <a:cubicBezTo>
                      <a:pt x="15308" y="26486"/>
                      <a:pt x="15486" y="26541"/>
                      <a:pt x="15671" y="26541"/>
                    </a:cubicBezTo>
                    <a:cubicBezTo>
                      <a:pt x="15719" y="26541"/>
                      <a:pt x="15768" y="26537"/>
                      <a:pt x="15816" y="26529"/>
                    </a:cubicBezTo>
                    <a:cubicBezTo>
                      <a:pt x="15834" y="26526"/>
                      <a:pt x="15850" y="26520"/>
                      <a:pt x="15866" y="26516"/>
                    </a:cubicBezTo>
                    <a:lnTo>
                      <a:pt x="31824" y="60903"/>
                    </a:lnTo>
                    <a:cubicBezTo>
                      <a:pt x="31748" y="60958"/>
                      <a:pt x="31675" y="61023"/>
                      <a:pt x="31618" y="61103"/>
                    </a:cubicBezTo>
                    <a:cubicBezTo>
                      <a:pt x="31568" y="61173"/>
                      <a:pt x="31534" y="61248"/>
                      <a:pt x="31507" y="61324"/>
                    </a:cubicBezTo>
                    <a:lnTo>
                      <a:pt x="6390" y="54326"/>
                    </a:lnTo>
                    <a:cubicBezTo>
                      <a:pt x="6367" y="54081"/>
                      <a:pt x="6245" y="53846"/>
                      <a:pt x="6030" y="53692"/>
                    </a:cubicBezTo>
                    <a:cubicBezTo>
                      <a:pt x="5874" y="53581"/>
                      <a:pt x="5694" y="53527"/>
                      <a:pt x="5515" y="53527"/>
                    </a:cubicBezTo>
                    <a:cubicBezTo>
                      <a:pt x="5239" y="53527"/>
                      <a:pt x="4967" y="53655"/>
                      <a:pt x="4794" y="53896"/>
                    </a:cubicBezTo>
                    <a:cubicBezTo>
                      <a:pt x="4510" y="54293"/>
                      <a:pt x="4602" y="54846"/>
                      <a:pt x="4998" y="55131"/>
                    </a:cubicBezTo>
                    <a:cubicBezTo>
                      <a:pt x="5154" y="55243"/>
                      <a:pt x="5334" y="55297"/>
                      <a:pt x="5512" y="55297"/>
                    </a:cubicBezTo>
                    <a:cubicBezTo>
                      <a:pt x="5630" y="55297"/>
                      <a:pt x="5746" y="55269"/>
                      <a:pt x="5854" y="55223"/>
                    </a:cubicBezTo>
                    <a:lnTo>
                      <a:pt x="14454" y="78011"/>
                    </a:lnTo>
                    <a:cubicBezTo>
                      <a:pt x="14348" y="78072"/>
                      <a:pt x="14255" y="78154"/>
                      <a:pt x="14180" y="78258"/>
                    </a:cubicBezTo>
                    <a:cubicBezTo>
                      <a:pt x="14159" y="78289"/>
                      <a:pt x="14143" y="78321"/>
                      <a:pt x="14124" y="78354"/>
                    </a:cubicBezTo>
                    <a:lnTo>
                      <a:pt x="1732" y="71295"/>
                    </a:lnTo>
                    <a:cubicBezTo>
                      <a:pt x="1882" y="70925"/>
                      <a:pt x="1769" y="70488"/>
                      <a:pt x="1431" y="70244"/>
                    </a:cubicBezTo>
                    <a:cubicBezTo>
                      <a:pt x="1279" y="70136"/>
                      <a:pt x="1101" y="70079"/>
                      <a:pt x="918" y="70079"/>
                    </a:cubicBezTo>
                    <a:cubicBezTo>
                      <a:pt x="869" y="70079"/>
                      <a:pt x="819" y="70083"/>
                      <a:pt x="770" y="70091"/>
                    </a:cubicBezTo>
                    <a:cubicBezTo>
                      <a:pt x="535" y="70130"/>
                      <a:pt x="333" y="70257"/>
                      <a:pt x="193" y="70449"/>
                    </a:cubicBezTo>
                    <a:cubicBezTo>
                      <a:pt x="56" y="70642"/>
                      <a:pt x="1" y="70875"/>
                      <a:pt x="40" y="71109"/>
                    </a:cubicBezTo>
                    <a:cubicBezTo>
                      <a:pt x="79" y="71343"/>
                      <a:pt x="206" y="71547"/>
                      <a:pt x="399" y="71685"/>
                    </a:cubicBezTo>
                    <a:cubicBezTo>
                      <a:pt x="555" y="71797"/>
                      <a:pt x="734" y="71851"/>
                      <a:pt x="913" y="71851"/>
                    </a:cubicBezTo>
                    <a:cubicBezTo>
                      <a:pt x="1096" y="71851"/>
                      <a:pt x="1276" y="71789"/>
                      <a:pt x="1426" y="71680"/>
                    </a:cubicBezTo>
                    <a:lnTo>
                      <a:pt x="30491" y="107933"/>
                    </a:lnTo>
                    <a:cubicBezTo>
                      <a:pt x="30474" y="107952"/>
                      <a:pt x="30454" y="107971"/>
                      <a:pt x="30437" y="107994"/>
                    </a:cubicBezTo>
                    <a:cubicBezTo>
                      <a:pt x="30426" y="108010"/>
                      <a:pt x="30418" y="108029"/>
                      <a:pt x="30408" y="108045"/>
                    </a:cubicBezTo>
                    <a:lnTo>
                      <a:pt x="5131" y="93125"/>
                    </a:lnTo>
                    <a:cubicBezTo>
                      <a:pt x="5273" y="92758"/>
                      <a:pt x="5159" y="92325"/>
                      <a:pt x="4826" y="92087"/>
                    </a:cubicBezTo>
                    <a:cubicBezTo>
                      <a:pt x="4669" y="91975"/>
                      <a:pt x="4489" y="91921"/>
                      <a:pt x="4311" y="91921"/>
                    </a:cubicBezTo>
                    <a:cubicBezTo>
                      <a:pt x="4035" y="91921"/>
                      <a:pt x="3763" y="92050"/>
                      <a:pt x="3589" y="92291"/>
                    </a:cubicBezTo>
                    <a:cubicBezTo>
                      <a:pt x="3305" y="92688"/>
                      <a:pt x="3397" y="93241"/>
                      <a:pt x="3792" y="93527"/>
                    </a:cubicBezTo>
                    <a:cubicBezTo>
                      <a:pt x="3950" y="93639"/>
                      <a:pt x="4128" y="93692"/>
                      <a:pt x="4308" y="93692"/>
                    </a:cubicBezTo>
                    <a:cubicBezTo>
                      <a:pt x="4578" y="93692"/>
                      <a:pt x="4846" y="93566"/>
                      <a:pt x="5020" y="93332"/>
                    </a:cubicBezTo>
                    <a:lnTo>
                      <a:pt x="30310" y="108260"/>
                    </a:lnTo>
                    <a:cubicBezTo>
                      <a:pt x="30273" y="108387"/>
                      <a:pt x="30261" y="108519"/>
                      <a:pt x="30283" y="108652"/>
                    </a:cubicBezTo>
                    <a:cubicBezTo>
                      <a:pt x="30322" y="108886"/>
                      <a:pt x="30449" y="109090"/>
                      <a:pt x="30642" y="109228"/>
                    </a:cubicBezTo>
                    <a:cubicBezTo>
                      <a:pt x="30795" y="109337"/>
                      <a:pt x="30972" y="109394"/>
                      <a:pt x="31155" y="109394"/>
                    </a:cubicBezTo>
                    <a:cubicBezTo>
                      <a:pt x="31203" y="109394"/>
                      <a:pt x="31252" y="109389"/>
                      <a:pt x="31301" y="109382"/>
                    </a:cubicBezTo>
                    <a:cubicBezTo>
                      <a:pt x="31386" y="109367"/>
                      <a:pt x="31466" y="109337"/>
                      <a:pt x="31543" y="109302"/>
                    </a:cubicBezTo>
                    <a:lnTo>
                      <a:pt x="38242" y="118625"/>
                    </a:lnTo>
                    <a:lnTo>
                      <a:pt x="38274" y="118671"/>
                    </a:lnTo>
                    <a:lnTo>
                      <a:pt x="55072" y="119689"/>
                    </a:lnTo>
                    <a:cubicBezTo>
                      <a:pt x="55111" y="119923"/>
                      <a:pt x="55238" y="120126"/>
                      <a:pt x="55429" y="120263"/>
                    </a:cubicBezTo>
                    <a:cubicBezTo>
                      <a:pt x="55585" y="120375"/>
                      <a:pt x="55765" y="120428"/>
                      <a:pt x="55944" y="120428"/>
                    </a:cubicBezTo>
                    <a:cubicBezTo>
                      <a:pt x="56219" y="120428"/>
                      <a:pt x="56492" y="120300"/>
                      <a:pt x="56664" y="120059"/>
                    </a:cubicBezTo>
                    <a:cubicBezTo>
                      <a:pt x="56949" y="119663"/>
                      <a:pt x="56857" y="119109"/>
                      <a:pt x="56461" y="118824"/>
                    </a:cubicBezTo>
                    <a:cubicBezTo>
                      <a:pt x="56309" y="118716"/>
                      <a:pt x="56131" y="118659"/>
                      <a:pt x="55949" y="118659"/>
                    </a:cubicBezTo>
                    <a:cubicBezTo>
                      <a:pt x="55900" y="118659"/>
                      <a:pt x="55850" y="118663"/>
                      <a:pt x="55801" y="118671"/>
                    </a:cubicBezTo>
                    <a:cubicBezTo>
                      <a:pt x="55750" y="118679"/>
                      <a:pt x="55702" y="118694"/>
                      <a:pt x="55655" y="118710"/>
                    </a:cubicBezTo>
                    <a:lnTo>
                      <a:pt x="43893" y="102095"/>
                    </a:lnTo>
                    <a:cubicBezTo>
                      <a:pt x="43920" y="102077"/>
                      <a:pt x="43946" y="102056"/>
                      <a:pt x="43971" y="102035"/>
                    </a:cubicBezTo>
                    <a:lnTo>
                      <a:pt x="78639" y="127440"/>
                    </a:lnTo>
                    <a:cubicBezTo>
                      <a:pt x="78569" y="127597"/>
                      <a:pt x="78545" y="127770"/>
                      <a:pt x="78575" y="127942"/>
                    </a:cubicBezTo>
                    <a:cubicBezTo>
                      <a:pt x="78613" y="128175"/>
                      <a:pt x="78740" y="128380"/>
                      <a:pt x="78933" y="128518"/>
                    </a:cubicBezTo>
                    <a:cubicBezTo>
                      <a:pt x="79089" y="128630"/>
                      <a:pt x="79269" y="128683"/>
                      <a:pt x="79447" y="128683"/>
                    </a:cubicBezTo>
                    <a:cubicBezTo>
                      <a:pt x="79723" y="128683"/>
                      <a:pt x="79996" y="128555"/>
                      <a:pt x="80168" y="128314"/>
                    </a:cubicBezTo>
                    <a:cubicBezTo>
                      <a:pt x="80402" y="127987"/>
                      <a:pt x="80378" y="127555"/>
                      <a:pt x="80140" y="127252"/>
                    </a:cubicBezTo>
                    <a:lnTo>
                      <a:pt x="95125" y="110526"/>
                    </a:lnTo>
                    <a:cubicBezTo>
                      <a:pt x="95273" y="110624"/>
                      <a:pt x="95441" y="110672"/>
                      <a:pt x="95607" y="110672"/>
                    </a:cubicBezTo>
                    <a:cubicBezTo>
                      <a:pt x="95788" y="110672"/>
                      <a:pt x="95963" y="110612"/>
                      <a:pt x="96112" y="110507"/>
                    </a:cubicBezTo>
                    <a:lnTo>
                      <a:pt x="102491" y="121570"/>
                    </a:lnTo>
                    <a:cubicBezTo>
                      <a:pt x="102377" y="121631"/>
                      <a:pt x="102271" y="121716"/>
                      <a:pt x="102190" y="121830"/>
                    </a:cubicBezTo>
                    <a:cubicBezTo>
                      <a:pt x="101904" y="122228"/>
                      <a:pt x="101997" y="122780"/>
                      <a:pt x="102393" y="123065"/>
                    </a:cubicBezTo>
                    <a:cubicBezTo>
                      <a:pt x="102545" y="123175"/>
                      <a:pt x="102723" y="123231"/>
                      <a:pt x="102906" y="123231"/>
                    </a:cubicBezTo>
                    <a:cubicBezTo>
                      <a:pt x="102954" y="123231"/>
                      <a:pt x="103004" y="123228"/>
                      <a:pt x="103052" y="123219"/>
                    </a:cubicBezTo>
                    <a:cubicBezTo>
                      <a:pt x="103284" y="123181"/>
                      <a:pt x="103489" y="123053"/>
                      <a:pt x="103626" y="122861"/>
                    </a:cubicBezTo>
                    <a:cubicBezTo>
                      <a:pt x="103912" y="122464"/>
                      <a:pt x="103819" y="121910"/>
                      <a:pt x="103423" y="121625"/>
                    </a:cubicBezTo>
                    <a:cubicBezTo>
                      <a:pt x="103268" y="121514"/>
                      <a:pt x="103091" y="121463"/>
                      <a:pt x="102915" y="121463"/>
                    </a:cubicBezTo>
                    <a:cubicBezTo>
                      <a:pt x="102846" y="121463"/>
                      <a:pt x="102778" y="121470"/>
                      <a:pt x="102712" y="121485"/>
                    </a:cubicBezTo>
                    <a:lnTo>
                      <a:pt x="96287" y="110342"/>
                    </a:lnTo>
                    <a:cubicBezTo>
                      <a:pt x="96298" y="110329"/>
                      <a:pt x="96313" y="110318"/>
                      <a:pt x="96325" y="110302"/>
                    </a:cubicBezTo>
                    <a:cubicBezTo>
                      <a:pt x="96610" y="109904"/>
                      <a:pt x="96518" y="109351"/>
                      <a:pt x="96121" y="109066"/>
                    </a:cubicBezTo>
                    <a:cubicBezTo>
                      <a:pt x="95993" y="108973"/>
                      <a:pt x="95844" y="108923"/>
                      <a:pt x="95692" y="108908"/>
                    </a:cubicBezTo>
                    <a:lnTo>
                      <a:pt x="88325" y="78424"/>
                    </a:lnTo>
                    <a:cubicBezTo>
                      <a:pt x="88400" y="78392"/>
                      <a:pt x="88472" y="78351"/>
                      <a:pt x="88538" y="78298"/>
                    </a:cubicBezTo>
                    <a:lnTo>
                      <a:pt x="112640" y="101661"/>
                    </a:lnTo>
                    <a:cubicBezTo>
                      <a:pt x="112415" y="102050"/>
                      <a:pt x="112513" y="102555"/>
                      <a:pt x="112886" y="102822"/>
                    </a:cubicBezTo>
                    <a:cubicBezTo>
                      <a:pt x="113043" y="102935"/>
                      <a:pt x="113222" y="102988"/>
                      <a:pt x="113401" y="102988"/>
                    </a:cubicBezTo>
                    <a:cubicBezTo>
                      <a:pt x="113421" y="102988"/>
                      <a:pt x="113442" y="102983"/>
                      <a:pt x="113461" y="102982"/>
                    </a:cubicBezTo>
                    <a:lnTo>
                      <a:pt x="118567" y="120230"/>
                    </a:lnTo>
                    <a:cubicBezTo>
                      <a:pt x="118456" y="120292"/>
                      <a:pt x="118356" y="120375"/>
                      <a:pt x="118277" y="120485"/>
                    </a:cubicBezTo>
                    <a:cubicBezTo>
                      <a:pt x="117993" y="120882"/>
                      <a:pt x="118085" y="121436"/>
                      <a:pt x="118480" y="121721"/>
                    </a:cubicBezTo>
                    <a:cubicBezTo>
                      <a:pt x="118632" y="121830"/>
                      <a:pt x="118811" y="121886"/>
                      <a:pt x="118994" y="121886"/>
                    </a:cubicBezTo>
                    <a:cubicBezTo>
                      <a:pt x="119042" y="121886"/>
                      <a:pt x="119091" y="121882"/>
                      <a:pt x="119139" y="121875"/>
                    </a:cubicBezTo>
                    <a:cubicBezTo>
                      <a:pt x="119372" y="121835"/>
                      <a:pt x="119577" y="121709"/>
                      <a:pt x="119715" y="121516"/>
                    </a:cubicBezTo>
                    <a:cubicBezTo>
                      <a:pt x="119999" y="121118"/>
                      <a:pt x="119907" y="120565"/>
                      <a:pt x="119511" y="120281"/>
                    </a:cubicBezTo>
                    <a:cubicBezTo>
                      <a:pt x="119357" y="120170"/>
                      <a:pt x="119179" y="120118"/>
                      <a:pt x="119002" y="120118"/>
                    </a:cubicBezTo>
                    <a:cubicBezTo>
                      <a:pt x="118929" y="120118"/>
                      <a:pt x="118856" y="120127"/>
                      <a:pt x="118785" y="120144"/>
                    </a:cubicBezTo>
                    <a:lnTo>
                      <a:pt x="113690" y="102933"/>
                    </a:lnTo>
                    <a:cubicBezTo>
                      <a:pt x="113856" y="102876"/>
                      <a:pt x="114009" y="102773"/>
                      <a:pt x="114121" y="102619"/>
                    </a:cubicBezTo>
                    <a:cubicBezTo>
                      <a:pt x="114405" y="102222"/>
                      <a:pt x="114313" y="101668"/>
                      <a:pt x="113917" y="101384"/>
                    </a:cubicBezTo>
                    <a:cubicBezTo>
                      <a:pt x="113762" y="101272"/>
                      <a:pt x="113582" y="101219"/>
                      <a:pt x="113404" y="101219"/>
                    </a:cubicBezTo>
                    <a:cubicBezTo>
                      <a:pt x="113177" y="101219"/>
                      <a:pt x="112951" y="101307"/>
                      <a:pt x="112782" y="101473"/>
                    </a:cubicBezTo>
                    <a:lnTo>
                      <a:pt x="88698" y="78130"/>
                    </a:lnTo>
                    <a:cubicBezTo>
                      <a:pt x="88756" y="78050"/>
                      <a:pt x="88793" y="77963"/>
                      <a:pt x="88820" y="77873"/>
                    </a:cubicBezTo>
                    <a:lnTo>
                      <a:pt x="104040" y="80436"/>
                    </a:lnTo>
                    <a:cubicBezTo>
                      <a:pt x="104042" y="80710"/>
                      <a:pt x="104168" y="80979"/>
                      <a:pt x="104406" y="81151"/>
                    </a:cubicBezTo>
                    <a:cubicBezTo>
                      <a:pt x="104559" y="81260"/>
                      <a:pt x="104736" y="81316"/>
                      <a:pt x="104920" y="81316"/>
                    </a:cubicBezTo>
                    <a:cubicBezTo>
                      <a:pt x="104968" y="81316"/>
                      <a:pt x="105019" y="81312"/>
                      <a:pt x="105067" y="81303"/>
                    </a:cubicBezTo>
                    <a:cubicBezTo>
                      <a:pt x="105299" y="81265"/>
                      <a:pt x="105503" y="81138"/>
                      <a:pt x="105641" y="80945"/>
                    </a:cubicBezTo>
                    <a:cubicBezTo>
                      <a:pt x="105673" y="80901"/>
                      <a:pt x="105700" y="80853"/>
                      <a:pt x="105722" y="80805"/>
                    </a:cubicBezTo>
                    <a:lnTo>
                      <a:pt x="125340" y="86830"/>
                    </a:lnTo>
                    <a:cubicBezTo>
                      <a:pt x="125298" y="87143"/>
                      <a:pt x="125422" y="87472"/>
                      <a:pt x="125697" y="87670"/>
                    </a:cubicBezTo>
                    <a:cubicBezTo>
                      <a:pt x="125850" y="87779"/>
                      <a:pt x="126027" y="87835"/>
                      <a:pt x="126212" y="87835"/>
                    </a:cubicBezTo>
                    <a:cubicBezTo>
                      <a:pt x="126260" y="87835"/>
                      <a:pt x="126310" y="87831"/>
                      <a:pt x="126358" y="87823"/>
                    </a:cubicBezTo>
                    <a:cubicBezTo>
                      <a:pt x="126590" y="87784"/>
                      <a:pt x="126795" y="87657"/>
                      <a:pt x="126932" y="87464"/>
                    </a:cubicBezTo>
                    <a:cubicBezTo>
                      <a:pt x="127070" y="87272"/>
                      <a:pt x="127125" y="87039"/>
                      <a:pt x="127086" y="86804"/>
                    </a:cubicBezTo>
                    <a:cubicBezTo>
                      <a:pt x="127048" y="86571"/>
                      <a:pt x="126920" y="86367"/>
                      <a:pt x="126728" y="86229"/>
                    </a:cubicBezTo>
                    <a:cubicBezTo>
                      <a:pt x="126572" y="86117"/>
                      <a:pt x="126392" y="86063"/>
                      <a:pt x="126213" y="86063"/>
                    </a:cubicBezTo>
                    <a:cubicBezTo>
                      <a:pt x="125937" y="86063"/>
                      <a:pt x="125665" y="86191"/>
                      <a:pt x="125492" y="86432"/>
                    </a:cubicBezTo>
                    <a:cubicBezTo>
                      <a:pt x="125454" y="86486"/>
                      <a:pt x="125423" y="86543"/>
                      <a:pt x="125399" y="86602"/>
                    </a:cubicBezTo>
                    <a:lnTo>
                      <a:pt x="105791" y="80580"/>
                    </a:lnTo>
                    <a:cubicBezTo>
                      <a:pt x="105808" y="80484"/>
                      <a:pt x="105812" y="80386"/>
                      <a:pt x="105795" y="80285"/>
                    </a:cubicBezTo>
                    <a:cubicBezTo>
                      <a:pt x="105757" y="80052"/>
                      <a:pt x="105629" y="79848"/>
                      <a:pt x="105437" y="79710"/>
                    </a:cubicBezTo>
                    <a:cubicBezTo>
                      <a:pt x="105283" y="79599"/>
                      <a:pt x="105105" y="79547"/>
                      <a:pt x="104928" y="79547"/>
                    </a:cubicBezTo>
                    <a:cubicBezTo>
                      <a:pt x="104839" y="79547"/>
                      <a:pt x="104751" y="79560"/>
                      <a:pt x="104666" y="79586"/>
                    </a:cubicBezTo>
                    <a:lnTo>
                      <a:pt x="91291" y="59370"/>
                    </a:lnTo>
                    <a:cubicBezTo>
                      <a:pt x="91351" y="59320"/>
                      <a:pt x="91408" y="59265"/>
                      <a:pt x="91454" y="59199"/>
                    </a:cubicBezTo>
                    <a:cubicBezTo>
                      <a:pt x="91612" y="58980"/>
                      <a:pt x="91650" y="58716"/>
                      <a:pt x="91591" y="58473"/>
                    </a:cubicBezTo>
                    <a:lnTo>
                      <a:pt x="121723" y="42022"/>
                    </a:lnTo>
                    <a:cubicBezTo>
                      <a:pt x="121773" y="42082"/>
                      <a:pt x="121827" y="42140"/>
                      <a:pt x="121893" y="42188"/>
                    </a:cubicBezTo>
                    <a:cubicBezTo>
                      <a:pt x="122049" y="42300"/>
                      <a:pt x="122229" y="42354"/>
                      <a:pt x="122408" y="42354"/>
                    </a:cubicBezTo>
                    <a:cubicBezTo>
                      <a:pt x="122508" y="42354"/>
                      <a:pt x="122608" y="42331"/>
                      <a:pt x="122702" y="42298"/>
                    </a:cubicBezTo>
                    <a:lnTo>
                      <a:pt x="143453" y="68738"/>
                    </a:lnTo>
                    <a:cubicBezTo>
                      <a:pt x="143438" y="68755"/>
                      <a:pt x="143422" y="68770"/>
                      <a:pt x="143408" y="68787"/>
                    </a:cubicBezTo>
                    <a:cubicBezTo>
                      <a:pt x="143123" y="69184"/>
                      <a:pt x="143215" y="69738"/>
                      <a:pt x="143613" y="70023"/>
                    </a:cubicBezTo>
                    <a:cubicBezTo>
                      <a:pt x="143769" y="70135"/>
                      <a:pt x="143948" y="70188"/>
                      <a:pt x="144127" y="70188"/>
                    </a:cubicBezTo>
                    <a:cubicBezTo>
                      <a:pt x="144155" y="70188"/>
                      <a:pt x="144182" y="70181"/>
                      <a:pt x="144210" y="70179"/>
                    </a:cubicBezTo>
                    <a:lnTo>
                      <a:pt x="150276" y="95191"/>
                    </a:lnTo>
                    <a:cubicBezTo>
                      <a:pt x="150132" y="95254"/>
                      <a:pt x="150005" y="95352"/>
                      <a:pt x="149911" y="95484"/>
                    </a:cubicBezTo>
                    <a:cubicBezTo>
                      <a:pt x="149774" y="95676"/>
                      <a:pt x="149718" y="95910"/>
                      <a:pt x="149758" y="96144"/>
                    </a:cubicBezTo>
                    <a:cubicBezTo>
                      <a:pt x="149796" y="96377"/>
                      <a:pt x="149923" y="96581"/>
                      <a:pt x="150116" y="96719"/>
                    </a:cubicBezTo>
                    <a:cubicBezTo>
                      <a:pt x="150272" y="96832"/>
                      <a:pt x="150451" y="96885"/>
                      <a:pt x="150630" y="96885"/>
                    </a:cubicBezTo>
                    <a:cubicBezTo>
                      <a:pt x="150905" y="96885"/>
                      <a:pt x="151178" y="96757"/>
                      <a:pt x="151351" y="96516"/>
                    </a:cubicBezTo>
                    <a:cubicBezTo>
                      <a:pt x="151633" y="96119"/>
                      <a:pt x="151542" y="95564"/>
                      <a:pt x="151145" y="95281"/>
                    </a:cubicBezTo>
                    <a:cubicBezTo>
                      <a:pt x="150994" y="95171"/>
                      <a:pt x="150817" y="95116"/>
                      <a:pt x="150635" y="95116"/>
                    </a:cubicBezTo>
                    <a:cubicBezTo>
                      <a:pt x="150591" y="95116"/>
                      <a:pt x="150546" y="95119"/>
                      <a:pt x="150501" y="95126"/>
                    </a:cubicBezTo>
                    <a:lnTo>
                      <a:pt x="144439" y="70126"/>
                    </a:lnTo>
                    <a:cubicBezTo>
                      <a:pt x="144598" y="70068"/>
                      <a:pt x="144742" y="69967"/>
                      <a:pt x="144848" y="69819"/>
                    </a:cubicBezTo>
                    <a:cubicBezTo>
                      <a:pt x="145133" y="69422"/>
                      <a:pt x="145041" y="68869"/>
                      <a:pt x="144643" y="68584"/>
                    </a:cubicBezTo>
                    <a:cubicBezTo>
                      <a:pt x="144489" y="68473"/>
                      <a:pt x="144310" y="68419"/>
                      <a:pt x="144133" y="68419"/>
                    </a:cubicBezTo>
                    <a:cubicBezTo>
                      <a:pt x="143954" y="68419"/>
                      <a:pt x="143776" y="68474"/>
                      <a:pt x="143625" y="68579"/>
                    </a:cubicBezTo>
                    <a:lnTo>
                      <a:pt x="122923" y="42187"/>
                    </a:lnTo>
                    <a:cubicBezTo>
                      <a:pt x="123003" y="42130"/>
                      <a:pt x="123078" y="42066"/>
                      <a:pt x="123137" y="41982"/>
                    </a:cubicBezTo>
                    <a:cubicBezTo>
                      <a:pt x="123422" y="41585"/>
                      <a:pt x="123330" y="41031"/>
                      <a:pt x="122934" y="40747"/>
                    </a:cubicBezTo>
                    <a:cubicBezTo>
                      <a:pt x="122782" y="40638"/>
                      <a:pt x="122603" y="40581"/>
                      <a:pt x="122419" y="40581"/>
                    </a:cubicBezTo>
                    <a:cubicBezTo>
                      <a:pt x="122371" y="40581"/>
                      <a:pt x="122322" y="40585"/>
                      <a:pt x="122273" y="40593"/>
                    </a:cubicBezTo>
                    <a:cubicBezTo>
                      <a:pt x="122040" y="40632"/>
                      <a:pt x="121837" y="40759"/>
                      <a:pt x="121699" y="40952"/>
                    </a:cubicBezTo>
                    <a:cubicBezTo>
                      <a:pt x="121684" y="40972"/>
                      <a:pt x="121674" y="40993"/>
                      <a:pt x="121662" y="41015"/>
                    </a:cubicBezTo>
                    <a:lnTo>
                      <a:pt x="88927" y="19118"/>
                    </a:lnTo>
                    <a:cubicBezTo>
                      <a:pt x="89200" y="18723"/>
                      <a:pt x="89106" y="18178"/>
                      <a:pt x="88714" y="17898"/>
                    </a:cubicBezTo>
                    <a:cubicBezTo>
                      <a:pt x="88558" y="17786"/>
                      <a:pt x="88378" y="17733"/>
                      <a:pt x="88200" y="17733"/>
                    </a:cubicBezTo>
                    <a:cubicBezTo>
                      <a:pt x="87924" y="17733"/>
                      <a:pt x="87652" y="17861"/>
                      <a:pt x="87479" y="18101"/>
                    </a:cubicBezTo>
                    <a:cubicBezTo>
                      <a:pt x="87463" y="18124"/>
                      <a:pt x="87452" y="18149"/>
                      <a:pt x="87437" y="18172"/>
                    </a:cubicBezTo>
                    <a:lnTo>
                      <a:pt x="59626" y="948"/>
                    </a:lnTo>
                    <a:cubicBezTo>
                      <a:pt x="59646" y="651"/>
                      <a:pt x="59520" y="351"/>
                      <a:pt x="59262" y="166"/>
                    </a:cubicBezTo>
                    <a:cubicBezTo>
                      <a:pt x="59111" y="58"/>
                      <a:pt x="58932" y="0"/>
                      <a:pt x="58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0"/>
              <p:cNvSpPr/>
              <p:nvPr/>
            </p:nvSpPr>
            <p:spPr>
              <a:xfrm>
                <a:off x="1522650" y="3538750"/>
                <a:ext cx="2417375" cy="1058350"/>
              </a:xfrm>
              <a:custGeom>
                <a:avLst/>
                <a:gdLst/>
                <a:ahLst/>
                <a:cxnLst/>
                <a:rect l="l" t="t" r="r" b="b"/>
                <a:pathLst>
                  <a:path w="96695" h="42334" extrusionOk="0">
                    <a:moveTo>
                      <a:pt x="1008" y="1"/>
                    </a:moveTo>
                    <a:cubicBezTo>
                      <a:pt x="960" y="1"/>
                      <a:pt x="911" y="5"/>
                      <a:pt x="862" y="13"/>
                    </a:cubicBezTo>
                    <a:cubicBezTo>
                      <a:pt x="628" y="51"/>
                      <a:pt x="424" y="179"/>
                      <a:pt x="285" y="371"/>
                    </a:cubicBezTo>
                    <a:cubicBezTo>
                      <a:pt x="1" y="768"/>
                      <a:pt x="93" y="1321"/>
                      <a:pt x="489" y="1607"/>
                    </a:cubicBezTo>
                    <a:cubicBezTo>
                      <a:pt x="641" y="1716"/>
                      <a:pt x="819" y="1772"/>
                      <a:pt x="1002" y="1772"/>
                    </a:cubicBezTo>
                    <a:cubicBezTo>
                      <a:pt x="1050" y="1772"/>
                      <a:pt x="1100" y="1768"/>
                      <a:pt x="1148" y="1760"/>
                    </a:cubicBezTo>
                    <a:cubicBezTo>
                      <a:pt x="1382" y="1721"/>
                      <a:pt x="1585" y="1594"/>
                      <a:pt x="1724" y="1401"/>
                    </a:cubicBezTo>
                    <a:cubicBezTo>
                      <a:pt x="1775" y="1331"/>
                      <a:pt x="1812" y="1251"/>
                      <a:pt x="1839" y="1170"/>
                    </a:cubicBezTo>
                    <a:lnTo>
                      <a:pt x="49478" y="20273"/>
                    </a:lnTo>
                    <a:cubicBezTo>
                      <a:pt x="49259" y="20661"/>
                      <a:pt x="49358" y="21161"/>
                      <a:pt x="49729" y="21426"/>
                    </a:cubicBezTo>
                    <a:cubicBezTo>
                      <a:pt x="49886" y="21538"/>
                      <a:pt x="50065" y="21592"/>
                      <a:pt x="50244" y="21592"/>
                    </a:cubicBezTo>
                    <a:cubicBezTo>
                      <a:pt x="50520" y="21592"/>
                      <a:pt x="50792" y="21463"/>
                      <a:pt x="50965" y="21223"/>
                    </a:cubicBezTo>
                    <a:cubicBezTo>
                      <a:pt x="50983" y="21196"/>
                      <a:pt x="50997" y="21168"/>
                      <a:pt x="51011" y="21141"/>
                    </a:cubicBezTo>
                    <a:lnTo>
                      <a:pt x="70453" y="38632"/>
                    </a:lnTo>
                    <a:cubicBezTo>
                      <a:pt x="70320" y="38824"/>
                      <a:pt x="70266" y="39053"/>
                      <a:pt x="70304" y="39285"/>
                    </a:cubicBezTo>
                    <a:cubicBezTo>
                      <a:pt x="70342" y="39518"/>
                      <a:pt x="70469" y="39722"/>
                      <a:pt x="70662" y="39860"/>
                    </a:cubicBezTo>
                    <a:cubicBezTo>
                      <a:pt x="70818" y="39972"/>
                      <a:pt x="70998" y="40026"/>
                      <a:pt x="71176" y="40026"/>
                    </a:cubicBezTo>
                    <a:cubicBezTo>
                      <a:pt x="71452" y="40026"/>
                      <a:pt x="71725" y="39897"/>
                      <a:pt x="71897" y="39657"/>
                    </a:cubicBezTo>
                    <a:cubicBezTo>
                      <a:pt x="71957" y="39572"/>
                      <a:pt x="71998" y="39480"/>
                      <a:pt x="72025" y="39385"/>
                    </a:cubicBezTo>
                    <a:lnTo>
                      <a:pt x="94903" y="41502"/>
                    </a:lnTo>
                    <a:cubicBezTo>
                      <a:pt x="94919" y="41758"/>
                      <a:pt x="95040" y="42007"/>
                      <a:pt x="95266" y="42168"/>
                    </a:cubicBezTo>
                    <a:cubicBezTo>
                      <a:pt x="95423" y="42280"/>
                      <a:pt x="95601" y="42334"/>
                      <a:pt x="95781" y="42334"/>
                    </a:cubicBezTo>
                    <a:cubicBezTo>
                      <a:pt x="96056" y="42334"/>
                      <a:pt x="96329" y="42206"/>
                      <a:pt x="96502" y="41965"/>
                    </a:cubicBezTo>
                    <a:cubicBezTo>
                      <a:pt x="96639" y="41772"/>
                      <a:pt x="96694" y="41539"/>
                      <a:pt x="96655" y="41305"/>
                    </a:cubicBezTo>
                    <a:cubicBezTo>
                      <a:pt x="96620" y="41070"/>
                      <a:pt x="96493" y="40865"/>
                      <a:pt x="96301" y="40727"/>
                    </a:cubicBezTo>
                    <a:cubicBezTo>
                      <a:pt x="96148" y="40618"/>
                      <a:pt x="95971" y="40561"/>
                      <a:pt x="95788" y="40561"/>
                    </a:cubicBezTo>
                    <a:cubicBezTo>
                      <a:pt x="95739" y="40561"/>
                      <a:pt x="95690" y="40565"/>
                      <a:pt x="95641" y="40573"/>
                    </a:cubicBezTo>
                    <a:cubicBezTo>
                      <a:pt x="95408" y="40613"/>
                      <a:pt x="95203" y="40739"/>
                      <a:pt x="95065" y="40932"/>
                    </a:cubicBezTo>
                    <a:cubicBezTo>
                      <a:pt x="94993" y="41035"/>
                      <a:pt x="94944" y="41149"/>
                      <a:pt x="94920" y="41266"/>
                    </a:cubicBezTo>
                    <a:lnTo>
                      <a:pt x="72064" y="39153"/>
                    </a:lnTo>
                    <a:cubicBezTo>
                      <a:pt x="72068" y="38873"/>
                      <a:pt x="71940" y="38595"/>
                      <a:pt x="71697" y="38420"/>
                    </a:cubicBezTo>
                    <a:cubicBezTo>
                      <a:pt x="71545" y="38311"/>
                      <a:pt x="71367" y="38254"/>
                      <a:pt x="71183" y="38254"/>
                    </a:cubicBezTo>
                    <a:cubicBezTo>
                      <a:pt x="71134" y="38254"/>
                      <a:pt x="71085" y="38258"/>
                      <a:pt x="71036" y="38266"/>
                    </a:cubicBezTo>
                    <a:cubicBezTo>
                      <a:pt x="70879" y="38292"/>
                      <a:pt x="70737" y="38361"/>
                      <a:pt x="70617" y="38461"/>
                    </a:cubicBezTo>
                    <a:lnTo>
                      <a:pt x="51109" y="20911"/>
                    </a:lnTo>
                    <a:cubicBezTo>
                      <a:pt x="51188" y="20572"/>
                      <a:pt x="51063" y="20203"/>
                      <a:pt x="50764" y="19988"/>
                    </a:cubicBezTo>
                    <a:cubicBezTo>
                      <a:pt x="50609" y="19877"/>
                      <a:pt x="50430" y="19824"/>
                      <a:pt x="50253" y="19824"/>
                    </a:cubicBezTo>
                    <a:cubicBezTo>
                      <a:pt x="50023" y="19824"/>
                      <a:pt x="49796" y="19913"/>
                      <a:pt x="49627" y="20080"/>
                    </a:cubicBezTo>
                    <a:lnTo>
                      <a:pt x="1890" y="937"/>
                    </a:lnTo>
                    <a:cubicBezTo>
                      <a:pt x="1894" y="873"/>
                      <a:pt x="1893" y="807"/>
                      <a:pt x="1881" y="741"/>
                    </a:cubicBezTo>
                    <a:cubicBezTo>
                      <a:pt x="1842" y="507"/>
                      <a:pt x="1715" y="304"/>
                      <a:pt x="1523" y="167"/>
                    </a:cubicBezTo>
                    <a:cubicBezTo>
                      <a:pt x="1371" y="58"/>
                      <a:pt x="1192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10"/>
            <p:cNvGrpSpPr/>
            <p:nvPr/>
          </p:nvGrpSpPr>
          <p:grpSpPr>
            <a:xfrm>
              <a:off x="-896231" y="-2525369"/>
              <a:ext cx="4573618" cy="3479002"/>
              <a:chOff x="1522650" y="1117750"/>
              <a:chExt cx="4574075" cy="3479350"/>
            </a:xfrm>
          </p:grpSpPr>
          <p:sp>
            <p:nvSpPr>
              <p:cNvPr id="83" name="Google Shape;83;p10"/>
              <p:cNvSpPr/>
              <p:nvPr/>
            </p:nvSpPr>
            <p:spPr>
              <a:xfrm>
                <a:off x="2305900" y="1117750"/>
                <a:ext cx="3790825" cy="3217100"/>
              </a:xfrm>
              <a:custGeom>
                <a:avLst/>
                <a:gdLst/>
                <a:ahLst/>
                <a:cxnLst/>
                <a:rect l="l" t="t" r="r" b="b"/>
                <a:pathLst>
                  <a:path w="151633" h="128684" extrusionOk="0">
                    <a:moveTo>
                      <a:pt x="59573" y="1190"/>
                    </a:moveTo>
                    <a:lnTo>
                      <a:pt x="87345" y="18391"/>
                    </a:lnTo>
                    <a:cubicBezTo>
                      <a:pt x="87254" y="18737"/>
                      <a:pt x="87376" y="19117"/>
                      <a:pt x="87682" y="19337"/>
                    </a:cubicBezTo>
                    <a:cubicBezTo>
                      <a:pt x="87712" y="19358"/>
                      <a:pt x="87742" y="19374"/>
                      <a:pt x="87773" y="19391"/>
                    </a:cubicBezTo>
                    <a:lnTo>
                      <a:pt x="73089" y="35287"/>
                    </a:lnTo>
                    <a:cubicBezTo>
                      <a:pt x="73041" y="35228"/>
                      <a:pt x="72987" y="35173"/>
                      <a:pt x="72923" y="35127"/>
                    </a:cubicBezTo>
                    <a:cubicBezTo>
                      <a:pt x="72772" y="35017"/>
                      <a:pt x="72594" y="34961"/>
                      <a:pt x="72410" y="34961"/>
                    </a:cubicBezTo>
                    <a:cubicBezTo>
                      <a:pt x="72364" y="34961"/>
                      <a:pt x="72317" y="34964"/>
                      <a:pt x="72269" y="34972"/>
                    </a:cubicBezTo>
                    <a:lnTo>
                      <a:pt x="59361" y="1513"/>
                    </a:lnTo>
                    <a:cubicBezTo>
                      <a:pt x="59397" y="1478"/>
                      <a:pt x="59435" y="1443"/>
                      <a:pt x="59466" y="1400"/>
                    </a:cubicBezTo>
                    <a:cubicBezTo>
                      <a:pt x="59513" y="1335"/>
                      <a:pt x="59546" y="1262"/>
                      <a:pt x="59573" y="1190"/>
                    </a:cubicBezTo>
                    <a:close/>
                    <a:moveTo>
                      <a:pt x="57905" y="1155"/>
                    </a:moveTo>
                    <a:cubicBezTo>
                      <a:pt x="57962" y="1330"/>
                      <a:pt x="58069" y="1490"/>
                      <a:pt x="58229" y="1604"/>
                    </a:cubicBezTo>
                    <a:cubicBezTo>
                      <a:pt x="58385" y="1716"/>
                      <a:pt x="58564" y="1770"/>
                      <a:pt x="58744" y="1770"/>
                    </a:cubicBezTo>
                    <a:cubicBezTo>
                      <a:pt x="58890" y="1770"/>
                      <a:pt x="59035" y="1731"/>
                      <a:pt x="59165" y="1661"/>
                    </a:cubicBezTo>
                    <a:lnTo>
                      <a:pt x="72044" y="35042"/>
                    </a:lnTo>
                    <a:cubicBezTo>
                      <a:pt x="71907" y="35103"/>
                      <a:pt x="71787" y="35197"/>
                      <a:pt x="71696" y="35320"/>
                    </a:cubicBezTo>
                    <a:lnTo>
                      <a:pt x="34939" y="10633"/>
                    </a:lnTo>
                    <a:cubicBezTo>
                      <a:pt x="34967" y="10533"/>
                      <a:pt x="34978" y="10431"/>
                      <a:pt x="34971" y="10330"/>
                    </a:cubicBezTo>
                    <a:lnTo>
                      <a:pt x="57905" y="1155"/>
                    </a:lnTo>
                    <a:close/>
                    <a:moveTo>
                      <a:pt x="34896" y="10886"/>
                    </a:moveTo>
                    <a:lnTo>
                      <a:pt x="71585" y="35528"/>
                    </a:lnTo>
                    <a:cubicBezTo>
                      <a:pt x="71451" y="35873"/>
                      <a:pt x="71547" y="36273"/>
                      <a:pt x="71839" y="36520"/>
                    </a:cubicBezTo>
                    <a:lnTo>
                      <a:pt x="61150" y="46075"/>
                    </a:lnTo>
                    <a:cubicBezTo>
                      <a:pt x="61131" y="46059"/>
                      <a:pt x="61114" y="46040"/>
                      <a:pt x="61092" y="46024"/>
                    </a:cubicBezTo>
                    <a:cubicBezTo>
                      <a:pt x="60938" y="45913"/>
                      <a:pt x="60760" y="45860"/>
                      <a:pt x="60583" y="45860"/>
                    </a:cubicBezTo>
                    <a:cubicBezTo>
                      <a:pt x="60438" y="45860"/>
                      <a:pt x="60294" y="45896"/>
                      <a:pt x="60165" y="45964"/>
                    </a:cubicBezTo>
                    <a:lnTo>
                      <a:pt x="34896" y="10886"/>
                    </a:lnTo>
                    <a:close/>
                    <a:moveTo>
                      <a:pt x="88012" y="19481"/>
                    </a:moveTo>
                    <a:cubicBezTo>
                      <a:pt x="88073" y="19495"/>
                      <a:pt x="88135" y="19503"/>
                      <a:pt x="88199" y="19503"/>
                    </a:cubicBezTo>
                    <a:cubicBezTo>
                      <a:pt x="88236" y="19503"/>
                      <a:pt x="88270" y="19496"/>
                      <a:pt x="88308" y="19491"/>
                    </a:cubicBezTo>
                    <a:lnTo>
                      <a:pt x="90601" y="57808"/>
                    </a:lnTo>
                    <a:cubicBezTo>
                      <a:pt x="90477" y="57828"/>
                      <a:pt x="90359" y="57878"/>
                      <a:pt x="90253" y="57948"/>
                    </a:cubicBezTo>
                    <a:lnTo>
                      <a:pt x="73040" y="36456"/>
                    </a:lnTo>
                    <a:cubicBezTo>
                      <a:pt x="73069" y="36426"/>
                      <a:pt x="73102" y="36397"/>
                      <a:pt x="73126" y="36363"/>
                    </a:cubicBezTo>
                    <a:cubicBezTo>
                      <a:pt x="73264" y="36171"/>
                      <a:pt x="73319" y="35936"/>
                      <a:pt x="73280" y="35702"/>
                    </a:cubicBezTo>
                    <a:cubicBezTo>
                      <a:pt x="73268" y="35629"/>
                      <a:pt x="73244" y="35561"/>
                      <a:pt x="73216" y="35494"/>
                    </a:cubicBezTo>
                    <a:lnTo>
                      <a:pt x="88012" y="19481"/>
                    </a:lnTo>
                    <a:close/>
                    <a:moveTo>
                      <a:pt x="88769" y="19295"/>
                    </a:moveTo>
                    <a:lnTo>
                      <a:pt x="121569" y="41232"/>
                    </a:lnTo>
                    <a:cubicBezTo>
                      <a:pt x="121516" y="41429"/>
                      <a:pt x="121532" y="41636"/>
                      <a:pt x="121612" y="41820"/>
                    </a:cubicBezTo>
                    <a:lnTo>
                      <a:pt x="91516" y="58252"/>
                    </a:lnTo>
                    <a:cubicBezTo>
                      <a:pt x="91455" y="58141"/>
                      <a:pt x="91371" y="58040"/>
                      <a:pt x="91261" y="57962"/>
                    </a:cubicBezTo>
                    <a:cubicBezTo>
                      <a:pt x="91131" y="57868"/>
                      <a:pt x="90984" y="57820"/>
                      <a:pt x="90835" y="57804"/>
                    </a:cubicBezTo>
                    <a:lnTo>
                      <a:pt x="88539" y="19431"/>
                    </a:lnTo>
                    <a:cubicBezTo>
                      <a:pt x="88621" y="19396"/>
                      <a:pt x="88699" y="19354"/>
                      <a:pt x="88769" y="19295"/>
                    </a:cubicBezTo>
                    <a:close/>
                    <a:moveTo>
                      <a:pt x="72858" y="36603"/>
                    </a:moveTo>
                    <a:lnTo>
                      <a:pt x="90079" y="58104"/>
                    </a:lnTo>
                    <a:cubicBezTo>
                      <a:pt x="90062" y="58125"/>
                      <a:pt x="90041" y="58144"/>
                      <a:pt x="90025" y="58165"/>
                    </a:cubicBezTo>
                    <a:cubicBezTo>
                      <a:pt x="89989" y="58216"/>
                      <a:pt x="89960" y="58268"/>
                      <a:pt x="89936" y="58323"/>
                    </a:cubicBezTo>
                    <a:lnTo>
                      <a:pt x="61457" y="46818"/>
                    </a:lnTo>
                    <a:cubicBezTo>
                      <a:pt x="61473" y="46617"/>
                      <a:pt x="61422" y="46416"/>
                      <a:pt x="61307" y="46247"/>
                    </a:cubicBezTo>
                    <a:lnTo>
                      <a:pt x="72044" y="36651"/>
                    </a:lnTo>
                    <a:cubicBezTo>
                      <a:pt x="72160" y="36702"/>
                      <a:pt x="72283" y="36731"/>
                      <a:pt x="72406" y="36731"/>
                    </a:cubicBezTo>
                    <a:cubicBezTo>
                      <a:pt x="72565" y="36731"/>
                      <a:pt x="72719" y="36684"/>
                      <a:pt x="72858" y="36603"/>
                    </a:cubicBezTo>
                    <a:close/>
                    <a:moveTo>
                      <a:pt x="29406" y="22188"/>
                    </a:moveTo>
                    <a:lnTo>
                      <a:pt x="59857" y="46227"/>
                    </a:lnTo>
                    <a:cubicBezTo>
                      <a:pt x="59573" y="46625"/>
                      <a:pt x="59665" y="47178"/>
                      <a:pt x="60061" y="47462"/>
                    </a:cubicBezTo>
                    <a:cubicBezTo>
                      <a:pt x="60098" y="47488"/>
                      <a:pt x="60135" y="47509"/>
                      <a:pt x="60173" y="47529"/>
                    </a:cubicBezTo>
                    <a:lnTo>
                      <a:pt x="58655" y="58545"/>
                    </a:lnTo>
                    <a:cubicBezTo>
                      <a:pt x="58595" y="58532"/>
                      <a:pt x="58534" y="58525"/>
                      <a:pt x="58473" y="58525"/>
                    </a:cubicBezTo>
                    <a:cubicBezTo>
                      <a:pt x="58354" y="58525"/>
                      <a:pt x="58236" y="58550"/>
                      <a:pt x="58125" y="58596"/>
                    </a:cubicBezTo>
                    <a:lnTo>
                      <a:pt x="29406" y="22188"/>
                    </a:lnTo>
                    <a:close/>
                    <a:moveTo>
                      <a:pt x="16326" y="26247"/>
                    </a:moveTo>
                    <a:lnTo>
                      <a:pt x="57750" y="58893"/>
                    </a:lnTo>
                    <a:cubicBezTo>
                      <a:pt x="57750" y="58894"/>
                      <a:pt x="57749" y="58894"/>
                      <a:pt x="57748" y="58895"/>
                    </a:cubicBezTo>
                    <a:cubicBezTo>
                      <a:pt x="57632" y="59054"/>
                      <a:pt x="57582" y="59240"/>
                      <a:pt x="57584" y="59421"/>
                    </a:cubicBezTo>
                    <a:lnTo>
                      <a:pt x="33209" y="61477"/>
                    </a:lnTo>
                    <a:cubicBezTo>
                      <a:pt x="33171" y="61253"/>
                      <a:pt x="33049" y="61044"/>
                      <a:pt x="32851" y="60900"/>
                    </a:cubicBezTo>
                    <a:cubicBezTo>
                      <a:pt x="32696" y="60788"/>
                      <a:pt x="32515" y="60735"/>
                      <a:pt x="32336" y="60735"/>
                    </a:cubicBezTo>
                    <a:cubicBezTo>
                      <a:pt x="32231" y="60735"/>
                      <a:pt x="32126" y="60753"/>
                      <a:pt x="32028" y="60789"/>
                    </a:cubicBezTo>
                    <a:lnTo>
                      <a:pt x="16086" y="26436"/>
                    </a:lnTo>
                    <a:cubicBezTo>
                      <a:pt x="16176" y="26387"/>
                      <a:pt x="16257" y="26325"/>
                      <a:pt x="16326" y="26247"/>
                    </a:cubicBezTo>
                    <a:close/>
                    <a:moveTo>
                      <a:pt x="57622" y="59652"/>
                    </a:moveTo>
                    <a:cubicBezTo>
                      <a:pt x="57674" y="59839"/>
                      <a:pt x="57783" y="60008"/>
                      <a:pt x="57952" y="60129"/>
                    </a:cubicBezTo>
                    <a:cubicBezTo>
                      <a:pt x="58054" y="60201"/>
                      <a:pt x="58165" y="60247"/>
                      <a:pt x="58279" y="60272"/>
                    </a:cubicBezTo>
                    <a:lnTo>
                      <a:pt x="55785" y="68604"/>
                    </a:lnTo>
                    <a:cubicBezTo>
                      <a:pt x="55759" y="68602"/>
                      <a:pt x="55732" y="68601"/>
                      <a:pt x="55705" y="68601"/>
                    </a:cubicBezTo>
                    <a:cubicBezTo>
                      <a:pt x="55430" y="68601"/>
                      <a:pt x="55160" y="68726"/>
                      <a:pt x="54987" y="68966"/>
                    </a:cubicBezTo>
                    <a:cubicBezTo>
                      <a:pt x="54939" y="69034"/>
                      <a:pt x="54905" y="69108"/>
                      <a:pt x="54878" y="69182"/>
                    </a:cubicBezTo>
                    <a:lnTo>
                      <a:pt x="33192" y="61843"/>
                    </a:lnTo>
                    <a:cubicBezTo>
                      <a:pt x="33203" y="61799"/>
                      <a:pt x="33210" y="61755"/>
                      <a:pt x="33214" y="61709"/>
                    </a:cubicBezTo>
                    <a:lnTo>
                      <a:pt x="57622" y="59652"/>
                    </a:lnTo>
                    <a:close/>
                    <a:moveTo>
                      <a:pt x="61404" y="47049"/>
                    </a:moveTo>
                    <a:lnTo>
                      <a:pt x="89872" y="58550"/>
                    </a:lnTo>
                    <a:cubicBezTo>
                      <a:pt x="89825" y="58868"/>
                      <a:pt x="89949" y="59201"/>
                      <a:pt x="90228" y="59401"/>
                    </a:cubicBezTo>
                    <a:cubicBezTo>
                      <a:pt x="90327" y="59471"/>
                      <a:pt x="90435" y="59515"/>
                      <a:pt x="90546" y="59541"/>
                    </a:cubicBezTo>
                    <a:lnTo>
                      <a:pt x="88027" y="76730"/>
                    </a:lnTo>
                    <a:cubicBezTo>
                      <a:pt x="88011" y="76729"/>
                      <a:pt x="87994" y="76729"/>
                      <a:pt x="87977" y="76729"/>
                    </a:cubicBezTo>
                    <a:cubicBezTo>
                      <a:pt x="87931" y="76729"/>
                      <a:pt x="87884" y="76732"/>
                      <a:pt x="87837" y="76740"/>
                    </a:cubicBezTo>
                    <a:cubicBezTo>
                      <a:pt x="87715" y="76760"/>
                      <a:pt x="87603" y="76805"/>
                      <a:pt x="87501" y="76869"/>
                    </a:cubicBezTo>
                    <a:lnTo>
                      <a:pt x="61265" y="47294"/>
                    </a:lnTo>
                    <a:cubicBezTo>
                      <a:pt x="61275" y="47282"/>
                      <a:pt x="61288" y="47273"/>
                      <a:pt x="61297" y="47259"/>
                    </a:cubicBezTo>
                    <a:cubicBezTo>
                      <a:pt x="61344" y="47194"/>
                      <a:pt x="61377" y="47123"/>
                      <a:pt x="61404" y="47049"/>
                    </a:cubicBezTo>
                    <a:close/>
                    <a:moveTo>
                      <a:pt x="61096" y="47455"/>
                    </a:moveTo>
                    <a:lnTo>
                      <a:pt x="87328" y="77024"/>
                    </a:lnTo>
                    <a:cubicBezTo>
                      <a:pt x="87322" y="77033"/>
                      <a:pt x="87314" y="77039"/>
                      <a:pt x="87308" y="77047"/>
                    </a:cubicBezTo>
                    <a:lnTo>
                      <a:pt x="59297" y="59712"/>
                    </a:lnTo>
                    <a:cubicBezTo>
                      <a:pt x="59429" y="59348"/>
                      <a:pt x="59315" y="58926"/>
                      <a:pt x="58985" y="58689"/>
                    </a:cubicBezTo>
                    <a:cubicBezTo>
                      <a:pt x="58952" y="58665"/>
                      <a:pt x="58916" y="58648"/>
                      <a:pt x="58882" y="58628"/>
                    </a:cubicBezTo>
                    <a:lnTo>
                      <a:pt x="60400" y="47607"/>
                    </a:lnTo>
                    <a:cubicBezTo>
                      <a:pt x="60459" y="47619"/>
                      <a:pt x="60519" y="47627"/>
                      <a:pt x="60578" y="47627"/>
                    </a:cubicBezTo>
                    <a:cubicBezTo>
                      <a:pt x="60762" y="47627"/>
                      <a:pt x="60943" y="47564"/>
                      <a:pt x="61096" y="47455"/>
                    </a:cubicBezTo>
                    <a:close/>
                    <a:moveTo>
                      <a:pt x="59189" y="59922"/>
                    </a:moveTo>
                    <a:lnTo>
                      <a:pt x="87178" y="77244"/>
                    </a:lnTo>
                    <a:cubicBezTo>
                      <a:pt x="87172" y="77259"/>
                      <a:pt x="87166" y="77275"/>
                      <a:pt x="87161" y="77291"/>
                    </a:cubicBezTo>
                    <a:lnTo>
                      <a:pt x="56571" y="69673"/>
                    </a:lnTo>
                    <a:cubicBezTo>
                      <a:pt x="56646" y="69338"/>
                      <a:pt x="56520" y="68976"/>
                      <a:pt x="56224" y="68763"/>
                    </a:cubicBezTo>
                    <a:cubicBezTo>
                      <a:pt x="56157" y="68717"/>
                      <a:pt x="56087" y="68682"/>
                      <a:pt x="56015" y="68656"/>
                    </a:cubicBezTo>
                    <a:lnTo>
                      <a:pt x="58519" y="60290"/>
                    </a:lnTo>
                    <a:cubicBezTo>
                      <a:pt x="58777" y="60275"/>
                      <a:pt x="59025" y="60152"/>
                      <a:pt x="59188" y="59926"/>
                    </a:cubicBezTo>
                    <a:cubicBezTo>
                      <a:pt x="59189" y="59924"/>
                      <a:pt x="59189" y="59923"/>
                      <a:pt x="59189" y="59922"/>
                    </a:cubicBezTo>
                    <a:close/>
                    <a:moveTo>
                      <a:pt x="6382" y="54567"/>
                    </a:moveTo>
                    <a:lnTo>
                      <a:pt x="31456" y="61554"/>
                    </a:lnTo>
                    <a:cubicBezTo>
                      <a:pt x="31440" y="61772"/>
                      <a:pt x="31506" y="61990"/>
                      <a:pt x="31643" y="62166"/>
                    </a:cubicBezTo>
                    <a:lnTo>
                      <a:pt x="15546" y="78173"/>
                    </a:lnTo>
                    <a:cubicBezTo>
                      <a:pt x="15506" y="78130"/>
                      <a:pt x="15461" y="78092"/>
                      <a:pt x="15414" y="78055"/>
                    </a:cubicBezTo>
                    <a:cubicBezTo>
                      <a:pt x="15260" y="77944"/>
                      <a:pt x="15081" y="77892"/>
                      <a:pt x="14905" y="77892"/>
                    </a:cubicBezTo>
                    <a:cubicBezTo>
                      <a:pt x="14826" y="77892"/>
                      <a:pt x="14747" y="77902"/>
                      <a:pt x="14671" y="77923"/>
                    </a:cubicBezTo>
                    <a:lnTo>
                      <a:pt x="6061" y="55104"/>
                    </a:lnTo>
                    <a:cubicBezTo>
                      <a:pt x="6125" y="55054"/>
                      <a:pt x="6183" y="54997"/>
                      <a:pt x="6233" y="54928"/>
                    </a:cubicBezTo>
                    <a:cubicBezTo>
                      <a:pt x="6313" y="54818"/>
                      <a:pt x="6360" y="54692"/>
                      <a:pt x="6382" y="54567"/>
                    </a:cubicBezTo>
                    <a:close/>
                    <a:moveTo>
                      <a:pt x="91099" y="59489"/>
                    </a:moveTo>
                    <a:lnTo>
                      <a:pt x="104457" y="79682"/>
                    </a:lnTo>
                    <a:cubicBezTo>
                      <a:pt x="104363" y="79741"/>
                      <a:pt x="104277" y="79819"/>
                      <a:pt x="104210" y="79913"/>
                    </a:cubicBezTo>
                    <a:cubicBezTo>
                      <a:pt x="104146" y="80003"/>
                      <a:pt x="104103" y="80102"/>
                      <a:pt x="104076" y="80204"/>
                    </a:cubicBezTo>
                    <a:lnTo>
                      <a:pt x="88866" y="77650"/>
                    </a:lnTo>
                    <a:cubicBezTo>
                      <a:pt x="88877" y="77362"/>
                      <a:pt x="88749" y="77075"/>
                      <a:pt x="88499" y="76896"/>
                    </a:cubicBezTo>
                    <a:cubicBezTo>
                      <a:pt x="88425" y="76842"/>
                      <a:pt x="88344" y="76806"/>
                      <a:pt x="88260" y="76778"/>
                    </a:cubicBezTo>
                    <a:lnTo>
                      <a:pt x="90783" y="59563"/>
                    </a:lnTo>
                    <a:cubicBezTo>
                      <a:pt x="90892" y="59558"/>
                      <a:pt x="90999" y="59534"/>
                      <a:pt x="91099" y="59489"/>
                    </a:cubicBezTo>
                    <a:close/>
                    <a:moveTo>
                      <a:pt x="33100" y="62061"/>
                    </a:moveTo>
                    <a:lnTo>
                      <a:pt x="54828" y="69413"/>
                    </a:lnTo>
                    <a:cubicBezTo>
                      <a:pt x="54804" y="69712"/>
                      <a:pt x="54931" y="70016"/>
                      <a:pt x="55192" y="70201"/>
                    </a:cubicBezTo>
                    <a:cubicBezTo>
                      <a:pt x="55275" y="70262"/>
                      <a:pt x="55369" y="70305"/>
                      <a:pt x="55466" y="70333"/>
                    </a:cubicBezTo>
                    <a:lnTo>
                      <a:pt x="54144" y="97291"/>
                    </a:lnTo>
                    <a:cubicBezTo>
                      <a:pt x="54112" y="97293"/>
                      <a:pt x="54080" y="97293"/>
                      <a:pt x="54049" y="97298"/>
                    </a:cubicBezTo>
                    <a:cubicBezTo>
                      <a:pt x="53964" y="97313"/>
                      <a:pt x="53885" y="97342"/>
                      <a:pt x="53809" y="97378"/>
                    </a:cubicBezTo>
                    <a:lnTo>
                      <a:pt x="32845" y="62338"/>
                    </a:lnTo>
                    <a:cubicBezTo>
                      <a:pt x="32924" y="62281"/>
                      <a:pt x="32998" y="62217"/>
                      <a:pt x="33057" y="62136"/>
                    </a:cubicBezTo>
                    <a:cubicBezTo>
                      <a:pt x="33074" y="62112"/>
                      <a:pt x="33085" y="62086"/>
                      <a:pt x="33100" y="62061"/>
                    </a:cubicBezTo>
                    <a:close/>
                    <a:moveTo>
                      <a:pt x="56487" y="69893"/>
                    </a:moveTo>
                    <a:lnTo>
                      <a:pt x="87105" y="77517"/>
                    </a:lnTo>
                    <a:cubicBezTo>
                      <a:pt x="87088" y="77681"/>
                      <a:pt x="87116" y="77843"/>
                      <a:pt x="87186" y="77992"/>
                    </a:cubicBezTo>
                    <a:lnTo>
                      <a:pt x="54942" y="97700"/>
                    </a:lnTo>
                    <a:cubicBezTo>
                      <a:pt x="54883" y="97604"/>
                      <a:pt x="54803" y="97519"/>
                      <a:pt x="54708" y="97452"/>
                    </a:cubicBezTo>
                    <a:cubicBezTo>
                      <a:pt x="54609" y="97379"/>
                      <a:pt x="54496" y="97331"/>
                      <a:pt x="54379" y="97305"/>
                    </a:cubicBezTo>
                    <a:lnTo>
                      <a:pt x="55700" y="70367"/>
                    </a:lnTo>
                    <a:lnTo>
                      <a:pt x="55705" y="70367"/>
                    </a:lnTo>
                    <a:cubicBezTo>
                      <a:pt x="55753" y="70367"/>
                      <a:pt x="55802" y="70364"/>
                      <a:pt x="55850" y="70355"/>
                    </a:cubicBezTo>
                    <a:cubicBezTo>
                      <a:pt x="56084" y="70317"/>
                      <a:pt x="56287" y="70190"/>
                      <a:pt x="56427" y="69997"/>
                    </a:cubicBezTo>
                    <a:cubicBezTo>
                      <a:pt x="56450" y="69964"/>
                      <a:pt x="56468" y="69927"/>
                      <a:pt x="56487" y="69893"/>
                    </a:cubicBezTo>
                    <a:close/>
                    <a:moveTo>
                      <a:pt x="31811" y="62331"/>
                    </a:moveTo>
                    <a:cubicBezTo>
                      <a:pt x="31814" y="62333"/>
                      <a:pt x="31817" y="62338"/>
                      <a:pt x="31821" y="62340"/>
                    </a:cubicBezTo>
                    <a:cubicBezTo>
                      <a:pt x="31978" y="62452"/>
                      <a:pt x="32156" y="62506"/>
                      <a:pt x="32336" y="62506"/>
                    </a:cubicBezTo>
                    <a:cubicBezTo>
                      <a:pt x="32439" y="62506"/>
                      <a:pt x="32539" y="62482"/>
                      <a:pt x="32636" y="62447"/>
                    </a:cubicBezTo>
                    <a:lnTo>
                      <a:pt x="53611" y="97508"/>
                    </a:lnTo>
                    <a:cubicBezTo>
                      <a:pt x="53561" y="97551"/>
                      <a:pt x="53513" y="97602"/>
                      <a:pt x="53473" y="97657"/>
                    </a:cubicBezTo>
                    <a:cubicBezTo>
                      <a:pt x="53449" y="97691"/>
                      <a:pt x="53432" y="97726"/>
                      <a:pt x="53414" y="97761"/>
                    </a:cubicBezTo>
                    <a:lnTo>
                      <a:pt x="15678" y="79186"/>
                    </a:lnTo>
                    <a:cubicBezTo>
                      <a:pt x="15816" y="78926"/>
                      <a:pt x="15811" y="78622"/>
                      <a:pt x="15682" y="78371"/>
                    </a:cubicBezTo>
                    <a:lnTo>
                      <a:pt x="31811" y="62331"/>
                    </a:lnTo>
                    <a:close/>
                    <a:moveTo>
                      <a:pt x="1615" y="71499"/>
                    </a:moveTo>
                    <a:lnTo>
                      <a:pt x="14037" y="78573"/>
                    </a:lnTo>
                    <a:cubicBezTo>
                      <a:pt x="13958" y="78911"/>
                      <a:pt x="14084" y="79279"/>
                      <a:pt x="14383" y="79494"/>
                    </a:cubicBezTo>
                    <a:cubicBezTo>
                      <a:pt x="14539" y="79606"/>
                      <a:pt x="14719" y="79660"/>
                      <a:pt x="14898" y="79660"/>
                    </a:cubicBezTo>
                    <a:cubicBezTo>
                      <a:pt x="15136" y="79660"/>
                      <a:pt x="15368" y="79558"/>
                      <a:pt x="15538" y="79377"/>
                    </a:cubicBezTo>
                    <a:lnTo>
                      <a:pt x="53328" y="97978"/>
                    </a:lnTo>
                    <a:cubicBezTo>
                      <a:pt x="53297" y="98118"/>
                      <a:pt x="53305" y="98265"/>
                      <a:pt x="53342" y="98402"/>
                    </a:cubicBezTo>
                    <a:lnTo>
                      <a:pt x="44172" y="100939"/>
                    </a:lnTo>
                    <a:cubicBezTo>
                      <a:pt x="44109" y="100823"/>
                      <a:pt x="44023" y="100722"/>
                      <a:pt x="43914" y="100644"/>
                    </a:cubicBezTo>
                    <a:cubicBezTo>
                      <a:pt x="43762" y="100534"/>
                      <a:pt x="43583" y="100477"/>
                      <a:pt x="43400" y="100477"/>
                    </a:cubicBezTo>
                    <a:cubicBezTo>
                      <a:pt x="43351" y="100477"/>
                      <a:pt x="43302" y="100481"/>
                      <a:pt x="43253" y="100489"/>
                    </a:cubicBezTo>
                    <a:cubicBezTo>
                      <a:pt x="43020" y="100528"/>
                      <a:pt x="42817" y="100655"/>
                      <a:pt x="42677" y="100848"/>
                    </a:cubicBezTo>
                    <a:cubicBezTo>
                      <a:pt x="42516" y="101072"/>
                      <a:pt x="42479" y="101346"/>
                      <a:pt x="42546" y="101594"/>
                    </a:cubicBezTo>
                    <a:lnTo>
                      <a:pt x="31935" y="108097"/>
                    </a:lnTo>
                    <a:cubicBezTo>
                      <a:pt x="31872" y="107978"/>
                      <a:pt x="31783" y="107872"/>
                      <a:pt x="31671" y="107790"/>
                    </a:cubicBezTo>
                    <a:cubicBezTo>
                      <a:pt x="31516" y="107679"/>
                      <a:pt x="31337" y="107626"/>
                      <a:pt x="31160" y="107626"/>
                    </a:cubicBezTo>
                    <a:cubicBezTo>
                      <a:pt x="30986" y="107626"/>
                      <a:pt x="30812" y="107678"/>
                      <a:pt x="30664" y="107776"/>
                    </a:cubicBezTo>
                    <a:lnTo>
                      <a:pt x="1598" y="71519"/>
                    </a:lnTo>
                    <a:cubicBezTo>
                      <a:pt x="1603" y="71511"/>
                      <a:pt x="1609" y="71506"/>
                      <a:pt x="1615" y="71499"/>
                    </a:cubicBezTo>
                    <a:close/>
                    <a:moveTo>
                      <a:pt x="87314" y="78191"/>
                    </a:moveTo>
                    <a:cubicBezTo>
                      <a:pt x="87360" y="78243"/>
                      <a:pt x="87409" y="78293"/>
                      <a:pt x="87467" y="78334"/>
                    </a:cubicBezTo>
                    <a:cubicBezTo>
                      <a:pt x="87623" y="78447"/>
                      <a:pt x="87803" y="78500"/>
                      <a:pt x="87981" y="78500"/>
                    </a:cubicBezTo>
                    <a:cubicBezTo>
                      <a:pt x="88023" y="78500"/>
                      <a:pt x="88063" y="78493"/>
                      <a:pt x="88103" y="78485"/>
                    </a:cubicBezTo>
                    <a:lnTo>
                      <a:pt x="95457" y="108915"/>
                    </a:lnTo>
                    <a:cubicBezTo>
                      <a:pt x="95228" y="108955"/>
                      <a:pt x="95026" y="109080"/>
                      <a:pt x="94890" y="109271"/>
                    </a:cubicBezTo>
                    <a:cubicBezTo>
                      <a:pt x="94886" y="109276"/>
                      <a:pt x="94884" y="109281"/>
                      <a:pt x="94880" y="109287"/>
                    </a:cubicBezTo>
                    <a:lnTo>
                      <a:pt x="55049" y="98390"/>
                    </a:lnTo>
                    <a:cubicBezTo>
                      <a:pt x="55079" y="98272"/>
                      <a:pt x="55087" y="98149"/>
                      <a:pt x="55066" y="98026"/>
                    </a:cubicBezTo>
                    <a:cubicBezTo>
                      <a:pt x="55060" y="97989"/>
                      <a:pt x="55048" y="97954"/>
                      <a:pt x="55038" y="97917"/>
                    </a:cubicBezTo>
                    <a:lnTo>
                      <a:pt x="87314" y="78191"/>
                    </a:lnTo>
                    <a:close/>
                    <a:moveTo>
                      <a:pt x="42637" y="101815"/>
                    </a:moveTo>
                    <a:cubicBezTo>
                      <a:pt x="42697" y="101917"/>
                      <a:pt x="42779" y="102009"/>
                      <a:pt x="42882" y="102083"/>
                    </a:cubicBezTo>
                    <a:cubicBezTo>
                      <a:pt x="43034" y="102192"/>
                      <a:pt x="43212" y="102249"/>
                      <a:pt x="43395" y="102249"/>
                    </a:cubicBezTo>
                    <a:cubicBezTo>
                      <a:pt x="43443" y="102249"/>
                      <a:pt x="43493" y="102245"/>
                      <a:pt x="43541" y="102237"/>
                    </a:cubicBezTo>
                    <a:cubicBezTo>
                      <a:pt x="43588" y="102229"/>
                      <a:pt x="43633" y="102216"/>
                      <a:pt x="43679" y="102201"/>
                    </a:cubicBezTo>
                    <a:lnTo>
                      <a:pt x="55444" y="118817"/>
                    </a:lnTo>
                    <a:cubicBezTo>
                      <a:pt x="55361" y="118874"/>
                      <a:pt x="55285" y="118944"/>
                      <a:pt x="55225" y="119027"/>
                    </a:cubicBezTo>
                    <a:cubicBezTo>
                      <a:pt x="55134" y="119155"/>
                      <a:pt x="55081" y="119302"/>
                      <a:pt x="55066" y="119454"/>
                    </a:cubicBezTo>
                    <a:lnTo>
                      <a:pt x="38399" y="118443"/>
                    </a:lnTo>
                    <a:lnTo>
                      <a:pt x="31738" y="109173"/>
                    </a:lnTo>
                    <a:cubicBezTo>
                      <a:pt x="31789" y="109128"/>
                      <a:pt x="31835" y="109080"/>
                      <a:pt x="31876" y="109025"/>
                    </a:cubicBezTo>
                    <a:cubicBezTo>
                      <a:pt x="32014" y="108832"/>
                      <a:pt x="32069" y="108598"/>
                      <a:pt x="32030" y="108364"/>
                    </a:cubicBezTo>
                    <a:cubicBezTo>
                      <a:pt x="32027" y="108350"/>
                      <a:pt x="32021" y="108336"/>
                      <a:pt x="32017" y="108321"/>
                    </a:cubicBezTo>
                    <a:lnTo>
                      <a:pt x="42637" y="101815"/>
                    </a:lnTo>
                    <a:close/>
                    <a:moveTo>
                      <a:pt x="54958" y="98612"/>
                    </a:moveTo>
                    <a:lnTo>
                      <a:pt x="94775" y="109505"/>
                    </a:lnTo>
                    <a:cubicBezTo>
                      <a:pt x="94674" y="109802"/>
                      <a:pt x="94737" y="110137"/>
                      <a:pt x="94949" y="110374"/>
                    </a:cubicBezTo>
                    <a:lnTo>
                      <a:pt x="79975" y="127087"/>
                    </a:lnTo>
                    <a:cubicBezTo>
                      <a:pt x="79970" y="127084"/>
                      <a:pt x="79968" y="127081"/>
                      <a:pt x="79965" y="127079"/>
                    </a:cubicBezTo>
                    <a:cubicBezTo>
                      <a:pt x="79813" y="126970"/>
                      <a:pt x="79634" y="126913"/>
                      <a:pt x="79451" y="126913"/>
                    </a:cubicBezTo>
                    <a:cubicBezTo>
                      <a:pt x="79403" y="126913"/>
                      <a:pt x="79354" y="126917"/>
                      <a:pt x="79305" y="126925"/>
                    </a:cubicBezTo>
                    <a:cubicBezTo>
                      <a:pt x="79089" y="126960"/>
                      <a:pt x="78902" y="127074"/>
                      <a:pt x="78766" y="127242"/>
                    </a:cubicBezTo>
                    <a:lnTo>
                      <a:pt x="44129" y="101861"/>
                    </a:lnTo>
                    <a:cubicBezTo>
                      <a:pt x="44257" y="101672"/>
                      <a:pt x="44310" y="101447"/>
                      <a:pt x="44272" y="101221"/>
                    </a:cubicBezTo>
                    <a:cubicBezTo>
                      <a:pt x="44268" y="101201"/>
                      <a:pt x="44262" y="101182"/>
                      <a:pt x="44256" y="101162"/>
                    </a:cubicBezTo>
                    <a:lnTo>
                      <a:pt x="53432" y="98624"/>
                    </a:lnTo>
                    <a:cubicBezTo>
                      <a:pt x="53492" y="98727"/>
                      <a:pt x="53573" y="98820"/>
                      <a:pt x="53678" y="98895"/>
                    </a:cubicBezTo>
                    <a:cubicBezTo>
                      <a:pt x="53834" y="99007"/>
                      <a:pt x="54013" y="99061"/>
                      <a:pt x="54193" y="99061"/>
                    </a:cubicBezTo>
                    <a:cubicBezTo>
                      <a:pt x="54468" y="99061"/>
                      <a:pt x="54740" y="98932"/>
                      <a:pt x="54914" y="98692"/>
                    </a:cubicBezTo>
                    <a:cubicBezTo>
                      <a:pt x="54931" y="98666"/>
                      <a:pt x="54943" y="98639"/>
                      <a:pt x="54958" y="98612"/>
                    </a:cubicBezTo>
                    <a:close/>
                    <a:moveTo>
                      <a:pt x="58749" y="0"/>
                    </a:moveTo>
                    <a:cubicBezTo>
                      <a:pt x="58700" y="0"/>
                      <a:pt x="58651" y="4"/>
                      <a:pt x="58601" y="13"/>
                    </a:cubicBezTo>
                    <a:cubicBezTo>
                      <a:pt x="58368" y="51"/>
                      <a:pt x="58165" y="178"/>
                      <a:pt x="58026" y="371"/>
                    </a:cubicBezTo>
                    <a:cubicBezTo>
                      <a:pt x="57906" y="537"/>
                      <a:pt x="57857" y="730"/>
                      <a:pt x="57863" y="922"/>
                    </a:cubicBezTo>
                    <a:lnTo>
                      <a:pt x="34925" y="10097"/>
                    </a:lnTo>
                    <a:cubicBezTo>
                      <a:pt x="34868" y="9931"/>
                      <a:pt x="34761" y="9780"/>
                      <a:pt x="34608" y="9669"/>
                    </a:cubicBezTo>
                    <a:cubicBezTo>
                      <a:pt x="34451" y="9557"/>
                      <a:pt x="34271" y="9503"/>
                      <a:pt x="34092" y="9503"/>
                    </a:cubicBezTo>
                    <a:cubicBezTo>
                      <a:pt x="33816" y="9503"/>
                      <a:pt x="33545" y="9631"/>
                      <a:pt x="33372" y="9872"/>
                    </a:cubicBezTo>
                    <a:cubicBezTo>
                      <a:pt x="33234" y="10064"/>
                      <a:pt x="33180" y="10299"/>
                      <a:pt x="33218" y="10533"/>
                    </a:cubicBezTo>
                    <a:cubicBezTo>
                      <a:pt x="33257" y="10766"/>
                      <a:pt x="33384" y="10969"/>
                      <a:pt x="33577" y="11108"/>
                    </a:cubicBezTo>
                    <a:cubicBezTo>
                      <a:pt x="33733" y="11221"/>
                      <a:pt x="33912" y="11274"/>
                      <a:pt x="34091" y="11274"/>
                    </a:cubicBezTo>
                    <a:cubicBezTo>
                      <a:pt x="34316" y="11274"/>
                      <a:pt x="34535" y="11185"/>
                      <a:pt x="34704" y="11023"/>
                    </a:cubicBezTo>
                    <a:lnTo>
                      <a:pt x="59844" y="45919"/>
                    </a:lnTo>
                    <a:lnTo>
                      <a:pt x="59844" y="45919"/>
                    </a:lnTo>
                    <a:lnTo>
                      <a:pt x="29110" y="21654"/>
                    </a:lnTo>
                    <a:cubicBezTo>
                      <a:pt x="29111" y="21652"/>
                      <a:pt x="29113" y="21651"/>
                      <a:pt x="29117" y="21648"/>
                    </a:cubicBezTo>
                    <a:cubicBezTo>
                      <a:pt x="29401" y="21251"/>
                      <a:pt x="29309" y="20697"/>
                      <a:pt x="28913" y="20413"/>
                    </a:cubicBezTo>
                    <a:cubicBezTo>
                      <a:pt x="28757" y="20301"/>
                      <a:pt x="28577" y="20247"/>
                      <a:pt x="28399" y="20247"/>
                    </a:cubicBezTo>
                    <a:cubicBezTo>
                      <a:pt x="28122" y="20247"/>
                      <a:pt x="27850" y="20375"/>
                      <a:pt x="27678" y="20616"/>
                    </a:cubicBezTo>
                    <a:cubicBezTo>
                      <a:pt x="27393" y="21013"/>
                      <a:pt x="27485" y="21567"/>
                      <a:pt x="27881" y="21851"/>
                    </a:cubicBezTo>
                    <a:cubicBezTo>
                      <a:pt x="28037" y="21963"/>
                      <a:pt x="28217" y="22017"/>
                      <a:pt x="28396" y="22017"/>
                    </a:cubicBezTo>
                    <a:cubicBezTo>
                      <a:pt x="28561" y="22017"/>
                      <a:pt x="28722" y="21967"/>
                      <a:pt x="28864" y="21877"/>
                    </a:cubicBezTo>
                    <a:lnTo>
                      <a:pt x="57922" y="58717"/>
                    </a:lnTo>
                    <a:cubicBezTo>
                      <a:pt x="57920" y="58718"/>
                      <a:pt x="57919" y="58719"/>
                      <a:pt x="57916" y="58723"/>
                    </a:cubicBezTo>
                    <a:lnTo>
                      <a:pt x="16459" y="26054"/>
                    </a:lnTo>
                    <a:cubicBezTo>
                      <a:pt x="16652" y="25671"/>
                      <a:pt x="16546" y="25194"/>
                      <a:pt x="16188" y="24937"/>
                    </a:cubicBezTo>
                    <a:cubicBezTo>
                      <a:pt x="16032" y="24825"/>
                      <a:pt x="15851" y="24771"/>
                      <a:pt x="15672" y="24771"/>
                    </a:cubicBezTo>
                    <a:cubicBezTo>
                      <a:pt x="15397" y="24771"/>
                      <a:pt x="15125" y="24899"/>
                      <a:pt x="14952" y="25140"/>
                    </a:cubicBezTo>
                    <a:cubicBezTo>
                      <a:pt x="14668" y="25537"/>
                      <a:pt x="14760" y="26091"/>
                      <a:pt x="15155" y="26375"/>
                    </a:cubicBezTo>
                    <a:cubicBezTo>
                      <a:pt x="15308" y="26486"/>
                      <a:pt x="15486" y="26541"/>
                      <a:pt x="15671" y="26541"/>
                    </a:cubicBezTo>
                    <a:cubicBezTo>
                      <a:pt x="15719" y="26541"/>
                      <a:pt x="15768" y="26537"/>
                      <a:pt x="15816" y="26529"/>
                    </a:cubicBezTo>
                    <a:cubicBezTo>
                      <a:pt x="15834" y="26526"/>
                      <a:pt x="15850" y="26520"/>
                      <a:pt x="15866" y="26516"/>
                    </a:cubicBezTo>
                    <a:lnTo>
                      <a:pt x="31824" y="60903"/>
                    </a:lnTo>
                    <a:cubicBezTo>
                      <a:pt x="31748" y="60958"/>
                      <a:pt x="31675" y="61023"/>
                      <a:pt x="31618" y="61103"/>
                    </a:cubicBezTo>
                    <a:cubicBezTo>
                      <a:pt x="31568" y="61173"/>
                      <a:pt x="31534" y="61248"/>
                      <a:pt x="31507" y="61324"/>
                    </a:cubicBezTo>
                    <a:lnTo>
                      <a:pt x="6390" y="54326"/>
                    </a:lnTo>
                    <a:cubicBezTo>
                      <a:pt x="6367" y="54081"/>
                      <a:pt x="6245" y="53846"/>
                      <a:pt x="6030" y="53692"/>
                    </a:cubicBezTo>
                    <a:cubicBezTo>
                      <a:pt x="5874" y="53581"/>
                      <a:pt x="5694" y="53527"/>
                      <a:pt x="5515" y="53527"/>
                    </a:cubicBezTo>
                    <a:cubicBezTo>
                      <a:pt x="5239" y="53527"/>
                      <a:pt x="4967" y="53655"/>
                      <a:pt x="4794" y="53896"/>
                    </a:cubicBezTo>
                    <a:cubicBezTo>
                      <a:pt x="4510" y="54293"/>
                      <a:pt x="4602" y="54846"/>
                      <a:pt x="4998" y="55131"/>
                    </a:cubicBezTo>
                    <a:cubicBezTo>
                      <a:pt x="5154" y="55243"/>
                      <a:pt x="5334" y="55297"/>
                      <a:pt x="5512" y="55297"/>
                    </a:cubicBezTo>
                    <a:cubicBezTo>
                      <a:pt x="5630" y="55297"/>
                      <a:pt x="5746" y="55269"/>
                      <a:pt x="5854" y="55223"/>
                    </a:cubicBezTo>
                    <a:lnTo>
                      <a:pt x="14454" y="78011"/>
                    </a:lnTo>
                    <a:cubicBezTo>
                      <a:pt x="14348" y="78072"/>
                      <a:pt x="14255" y="78154"/>
                      <a:pt x="14180" y="78258"/>
                    </a:cubicBezTo>
                    <a:cubicBezTo>
                      <a:pt x="14159" y="78289"/>
                      <a:pt x="14143" y="78321"/>
                      <a:pt x="14124" y="78354"/>
                    </a:cubicBezTo>
                    <a:lnTo>
                      <a:pt x="1732" y="71295"/>
                    </a:lnTo>
                    <a:cubicBezTo>
                      <a:pt x="1882" y="70925"/>
                      <a:pt x="1769" y="70488"/>
                      <a:pt x="1431" y="70244"/>
                    </a:cubicBezTo>
                    <a:cubicBezTo>
                      <a:pt x="1279" y="70136"/>
                      <a:pt x="1101" y="70079"/>
                      <a:pt x="918" y="70079"/>
                    </a:cubicBezTo>
                    <a:cubicBezTo>
                      <a:pt x="869" y="70079"/>
                      <a:pt x="819" y="70083"/>
                      <a:pt x="770" y="70091"/>
                    </a:cubicBezTo>
                    <a:cubicBezTo>
                      <a:pt x="535" y="70130"/>
                      <a:pt x="333" y="70257"/>
                      <a:pt x="193" y="70449"/>
                    </a:cubicBezTo>
                    <a:cubicBezTo>
                      <a:pt x="56" y="70642"/>
                      <a:pt x="1" y="70875"/>
                      <a:pt x="40" y="71109"/>
                    </a:cubicBezTo>
                    <a:cubicBezTo>
                      <a:pt x="79" y="71343"/>
                      <a:pt x="206" y="71547"/>
                      <a:pt x="399" y="71685"/>
                    </a:cubicBezTo>
                    <a:cubicBezTo>
                      <a:pt x="555" y="71797"/>
                      <a:pt x="734" y="71851"/>
                      <a:pt x="913" y="71851"/>
                    </a:cubicBezTo>
                    <a:cubicBezTo>
                      <a:pt x="1096" y="71851"/>
                      <a:pt x="1276" y="71789"/>
                      <a:pt x="1426" y="71680"/>
                    </a:cubicBezTo>
                    <a:lnTo>
                      <a:pt x="30491" y="107933"/>
                    </a:lnTo>
                    <a:cubicBezTo>
                      <a:pt x="30474" y="107952"/>
                      <a:pt x="30454" y="107971"/>
                      <a:pt x="30437" y="107994"/>
                    </a:cubicBezTo>
                    <a:cubicBezTo>
                      <a:pt x="30426" y="108010"/>
                      <a:pt x="30418" y="108029"/>
                      <a:pt x="30408" y="108045"/>
                    </a:cubicBezTo>
                    <a:lnTo>
                      <a:pt x="5131" y="93125"/>
                    </a:lnTo>
                    <a:cubicBezTo>
                      <a:pt x="5273" y="92758"/>
                      <a:pt x="5159" y="92325"/>
                      <a:pt x="4826" y="92087"/>
                    </a:cubicBezTo>
                    <a:cubicBezTo>
                      <a:pt x="4669" y="91975"/>
                      <a:pt x="4489" y="91921"/>
                      <a:pt x="4311" y="91921"/>
                    </a:cubicBezTo>
                    <a:cubicBezTo>
                      <a:pt x="4035" y="91921"/>
                      <a:pt x="3763" y="92050"/>
                      <a:pt x="3589" y="92291"/>
                    </a:cubicBezTo>
                    <a:cubicBezTo>
                      <a:pt x="3305" y="92688"/>
                      <a:pt x="3397" y="93241"/>
                      <a:pt x="3792" y="93527"/>
                    </a:cubicBezTo>
                    <a:cubicBezTo>
                      <a:pt x="3950" y="93639"/>
                      <a:pt x="4128" y="93692"/>
                      <a:pt x="4308" y="93692"/>
                    </a:cubicBezTo>
                    <a:cubicBezTo>
                      <a:pt x="4578" y="93692"/>
                      <a:pt x="4846" y="93566"/>
                      <a:pt x="5020" y="93332"/>
                    </a:cubicBezTo>
                    <a:lnTo>
                      <a:pt x="30310" y="108260"/>
                    </a:lnTo>
                    <a:cubicBezTo>
                      <a:pt x="30273" y="108387"/>
                      <a:pt x="30261" y="108519"/>
                      <a:pt x="30283" y="108652"/>
                    </a:cubicBezTo>
                    <a:cubicBezTo>
                      <a:pt x="30322" y="108886"/>
                      <a:pt x="30449" y="109090"/>
                      <a:pt x="30642" y="109228"/>
                    </a:cubicBezTo>
                    <a:cubicBezTo>
                      <a:pt x="30795" y="109337"/>
                      <a:pt x="30972" y="109394"/>
                      <a:pt x="31155" y="109394"/>
                    </a:cubicBezTo>
                    <a:cubicBezTo>
                      <a:pt x="31203" y="109394"/>
                      <a:pt x="31252" y="109389"/>
                      <a:pt x="31301" y="109382"/>
                    </a:cubicBezTo>
                    <a:cubicBezTo>
                      <a:pt x="31386" y="109367"/>
                      <a:pt x="31466" y="109337"/>
                      <a:pt x="31543" y="109302"/>
                    </a:cubicBezTo>
                    <a:lnTo>
                      <a:pt x="38242" y="118625"/>
                    </a:lnTo>
                    <a:lnTo>
                      <a:pt x="38274" y="118671"/>
                    </a:lnTo>
                    <a:lnTo>
                      <a:pt x="55072" y="119689"/>
                    </a:lnTo>
                    <a:cubicBezTo>
                      <a:pt x="55111" y="119923"/>
                      <a:pt x="55238" y="120126"/>
                      <a:pt x="55429" y="120263"/>
                    </a:cubicBezTo>
                    <a:cubicBezTo>
                      <a:pt x="55585" y="120375"/>
                      <a:pt x="55765" y="120428"/>
                      <a:pt x="55944" y="120428"/>
                    </a:cubicBezTo>
                    <a:cubicBezTo>
                      <a:pt x="56219" y="120428"/>
                      <a:pt x="56492" y="120300"/>
                      <a:pt x="56664" y="120059"/>
                    </a:cubicBezTo>
                    <a:cubicBezTo>
                      <a:pt x="56949" y="119663"/>
                      <a:pt x="56857" y="119109"/>
                      <a:pt x="56461" y="118824"/>
                    </a:cubicBezTo>
                    <a:cubicBezTo>
                      <a:pt x="56309" y="118716"/>
                      <a:pt x="56131" y="118659"/>
                      <a:pt x="55949" y="118659"/>
                    </a:cubicBezTo>
                    <a:cubicBezTo>
                      <a:pt x="55900" y="118659"/>
                      <a:pt x="55850" y="118663"/>
                      <a:pt x="55801" y="118671"/>
                    </a:cubicBezTo>
                    <a:cubicBezTo>
                      <a:pt x="55750" y="118679"/>
                      <a:pt x="55702" y="118694"/>
                      <a:pt x="55655" y="118710"/>
                    </a:cubicBezTo>
                    <a:lnTo>
                      <a:pt x="43893" y="102095"/>
                    </a:lnTo>
                    <a:cubicBezTo>
                      <a:pt x="43920" y="102077"/>
                      <a:pt x="43946" y="102056"/>
                      <a:pt x="43971" y="102035"/>
                    </a:cubicBezTo>
                    <a:lnTo>
                      <a:pt x="78639" y="127440"/>
                    </a:lnTo>
                    <a:cubicBezTo>
                      <a:pt x="78569" y="127597"/>
                      <a:pt x="78545" y="127770"/>
                      <a:pt x="78575" y="127942"/>
                    </a:cubicBezTo>
                    <a:cubicBezTo>
                      <a:pt x="78613" y="128175"/>
                      <a:pt x="78740" y="128380"/>
                      <a:pt x="78933" y="128518"/>
                    </a:cubicBezTo>
                    <a:cubicBezTo>
                      <a:pt x="79089" y="128630"/>
                      <a:pt x="79269" y="128683"/>
                      <a:pt x="79447" y="128683"/>
                    </a:cubicBezTo>
                    <a:cubicBezTo>
                      <a:pt x="79723" y="128683"/>
                      <a:pt x="79996" y="128555"/>
                      <a:pt x="80168" y="128314"/>
                    </a:cubicBezTo>
                    <a:cubicBezTo>
                      <a:pt x="80402" y="127987"/>
                      <a:pt x="80378" y="127555"/>
                      <a:pt x="80140" y="127252"/>
                    </a:cubicBezTo>
                    <a:lnTo>
                      <a:pt x="95125" y="110526"/>
                    </a:lnTo>
                    <a:cubicBezTo>
                      <a:pt x="95273" y="110624"/>
                      <a:pt x="95441" y="110672"/>
                      <a:pt x="95607" y="110672"/>
                    </a:cubicBezTo>
                    <a:cubicBezTo>
                      <a:pt x="95788" y="110672"/>
                      <a:pt x="95963" y="110612"/>
                      <a:pt x="96112" y="110507"/>
                    </a:cubicBezTo>
                    <a:lnTo>
                      <a:pt x="102491" y="121570"/>
                    </a:lnTo>
                    <a:cubicBezTo>
                      <a:pt x="102377" y="121631"/>
                      <a:pt x="102271" y="121716"/>
                      <a:pt x="102190" y="121830"/>
                    </a:cubicBezTo>
                    <a:cubicBezTo>
                      <a:pt x="101904" y="122228"/>
                      <a:pt x="101997" y="122780"/>
                      <a:pt x="102393" y="123065"/>
                    </a:cubicBezTo>
                    <a:cubicBezTo>
                      <a:pt x="102545" y="123175"/>
                      <a:pt x="102723" y="123231"/>
                      <a:pt x="102906" y="123231"/>
                    </a:cubicBezTo>
                    <a:cubicBezTo>
                      <a:pt x="102954" y="123231"/>
                      <a:pt x="103004" y="123228"/>
                      <a:pt x="103052" y="123219"/>
                    </a:cubicBezTo>
                    <a:cubicBezTo>
                      <a:pt x="103284" y="123181"/>
                      <a:pt x="103489" y="123053"/>
                      <a:pt x="103626" y="122861"/>
                    </a:cubicBezTo>
                    <a:cubicBezTo>
                      <a:pt x="103912" y="122464"/>
                      <a:pt x="103819" y="121910"/>
                      <a:pt x="103423" y="121625"/>
                    </a:cubicBezTo>
                    <a:cubicBezTo>
                      <a:pt x="103268" y="121514"/>
                      <a:pt x="103091" y="121463"/>
                      <a:pt x="102915" y="121463"/>
                    </a:cubicBezTo>
                    <a:cubicBezTo>
                      <a:pt x="102846" y="121463"/>
                      <a:pt x="102778" y="121470"/>
                      <a:pt x="102712" y="121485"/>
                    </a:cubicBezTo>
                    <a:lnTo>
                      <a:pt x="96287" y="110342"/>
                    </a:lnTo>
                    <a:cubicBezTo>
                      <a:pt x="96298" y="110329"/>
                      <a:pt x="96313" y="110318"/>
                      <a:pt x="96325" y="110302"/>
                    </a:cubicBezTo>
                    <a:cubicBezTo>
                      <a:pt x="96610" y="109904"/>
                      <a:pt x="96518" y="109351"/>
                      <a:pt x="96121" y="109066"/>
                    </a:cubicBezTo>
                    <a:cubicBezTo>
                      <a:pt x="95993" y="108973"/>
                      <a:pt x="95844" y="108923"/>
                      <a:pt x="95692" y="108908"/>
                    </a:cubicBezTo>
                    <a:lnTo>
                      <a:pt x="88325" y="78424"/>
                    </a:lnTo>
                    <a:cubicBezTo>
                      <a:pt x="88400" y="78392"/>
                      <a:pt x="88472" y="78351"/>
                      <a:pt x="88538" y="78298"/>
                    </a:cubicBezTo>
                    <a:lnTo>
                      <a:pt x="112640" y="101661"/>
                    </a:lnTo>
                    <a:cubicBezTo>
                      <a:pt x="112415" y="102050"/>
                      <a:pt x="112513" y="102555"/>
                      <a:pt x="112886" y="102822"/>
                    </a:cubicBezTo>
                    <a:cubicBezTo>
                      <a:pt x="113043" y="102935"/>
                      <a:pt x="113222" y="102988"/>
                      <a:pt x="113401" y="102988"/>
                    </a:cubicBezTo>
                    <a:cubicBezTo>
                      <a:pt x="113421" y="102988"/>
                      <a:pt x="113442" y="102983"/>
                      <a:pt x="113461" y="102982"/>
                    </a:cubicBezTo>
                    <a:lnTo>
                      <a:pt x="118567" y="120230"/>
                    </a:lnTo>
                    <a:cubicBezTo>
                      <a:pt x="118456" y="120292"/>
                      <a:pt x="118356" y="120375"/>
                      <a:pt x="118277" y="120485"/>
                    </a:cubicBezTo>
                    <a:cubicBezTo>
                      <a:pt x="117993" y="120882"/>
                      <a:pt x="118085" y="121436"/>
                      <a:pt x="118480" y="121721"/>
                    </a:cubicBezTo>
                    <a:cubicBezTo>
                      <a:pt x="118632" y="121830"/>
                      <a:pt x="118811" y="121886"/>
                      <a:pt x="118994" y="121886"/>
                    </a:cubicBezTo>
                    <a:cubicBezTo>
                      <a:pt x="119042" y="121886"/>
                      <a:pt x="119091" y="121882"/>
                      <a:pt x="119139" y="121875"/>
                    </a:cubicBezTo>
                    <a:cubicBezTo>
                      <a:pt x="119372" y="121835"/>
                      <a:pt x="119577" y="121709"/>
                      <a:pt x="119715" y="121516"/>
                    </a:cubicBezTo>
                    <a:cubicBezTo>
                      <a:pt x="119999" y="121118"/>
                      <a:pt x="119907" y="120565"/>
                      <a:pt x="119511" y="120281"/>
                    </a:cubicBezTo>
                    <a:cubicBezTo>
                      <a:pt x="119357" y="120170"/>
                      <a:pt x="119179" y="120118"/>
                      <a:pt x="119002" y="120118"/>
                    </a:cubicBezTo>
                    <a:cubicBezTo>
                      <a:pt x="118929" y="120118"/>
                      <a:pt x="118856" y="120127"/>
                      <a:pt x="118785" y="120144"/>
                    </a:cubicBezTo>
                    <a:lnTo>
                      <a:pt x="113690" y="102933"/>
                    </a:lnTo>
                    <a:cubicBezTo>
                      <a:pt x="113856" y="102876"/>
                      <a:pt x="114009" y="102773"/>
                      <a:pt x="114121" y="102619"/>
                    </a:cubicBezTo>
                    <a:cubicBezTo>
                      <a:pt x="114405" y="102222"/>
                      <a:pt x="114313" y="101668"/>
                      <a:pt x="113917" y="101384"/>
                    </a:cubicBezTo>
                    <a:cubicBezTo>
                      <a:pt x="113762" y="101272"/>
                      <a:pt x="113582" y="101219"/>
                      <a:pt x="113404" y="101219"/>
                    </a:cubicBezTo>
                    <a:cubicBezTo>
                      <a:pt x="113177" y="101219"/>
                      <a:pt x="112951" y="101307"/>
                      <a:pt x="112782" y="101473"/>
                    </a:cubicBezTo>
                    <a:lnTo>
                      <a:pt x="88698" y="78130"/>
                    </a:lnTo>
                    <a:cubicBezTo>
                      <a:pt x="88756" y="78050"/>
                      <a:pt x="88793" y="77963"/>
                      <a:pt x="88820" y="77873"/>
                    </a:cubicBezTo>
                    <a:lnTo>
                      <a:pt x="104040" y="80436"/>
                    </a:lnTo>
                    <a:cubicBezTo>
                      <a:pt x="104042" y="80710"/>
                      <a:pt x="104168" y="80979"/>
                      <a:pt x="104406" y="81151"/>
                    </a:cubicBezTo>
                    <a:cubicBezTo>
                      <a:pt x="104559" y="81260"/>
                      <a:pt x="104736" y="81316"/>
                      <a:pt x="104920" y="81316"/>
                    </a:cubicBezTo>
                    <a:cubicBezTo>
                      <a:pt x="104968" y="81316"/>
                      <a:pt x="105019" y="81312"/>
                      <a:pt x="105067" y="81303"/>
                    </a:cubicBezTo>
                    <a:cubicBezTo>
                      <a:pt x="105299" y="81265"/>
                      <a:pt x="105503" y="81138"/>
                      <a:pt x="105641" y="80945"/>
                    </a:cubicBezTo>
                    <a:cubicBezTo>
                      <a:pt x="105673" y="80901"/>
                      <a:pt x="105700" y="80853"/>
                      <a:pt x="105722" y="80805"/>
                    </a:cubicBezTo>
                    <a:lnTo>
                      <a:pt x="125340" y="86830"/>
                    </a:lnTo>
                    <a:cubicBezTo>
                      <a:pt x="125298" y="87143"/>
                      <a:pt x="125422" y="87472"/>
                      <a:pt x="125697" y="87670"/>
                    </a:cubicBezTo>
                    <a:cubicBezTo>
                      <a:pt x="125850" y="87779"/>
                      <a:pt x="126027" y="87835"/>
                      <a:pt x="126212" y="87835"/>
                    </a:cubicBezTo>
                    <a:cubicBezTo>
                      <a:pt x="126260" y="87835"/>
                      <a:pt x="126310" y="87831"/>
                      <a:pt x="126358" y="87823"/>
                    </a:cubicBezTo>
                    <a:cubicBezTo>
                      <a:pt x="126590" y="87784"/>
                      <a:pt x="126795" y="87657"/>
                      <a:pt x="126932" y="87464"/>
                    </a:cubicBezTo>
                    <a:cubicBezTo>
                      <a:pt x="127070" y="87272"/>
                      <a:pt x="127125" y="87039"/>
                      <a:pt x="127086" y="86804"/>
                    </a:cubicBezTo>
                    <a:cubicBezTo>
                      <a:pt x="127048" y="86571"/>
                      <a:pt x="126920" y="86367"/>
                      <a:pt x="126728" y="86229"/>
                    </a:cubicBezTo>
                    <a:cubicBezTo>
                      <a:pt x="126572" y="86117"/>
                      <a:pt x="126392" y="86063"/>
                      <a:pt x="126213" y="86063"/>
                    </a:cubicBezTo>
                    <a:cubicBezTo>
                      <a:pt x="125937" y="86063"/>
                      <a:pt x="125665" y="86191"/>
                      <a:pt x="125492" y="86432"/>
                    </a:cubicBezTo>
                    <a:cubicBezTo>
                      <a:pt x="125454" y="86486"/>
                      <a:pt x="125423" y="86543"/>
                      <a:pt x="125399" y="86602"/>
                    </a:cubicBezTo>
                    <a:lnTo>
                      <a:pt x="105791" y="80580"/>
                    </a:lnTo>
                    <a:cubicBezTo>
                      <a:pt x="105808" y="80484"/>
                      <a:pt x="105812" y="80386"/>
                      <a:pt x="105795" y="80285"/>
                    </a:cubicBezTo>
                    <a:cubicBezTo>
                      <a:pt x="105757" y="80052"/>
                      <a:pt x="105629" y="79848"/>
                      <a:pt x="105437" y="79710"/>
                    </a:cubicBezTo>
                    <a:cubicBezTo>
                      <a:pt x="105283" y="79599"/>
                      <a:pt x="105105" y="79547"/>
                      <a:pt x="104928" y="79547"/>
                    </a:cubicBezTo>
                    <a:cubicBezTo>
                      <a:pt x="104839" y="79547"/>
                      <a:pt x="104751" y="79560"/>
                      <a:pt x="104666" y="79586"/>
                    </a:cubicBezTo>
                    <a:lnTo>
                      <a:pt x="91291" y="59370"/>
                    </a:lnTo>
                    <a:cubicBezTo>
                      <a:pt x="91351" y="59320"/>
                      <a:pt x="91408" y="59265"/>
                      <a:pt x="91454" y="59199"/>
                    </a:cubicBezTo>
                    <a:cubicBezTo>
                      <a:pt x="91612" y="58980"/>
                      <a:pt x="91650" y="58716"/>
                      <a:pt x="91591" y="58473"/>
                    </a:cubicBezTo>
                    <a:lnTo>
                      <a:pt x="121723" y="42022"/>
                    </a:lnTo>
                    <a:cubicBezTo>
                      <a:pt x="121773" y="42082"/>
                      <a:pt x="121827" y="42140"/>
                      <a:pt x="121893" y="42188"/>
                    </a:cubicBezTo>
                    <a:cubicBezTo>
                      <a:pt x="122049" y="42300"/>
                      <a:pt x="122229" y="42354"/>
                      <a:pt x="122408" y="42354"/>
                    </a:cubicBezTo>
                    <a:cubicBezTo>
                      <a:pt x="122508" y="42354"/>
                      <a:pt x="122608" y="42331"/>
                      <a:pt x="122702" y="42298"/>
                    </a:cubicBezTo>
                    <a:lnTo>
                      <a:pt x="143453" y="68738"/>
                    </a:lnTo>
                    <a:cubicBezTo>
                      <a:pt x="143438" y="68755"/>
                      <a:pt x="143422" y="68770"/>
                      <a:pt x="143408" y="68787"/>
                    </a:cubicBezTo>
                    <a:cubicBezTo>
                      <a:pt x="143123" y="69184"/>
                      <a:pt x="143215" y="69738"/>
                      <a:pt x="143613" y="70023"/>
                    </a:cubicBezTo>
                    <a:cubicBezTo>
                      <a:pt x="143769" y="70135"/>
                      <a:pt x="143948" y="70188"/>
                      <a:pt x="144127" y="70188"/>
                    </a:cubicBezTo>
                    <a:cubicBezTo>
                      <a:pt x="144155" y="70188"/>
                      <a:pt x="144182" y="70181"/>
                      <a:pt x="144210" y="70179"/>
                    </a:cubicBezTo>
                    <a:lnTo>
                      <a:pt x="150276" y="95191"/>
                    </a:lnTo>
                    <a:cubicBezTo>
                      <a:pt x="150132" y="95254"/>
                      <a:pt x="150005" y="95352"/>
                      <a:pt x="149911" y="95484"/>
                    </a:cubicBezTo>
                    <a:cubicBezTo>
                      <a:pt x="149774" y="95676"/>
                      <a:pt x="149718" y="95910"/>
                      <a:pt x="149758" y="96144"/>
                    </a:cubicBezTo>
                    <a:cubicBezTo>
                      <a:pt x="149796" y="96377"/>
                      <a:pt x="149923" y="96581"/>
                      <a:pt x="150116" y="96719"/>
                    </a:cubicBezTo>
                    <a:cubicBezTo>
                      <a:pt x="150272" y="96832"/>
                      <a:pt x="150451" y="96885"/>
                      <a:pt x="150630" y="96885"/>
                    </a:cubicBezTo>
                    <a:cubicBezTo>
                      <a:pt x="150905" y="96885"/>
                      <a:pt x="151178" y="96757"/>
                      <a:pt x="151351" y="96516"/>
                    </a:cubicBezTo>
                    <a:cubicBezTo>
                      <a:pt x="151633" y="96119"/>
                      <a:pt x="151542" y="95564"/>
                      <a:pt x="151145" y="95281"/>
                    </a:cubicBezTo>
                    <a:cubicBezTo>
                      <a:pt x="150994" y="95171"/>
                      <a:pt x="150817" y="95116"/>
                      <a:pt x="150635" y="95116"/>
                    </a:cubicBezTo>
                    <a:cubicBezTo>
                      <a:pt x="150591" y="95116"/>
                      <a:pt x="150546" y="95119"/>
                      <a:pt x="150501" y="95126"/>
                    </a:cubicBezTo>
                    <a:lnTo>
                      <a:pt x="144439" y="70126"/>
                    </a:lnTo>
                    <a:cubicBezTo>
                      <a:pt x="144598" y="70068"/>
                      <a:pt x="144742" y="69967"/>
                      <a:pt x="144848" y="69819"/>
                    </a:cubicBezTo>
                    <a:cubicBezTo>
                      <a:pt x="145133" y="69422"/>
                      <a:pt x="145041" y="68869"/>
                      <a:pt x="144643" y="68584"/>
                    </a:cubicBezTo>
                    <a:cubicBezTo>
                      <a:pt x="144489" y="68473"/>
                      <a:pt x="144310" y="68419"/>
                      <a:pt x="144133" y="68419"/>
                    </a:cubicBezTo>
                    <a:cubicBezTo>
                      <a:pt x="143954" y="68419"/>
                      <a:pt x="143776" y="68474"/>
                      <a:pt x="143625" y="68579"/>
                    </a:cubicBezTo>
                    <a:lnTo>
                      <a:pt x="122923" y="42187"/>
                    </a:lnTo>
                    <a:cubicBezTo>
                      <a:pt x="123003" y="42130"/>
                      <a:pt x="123078" y="42066"/>
                      <a:pt x="123137" y="41982"/>
                    </a:cubicBezTo>
                    <a:cubicBezTo>
                      <a:pt x="123422" y="41585"/>
                      <a:pt x="123330" y="41031"/>
                      <a:pt x="122934" y="40747"/>
                    </a:cubicBezTo>
                    <a:cubicBezTo>
                      <a:pt x="122782" y="40638"/>
                      <a:pt x="122603" y="40581"/>
                      <a:pt x="122419" y="40581"/>
                    </a:cubicBezTo>
                    <a:cubicBezTo>
                      <a:pt x="122371" y="40581"/>
                      <a:pt x="122322" y="40585"/>
                      <a:pt x="122273" y="40593"/>
                    </a:cubicBezTo>
                    <a:cubicBezTo>
                      <a:pt x="122040" y="40632"/>
                      <a:pt x="121837" y="40759"/>
                      <a:pt x="121699" y="40952"/>
                    </a:cubicBezTo>
                    <a:cubicBezTo>
                      <a:pt x="121684" y="40972"/>
                      <a:pt x="121674" y="40993"/>
                      <a:pt x="121662" y="41015"/>
                    </a:cubicBezTo>
                    <a:lnTo>
                      <a:pt x="88927" y="19118"/>
                    </a:lnTo>
                    <a:cubicBezTo>
                      <a:pt x="89200" y="18723"/>
                      <a:pt x="89106" y="18178"/>
                      <a:pt x="88714" y="17898"/>
                    </a:cubicBezTo>
                    <a:cubicBezTo>
                      <a:pt x="88558" y="17786"/>
                      <a:pt x="88378" y="17733"/>
                      <a:pt x="88200" y="17733"/>
                    </a:cubicBezTo>
                    <a:cubicBezTo>
                      <a:pt x="87924" y="17733"/>
                      <a:pt x="87652" y="17861"/>
                      <a:pt x="87479" y="18101"/>
                    </a:cubicBezTo>
                    <a:cubicBezTo>
                      <a:pt x="87463" y="18124"/>
                      <a:pt x="87452" y="18149"/>
                      <a:pt x="87437" y="18172"/>
                    </a:cubicBezTo>
                    <a:lnTo>
                      <a:pt x="59626" y="948"/>
                    </a:lnTo>
                    <a:cubicBezTo>
                      <a:pt x="59646" y="651"/>
                      <a:pt x="59520" y="351"/>
                      <a:pt x="59262" y="166"/>
                    </a:cubicBezTo>
                    <a:cubicBezTo>
                      <a:pt x="59111" y="58"/>
                      <a:pt x="58932" y="0"/>
                      <a:pt x="58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0"/>
              <p:cNvSpPr/>
              <p:nvPr/>
            </p:nvSpPr>
            <p:spPr>
              <a:xfrm>
                <a:off x="1522650" y="3538750"/>
                <a:ext cx="2417375" cy="1058350"/>
              </a:xfrm>
              <a:custGeom>
                <a:avLst/>
                <a:gdLst/>
                <a:ahLst/>
                <a:cxnLst/>
                <a:rect l="l" t="t" r="r" b="b"/>
                <a:pathLst>
                  <a:path w="96695" h="42334" extrusionOk="0">
                    <a:moveTo>
                      <a:pt x="1008" y="1"/>
                    </a:moveTo>
                    <a:cubicBezTo>
                      <a:pt x="960" y="1"/>
                      <a:pt x="911" y="5"/>
                      <a:pt x="862" y="13"/>
                    </a:cubicBezTo>
                    <a:cubicBezTo>
                      <a:pt x="628" y="51"/>
                      <a:pt x="424" y="179"/>
                      <a:pt x="285" y="371"/>
                    </a:cubicBezTo>
                    <a:cubicBezTo>
                      <a:pt x="1" y="768"/>
                      <a:pt x="93" y="1321"/>
                      <a:pt x="489" y="1607"/>
                    </a:cubicBezTo>
                    <a:cubicBezTo>
                      <a:pt x="641" y="1716"/>
                      <a:pt x="819" y="1772"/>
                      <a:pt x="1002" y="1772"/>
                    </a:cubicBezTo>
                    <a:cubicBezTo>
                      <a:pt x="1050" y="1772"/>
                      <a:pt x="1100" y="1768"/>
                      <a:pt x="1148" y="1760"/>
                    </a:cubicBezTo>
                    <a:cubicBezTo>
                      <a:pt x="1382" y="1721"/>
                      <a:pt x="1585" y="1594"/>
                      <a:pt x="1724" y="1401"/>
                    </a:cubicBezTo>
                    <a:cubicBezTo>
                      <a:pt x="1775" y="1331"/>
                      <a:pt x="1812" y="1251"/>
                      <a:pt x="1839" y="1170"/>
                    </a:cubicBezTo>
                    <a:lnTo>
                      <a:pt x="49478" y="20273"/>
                    </a:lnTo>
                    <a:cubicBezTo>
                      <a:pt x="49259" y="20661"/>
                      <a:pt x="49358" y="21161"/>
                      <a:pt x="49729" y="21426"/>
                    </a:cubicBezTo>
                    <a:cubicBezTo>
                      <a:pt x="49886" y="21538"/>
                      <a:pt x="50065" y="21592"/>
                      <a:pt x="50244" y="21592"/>
                    </a:cubicBezTo>
                    <a:cubicBezTo>
                      <a:pt x="50520" y="21592"/>
                      <a:pt x="50792" y="21463"/>
                      <a:pt x="50965" y="21223"/>
                    </a:cubicBezTo>
                    <a:cubicBezTo>
                      <a:pt x="50983" y="21196"/>
                      <a:pt x="50997" y="21168"/>
                      <a:pt x="51011" y="21141"/>
                    </a:cubicBezTo>
                    <a:lnTo>
                      <a:pt x="70453" y="38632"/>
                    </a:lnTo>
                    <a:cubicBezTo>
                      <a:pt x="70320" y="38824"/>
                      <a:pt x="70266" y="39053"/>
                      <a:pt x="70304" y="39285"/>
                    </a:cubicBezTo>
                    <a:cubicBezTo>
                      <a:pt x="70342" y="39518"/>
                      <a:pt x="70469" y="39722"/>
                      <a:pt x="70662" y="39860"/>
                    </a:cubicBezTo>
                    <a:cubicBezTo>
                      <a:pt x="70818" y="39972"/>
                      <a:pt x="70998" y="40026"/>
                      <a:pt x="71176" y="40026"/>
                    </a:cubicBezTo>
                    <a:cubicBezTo>
                      <a:pt x="71452" y="40026"/>
                      <a:pt x="71725" y="39897"/>
                      <a:pt x="71897" y="39657"/>
                    </a:cubicBezTo>
                    <a:cubicBezTo>
                      <a:pt x="71957" y="39572"/>
                      <a:pt x="71998" y="39480"/>
                      <a:pt x="72025" y="39385"/>
                    </a:cubicBezTo>
                    <a:lnTo>
                      <a:pt x="94903" y="41502"/>
                    </a:lnTo>
                    <a:cubicBezTo>
                      <a:pt x="94919" y="41758"/>
                      <a:pt x="95040" y="42007"/>
                      <a:pt x="95266" y="42168"/>
                    </a:cubicBezTo>
                    <a:cubicBezTo>
                      <a:pt x="95423" y="42280"/>
                      <a:pt x="95601" y="42334"/>
                      <a:pt x="95781" y="42334"/>
                    </a:cubicBezTo>
                    <a:cubicBezTo>
                      <a:pt x="96056" y="42334"/>
                      <a:pt x="96329" y="42206"/>
                      <a:pt x="96502" y="41965"/>
                    </a:cubicBezTo>
                    <a:cubicBezTo>
                      <a:pt x="96639" y="41772"/>
                      <a:pt x="96694" y="41539"/>
                      <a:pt x="96655" y="41305"/>
                    </a:cubicBezTo>
                    <a:cubicBezTo>
                      <a:pt x="96620" y="41070"/>
                      <a:pt x="96493" y="40865"/>
                      <a:pt x="96301" y="40727"/>
                    </a:cubicBezTo>
                    <a:cubicBezTo>
                      <a:pt x="96148" y="40618"/>
                      <a:pt x="95971" y="40561"/>
                      <a:pt x="95788" y="40561"/>
                    </a:cubicBezTo>
                    <a:cubicBezTo>
                      <a:pt x="95739" y="40561"/>
                      <a:pt x="95690" y="40565"/>
                      <a:pt x="95641" y="40573"/>
                    </a:cubicBezTo>
                    <a:cubicBezTo>
                      <a:pt x="95408" y="40613"/>
                      <a:pt x="95203" y="40739"/>
                      <a:pt x="95065" y="40932"/>
                    </a:cubicBezTo>
                    <a:cubicBezTo>
                      <a:pt x="94993" y="41035"/>
                      <a:pt x="94944" y="41149"/>
                      <a:pt x="94920" y="41266"/>
                    </a:cubicBezTo>
                    <a:lnTo>
                      <a:pt x="72064" y="39153"/>
                    </a:lnTo>
                    <a:cubicBezTo>
                      <a:pt x="72068" y="38873"/>
                      <a:pt x="71940" y="38595"/>
                      <a:pt x="71697" y="38420"/>
                    </a:cubicBezTo>
                    <a:cubicBezTo>
                      <a:pt x="71545" y="38311"/>
                      <a:pt x="71367" y="38254"/>
                      <a:pt x="71183" y="38254"/>
                    </a:cubicBezTo>
                    <a:cubicBezTo>
                      <a:pt x="71134" y="38254"/>
                      <a:pt x="71085" y="38258"/>
                      <a:pt x="71036" y="38266"/>
                    </a:cubicBezTo>
                    <a:cubicBezTo>
                      <a:pt x="70879" y="38292"/>
                      <a:pt x="70737" y="38361"/>
                      <a:pt x="70617" y="38461"/>
                    </a:cubicBezTo>
                    <a:lnTo>
                      <a:pt x="51109" y="20911"/>
                    </a:lnTo>
                    <a:cubicBezTo>
                      <a:pt x="51188" y="20572"/>
                      <a:pt x="51063" y="20203"/>
                      <a:pt x="50764" y="19988"/>
                    </a:cubicBezTo>
                    <a:cubicBezTo>
                      <a:pt x="50609" y="19877"/>
                      <a:pt x="50430" y="19824"/>
                      <a:pt x="50253" y="19824"/>
                    </a:cubicBezTo>
                    <a:cubicBezTo>
                      <a:pt x="50023" y="19824"/>
                      <a:pt x="49796" y="19913"/>
                      <a:pt x="49627" y="20080"/>
                    </a:cubicBezTo>
                    <a:lnTo>
                      <a:pt x="1890" y="937"/>
                    </a:lnTo>
                    <a:cubicBezTo>
                      <a:pt x="1894" y="873"/>
                      <a:pt x="1893" y="807"/>
                      <a:pt x="1881" y="741"/>
                    </a:cubicBezTo>
                    <a:cubicBezTo>
                      <a:pt x="1842" y="507"/>
                      <a:pt x="1715" y="304"/>
                      <a:pt x="1523" y="167"/>
                    </a:cubicBezTo>
                    <a:cubicBezTo>
                      <a:pt x="1371" y="58"/>
                      <a:pt x="1192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8088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990491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4" hasCustomPrompt="1"/>
          </p:nvPr>
        </p:nvSpPr>
        <p:spPr>
          <a:xfrm>
            <a:off x="3306000" y="148088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5" hasCustomPrompt="1"/>
          </p:nvPr>
        </p:nvSpPr>
        <p:spPr>
          <a:xfrm>
            <a:off x="3306000" y="2990491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6" hasCustomPrompt="1"/>
          </p:nvPr>
        </p:nvSpPr>
        <p:spPr>
          <a:xfrm>
            <a:off x="5892000" y="148088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7" hasCustomPrompt="1"/>
          </p:nvPr>
        </p:nvSpPr>
        <p:spPr>
          <a:xfrm>
            <a:off x="5892000" y="2990491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720000" y="2026450"/>
            <a:ext cx="25320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8"/>
          </p:nvPr>
        </p:nvSpPr>
        <p:spPr>
          <a:xfrm>
            <a:off x="3306000" y="2026450"/>
            <a:ext cx="25320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9"/>
          </p:nvPr>
        </p:nvSpPr>
        <p:spPr>
          <a:xfrm>
            <a:off x="5892000" y="2026450"/>
            <a:ext cx="25320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3"/>
          </p:nvPr>
        </p:nvSpPr>
        <p:spPr>
          <a:xfrm>
            <a:off x="720000" y="3544900"/>
            <a:ext cx="25320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4"/>
          </p:nvPr>
        </p:nvSpPr>
        <p:spPr>
          <a:xfrm>
            <a:off x="3306000" y="3544900"/>
            <a:ext cx="25320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5"/>
          </p:nvPr>
        </p:nvSpPr>
        <p:spPr>
          <a:xfrm>
            <a:off x="5892000" y="3544900"/>
            <a:ext cx="25320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105" name="Google Shape;105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13"/>
          <p:cNvGrpSpPr/>
          <p:nvPr/>
        </p:nvGrpSpPr>
        <p:grpSpPr>
          <a:xfrm rot="-10539848" flipH="1">
            <a:off x="6108563" y="4049075"/>
            <a:ext cx="4573901" cy="3479217"/>
            <a:chOff x="1522650" y="1117750"/>
            <a:chExt cx="4574075" cy="3479350"/>
          </a:xfrm>
        </p:grpSpPr>
        <p:sp>
          <p:nvSpPr>
            <p:cNvPr id="108" name="Google Shape;108;p13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4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112" name="Google Shape;112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14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115" name="Google Shape;115;p14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●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■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●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■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●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○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Char char="■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4" r:id="rId10"/>
    <p:sldLayoutId id="2147483666" r:id="rId11"/>
    <p:sldLayoutId id="2147483668" r:id="rId12"/>
    <p:sldLayoutId id="2147483670" r:id="rId13"/>
    <p:sldLayoutId id="214748367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9"/>
          <p:cNvGrpSpPr/>
          <p:nvPr/>
        </p:nvGrpSpPr>
        <p:grpSpPr>
          <a:xfrm rot="756538">
            <a:off x="-943408" y="-1494947"/>
            <a:ext cx="4574157" cy="3479412"/>
            <a:chOff x="1522650" y="1117750"/>
            <a:chExt cx="4574075" cy="3479350"/>
          </a:xfrm>
        </p:grpSpPr>
        <p:sp>
          <p:nvSpPr>
            <p:cNvPr id="250" name="Google Shape;250;p29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2" name="Google Shape;2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738810" y="0"/>
            <a:ext cx="34051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218955" y="2485461"/>
            <a:ext cx="7681132" cy="16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</a:rPr>
              <a:t>Автоматизированная система управления туристским маршрутом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85" y="527712"/>
            <a:ext cx="9121072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 dirty="0"/>
              <a:t>Этапы р</a:t>
            </a:r>
            <a:r>
              <a:rPr lang="ru-RU" sz="2800" b="1" i="1" dirty="0" err="1"/>
              <a:t>азработки</a:t>
            </a:r>
            <a:r>
              <a:rPr lang="ru-RU" sz="2800" b="1" i="1" dirty="0"/>
              <a:t> 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991878" y="3358022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ctr"/>
            <a:r>
              <a:rPr lang="ru-RU" sz="1600" dirty="0"/>
              <a:t>Начните с определения всех заинтересованных сторон, включая органы управления туризмом, местные предприятия и самих туристов. Поймите их потребности и ожидания и определите цели системы, такие как улучшение туристического опыта, продвижение устойчивого туризма и увеличение доходов местного бизнеса.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EDFB413-BCC9-8804-20E2-9D4454F933D3}"/>
              </a:ext>
            </a:extLst>
          </p:cNvPr>
          <p:cNvSpPr/>
          <p:nvPr/>
        </p:nvSpPr>
        <p:spPr>
          <a:xfrm>
            <a:off x="1869096" y="1745367"/>
            <a:ext cx="5758249" cy="8263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заинтересованные стороны и цели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BB5DC7-278C-768C-5F88-DA7B4FAE7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7" y="1797393"/>
            <a:ext cx="774357" cy="7743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4D93E-F5C0-3671-F591-0C7E5CFC0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429224" y="2645890"/>
            <a:ext cx="637992" cy="6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2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85" y="527712"/>
            <a:ext cx="9121072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 dirty="0"/>
              <a:t>Этапы р</a:t>
            </a:r>
            <a:r>
              <a:rPr lang="ru-RU" sz="2800" b="1" i="1" dirty="0" err="1"/>
              <a:t>азработки</a:t>
            </a:r>
            <a:r>
              <a:rPr lang="ru-RU" sz="2800" b="1" i="1" dirty="0"/>
              <a:t> 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991878" y="3423507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ctr"/>
            <a:r>
              <a:rPr lang="ru-RU" sz="1600" dirty="0"/>
              <a:t>Собирайте данные из различных источников, включая карты, историческую и культурную информацию, а также данные в реальном времени, такие как трафик и погода. Интегрируйте эти источники данных, чтобы предоставлять туристам точную и актуальную информацию.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EDFB413-BCC9-8804-20E2-9D4454F933D3}"/>
              </a:ext>
            </a:extLst>
          </p:cNvPr>
          <p:cNvSpPr/>
          <p:nvPr/>
        </p:nvSpPr>
        <p:spPr>
          <a:xfrm>
            <a:off x="1869096" y="1745367"/>
            <a:ext cx="5758249" cy="8263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интеграция данных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4D93E-F5C0-3671-F591-0C7E5CFC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9224" y="2645890"/>
            <a:ext cx="637992" cy="637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E9B5EE-A05B-FFED-9AF8-473CDC343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14" y="1749511"/>
            <a:ext cx="822239" cy="8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85" y="527712"/>
            <a:ext cx="9121072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 dirty="0"/>
              <a:t>Этапы р</a:t>
            </a:r>
            <a:r>
              <a:rPr lang="ru-RU" sz="2800" b="1" i="1" dirty="0" err="1"/>
              <a:t>азработки</a:t>
            </a:r>
            <a:r>
              <a:rPr lang="ru-RU" sz="2800" b="1" i="1" dirty="0"/>
              <a:t> 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991878" y="3423507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ctr"/>
            <a:r>
              <a:rPr lang="ru-RU" sz="1600" dirty="0"/>
              <a:t>Выберите подходящий стек технологий для системы с учетом таких факторов, как мобильные приложения, веб-платформы и базы данных. Обеспечить удобство использования системы и ее доступность для широкого круга туристов.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EDFB413-BCC9-8804-20E2-9D4454F933D3}"/>
              </a:ext>
            </a:extLst>
          </p:cNvPr>
          <p:cNvSpPr/>
          <p:nvPr/>
        </p:nvSpPr>
        <p:spPr>
          <a:xfrm>
            <a:off x="1869096" y="1745367"/>
            <a:ext cx="5758249" cy="8263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технологии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4D93E-F5C0-3671-F591-0C7E5CFC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9224" y="2645890"/>
            <a:ext cx="637992" cy="6379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E96055-72B7-0FA1-5287-121A5FDAE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67" y="1745367"/>
            <a:ext cx="832022" cy="8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4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85" y="527712"/>
            <a:ext cx="9121072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 dirty="0"/>
              <a:t>Этапы р</a:t>
            </a:r>
            <a:r>
              <a:rPr lang="ru-RU" sz="2800" b="1" i="1" dirty="0" err="1"/>
              <a:t>азработки</a:t>
            </a:r>
            <a:r>
              <a:rPr lang="ru-RU" sz="2800" b="1" i="1" dirty="0"/>
              <a:t> 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991878" y="3423507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ctr"/>
            <a:r>
              <a:rPr lang="ru-RU" sz="1600" dirty="0"/>
              <a:t>Внедряйте алгоритмы и искусственный интеллект для создания персонализированных маршрутов для туристов. Предлагайте рекомендации по достопримечательностям, вариантам размещения и ресторанам на основе предпочтений пользователей и данных в реальном времени.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EDFB413-BCC9-8804-20E2-9D4454F933D3}"/>
              </a:ext>
            </a:extLst>
          </p:cNvPr>
          <p:cNvSpPr/>
          <p:nvPr/>
        </p:nvSpPr>
        <p:spPr>
          <a:xfrm>
            <a:off x="1869096" y="1745367"/>
            <a:ext cx="5758249" cy="8263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 и рекомендации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4D93E-F5C0-3671-F591-0C7E5CFC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9224" y="2645890"/>
            <a:ext cx="637992" cy="637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D22F2F-8D0A-1995-92F1-CAF0C4632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95" y="1778428"/>
            <a:ext cx="760260" cy="7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85" y="527712"/>
            <a:ext cx="9121072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 dirty="0"/>
              <a:t>Этапы р</a:t>
            </a:r>
            <a:r>
              <a:rPr lang="ru-RU" sz="2800" b="1" i="1" dirty="0" err="1"/>
              <a:t>азработки</a:t>
            </a:r>
            <a:r>
              <a:rPr lang="ru-RU" sz="2800" b="1" i="1" dirty="0"/>
              <a:t> 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991878" y="3423507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ctr"/>
            <a:r>
              <a:rPr lang="ru-RU" sz="1600" dirty="0"/>
              <a:t>Включите функции безопасности, такие как GPS-слежение и контактную информацию для экстренных случаев, чтобы повысить безопасность туристов во время их путешествий.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EDFB413-BCC9-8804-20E2-9D4454F933D3}"/>
              </a:ext>
            </a:extLst>
          </p:cNvPr>
          <p:cNvSpPr/>
          <p:nvPr/>
        </p:nvSpPr>
        <p:spPr>
          <a:xfrm>
            <a:off x="1869096" y="1745367"/>
            <a:ext cx="5758249" cy="8263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безопасности и экстренной помощи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4D93E-F5C0-3671-F591-0C7E5CFC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9224" y="2645890"/>
            <a:ext cx="637992" cy="6379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71AE5C-888D-35B1-7CB9-3A4F5B001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07" y="1745367"/>
            <a:ext cx="786723" cy="7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3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85" y="527712"/>
            <a:ext cx="9121072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 dirty="0"/>
              <a:t>Этапы р</a:t>
            </a:r>
            <a:r>
              <a:rPr lang="ru-RU" sz="2800" b="1" i="1" dirty="0" err="1"/>
              <a:t>азработки</a:t>
            </a:r>
            <a:r>
              <a:rPr lang="ru-RU" sz="2800" b="1" i="1" dirty="0"/>
              <a:t> 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991878" y="3423507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ctr"/>
            <a:r>
              <a:rPr lang="ru-RU" sz="1600" dirty="0"/>
              <a:t>Убедитесь, что система поддерживает устойчивый туризм, предлагая экологически чистые варианты транспорта и направляя туристов в менее многолюдные места, чтобы минимизировать воздействие туризма на окружающую среду и культуру.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EDFB413-BCC9-8804-20E2-9D4454F933D3}"/>
              </a:ext>
            </a:extLst>
          </p:cNvPr>
          <p:cNvSpPr/>
          <p:nvPr/>
        </p:nvSpPr>
        <p:spPr>
          <a:xfrm>
            <a:off x="1869096" y="1745367"/>
            <a:ext cx="5758249" cy="8263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устойчивого развития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4D93E-F5C0-3671-F591-0C7E5CFC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9224" y="2645890"/>
            <a:ext cx="637992" cy="637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B99C59-2B05-2158-9122-A1267C198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72" y="1758054"/>
            <a:ext cx="826383" cy="8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0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85" y="527712"/>
            <a:ext cx="9121072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 dirty="0"/>
              <a:t>Этапы р</a:t>
            </a:r>
            <a:r>
              <a:rPr lang="ru-RU" sz="2800" b="1" i="1" dirty="0" err="1"/>
              <a:t>азработки</a:t>
            </a:r>
            <a:r>
              <a:rPr lang="ru-RU" sz="2800" b="1" i="1" dirty="0"/>
              <a:t> 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991878" y="3423507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ctr"/>
            <a:r>
              <a:rPr lang="ru-RU" sz="1600" dirty="0"/>
              <a:t>Внедрите надежные меры конфиденциальности и безопасности данных для защиты личной информации туристов. Соблюдайте соответствующие правила защиты данных.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EDFB413-BCC9-8804-20E2-9D4454F933D3}"/>
              </a:ext>
            </a:extLst>
          </p:cNvPr>
          <p:cNvSpPr/>
          <p:nvPr/>
        </p:nvSpPr>
        <p:spPr>
          <a:xfrm>
            <a:off x="1869096" y="1745367"/>
            <a:ext cx="5758249" cy="8263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 и безопасность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4D93E-F5C0-3671-F591-0C7E5CFC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9224" y="2645890"/>
            <a:ext cx="637992" cy="6379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9735C6-8AFF-BF71-6701-486591D6E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07" y="1757748"/>
            <a:ext cx="819674" cy="8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7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85" y="527712"/>
            <a:ext cx="9121072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 dirty="0"/>
              <a:t>Этапы р</a:t>
            </a:r>
            <a:r>
              <a:rPr lang="ru-RU" sz="2800" b="1" i="1" dirty="0" err="1"/>
              <a:t>азработки</a:t>
            </a:r>
            <a:r>
              <a:rPr lang="ru-RU" sz="2800" b="1" i="1" dirty="0"/>
              <a:t> 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991878" y="3423507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ctr"/>
            <a:r>
              <a:rPr lang="ru-RU" sz="1600" dirty="0"/>
              <a:t>Тщательно протестируйте систему, чтобы выявить и устранить любые ошибки или проблемы с удобством использования. Проведите пользовательское тестирование, чтобы собрать отзывы и внести необходимые улучшения.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EDFB413-BCC9-8804-20E2-9D4454F933D3}"/>
              </a:ext>
            </a:extLst>
          </p:cNvPr>
          <p:cNvSpPr/>
          <p:nvPr/>
        </p:nvSpPr>
        <p:spPr>
          <a:xfrm>
            <a:off x="1869096" y="1745367"/>
            <a:ext cx="5758249" cy="8263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и обеспечение качества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4D93E-F5C0-3671-F591-0C7E5CFC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9224" y="2645890"/>
            <a:ext cx="637992" cy="637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BFB266-7F40-5286-EF9A-0F2C2E5E2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64" y="1745367"/>
            <a:ext cx="799079" cy="7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3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85" y="527712"/>
            <a:ext cx="9121072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 dirty="0"/>
              <a:t>Этапы р</a:t>
            </a:r>
            <a:r>
              <a:rPr lang="ru-RU" sz="2800" b="1" i="1" dirty="0" err="1"/>
              <a:t>азработки</a:t>
            </a:r>
            <a:r>
              <a:rPr lang="ru-RU" sz="2800" b="1" i="1" dirty="0"/>
              <a:t> 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991878" y="3423507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ctr"/>
            <a:r>
              <a:rPr lang="ru-RU" sz="1600" dirty="0"/>
              <a:t>Сотрудничайте с местными предприятиями, органами управления туризмом и другими заинтересованными сторонами, чтобы обеспечить плавную интеграцию системы с местной туристической экосистемой. Обеспечить обучение пользователей и поддержку туристов для эффективного и ответственного использования системы.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EDFB413-BCC9-8804-20E2-9D4454F933D3}"/>
              </a:ext>
            </a:extLst>
          </p:cNvPr>
          <p:cNvSpPr/>
          <p:nvPr/>
        </p:nvSpPr>
        <p:spPr>
          <a:xfrm>
            <a:off x="1869096" y="1745367"/>
            <a:ext cx="5758249" cy="8263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и обучение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4D93E-F5C0-3671-F591-0C7E5CFC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9224" y="2645890"/>
            <a:ext cx="637992" cy="6379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332CD3-2694-63A7-BCD0-4E25A83DB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5" y="1745367"/>
            <a:ext cx="758936" cy="7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9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85" y="527712"/>
            <a:ext cx="9121072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 dirty="0"/>
              <a:t>Этапы </a:t>
            </a:r>
            <a:r>
              <a:rPr lang="ru-RU" sz="2800" b="1" i="1" dirty="0"/>
              <a:t>разработки 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991878" y="3423507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ctr"/>
            <a:r>
              <a:rPr lang="ru-RU" sz="1600" dirty="0"/>
              <a:t>После запуска системы постоянно собирайте отзывы и данные, чтобы улучшить ее производительность и удобство для пользователей. Будьте в курсе технологических достижений, чтобы со временем адаптировать и совершенствовать систему.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EDFB413-BCC9-8804-20E2-9D4454F933D3}"/>
              </a:ext>
            </a:extLst>
          </p:cNvPr>
          <p:cNvSpPr/>
          <p:nvPr/>
        </p:nvSpPr>
        <p:spPr>
          <a:xfrm>
            <a:off x="1869096" y="1745367"/>
            <a:ext cx="5758249" cy="8263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совершенствование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4D93E-F5C0-3671-F591-0C7E5CFC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29224" y="2645890"/>
            <a:ext cx="637992" cy="637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C27758-7F75-1CDD-CB78-0019514BF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2" y="1688193"/>
            <a:ext cx="980303" cy="9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5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>
            <a:spLocks noGrp="1"/>
          </p:cNvSpPr>
          <p:nvPr>
            <p:ph type="title"/>
          </p:nvPr>
        </p:nvSpPr>
        <p:spPr>
          <a:xfrm>
            <a:off x="739620" y="310367"/>
            <a:ext cx="8898650" cy="9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/>
              <a:t>Автоматизированная система </a:t>
            </a:r>
            <a:r>
              <a:rPr lang="ru-RU" sz="2800" b="1" i="1"/>
              <a:t>управления </a:t>
            </a:r>
            <a:r>
              <a:rPr lang="ru-RU" sz="2800" b="1" i="1" smtClean="0"/>
              <a:t>туристскими </a:t>
            </a:r>
            <a:r>
              <a:rPr lang="ru-RU" sz="2800" b="1" i="1" dirty="0"/>
              <a:t>маршрутами</a:t>
            </a:r>
            <a:endParaRPr sz="2800" b="1" i="1" dirty="0"/>
          </a:p>
        </p:txBody>
      </p:sp>
      <p:sp>
        <p:nvSpPr>
          <p:cNvPr id="287" name="Google Shape;287;p32"/>
          <p:cNvSpPr txBox="1">
            <a:spLocks noGrp="1"/>
          </p:cNvSpPr>
          <p:nvPr>
            <p:ph type="subTitle" idx="1"/>
          </p:nvPr>
        </p:nvSpPr>
        <p:spPr>
          <a:xfrm>
            <a:off x="836687" y="1645021"/>
            <a:ext cx="495451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Это технологическое решение, предназначенное для упрощения и оптимизации управления туристическими маршрутами и маршрутами.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Эта система использует различные технологии, включая GPS, данные в реальном времени, мобильные приложения и анализ данных, чтобы предложить туристам более удобный и персонализированный опыт путешествий. </a:t>
            </a:r>
            <a:endParaRPr sz="1600" dirty="0"/>
          </a:p>
        </p:txBody>
      </p:sp>
      <p:pic>
        <p:nvPicPr>
          <p:cNvPr id="1026" name="Picture 2" descr="Автоматизированная система управления зданием - читайте на сайте компании -  MiMiSmart">
            <a:extLst>
              <a:ext uri="{FF2B5EF4-FFF2-40B4-BE49-F238E27FC236}">
                <a16:creationId xmlns:a16="http://schemas.microsoft.com/office/drawing/2014/main" id="{95516F9F-A2F5-3E60-683C-7224D96C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85064"/>
            <a:ext cx="2786696" cy="229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>
            <a:spLocks noGrp="1"/>
          </p:cNvSpPr>
          <p:nvPr>
            <p:ph type="title"/>
          </p:nvPr>
        </p:nvSpPr>
        <p:spPr>
          <a:xfrm>
            <a:off x="681955" y="853030"/>
            <a:ext cx="8898650" cy="9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1"/>
              <a:t>Этапы </a:t>
            </a:r>
            <a:r>
              <a:rPr lang="ru-RU" sz="2800" b="1" i="1"/>
              <a:t>разработки </a:t>
            </a:r>
            <a:r>
              <a:rPr lang="ru-RU" sz="2800" b="1" i="1" dirty="0"/>
              <a:t>автоматизированной системы управления туристическими маршрутами</a:t>
            </a:r>
            <a:endParaRPr sz="2800" b="1" i="1" dirty="0"/>
          </a:p>
        </p:txBody>
      </p:sp>
      <p:sp>
        <p:nvSpPr>
          <p:cNvPr id="287" name="Google Shape;287;p32"/>
          <p:cNvSpPr txBox="1">
            <a:spLocks noGrp="1"/>
          </p:cNvSpPr>
          <p:nvPr>
            <p:ph type="subTitle" idx="1"/>
          </p:nvPr>
        </p:nvSpPr>
        <p:spPr>
          <a:xfrm>
            <a:off x="681955" y="1992170"/>
            <a:ext cx="755767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Разработка автоматизированной системы управления туристическими маршрутами — это динамичный процесс, который требует постоянного обслуживания и адаптации для удовлетворения растущих потребностей туристической отрасли и ее пользователей.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Следуя этим шагам и принимая во внимание эти ключевые факторы, можно разработать успешную систему, приносящую пользу как туристам, так и местам, которые они посещают.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678458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0"/>
          <p:cNvSpPr txBox="1">
            <a:spLocks noGrp="1"/>
          </p:cNvSpPr>
          <p:nvPr>
            <p:ph type="subTitle" idx="1"/>
          </p:nvPr>
        </p:nvSpPr>
        <p:spPr>
          <a:xfrm>
            <a:off x="-167234" y="1327898"/>
            <a:ext cx="9478468" cy="22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 txBox="1">
            <a:spLocks noGrp="1"/>
          </p:cNvSpPr>
          <p:nvPr>
            <p:ph type="title"/>
          </p:nvPr>
        </p:nvSpPr>
        <p:spPr>
          <a:xfrm>
            <a:off x="60974" y="248946"/>
            <a:ext cx="91406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/>
              <a:t>Ключевые особенности и функциональные </a:t>
            </a: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ru-RU" sz="2400" b="1" i="1" dirty="0"/>
              <a:t>возможности такой системы обычно включают в </a:t>
            </a:r>
            <a:r>
              <a:rPr lang="ru-RU" sz="2400" b="1" i="1" dirty="0" err="1"/>
              <a:t>себя:с</a:t>
            </a:r>
            <a:endParaRPr sz="2400" b="1" i="1" dirty="0"/>
          </a:p>
        </p:txBody>
      </p:sp>
      <p:sp>
        <p:nvSpPr>
          <p:cNvPr id="305" name="Google Shape;305;p34"/>
          <p:cNvSpPr txBox="1">
            <a:spLocks noGrp="1"/>
          </p:cNvSpPr>
          <p:nvPr>
            <p:ph type="subTitle" idx="2"/>
          </p:nvPr>
        </p:nvSpPr>
        <p:spPr>
          <a:xfrm>
            <a:off x="1243431" y="1916474"/>
            <a:ext cx="7579293" cy="15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Система может автоматически генерировать туристические маршруты на основе предпочтений пользователя с учетом таких факторов, как достопримечательности, исторические места, местная культура, варианты транспорта и ограничения по времени.</a:t>
            </a:r>
            <a:endParaRPr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6BE35-DFB9-E808-AEA2-A1CE8125B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1" y="1202924"/>
            <a:ext cx="688296" cy="68829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345DC5-34B8-6EBE-6482-F964C25DF9AB}"/>
              </a:ext>
            </a:extLst>
          </p:cNvPr>
          <p:cNvSpPr/>
          <p:nvPr/>
        </p:nvSpPr>
        <p:spPr>
          <a:xfrm>
            <a:off x="1330256" y="1337700"/>
            <a:ext cx="3060512" cy="387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маршрута</a:t>
            </a:r>
            <a:endParaRPr 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2892AE-7B55-DEA7-CCF1-063C2EC44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56" y="2946474"/>
            <a:ext cx="688296" cy="688296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DEAC9B0-3E6F-20B7-3EF6-B61E1FB0ACE8}"/>
              </a:ext>
            </a:extLst>
          </p:cNvPr>
          <p:cNvSpPr/>
          <p:nvPr/>
        </p:nvSpPr>
        <p:spPr>
          <a:xfrm>
            <a:off x="2212778" y="3055996"/>
            <a:ext cx="3685514" cy="387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Обновления в реальном времени</a:t>
            </a:r>
            <a:endParaRPr 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305;p34">
            <a:extLst>
              <a:ext uri="{FF2B5EF4-FFF2-40B4-BE49-F238E27FC236}">
                <a16:creationId xmlns:a16="http://schemas.microsoft.com/office/drawing/2014/main" id="{35AF9F1E-98AC-C88E-D86F-473DB6F8F414}"/>
              </a:ext>
            </a:extLst>
          </p:cNvPr>
          <p:cNvSpPr txBox="1">
            <a:spLocks/>
          </p:cNvSpPr>
          <p:nvPr/>
        </p:nvSpPr>
        <p:spPr>
          <a:xfrm>
            <a:off x="2108645" y="3634770"/>
            <a:ext cx="6714079" cy="83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"/>
              <a:buNone/>
              <a:defRPr sz="12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kk-KZ" sz="1400" dirty="0"/>
              <a:t>И</a:t>
            </a:r>
            <a:r>
              <a:rPr lang="ru-RU" sz="1400" dirty="0" err="1"/>
              <a:t>нтеграция</a:t>
            </a:r>
            <a:r>
              <a:rPr lang="ru-RU" sz="1400" dirty="0"/>
              <a:t> с источниками данных в реальном времени, такими как информация о дорожном движении и прогнозы погоды, позволяет туристам получать немедленные обновления о своих маршрутах, помогая им принимать обоснованные решения во время путешествия.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C7AA99-1D57-A03B-22BC-480292110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80" y="3634770"/>
            <a:ext cx="910324" cy="9103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3;p34">
            <a:extLst>
              <a:ext uri="{FF2B5EF4-FFF2-40B4-BE49-F238E27FC236}">
                <a16:creationId xmlns:a16="http://schemas.microsoft.com/office/drawing/2014/main" id="{5746BD2E-B7C5-BCA4-61FA-02C09E6200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4" y="248946"/>
            <a:ext cx="91406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/>
              <a:t>Ключевые особенности и функциональные </a:t>
            </a: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ru-RU" sz="2400" b="1" i="1" dirty="0"/>
              <a:t>возможности такой системы обычно включают в </a:t>
            </a:r>
            <a:r>
              <a:rPr lang="ru-RU" sz="2400" b="1" i="1" dirty="0" err="1"/>
              <a:t>себя:с</a:t>
            </a:r>
            <a:endParaRPr sz="2400" b="1" i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E0FA500-9BFE-0539-86D1-A79E28B4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5" y="1274766"/>
            <a:ext cx="690434" cy="6904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70A886C-0308-C819-9AD9-141F16252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5" y="3108755"/>
            <a:ext cx="688296" cy="688296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B4782595-F0F9-BE04-298A-4E835AD90C8D}"/>
              </a:ext>
            </a:extLst>
          </p:cNvPr>
          <p:cNvSpPr/>
          <p:nvPr/>
        </p:nvSpPr>
        <p:spPr>
          <a:xfrm>
            <a:off x="1709195" y="1384433"/>
            <a:ext cx="3950199" cy="387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Персонализированные маршруты</a:t>
            </a:r>
            <a:endParaRPr 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5D82D2D8-5D45-8EDE-1C50-2262763F5547}"/>
              </a:ext>
            </a:extLst>
          </p:cNvPr>
          <p:cNvSpPr/>
          <p:nvPr/>
        </p:nvSpPr>
        <p:spPr>
          <a:xfrm>
            <a:off x="1709195" y="3265895"/>
            <a:ext cx="4057617" cy="387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устойчивого туризма</a:t>
            </a:r>
            <a:endParaRPr 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34">
            <a:extLst>
              <a:ext uri="{FF2B5EF4-FFF2-40B4-BE49-F238E27FC236}">
                <a16:creationId xmlns:a16="http://schemas.microsoft.com/office/drawing/2014/main" id="{B86A40B9-A998-BC6D-962D-B0E00C7759B5}"/>
              </a:ext>
            </a:extLst>
          </p:cNvPr>
          <p:cNvSpPr txBox="1">
            <a:spLocks/>
          </p:cNvSpPr>
          <p:nvPr/>
        </p:nvSpPr>
        <p:spPr>
          <a:xfrm>
            <a:off x="1622373" y="1877605"/>
            <a:ext cx="7315681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r>
              <a:rPr lang="ru-RU" sz="1400" dirty="0"/>
              <a:t>Туристы могут создавать индивидуальные маршруты с помощью системы, включая планирование посещения определенных достопримечательностей, бронирование мест в отелях и ресторанах, а также бронирование билетов на достопримечательности по маршруту.</a:t>
            </a:r>
          </a:p>
        </p:txBody>
      </p:sp>
      <p:sp>
        <p:nvSpPr>
          <p:cNvPr id="39" name="Google Shape;305;p34">
            <a:extLst>
              <a:ext uri="{FF2B5EF4-FFF2-40B4-BE49-F238E27FC236}">
                <a16:creationId xmlns:a16="http://schemas.microsoft.com/office/drawing/2014/main" id="{9A4ED655-AE18-B7F9-26A2-E79DE7CD13DA}"/>
              </a:ext>
            </a:extLst>
          </p:cNvPr>
          <p:cNvSpPr txBox="1">
            <a:spLocks/>
          </p:cNvSpPr>
          <p:nvPr/>
        </p:nvSpPr>
        <p:spPr>
          <a:xfrm>
            <a:off x="1622373" y="3797051"/>
            <a:ext cx="7579293" cy="15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r>
              <a:rPr lang="ru-RU" sz="1400" dirty="0"/>
              <a:t>Система может предлагать варианты экологически чистого транспорта, поощрять ответственную практику путешествий и направлять туристов к менее многолюдным направлениям, чтобы минимизировать воздействие туризма на окружающую среду и культуру.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4713759-A19A-9315-0CA9-78FC7F787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314" y="2669754"/>
            <a:ext cx="1192281" cy="11922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3;p34">
            <a:extLst>
              <a:ext uri="{FF2B5EF4-FFF2-40B4-BE49-F238E27FC236}">
                <a16:creationId xmlns:a16="http://schemas.microsoft.com/office/drawing/2014/main" id="{6645EF8F-5FB9-83DD-EBF1-8F316103CE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4" y="248946"/>
            <a:ext cx="91406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/>
              <a:t>Ключевые особенности и функциональные </a:t>
            </a: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ru-RU" sz="2400" b="1" i="1" dirty="0"/>
              <a:t>возможности такой системы обычно включают в себя:</a:t>
            </a:r>
            <a:endParaRPr sz="2400" b="1" i="1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E95B156-E4B1-5AF0-9550-DB134F71A9AF}"/>
              </a:ext>
            </a:extLst>
          </p:cNvPr>
          <p:cNvSpPr/>
          <p:nvPr/>
        </p:nvSpPr>
        <p:spPr>
          <a:xfrm>
            <a:off x="1709195" y="1384433"/>
            <a:ext cx="3950199" cy="387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экстренная помощь</a:t>
            </a:r>
            <a:endParaRPr 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50B0202-ABD2-7909-3676-AB4DCD54C1B9}"/>
              </a:ext>
            </a:extLst>
          </p:cNvPr>
          <p:cNvSpPr/>
          <p:nvPr/>
        </p:nvSpPr>
        <p:spPr>
          <a:xfrm>
            <a:off x="1709195" y="3186732"/>
            <a:ext cx="2055498" cy="387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  <a:endParaRPr 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05;p34">
            <a:extLst>
              <a:ext uri="{FF2B5EF4-FFF2-40B4-BE49-F238E27FC236}">
                <a16:creationId xmlns:a16="http://schemas.microsoft.com/office/drawing/2014/main" id="{C01D334F-466B-7672-BAAE-19C86450EA7F}"/>
              </a:ext>
            </a:extLst>
          </p:cNvPr>
          <p:cNvSpPr txBox="1">
            <a:spLocks/>
          </p:cNvSpPr>
          <p:nvPr/>
        </p:nvSpPr>
        <p:spPr>
          <a:xfrm>
            <a:off x="1622373" y="1877605"/>
            <a:ext cx="7315681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r>
              <a:rPr lang="ru-RU" sz="1400" dirty="0"/>
              <a:t>Включение функций безопасности, таких как GPS-слежение и доступ к службам экстренной помощи, гарантирует, что туристы смогут быстро запросить помощь в случае возникновения чрезвычайных ситуаций.</a:t>
            </a:r>
          </a:p>
        </p:txBody>
      </p:sp>
      <p:sp>
        <p:nvSpPr>
          <p:cNvPr id="8" name="Google Shape;305;p34">
            <a:extLst>
              <a:ext uri="{FF2B5EF4-FFF2-40B4-BE49-F238E27FC236}">
                <a16:creationId xmlns:a16="http://schemas.microsoft.com/office/drawing/2014/main" id="{C8B105A7-F6E8-23FC-1DC9-0B1C86CC7B63}"/>
              </a:ext>
            </a:extLst>
          </p:cNvPr>
          <p:cNvSpPr txBox="1">
            <a:spLocks/>
          </p:cNvSpPr>
          <p:nvPr/>
        </p:nvSpPr>
        <p:spPr>
          <a:xfrm>
            <a:off x="1622372" y="3742592"/>
            <a:ext cx="7315681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r>
              <a:rPr lang="ru-RU" sz="1400" dirty="0"/>
              <a:t>Система собирает и анализирует данные о туристических предпочтениях, поведении и моделях путешествий, предлагая ценную информацию туристическим властям и местному бизнесу для принятия обоснованных решений.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E6897-790B-9406-FCA9-D826B080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05" y="1283902"/>
            <a:ext cx="741405" cy="7414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673D77-A128-D112-E926-C66547BC1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05" y="3001187"/>
            <a:ext cx="741405" cy="7414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7CCA6A-EFBA-F30D-6A3C-A55B5F9CB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085" y="2407168"/>
            <a:ext cx="1251083" cy="12510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>
            <a:spLocks noGrp="1"/>
          </p:cNvSpPr>
          <p:nvPr>
            <p:ph type="title"/>
          </p:nvPr>
        </p:nvSpPr>
        <p:spPr>
          <a:xfrm>
            <a:off x="739620" y="310367"/>
            <a:ext cx="8898650" cy="9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/>
              <a:t>Автоматизированная система управления туристическими маршрутами</a:t>
            </a:r>
            <a:endParaRPr sz="2800" b="1" i="1" dirty="0"/>
          </a:p>
        </p:txBody>
      </p:sp>
      <p:sp>
        <p:nvSpPr>
          <p:cNvPr id="287" name="Google Shape;287;p32"/>
          <p:cNvSpPr txBox="1">
            <a:spLocks noGrp="1"/>
          </p:cNvSpPr>
          <p:nvPr>
            <p:ph type="subTitle" idx="1"/>
          </p:nvPr>
        </p:nvSpPr>
        <p:spPr>
          <a:xfrm>
            <a:off x="820212" y="1422600"/>
            <a:ext cx="7714189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Автоматизированные системы управления туристическими маршрутами призваны улучшить общий пользовательский опыт, способствовать устойчивому и ответственному туризму и предложить централизованную платформу для управления всеми аспектами туристического путешествия. Эти системы могут быть реализованы через мобильные приложения, веб-сайты или интегрированы в интеллектуальные платформы управления пунктами назначения.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Основная цель таких систем — предоставить туристам более удобный и персонализированный опыт путешествий, а также принести пользу местному бизнесу и направлениям за счет увеличения доходов и продвижения практики устойчивого туризма.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2844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8"/>
          <p:cNvGrpSpPr/>
          <p:nvPr/>
        </p:nvGrpSpPr>
        <p:grpSpPr>
          <a:xfrm rot="4659980" flipH="1">
            <a:off x="3840892" y="3123036"/>
            <a:ext cx="4573980" cy="3479278"/>
            <a:chOff x="1522650" y="1117750"/>
            <a:chExt cx="4574075" cy="3479350"/>
          </a:xfrm>
        </p:grpSpPr>
        <p:sp>
          <p:nvSpPr>
            <p:cNvPr id="406" name="Google Shape;406;p38"/>
            <p:cNvSpPr/>
            <p:nvPr/>
          </p:nvSpPr>
          <p:spPr>
            <a:xfrm>
              <a:off x="2305900" y="1117750"/>
              <a:ext cx="3790825" cy="3217100"/>
            </a:xfrm>
            <a:custGeom>
              <a:avLst/>
              <a:gdLst/>
              <a:ahLst/>
              <a:cxnLst/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1522650" y="3538750"/>
              <a:ext cx="2417375" cy="1058350"/>
            </a:xfrm>
            <a:custGeom>
              <a:avLst/>
              <a:gdLst/>
              <a:ahLst/>
              <a:cxnLst/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4" name="Google Shape;4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738809" y="-15848"/>
            <a:ext cx="34051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86;p32">
            <a:extLst>
              <a:ext uri="{FF2B5EF4-FFF2-40B4-BE49-F238E27FC236}">
                <a16:creationId xmlns:a16="http://schemas.microsoft.com/office/drawing/2014/main" id="{1C420294-3933-3ACA-4F9C-20FCB17C90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204" y="179378"/>
            <a:ext cx="8898650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/>
              <a:t>Преимущества автоматизированного управления туристическими маршрутами</a:t>
            </a:r>
            <a:endParaRPr sz="2800" b="1" i="1" dirty="0"/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62FCD22F-81BA-4927-0F52-4FB36D71C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826672"/>
              </p:ext>
            </p:extLst>
          </p:nvPr>
        </p:nvGraphicFramePr>
        <p:xfrm>
          <a:off x="-680829" y="1435700"/>
          <a:ext cx="7468808" cy="3445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>
            <a:spLocks noGrp="1"/>
          </p:cNvSpPr>
          <p:nvPr>
            <p:ph type="subTitle" idx="6"/>
          </p:nvPr>
        </p:nvSpPr>
        <p:spPr>
          <a:xfrm>
            <a:off x="1225675" y="3132321"/>
            <a:ext cx="3218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Сохранение ресурсов</a:t>
            </a:r>
            <a:endParaRPr b="1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1"/>
          </p:nvPr>
        </p:nvSpPr>
        <p:spPr>
          <a:xfrm>
            <a:off x="1225674" y="1880238"/>
            <a:ext cx="32187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Туристы получают выгоду от более удобного и индивидуального путешествия, что приводит к более высокому удовлетворению и положительным отзывам.</a:t>
            </a:r>
            <a:endParaRPr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2"/>
          </p:nvPr>
        </p:nvSpPr>
        <p:spPr>
          <a:xfrm>
            <a:off x="5052125" y="1840661"/>
            <a:ext cx="32187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Для местного бизнеса эта система может повысить продажи, поскольку туристы получают рекомендации и делают бронирование через платформу.</a:t>
            </a:r>
            <a:endParaRPr dirty="0"/>
          </a:p>
        </p:txBody>
      </p:sp>
      <p:sp>
        <p:nvSpPr>
          <p:cNvPr id="333" name="Google Shape;333;p36"/>
          <p:cNvSpPr txBox="1">
            <a:spLocks noGrp="1"/>
          </p:cNvSpPr>
          <p:nvPr>
            <p:ph type="subTitle" idx="3"/>
          </p:nvPr>
        </p:nvSpPr>
        <p:spPr>
          <a:xfrm>
            <a:off x="1225674" y="3484760"/>
            <a:ext cx="32187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Эффективное управление маршрутами сводит к минимуму воздействие на природные и культурные ресурсы, способствуя ответственному туризму.</a:t>
            </a:r>
            <a:endParaRPr dirty="0"/>
          </a:p>
        </p:txBody>
      </p:sp>
      <p:sp>
        <p:nvSpPr>
          <p:cNvPr id="334" name="Google Shape;334;p36"/>
          <p:cNvSpPr txBox="1">
            <a:spLocks noGrp="1"/>
          </p:cNvSpPr>
          <p:nvPr>
            <p:ph type="subTitle" idx="4"/>
          </p:nvPr>
        </p:nvSpPr>
        <p:spPr>
          <a:xfrm>
            <a:off x="5052125" y="3443570"/>
            <a:ext cx="32187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Система предоставляет ценные данные о туристических предпочтениях, что позволяет туристическим властям и предприятиям принимать более эффективные решения.</a:t>
            </a:r>
            <a:endParaRPr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subTitle" idx="5"/>
          </p:nvPr>
        </p:nvSpPr>
        <p:spPr>
          <a:xfrm>
            <a:off x="1225674" y="1511901"/>
            <a:ext cx="3218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Улучшенный пользовательский опыт</a:t>
            </a:r>
            <a:endParaRPr b="1"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subTitle" idx="7"/>
          </p:nvPr>
        </p:nvSpPr>
        <p:spPr>
          <a:xfrm>
            <a:off x="5052099" y="1397579"/>
            <a:ext cx="3218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Увеличение дохода</a:t>
            </a:r>
            <a:endParaRPr b="1"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subTitle" idx="8"/>
          </p:nvPr>
        </p:nvSpPr>
        <p:spPr>
          <a:xfrm>
            <a:off x="5052099" y="3107607"/>
            <a:ext cx="3218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Анализ данных</a:t>
            </a:r>
            <a:endParaRPr b="1" dirty="0"/>
          </a:p>
        </p:txBody>
      </p:sp>
      <p:grpSp>
        <p:nvGrpSpPr>
          <p:cNvPr id="338" name="Google Shape;338;p36"/>
          <p:cNvGrpSpPr/>
          <p:nvPr/>
        </p:nvGrpSpPr>
        <p:grpSpPr>
          <a:xfrm>
            <a:off x="4631496" y="1425509"/>
            <a:ext cx="329201" cy="329201"/>
            <a:chOff x="5648375" y="238125"/>
            <a:chExt cx="483125" cy="483125"/>
          </a:xfrm>
        </p:grpSpPr>
        <p:sp>
          <p:nvSpPr>
            <p:cNvPr id="339" name="Google Shape;339;p36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49" name="Google Shape;349;p36"/>
          <p:cNvSpPr/>
          <p:nvPr/>
        </p:nvSpPr>
        <p:spPr>
          <a:xfrm>
            <a:off x="805076" y="1444075"/>
            <a:ext cx="329170" cy="311403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50" name="Google Shape;350;p36"/>
          <p:cNvGrpSpPr/>
          <p:nvPr/>
        </p:nvGrpSpPr>
        <p:grpSpPr>
          <a:xfrm>
            <a:off x="4626801" y="3169960"/>
            <a:ext cx="338591" cy="329186"/>
            <a:chOff x="-31889075" y="2658950"/>
            <a:chExt cx="302475" cy="290775"/>
          </a:xfrm>
        </p:grpSpPr>
        <p:sp>
          <p:nvSpPr>
            <p:cNvPr id="351" name="Google Shape;351;p36"/>
            <p:cNvSpPr/>
            <p:nvPr/>
          </p:nvSpPr>
          <p:spPr>
            <a:xfrm>
              <a:off x="-31889075" y="2658950"/>
              <a:ext cx="302475" cy="290775"/>
            </a:xfrm>
            <a:custGeom>
              <a:avLst/>
              <a:gdLst/>
              <a:ahLst/>
              <a:cxnLst/>
              <a:rect l="l" t="t" r="r" b="b"/>
              <a:pathLst>
                <a:path w="12099" h="11631" extrusionOk="0">
                  <a:moveTo>
                    <a:pt x="10555" y="712"/>
                  </a:moveTo>
                  <a:lnTo>
                    <a:pt x="11153" y="1310"/>
                  </a:lnTo>
                  <a:lnTo>
                    <a:pt x="10051" y="3138"/>
                  </a:lnTo>
                  <a:lnTo>
                    <a:pt x="8728" y="1814"/>
                  </a:lnTo>
                  <a:lnTo>
                    <a:pt x="10555" y="712"/>
                  </a:lnTo>
                  <a:close/>
                  <a:moveTo>
                    <a:pt x="8665" y="2696"/>
                  </a:moveTo>
                  <a:lnTo>
                    <a:pt x="9137" y="3169"/>
                  </a:lnTo>
                  <a:lnTo>
                    <a:pt x="7278" y="4996"/>
                  </a:lnTo>
                  <a:lnTo>
                    <a:pt x="6806" y="4524"/>
                  </a:lnTo>
                  <a:lnTo>
                    <a:pt x="8665" y="2696"/>
                  </a:lnTo>
                  <a:close/>
                  <a:moveTo>
                    <a:pt x="3022" y="640"/>
                  </a:moveTo>
                  <a:cubicBezTo>
                    <a:pt x="3549" y="640"/>
                    <a:pt x="4066" y="847"/>
                    <a:pt x="4443" y="1247"/>
                  </a:cubicBezTo>
                  <a:cubicBezTo>
                    <a:pt x="5010" y="1783"/>
                    <a:pt x="5199" y="2602"/>
                    <a:pt x="4915" y="3358"/>
                  </a:cubicBezTo>
                  <a:cubicBezTo>
                    <a:pt x="4884" y="3484"/>
                    <a:pt x="4915" y="3642"/>
                    <a:pt x="5010" y="3705"/>
                  </a:cubicBezTo>
                  <a:lnTo>
                    <a:pt x="8160" y="6855"/>
                  </a:lnTo>
                  <a:cubicBezTo>
                    <a:pt x="8208" y="6926"/>
                    <a:pt x="8308" y="6961"/>
                    <a:pt x="8409" y="6961"/>
                  </a:cubicBezTo>
                  <a:cubicBezTo>
                    <a:pt x="8442" y="6961"/>
                    <a:pt x="8476" y="6957"/>
                    <a:pt x="8507" y="6950"/>
                  </a:cubicBezTo>
                  <a:cubicBezTo>
                    <a:pt x="8741" y="6862"/>
                    <a:pt x="8981" y="6819"/>
                    <a:pt x="9217" y="6819"/>
                  </a:cubicBezTo>
                  <a:cubicBezTo>
                    <a:pt x="9743" y="6819"/>
                    <a:pt x="10248" y="7031"/>
                    <a:pt x="10618" y="7422"/>
                  </a:cubicBezTo>
                  <a:cubicBezTo>
                    <a:pt x="11153" y="7926"/>
                    <a:pt x="11342" y="8682"/>
                    <a:pt x="11153" y="9375"/>
                  </a:cubicBezTo>
                  <a:lnTo>
                    <a:pt x="10240" y="8493"/>
                  </a:lnTo>
                  <a:cubicBezTo>
                    <a:pt x="10035" y="8289"/>
                    <a:pt x="9767" y="8186"/>
                    <a:pt x="9503" y="8186"/>
                  </a:cubicBezTo>
                  <a:cubicBezTo>
                    <a:pt x="9240" y="8186"/>
                    <a:pt x="8980" y="8289"/>
                    <a:pt x="8791" y="8493"/>
                  </a:cubicBezTo>
                  <a:cubicBezTo>
                    <a:pt x="8381" y="8871"/>
                    <a:pt x="8381" y="9533"/>
                    <a:pt x="8791" y="9943"/>
                  </a:cubicBezTo>
                  <a:lnTo>
                    <a:pt x="9673" y="10856"/>
                  </a:lnTo>
                  <a:cubicBezTo>
                    <a:pt x="9498" y="10904"/>
                    <a:pt x="9318" y="10928"/>
                    <a:pt x="9140" y="10928"/>
                  </a:cubicBezTo>
                  <a:cubicBezTo>
                    <a:pt x="8614" y="10928"/>
                    <a:pt x="8096" y="10721"/>
                    <a:pt x="7719" y="10321"/>
                  </a:cubicBezTo>
                  <a:cubicBezTo>
                    <a:pt x="7152" y="9785"/>
                    <a:pt x="6963" y="8966"/>
                    <a:pt x="7247" y="8210"/>
                  </a:cubicBezTo>
                  <a:cubicBezTo>
                    <a:pt x="7278" y="8084"/>
                    <a:pt x="7247" y="7926"/>
                    <a:pt x="7152" y="7863"/>
                  </a:cubicBezTo>
                  <a:lnTo>
                    <a:pt x="4002" y="4713"/>
                  </a:lnTo>
                  <a:cubicBezTo>
                    <a:pt x="3960" y="4629"/>
                    <a:pt x="3876" y="4587"/>
                    <a:pt x="3787" y="4587"/>
                  </a:cubicBezTo>
                  <a:cubicBezTo>
                    <a:pt x="3743" y="4587"/>
                    <a:pt x="3697" y="4597"/>
                    <a:pt x="3655" y="4618"/>
                  </a:cubicBezTo>
                  <a:cubicBezTo>
                    <a:pt x="3421" y="4706"/>
                    <a:pt x="3181" y="4749"/>
                    <a:pt x="2945" y="4749"/>
                  </a:cubicBezTo>
                  <a:cubicBezTo>
                    <a:pt x="2419" y="4749"/>
                    <a:pt x="1914" y="4537"/>
                    <a:pt x="1544" y="4146"/>
                  </a:cubicBezTo>
                  <a:cubicBezTo>
                    <a:pt x="1009" y="3642"/>
                    <a:pt x="820" y="2885"/>
                    <a:pt x="1009" y="2192"/>
                  </a:cubicBezTo>
                  <a:lnTo>
                    <a:pt x="1009" y="2192"/>
                  </a:lnTo>
                  <a:lnTo>
                    <a:pt x="1922" y="3075"/>
                  </a:lnTo>
                  <a:cubicBezTo>
                    <a:pt x="2127" y="3279"/>
                    <a:pt x="2395" y="3382"/>
                    <a:pt x="2659" y="3382"/>
                  </a:cubicBezTo>
                  <a:cubicBezTo>
                    <a:pt x="2923" y="3382"/>
                    <a:pt x="3183" y="3279"/>
                    <a:pt x="3372" y="3075"/>
                  </a:cubicBezTo>
                  <a:cubicBezTo>
                    <a:pt x="3781" y="2696"/>
                    <a:pt x="3781" y="2035"/>
                    <a:pt x="3372" y="1625"/>
                  </a:cubicBezTo>
                  <a:lnTo>
                    <a:pt x="2490" y="712"/>
                  </a:lnTo>
                  <a:cubicBezTo>
                    <a:pt x="2665" y="664"/>
                    <a:pt x="2844" y="640"/>
                    <a:pt x="3022" y="640"/>
                  </a:cubicBezTo>
                  <a:close/>
                  <a:moveTo>
                    <a:pt x="4380" y="6036"/>
                  </a:moveTo>
                  <a:lnTo>
                    <a:pt x="5829" y="7485"/>
                  </a:lnTo>
                  <a:lnTo>
                    <a:pt x="2679" y="10636"/>
                  </a:lnTo>
                  <a:cubicBezTo>
                    <a:pt x="2474" y="10840"/>
                    <a:pt x="2206" y="10943"/>
                    <a:pt x="1942" y="10943"/>
                  </a:cubicBezTo>
                  <a:cubicBezTo>
                    <a:pt x="1678" y="10943"/>
                    <a:pt x="1418" y="10840"/>
                    <a:pt x="1229" y="10636"/>
                  </a:cubicBezTo>
                  <a:cubicBezTo>
                    <a:pt x="820" y="10226"/>
                    <a:pt x="820" y="9596"/>
                    <a:pt x="1229" y="9186"/>
                  </a:cubicBezTo>
                  <a:lnTo>
                    <a:pt x="4380" y="6036"/>
                  </a:lnTo>
                  <a:close/>
                  <a:moveTo>
                    <a:pt x="2915" y="1"/>
                  </a:moveTo>
                  <a:cubicBezTo>
                    <a:pt x="2465" y="1"/>
                    <a:pt x="2014" y="112"/>
                    <a:pt x="1607" y="334"/>
                  </a:cubicBezTo>
                  <a:cubicBezTo>
                    <a:pt x="1544" y="365"/>
                    <a:pt x="1450" y="491"/>
                    <a:pt x="1450" y="554"/>
                  </a:cubicBezTo>
                  <a:cubicBezTo>
                    <a:pt x="1450" y="680"/>
                    <a:pt x="1481" y="775"/>
                    <a:pt x="1544" y="838"/>
                  </a:cubicBezTo>
                  <a:lnTo>
                    <a:pt x="2836" y="2129"/>
                  </a:lnTo>
                  <a:cubicBezTo>
                    <a:pt x="2962" y="2255"/>
                    <a:pt x="2962" y="2507"/>
                    <a:pt x="2836" y="2602"/>
                  </a:cubicBezTo>
                  <a:cubicBezTo>
                    <a:pt x="2773" y="2665"/>
                    <a:pt x="2686" y="2696"/>
                    <a:pt x="2600" y="2696"/>
                  </a:cubicBezTo>
                  <a:cubicBezTo>
                    <a:pt x="2513" y="2696"/>
                    <a:pt x="2427" y="2665"/>
                    <a:pt x="2364" y="2602"/>
                  </a:cubicBezTo>
                  <a:lnTo>
                    <a:pt x="1072" y="1310"/>
                  </a:lnTo>
                  <a:cubicBezTo>
                    <a:pt x="1001" y="1239"/>
                    <a:pt x="912" y="1204"/>
                    <a:pt x="846" y="1204"/>
                  </a:cubicBezTo>
                  <a:cubicBezTo>
                    <a:pt x="824" y="1204"/>
                    <a:pt x="804" y="1208"/>
                    <a:pt x="788" y="1216"/>
                  </a:cubicBezTo>
                  <a:cubicBezTo>
                    <a:pt x="662" y="1216"/>
                    <a:pt x="599" y="1310"/>
                    <a:pt x="536" y="1373"/>
                  </a:cubicBezTo>
                  <a:cubicBezTo>
                    <a:pt x="1" y="2413"/>
                    <a:pt x="127" y="3736"/>
                    <a:pt x="1009" y="4618"/>
                  </a:cubicBezTo>
                  <a:cubicBezTo>
                    <a:pt x="1549" y="5135"/>
                    <a:pt x="2230" y="5407"/>
                    <a:pt x="2934" y="5407"/>
                  </a:cubicBezTo>
                  <a:cubicBezTo>
                    <a:pt x="3173" y="5407"/>
                    <a:pt x="3415" y="5375"/>
                    <a:pt x="3655" y="5311"/>
                  </a:cubicBezTo>
                  <a:lnTo>
                    <a:pt x="3907" y="5563"/>
                  </a:lnTo>
                  <a:lnTo>
                    <a:pt x="757" y="8714"/>
                  </a:lnTo>
                  <a:cubicBezTo>
                    <a:pt x="64" y="9344"/>
                    <a:pt x="64" y="10447"/>
                    <a:pt x="757" y="11108"/>
                  </a:cubicBezTo>
                  <a:cubicBezTo>
                    <a:pt x="1088" y="11455"/>
                    <a:pt x="1521" y="11628"/>
                    <a:pt x="1954" y="11628"/>
                  </a:cubicBezTo>
                  <a:cubicBezTo>
                    <a:pt x="2387" y="11628"/>
                    <a:pt x="2820" y="11455"/>
                    <a:pt x="3151" y="11108"/>
                  </a:cubicBezTo>
                  <a:lnTo>
                    <a:pt x="6302" y="7958"/>
                  </a:lnTo>
                  <a:lnTo>
                    <a:pt x="6522" y="8210"/>
                  </a:lnTo>
                  <a:cubicBezTo>
                    <a:pt x="6302" y="9155"/>
                    <a:pt x="6522" y="10132"/>
                    <a:pt x="7247" y="10825"/>
                  </a:cubicBezTo>
                  <a:cubicBezTo>
                    <a:pt x="7765" y="11362"/>
                    <a:pt x="8469" y="11630"/>
                    <a:pt x="9169" y="11630"/>
                  </a:cubicBezTo>
                  <a:cubicBezTo>
                    <a:pt x="9618" y="11630"/>
                    <a:pt x="10066" y="11519"/>
                    <a:pt x="10460" y="11297"/>
                  </a:cubicBezTo>
                  <a:cubicBezTo>
                    <a:pt x="10555" y="11266"/>
                    <a:pt x="10618" y="11140"/>
                    <a:pt x="10618" y="11077"/>
                  </a:cubicBezTo>
                  <a:cubicBezTo>
                    <a:pt x="10618" y="11014"/>
                    <a:pt x="10586" y="10888"/>
                    <a:pt x="10555" y="10793"/>
                  </a:cubicBezTo>
                  <a:lnTo>
                    <a:pt x="9263" y="9501"/>
                  </a:lnTo>
                  <a:cubicBezTo>
                    <a:pt x="9137" y="9375"/>
                    <a:pt x="9137" y="9155"/>
                    <a:pt x="9263" y="9029"/>
                  </a:cubicBezTo>
                  <a:cubicBezTo>
                    <a:pt x="9310" y="8966"/>
                    <a:pt x="9397" y="8934"/>
                    <a:pt x="9488" y="8934"/>
                  </a:cubicBezTo>
                  <a:cubicBezTo>
                    <a:pt x="9578" y="8934"/>
                    <a:pt x="9673" y="8966"/>
                    <a:pt x="9736" y="9029"/>
                  </a:cubicBezTo>
                  <a:lnTo>
                    <a:pt x="11027" y="10321"/>
                  </a:lnTo>
                  <a:cubicBezTo>
                    <a:pt x="11075" y="10392"/>
                    <a:pt x="11157" y="10427"/>
                    <a:pt x="11236" y="10427"/>
                  </a:cubicBezTo>
                  <a:cubicBezTo>
                    <a:pt x="11262" y="10427"/>
                    <a:pt x="11287" y="10423"/>
                    <a:pt x="11311" y="10415"/>
                  </a:cubicBezTo>
                  <a:cubicBezTo>
                    <a:pt x="11405" y="10415"/>
                    <a:pt x="11500" y="10321"/>
                    <a:pt x="11532" y="10258"/>
                  </a:cubicBezTo>
                  <a:cubicBezTo>
                    <a:pt x="12099" y="9218"/>
                    <a:pt x="11973" y="7895"/>
                    <a:pt x="11059" y="7013"/>
                  </a:cubicBezTo>
                  <a:cubicBezTo>
                    <a:pt x="10542" y="6496"/>
                    <a:pt x="9850" y="6224"/>
                    <a:pt x="9139" y="6224"/>
                  </a:cubicBezTo>
                  <a:cubicBezTo>
                    <a:pt x="8897" y="6224"/>
                    <a:pt x="8653" y="6255"/>
                    <a:pt x="8413" y="6320"/>
                  </a:cubicBezTo>
                  <a:lnTo>
                    <a:pt x="7719" y="5595"/>
                  </a:lnTo>
                  <a:lnTo>
                    <a:pt x="9578" y="3736"/>
                  </a:lnTo>
                  <a:lnTo>
                    <a:pt x="9799" y="3988"/>
                  </a:lnTo>
                  <a:cubicBezTo>
                    <a:pt x="9867" y="4056"/>
                    <a:pt x="9958" y="4089"/>
                    <a:pt x="10051" y="4089"/>
                  </a:cubicBezTo>
                  <a:cubicBezTo>
                    <a:pt x="10172" y="4089"/>
                    <a:pt x="10294" y="4032"/>
                    <a:pt x="10366" y="3925"/>
                  </a:cubicBezTo>
                  <a:lnTo>
                    <a:pt x="11815" y="1499"/>
                  </a:lnTo>
                  <a:cubicBezTo>
                    <a:pt x="11878" y="1373"/>
                    <a:pt x="11878" y="1184"/>
                    <a:pt x="11784" y="1090"/>
                  </a:cubicBezTo>
                  <a:lnTo>
                    <a:pt x="10775" y="82"/>
                  </a:lnTo>
                  <a:cubicBezTo>
                    <a:pt x="10723" y="30"/>
                    <a:pt x="10652" y="6"/>
                    <a:pt x="10573" y="6"/>
                  </a:cubicBezTo>
                  <a:cubicBezTo>
                    <a:pt x="10507" y="6"/>
                    <a:pt x="10437" y="22"/>
                    <a:pt x="10366" y="50"/>
                  </a:cubicBezTo>
                  <a:lnTo>
                    <a:pt x="7940" y="1499"/>
                  </a:lnTo>
                  <a:cubicBezTo>
                    <a:pt x="7751" y="1625"/>
                    <a:pt x="7719" y="1909"/>
                    <a:pt x="7877" y="2066"/>
                  </a:cubicBezTo>
                  <a:lnTo>
                    <a:pt x="8097" y="2287"/>
                  </a:lnTo>
                  <a:lnTo>
                    <a:pt x="6270" y="4146"/>
                  </a:lnTo>
                  <a:lnTo>
                    <a:pt x="5546" y="3421"/>
                  </a:lnTo>
                  <a:cubicBezTo>
                    <a:pt x="5798" y="2476"/>
                    <a:pt x="5546" y="1499"/>
                    <a:pt x="4852" y="806"/>
                  </a:cubicBezTo>
                  <a:cubicBezTo>
                    <a:pt x="4315" y="269"/>
                    <a:pt x="3615" y="1"/>
                    <a:pt x="2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-31838650" y="2838200"/>
              <a:ext cx="70100" cy="68550"/>
            </a:xfrm>
            <a:custGeom>
              <a:avLst/>
              <a:gdLst/>
              <a:ahLst/>
              <a:cxnLst/>
              <a:rect l="l" t="t" r="r" b="b"/>
              <a:pathLst>
                <a:path w="2804" h="2742" extrusionOk="0">
                  <a:moveTo>
                    <a:pt x="2430" y="0"/>
                  </a:moveTo>
                  <a:cubicBezTo>
                    <a:pt x="2339" y="0"/>
                    <a:pt x="2253" y="32"/>
                    <a:pt x="2205" y="95"/>
                  </a:cubicBezTo>
                  <a:lnTo>
                    <a:pt x="95" y="2174"/>
                  </a:lnTo>
                  <a:cubicBezTo>
                    <a:pt x="0" y="2300"/>
                    <a:pt x="0" y="2521"/>
                    <a:pt x="95" y="2647"/>
                  </a:cubicBezTo>
                  <a:cubicBezTo>
                    <a:pt x="158" y="2710"/>
                    <a:pt x="236" y="2741"/>
                    <a:pt x="319" y="2741"/>
                  </a:cubicBezTo>
                  <a:cubicBezTo>
                    <a:pt x="402" y="2741"/>
                    <a:pt x="488" y="2710"/>
                    <a:pt x="567" y="2647"/>
                  </a:cubicBezTo>
                  <a:lnTo>
                    <a:pt x="2678" y="567"/>
                  </a:lnTo>
                  <a:cubicBezTo>
                    <a:pt x="2804" y="441"/>
                    <a:pt x="2804" y="221"/>
                    <a:pt x="2678" y="95"/>
                  </a:cubicBezTo>
                  <a:cubicBezTo>
                    <a:pt x="2615" y="32"/>
                    <a:pt x="2520" y="0"/>
                    <a:pt x="2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36"/>
          <p:cNvGrpSpPr/>
          <p:nvPr/>
        </p:nvGrpSpPr>
        <p:grpSpPr>
          <a:xfrm>
            <a:off x="777477" y="3176758"/>
            <a:ext cx="382269" cy="329184"/>
            <a:chOff x="-45664625" y="2352225"/>
            <a:chExt cx="300125" cy="263875"/>
          </a:xfrm>
        </p:grpSpPr>
        <p:sp>
          <p:nvSpPr>
            <p:cNvPr id="354" name="Google Shape;354;p36"/>
            <p:cNvSpPr/>
            <p:nvPr/>
          </p:nvSpPr>
          <p:spPr>
            <a:xfrm>
              <a:off x="-45664625" y="2352225"/>
              <a:ext cx="300125" cy="263875"/>
            </a:xfrm>
            <a:custGeom>
              <a:avLst/>
              <a:gdLst/>
              <a:ahLst/>
              <a:cxnLst/>
              <a:rect l="l" t="t" r="r" b="b"/>
              <a:pathLst>
                <a:path w="12005" h="10555" extrusionOk="0">
                  <a:moveTo>
                    <a:pt x="10965" y="694"/>
                  </a:moveTo>
                  <a:cubicBezTo>
                    <a:pt x="11154" y="694"/>
                    <a:pt x="11311" y="851"/>
                    <a:pt x="11311" y="1072"/>
                  </a:cubicBezTo>
                  <a:lnTo>
                    <a:pt x="11311" y="2836"/>
                  </a:lnTo>
                  <a:lnTo>
                    <a:pt x="726" y="2836"/>
                  </a:lnTo>
                  <a:lnTo>
                    <a:pt x="726" y="1072"/>
                  </a:lnTo>
                  <a:cubicBezTo>
                    <a:pt x="694" y="851"/>
                    <a:pt x="852" y="694"/>
                    <a:pt x="1072" y="694"/>
                  </a:cubicBezTo>
                  <a:close/>
                  <a:moveTo>
                    <a:pt x="11311" y="3498"/>
                  </a:moveTo>
                  <a:lnTo>
                    <a:pt x="11311" y="9484"/>
                  </a:lnTo>
                  <a:cubicBezTo>
                    <a:pt x="11311" y="9673"/>
                    <a:pt x="11154" y="9830"/>
                    <a:pt x="10933" y="9830"/>
                  </a:cubicBezTo>
                  <a:lnTo>
                    <a:pt x="1072" y="9830"/>
                  </a:lnTo>
                  <a:cubicBezTo>
                    <a:pt x="852" y="9830"/>
                    <a:pt x="694" y="9673"/>
                    <a:pt x="694" y="9484"/>
                  </a:cubicBezTo>
                  <a:lnTo>
                    <a:pt x="694" y="3498"/>
                  </a:ln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33" y="10555"/>
                  </a:lnTo>
                  <a:cubicBezTo>
                    <a:pt x="11532" y="10555"/>
                    <a:pt x="12004" y="10082"/>
                    <a:pt x="12004" y="9484"/>
                  </a:cubicBezTo>
                  <a:lnTo>
                    <a:pt x="12004" y="1040"/>
                  </a:lnTo>
                  <a:cubicBezTo>
                    <a:pt x="11973" y="473"/>
                    <a:pt x="11500" y="1"/>
                    <a:pt x="10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-45612625" y="2475100"/>
              <a:ext cx="55150" cy="88225"/>
            </a:xfrm>
            <a:custGeom>
              <a:avLst/>
              <a:gdLst/>
              <a:ahLst/>
              <a:cxnLst/>
              <a:rect l="l" t="t" r="r" b="b"/>
              <a:pathLst>
                <a:path w="2206" h="3529" extrusionOk="0">
                  <a:moveTo>
                    <a:pt x="1808" y="0"/>
                  </a:moveTo>
                  <a:cubicBezTo>
                    <a:pt x="1717" y="0"/>
                    <a:pt x="1623" y="32"/>
                    <a:pt x="1544" y="95"/>
                  </a:cubicBezTo>
                  <a:lnTo>
                    <a:pt x="126" y="1513"/>
                  </a:lnTo>
                  <a:cubicBezTo>
                    <a:pt x="0" y="1607"/>
                    <a:pt x="0" y="1859"/>
                    <a:pt x="126" y="2017"/>
                  </a:cubicBezTo>
                  <a:lnTo>
                    <a:pt x="1544" y="3434"/>
                  </a:lnTo>
                  <a:cubicBezTo>
                    <a:pt x="1607" y="3497"/>
                    <a:pt x="1694" y="3529"/>
                    <a:pt x="1784" y="3529"/>
                  </a:cubicBezTo>
                  <a:cubicBezTo>
                    <a:pt x="1875" y="3529"/>
                    <a:pt x="1969" y="3497"/>
                    <a:pt x="2048" y="3434"/>
                  </a:cubicBezTo>
                  <a:cubicBezTo>
                    <a:pt x="2174" y="3308"/>
                    <a:pt x="2174" y="3088"/>
                    <a:pt x="2048" y="2930"/>
                  </a:cubicBezTo>
                  <a:lnTo>
                    <a:pt x="914" y="1765"/>
                  </a:lnTo>
                  <a:lnTo>
                    <a:pt x="2048" y="631"/>
                  </a:lnTo>
                  <a:cubicBezTo>
                    <a:pt x="2206" y="473"/>
                    <a:pt x="2206" y="252"/>
                    <a:pt x="2048" y="95"/>
                  </a:cubicBezTo>
                  <a:cubicBezTo>
                    <a:pt x="1985" y="32"/>
                    <a:pt x="1898" y="0"/>
                    <a:pt x="1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-45471650" y="2475100"/>
              <a:ext cx="54375" cy="86850"/>
            </a:xfrm>
            <a:custGeom>
              <a:avLst/>
              <a:gdLst/>
              <a:ahLst/>
              <a:cxnLst/>
              <a:rect l="l" t="t" r="r" b="b"/>
              <a:pathLst>
                <a:path w="2175" h="3474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189"/>
                    <a:pt x="1" y="441"/>
                    <a:pt x="127" y="599"/>
                  </a:cubicBezTo>
                  <a:lnTo>
                    <a:pt x="1261" y="1733"/>
                  </a:lnTo>
                  <a:lnTo>
                    <a:pt x="127" y="2867"/>
                  </a:lnTo>
                  <a:cubicBezTo>
                    <a:pt x="1" y="2993"/>
                    <a:pt x="1" y="3245"/>
                    <a:pt x="127" y="3403"/>
                  </a:cubicBezTo>
                  <a:cubicBezTo>
                    <a:pt x="174" y="3450"/>
                    <a:pt x="261" y="3474"/>
                    <a:pt x="355" y="3474"/>
                  </a:cubicBezTo>
                  <a:cubicBezTo>
                    <a:pt x="450" y="3474"/>
                    <a:pt x="552" y="3450"/>
                    <a:pt x="631" y="3403"/>
                  </a:cubicBezTo>
                  <a:lnTo>
                    <a:pt x="2048" y="1985"/>
                  </a:lnTo>
                  <a:cubicBezTo>
                    <a:pt x="2174" y="1859"/>
                    <a:pt x="2174" y="1607"/>
                    <a:pt x="2048" y="1450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-45542525" y="2456975"/>
              <a:ext cx="55150" cy="123300"/>
            </a:xfrm>
            <a:custGeom>
              <a:avLst/>
              <a:gdLst/>
              <a:ahLst/>
              <a:cxnLst/>
              <a:rect l="l" t="t" r="r" b="b"/>
              <a:pathLst>
                <a:path w="2206" h="4932" extrusionOk="0">
                  <a:moveTo>
                    <a:pt x="1791" y="0"/>
                  </a:moveTo>
                  <a:cubicBezTo>
                    <a:pt x="1651" y="0"/>
                    <a:pt x="1529" y="108"/>
                    <a:pt x="1481" y="253"/>
                  </a:cubicBezTo>
                  <a:lnTo>
                    <a:pt x="63" y="4474"/>
                  </a:lnTo>
                  <a:cubicBezTo>
                    <a:pt x="0" y="4664"/>
                    <a:pt x="126" y="4853"/>
                    <a:pt x="315" y="4916"/>
                  </a:cubicBezTo>
                  <a:cubicBezTo>
                    <a:pt x="349" y="4927"/>
                    <a:pt x="382" y="4932"/>
                    <a:pt x="415" y="4932"/>
                  </a:cubicBezTo>
                  <a:cubicBezTo>
                    <a:pt x="567" y="4932"/>
                    <a:pt x="704" y="4819"/>
                    <a:pt x="756" y="4664"/>
                  </a:cubicBezTo>
                  <a:lnTo>
                    <a:pt x="2174" y="442"/>
                  </a:lnTo>
                  <a:cubicBezTo>
                    <a:pt x="2206" y="284"/>
                    <a:pt x="2111" y="95"/>
                    <a:pt x="1922" y="32"/>
                  </a:cubicBezTo>
                  <a:cubicBezTo>
                    <a:pt x="1878" y="10"/>
                    <a:pt x="1834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-45541750" y="23861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32" y="567"/>
                    <a:pt x="221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-45488175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89"/>
                    <a:pt x="1260" y="0"/>
                    <a:pt x="1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-45436200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32" y="567"/>
                    <a:pt x="189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B16EC44D-9D55-D04B-B4BE-81265ACAE2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204" y="179378"/>
            <a:ext cx="8898650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/>
              <a:t>Преимущества автоматизированного управления туристическими маршрутами</a:t>
            </a:r>
            <a:endParaRPr sz="28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32">
            <a:extLst>
              <a:ext uri="{FF2B5EF4-FFF2-40B4-BE49-F238E27FC236}">
                <a16:creationId xmlns:a16="http://schemas.microsoft.com/office/drawing/2014/main" id="{F79B8B18-31DC-96F6-A1B9-EB0315CDD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350" y="-183087"/>
            <a:ext cx="8898650" cy="98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/>
              <a:t>Проблемы системы</a:t>
            </a:r>
            <a:endParaRPr sz="2800" b="1" i="1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E0A4D3D-1B5F-330D-D657-B68FA1262E4D}"/>
              </a:ext>
            </a:extLst>
          </p:cNvPr>
          <p:cNvSpPr/>
          <p:nvPr/>
        </p:nvSpPr>
        <p:spPr>
          <a:xfrm>
            <a:off x="909072" y="961693"/>
            <a:ext cx="3373549" cy="3871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 данных</a:t>
            </a:r>
            <a:endParaRPr 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CB19BE0-74B5-3973-7180-5E7B7A4902D3}"/>
              </a:ext>
            </a:extLst>
          </p:cNvPr>
          <p:cNvSpPr/>
          <p:nvPr/>
        </p:nvSpPr>
        <p:spPr>
          <a:xfrm>
            <a:off x="1398776" y="2286863"/>
            <a:ext cx="2394139" cy="3871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разрыв</a:t>
            </a:r>
            <a:endParaRPr 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3BF95EF-6067-C276-BD4B-8E4CE8644E89}"/>
              </a:ext>
            </a:extLst>
          </p:cNvPr>
          <p:cNvSpPr/>
          <p:nvPr/>
        </p:nvSpPr>
        <p:spPr>
          <a:xfrm>
            <a:off x="1894222" y="3662239"/>
            <a:ext cx="4148798" cy="3871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устойчивого туризма</a:t>
            </a:r>
            <a:endParaRPr 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08EB25-6669-A61D-D18C-C700A490A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1" y="890172"/>
            <a:ext cx="530221" cy="5302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24DD5E-3DAB-CBD6-6741-15E11ED1E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13" y="2210264"/>
            <a:ext cx="530221" cy="5302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06F099-2581-1E83-9FE7-C3F3B34CA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95" y="3590717"/>
            <a:ext cx="530221" cy="530221"/>
          </a:xfrm>
          <a:prstGeom prst="rect">
            <a:avLst/>
          </a:prstGeom>
        </p:spPr>
      </p:pic>
      <p:sp>
        <p:nvSpPr>
          <p:cNvPr id="16" name="Google Shape;305;p34">
            <a:extLst>
              <a:ext uri="{FF2B5EF4-FFF2-40B4-BE49-F238E27FC236}">
                <a16:creationId xmlns:a16="http://schemas.microsoft.com/office/drawing/2014/main" id="{52016389-D7F0-F161-DE0A-FDBFB2AAB7FF}"/>
              </a:ext>
            </a:extLst>
          </p:cNvPr>
          <p:cNvSpPr txBox="1">
            <a:spLocks/>
          </p:cNvSpPr>
          <p:nvPr/>
        </p:nvSpPr>
        <p:spPr>
          <a:xfrm>
            <a:off x="835985" y="1481760"/>
            <a:ext cx="7315681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r>
              <a:rPr lang="ru-RU" sz="1400" dirty="0"/>
              <a:t>Сбор личной информации для создания персонализированных маршрутов должен соответствовать строгим правилам конфиденциальности.</a:t>
            </a:r>
          </a:p>
        </p:txBody>
      </p:sp>
      <p:sp>
        <p:nvSpPr>
          <p:cNvPr id="17" name="Google Shape;305;p34">
            <a:extLst>
              <a:ext uri="{FF2B5EF4-FFF2-40B4-BE49-F238E27FC236}">
                <a16:creationId xmlns:a16="http://schemas.microsoft.com/office/drawing/2014/main" id="{D8CF11EC-E174-7466-37B2-2C42E1EC8079}"/>
              </a:ext>
            </a:extLst>
          </p:cNvPr>
          <p:cNvSpPr txBox="1">
            <a:spLocks/>
          </p:cNvSpPr>
          <p:nvPr/>
        </p:nvSpPr>
        <p:spPr>
          <a:xfrm>
            <a:off x="1101095" y="2787792"/>
            <a:ext cx="7315681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r>
              <a:rPr lang="ru-RU" sz="1400" dirty="0"/>
              <a:t>Не все туристы могут иметь доступ к смартфонам или Интернету, поэтому крайне важно предоставить альтернативу тем, у кого нет доступа к цифровым технологиям.</a:t>
            </a:r>
          </a:p>
        </p:txBody>
      </p:sp>
      <p:sp>
        <p:nvSpPr>
          <p:cNvPr id="18" name="Google Shape;305;p34">
            <a:extLst>
              <a:ext uri="{FF2B5EF4-FFF2-40B4-BE49-F238E27FC236}">
                <a16:creationId xmlns:a16="http://schemas.microsoft.com/office/drawing/2014/main" id="{C7ADBE52-CAF8-E9AC-1554-19F319E5BBAA}"/>
              </a:ext>
            </a:extLst>
          </p:cNvPr>
          <p:cNvSpPr txBox="1">
            <a:spLocks/>
          </p:cNvSpPr>
          <p:nvPr/>
        </p:nvSpPr>
        <p:spPr>
          <a:xfrm>
            <a:off x="1631316" y="4181807"/>
            <a:ext cx="7512684" cy="11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r>
              <a:rPr lang="ru-RU" sz="1400" dirty="0"/>
              <a:t>Обеспечение того, чтобы система способствовала устойчивому туризму и экологически чистым практикам, имеет жизненно важное значение для долгосрочного благополучия </a:t>
            </a:r>
            <a:r>
              <a:rPr lang="ru-RU" sz="1400" dirty="0" err="1"/>
              <a:t>дестинаций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ta Migration Project Proposal by Slidesgo">
  <a:themeElements>
    <a:clrScheme name="Simple Light">
      <a:dk1>
        <a:srgbClr val="241160"/>
      </a:dk1>
      <a:lt1>
        <a:srgbClr val="FFFFFF"/>
      </a:lt1>
      <a:dk2>
        <a:srgbClr val="E2E4FC"/>
      </a:dk2>
      <a:lt2>
        <a:srgbClr val="8861F1"/>
      </a:lt2>
      <a:accent1>
        <a:srgbClr val="545EEA"/>
      </a:accent1>
      <a:accent2>
        <a:srgbClr val="0B9CDC"/>
      </a:accent2>
      <a:accent3>
        <a:srgbClr val="01CFE6"/>
      </a:accent3>
      <a:accent4>
        <a:srgbClr val="FFFFFF"/>
      </a:accent4>
      <a:accent5>
        <a:srgbClr val="FFFFFF"/>
      </a:accent5>
      <a:accent6>
        <a:srgbClr val="FFFFFF"/>
      </a:accent6>
      <a:hlink>
        <a:srgbClr val="2411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1019</Words>
  <Application>Microsoft Office PowerPoint</Application>
  <PresentationFormat>Экран (16:9)</PresentationFormat>
  <Paragraphs>82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PT Sans</vt:lpstr>
      <vt:lpstr>Cairo</vt:lpstr>
      <vt:lpstr>Arial</vt:lpstr>
      <vt:lpstr>Anaheim</vt:lpstr>
      <vt:lpstr>Space Grotesk Medium</vt:lpstr>
      <vt:lpstr>Nunito Light</vt:lpstr>
      <vt:lpstr>Open Sans</vt:lpstr>
      <vt:lpstr>Space Grotesk</vt:lpstr>
      <vt:lpstr>Times New Roman</vt:lpstr>
      <vt:lpstr>Raleway</vt:lpstr>
      <vt:lpstr>Data Migration Project Proposal by Slidesgo</vt:lpstr>
      <vt:lpstr>Автоматизированная система управления туристским маршрутом</vt:lpstr>
      <vt:lpstr>Автоматизированная система управления туристскими маршрутами</vt:lpstr>
      <vt:lpstr>Ключевые особенности и функциональные  возможности такой системы обычно включают в себя:с</vt:lpstr>
      <vt:lpstr>Ключевые особенности и функциональные  возможности такой системы обычно включают в себя:с</vt:lpstr>
      <vt:lpstr>Ключевые особенности и функциональные  возможности такой системы обычно включают в себя:</vt:lpstr>
      <vt:lpstr>Автоматизированная система управления туристическими маршрутами</vt:lpstr>
      <vt:lpstr>Преимущества автоматизированного управления туристическими маршрутами</vt:lpstr>
      <vt:lpstr>Преимущества автоматизированного управления туристическими маршрутами</vt:lpstr>
      <vt:lpstr>Проблемы системы</vt:lpstr>
      <vt:lpstr>Этапы разработки автоматизированной системы управления туристическими маршрутами</vt:lpstr>
      <vt:lpstr>Этапы разработки автоматизированной системы управления туристическими маршрутами</vt:lpstr>
      <vt:lpstr>Этапы разработки автоматизированной системы управления туристическими маршрутами</vt:lpstr>
      <vt:lpstr>Этапы разработки автоматизированной системы управления туристическими маршрутами</vt:lpstr>
      <vt:lpstr>Этапы разработки автоматизированной системы управления туристическими маршрутами</vt:lpstr>
      <vt:lpstr>Этапы разработки автоматизированной системы управления туристическими маршрутами</vt:lpstr>
      <vt:lpstr>Этапы разработки автоматизированной системы управления туристическими маршрутами</vt:lpstr>
      <vt:lpstr>Этапы разработки автоматизированной системы управления туристическими маршрутами</vt:lpstr>
      <vt:lpstr>Этапы разработки автоматизированной системы управления туристическими маршрутами</vt:lpstr>
      <vt:lpstr>Этапы разработки автоматизированной системы управления туристическими маршрутами</vt:lpstr>
      <vt:lpstr>Этапы разработки автоматизированной системы управления туристическими маршрутами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Автоматизированная система управления туристским маршрутом</dc:title>
  <cp:lastModifiedBy>User</cp:lastModifiedBy>
  <cp:revision>4</cp:revision>
  <dcterms:modified xsi:type="dcterms:W3CDTF">2023-11-09T12:14:22Z</dcterms:modified>
</cp:coreProperties>
</file>