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0080625" cy="567055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26" y="-552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B6D6B2F-BB89-46AD-85B9-1431A3564838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91371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5BA2CC7-EBE2-4F0E-BDBD-5783A62F42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2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639907-394F-44CE-9072-66A7C5265F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EA1135-BE73-4595-9351-3E66E298D7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6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F9B6B-6084-4436-9C09-6A5B66DFD0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04BD6D-2272-48B7-87D5-EEACC8C947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873FBC-C609-4845-A324-E78D5E1A0F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BC1C5E-F524-4EAC-8838-7B497E87C1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150827-9D7B-4533-916B-4CB1BB6A64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79AC69-436D-474E-A679-EDB15DBD80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D34090-BD01-4790-B363-964B1A3BA7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A2C6D2-8A24-4CD1-A1CC-2B81BCEBB6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476B53-91F0-460A-A267-17152FBF5C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7BF0605-4DF5-445E-9366-90D13998508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hangingPunct="0">
        <a:tabLst/>
        <a:defRPr lang="en-U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2800" b="1" dirty="0">
                <a:solidFill>
                  <a:srgbClr val="0070C0"/>
                </a:solidFill>
              </a:rPr>
              <a:t>2-ші </a:t>
            </a:r>
            <a:r>
              <a:rPr lang="ru-RU" sz="2800" b="1" dirty="0" err="1">
                <a:solidFill>
                  <a:srgbClr val="0070C0"/>
                </a:solidFill>
              </a:rPr>
              <a:t>дәріс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b="1" dirty="0" err="1">
                <a:solidFill>
                  <a:srgbClr val="0070C0"/>
                </a:solidFill>
              </a:rPr>
              <a:t>Ақпаратты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қорғаудың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заманауи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 err="1">
                <a:solidFill>
                  <a:srgbClr val="0070C0"/>
                </a:solidFill>
              </a:rPr>
              <a:t>технологиялары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1323107"/>
            <a:ext cx="9804797" cy="423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35211"/>
            <a:ext cx="9793088" cy="546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46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242987"/>
            <a:ext cx="979334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1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70979"/>
            <a:ext cx="9577064" cy="539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47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32576"/>
            <a:ext cx="9865096" cy="552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6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23"/>
            <a:ext cx="10080625" cy="563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987"/>
            <a:ext cx="10008864" cy="510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1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1609"/>
            <a:ext cx="9792840" cy="553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3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" y="0"/>
            <a:ext cx="10077898" cy="567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80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979"/>
            <a:ext cx="1008062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0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9" y="170979"/>
            <a:ext cx="9936856" cy="53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0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98972"/>
            <a:ext cx="9577064" cy="557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7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</Words>
  <Application>Microsoft Office PowerPoint</Application>
  <PresentationFormat>Произвольный</PresentationFormat>
  <Paragraphs>1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Default</vt:lpstr>
      <vt:lpstr>2-ші дәріс. Ақпаратты қорғаудың заманауи  технологиялары.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Кіріспе дәріс. Ақпараттық қауіпсіздік және ақпаратты қорғау</dc:title>
  <dc:creator>w2</dc:creator>
  <cp:lastModifiedBy>Windows User</cp:lastModifiedBy>
  <cp:revision>6</cp:revision>
  <dcterms:created xsi:type="dcterms:W3CDTF">2017-10-20T23:41:18Z</dcterms:created>
  <dcterms:modified xsi:type="dcterms:W3CDTF">2022-11-06T05:00:08Z</dcterms:modified>
</cp:coreProperties>
</file>