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1" d="100"/>
          <a:sy n="81" d="100"/>
        </p:scale>
        <p:origin x="-105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5B106E36-FD25-4E2D-B0AA-010F637433A0}" type="datetimeFigureOut">
              <a:rPr lang="ru-RU" smtClean="0"/>
              <a:pPr/>
              <a:t>11.04.2018</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11.04.2018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11.04.2018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11.04.2018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11.04.2018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11.04.2018</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11.04.2018</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5B106E36-FD25-4E2D-B0AA-010F637433A0}" type="datetimeFigureOut">
              <a:rPr lang="ru-RU" smtClean="0"/>
              <a:pPr/>
              <a:t>11.04.2018</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5B106E36-FD25-4E2D-B0AA-010F637433A0}" type="datetimeFigureOut">
              <a:rPr lang="ru-RU" smtClean="0"/>
              <a:pPr/>
              <a:t>11.04.2018</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5B106E36-FD25-4E2D-B0AA-010F637433A0}" type="datetimeFigureOut">
              <a:rPr lang="ru-RU" smtClean="0"/>
              <a:pPr/>
              <a:t>11.04.2018</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5B106E36-FD25-4E2D-B0AA-010F637433A0}" type="datetimeFigureOut">
              <a:rPr lang="ru-RU" smtClean="0"/>
              <a:pPr/>
              <a:t>11.04.2018</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725C68B6-61C2-468F-89AB-4B9F7531AA68}"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B106E36-FD25-4E2D-B0AA-010F637433A0}" type="datetimeFigureOut">
              <a:rPr lang="ru-RU" smtClean="0"/>
              <a:pPr/>
              <a:t>11.04.2018</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i="1" dirty="0" err="1" smtClean="0"/>
              <a:t>Тарихи</a:t>
            </a:r>
            <a:r>
              <a:rPr lang="ru-RU" i="1" dirty="0" smtClean="0"/>
              <a:t> </a:t>
            </a:r>
            <a:r>
              <a:rPr lang="ru-RU" i="1" dirty="0" err="1" smtClean="0"/>
              <a:t>процестің діни-идеологиялық аспектілері</a:t>
            </a:r>
            <a:r>
              <a:rPr lang="ru-RU" dirty="0" smtClean="0"/>
              <a:t> </a:t>
            </a:r>
            <a:endParaRPr lang="ru-RU" dirty="0"/>
          </a:p>
        </p:txBody>
      </p:sp>
      <p:sp>
        <p:nvSpPr>
          <p:cNvPr id="3" name="Подзаголовок 2"/>
          <p:cNvSpPr>
            <a:spLocks noGrp="1"/>
          </p:cNvSpPr>
          <p:nvPr>
            <p:ph type="subTitle" idx="1"/>
          </p:nvPr>
        </p:nvSpPr>
        <p:spPr/>
        <p:txBody>
          <a:bodyPr/>
          <a:lstStyle/>
          <a:p>
            <a:pPr algn="ctr"/>
            <a:r>
              <a:rPr lang="ru-RU" dirty="0" smtClean="0"/>
              <a:t>№ 6 </a:t>
            </a:r>
            <a:r>
              <a:rPr lang="kk-KZ" dirty="0" smtClean="0"/>
              <a:t>дәріс</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r>
              <a:rPr lang="kk-KZ" sz="4400" dirty="0" smtClean="0"/>
              <a:t>Шығыс елдеріндегі тарихи процестің қандай діни идеологиялық аспектілері бар?</a:t>
            </a:r>
            <a:endParaRPr lang="ru-RU" sz="4400" dirty="0"/>
          </a:p>
        </p:txBody>
      </p:sp>
      <p:sp>
        <p:nvSpPr>
          <p:cNvPr id="3" name="Заголовок 2"/>
          <p:cNvSpPr>
            <a:spLocks noGrp="1"/>
          </p:cNvSpPr>
          <p:nvPr>
            <p:ph type="title"/>
          </p:nvPr>
        </p:nvSpPr>
        <p:spPr/>
        <p:txBody>
          <a:bodyPr/>
          <a:lstStyle/>
          <a:p>
            <a:endParaRPr lang="ru-R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92500" lnSpcReduction="10000"/>
          </a:bodyPr>
          <a:lstStyle/>
          <a:p>
            <a:r>
              <a:rPr lang="kk-KZ" dirty="0" smtClean="0"/>
              <a:t>адамдар арасындағы қатынастар мен өмір салттарын реттейтін жүйелер болып табылады</a:t>
            </a:r>
          </a:p>
          <a:p>
            <a:r>
              <a:rPr lang="kk-KZ" dirty="0" smtClean="0"/>
              <a:t>Кезінде елімізде Кеңестік социалистік идеология атеистік сипаттағы дүниетанымды бекітіп, оны мемлекеттік идеологияда басымдықта ұстап, дінді кертартпа, сарқыншақ дүниетаным ретінде таныды. «Дін халық үшін апиын» деген ұстаным басқарушы биліктің, коммунистік идеологияның негізгі қағидасы болатын. </a:t>
            </a:r>
          </a:p>
          <a:p>
            <a:r>
              <a:rPr lang="kk-KZ" dirty="0" smtClean="0"/>
              <a:t>Міне, енді заман өзгерді және дінге, діни сенімге деген көзқарас түзелді. </a:t>
            </a:r>
            <a:endParaRPr lang="ru-RU" dirty="0"/>
          </a:p>
        </p:txBody>
      </p:sp>
      <p:sp>
        <p:nvSpPr>
          <p:cNvPr id="3" name="Заголовок 2"/>
          <p:cNvSpPr>
            <a:spLocks noGrp="1"/>
          </p:cNvSpPr>
          <p:nvPr>
            <p:ph type="title"/>
          </p:nvPr>
        </p:nvSpPr>
        <p:spPr/>
        <p:txBody>
          <a:bodyPr/>
          <a:lstStyle/>
          <a:p>
            <a:r>
              <a:rPr lang="kk-KZ" dirty="0" smtClean="0"/>
              <a:t>Идеология</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lnSpcReduction="10000"/>
          </a:bodyPr>
          <a:lstStyle/>
          <a:p>
            <a:r>
              <a:rPr lang="kk-KZ" dirty="0" smtClean="0"/>
              <a:t>Қазіргі заманда дінді «мемлекеттік» деген мәртебеге көтерген елдер көп болмаса да, олардың жалпы қатары бар екенін, тіпті кейбіреулерінің біршама ықпалды елдер екенін айта кету керек. </a:t>
            </a:r>
            <a:endParaRPr lang="en-US" dirty="0" smtClean="0"/>
          </a:p>
          <a:p>
            <a:r>
              <a:rPr lang="kk-KZ" dirty="0" smtClean="0"/>
              <a:t>Мәселен</a:t>
            </a:r>
            <a:r>
              <a:rPr lang="kk-KZ" dirty="0" smtClean="0"/>
              <a:t>, әлемдегі Иран Ислам Республикасы, </a:t>
            </a:r>
            <a:endParaRPr lang="en-US" dirty="0" smtClean="0"/>
          </a:p>
          <a:p>
            <a:r>
              <a:rPr lang="kk-KZ" dirty="0" smtClean="0"/>
              <a:t>Пәкістан </a:t>
            </a:r>
            <a:r>
              <a:rPr lang="kk-KZ" dirty="0" smtClean="0"/>
              <a:t>Ислам Республикасы, </a:t>
            </a:r>
            <a:endParaRPr lang="en-US" dirty="0" smtClean="0"/>
          </a:p>
          <a:p>
            <a:r>
              <a:rPr lang="kk-KZ" dirty="0" smtClean="0"/>
              <a:t>Сауд </a:t>
            </a:r>
            <a:r>
              <a:rPr lang="kk-KZ" dirty="0" smtClean="0"/>
              <a:t>Арабиясы Корольдігі сияқты елдерде діндер өздерінің қызметін мемлекеттік ресмиленген құқықтық деңгейде атқаруда.</a:t>
            </a:r>
            <a:endParaRPr lang="ru-RU" dirty="0"/>
          </a:p>
        </p:txBody>
      </p:sp>
      <p:sp>
        <p:nvSpPr>
          <p:cNvPr id="3" name="Заголовок 2"/>
          <p:cNvSpPr>
            <a:spLocks noGrp="1"/>
          </p:cNvSpPr>
          <p:nvPr>
            <p:ph type="title"/>
          </p:nvPr>
        </p:nvSpPr>
        <p:spPr/>
        <p:txBody>
          <a:bodyPr/>
          <a:lstStyle/>
          <a:p>
            <a:endParaRPr lang="ru-RU"/>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r>
              <a:rPr lang="kk-KZ" smtClean="0"/>
              <a:t>Болашақта Мемлекет </a:t>
            </a:r>
            <a:r>
              <a:rPr lang="kk-KZ" dirty="0" smtClean="0"/>
              <a:t>үшін дін әлеуметтік институт ретінде сонда нағыз гуманистік тұрғыны орнатушы тірекке айналары сөзсіз. </a:t>
            </a:r>
            <a:endParaRPr lang="ru-RU" dirty="0" smtClean="0"/>
          </a:p>
          <a:p>
            <a:endParaRPr lang="ru-RU" dirty="0"/>
          </a:p>
        </p:txBody>
      </p:sp>
      <p:sp>
        <p:nvSpPr>
          <p:cNvPr id="3" name="Заголовок 2"/>
          <p:cNvSpPr>
            <a:spLocks noGrp="1"/>
          </p:cNvSpPr>
          <p:nvPr>
            <p:ph type="title"/>
          </p:nvPr>
        </p:nvSpPr>
        <p:spPr/>
        <p:txBody>
          <a:bodyPr/>
          <a:lstStyle/>
          <a:p>
            <a:endParaRPr lang="ru-RU"/>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14</TotalTime>
  <Words>154</Words>
  <PresentationFormat>Экран (4:3)</PresentationFormat>
  <Paragraphs>12</Paragraphs>
  <Slides>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Открытая</vt:lpstr>
      <vt:lpstr>Тарихи процестің діни-идеологиялық аспектілері </vt:lpstr>
      <vt:lpstr>Слайд 2</vt:lpstr>
      <vt:lpstr>Идеология</vt:lpstr>
      <vt:lpstr>Слайд 4</vt:lpstr>
      <vt:lpstr>Слайд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Тарихи процестің діни-идеологиялық аспектілері</dc:title>
  <dc:creator>Astana</dc:creator>
  <cp:lastModifiedBy>Astana</cp:lastModifiedBy>
  <cp:revision>4</cp:revision>
  <dcterms:created xsi:type="dcterms:W3CDTF">2018-03-30T00:25:46Z</dcterms:created>
  <dcterms:modified xsi:type="dcterms:W3CDTF">2018-04-11T14:51:06Z</dcterms:modified>
</cp:coreProperties>
</file>