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78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562123-9726-4907-B1A7-988FC551D5DF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D743509-D86B-43B0-8992-EC5D1614677C}">
      <dgm:prSet/>
      <dgm:spPr/>
      <dgm:t>
        <a:bodyPr/>
        <a:lstStyle/>
        <a:p>
          <a:r>
            <a:rPr lang="ru-RU"/>
            <a:t>Во-первых, они издаются без учета национальных образовательных стандартов, времени обучения, типов учебных заведений. </a:t>
          </a:r>
          <a:endParaRPr lang="en-US"/>
        </a:p>
      </dgm:t>
    </dgm:pt>
    <dgm:pt modelId="{616592BA-0E25-4F48-BB68-C5D63501605B}" type="parTrans" cxnId="{50E06A3A-627C-4B59-BE0F-BAE3ABCBBF4A}">
      <dgm:prSet/>
      <dgm:spPr/>
      <dgm:t>
        <a:bodyPr/>
        <a:lstStyle/>
        <a:p>
          <a:endParaRPr lang="en-US"/>
        </a:p>
      </dgm:t>
    </dgm:pt>
    <dgm:pt modelId="{78AEC92F-E523-48E1-BAD5-FA2316BFD1B2}" type="sibTrans" cxnId="{50E06A3A-627C-4B59-BE0F-BAE3ABCBBF4A}">
      <dgm:prSet/>
      <dgm:spPr/>
      <dgm:t>
        <a:bodyPr/>
        <a:lstStyle/>
        <a:p>
          <a:endParaRPr lang="en-US"/>
        </a:p>
      </dgm:t>
    </dgm:pt>
    <dgm:pt modelId="{EA0D2F5E-6558-4873-B019-7C01DA597E4F}">
      <dgm:prSet/>
      <dgm:spPr/>
      <dgm:t>
        <a:bodyPr/>
        <a:lstStyle/>
        <a:p>
          <a:r>
            <a:rPr lang="ru-RU"/>
            <a:t>Во-вторых, существующее разделение материалов по возрастному признаку не всегда соответствует российским понятиям периодизации образования.Так, зарубежные материалы для дошкольного обучения и начальной школы рассчитаны на детей 5-12 лет. Пособия для средней школы ориентированы, как правило, на подростковый возраст 12-16 лет. Материалы для студенческого возраста и взрослых по тематике и предлагаемым у обучающихся умениям можно использовать только с 16-17 лет. </a:t>
          </a:r>
          <a:endParaRPr lang="en-US"/>
        </a:p>
      </dgm:t>
    </dgm:pt>
    <dgm:pt modelId="{C6BAF64D-A425-48E9-9316-33094EBC81DB}" type="parTrans" cxnId="{F5396263-2EAA-44B0-BD47-289EE6C5FEF1}">
      <dgm:prSet/>
      <dgm:spPr/>
      <dgm:t>
        <a:bodyPr/>
        <a:lstStyle/>
        <a:p>
          <a:endParaRPr lang="en-US"/>
        </a:p>
      </dgm:t>
    </dgm:pt>
    <dgm:pt modelId="{8523D281-D2B3-44F1-92D5-919A012CDE23}" type="sibTrans" cxnId="{F5396263-2EAA-44B0-BD47-289EE6C5FEF1}">
      <dgm:prSet/>
      <dgm:spPr/>
      <dgm:t>
        <a:bodyPr/>
        <a:lstStyle/>
        <a:p>
          <a:endParaRPr lang="en-US"/>
        </a:p>
      </dgm:t>
    </dgm:pt>
    <dgm:pt modelId="{F44B71EE-5AC4-4ABD-8883-EB959FF2CD9F}">
      <dgm:prSet/>
      <dgm:spPr/>
      <dgm:t>
        <a:bodyPr/>
        <a:lstStyle/>
        <a:p>
          <a:r>
            <a:rPr lang="ru-RU"/>
            <a:t>В-третьих, преемственность между материалами определяется не по возрастному признаку, а по уровням владения языком.Уровень владения французским языком определяется по тому, насколько учащийся приближается в своем речевом поведении к носителю языка. </a:t>
          </a:r>
          <a:endParaRPr lang="en-US"/>
        </a:p>
      </dgm:t>
    </dgm:pt>
    <dgm:pt modelId="{4544ECC3-B1FF-4706-8059-2CF236B4E4A0}" type="parTrans" cxnId="{33616B90-366D-423D-A10C-DE917C548154}">
      <dgm:prSet/>
      <dgm:spPr/>
      <dgm:t>
        <a:bodyPr/>
        <a:lstStyle/>
        <a:p>
          <a:endParaRPr lang="en-US"/>
        </a:p>
      </dgm:t>
    </dgm:pt>
    <dgm:pt modelId="{B2D1568F-CCCE-4679-80C3-D01F120FF1F3}" type="sibTrans" cxnId="{33616B90-366D-423D-A10C-DE917C548154}">
      <dgm:prSet/>
      <dgm:spPr/>
      <dgm:t>
        <a:bodyPr/>
        <a:lstStyle/>
        <a:p>
          <a:endParaRPr lang="en-US"/>
        </a:p>
      </dgm:t>
    </dgm:pt>
    <dgm:pt modelId="{4E990AEF-8DB0-4758-ABCE-CCE856A4BA9C}">
      <dgm:prSet/>
      <dgm:spPr/>
      <dgm:t>
        <a:bodyPr/>
        <a:lstStyle/>
        <a:p>
          <a:r>
            <a:rPr lang="ru-RU"/>
            <a:t>В четвертых, российские учителя игнорируют (подчас в целях экономии средств) наличие различных компонентов пособий. В настоящее время УМК включает полноцветное пособие для учащихся, или то, что раньше называлось учебником, сборник упражнений, аудио- и видеокассеты и методическое руководство, или книгу для учителя. Отсутствие одного из компонентов существенно нарушает концепцию УМК и снижает эффективность его использования.</a:t>
          </a:r>
          <a:endParaRPr lang="en-US"/>
        </a:p>
      </dgm:t>
    </dgm:pt>
    <dgm:pt modelId="{6F183A75-821F-41E7-B57B-ED072A076734}" type="parTrans" cxnId="{2826BAA7-7E01-4A6B-ADE3-391D7276F561}">
      <dgm:prSet/>
      <dgm:spPr/>
      <dgm:t>
        <a:bodyPr/>
        <a:lstStyle/>
        <a:p>
          <a:endParaRPr lang="en-US"/>
        </a:p>
      </dgm:t>
    </dgm:pt>
    <dgm:pt modelId="{491F752A-8825-47C5-85A0-70088AEB2E5A}" type="sibTrans" cxnId="{2826BAA7-7E01-4A6B-ADE3-391D7276F561}">
      <dgm:prSet/>
      <dgm:spPr/>
      <dgm:t>
        <a:bodyPr/>
        <a:lstStyle/>
        <a:p>
          <a:endParaRPr lang="en-US"/>
        </a:p>
      </dgm:t>
    </dgm:pt>
    <dgm:pt modelId="{89E6EBA3-A918-48B9-A1BA-50D0EB5BE511}">
      <dgm:prSet/>
      <dgm:spPr/>
      <dgm:t>
        <a:bodyPr/>
        <a:lstStyle/>
        <a:p>
          <a:r>
            <a:rPr lang="ru-RU"/>
            <a:t>С другой стороны, отказ от зарубежных пособий ограничивает доступ наших преподаваелей и учащихся к международной практике обучения. К тому же, игнорировать поток зарубежных учебников нецелесообразно, поскольку процесс интеграции(включения) иностранных пособий объективно неизбежен, и наша задача придать ему соответствующее направление. </a:t>
          </a:r>
          <a:endParaRPr lang="en-US"/>
        </a:p>
      </dgm:t>
    </dgm:pt>
    <dgm:pt modelId="{F0943507-2CC4-43E0-A786-AF51CB62FAFA}" type="parTrans" cxnId="{EAE2E5F2-99F7-4CF9-B77E-5944E12E7267}">
      <dgm:prSet/>
      <dgm:spPr/>
      <dgm:t>
        <a:bodyPr/>
        <a:lstStyle/>
        <a:p>
          <a:endParaRPr lang="en-US"/>
        </a:p>
      </dgm:t>
    </dgm:pt>
    <dgm:pt modelId="{BA371E12-B2BC-4DCF-AFB3-59433E9E84D1}" type="sibTrans" cxnId="{EAE2E5F2-99F7-4CF9-B77E-5944E12E7267}">
      <dgm:prSet/>
      <dgm:spPr/>
      <dgm:t>
        <a:bodyPr/>
        <a:lstStyle/>
        <a:p>
          <a:endParaRPr lang="en-US"/>
        </a:p>
      </dgm:t>
    </dgm:pt>
    <dgm:pt modelId="{DABAAB73-C222-4E5B-9A89-53ED028FE85C}" type="pres">
      <dgm:prSet presAssocID="{A2562123-9726-4907-B1A7-988FC551D5D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69A6CE7-2A96-44DD-838F-5CB13EA14796}" type="pres">
      <dgm:prSet presAssocID="{3D743509-D86B-43B0-8992-EC5D1614677C}" presName="hierRoot1" presStyleCnt="0"/>
      <dgm:spPr/>
    </dgm:pt>
    <dgm:pt modelId="{373CA810-081A-4E58-82D8-0FB3FEAFC274}" type="pres">
      <dgm:prSet presAssocID="{3D743509-D86B-43B0-8992-EC5D1614677C}" presName="composite" presStyleCnt="0"/>
      <dgm:spPr/>
    </dgm:pt>
    <dgm:pt modelId="{E74E147A-10FB-472E-ACA8-DBE20361B131}" type="pres">
      <dgm:prSet presAssocID="{3D743509-D86B-43B0-8992-EC5D1614677C}" presName="background" presStyleLbl="node0" presStyleIdx="0" presStyleCnt="5"/>
      <dgm:spPr/>
    </dgm:pt>
    <dgm:pt modelId="{DD5D8AEA-A389-4B07-A25E-2C183F15A5FA}" type="pres">
      <dgm:prSet presAssocID="{3D743509-D86B-43B0-8992-EC5D1614677C}" presName="text" presStyleLbl="fgAcc0" presStyleIdx="0" presStyleCnt="5">
        <dgm:presLayoutVars>
          <dgm:chPref val="3"/>
        </dgm:presLayoutVars>
      </dgm:prSet>
      <dgm:spPr/>
    </dgm:pt>
    <dgm:pt modelId="{A424BF0C-0ED9-4BCB-A8A8-EE167C57583E}" type="pres">
      <dgm:prSet presAssocID="{3D743509-D86B-43B0-8992-EC5D1614677C}" presName="hierChild2" presStyleCnt="0"/>
      <dgm:spPr/>
    </dgm:pt>
    <dgm:pt modelId="{1E4A1ED6-2984-4342-BE03-DB497F5F80C9}" type="pres">
      <dgm:prSet presAssocID="{EA0D2F5E-6558-4873-B019-7C01DA597E4F}" presName="hierRoot1" presStyleCnt="0"/>
      <dgm:spPr/>
    </dgm:pt>
    <dgm:pt modelId="{752E3314-E2D8-46A9-B434-81E1777FE6C0}" type="pres">
      <dgm:prSet presAssocID="{EA0D2F5E-6558-4873-B019-7C01DA597E4F}" presName="composite" presStyleCnt="0"/>
      <dgm:spPr/>
    </dgm:pt>
    <dgm:pt modelId="{DF4E1C67-0A73-4685-A184-7C1E483BBEC1}" type="pres">
      <dgm:prSet presAssocID="{EA0D2F5E-6558-4873-B019-7C01DA597E4F}" presName="background" presStyleLbl="node0" presStyleIdx="1" presStyleCnt="5"/>
      <dgm:spPr/>
    </dgm:pt>
    <dgm:pt modelId="{3D05D450-26C6-4FF0-88E0-598864D691D9}" type="pres">
      <dgm:prSet presAssocID="{EA0D2F5E-6558-4873-B019-7C01DA597E4F}" presName="text" presStyleLbl="fgAcc0" presStyleIdx="1" presStyleCnt="5">
        <dgm:presLayoutVars>
          <dgm:chPref val="3"/>
        </dgm:presLayoutVars>
      </dgm:prSet>
      <dgm:spPr/>
    </dgm:pt>
    <dgm:pt modelId="{9EC6225E-0D17-48A2-A14D-24AA5BC03D6E}" type="pres">
      <dgm:prSet presAssocID="{EA0D2F5E-6558-4873-B019-7C01DA597E4F}" presName="hierChild2" presStyleCnt="0"/>
      <dgm:spPr/>
    </dgm:pt>
    <dgm:pt modelId="{A5E59310-9EC2-401D-AACD-3AC273E14A57}" type="pres">
      <dgm:prSet presAssocID="{F44B71EE-5AC4-4ABD-8883-EB959FF2CD9F}" presName="hierRoot1" presStyleCnt="0"/>
      <dgm:spPr/>
    </dgm:pt>
    <dgm:pt modelId="{873FA609-EA8E-4B88-8493-6A936ADF68F1}" type="pres">
      <dgm:prSet presAssocID="{F44B71EE-5AC4-4ABD-8883-EB959FF2CD9F}" presName="composite" presStyleCnt="0"/>
      <dgm:spPr/>
    </dgm:pt>
    <dgm:pt modelId="{E6058A0A-06BE-4907-BF91-3293BB3B3828}" type="pres">
      <dgm:prSet presAssocID="{F44B71EE-5AC4-4ABD-8883-EB959FF2CD9F}" presName="background" presStyleLbl="node0" presStyleIdx="2" presStyleCnt="5"/>
      <dgm:spPr/>
    </dgm:pt>
    <dgm:pt modelId="{68F50966-0546-4333-B66D-45B1E89EB035}" type="pres">
      <dgm:prSet presAssocID="{F44B71EE-5AC4-4ABD-8883-EB959FF2CD9F}" presName="text" presStyleLbl="fgAcc0" presStyleIdx="2" presStyleCnt="5">
        <dgm:presLayoutVars>
          <dgm:chPref val="3"/>
        </dgm:presLayoutVars>
      </dgm:prSet>
      <dgm:spPr/>
    </dgm:pt>
    <dgm:pt modelId="{ED872DC3-3B0E-4246-8450-D0D8F5811070}" type="pres">
      <dgm:prSet presAssocID="{F44B71EE-5AC4-4ABD-8883-EB959FF2CD9F}" presName="hierChild2" presStyleCnt="0"/>
      <dgm:spPr/>
    </dgm:pt>
    <dgm:pt modelId="{995C7B9F-E324-4089-9B5C-9FA6E0067402}" type="pres">
      <dgm:prSet presAssocID="{4E990AEF-8DB0-4758-ABCE-CCE856A4BA9C}" presName="hierRoot1" presStyleCnt="0"/>
      <dgm:spPr/>
    </dgm:pt>
    <dgm:pt modelId="{B1683355-5882-406D-A82E-2F799DDE3B3E}" type="pres">
      <dgm:prSet presAssocID="{4E990AEF-8DB0-4758-ABCE-CCE856A4BA9C}" presName="composite" presStyleCnt="0"/>
      <dgm:spPr/>
    </dgm:pt>
    <dgm:pt modelId="{4EA60652-2245-4F9B-BF7C-9A17439C1D2E}" type="pres">
      <dgm:prSet presAssocID="{4E990AEF-8DB0-4758-ABCE-CCE856A4BA9C}" presName="background" presStyleLbl="node0" presStyleIdx="3" presStyleCnt="5"/>
      <dgm:spPr/>
    </dgm:pt>
    <dgm:pt modelId="{A7AEC2DB-49E0-467C-8011-31D5583C1C13}" type="pres">
      <dgm:prSet presAssocID="{4E990AEF-8DB0-4758-ABCE-CCE856A4BA9C}" presName="text" presStyleLbl="fgAcc0" presStyleIdx="3" presStyleCnt="5">
        <dgm:presLayoutVars>
          <dgm:chPref val="3"/>
        </dgm:presLayoutVars>
      </dgm:prSet>
      <dgm:spPr/>
    </dgm:pt>
    <dgm:pt modelId="{2D989B7E-FDBC-433B-ABC8-41FCD6B69EE1}" type="pres">
      <dgm:prSet presAssocID="{4E990AEF-8DB0-4758-ABCE-CCE856A4BA9C}" presName="hierChild2" presStyleCnt="0"/>
      <dgm:spPr/>
    </dgm:pt>
    <dgm:pt modelId="{44C97A7F-FF70-4475-81A8-6A79320B79DB}" type="pres">
      <dgm:prSet presAssocID="{89E6EBA3-A918-48B9-A1BA-50D0EB5BE511}" presName="hierRoot1" presStyleCnt="0"/>
      <dgm:spPr/>
    </dgm:pt>
    <dgm:pt modelId="{9723BC86-2A70-40A4-A585-6733531276CA}" type="pres">
      <dgm:prSet presAssocID="{89E6EBA3-A918-48B9-A1BA-50D0EB5BE511}" presName="composite" presStyleCnt="0"/>
      <dgm:spPr/>
    </dgm:pt>
    <dgm:pt modelId="{4EDE3227-9CB1-4560-B149-BC64609A9046}" type="pres">
      <dgm:prSet presAssocID="{89E6EBA3-A918-48B9-A1BA-50D0EB5BE511}" presName="background" presStyleLbl="node0" presStyleIdx="4" presStyleCnt="5"/>
      <dgm:spPr/>
    </dgm:pt>
    <dgm:pt modelId="{7D171A21-C383-4DDD-B916-E3CEA070E059}" type="pres">
      <dgm:prSet presAssocID="{89E6EBA3-A918-48B9-A1BA-50D0EB5BE511}" presName="text" presStyleLbl="fgAcc0" presStyleIdx="4" presStyleCnt="5">
        <dgm:presLayoutVars>
          <dgm:chPref val="3"/>
        </dgm:presLayoutVars>
      </dgm:prSet>
      <dgm:spPr/>
    </dgm:pt>
    <dgm:pt modelId="{E7844D69-B8FC-46CB-AF28-F1EFAC3CB000}" type="pres">
      <dgm:prSet presAssocID="{89E6EBA3-A918-48B9-A1BA-50D0EB5BE511}" presName="hierChild2" presStyleCnt="0"/>
      <dgm:spPr/>
    </dgm:pt>
  </dgm:ptLst>
  <dgm:cxnLst>
    <dgm:cxn modelId="{50E06A3A-627C-4B59-BE0F-BAE3ABCBBF4A}" srcId="{A2562123-9726-4907-B1A7-988FC551D5DF}" destId="{3D743509-D86B-43B0-8992-EC5D1614677C}" srcOrd="0" destOrd="0" parTransId="{616592BA-0E25-4F48-BB68-C5D63501605B}" sibTransId="{78AEC92F-E523-48E1-BAD5-FA2316BFD1B2}"/>
    <dgm:cxn modelId="{F5396263-2EAA-44B0-BD47-289EE6C5FEF1}" srcId="{A2562123-9726-4907-B1A7-988FC551D5DF}" destId="{EA0D2F5E-6558-4873-B019-7C01DA597E4F}" srcOrd="1" destOrd="0" parTransId="{C6BAF64D-A425-48E9-9316-33094EBC81DB}" sibTransId="{8523D281-D2B3-44F1-92D5-919A012CDE23}"/>
    <dgm:cxn modelId="{9FFEE548-4718-4361-847C-B7BA790811FF}" type="presOf" srcId="{A2562123-9726-4907-B1A7-988FC551D5DF}" destId="{DABAAB73-C222-4E5B-9A89-53ED028FE85C}" srcOrd="0" destOrd="0" presId="urn:microsoft.com/office/officeart/2005/8/layout/hierarchy1"/>
    <dgm:cxn modelId="{EB9B1D88-13A3-4BC8-B7BF-063F92E1E91D}" type="presOf" srcId="{3D743509-D86B-43B0-8992-EC5D1614677C}" destId="{DD5D8AEA-A389-4B07-A25E-2C183F15A5FA}" srcOrd="0" destOrd="0" presId="urn:microsoft.com/office/officeart/2005/8/layout/hierarchy1"/>
    <dgm:cxn modelId="{E40B078B-7FB8-4633-9DCD-1A43D202C798}" type="presOf" srcId="{89E6EBA3-A918-48B9-A1BA-50D0EB5BE511}" destId="{7D171A21-C383-4DDD-B916-E3CEA070E059}" srcOrd="0" destOrd="0" presId="urn:microsoft.com/office/officeart/2005/8/layout/hierarchy1"/>
    <dgm:cxn modelId="{33616B90-366D-423D-A10C-DE917C548154}" srcId="{A2562123-9726-4907-B1A7-988FC551D5DF}" destId="{F44B71EE-5AC4-4ABD-8883-EB959FF2CD9F}" srcOrd="2" destOrd="0" parTransId="{4544ECC3-B1FF-4706-8059-2CF236B4E4A0}" sibTransId="{B2D1568F-CCCE-4679-80C3-D01F120FF1F3}"/>
    <dgm:cxn modelId="{FD9B509A-2577-41E3-96F2-1A74E73DBF74}" type="presOf" srcId="{4E990AEF-8DB0-4758-ABCE-CCE856A4BA9C}" destId="{A7AEC2DB-49E0-467C-8011-31D5583C1C13}" srcOrd="0" destOrd="0" presId="urn:microsoft.com/office/officeart/2005/8/layout/hierarchy1"/>
    <dgm:cxn modelId="{2826BAA7-7E01-4A6B-ADE3-391D7276F561}" srcId="{A2562123-9726-4907-B1A7-988FC551D5DF}" destId="{4E990AEF-8DB0-4758-ABCE-CCE856A4BA9C}" srcOrd="3" destOrd="0" parTransId="{6F183A75-821F-41E7-B57B-ED072A076734}" sibTransId="{491F752A-8825-47C5-85A0-70088AEB2E5A}"/>
    <dgm:cxn modelId="{A6F220C6-4287-4168-ADF1-D2B08F997E99}" type="presOf" srcId="{EA0D2F5E-6558-4873-B019-7C01DA597E4F}" destId="{3D05D450-26C6-4FF0-88E0-598864D691D9}" srcOrd="0" destOrd="0" presId="urn:microsoft.com/office/officeart/2005/8/layout/hierarchy1"/>
    <dgm:cxn modelId="{D8D88FDF-4F60-4704-B075-C8C0BB9EDA05}" type="presOf" srcId="{F44B71EE-5AC4-4ABD-8883-EB959FF2CD9F}" destId="{68F50966-0546-4333-B66D-45B1E89EB035}" srcOrd="0" destOrd="0" presId="urn:microsoft.com/office/officeart/2005/8/layout/hierarchy1"/>
    <dgm:cxn modelId="{EAE2E5F2-99F7-4CF9-B77E-5944E12E7267}" srcId="{A2562123-9726-4907-B1A7-988FC551D5DF}" destId="{89E6EBA3-A918-48B9-A1BA-50D0EB5BE511}" srcOrd="4" destOrd="0" parTransId="{F0943507-2CC4-43E0-A786-AF51CB62FAFA}" sibTransId="{BA371E12-B2BC-4DCF-AFB3-59433E9E84D1}"/>
    <dgm:cxn modelId="{B8C8F956-AC37-4564-BF79-9EFE3851C3FD}" type="presParOf" srcId="{DABAAB73-C222-4E5B-9A89-53ED028FE85C}" destId="{F69A6CE7-2A96-44DD-838F-5CB13EA14796}" srcOrd="0" destOrd="0" presId="urn:microsoft.com/office/officeart/2005/8/layout/hierarchy1"/>
    <dgm:cxn modelId="{30D03985-3BFA-4CCA-AA3D-E3C003F15DB4}" type="presParOf" srcId="{F69A6CE7-2A96-44DD-838F-5CB13EA14796}" destId="{373CA810-081A-4E58-82D8-0FB3FEAFC274}" srcOrd="0" destOrd="0" presId="urn:microsoft.com/office/officeart/2005/8/layout/hierarchy1"/>
    <dgm:cxn modelId="{D244589D-5012-4192-BE6B-D763985A9FCE}" type="presParOf" srcId="{373CA810-081A-4E58-82D8-0FB3FEAFC274}" destId="{E74E147A-10FB-472E-ACA8-DBE20361B131}" srcOrd="0" destOrd="0" presId="urn:microsoft.com/office/officeart/2005/8/layout/hierarchy1"/>
    <dgm:cxn modelId="{67E0B1A3-E01D-4325-9330-1D1B8E5170A6}" type="presParOf" srcId="{373CA810-081A-4E58-82D8-0FB3FEAFC274}" destId="{DD5D8AEA-A389-4B07-A25E-2C183F15A5FA}" srcOrd="1" destOrd="0" presId="urn:microsoft.com/office/officeart/2005/8/layout/hierarchy1"/>
    <dgm:cxn modelId="{F5FDC6DE-186B-4A78-9CB3-2E238AD323C9}" type="presParOf" srcId="{F69A6CE7-2A96-44DD-838F-5CB13EA14796}" destId="{A424BF0C-0ED9-4BCB-A8A8-EE167C57583E}" srcOrd="1" destOrd="0" presId="urn:microsoft.com/office/officeart/2005/8/layout/hierarchy1"/>
    <dgm:cxn modelId="{33A315CD-0FEF-41A7-B738-0257453CB9DE}" type="presParOf" srcId="{DABAAB73-C222-4E5B-9A89-53ED028FE85C}" destId="{1E4A1ED6-2984-4342-BE03-DB497F5F80C9}" srcOrd="1" destOrd="0" presId="urn:microsoft.com/office/officeart/2005/8/layout/hierarchy1"/>
    <dgm:cxn modelId="{C760A3F7-D423-4B09-9648-D4EB83E58D23}" type="presParOf" srcId="{1E4A1ED6-2984-4342-BE03-DB497F5F80C9}" destId="{752E3314-E2D8-46A9-B434-81E1777FE6C0}" srcOrd="0" destOrd="0" presId="urn:microsoft.com/office/officeart/2005/8/layout/hierarchy1"/>
    <dgm:cxn modelId="{578A7089-27BE-47C5-B7D6-B479DBD051BE}" type="presParOf" srcId="{752E3314-E2D8-46A9-B434-81E1777FE6C0}" destId="{DF4E1C67-0A73-4685-A184-7C1E483BBEC1}" srcOrd="0" destOrd="0" presId="urn:microsoft.com/office/officeart/2005/8/layout/hierarchy1"/>
    <dgm:cxn modelId="{379E57B0-958B-4E60-903E-42228624247F}" type="presParOf" srcId="{752E3314-E2D8-46A9-B434-81E1777FE6C0}" destId="{3D05D450-26C6-4FF0-88E0-598864D691D9}" srcOrd="1" destOrd="0" presId="urn:microsoft.com/office/officeart/2005/8/layout/hierarchy1"/>
    <dgm:cxn modelId="{75522AAA-42E4-42B7-B038-0E89A254EE6B}" type="presParOf" srcId="{1E4A1ED6-2984-4342-BE03-DB497F5F80C9}" destId="{9EC6225E-0D17-48A2-A14D-24AA5BC03D6E}" srcOrd="1" destOrd="0" presId="urn:microsoft.com/office/officeart/2005/8/layout/hierarchy1"/>
    <dgm:cxn modelId="{C436C2B0-9F68-4C66-8175-6F17A171D197}" type="presParOf" srcId="{DABAAB73-C222-4E5B-9A89-53ED028FE85C}" destId="{A5E59310-9EC2-401D-AACD-3AC273E14A57}" srcOrd="2" destOrd="0" presId="urn:microsoft.com/office/officeart/2005/8/layout/hierarchy1"/>
    <dgm:cxn modelId="{CB7EF3A3-B78B-4A2D-996A-3D7049539234}" type="presParOf" srcId="{A5E59310-9EC2-401D-AACD-3AC273E14A57}" destId="{873FA609-EA8E-4B88-8493-6A936ADF68F1}" srcOrd="0" destOrd="0" presId="urn:microsoft.com/office/officeart/2005/8/layout/hierarchy1"/>
    <dgm:cxn modelId="{BDA84D68-59EA-4337-A153-C14C2C9BDC3D}" type="presParOf" srcId="{873FA609-EA8E-4B88-8493-6A936ADF68F1}" destId="{E6058A0A-06BE-4907-BF91-3293BB3B3828}" srcOrd="0" destOrd="0" presId="urn:microsoft.com/office/officeart/2005/8/layout/hierarchy1"/>
    <dgm:cxn modelId="{10C9191A-A0C5-439A-8090-48420B0B6FEF}" type="presParOf" srcId="{873FA609-EA8E-4B88-8493-6A936ADF68F1}" destId="{68F50966-0546-4333-B66D-45B1E89EB035}" srcOrd="1" destOrd="0" presId="urn:microsoft.com/office/officeart/2005/8/layout/hierarchy1"/>
    <dgm:cxn modelId="{DBB1BAE4-FBF4-4D0B-BE10-E326E5DCA56C}" type="presParOf" srcId="{A5E59310-9EC2-401D-AACD-3AC273E14A57}" destId="{ED872DC3-3B0E-4246-8450-D0D8F5811070}" srcOrd="1" destOrd="0" presId="urn:microsoft.com/office/officeart/2005/8/layout/hierarchy1"/>
    <dgm:cxn modelId="{54CD255A-6853-4DCC-A661-85AD5E1A338A}" type="presParOf" srcId="{DABAAB73-C222-4E5B-9A89-53ED028FE85C}" destId="{995C7B9F-E324-4089-9B5C-9FA6E0067402}" srcOrd="3" destOrd="0" presId="urn:microsoft.com/office/officeart/2005/8/layout/hierarchy1"/>
    <dgm:cxn modelId="{60D39937-EFD3-407F-BD39-7311D5CD87AA}" type="presParOf" srcId="{995C7B9F-E324-4089-9B5C-9FA6E0067402}" destId="{B1683355-5882-406D-A82E-2F799DDE3B3E}" srcOrd="0" destOrd="0" presId="urn:microsoft.com/office/officeart/2005/8/layout/hierarchy1"/>
    <dgm:cxn modelId="{E32D0044-B45C-4D54-B3F4-1096981BE3EF}" type="presParOf" srcId="{B1683355-5882-406D-A82E-2F799DDE3B3E}" destId="{4EA60652-2245-4F9B-BF7C-9A17439C1D2E}" srcOrd="0" destOrd="0" presId="urn:microsoft.com/office/officeart/2005/8/layout/hierarchy1"/>
    <dgm:cxn modelId="{213B057F-BFB1-4E23-B62B-C45ADF3421BA}" type="presParOf" srcId="{B1683355-5882-406D-A82E-2F799DDE3B3E}" destId="{A7AEC2DB-49E0-467C-8011-31D5583C1C13}" srcOrd="1" destOrd="0" presId="urn:microsoft.com/office/officeart/2005/8/layout/hierarchy1"/>
    <dgm:cxn modelId="{CD540695-21CA-4949-878E-59DD9C2504B9}" type="presParOf" srcId="{995C7B9F-E324-4089-9B5C-9FA6E0067402}" destId="{2D989B7E-FDBC-433B-ABC8-41FCD6B69EE1}" srcOrd="1" destOrd="0" presId="urn:microsoft.com/office/officeart/2005/8/layout/hierarchy1"/>
    <dgm:cxn modelId="{776B6B14-30C9-4EB9-9FFB-2F747F6EB44E}" type="presParOf" srcId="{DABAAB73-C222-4E5B-9A89-53ED028FE85C}" destId="{44C97A7F-FF70-4475-81A8-6A79320B79DB}" srcOrd="4" destOrd="0" presId="urn:microsoft.com/office/officeart/2005/8/layout/hierarchy1"/>
    <dgm:cxn modelId="{BC26564E-5279-4102-B84D-23C8B1DBBB7A}" type="presParOf" srcId="{44C97A7F-FF70-4475-81A8-6A79320B79DB}" destId="{9723BC86-2A70-40A4-A585-6733531276CA}" srcOrd="0" destOrd="0" presId="urn:microsoft.com/office/officeart/2005/8/layout/hierarchy1"/>
    <dgm:cxn modelId="{4DCF7189-D3C6-4366-9C86-C5E6321319C4}" type="presParOf" srcId="{9723BC86-2A70-40A4-A585-6733531276CA}" destId="{4EDE3227-9CB1-4560-B149-BC64609A9046}" srcOrd="0" destOrd="0" presId="urn:microsoft.com/office/officeart/2005/8/layout/hierarchy1"/>
    <dgm:cxn modelId="{1119095C-AD5F-496B-B288-937A3BD8ECCC}" type="presParOf" srcId="{9723BC86-2A70-40A4-A585-6733531276CA}" destId="{7D171A21-C383-4DDD-B916-E3CEA070E059}" srcOrd="1" destOrd="0" presId="urn:microsoft.com/office/officeart/2005/8/layout/hierarchy1"/>
    <dgm:cxn modelId="{3E38A49D-3829-4AF3-BBF3-59526563688D}" type="presParOf" srcId="{44C97A7F-FF70-4475-81A8-6A79320B79DB}" destId="{E7844D69-B8FC-46CB-AF28-F1EFAC3CB00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8F89957-B4BB-47EB-8B03-A574932E34B3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76919BB-F955-43B7-B85D-652FA9C9AA23}">
      <dgm:prSet/>
      <dgm:spPr/>
      <dgm:t>
        <a:bodyPr/>
        <a:lstStyle/>
        <a:p>
          <a:r>
            <a:rPr lang="ru-RU"/>
            <a:t>Работа по зарубежным УМК требует от учителя полной методической ориентации в заложенной в этот УМК методической концепции;</a:t>
          </a:r>
          <a:endParaRPr lang="en-US"/>
        </a:p>
      </dgm:t>
    </dgm:pt>
    <dgm:pt modelId="{3CCF6F8D-3612-4322-8526-01E1232E2663}" type="parTrans" cxnId="{A6EE6F03-A770-4EF7-BFD3-B62F18469E03}">
      <dgm:prSet/>
      <dgm:spPr/>
      <dgm:t>
        <a:bodyPr/>
        <a:lstStyle/>
        <a:p>
          <a:endParaRPr lang="en-US"/>
        </a:p>
      </dgm:t>
    </dgm:pt>
    <dgm:pt modelId="{8A63DBA4-E219-406C-85F6-D7413276CBE5}" type="sibTrans" cxnId="{A6EE6F03-A770-4EF7-BFD3-B62F18469E03}">
      <dgm:prSet/>
      <dgm:spPr/>
      <dgm:t>
        <a:bodyPr/>
        <a:lstStyle/>
        <a:p>
          <a:endParaRPr lang="en-US"/>
        </a:p>
      </dgm:t>
    </dgm:pt>
    <dgm:pt modelId="{D815A9A1-6F67-49DE-8387-B942B4EC2D59}">
      <dgm:prSet/>
      <dgm:spPr/>
      <dgm:t>
        <a:bodyPr/>
        <a:lstStyle/>
        <a:p>
          <a:r>
            <a:rPr lang="ru-RU"/>
            <a:t>Возможно соблюдение оптимального соотношения отечественного учебника с зарубежным;</a:t>
          </a:r>
          <a:endParaRPr lang="en-US"/>
        </a:p>
      </dgm:t>
    </dgm:pt>
    <dgm:pt modelId="{B889ACA3-EA1F-4D2D-AFCC-8C500C337F2D}" type="parTrans" cxnId="{8A924BED-11FF-4CD7-AB0A-9F7E50D24AAC}">
      <dgm:prSet/>
      <dgm:spPr/>
      <dgm:t>
        <a:bodyPr/>
        <a:lstStyle/>
        <a:p>
          <a:endParaRPr lang="en-US"/>
        </a:p>
      </dgm:t>
    </dgm:pt>
    <dgm:pt modelId="{63969C04-ABEB-4ADA-85F9-2EB8B8A23033}" type="sibTrans" cxnId="{8A924BED-11FF-4CD7-AB0A-9F7E50D24AAC}">
      <dgm:prSet/>
      <dgm:spPr/>
      <dgm:t>
        <a:bodyPr/>
        <a:lstStyle/>
        <a:p>
          <a:endParaRPr lang="en-US"/>
        </a:p>
      </dgm:t>
    </dgm:pt>
    <dgm:pt modelId="{F94EE1E3-9EE8-4C94-8A8D-B3BC19ABC5DD}">
      <dgm:prSet/>
      <dgm:spPr/>
      <dgm:t>
        <a:bodyPr/>
        <a:lstStyle/>
        <a:p>
          <a:r>
            <a:rPr lang="ru-RU"/>
            <a:t>Использование зарубежного учебника не должно сводиться лишь к заимствованию уже готовых материалов, необходим учет особенностей российских условий обучения.</a:t>
          </a:r>
          <a:endParaRPr lang="en-US"/>
        </a:p>
      </dgm:t>
    </dgm:pt>
    <dgm:pt modelId="{8E8A3FF4-3AA5-4015-AF05-58DA008C7C80}" type="parTrans" cxnId="{3689892C-030B-499F-8490-FF809EAC37C1}">
      <dgm:prSet/>
      <dgm:spPr/>
      <dgm:t>
        <a:bodyPr/>
        <a:lstStyle/>
        <a:p>
          <a:endParaRPr lang="en-US"/>
        </a:p>
      </dgm:t>
    </dgm:pt>
    <dgm:pt modelId="{BF2E6574-6E8B-476D-AAFF-A2C353D494B8}" type="sibTrans" cxnId="{3689892C-030B-499F-8490-FF809EAC37C1}">
      <dgm:prSet/>
      <dgm:spPr/>
      <dgm:t>
        <a:bodyPr/>
        <a:lstStyle/>
        <a:p>
          <a:endParaRPr lang="en-US"/>
        </a:p>
      </dgm:t>
    </dgm:pt>
    <dgm:pt modelId="{E7C617D7-6069-421D-A671-BBAF73889C4A}">
      <dgm:prSet/>
      <dgm:spPr/>
      <dgm:t>
        <a:bodyPr/>
        <a:lstStyle/>
        <a:p>
          <a:r>
            <a:rPr lang="ru-RU"/>
            <a:t>Без интеграции и адаптации зарубежных учебников по иностранному языку невозможно создание единого образовательного пространства и нахождение своего места в контексте общеевропейской культуры .</a:t>
          </a:r>
          <a:endParaRPr lang="en-US"/>
        </a:p>
      </dgm:t>
    </dgm:pt>
    <dgm:pt modelId="{AC10A39A-CA9D-48EA-B324-0704F2323647}" type="parTrans" cxnId="{B72592F1-0570-4BD6-971C-438F3C4327AF}">
      <dgm:prSet/>
      <dgm:spPr/>
      <dgm:t>
        <a:bodyPr/>
        <a:lstStyle/>
        <a:p>
          <a:endParaRPr lang="en-US"/>
        </a:p>
      </dgm:t>
    </dgm:pt>
    <dgm:pt modelId="{E8284BF8-C7BF-4213-B980-6BA02B855901}" type="sibTrans" cxnId="{B72592F1-0570-4BD6-971C-438F3C4327AF}">
      <dgm:prSet/>
      <dgm:spPr/>
      <dgm:t>
        <a:bodyPr/>
        <a:lstStyle/>
        <a:p>
          <a:endParaRPr lang="en-US"/>
        </a:p>
      </dgm:t>
    </dgm:pt>
    <dgm:pt modelId="{FA079171-C11E-4B7C-BC23-27A0084D2323}" type="pres">
      <dgm:prSet presAssocID="{C8F89957-B4BB-47EB-8B03-A574932E34B3}" presName="Name0" presStyleCnt="0">
        <dgm:presLayoutVars>
          <dgm:dir/>
          <dgm:resizeHandles val="exact"/>
        </dgm:presLayoutVars>
      </dgm:prSet>
      <dgm:spPr/>
    </dgm:pt>
    <dgm:pt modelId="{3FFE072F-F016-4C71-B77C-B8AEA9DED182}" type="pres">
      <dgm:prSet presAssocID="{C8F89957-B4BB-47EB-8B03-A574932E34B3}" presName="cycle" presStyleCnt="0"/>
      <dgm:spPr/>
    </dgm:pt>
    <dgm:pt modelId="{9A09A739-F97F-40EE-A2F4-1C0C5F52FEA8}" type="pres">
      <dgm:prSet presAssocID="{576919BB-F955-43B7-B85D-652FA9C9AA23}" presName="nodeFirstNode" presStyleLbl="node1" presStyleIdx="0" presStyleCnt="4">
        <dgm:presLayoutVars>
          <dgm:bulletEnabled val="1"/>
        </dgm:presLayoutVars>
      </dgm:prSet>
      <dgm:spPr/>
    </dgm:pt>
    <dgm:pt modelId="{50A0AD33-6A99-4D8B-8A4F-5AA78CED185B}" type="pres">
      <dgm:prSet presAssocID="{8A63DBA4-E219-406C-85F6-D7413276CBE5}" presName="sibTransFirstNode" presStyleLbl="bgShp" presStyleIdx="0" presStyleCnt="1"/>
      <dgm:spPr/>
    </dgm:pt>
    <dgm:pt modelId="{88A906E5-D1CB-4802-9F93-2790BA87EEAE}" type="pres">
      <dgm:prSet presAssocID="{D815A9A1-6F67-49DE-8387-B942B4EC2D59}" presName="nodeFollowingNodes" presStyleLbl="node1" presStyleIdx="1" presStyleCnt="4">
        <dgm:presLayoutVars>
          <dgm:bulletEnabled val="1"/>
        </dgm:presLayoutVars>
      </dgm:prSet>
      <dgm:spPr/>
    </dgm:pt>
    <dgm:pt modelId="{1AF15734-237B-41D4-BC09-57C51F41AF44}" type="pres">
      <dgm:prSet presAssocID="{F94EE1E3-9EE8-4C94-8A8D-B3BC19ABC5DD}" presName="nodeFollowingNodes" presStyleLbl="node1" presStyleIdx="2" presStyleCnt="4">
        <dgm:presLayoutVars>
          <dgm:bulletEnabled val="1"/>
        </dgm:presLayoutVars>
      </dgm:prSet>
      <dgm:spPr/>
    </dgm:pt>
    <dgm:pt modelId="{F7C0FED0-31FC-4B7F-9485-8ADE397B2E52}" type="pres">
      <dgm:prSet presAssocID="{E7C617D7-6069-421D-A671-BBAF73889C4A}" presName="nodeFollowingNodes" presStyleLbl="node1" presStyleIdx="3" presStyleCnt="4">
        <dgm:presLayoutVars>
          <dgm:bulletEnabled val="1"/>
        </dgm:presLayoutVars>
      </dgm:prSet>
      <dgm:spPr/>
    </dgm:pt>
  </dgm:ptLst>
  <dgm:cxnLst>
    <dgm:cxn modelId="{A6EE6F03-A770-4EF7-BFD3-B62F18469E03}" srcId="{C8F89957-B4BB-47EB-8B03-A574932E34B3}" destId="{576919BB-F955-43B7-B85D-652FA9C9AA23}" srcOrd="0" destOrd="0" parTransId="{3CCF6F8D-3612-4322-8526-01E1232E2663}" sibTransId="{8A63DBA4-E219-406C-85F6-D7413276CBE5}"/>
    <dgm:cxn modelId="{0D530804-3942-48E9-9B4D-F56142808579}" type="presOf" srcId="{8A63DBA4-E219-406C-85F6-D7413276CBE5}" destId="{50A0AD33-6A99-4D8B-8A4F-5AA78CED185B}" srcOrd="0" destOrd="0" presId="urn:microsoft.com/office/officeart/2005/8/layout/cycle3"/>
    <dgm:cxn modelId="{3689892C-030B-499F-8490-FF809EAC37C1}" srcId="{C8F89957-B4BB-47EB-8B03-A574932E34B3}" destId="{F94EE1E3-9EE8-4C94-8A8D-B3BC19ABC5DD}" srcOrd="2" destOrd="0" parTransId="{8E8A3FF4-3AA5-4015-AF05-58DA008C7C80}" sibTransId="{BF2E6574-6E8B-476D-AAFF-A2C353D494B8}"/>
    <dgm:cxn modelId="{F7FDDB2D-D78D-4070-88FA-94748E8B42FD}" type="presOf" srcId="{E7C617D7-6069-421D-A671-BBAF73889C4A}" destId="{F7C0FED0-31FC-4B7F-9485-8ADE397B2E52}" srcOrd="0" destOrd="0" presId="urn:microsoft.com/office/officeart/2005/8/layout/cycle3"/>
    <dgm:cxn modelId="{01238D7B-8A69-47B9-955B-1FF66B8CE437}" type="presOf" srcId="{C8F89957-B4BB-47EB-8B03-A574932E34B3}" destId="{FA079171-C11E-4B7C-BC23-27A0084D2323}" srcOrd="0" destOrd="0" presId="urn:microsoft.com/office/officeart/2005/8/layout/cycle3"/>
    <dgm:cxn modelId="{8078D2B8-68A5-41A8-B5BE-A584F6B5451A}" type="presOf" srcId="{F94EE1E3-9EE8-4C94-8A8D-B3BC19ABC5DD}" destId="{1AF15734-237B-41D4-BC09-57C51F41AF44}" srcOrd="0" destOrd="0" presId="urn:microsoft.com/office/officeart/2005/8/layout/cycle3"/>
    <dgm:cxn modelId="{6428C7E4-3D67-4374-A694-B301DFC82D67}" type="presOf" srcId="{D815A9A1-6F67-49DE-8387-B942B4EC2D59}" destId="{88A906E5-D1CB-4802-9F93-2790BA87EEAE}" srcOrd="0" destOrd="0" presId="urn:microsoft.com/office/officeart/2005/8/layout/cycle3"/>
    <dgm:cxn modelId="{8A924BED-11FF-4CD7-AB0A-9F7E50D24AAC}" srcId="{C8F89957-B4BB-47EB-8B03-A574932E34B3}" destId="{D815A9A1-6F67-49DE-8387-B942B4EC2D59}" srcOrd="1" destOrd="0" parTransId="{B889ACA3-EA1F-4D2D-AFCC-8C500C337F2D}" sibTransId="{63969C04-ABEB-4ADA-85F9-2EB8B8A23033}"/>
    <dgm:cxn modelId="{B72592F1-0570-4BD6-971C-438F3C4327AF}" srcId="{C8F89957-B4BB-47EB-8B03-A574932E34B3}" destId="{E7C617D7-6069-421D-A671-BBAF73889C4A}" srcOrd="3" destOrd="0" parTransId="{AC10A39A-CA9D-48EA-B324-0704F2323647}" sibTransId="{E8284BF8-C7BF-4213-B980-6BA02B855901}"/>
    <dgm:cxn modelId="{C56B0EF9-E28A-4844-988E-70F245336117}" type="presOf" srcId="{576919BB-F955-43B7-B85D-652FA9C9AA23}" destId="{9A09A739-F97F-40EE-A2F4-1C0C5F52FEA8}" srcOrd="0" destOrd="0" presId="urn:microsoft.com/office/officeart/2005/8/layout/cycle3"/>
    <dgm:cxn modelId="{96758FB3-60C5-4721-9FC1-CD73DB0A0B21}" type="presParOf" srcId="{FA079171-C11E-4B7C-BC23-27A0084D2323}" destId="{3FFE072F-F016-4C71-B77C-B8AEA9DED182}" srcOrd="0" destOrd="0" presId="urn:microsoft.com/office/officeart/2005/8/layout/cycle3"/>
    <dgm:cxn modelId="{B3F16CE9-CAD2-4A56-92E1-5D3E83FCA9FF}" type="presParOf" srcId="{3FFE072F-F016-4C71-B77C-B8AEA9DED182}" destId="{9A09A739-F97F-40EE-A2F4-1C0C5F52FEA8}" srcOrd="0" destOrd="0" presId="urn:microsoft.com/office/officeart/2005/8/layout/cycle3"/>
    <dgm:cxn modelId="{5DAB2911-CD94-4CC8-92D9-B9DDB1FE1005}" type="presParOf" srcId="{3FFE072F-F016-4C71-B77C-B8AEA9DED182}" destId="{50A0AD33-6A99-4D8B-8A4F-5AA78CED185B}" srcOrd="1" destOrd="0" presId="urn:microsoft.com/office/officeart/2005/8/layout/cycle3"/>
    <dgm:cxn modelId="{2A8902BB-6B3B-4346-AF84-D9BE9474D0FC}" type="presParOf" srcId="{3FFE072F-F016-4C71-B77C-B8AEA9DED182}" destId="{88A906E5-D1CB-4802-9F93-2790BA87EEAE}" srcOrd="2" destOrd="0" presId="urn:microsoft.com/office/officeart/2005/8/layout/cycle3"/>
    <dgm:cxn modelId="{CFEBA133-6ED0-41D9-AFAB-BF80F768E05E}" type="presParOf" srcId="{3FFE072F-F016-4C71-B77C-B8AEA9DED182}" destId="{1AF15734-237B-41D4-BC09-57C51F41AF44}" srcOrd="3" destOrd="0" presId="urn:microsoft.com/office/officeart/2005/8/layout/cycle3"/>
    <dgm:cxn modelId="{6DC33ACF-6AA3-4A35-B905-3B046AA1C669}" type="presParOf" srcId="{3FFE072F-F016-4C71-B77C-B8AEA9DED182}" destId="{F7C0FED0-31FC-4B7F-9485-8ADE397B2E52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4E147A-10FB-472E-ACA8-DBE20361B131}">
      <dsp:nvSpPr>
        <dsp:cNvPr id="0" name=""/>
        <dsp:cNvSpPr/>
      </dsp:nvSpPr>
      <dsp:spPr>
        <a:xfrm>
          <a:off x="3594" y="1527163"/>
          <a:ext cx="1751401" cy="11121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5D8AEA-A389-4B07-A25E-2C183F15A5FA}">
      <dsp:nvSpPr>
        <dsp:cNvPr id="0" name=""/>
        <dsp:cNvSpPr/>
      </dsp:nvSpPr>
      <dsp:spPr>
        <a:xfrm>
          <a:off x="198194" y="1712033"/>
          <a:ext cx="1751401" cy="11121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" kern="1200"/>
            <a:t>Во-первых, они издаются без учета национальных образовательных стандартов, времени обучения, типов учебных заведений. </a:t>
          </a:r>
          <a:endParaRPr lang="en-US" sz="500" kern="1200"/>
        </a:p>
      </dsp:txBody>
      <dsp:txXfrm>
        <a:off x="230767" y="1744606"/>
        <a:ext cx="1686255" cy="1046994"/>
      </dsp:txXfrm>
    </dsp:sp>
    <dsp:sp modelId="{DF4E1C67-0A73-4685-A184-7C1E483BBEC1}">
      <dsp:nvSpPr>
        <dsp:cNvPr id="0" name=""/>
        <dsp:cNvSpPr/>
      </dsp:nvSpPr>
      <dsp:spPr>
        <a:xfrm>
          <a:off x="2144196" y="1527163"/>
          <a:ext cx="1751401" cy="11121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D05D450-26C6-4FF0-88E0-598864D691D9}">
      <dsp:nvSpPr>
        <dsp:cNvPr id="0" name=""/>
        <dsp:cNvSpPr/>
      </dsp:nvSpPr>
      <dsp:spPr>
        <a:xfrm>
          <a:off x="2338796" y="1712033"/>
          <a:ext cx="1751401" cy="11121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" kern="1200"/>
            <a:t>Во-вторых, существующее разделение материалов по возрастному признаку не всегда соответствует российским понятиям периодизации образования.Так, зарубежные материалы для дошкольного обучения и начальной школы рассчитаны на детей 5-12 лет. Пособия для средней школы ориентированы, как правило, на подростковый возраст 12-16 лет. Материалы для студенческого возраста и взрослых по тематике и предлагаемым у обучающихся умениям можно использовать только с 16-17 лет. </a:t>
          </a:r>
          <a:endParaRPr lang="en-US" sz="500" kern="1200"/>
        </a:p>
      </dsp:txBody>
      <dsp:txXfrm>
        <a:off x="2371369" y="1744606"/>
        <a:ext cx="1686255" cy="1046994"/>
      </dsp:txXfrm>
    </dsp:sp>
    <dsp:sp modelId="{E6058A0A-06BE-4907-BF91-3293BB3B3828}">
      <dsp:nvSpPr>
        <dsp:cNvPr id="0" name=""/>
        <dsp:cNvSpPr/>
      </dsp:nvSpPr>
      <dsp:spPr>
        <a:xfrm>
          <a:off x="4284798" y="1527163"/>
          <a:ext cx="1751401" cy="11121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F50966-0546-4333-B66D-45B1E89EB035}">
      <dsp:nvSpPr>
        <dsp:cNvPr id="0" name=""/>
        <dsp:cNvSpPr/>
      </dsp:nvSpPr>
      <dsp:spPr>
        <a:xfrm>
          <a:off x="4479399" y="1712033"/>
          <a:ext cx="1751401" cy="11121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" kern="1200"/>
            <a:t>В-третьих, преемственность между материалами определяется не по возрастному признаку, а по уровням владения языком.Уровень владения французским языком определяется по тому, насколько учащийся приближается в своем речевом поведении к носителю языка. </a:t>
          </a:r>
          <a:endParaRPr lang="en-US" sz="500" kern="1200"/>
        </a:p>
      </dsp:txBody>
      <dsp:txXfrm>
        <a:off x="4511972" y="1744606"/>
        <a:ext cx="1686255" cy="1046994"/>
      </dsp:txXfrm>
    </dsp:sp>
    <dsp:sp modelId="{4EA60652-2245-4F9B-BF7C-9A17439C1D2E}">
      <dsp:nvSpPr>
        <dsp:cNvPr id="0" name=""/>
        <dsp:cNvSpPr/>
      </dsp:nvSpPr>
      <dsp:spPr>
        <a:xfrm>
          <a:off x="6425401" y="1527163"/>
          <a:ext cx="1751401" cy="11121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7AEC2DB-49E0-467C-8011-31D5583C1C13}">
      <dsp:nvSpPr>
        <dsp:cNvPr id="0" name=""/>
        <dsp:cNvSpPr/>
      </dsp:nvSpPr>
      <dsp:spPr>
        <a:xfrm>
          <a:off x="6620001" y="1712033"/>
          <a:ext cx="1751401" cy="11121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" kern="1200"/>
            <a:t>В четвертых, российские учителя игнорируют (подчас в целях экономии средств) наличие различных компонентов пособий. В настоящее время УМК включает полноцветное пособие для учащихся, или то, что раньше называлось учебником, сборник упражнений, аудио- и видеокассеты и методическое руководство, или книгу для учителя. Отсутствие одного из компонентов существенно нарушает концепцию УМК и снижает эффективность его использования.</a:t>
          </a:r>
          <a:endParaRPr lang="en-US" sz="500" kern="1200"/>
        </a:p>
      </dsp:txBody>
      <dsp:txXfrm>
        <a:off x="6652574" y="1744606"/>
        <a:ext cx="1686255" cy="1046994"/>
      </dsp:txXfrm>
    </dsp:sp>
    <dsp:sp modelId="{4EDE3227-9CB1-4560-B149-BC64609A9046}">
      <dsp:nvSpPr>
        <dsp:cNvPr id="0" name=""/>
        <dsp:cNvSpPr/>
      </dsp:nvSpPr>
      <dsp:spPr>
        <a:xfrm>
          <a:off x="8566003" y="1527163"/>
          <a:ext cx="1751401" cy="11121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171A21-C383-4DDD-B916-E3CEA070E059}">
      <dsp:nvSpPr>
        <dsp:cNvPr id="0" name=""/>
        <dsp:cNvSpPr/>
      </dsp:nvSpPr>
      <dsp:spPr>
        <a:xfrm>
          <a:off x="8760603" y="1712033"/>
          <a:ext cx="1751401" cy="11121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" kern="1200"/>
            <a:t>С другой стороны, отказ от зарубежных пособий ограничивает доступ наших преподаваелей и учащихся к международной практике обучения. К тому же, игнорировать поток зарубежных учебников нецелесообразно, поскольку процесс интеграции(включения) иностранных пособий объективно неизбежен, и наша задача придать ему соответствующее направление. </a:t>
          </a:r>
          <a:endParaRPr lang="en-US" sz="500" kern="1200"/>
        </a:p>
      </dsp:txBody>
      <dsp:txXfrm>
        <a:off x="8793176" y="1744606"/>
        <a:ext cx="1686255" cy="10469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A0AD33-6A99-4D8B-8A4F-5AA78CED185B}">
      <dsp:nvSpPr>
        <dsp:cNvPr id="0" name=""/>
        <dsp:cNvSpPr/>
      </dsp:nvSpPr>
      <dsp:spPr>
        <a:xfrm>
          <a:off x="3190471" y="-114731"/>
          <a:ext cx="4134656" cy="4134656"/>
        </a:xfrm>
        <a:prstGeom prst="circularArrow">
          <a:avLst>
            <a:gd name="adj1" fmla="val 4668"/>
            <a:gd name="adj2" fmla="val 272909"/>
            <a:gd name="adj3" fmla="val 12817716"/>
            <a:gd name="adj4" fmla="val 18040218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09A739-F97F-40EE-A2F4-1C0C5F52FEA8}">
      <dsp:nvSpPr>
        <dsp:cNvPr id="0" name=""/>
        <dsp:cNvSpPr/>
      </dsp:nvSpPr>
      <dsp:spPr>
        <a:xfrm>
          <a:off x="3876600" y="453"/>
          <a:ext cx="2762398" cy="13811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Работа по зарубежным УМК требует от учителя полной методической ориентации в заложенной в этот УМК методической концепции;</a:t>
          </a:r>
          <a:endParaRPr lang="en-US" sz="1100" kern="1200"/>
        </a:p>
      </dsp:txBody>
      <dsp:txXfrm>
        <a:off x="3944025" y="67878"/>
        <a:ext cx="2627548" cy="1246349"/>
      </dsp:txXfrm>
    </dsp:sp>
    <dsp:sp modelId="{88A906E5-D1CB-4802-9F93-2790BA87EEAE}">
      <dsp:nvSpPr>
        <dsp:cNvPr id="0" name=""/>
        <dsp:cNvSpPr/>
      </dsp:nvSpPr>
      <dsp:spPr>
        <a:xfrm>
          <a:off x="5361216" y="1485069"/>
          <a:ext cx="2762398" cy="13811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Возможно соблюдение оптимального соотношения отечественного учебника с зарубежным;</a:t>
          </a:r>
          <a:endParaRPr lang="en-US" sz="1100" kern="1200"/>
        </a:p>
      </dsp:txBody>
      <dsp:txXfrm>
        <a:off x="5428641" y="1552494"/>
        <a:ext cx="2627548" cy="1246349"/>
      </dsp:txXfrm>
    </dsp:sp>
    <dsp:sp modelId="{1AF15734-237B-41D4-BC09-57C51F41AF44}">
      <dsp:nvSpPr>
        <dsp:cNvPr id="0" name=""/>
        <dsp:cNvSpPr/>
      </dsp:nvSpPr>
      <dsp:spPr>
        <a:xfrm>
          <a:off x="3876600" y="2969685"/>
          <a:ext cx="2762398" cy="13811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Использование зарубежного учебника не должно сводиться лишь к заимствованию уже готовых материалов, необходим учет особенностей российских условий обучения.</a:t>
          </a:r>
          <a:endParaRPr lang="en-US" sz="1100" kern="1200"/>
        </a:p>
      </dsp:txBody>
      <dsp:txXfrm>
        <a:off x="3944025" y="3037110"/>
        <a:ext cx="2627548" cy="1246349"/>
      </dsp:txXfrm>
    </dsp:sp>
    <dsp:sp modelId="{F7C0FED0-31FC-4B7F-9485-8ADE397B2E52}">
      <dsp:nvSpPr>
        <dsp:cNvPr id="0" name=""/>
        <dsp:cNvSpPr/>
      </dsp:nvSpPr>
      <dsp:spPr>
        <a:xfrm>
          <a:off x="2391984" y="1485069"/>
          <a:ext cx="2762398" cy="13811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Без интеграции и адаптации зарубежных учебников по иностранному языку невозможно создание единого образовательного пространства и нахождение своего места в контексте общеевропейской культуры .</a:t>
          </a:r>
          <a:endParaRPr lang="en-US" sz="1100" kern="1200"/>
        </a:p>
      </dsp:txBody>
      <dsp:txXfrm>
        <a:off x="2459409" y="1552494"/>
        <a:ext cx="2627548" cy="12463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5548D1-3D93-23DA-77DA-F031555131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D02FD1-011D-7706-BA33-4D3D53C743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8B3C26-2294-27BC-4FF4-98BD4B443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12E-6F8E-4D32-8AAD-099B3FB6AE90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27061F-CB2E-216F-33EE-38B4F9C10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5CC54F-5702-5A0E-94FA-E9DD6C4BA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4883A-8068-4416-9DF7-67A762D1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978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6EFB23-3CF8-B5D7-6D43-FD694D798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D934DEF-BE86-7BD5-E916-92A557A4AC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24C945-4DF6-C627-C353-E63C42E2D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12E-6F8E-4D32-8AAD-099B3FB6AE90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4B630F-419A-28DA-AB35-2F4B500EB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1304BF-B5A6-CC87-E852-BC85C24FD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4883A-8068-4416-9DF7-67A762D1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617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A7408D9-F012-CA5B-67AE-1279FAF5C7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898481C-AFBF-A79E-9773-4290E452CE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141865-9D79-1450-D1FF-DAEF10EF6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12E-6F8E-4D32-8AAD-099B3FB6AE90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913035-3BB3-466B-7624-364AE768D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5AB0C3-861D-07C3-5A34-6CA024E4E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4883A-8068-4416-9DF7-67A762D1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26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D8422F-E10E-20D9-044E-0A6E59992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C43613-02CF-F5BF-89BA-0125715E7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BC0BEA-926A-ABE3-F9E6-E4C580130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12E-6F8E-4D32-8AAD-099B3FB6AE90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ED7AA7-0556-B643-D0BD-81F7970CB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DE287D-EAE6-3D12-E1EF-3A6E698B9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4883A-8068-4416-9DF7-67A762D1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845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508C2D-6753-3AEC-1DDE-9541B9E4F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F1085F3-8216-5614-90C9-85AC0EED8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8DCF29-F8E5-9787-3C10-A99EC07BE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12E-6F8E-4D32-8AAD-099B3FB6AE90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EA94C4-BC50-5469-6F20-D29B440C7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842C7E-764D-0ACB-1829-160BEF59C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4883A-8068-4416-9DF7-67A762D1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477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EF2B00-69BF-ADCB-164F-4103FE26F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79532C-3350-8652-A486-D5386513B5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4065F2-2A1C-4DCA-EFD5-561E2E1695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2E43EEA-C7EC-8E39-38A0-401A0BF9D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12E-6F8E-4D32-8AAD-099B3FB6AE90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1D1CAA2-79F4-9720-A377-C6FD9E8A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D1253B0-5D38-1218-56FA-A9EC82FE6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4883A-8068-4416-9DF7-67A762D1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758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0324A3-0631-E958-3F0C-9456DC669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C11155C-B78B-A27C-2043-36987096B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71ED5BD-2D30-974B-05A6-B83BE5890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8ACFBF1-9A57-593D-DF2A-D412E52E25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465FFD9-0E37-498F-E151-22B027B8F1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FE3EB4F-32A9-0229-B29A-2B0D3E7F1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12E-6F8E-4D32-8AAD-099B3FB6AE90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9CD2354-AF62-DB85-543B-6C9E188A1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FBAAC61-A322-08C7-F4E6-EAE8D18C1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4883A-8068-4416-9DF7-67A762D1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921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07EF5E-57DB-AB6E-DFB4-B612712D7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D08E569-07AC-CD97-AADA-1E3DA3E1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12E-6F8E-4D32-8AAD-099B3FB6AE90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D718194-92E8-274A-698A-00CE81FF5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A23F9F3-B9CB-D428-F632-D46DA364E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4883A-8068-4416-9DF7-67A762D1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648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49A929C-898D-9348-5F8C-F5EC22B98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12E-6F8E-4D32-8AAD-099B3FB6AE90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4D7CF7C-053E-2DA9-35C7-0B1B2B421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74A3AE-B70E-382F-E995-F4900C4A9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4883A-8068-4416-9DF7-67A762D1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1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7C672-E217-DDC0-0DC7-43C1AF3EE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3EA7B3-979F-012D-FBFE-487AE16F1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C7A348F-E8DE-3F1B-60FC-DE8ED7CED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E69F8BF-0A21-66C7-8045-19629EAE2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12E-6F8E-4D32-8AAD-099B3FB6AE90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820C21B-991B-7326-1E7C-8EC904D63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AA45DE2-36D5-A58E-1782-AA66287EF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4883A-8068-4416-9DF7-67A762D1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56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34CA43-2E7F-74D0-29B6-8047F22BC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4131798-6ABA-8DAA-A49F-785E4472ED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149165B-02AA-C8A4-0B66-A4E46C0D64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41561D0-47FD-F56E-1113-7428EF88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12E-6F8E-4D32-8AAD-099B3FB6AE90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83E2AD9-E98D-0A43-4395-6709D43AD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3C848F3-107E-9949-84A8-074AF434D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4883A-8068-4416-9DF7-67A762D1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10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0DCB36-3EFD-FC79-F3B2-F963B6492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18E694-BDBE-9FAE-EA54-03AA12248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412C81-BCFB-A95A-BE41-EA4F1CB00E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A112E-6F8E-4D32-8AAD-099B3FB6AE90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DDCA55-9E10-B5ED-F0D0-C4EC1A330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B824E3-F6D3-CD73-10E0-DA7B9CE097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4883A-8068-4416-9DF7-67A762D1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07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622AC0-7BF7-AB16-BEEB-A096141AA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ru-RU" sz="4500"/>
              <a:t>Сравнительно-сопоставительная характеристика отечественных и зарубежных учебно-методических комплектов по иностранным языкам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AC8CD0A-C95E-194B-57F4-04C91D543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/>
          </a:bodyPr>
          <a:lstStyle/>
          <a:p>
            <a:r>
              <a:rPr lang="ru-RU" sz="2800"/>
              <a:t>Лекция 9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3346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8E64011-99D1-5299-67C0-C2861E3AFA0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2153" b="3578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B825BD-32A8-85C9-7C65-919D6139E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ru-RU" sz="2800"/>
              <a:t>Систематическое использование зарубежных пособий обнаружило ряд проблем:</a:t>
            </a:r>
            <a:br>
              <a:rPr lang="ru-RU" sz="2800"/>
            </a:br>
            <a:endParaRPr lang="ru-RU" sz="2800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2EF2F54C-DC74-677F-3B0B-100E3E9DFA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346598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45338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95E085-934D-048A-181F-E1C0A177E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Таким образом, появилось очень много учебников по иностранному языку, как зарубежных издании, так и отечественных. В настояще время много внимания уделяется адаптации зарубежных учебных материалов по иностранному языку. Зарубежные пособия получили широкое распространение в силу следующих качеств: коммуникативного характера обучения, соответствия международным стандартам, ориентированы на определенную возрастную группу учащихся, сопровождающие аудио- и видео-материалы учебников помогают эффективно решать проблемы постановки хорошего произношения, в них также имеется четкая система контроля и самоконтроля, полное описание технологии обучения в методических руководствах и, наконец, прекрасная полиграфия и одновременное издание всех компонентов привлекает внимание учителей.</a:t>
            </a:r>
            <a:endParaRPr lang="ru-RU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183430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4B4B5BE7-5845-A0B9-D1CA-5F0EDDE7418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4580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0CA022-54E7-3B41-8394-300AC1A9D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indent="450215"/>
            <a:r>
              <a:rPr lang="ru-RU" sz="20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Учебный комплект представляет собой систему дидактических средств обучения по конкретному предмету (при ведущей роли учебника), создаваемую в целях наиболее полной реализации воспитательных и образовательных задач, сформулированных программой по этому предмету и служащих всестороннему развитию личности учащихся . </a:t>
            </a:r>
            <a:endParaRPr lang="ru-RU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867705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E2ADCD-EFD8-A913-EC32-69871B126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УМК состоит из учебника (включающего книгу для чтения ), книги для учителя, набора грампластинок, комплекта учебно-наглядных пособий, комплекта грамматических таблиц, диафильмов, кинокольцовок и кинофрагментов. С помощью этого комплекса (особенно, учебника и книги для учителя) задается в конкретном виде (а не декларативно, как в программе) иерархия целей обучения (конечные цели каждого года обучения, промежуточные цели, задачи по теме – серии уроков, задачи отдельного урока, звена внутри уроков), а также задается содержание и структура учебного материала, "программирующих" педпроцесс, т.е. организацию деятельности учителя и учащихся и находят конкретную реализацию методы обучения.</a:t>
            </a:r>
            <a:endParaRPr lang="ru-RU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772236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5D962B-B062-ED14-57F1-CFF7DE92E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823" y="962166"/>
            <a:ext cx="3103808" cy="4421876"/>
          </a:xfrm>
        </p:spPr>
        <p:txBody>
          <a:bodyPr anchor="t">
            <a:normAutofit/>
          </a:bodyPr>
          <a:lstStyle/>
          <a:p>
            <a:pPr algn="r"/>
            <a:r>
              <a:rPr lang="ru-RU" sz="37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требования к современному учебнику иностранного языка:</a:t>
            </a:r>
            <a:br>
              <a:rPr lang="ru-RU" sz="3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7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886653-6768-0B35-73D6-F84A01B49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8929" y="962167"/>
            <a:ext cx="6858113" cy="4743174"/>
          </a:xfrm>
        </p:spPr>
        <p:txBody>
          <a:bodyPr anchor="t">
            <a:normAutofit/>
          </a:bodyPr>
          <a:lstStyle/>
          <a:p>
            <a:pPr indent="0">
              <a:buNone/>
            </a:pPr>
            <a:r>
              <a:rPr lang="ru-RU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/>
            <a:r>
              <a:rPr lang="ru-RU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системность и комплектность: в дидактическом плане общая структура учебно-воспитательного процесса представлена двумя основными подсистемами: </a:t>
            </a:r>
            <a:endParaRPr lang="ru-RU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/>
            <a:r>
              <a:rPr lang="ru-RU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подсистемой, организующей деятельность учащегося, которая материализуется с помощью учебника иностранного языка и некоторых пособий ;</a:t>
            </a:r>
            <a:endParaRPr lang="ru-RU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/>
            <a:r>
              <a:rPr lang="ru-RU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подсистемой, которая управляет работой учителя благодаря специальному методическому пособию и целому ряду вспомогательных средств, используемых учителем на уроке и во внеклассной работе. Следовательно, суть первого требования сводится к необходимости создания неизолированного от прочих средств обучения учебника, а учебника, который бы явился ядром всей системы вспомогательных средств обучения; </a:t>
            </a:r>
            <a:endParaRPr lang="ru-RU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/>
            <a:r>
              <a:rPr lang="ru-RU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необходимость учета особенностей этапа обучения: все три этапа обучения имеют специфические, лингвистические, психологические и методические особенности, которые необходимо учитывать при создании учебных пособий ; </a:t>
            </a:r>
            <a:endParaRPr lang="ru-RU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/>
            <a:r>
              <a:rPr lang="ru-RU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преимственность материала учебника: учебник должен быть построен таким образом, чтобы последующие тексты и упражнения опирались на предыдущие, чтобы они повторяли и развивали дальше ранее изученный материал с целью успешного формирования, закрепления и совершенствования речевых умений и навыков;</a:t>
            </a:r>
            <a:endParaRPr lang="ru-RU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4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76000"/>
                </a:srgbClr>
              </a:gs>
              <a:gs pos="10000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87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527A13-A74F-6AF8-6A13-543E5FDC9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823" y="962166"/>
            <a:ext cx="3103808" cy="4421876"/>
          </a:xfrm>
        </p:spPr>
        <p:txBody>
          <a:bodyPr anchor="t">
            <a:normAutofit/>
          </a:bodyPr>
          <a:lstStyle/>
          <a:p>
            <a:pPr algn="r"/>
            <a:r>
              <a:rPr lang="ru-RU" sz="3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требования к современному учебнику иностранного языка:</a:t>
            </a:r>
            <a:endParaRPr lang="ru-RU" sz="3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6817D7-C017-3597-FE5C-0E2607911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8929" y="962167"/>
            <a:ext cx="6858113" cy="4743174"/>
          </a:xfrm>
        </p:spPr>
        <p:txBody>
          <a:bodyPr anchor="t">
            <a:normAutofit/>
          </a:bodyPr>
          <a:lstStyle/>
          <a:p>
            <a:pPr indent="450215"/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учет особенностей родного языка: отбирая языковый материал и модели речевой коммуникации, а также разрабатывая виды упражнений, необходимо уделять особое внимание тем иноязычным явлениям, которые либо совсем отсутствуют в родном языке, либо существенно отличаются от соответствующих явлений в нем ;</a:t>
            </a:r>
            <a:endParaRPr lang="ru-RU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/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научно-обоснованный подход: в связи с перегрузкой учебника учебным материалом отбор минимумов языкового материала (лексики, грамматики, фонетики) и речевых умений является не только актуальным, но и совершенно обязательным ;</a:t>
            </a:r>
            <a:endParaRPr lang="ru-RU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/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речевая направленность учебных материалов: не отрицая большого значения усвоения языкового материала, следует, однако, с первых уроков неуклонно наращивать удельный вес упражнений, предназначенных для формирования и развития речевых умений ; </a:t>
            </a:r>
            <a:endParaRPr lang="ru-RU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концентрическое и циклическое построение учебных материалов: при таком подходе одно и тоже грамматическое явление изучается последовательно несколько раз, но каждый новый раз с нарастающей глубиной охвата изучаемого объекта (например, тема "артикль" изучается в нескольких классах со все нарастающей сложностью).</a:t>
            </a:r>
            <a:endParaRPr lang="ru-RU" sz="17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76000"/>
                </a:srgbClr>
              </a:gs>
              <a:gs pos="10000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2194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934</Words>
  <Application>Microsoft Office PowerPoint</Application>
  <PresentationFormat>Широкоэкранный</PresentationFormat>
  <Paragraphs>27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Сравнительно-сопоставительная характеристика отечественных и зарубежных учебно-методических комплектов по иностранным языкам</vt:lpstr>
      <vt:lpstr>Систематическое использование зарубежных пособий обнаружило ряд проблем: 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требования к современному учебнику иностранного языка: </vt:lpstr>
      <vt:lpstr>Основные требования к современному учебнику иностранного языка: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Сравнительно-сопоставительная характеристика отечественных и зарубежных учебно-методических комплектов по иностранным языкам</dc:title>
  <dc:creator>Хамза Мадина Адебиетовна</dc:creator>
  <cp:lastModifiedBy>Хамза Мадина Адебиетовна</cp:lastModifiedBy>
  <cp:revision>6</cp:revision>
  <dcterms:created xsi:type="dcterms:W3CDTF">2022-11-10T10:57:24Z</dcterms:created>
  <dcterms:modified xsi:type="dcterms:W3CDTF">2022-11-10T11:03:36Z</dcterms:modified>
</cp:coreProperties>
</file>