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79" r:id="rId5"/>
    <p:sldId id="307" r:id="rId6"/>
    <p:sldId id="312" r:id="rId7"/>
    <p:sldId id="313" r:id="rId8"/>
    <p:sldId id="320" r:id="rId9"/>
    <p:sldId id="321" r:id="rId10"/>
    <p:sldId id="322" r:id="rId11"/>
    <p:sldId id="314" r:id="rId12"/>
    <p:sldId id="309" r:id="rId13"/>
    <p:sldId id="323" r:id="rId14"/>
    <p:sldId id="324" r:id="rId15"/>
    <p:sldId id="325" r:id="rId16"/>
    <p:sldId id="319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38" r:id="rId30"/>
    <p:sldId id="339" r:id="rId31"/>
    <p:sldId id="340" r:id="rId32"/>
    <p:sldId id="341" r:id="rId33"/>
    <p:sldId id="342" r:id="rId34"/>
    <p:sldId id="343" r:id="rId35"/>
    <p:sldId id="344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83" y="26064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74039" y="2520772"/>
            <a:ext cx="772759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ru-RU" sz="3600" b="1" dirty="0"/>
              <a:t>КРИПТОГРАФИЯЛЫҚ ЕСЕПТЕР ЖҮЙЕСІ -МЕНТАЛЬДЫ ПОКЕР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9402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340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2060848"/>
            <a:ext cx="8275809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20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196752"/>
            <a:ext cx="8367600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0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4211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4762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338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829" y="764704"/>
            <a:ext cx="8829487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96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8845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0174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9218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9" y="1196752"/>
            <a:ext cx="8684189" cy="4392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157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91105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4862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08446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81026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47287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87982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79076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0176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00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02" y="332656"/>
            <a:ext cx="8345554" cy="60929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6678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9365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59269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43993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20871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441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80528" y="1124744"/>
            <a:ext cx="8915011" cy="3995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06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165" y="908720"/>
            <a:ext cx="855214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73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412776"/>
            <a:ext cx="8568952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65" y="620688"/>
            <a:ext cx="8568460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58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04664"/>
            <a:ext cx="8070835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26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79291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3948</TotalTime>
  <Words>6</Words>
  <Application>Microsoft Office PowerPoint</Application>
  <PresentationFormat>Экран (4:3)</PresentationFormat>
  <Paragraphs>1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8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nazgul ospanova</dc:creator>
  <cp:lastModifiedBy>Пользователь Windows</cp:lastModifiedBy>
  <cp:revision>59</cp:revision>
  <dcterms:modified xsi:type="dcterms:W3CDTF">2020-04-01T07:27:26Z</dcterms:modified>
</cp:coreProperties>
</file>