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svg" ContentType="image/svg+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sldIdLst>
    <p:sldId id="256" r:id="rId5"/>
    <p:sldId id="258" r:id="rId6"/>
    <p:sldId id="275" r:id="rId7"/>
    <p:sldId id="259" r:id="rId8"/>
    <p:sldId id="278" r:id="rId9"/>
    <p:sldId id="279" r:id="rId10"/>
    <p:sldId id="276" r:id="rId11"/>
    <p:sldId id="272" r:id="rId12"/>
    <p:sldId id="280" r:id="rId13"/>
    <p:sldId id="281" r:id="rId14"/>
    <p:sldId id="277"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lazira Akymbek" initials="GA" lastIdx="1" clrIdx="0">
    <p:extLst>
      <p:ext uri="{19B8F6BF-5375-455C-9EA6-DF929625EA0E}">
        <p15:presenceInfo xmlns:p15="http://schemas.microsoft.com/office/powerpoint/2012/main" xmlns="" userId="381da62acd8dda7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snapToGrid="0">
      <p:cViewPr varScale="1">
        <p:scale>
          <a:sx n="65" d="100"/>
          <a:sy n="65" d="100"/>
        </p:scale>
        <p:origin x="-834" y="-10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xmlns="" id="{9B0F7D69-D93C-4C38-A23D-76E000D691CD}"/>
              </a:ext>
            </a:extLst>
          </p:cNvPr>
          <p:cNvSpPr/>
          <p:nvPr/>
        </p:nvSpPr>
        <p:spPr>
          <a:xfrm>
            <a:off x="0" y="0"/>
            <a:ext cx="3496422" cy="6858000"/>
          </a:xfrm>
          <a:custGeom>
            <a:avLst/>
            <a:gdLst>
              <a:gd name="connsiteX0" fmla="*/ 0 w 3496422"/>
              <a:gd name="connsiteY0" fmla="*/ 0 h 6858000"/>
              <a:gd name="connsiteX1" fmla="*/ 1873399 w 3496422"/>
              <a:gd name="connsiteY1" fmla="*/ 0 h 6858000"/>
              <a:gd name="connsiteX2" fmla="*/ 1895523 w 3496422"/>
              <a:gd name="connsiteY2" fmla="*/ 14997 h 6858000"/>
              <a:gd name="connsiteX3" fmla="*/ 3496422 w 3496422"/>
              <a:gd name="connsiteY3" fmla="*/ 3621656 h 6858000"/>
              <a:gd name="connsiteX4" fmla="*/ 1622072 w 3496422"/>
              <a:gd name="connsiteY4" fmla="*/ 6374814 h 6858000"/>
              <a:gd name="connsiteX5" fmla="*/ 1105424 w 3496422"/>
              <a:gd name="connsiteY5" fmla="*/ 6780599 h 6858000"/>
              <a:gd name="connsiteX6" fmla="*/ 993668 w 3496422"/>
              <a:gd name="connsiteY6" fmla="*/ 6858000 h 6858000"/>
              <a:gd name="connsiteX7" fmla="*/ 0 w 349642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ctrTitle"/>
          </p:nvPr>
        </p:nvSpPr>
        <p:spPr>
          <a:xfrm>
            <a:off x="4654295" y="1346268"/>
            <a:ext cx="7060135" cy="3285207"/>
          </a:xfrm>
        </p:spPr>
        <p:txBody>
          <a:bodyPr anchor="b">
            <a:noAutofit/>
          </a:bodyPr>
          <a:lstStyle>
            <a:lvl1pPr algn="l">
              <a:lnSpc>
                <a:spcPct val="120000"/>
              </a:lnSpc>
              <a:defRPr sz="540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4662312" y="4631475"/>
            <a:ext cx="7052117" cy="1150200"/>
          </a:xfrm>
        </p:spPr>
        <p:txBody>
          <a:bodyPr lIns="109728" tIns="109728" rIns="109728" bIns="91440" anchor="t">
            <a:normAutofit/>
          </a:bodyPr>
          <a:lstStyle>
            <a:lvl1pPr marL="0" indent="0" algn="l">
              <a:lnSpc>
                <a:spcPct val="130000"/>
              </a:lnSpc>
              <a:buNone/>
              <a:defRPr sz="2400"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Date Placeholder 9">
            <a:extLst>
              <a:ext uri="{FF2B5EF4-FFF2-40B4-BE49-F238E27FC236}">
                <a16:creationId xmlns:a16="http://schemas.microsoft.com/office/drawing/2014/main" xmlns="" id="{123E5C65-E22A-4865-9449-10140D62B655}"/>
              </a:ext>
            </a:extLst>
          </p:cNvPr>
          <p:cNvSpPr>
            <a:spLocks noGrp="1"/>
          </p:cNvSpPr>
          <p:nvPr>
            <p:ph type="dt" sz="half" idx="10"/>
          </p:nvPr>
        </p:nvSpPr>
        <p:spPr>
          <a:xfrm>
            <a:off x="4654295" y="617415"/>
            <a:ext cx="7123723" cy="457200"/>
          </a:xfrm>
        </p:spPr>
        <p:txBody>
          <a:bodyPr/>
          <a:lstStyle>
            <a:lvl1pPr algn="l">
              <a:defRPr/>
            </a:lvl1pPr>
          </a:lstStyle>
          <a:p>
            <a:fld id="{12241623-A064-4BED-B073-BA4D61433402}" type="datetime1">
              <a:rPr lang="en-US" smtClean="0"/>
              <a:pPr/>
              <a:t>9/18/2024</a:t>
            </a:fld>
            <a:endParaRPr lang="en-US" dirty="0"/>
          </a:p>
        </p:txBody>
      </p:sp>
      <p:sp>
        <p:nvSpPr>
          <p:cNvPr id="24" name="Footer Placeholder 23">
            <a:extLst>
              <a:ext uri="{FF2B5EF4-FFF2-40B4-BE49-F238E27FC236}">
                <a16:creationId xmlns:a16="http://schemas.microsoft.com/office/drawing/2014/main" xmlns="" id="{EF9C3DE0-E7F5-4B4D-B5AF-CDE724CE79A3}"/>
              </a:ext>
            </a:extLst>
          </p:cNvPr>
          <p:cNvSpPr>
            <a:spLocks noGrp="1"/>
          </p:cNvSpPr>
          <p:nvPr>
            <p:ph type="ftr" sz="quarter" idx="11"/>
          </p:nvPr>
        </p:nvSpPr>
        <p:spPr>
          <a:xfrm>
            <a:off x="4654295" y="6170490"/>
            <a:ext cx="5588349" cy="457200"/>
          </a:xfrm>
        </p:spPr>
        <p:txBody>
          <a:bodyPr/>
          <a:lstStyle/>
          <a:p>
            <a:endParaRPr lang="en-US" dirty="0"/>
          </a:p>
        </p:txBody>
      </p:sp>
      <p:sp>
        <p:nvSpPr>
          <p:cNvPr id="25" name="Slide Number Placeholder 24">
            <a:extLst>
              <a:ext uri="{FF2B5EF4-FFF2-40B4-BE49-F238E27FC236}">
                <a16:creationId xmlns:a16="http://schemas.microsoft.com/office/drawing/2014/main" xmlns="" id="{48C1E146-840A-4217-B63E-62E5CF8909C2}"/>
              </a:ext>
            </a:extLst>
          </p:cNvPr>
          <p:cNvSpPr>
            <a:spLocks noGrp="1"/>
          </p:cNvSpPr>
          <p:nvPr>
            <p:ph type="sldNum" sz="quarter" idx="12"/>
          </p:nvPr>
        </p:nvSpPr>
        <p:spPr>
          <a:xfrm>
            <a:off x="10515600" y="6170490"/>
            <a:ext cx="1198829" cy="457200"/>
          </a:xfrm>
        </p:spPr>
        <p:txBody>
          <a:bodyPr/>
          <a:lstStyle>
            <a:lvl1pPr algn="r">
              <a:defRPr/>
            </a:lvl1pPr>
          </a:lstStyle>
          <a:p>
            <a:fld id="{FAEF9944-A4F6-4C59-AEBD-678D6480B8EA}" type="slidenum">
              <a:rPr lang="en-US" smtClean="0"/>
              <a:pPr/>
              <a:t>‹#›</a:t>
            </a:fld>
            <a:endParaRPr lang="en-US" dirty="0"/>
          </a:p>
        </p:txBody>
      </p:sp>
      <p:sp>
        <p:nvSpPr>
          <p:cNvPr id="4" name="Freeform: Shape 3">
            <a:extLst>
              <a:ext uri="{FF2B5EF4-FFF2-40B4-BE49-F238E27FC236}">
                <a16:creationId xmlns:a16="http://schemas.microsoft.com/office/drawing/2014/main" xmlns="" id="{8CD419D4-EA9D-42D9-BF62-B07F0B7B672B}"/>
              </a:ext>
            </a:extLst>
          </p:cNvPr>
          <p:cNvSpPr/>
          <p:nvPr/>
        </p:nvSpPr>
        <p:spPr>
          <a:xfrm>
            <a:off x="1375409"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 name="Freeform: Shape 4">
            <a:extLst>
              <a:ext uri="{FF2B5EF4-FFF2-40B4-BE49-F238E27FC236}">
                <a16:creationId xmlns:a16="http://schemas.microsoft.com/office/drawing/2014/main" xmlns="" id="{1C6FEC9B-9608-4181-A9E5-A1B80E72021C}"/>
              </a:ext>
            </a:extLst>
          </p:cNvPr>
          <p:cNvSpPr/>
          <p:nvPr/>
        </p:nvSpPr>
        <p:spPr>
          <a:xfrm>
            <a:off x="115540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 name="Freeform: Shape 5">
            <a:extLst>
              <a:ext uri="{FF2B5EF4-FFF2-40B4-BE49-F238E27FC236}">
                <a16:creationId xmlns:a16="http://schemas.microsoft.com/office/drawing/2014/main" xmlns="" id="{AB1564ED-F26F-451D-97D6-A6EC3E83FD55}"/>
              </a:ext>
            </a:extLst>
          </p:cNvPr>
          <p:cNvSpPr/>
          <p:nvPr/>
        </p:nvSpPr>
        <p:spPr>
          <a:xfrm>
            <a:off x="924161"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xmlns="" val="1125564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36397E4A-EB6A-4FA6-AA4F-69EA0C70FDC9}"/>
              </a:ext>
            </a:extLst>
          </p:cNvPr>
          <p:cNvSpPr>
            <a:spLocks noGrp="1"/>
          </p:cNvSpPr>
          <p:nvPr>
            <p:ph type="dt" sz="half" idx="10"/>
          </p:nvPr>
        </p:nvSpPr>
        <p:spPr/>
        <p:txBody>
          <a:bodyPr/>
          <a:lstStyle/>
          <a:p>
            <a:fld id="{6F86ED0C-1DA7-41F0-94CF-6218B1FEDFF1}" type="datetime1">
              <a:rPr lang="en-US" smtClean="0"/>
              <a:pPr/>
              <a:t>9/18/2024</a:t>
            </a:fld>
            <a:endParaRPr lang="en-US" dirty="0"/>
          </a:p>
        </p:txBody>
      </p:sp>
      <p:sp>
        <p:nvSpPr>
          <p:cNvPr id="8" name="Footer Placeholder 7">
            <a:extLst>
              <a:ext uri="{FF2B5EF4-FFF2-40B4-BE49-F238E27FC236}">
                <a16:creationId xmlns:a16="http://schemas.microsoft.com/office/drawing/2014/main" xmlns="" id="{051A2F5D-7AC4-4F91-965A-7B6A45D6F41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D26E8B86-CDB8-482F-9D9F-1BFDA3638B3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3486857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EECF02AB-6034-4B88-BC5A-7C17CB0EF809}" type="datetime1">
              <a:rPr lang="en-US" smtClean="0"/>
              <a:pPr/>
              <a:t>9/18/2024</a:t>
            </a:fld>
            <a:endParaRPr lang="en-US" dirty="0"/>
          </a:p>
        </p:txBody>
      </p:sp>
      <p:sp>
        <p:nvSpPr>
          <p:cNvPr id="5" name="Footer Placeholder 4"/>
          <p:cNvSpPr>
            <a:spLocks noGrp="1"/>
          </p:cNvSpPr>
          <p:nvPr>
            <p:ph type="ftr" sz="quarter" idx="11"/>
          </p:nvPr>
        </p:nvSpPr>
        <p:spPr>
          <a:xfrm>
            <a:off x="2933699" y="6296615"/>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smtClean="0"/>
              <a:pPr/>
              <a:t>‹#›</a:t>
            </a:fld>
            <a:endParaRPr lang="en-US" dirty="0"/>
          </a:p>
        </p:txBody>
      </p:sp>
      <p:cxnSp>
        <p:nvCxnSpPr>
          <p:cNvPr id="7" name="Straight Connector 6">
            <a:extLst>
              <a:ext uri="{FF2B5EF4-FFF2-40B4-BE49-F238E27FC236}">
                <a16:creationId xmlns:a16="http://schemas.microsoft.com/office/drawing/2014/main" xmlns=""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891345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xmlns="" id="{6923EF53-7767-4C94-BEF6-D452927945DA}"/>
              </a:ext>
            </a:extLst>
          </p:cNvPr>
          <p:cNvSpPr>
            <a:spLocks noGrp="1"/>
          </p:cNvSpPr>
          <p:nvPr>
            <p:ph type="dt" sz="half" idx="10"/>
          </p:nvPr>
        </p:nvSpPr>
        <p:spPr/>
        <p:txBody>
          <a:bodyPr/>
          <a:lstStyle/>
          <a:p>
            <a:fld id="{22F3E5F3-28EE-488F-BD53-B744C06C3DEC}" type="datetime1">
              <a:rPr lang="en-US" smtClean="0"/>
              <a:pPr/>
              <a:t>9/18/2024</a:t>
            </a:fld>
            <a:endParaRPr lang="en-US" dirty="0"/>
          </a:p>
        </p:txBody>
      </p:sp>
      <p:sp>
        <p:nvSpPr>
          <p:cNvPr id="11" name="Footer Placeholder 10">
            <a:extLst>
              <a:ext uri="{FF2B5EF4-FFF2-40B4-BE49-F238E27FC236}">
                <a16:creationId xmlns:a16="http://schemas.microsoft.com/office/drawing/2014/main" xmlns="" id="{ACF12700-F905-4CFA-970C-C81E05A64D5B}"/>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xmlns="" id="{DA1B1EE2-BCA3-432B-A32D-B04C7F1DD93F}"/>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3906315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B84A89F5-6982-40AE-8108-88B93E85C8FF}"/>
              </a:ext>
            </a:extLst>
          </p:cNvPr>
          <p:cNvGrpSpPr/>
          <p:nvPr/>
        </p:nvGrpSpPr>
        <p:grpSpPr>
          <a:xfrm>
            <a:off x="3124577" y="0"/>
            <a:ext cx="4389519" cy="2916937"/>
            <a:chOff x="3124577" y="0"/>
            <a:chExt cx="4389519" cy="2916937"/>
          </a:xfrm>
        </p:grpSpPr>
        <p:sp>
          <p:nvSpPr>
            <p:cNvPr id="49" name="Freeform: Shape 48">
              <a:extLst>
                <a:ext uri="{FF2B5EF4-FFF2-40B4-BE49-F238E27FC236}">
                  <a16:creationId xmlns:a16="http://schemas.microsoft.com/office/drawing/2014/main" xmlns="" id="{B80BED93-E30B-4492-A268-84C33CA4F067}"/>
                </a:ext>
              </a:extLst>
            </p:cNvPr>
            <p:cNvSpPr/>
            <p:nvPr/>
          </p:nvSpPr>
          <p:spPr>
            <a:xfrm>
              <a:off x="3320637" y="0"/>
              <a:ext cx="4013331" cy="2742133"/>
            </a:xfrm>
            <a:custGeom>
              <a:avLst/>
              <a:gdLst>
                <a:gd name="connsiteX0" fmla="*/ 294151 w 4013331"/>
                <a:gd name="connsiteY0" fmla="*/ 0 h 2742133"/>
                <a:gd name="connsiteX1" fmla="*/ 3844057 w 4013331"/>
                <a:gd name="connsiteY1" fmla="*/ 0 h 2742133"/>
                <a:gd name="connsiteX2" fmla="*/ 3892490 w 4013331"/>
                <a:gd name="connsiteY2" fmla="*/ 131440 h 2742133"/>
                <a:gd name="connsiteX3" fmla="*/ 4013331 w 4013331"/>
                <a:gd name="connsiteY3" fmla="*/ 941251 h 2742133"/>
                <a:gd name="connsiteX4" fmla="*/ 3804827 w 4013331"/>
                <a:gd name="connsiteY4" fmla="*/ 1540292 h 2742133"/>
                <a:gd name="connsiteX5" fmla="*/ 3187498 w 4013331"/>
                <a:gd name="connsiteY5" fmla="*/ 2098087 h 2742133"/>
                <a:gd name="connsiteX6" fmla="*/ 3051769 w 4013331"/>
                <a:gd name="connsiteY6" fmla="*/ 2204787 h 2742133"/>
                <a:gd name="connsiteX7" fmla="*/ 1936476 w 4013331"/>
                <a:gd name="connsiteY7" fmla="*/ 2742133 h 2742133"/>
                <a:gd name="connsiteX8" fmla="*/ 467303 w 4013331"/>
                <a:gd name="connsiteY8" fmla="*/ 1868695 h 2742133"/>
                <a:gd name="connsiteX9" fmla="*/ 310732 w 4013331"/>
                <a:gd name="connsiteY9" fmla="*/ 1645244 h 2742133"/>
                <a:gd name="connsiteX10" fmla="*/ 0 w 4013331"/>
                <a:gd name="connsiteY10" fmla="*/ 941251 h 2742133"/>
                <a:gd name="connsiteX11" fmla="*/ 187749 w 4013331"/>
                <a:gd name="connsiteY11" fmla="*/ 183076 h 2742133"/>
                <a:gd name="connsiteX12" fmla="*/ 288888 w 4013331"/>
                <a:gd name="connsiteY12" fmla="*/ 7329 h 2742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13331" h="2742133">
                  <a:moveTo>
                    <a:pt x="294151" y="0"/>
                  </a:moveTo>
                  <a:lnTo>
                    <a:pt x="3844057" y="0"/>
                  </a:lnTo>
                  <a:lnTo>
                    <a:pt x="3892490" y="131440"/>
                  </a:lnTo>
                  <a:cubicBezTo>
                    <a:pt x="3971777" y="378867"/>
                    <a:pt x="4013331" y="652783"/>
                    <a:pt x="4013331" y="941251"/>
                  </a:cubicBezTo>
                  <a:cubicBezTo>
                    <a:pt x="4013331" y="1171430"/>
                    <a:pt x="3948997" y="1356167"/>
                    <a:pt x="3804827" y="1540292"/>
                  </a:cubicBezTo>
                  <a:cubicBezTo>
                    <a:pt x="3654026" y="1732895"/>
                    <a:pt x="3427436" y="1910292"/>
                    <a:pt x="3187498" y="2098087"/>
                  </a:cubicBezTo>
                  <a:cubicBezTo>
                    <a:pt x="3143231" y="2132693"/>
                    <a:pt x="3097499" y="2168522"/>
                    <a:pt x="3051769" y="2204787"/>
                  </a:cubicBezTo>
                  <a:cubicBezTo>
                    <a:pt x="2642425" y="2529345"/>
                    <a:pt x="2343664" y="2742133"/>
                    <a:pt x="1936476" y="2742133"/>
                  </a:cubicBezTo>
                  <a:cubicBezTo>
                    <a:pt x="1316045" y="2742133"/>
                    <a:pt x="876647" y="2480932"/>
                    <a:pt x="467303" y="1868695"/>
                  </a:cubicBezTo>
                  <a:cubicBezTo>
                    <a:pt x="413736" y="1788559"/>
                    <a:pt x="361372" y="1715679"/>
                    <a:pt x="310732" y="1645244"/>
                  </a:cubicBezTo>
                  <a:cubicBezTo>
                    <a:pt x="100850" y="1353195"/>
                    <a:pt x="0" y="1201315"/>
                    <a:pt x="0" y="941251"/>
                  </a:cubicBezTo>
                  <a:cubicBezTo>
                    <a:pt x="0" y="683021"/>
                    <a:pt x="63214" y="427935"/>
                    <a:pt x="187749" y="183076"/>
                  </a:cubicBezTo>
                  <a:cubicBezTo>
                    <a:pt x="218215" y="123194"/>
                    <a:pt x="251953" y="64578"/>
                    <a:pt x="288888" y="732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0" name="Freeform: Shape 49">
              <a:extLst>
                <a:ext uri="{FF2B5EF4-FFF2-40B4-BE49-F238E27FC236}">
                  <a16:creationId xmlns:a16="http://schemas.microsoft.com/office/drawing/2014/main" xmlns="" id="{965F60C1-CD8B-4326-9B24-3D197CF382A6}"/>
                </a:ext>
              </a:extLst>
            </p:cNvPr>
            <p:cNvSpPr/>
            <p:nvPr/>
          </p:nvSpPr>
          <p:spPr>
            <a:xfrm>
              <a:off x="3566319" y="0"/>
              <a:ext cx="3401415" cy="2440484"/>
            </a:xfrm>
            <a:custGeom>
              <a:avLst/>
              <a:gdLst>
                <a:gd name="connsiteX0" fmla="*/ 332917 w 3401415"/>
                <a:gd name="connsiteY0" fmla="*/ 0 h 2440484"/>
                <a:gd name="connsiteX1" fmla="*/ 3207137 w 3401415"/>
                <a:gd name="connsiteY1" fmla="*/ 0 h 2440484"/>
                <a:gd name="connsiteX2" fmla="*/ 3242654 w 3401415"/>
                <a:gd name="connsiteY2" fmla="*/ 74937 h 2440484"/>
                <a:gd name="connsiteX3" fmla="*/ 3401415 w 3401415"/>
                <a:gd name="connsiteY3" fmla="*/ 914184 h 2440484"/>
                <a:gd name="connsiteX4" fmla="*/ 3224702 w 3401415"/>
                <a:gd name="connsiteY4" fmla="*/ 1421888 h 2440484"/>
                <a:gd name="connsiteX5" fmla="*/ 2701498 w 3401415"/>
                <a:gd name="connsiteY5" fmla="*/ 1894635 h 2440484"/>
                <a:gd name="connsiteX6" fmla="*/ 2586463 w 3401415"/>
                <a:gd name="connsiteY6" fmla="*/ 1985068 h 2440484"/>
                <a:gd name="connsiteX7" fmla="*/ 1641219 w 3401415"/>
                <a:gd name="connsiteY7" fmla="*/ 2440484 h 2440484"/>
                <a:gd name="connsiteX8" fmla="*/ 396053 w 3401415"/>
                <a:gd name="connsiteY8" fmla="*/ 1700219 h 2440484"/>
                <a:gd name="connsiteX9" fmla="*/ 263354 w 3401415"/>
                <a:gd name="connsiteY9" fmla="*/ 1510839 h 2440484"/>
                <a:gd name="connsiteX10" fmla="*/ 0 w 3401415"/>
                <a:gd name="connsiteY10" fmla="*/ 914184 h 2440484"/>
                <a:gd name="connsiteX11" fmla="*/ 159122 w 3401415"/>
                <a:gd name="connsiteY11" fmla="*/ 271610 h 2440484"/>
                <a:gd name="connsiteX12" fmla="*/ 244841 w 3401415"/>
                <a:gd name="connsiteY12" fmla="*/ 122658 h 2440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01415" h="2440484">
                  <a:moveTo>
                    <a:pt x="332917" y="0"/>
                  </a:moveTo>
                  <a:lnTo>
                    <a:pt x="3207137" y="0"/>
                  </a:lnTo>
                  <a:lnTo>
                    <a:pt x="3242654" y="74937"/>
                  </a:lnTo>
                  <a:cubicBezTo>
                    <a:pt x="3346386" y="322243"/>
                    <a:pt x="3401415" y="608579"/>
                    <a:pt x="3401415" y="914184"/>
                  </a:cubicBezTo>
                  <a:cubicBezTo>
                    <a:pt x="3401415" y="1109268"/>
                    <a:pt x="3346890" y="1265837"/>
                    <a:pt x="3224702" y="1421888"/>
                  </a:cubicBezTo>
                  <a:cubicBezTo>
                    <a:pt x="3096894" y="1585125"/>
                    <a:pt x="2904852" y="1735475"/>
                    <a:pt x="2701498" y="1894635"/>
                  </a:cubicBezTo>
                  <a:cubicBezTo>
                    <a:pt x="2663980" y="1923966"/>
                    <a:pt x="2625221" y="1954332"/>
                    <a:pt x="2586463" y="1985068"/>
                  </a:cubicBezTo>
                  <a:cubicBezTo>
                    <a:pt x="2239532" y="2260140"/>
                    <a:pt x="1986324" y="2440484"/>
                    <a:pt x="1641219" y="2440484"/>
                  </a:cubicBezTo>
                  <a:cubicBezTo>
                    <a:pt x="1115386" y="2440484"/>
                    <a:pt x="742984" y="2219109"/>
                    <a:pt x="396053" y="1700219"/>
                  </a:cubicBezTo>
                  <a:cubicBezTo>
                    <a:pt x="350653" y="1632303"/>
                    <a:pt x="306273" y="1570535"/>
                    <a:pt x="263354" y="1510839"/>
                  </a:cubicBezTo>
                  <a:cubicBezTo>
                    <a:pt x="85473" y="1263318"/>
                    <a:pt x="0" y="1134597"/>
                    <a:pt x="0" y="914184"/>
                  </a:cubicBezTo>
                  <a:cubicBezTo>
                    <a:pt x="0" y="695327"/>
                    <a:pt x="53576" y="479135"/>
                    <a:pt x="159122" y="271610"/>
                  </a:cubicBezTo>
                  <a:cubicBezTo>
                    <a:pt x="184943" y="220858"/>
                    <a:pt x="213538" y="171179"/>
                    <a:pt x="244841" y="122658"/>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1" name="Freeform: Shape 50">
              <a:extLst>
                <a:ext uri="{FF2B5EF4-FFF2-40B4-BE49-F238E27FC236}">
                  <a16:creationId xmlns:a16="http://schemas.microsoft.com/office/drawing/2014/main" xmlns="" id="{69511D06-104E-440E-8049-4CDCE4B87E96}"/>
                </a:ext>
              </a:extLst>
            </p:cNvPr>
            <p:cNvSpPr/>
            <p:nvPr/>
          </p:nvSpPr>
          <p:spPr>
            <a:xfrm>
              <a:off x="3232490" y="0"/>
              <a:ext cx="4164597" cy="2817185"/>
            </a:xfrm>
            <a:custGeom>
              <a:avLst/>
              <a:gdLst>
                <a:gd name="connsiteX0" fmla="*/ 237339 w 4130517"/>
                <a:gd name="connsiteY0" fmla="*/ 0 h 2806419"/>
                <a:gd name="connsiteX1" fmla="*/ 3997489 w 4130517"/>
                <a:gd name="connsiteY1" fmla="*/ 0 h 2806419"/>
                <a:gd name="connsiteX2" fmla="*/ 4006148 w 4130517"/>
                <a:gd name="connsiteY2" fmla="*/ 24333 h 2806419"/>
                <a:gd name="connsiteX3" fmla="*/ 4130517 w 4130517"/>
                <a:gd name="connsiteY3" fmla="*/ 887307 h 2806419"/>
                <a:gd name="connsiteX4" fmla="*/ 3915925 w 4130517"/>
                <a:gd name="connsiteY4" fmla="*/ 1525677 h 2806419"/>
                <a:gd name="connsiteX5" fmla="*/ 3280571 w 4130517"/>
                <a:gd name="connsiteY5" fmla="*/ 2120090 h 2806419"/>
                <a:gd name="connsiteX6" fmla="*/ 3140878 w 4130517"/>
                <a:gd name="connsiteY6" fmla="*/ 2233796 h 2806419"/>
                <a:gd name="connsiteX7" fmla="*/ 1993019 w 4130517"/>
                <a:gd name="connsiteY7" fmla="*/ 2806419 h 2806419"/>
                <a:gd name="connsiteX8" fmla="*/ 480948 w 4130517"/>
                <a:gd name="connsiteY8" fmla="*/ 1875638 h 2806419"/>
                <a:gd name="connsiteX9" fmla="*/ 319805 w 4130517"/>
                <a:gd name="connsiteY9" fmla="*/ 1637519 h 2806419"/>
                <a:gd name="connsiteX10" fmla="*/ 0 w 4130517"/>
                <a:gd name="connsiteY10" fmla="*/ 887307 h 2806419"/>
                <a:gd name="connsiteX11" fmla="*/ 193231 w 4130517"/>
                <a:gd name="connsiteY11" fmla="*/ 79360 h 2806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0517" h="2806419">
                  <a:moveTo>
                    <a:pt x="237339" y="0"/>
                  </a:moveTo>
                  <a:lnTo>
                    <a:pt x="3997489" y="0"/>
                  </a:lnTo>
                  <a:lnTo>
                    <a:pt x="4006148" y="24333"/>
                  </a:lnTo>
                  <a:cubicBezTo>
                    <a:pt x="4087750" y="288004"/>
                    <a:pt x="4130517" y="579903"/>
                    <a:pt x="4130517" y="887307"/>
                  </a:cubicBezTo>
                  <a:cubicBezTo>
                    <a:pt x="4130517" y="1132599"/>
                    <a:pt x="4064304" y="1329464"/>
                    <a:pt x="3915925" y="1525677"/>
                  </a:cubicBezTo>
                  <a:cubicBezTo>
                    <a:pt x="3760721" y="1730924"/>
                    <a:pt x="3527514" y="1919967"/>
                    <a:pt x="3280571" y="2120090"/>
                  </a:cubicBezTo>
                  <a:cubicBezTo>
                    <a:pt x="3235011" y="2156968"/>
                    <a:pt x="3187944" y="2195151"/>
                    <a:pt x="3140878" y="2233796"/>
                  </a:cubicBezTo>
                  <a:cubicBezTo>
                    <a:pt x="2719582" y="2579662"/>
                    <a:pt x="2412097" y="2806419"/>
                    <a:pt x="1993019" y="2806419"/>
                  </a:cubicBezTo>
                  <a:cubicBezTo>
                    <a:pt x="1354472" y="2806419"/>
                    <a:pt x="902244" y="2528070"/>
                    <a:pt x="480948" y="1875638"/>
                  </a:cubicBezTo>
                  <a:cubicBezTo>
                    <a:pt x="425816" y="1790244"/>
                    <a:pt x="371924" y="1712578"/>
                    <a:pt x="319805" y="1637519"/>
                  </a:cubicBezTo>
                  <a:cubicBezTo>
                    <a:pt x="103795" y="1326296"/>
                    <a:pt x="0" y="1164446"/>
                    <a:pt x="0" y="887307"/>
                  </a:cubicBezTo>
                  <a:cubicBezTo>
                    <a:pt x="0" y="612125"/>
                    <a:pt x="65060" y="340293"/>
                    <a:pt x="193231" y="7936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2" name="Freeform: Shape 51">
              <a:extLst>
                <a:ext uri="{FF2B5EF4-FFF2-40B4-BE49-F238E27FC236}">
                  <a16:creationId xmlns:a16="http://schemas.microsoft.com/office/drawing/2014/main" xmlns="" id="{164F6B39-7B0A-4839-9F52-1FFA2044F248}"/>
                </a:ext>
              </a:extLst>
            </p:cNvPr>
            <p:cNvSpPr/>
            <p:nvPr/>
          </p:nvSpPr>
          <p:spPr>
            <a:xfrm>
              <a:off x="3124577" y="0"/>
              <a:ext cx="4389519" cy="2916937"/>
            </a:xfrm>
            <a:custGeom>
              <a:avLst/>
              <a:gdLst>
                <a:gd name="connsiteX0" fmla="*/ 208215 w 4389519"/>
                <a:gd name="connsiteY0" fmla="*/ 0 h 2916937"/>
                <a:gd name="connsiteX1" fmla="*/ 4284014 w 4389519"/>
                <a:gd name="connsiteY1" fmla="*/ 0 h 2916937"/>
                <a:gd name="connsiteX2" fmla="*/ 4335794 w 4389519"/>
                <a:gd name="connsiteY2" fmla="*/ 207911 h 2916937"/>
                <a:gd name="connsiteX3" fmla="*/ 4376420 w 4389519"/>
                <a:gd name="connsiteY3" fmla="*/ 1078865 h 2916937"/>
                <a:gd name="connsiteX4" fmla="*/ 4090147 w 4389519"/>
                <a:gd name="connsiteY4" fmla="*/ 1734728 h 2916937"/>
                <a:gd name="connsiteX5" fmla="*/ 3362552 w 4389519"/>
                <a:gd name="connsiteY5" fmla="*/ 2305097 h 2916937"/>
                <a:gd name="connsiteX6" fmla="*/ 3204152 w 4389519"/>
                <a:gd name="connsiteY6" fmla="*/ 2412521 h 2916937"/>
                <a:gd name="connsiteX7" fmla="*/ 1936072 w 4389519"/>
                <a:gd name="connsiteY7" fmla="*/ 2912360 h 2916937"/>
                <a:gd name="connsiteX8" fmla="*/ 421690 w 4389519"/>
                <a:gd name="connsiteY8" fmla="*/ 1787063 h 2916937"/>
                <a:gd name="connsiteX9" fmla="*/ 273167 w 4389519"/>
                <a:gd name="connsiteY9" fmla="*/ 1520080 h 2916937"/>
                <a:gd name="connsiteX10" fmla="*/ 4118 w 4389519"/>
                <a:gd name="connsiteY10" fmla="*/ 696338 h 2916937"/>
                <a:gd name="connsiteX11" fmla="*/ 175984 w 4389519"/>
                <a:gd name="connsiteY11" fmla="*/ 60381 h 291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89519" h="2916937">
                  <a:moveTo>
                    <a:pt x="208215" y="0"/>
                  </a:moveTo>
                  <a:lnTo>
                    <a:pt x="4284014" y="0"/>
                  </a:lnTo>
                  <a:lnTo>
                    <a:pt x="4335794" y="207911"/>
                  </a:lnTo>
                  <a:cubicBezTo>
                    <a:pt x="4388748" y="479686"/>
                    <a:pt x="4403109" y="773803"/>
                    <a:pt x="4376420" y="1078865"/>
                  </a:cubicBezTo>
                  <a:cubicBezTo>
                    <a:pt x="4353703" y="1338514"/>
                    <a:pt x="4265383" y="1540772"/>
                    <a:pt x="4090147" y="1734728"/>
                  </a:cubicBezTo>
                  <a:cubicBezTo>
                    <a:pt x="3906850" y="1937616"/>
                    <a:pt x="3642485" y="2116128"/>
                    <a:pt x="3362552" y="2305097"/>
                  </a:cubicBezTo>
                  <a:cubicBezTo>
                    <a:pt x="3310910" y="2339914"/>
                    <a:pt x="3257553" y="2375972"/>
                    <a:pt x="3204152" y="2412521"/>
                  </a:cubicBezTo>
                  <a:cubicBezTo>
                    <a:pt x="2726165" y="2739616"/>
                    <a:pt x="2379682" y="2951171"/>
                    <a:pt x="1936072" y="2912360"/>
                  </a:cubicBezTo>
                  <a:cubicBezTo>
                    <a:pt x="1260148" y="2853224"/>
                    <a:pt x="807225" y="2516700"/>
                    <a:pt x="421690" y="1787063"/>
                  </a:cubicBezTo>
                  <a:cubicBezTo>
                    <a:pt x="371240" y="1691563"/>
                    <a:pt x="321385" y="1604361"/>
                    <a:pt x="273167" y="1520080"/>
                  </a:cubicBezTo>
                  <a:cubicBezTo>
                    <a:pt x="73334" y="1170636"/>
                    <a:pt x="-21548" y="989700"/>
                    <a:pt x="4118" y="696338"/>
                  </a:cubicBezTo>
                  <a:cubicBezTo>
                    <a:pt x="23232" y="477870"/>
                    <a:pt x="80908" y="264786"/>
                    <a:pt x="175984" y="60381"/>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grpSp>
        <p:nvGrpSpPr>
          <p:cNvPr id="8" name="Group 7">
            <a:extLst>
              <a:ext uri="{FF2B5EF4-FFF2-40B4-BE49-F238E27FC236}">
                <a16:creationId xmlns:a16="http://schemas.microsoft.com/office/drawing/2014/main" xmlns="" id="{03099122-D80B-4389-A1CF-52C635217F4B}"/>
              </a:ext>
            </a:extLst>
          </p:cNvPr>
          <p:cNvGrpSpPr/>
          <p:nvPr/>
        </p:nvGrpSpPr>
        <p:grpSpPr>
          <a:xfrm>
            <a:off x="8122942" y="0"/>
            <a:ext cx="4069058" cy="3547008"/>
            <a:chOff x="8122942" y="0"/>
            <a:chExt cx="4069058" cy="3547008"/>
          </a:xfrm>
        </p:grpSpPr>
        <p:sp>
          <p:nvSpPr>
            <p:cNvPr id="54" name="Freeform: Shape 53">
              <a:extLst>
                <a:ext uri="{FF2B5EF4-FFF2-40B4-BE49-F238E27FC236}">
                  <a16:creationId xmlns:a16="http://schemas.microsoft.com/office/drawing/2014/main" xmlns="" id="{CA535D59-CDAA-4AA9-84AC-A6142E857FE2}"/>
                </a:ext>
              </a:extLst>
            </p:cNvPr>
            <p:cNvSpPr/>
            <p:nvPr/>
          </p:nvSpPr>
          <p:spPr>
            <a:xfrm>
              <a:off x="8122942" y="0"/>
              <a:ext cx="4069058" cy="3547008"/>
            </a:xfrm>
            <a:custGeom>
              <a:avLst/>
              <a:gdLst>
                <a:gd name="connsiteX0" fmla="*/ 305212 w 4069058"/>
                <a:gd name="connsiteY0" fmla="*/ 0 h 3547008"/>
                <a:gd name="connsiteX1" fmla="*/ 4069058 w 4069058"/>
                <a:gd name="connsiteY1" fmla="*/ 0 h 3547008"/>
                <a:gd name="connsiteX2" fmla="*/ 4069058 w 4069058"/>
                <a:gd name="connsiteY2" fmla="*/ 2865785 h 3547008"/>
                <a:gd name="connsiteX3" fmla="*/ 3996814 w 4069058"/>
                <a:gd name="connsiteY3" fmla="*/ 2947457 h 3547008"/>
                <a:gd name="connsiteX4" fmla="*/ 2732780 w 4069058"/>
                <a:gd name="connsiteY4" fmla="*/ 3541640 h 3547008"/>
                <a:gd name="connsiteX5" fmla="*/ 1317550 w 4069058"/>
                <a:gd name="connsiteY5" fmla="*/ 3015110 h 3547008"/>
                <a:gd name="connsiteX6" fmla="*/ 1140977 w 4069058"/>
                <a:gd name="connsiteY6" fmla="*/ 2901419 h 3547008"/>
                <a:gd name="connsiteX7" fmla="*/ 330269 w 4069058"/>
                <a:gd name="connsiteY7" fmla="*/ 2297252 h 3547008"/>
                <a:gd name="connsiteX8" fmla="*/ 13299 w 4069058"/>
                <a:gd name="connsiteY8" fmla="*/ 1599966 h 3547008"/>
                <a:gd name="connsiteX9" fmla="*/ 217457 w 4069058"/>
                <a:gd name="connsiteY9" fmla="*/ 178659 h 354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9058" h="3547008">
                  <a:moveTo>
                    <a:pt x="305212" y="0"/>
                  </a:moveTo>
                  <a:lnTo>
                    <a:pt x="4069058" y="0"/>
                  </a:lnTo>
                  <a:lnTo>
                    <a:pt x="4069058" y="2865785"/>
                  </a:lnTo>
                  <a:lnTo>
                    <a:pt x="3996814" y="2947457"/>
                  </a:lnTo>
                  <a:cubicBezTo>
                    <a:pt x="3654887" y="3311545"/>
                    <a:pt x="3252443" y="3496175"/>
                    <a:pt x="2732780" y="3541640"/>
                  </a:cubicBezTo>
                  <a:cubicBezTo>
                    <a:pt x="2236701" y="3585041"/>
                    <a:pt x="1850359" y="3361306"/>
                    <a:pt x="1317550" y="3015110"/>
                  </a:cubicBezTo>
                  <a:cubicBezTo>
                    <a:pt x="1258026" y="2976425"/>
                    <a:pt x="1198546" y="2938265"/>
                    <a:pt x="1140977" y="2901419"/>
                  </a:cubicBezTo>
                  <a:cubicBezTo>
                    <a:pt x="828927" y="2701433"/>
                    <a:pt x="534230" y="2512513"/>
                    <a:pt x="330269" y="2297252"/>
                  </a:cubicBezTo>
                  <a:cubicBezTo>
                    <a:pt x="135278" y="2091465"/>
                    <a:pt x="37487" y="1876435"/>
                    <a:pt x="13299" y="1599966"/>
                  </a:cubicBezTo>
                  <a:cubicBezTo>
                    <a:pt x="-32170" y="1080250"/>
                    <a:pt x="39709" y="589889"/>
                    <a:pt x="217457" y="17865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5" name="Freeform: Shape 54">
              <a:extLst>
                <a:ext uri="{FF2B5EF4-FFF2-40B4-BE49-F238E27FC236}">
                  <a16:creationId xmlns:a16="http://schemas.microsoft.com/office/drawing/2014/main" xmlns="" id="{CD6948CC-6D51-4092-887C-B0664DC102C7}"/>
                </a:ext>
              </a:extLst>
            </p:cNvPr>
            <p:cNvSpPr/>
            <p:nvPr/>
          </p:nvSpPr>
          <p:spPr>
            <a:xfrm flipH="1">
              <a:off x="8319994" y="0"/>
              <a:ext cx="3872006" cy="3321595"/>
            </a:xfrm>
            <a:custGeom>
              <a:avLst/>
              <a:gdLst>
                <a:gd name="connsiteX0" fmla="*/ 3466434 w 3872006"/>
                <a:gd name="connsiteY0" fmla="*/ 0 h 3321595"/>
                <a:gd name="connsiteX1" fmla="*/ 65800 w 3872006"/>
                <a:gd name="connsiteY1" fmla="*/ 0 h 3321595"/>
                <a:gd name="connsiteX2" fmla="*/ 0 w 3872006"/>
                <a:gd name="connsiteY2" fmla="*/ 59511 h 3321595"/>
                <a:gd name="connsiteX3" fmla="*/ 0 w 3872006"/>
                <a:gd name="connsiteY3" fmla="*/ 2518435 h 3321595"/>
                <a:gd name="connsiteX4" fmla="*/ 80122 w 3872006"/>
                <a:gd name="connsiteY4" fmla="*/ 2618704 h 3321595"/>
                <a:gd name="connsiteX5" fmla="*/ 1549501 w 3872006"/>
                <a:gd name="connsiteY5" fmla="*/ 3321595 h 3321595"/>
                <a:gd name="connsiteX6" fmla="*/ 2796711 w 3872006"/>
                <a:gd name="connsiteY6" fmla="*/ 2749441 h 3321595"/>
                <a:gd name="connsiteX7" fmla="*/ 2948494 w 3872006"/>
                <a:gd name="connsiteY7" fmla="*/ 2635829 h 3321595"/>
                <a:gd name="connsiteX8" fmla="*/ 3638840 w 3872006"/>
                <a:gd name="connsiteY8" fmla="*/ 2041901 h 3321595"/>
                <a:gd name="connsiteX9" fmla="*/ 3872006 w 3872006"/>
                <a:gd name="connsiteY9" fmla="*/ 1404055 h 3321595"/>
                <a:gd name="connsiteX10" fmla="*/ 3467973 w 3872006"/>
                <a:gd name="connsiteY10" fmla="*/ 1974 h 332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72006" h="3321595">
                  <a:moveTo>
                    <a:pt x="3466434" y="0"/>
                  </a:moveTo>
                  <a:lnTo>
                    <a:pt x="65800" y="0"/>
                  </a:lnTo>
                  <a:lnTo>
                    <a:pt x="0" y="59511"/>
                  </a:lnTo>
                  <a:lnTo>
                    <a:pt x="0" y="2518435"/>
                  </a:lnTo>
                  <a:lnTo>
                    <a:pt x="80122" y="2618704"/>
                  </a:lnTo>
                  <a:cubicBezTo>
                    <a:pt x="490323" y="3108658"/>
                    <a:pt x="942414" y="3321595"/>
                    <a:pt x="1549501" y="3321595"/>
                  </a:cubicBezTo>
                  <a:cubicBezTo>
                    <a:pt x="2004852" y="3321595"/>
                    <a:pt x="2338950" y="3095023"/>
                    <a:pt x="2796711" y="2749441"/>
                  </a:cubicBezTo>
                  <a:cubicBezTo>
                    <a:pt x="2847850" y="2710827"/>
                    <a:pt x="2898991" y="2672676"/>
                    <a:pt x="2948494" y="2635829"/>
                  </a:cubicBezTo>
                  <a:cubicBezTo>
                    <a:pt x="3216812" y="2435869"/>
                    <a:pt x="3470203" y="2246981"/>
                    <a:pt x="3638840" y="2041901"/>
                  </a:cubicBezTo>
                  <a:cubicBezTo>
                    <a:pt x="3800062" y="1845849"/>
                    <a:pt x="3872006" y="1649145"/>
                    <a:pt x="3872006" y="1404055"/>
                  </a:cubicBezTo>
                  <a:cubicBezTo>
                    <a:pt x="3872006" y="866538"/>
                    <a:pt x="3729694" y="376466"/>
                    <a:pt x="3467973" y="197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6" name="Freeform: Shape 55">
              <a:extLst>
                <a:ext uri="{FF2B5EF4-FFF2-40B4-BE49-F238E27FC236}">
                  <a16:creationId xmlns:a16="http://schemas.microsoft.com/office/drawing/2014/main" xmlns="" id="{F5F9FD94-99CC-42AD-8E66-CF99E8FD5A94}"/>
                </a:ext>
              </a:extLst>
            </p:cNvPr>
            <p:cNvSpPr/>
            <p:nvPr/>
          </p:nvSpPr>
          <p:spPr>
            <a:xfrm flipH="1">
              <a:off x="8729240" y="9274"/>
              <a:ext cx="3462454" cy="3010961"/>
            </a:xfrm>
            <a:custGeom>
              <a:avLst/>
              <a:gdLst>
                <a:gd name="connsiteX0" fmla="*/ 2953507 w 3462454"/>
                <a:gd name="connsiteY0" fmla="*/ 0 h 3010961"/>
                <a:gd name="connsiteX1" fmla="*/ 477652 w 3462454"/>
                <a:gd name="connsiteY1" fmla="*/ 0 h 3010961"/>
                <a:gd name="connsiteX2" fmla="*/ 327396 w 3462454"/>
                <a:gd name="connsiteY2" fmla="*/ 113681 h 3010961"/>
                <a:gd name="connsiteX3" fmla="*/ 46554 w 3462454"/>
                <a:gd name="connsiteY3" fmla="*/ 391785 h 3010961"/>
                <a:gd name="connsiteX4" fmla="*/ 0 w 3462454"/>
                <a:gd name="connsiteY4" fmla="*/ 453516 h 3010961"/>
                <a:gd name="connsiteX5" fmla="*/ 0 w 3462454"/>
                <a:gd name="connsiteY5" fmla="*/ 2083461 h 3010961"/>
                <a:gd name="connsiteX6" fmla="*/ 26382 w 3462454"/>
                <a:gd name="connsiteY6" fmla="*/ 2118637 h 3010961"/>
                <a:gd name="connsiteX7" fmla="*/ 101620 w 3462454"/>
                <a:gd name="connsiteY7" fmla="*/ 2222744 h 3010961"/>
                <a:gd name="connsiteX8" fmla="*/ 1494064 w 3462454"/>
                <a:gd name="connsiteY8" fmla="*/ 3010961 h 3010961"/>
                <a:gd name="connsiteX9" fmla="*/ 2551110 w 3462454"/>
                <a:gd name="connsiteY9" fmla="*/ 2526044 h 3010961"/>
                <a:gd name="connsiteX10" fmla="*/ 2679751 w 3462454"/>
                <a:gd name="connsiteY10" fmla="*/ 2429754 h 3010961"/>
                <a:gd name="connsiteX11" fmla="*/ 3264840 w 3462454"/>
                <a:gd name="connsiteY11" fmla="*/ 1926383 h 3010961"/>
                <a:gd name="connsiteX12" fmla="*/ 3462454 w 3462454"/>
                <a:gd name="connsiteY12" fmla="*/ 1385790 h 3010961"/>
                <a:gd name="connsiteX13" fmla="*/ 3018820 w 3462454"/>
                <a:gd name="connsiteY13" fmla="*/ 67626 h 30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2454" h="3010961">
                  <a:moveTo>
                    <a:pt x="2953507" y="0"/>
                  </a:moveTo>
                  <a:lnTo>
                    <a:pt x="477652" y="0"/>
                  </a:lnTo>
                  <a:lnTo>
                    <a:pt x="327396" y="113681"/>
                  </a:lnTo>
                  <a:cubicBezTo>
                    <a:pt x="222344" y="200626"/>
                    <a:pt x="128536" y="293564"/>
                    <a:pt x="46554" y="391785"/>
                  </a:cubicBezTo>
                  <a:lnTo>
                    <a:pt x="0" y="453516"/>
                  </a:lnTo>
                  <a:lnTo>
                    <a:pt x="0" y="2083461"/>
                  </a:lnTo>
                  <a:lnTo>
                    <a:pt x="26382" y="2118637"/>
                  </a:lnTo>
                  <a:cubicBezTo>
                    <a:pt x="51135" y="2152065"/>
                    <a:pt x="76235" y="2186586"/>
                    <a:pt x="101620" y="2222744"/>
                  </a:cubicBezTo>
                  <a:cubicBezTo>
                    <a:pt x="489585" y="2775245"/>
                    <a:pt x="906035" y="3010961"/>
                    <a:pt x="1494064" y="3010961"/>
                  </a:cubicBezTo>
                  <a:cubicBezTo>
                    <a:pt x="1879987" y="3010961"/>
                    <a:pt x="2163144" y="2818935"/>
                    <a:pt x="2551110" y="2526044"/>
                  </a:cubicBezTo>
                  <a:cubicBezTo>
                    <a:pt x="2594452" y="2493317"/>
                    <a:pt x="2637795" y="2460984"/>
                    <a:pt x="2679751" y="2429754"/>
                  </a:cubicBezTo>
                  <a:cubicBezTo>
                    <a:pt x="2907158" y="2260282"/>
                    <a:pt x="3121914" y="2100194"/>
                    <a:pt x="3264840" y="1926383"/>
                  </a:cubicBezTo>
                  <a:cubicBezTo>
                    <a:pt x="3401480" y="1760224"/>
                    <a:pt x="3462454" y="1593511"/>
                    <a:pt x="3462454" y="1385790"/>
                  </a:cubicBezTo>
                  <a:cubicBezTo>
                    <a:pt x="3462454" y="865148"/>
                    <a:pt x="3304918" y="397028"/>
                    <a:pt x="3018820" y="67626"/>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7" name="Freeform: Shape 56">
              <a:extLst>
                <a:ext uri="{FF2B5EF4-FFF2-40B4-BE49-F238E27FC236}">
                  <a16:creationId xmlns:a16="http://schemas.microsoft.com/office/drawing/2014/main" xmlns="" id="{F47D3E70-A759-410D-B5DB-855218E138C3}"/>
                </a:ext>
              </a:extLst>
            </p:cNvPr>
            <p:cNvSpPr/>
            <p:nvPr/>
          </p:nvSpPr>
          <p:spPr>
            <a:xfrm flipH="1">
              <a:off x="8243247" y="9274"/>
              <a:ext cx="3948447" cy="3411460"/>
            </a:xfrm>
            <a:custGeom>
              <a:avLst/>
              <a:gdLst>
                <a:gd name="connsiteX0" fmla="*/ 3564894 w 3904481"/>
                <a:gd name="connsiteY0" fmla="*/ 0 h 3411460"/>
                <a:gd name="connsiteX1" fmla="*/ 0 w 3904481"/>
                <a:gd name="connsiteY1" fmla="*/ 0 h 3411460"/>
                <a:gd name="connsiteX2" fmla="*/ 0 w 3904481"/>
                <a:gd name="connsiteY2" fmla="*/ 2659993 h 3411460"/>
                <a:gd name="connsiteX3" fmla="*/ 1876 w 3904481"/>
                <a:gd name="connsiteY3" fmla="*/ 2662425 h 3411460"/>
                <a:gd name="connsiteX4" fmla="*/ 1514161 w 3904481"/>
                <a:gd name="connsiteY4" fmla="*/ 3411460 h 3411460"/>
                <a:gd name="connsiteX5" fmla="*/ 2797788 w 3904481"/>
                <a:gd name="connsiteY5" fmla="*/ 2801744 h 3411460"/>
                <a:gd name="connsiteX6" fmla="*/ 2954004 w 3904481"/>
                <a:gd name="connsiteY6" fmla="*/ 2680673 h 3411460"/>
                <a:gd name="connsiteX7" fmla="*/ 3664508 w 3904481"/>
                <a:gd name="connsiteY7" fmla="*/ 2047754 h 3411460"/>
                <a:gd name="connsiteX8" fmla="*/ 3904481 w 3904481"/>
                <a:gd name="connsiteY8" fmla="*/ 1368033 h 3411460"/>
                <a:gd name="connsiteX9" fmla="*/ 3596499 w 3904481"/>
                <a:gd name="connsiteY9" fmla="*/ 52268 h 341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4481" h="3411460">
                  <a:moveTo>
                    <a:pt x="3564894" y="0"/>
                  </a:moveTo>
                  <a:lnTo>
                    <a:pt x="0" y="0"/>
                  </a:lnTo>
                  <a:lnTo>
                    <a:pt x="0" y="2659993"/>
                  </a:lnTo>
                  <a:lnTo>
                    <a:pt x="1876" y="2662425"/>
                  </a:lnTo>
                  <a:cubicBezTo>
                    <a:pt x="424055" y="3184544"/>
                    <a:pt x="889346" y="3411460"/>
                    <a:pt x="1514161" y="3411460"/>
                  </a:cubicBezTo>
                  <a:cubicBezTo>
                    <a:pt x="1982808" y="3411460"/>
                    <a:pt x="2326661" y="3170014"/>
                    <a:pt x="2797788" y="2801744"/>
                  </a:cubicBezTo>
                  <a:cubicBezTo>
                    <a:pt x="2850420" y="2760595"/>
                    <a:pt x="2903054" y="2719940"/>
                    <a:pt x="2954004" y="2680673"/>
                  </a:cubicBezTo>
                  <a:cubicBezTo>
                    <a:pt x="3230156" y="2467586"/>
                    <a:pt x="3490946" y="2266297"/>
                    <a:pt x="3664508" y="2047754"/>
                  </a:cubicBezTo>
                  <a:cubicBezTo>
                    <a:pt x="3830437" y="1838832"/>
                    <a:pt x="3904481" y="1629214"/>
                    <a:pt x="3904481" y="1368033"/>
                  </a:cubicBezTo>
                  <a:cubicBezTo>
                    <a:pt x="3904481" y="877057"/>
                    <a:pt x="3796872" y="423228"/>
                    <a:pt x="3596499" y="52268"/>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9" name="Group 8">
            <a:extLst>
              <a:ext uri="{FF2B5EF4-FFF2-40B4-BE49-F238E27FC236}">
                <a16:creationId xmlns:a16="http://schemas.microsoft.com/office/drawing/2014/main" xmlns="" id="{90302A25-2D4F-4AD5-B0E9-C12184C3599E}"/>
              </a:ext>
            </a:extLst>
          </p:cNvPr>
          <p:cNvGrpSpPr/>
          <p:nvPr/>
        </p:nvGrpSpPr>
        <p:grpSpPr>
          <a:xfrm>
            <a:off x="-1" y="1355238"/>
            <a:ext cx="4381339" cy="5510713"/>
            <a:chOff x="0" y="1347287"/>
            <a:chExt cx="4259808" cy="5510713"/>
          </a:xfrm>
        </p:grpSpPr>
        <p:sp>
          <p:nvSpPr>
            <p:cNvPr id="59" name="Freeform: Shape 58">
              <a:extLst>
                <a:ext uri="{FF2B5EF4-FFF2-40B4-BE49-F238E27FC236}">
                  <a16:creationId xmlns:a16="http://schemas.microsoft.com/office/drawing/2014/main" xmlns="" id="{E227AF03-773A-4B1E-8FED-67198038E60D}"/>
                </a:ext>
              </a:extLst>
            </p:cNvPr>
            <p:cNvSpPr/>
            <p:nvPr/>
          </p:nvSpPr>
          <p:spPr>
            <a:xfrm>
              <a:off x="0" y="1676545"/>
              <a:ext cx="4174269" cy="5181455"/>
            </a:xfrm>
            <a:custGeom>
              <a:avLst/>
              <a:gdLst>
                <a:gd name="connsiteX0" fmla="*/ 1155130 w 4174269"/>
                <a:gd name="connsiteY0" fmla="*/ 990 h 5181455"/>
                <a:gd name="connsiteX1" fmla="*/ 2396955 w 4174269"/>
                <a:gd name="connsiteY1" fmla="*/ 367328 h 5181455"/>
                <a:gd name="connsiteX2" fmla="*/ 3827960 w 4174269"/>
                <a:gd name="connsiteY2" fmla="*/ 4749328 h 5181455"/>
                <a:gd name="connsiteX3" fmla="*/ 3561502 w 4174269"/>
                <a:gd name="connsiteY3" fmla="*/ 5090948 h 5181455"/>
                <a:gd name="connsiteX4" fmla="*/ 3452726 w 4174269"/>
                <a:gd name="connsiteY4" fmla="*/ 5181455 h 5181455"/>
                <a:gd name="connsiteX5" fmla="*/ 0 w 4174269"/>
                <a:gd name="connsiteY5" fmla="*/ 5181455 h 5181455"/>
                <a:gd name="connsiteX6" fmla="*/ 0 w 4174269"/>
                <a:gd name="connsiteY6" fmla="*/ 251605 h 5181455"/>
                <a:gd name="connsiteX7" fmla="*/ 157396 w 4174269"/>
                <a:gd name="connsiteY7" fmla="*/ 182600 h 5181455"/>
                <a:gd name="connsiteX8" fmla="*/ 1155130 w 4174269"/>
                <a:gd name="connsiteY8" fmla="*/ 990 h 518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4269" h="5181455">
                  <a:moveTo>
                    <a:pt x="1155130" y="990"/>
                  </a:moveTo>
                  <a:cubicBezTo>
                    <a:pt x="1564667" y="12730"/>
                    <a:pt x="1984593" y="129250"/>
                    <a:pt x="2396955" y="367328"/>
                  </a:cubicBezTo>
                  <a:cubicBezTo>
                    <a:pt x="3871760" y="1218807"/>
                    <a:pt x="4678347" y="3276416"/>
                    <a:pt x="3827960" y="4749328"/>
                  </a:cubicBezTo>
                  <a:cubicBezTo>
                    <a:pt x="3748235" y="4887417"/>
                    <a:pt x="3658928" y="4998272"/>
                    <a:pt x="3561502" y="5090948"/>
                  </a:cubicBezTo>
                  <a:lnTo>
                    <a:pt x="3452726" y="5181455"/>
                  </a:lnTo>
                  <a:lnTo>
                    <a:pt x="0" y="5181455"/>
                  </a:lnTo>
                  <a:lnTo>
                    <a:pt x="0" y="251605"/>
                  </a:lnTo>
                  <a:lnTo>
                    <a:pt x="157396" y="182600"/>
                  </a:lnTo>
                  <a:cubicBezTo>
                    <a:pt x="475610" y="54980"/>
                    <a:pt x="811718" y="-8854"/>
                    <a:pt x="1155130" y="99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0" name="Freeform: Shape 59">
              <a:extLst>
                <a:ext uri="{FF2B5EF4-FFF2-40B4-BE49-F238E27FC236}">
                  <a16:creationId xmlns:a16="http://schemas.microsoft.com/office/drawing/2014/main" xmlns="" id="{D6FE8FAD-8A4A-49E1-AFAF-A074482295A9}"/>
                </a:ext>
              </a:extLst>
            </p:cNvPr>
            <p:cNvSpPr/>
            <p:nvPr/>
          </p:nvSpPr>
          <p:spPr>
            <a:xfrm>
              <a:off x="0" y="1347287"/>
              <a:ext cx="4259808" cy="5510713"/>
            </a:xfrm>
            <a:custGeom>
              <a:avLst/>
              <a:gdLst>
                <a:gd name="connsiteX0" fmla="*/ 948905 w 4259808"/>
                <a:gd name="connsiteY0" fmla="*/ 1556 h 5510713"/>
                <a:gd name="connsiteX1" fmla="*/ 2304106 w 4259808"/>
                <a:gd name="connsiteY1" fmla="*/ 405867 h 5510713"/>
                <a:gd name="connsiteX2" fmla="*/ 3890982 w 4259808"/>
                <a:gd name="connsiteY2" fmla="*/ 5156588 h 5510713"/>
                <a:gd name="connsiteX3" fmla="*/ 3680329 w 4259808"/>
                <a:gd name="connsiteY3" fmla="*/ 5445948 h 5510713"/>
                <a:gd name="connsiteX4" fmla="*/ 3616504 w 4259808"/>
                <a:gd name="connsiteY4" fmla="*/ 5510713 h 5510713"/>
                <a:gd name="connsiteX5" fmla="*/ 0 w 4259808"/>
                <a:gd name="connsiteY5" fmla="*/ 5510713 h 5510713"/>
                <a:gd name="connsiteX6" fmla="*/ 0 w 4259808"/>
                <a:gd name="connsiteY6" fmla="*/ 144797 h 5510713"/>
                <a:gd name="connsiteX7" fmla="*/ 164164 w 4259808"/>
                <a:gd name="connsiteY7" fmla="*/ 92266 h 5510713"/>
                <a:gd name="connsiteX8" fmla="*/ 948905 w 4259808"/>
                <a:gd name="connsiteY8" fmla="*/ 1556 h 551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9808" h="5510713">
                  <a:moveTo>
                    <a:pt x="948905" y="1556"/>
                  </a:moveTo>
                  <a:cubicBezTo>
                    <a:pt x="1395136" y="16867"/>
                    <a:pt x="1853354" y="145625"/>
                    <a:pt x="2304106" y="405867"/>
                  </a:cubicBezTo>
                  <a:cubicBezTo>
                    <a:pt x="3916211" y="1336616"/>
                    <a:pt x="4808028" y="3568218"/>
                    <a:pt x="3890982" y="5156588"/>
                  </a:cubicBezTo>
                  <a:cubicBezTo>
                    <a:pt x="3826502" y="5268272"/>
                    <a:pt x="3756052" y="5363347"/>
                    <a:pt x="3680329" y="5445948"/>
                  </a:cubicBezTo>
                  <a:lnTo>
                    <a:pt x="3616504" y="5510713"/>
                  </a:lnTo>
                  <a:lnTo>
                    <a:pt x="0" y="5510713"/>
                  </a:lnTo>
                  <a:lnTo>
                    <a:pt x="0" y="144797"/>
                  </a:lnTo>
                  <a:lnTo>
                    <a:pt x="164164" y="92266"/>
                  </a:lnTo>
                  <a:cubicBezTo>
                    <a:pt x="418657" y="23914"/>
                    <a:pt x="681631" y="-7614"/>
                    <a:pt x="948905" y="1556"/>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1" name="Freeform: Shape 60">
              <a:extLst>
                <a:ext uri="{FF2B5EF4-FFF2-40B4-BE49-F238E27FC236}">
                  <a16:creationId xmlns:a16="http://schemas.microsoft.com/office/drawing/2014/main" xmlns="" id="{0A7C4DFB-FDFD-4F28-8B00-287EB75C79EB}"/>
                </a:ext>
              </a:extLst>
            </p:cNvPr>
            <p:cNvSpPr/>
            <p:nvPr/>
          </p:nvSpPr>
          <p:spPr>
            <a:xfrm>
              <a:off x="0" y="1592806"/>
              <a:ext cx="4029221" cy="5265194"/>
            </a:xfrm>
            <a:custGeom>
              <a:avLst/>
              <a:gdLst>
                <a:gd name="connsiteX0" fmla="*/ 812878 w 4029221"/>
                <a:gd name="connsiteY0" fmla="*/ 840 h 5265194"/>
                <a:gd name="connsiteX1" fmla="*/ 960980 w 4029221"/>
                <a:gd name="connsiteY1" fmla="*/ 1442 h 5265194"/>
                <a:gd name="connsiteX2" fmla="*/ 2216856 w 4029221"/>
                <a:gd name="connsiteY2" fmla="*/ 376120 h 5265194"/>
                <a:gd name="connsiteX3" fmla="*/ 3687427 w 4029221"/>
                <a:gd name="connsiteY3" fmla="*/ 4778650 h 5265194"/>
                <a:gd name="connsiteX4" fmla="*/ 3267677 w 4029221"/>
                <a:gd name="connsiteY4" fmla="*/ 5245601 h 5265194"/>
                <a:gd name="connsiteX5" fmla="*/ 3237167 w 4029221"/>
                <a:gd name="connsiteY5" fmla="*/ 5265194 h 5265194"/>
                <a:gd name="connsiteX6" fmla="*/ 0 w 4029221"/>
                <a:gd name="connsiteY6" fmla="*/ 5265194 h 5265194"/>
                <a:gd name="connsiteX7" fmla="*/ 0 w 4029221"/>
                <a:gd name="connsiteY7" fmla="*/ 162790 h 5265194"/>
                <a:gd name="connsiteX8" fmla="*/ 58408 w 4029221"/>
                <a:gd name="connsiteY8" fmla="*/ 139352 h 5265194"/>
                <a:gd name="connsiteX9" fmla="*/ 812878 w 4029221"/>
                <a:gd name="connsiteY9" fmla="*/ 840 h 526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29221" h="5265194">
                  <a:moveTo>
                    <a:pt x="812878" y="840"/>
                  </a:moveTo>
                  <a:cubicBezTo>
                    <a:pt x="862065" y="-449"/>
                    <a:pt x="911443" y="-258"/>
                    <a:pt x="960980" y="1442"/>
                  </a:cubicBezTo>
                  <a:cubicBezTo>
                    <a:pt x="1374507" y="15631"/>
                    <a:pt x="1799140" y="134952"/>
                    <a:pt x="2216856" y="376120"/>
                  </a:cubicBezTo>
                  <a:cubicBezTo>
                    <a:pt x="3710806" y="1238652"/>
                    <a:pt x="4537261" y="3306696"/>
                    <a:pt x="3687427" y="4778650"/>
                  </a:cubicBezTo>
                  <a:cubicBezTo>
                    <a:pt x="3567917" y="4985647"/>
                    <a:pt x="3426282" y="5131074"/>
                    <a:pt x="3267677" y="5245601"/>
                  </a:cubicBezTo>
                  <a:lnTo>
                    <a:pt x="3237167" y="5265194"/>
                  </a:lnTo>
                  <a:lnTo>
                    <a:pt x="0" y="5265194"/>
                  </a:lnTo>
                  <a:lnTo>
                    <a:pt x="0" y="162790"/>
                  </a:lnTo>
                  <a:lnTo>
                    <a:pt x="58408" y="139352"/>
                  </a:lnTo>
                  <a:cubicBezTo>
                    <a:pt x="301661" y="55163"/>
                    <a:pt x="554646" y="7607"/>
                    <a:pt x="812878" y="840"/>
                  </a:cubicBezTo>
                  <a:close/>
                </a:path>
              </a:pathLst>
            </a:custGeom>
            <a:no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2" name="Freeform: Shape 61">
              <a:extLst>
                <a:ext uri="{FF2B5EF4-FFF2-40B4-BE49-F238E27FC236}">
                  <a16:creationId xmlns:a16="http://schemas.microsoft.com/office/drawing/2014/main" xmlns="" id="{B6E867DF-0B62-429A-A554-CBE585048439}"/>
                </a:ext>
              </a:extLst>
            </p:cNvPr>
            <p:cNvSpPr/>
            <p:nvPr/>
          </p:nvSpPr>
          <p:spPr>
            <a:xfrm>
              <a:off x="0" y="2147333"/>
              <a:ext cx="3702048" cy="4710667"/>
            </a:xfrm>
            <a:custGeom>
              <a:avLst/>
              <a:gdLst>
                <a:gd name="connsiteX0" fmla="*/ 1057511 w 3702048"/>
                <a:gd name="connsiteY0" fmla="*/ 1243 h 4710667"/>
                <a:gd name="connsiteX1" fmla="*/ 2139959 w 3702048"/>
                <a:gd name="connsiteY1" fmla="*/ 324180 h 4710667"/>
                <a:gd name="connsiteX2" fmla="*/ 3407455 w 3702048"/>
                <a:gd name="connsiteY2" fmla="*/ 4118750 h 4710667"/>
                <a:gd name="connsiteX3" fmla="*/ 2754080 w 3702048"/>
                <a:gd name="connsiteY3" fmla="*/ 4690965 h 4710667"/>
                <a:gd name="connsiteX4" fmla="*/ 2711405 w 3702048"/>
                <a:gd name="connsiteY4" fmla="*/ 4710667 h 4710667"/>
                <a:gd name="connsiteX5" fmla="*/ 0 w 3702048"/>
                <a:gd name="connsiteY5" fmla="*/ 4710667 h 4710667"/>
                <a:gd name="connsiteX6" fmla="*/ 0 w 3702048"/>
                <a:gd name="connsiteY6" fmla="*/ 239601 h 4710667"/>
                <a:gd name="connsiteX7" fmla="*/ 72857 w 3702048"/>
                <a:gd name="connsiteY7" fmla="*/ 203063 h 4710667"/>
                <a:gd name="connsiteX8" fmla="*/ 1057511 w 3702048"/>
                <a:gd name="connsiteY8" fmla="*/ 1243 h 471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2048" h="4710667">
                  <a:moveTo>
                    <a:pt x="1057511" y="1243"/>
                  </a:moveTo>
                  <a:cubicBezTo>
                    <a:pt x="1413932" y="13473"/>
                    <a:pt x="1779927" y="116316"/>
                    <a:pt x="2139959" y="324180"/>
                  </a:cubicBezTo>
                  <a:cubicBezTo>
                    <a:pt x="3427605" y="1067603"/>
                    <a:pt x="4139931" y="2850064"/>
                    <a:pt x="3407455" y="4118750"/>
                  </a:cubicBezTo>
                  <a:cubicBezTo>
                    <a:pt x="3235777" y="4416105"/>
                    <a:pt x="3011128" y="4566048"/>
                    <a:pt x="2754080" y="4690965"/>
                  </a:cubicBezTo>
                  <a:lnTo>
                    <a:pt x="2711405" y="4710667"/>
                  </a:lnTo>
                  <a:lnTo>
                    <a:pt x="0" y="4710667"/>
                  </a:lnTo>
                  <a:lnTo>
                    <a:pt x="0" y="239601"/>
                  </a:lnTo>
                  <a:lnTo>
                    <a:pt x="72857" y="203063"/>
                  </a:lnTo>
                  <a:cubicBezTo>
                    <a:pt x="383165" y="61024"/>
                    <a:pt x="715942" y="-10476"/>
                    <a:pt x="1057511" y="1243"/>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p:cNvSpPr>
            <a:spLocks noGrp="1"/>
          </p:cNvSpPr>
          <p:nvPr>
            <p:ph type="title"/>
          </p:nvPr>
        </p:nvSpPr>
        <p:spPr>
          <a:xfrm>
            <a:off x="4654296" y="3420734"/>
            <a:ext cx="6665976" cy="2129674"/>
          </a:xfrm>
        </p:spPr>
        <p:txBody>
          <a:bodyPr anchor="b">
            <a:noAutofit/>
          </a:bodyPr>
          <a:lstStyle>
            <a:lvl1pPr algn="l">
              <a:lnSpc>
                <a:spcPct val="110000"/>
              </a:lnSpc>
              <a:defRPr sz="4800" cap="none" baseline="0">
                <a:solidFill>
                  <a:schemeClr val="tx1">
                    <a:lumMod val="75000"/>
                    <a:lumOff val="25000"/>
                  </a:schemeClr>
                </a:solidFill>
              </a:defRPr>
            </a:lvl1pPr>
          </a:lstStyle>
          <a:p>
            <a:r>
              <a:rPr lang="en-US"/>
              <a:t>Click to edit Master title style</a:t>
            </a:r>
            <a:endParaRPr lang="en-US" dirty="0"/>
          </a:p>
        </p:txBody>
      </p:sp>
      <p:sp>
        <p:nvSpPr>
          <p:cNvPr id="23" name="Footer Placeholder 22">
            <a:extLst>
              <a:ext uri="{FF2B5EF4-FFF2-40B4-BE49-F238E27FC236}">
                <a16:creationId xmlns:a16="http://schemas.microsoft.com/office/drawing/2014/main" xmlns="" id="{E197B67B-BA44-4D2A-B31D-35A89323C4B1}"/>
              </a:ext>
            </a:extLst>
          </p:cNvPr>
          <p:cNvSpPr>
            <a:spLocks noGrp="1"/>
          </p:cNvSpPr>
          <p:nvPr>
            <p:ph type="ftr" sz="quarter" idx="11"/>
          </p:nvPr>
        </p:nvSpPr>
        <p:spPr>
          <a:xfrm>
            <a:off x="4654296" y="6170490"/>
            <a:ext cx="5713314" cy="457200"/>
          </a:xfrm>
        </p:spPr>
        <p:txBody>
          <a:bodyPr/>
          <a:lstStyle/>
          <a:p>
            <a:endParaRPr lang="en-US" dirty="0"/>
          </a:p>
        </p:txBody>
      </p:sp>
      <p:sp>
        <p:nvSpPr>
          <p:cNvPr id="27" name="Slide Number Placeholder 26">
            <a:extLst>
              <a:ext uri="{FF2B5EF4-FFF2-40B4-BE49-F238E27FC236}">
                <a16:creationId xmlns:a16="http://schemas.microsoft.com/office/drawing/2014/main" xmlns="" id="{1D718595-24D3-4517-A62E-C1F493407AA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3" name="Text Placeholder 2"/>
          <p:cNvSpPr>
            <a:spLocks noGrp="1"/>
          </p:cNvSpPr>
          <p:nvPr>
            <p:ph type="body" idx="1"/>
          </p:nvPr>
        </p:nvSpPr>
        <p:spPr>
          <a:xfrm>
            <a:off x="4654295" y="5550408"/>
            <a:ext cx="6665975" cy="512064"/>
          </a:xfrm>
        </p:spPr>
        <p:txBody>
          <a:bodyPr>
            <a:normAutofit/>
          </a:bodyPr>
          <a:lstStyle>
            <a:lvl1pPr marL="0" indent="0" algn="l">
              <a:lnSpc>
                <a:spcPct val="130000"/>
              </a:lnSpc>
              <a:spcBef>
                <a:spcPts val="0"/>
              </a:spcBef>
              <a:buNone/>
              <a:defRPr sz="200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8" name="Date Placeholder 17">
            <a:extLst>
              <a:ext uri="{FF2B5EF4-FFF2-40B4-BE49-F238E27FC236}">
                <a16:creationId xmlns:a16="http://schemas.microsoft.com/office/drawing/2014/main" xmlns="" id="{3C6217BB-A228-414D-92D9-E1D1EFEB8BE6}"/>
              </a:ext>
            </a:extLst>
          </p:cNvPr>
          <p:cNvSpPr>
            <a:spLocks noGrp="1"/>
          </p:cNvSpPr>
          <p:nvPr>
            <p:ph type="dt" sz="half" idx="10"/>
          </p:nvPr>
        </p:nvSpPr>
        <p:spPr>
          <a:xfrm>
            <a:off x="640080" y="6170491"/>
            <a:ext cx="2840083" cy="457200"/>
          </a:xfrm>
        </p:spPr>
        <p:txBody>
          <a:bodyPr/>
          <a:lstStyle>
            <a:lvl1pPr algn="l">
              <a:defRPr/>
            </a:lvl1pPr>
          </a:lstStyle>
          <a:p>
            <a:fld id="{E72EB70D-CD01-44DA-83B3-8FEB3383D307}" type="datetime1">
              <a:rPr lang="en-US" smtClean="0"/>
              <a:pPr/>
              <a:t>9/18/2024</a:t>
            </a:fld>
            <a:endParaRPr lang="en-US" dirty="0"/>
          </a:p>
        </p:txBody>
      </p:sp>
    </p:spTree>
    <p:extLst>
      <p:ext uri="{BB962C8B-B14F-4D97-AF65-F5344CB8AC3E}">
        <p14:creationId xmlns:p14="http://schemas.microsoft.com/office/powerpoint/2010/main" xmlns="" val="1567474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2024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3029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xmlns="" id="{7C1D6427-F07F-4D50-B151-455100AF70FF}"/>
              </a:ext>
            </a:extLst>
          </p:cNvPr>
          <p:cNvSpPr>
            <a:spLocks noGrp="1"/>
          </p:cNvSpPr>
          <p:nvPr>
            <p:ph type="dt" sz="half" idx="10"/>
          </p:nvPr>
        </p:nvSpPr>
        <p:spPr/>
        <p:txBody>
          <a:bodyPr/>
          <a:lstStyle/>
          <a:p>
            <a:fld id="{D0158CFD-9357-46BE-A189-D637A67C8730}" type="datetime1">
              <a:rPr lang="en-US" smtClean="0"/>
              <a:pPr/>
              <a:t>9/18/2024</a:t>
            </a:fld>
            <a:endParaRPr lang="en-US" dirty="0"/>
          </a:p>
        </p:txBody>
      </p:sp>
      <p:sp>
        <p:nvSpPr>
          <p:cNvPr id="9" name="Footer Placeholder 8">
            <a:extLst>
              <a:ext uri="{FF2B5EF4-FFF2-40B4-BE49-F238E27FC236}">
                <a16:creationId xmlns:a16="http://schemas.microsoft.com/office/drawing/2014/main" xmlns="" id="{479EFBB2-C5E0-4D57-AB1D-3AA907ECFD72}"/>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xmlns="" id="{7AE6B7E1-F60B-4D08-9052-423D6FBFAD6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2810065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20241" y="2456408"/>
            <a:ext cx="4160520"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2024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30290" y="2456408"/>
            <a:ext cx="416052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6530290"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xmlns="" id="{3771BF97-4D2A-43A4-8CDC-2250017EB045}"/>
              </a:ext>
            </a:extLst>
          </p:cNvPr>
          <p:cNvSpPr>
            <a:spLocks noGrp="1"/>
          </p:cNvSpPr>
          <p:nvPr>
            <p:ph type="dt" sz="half" idx="10"/>
          </p:nvPr>
        </p:nvSpPr>
        <p:spPr/>
        <p:txBody>
          <a:bodyPr/>
          <a:lstStyle/>
          <a:p>
            <a:fld id="{7B4742EE-B331-4632-BD10-A82FED6B6FC0}" type="datetime1">
              <a:rPr lang="en-US" smtClean="0"/>
              <a:pPr/>
              <a:t>9/18/2024</a:t>
            </a:fld>
            <a:endParaRPr lang="en-US" dirty="0"/>
          </a:p>
        </p:txBody>
      </p:sp>
      <p:sp>
        <p:nvSpPr>
          <p:cNvPr id="11" name="Footer Placeholder 10">
            <a:extLst>
              <a:ext uri="{FF2B5EF4-FFF2-40B4-BE49-F238E27FC236}">
                <a16:creationId xmlns:a16="http://schemas.microsoft.com/office/drawing/2014/main" xmlns="" id="{6020661A-DA07-4679-9226-945B5DD2480C}"/>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xmlns="" id="{EEFCE38B-E087-4988-BC3A-FE3B55E70D7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13" name="Title 12">
            <a:extLst>
              <a:ext uri="{FF2B5EF4-FFF2-40B4-BE49-F238E27FC236}">
                <a16:creationId xmlns:a16="http://schemas.microsoft.com/office/drawing/2014/main" xmlns="" id="{D3BC439C-E995-4E1F-8DE9-75C32785E00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xmlns="" val="2066277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xmlns="" id="{CF30096C-3491-4EF2-ABB2-D57F3F4B5BD5}"/>
              </a:ext>
            </a:extLst>
          </p:cNvPr>
          <p:cNvSpPr>
            <a:spLocks noGrp="1"/>
          </p:cNvSpPr>
          <p:nvPr>
            <p:ph type="dt" sz="half" idx="10"/>
          </p:nvPr>
        </p:nvSpPr>
        <p:spPr/>
        <p:txBody>
          <a:bodyPr/>
          <a:lstStyle/>
          <a:p>
            <a:fld id="{451BA835-D13F-49F4-8F11-5D576AC65FAD}" type="datetime1">
              <a:rPr lang="en-US" smtClean="0"/>
              <a:pPr/>
              <a:t>9/18/2024</a:t>
            </a:fld>
            <a:endParaRPr lang="en-US" dirty="0"/>
          </a:p>
        </p:txBody>
      </p:sp>
      <p:sp>
        <p:nvSpPr>
          <p:cNvPr id="7" name="Footer Placeholder 6">
            <a:extLst>
              <a:ext uri="{FF2B5EF4-FFF2-40B4-BE49-F238E27FC236}">
                <a16:creationId xmlns:a16="http://schemas.microsoft.com/office/drawing/2014/main" xmlns="" id="{79DA3A85-7147-4F32-944A-B079AF5147E2}"/>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xmlns="" id="{EEDDF50D-95C0-4DA2-BBC6-41774FAC140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2158065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xmlns="" id="{209BEFCA-6D6F-4F26-823F-C86CA694B830}"/>
              </a:ext>
            </a:extLst>
          </p:cNvPr>
          <p:cNvSpPr>
            <a:spLocks noGrp="1"/>
          </p:cNvSpPr>
          <p:nvPr>
            <p:ph type="dt" sz="half" idx="10"/>
          </p:nvPr>
        </p:nvSpPr>
        <p:spPr/>
        <p:txBody>
          <a:bodyPr/>
          <a:lstStyle/>
          <a:p>
            <a:fld id="{ADBD1799-ACB5-4CB2-86A2-5C574F1C8706}" type="datetime1">
              <a:rPr lang="en-US" smtClean="0"/>
              <a:pPr/>
              <a:t>9/18/2024</a:t>
            </a:fld>
            <a:endParaRPr lang="en-US" dirty="0"/>
          </a:p>
        </p:txBody>
      </p:sp>
      <p:sp>
        <p:nvSpPr>
          <p:cNvPr id="6" name="Footer Placeholder 5">
            <a:extLst>
              <a:ext uri="{FF2B5EF4-FFF2-40B4-BE49-F238E27FC236}">
                <a16:creationId xmlns:a16="http://schemas.microsoft.com/office/drawing/2014/main" xmlns="" id="{BC2EE2C9-E87D-4495-9EDA-6BC0EDC2709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4E5557A9-903F-4B36-8B06-D9EADF230508}"/>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1064486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76488" y="640080"/>
            <a:ext cx="3227715" cy="2551751"/>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1280160" y="640080"/>
            <a:ext cx="6949440" cy="5455919"/>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xmlns="" id="{BB904BE8-2080-4FFA-9239-A8929E28FAD9}"/>
              </a:ext>
            </a:extLst>
          </p:cNvPr>
          <p:cNvSpPr>
            <a:spLocks noGrp="1"/>
          </p:cNvSpPr>
          <p:nvPr>
            <p:ph type="dt" sz="half" idx="10"/>
          </p:nvPr>
        </p:nvSpPr>
        <p:spPr>
          <a:xfrm>
            <a:off x="8476488" y="6170491"/>
            <a:ext cx="2214322" cy="457200"/>
          </a:xfrm>
        </p:spPr>
        <p:txBody>
          <a:bodyPr/>
          <a:lstStyle/>
          <a:p>
            <a:fld id="{ED5DD0D6-7A82-473E-879B-C6ECD6CCCFEC}" type="datetime1">
              <a:rPr lang="en-US" smtClean="0"/>
              <a:pPr/>
              <a:t>9/18/2024</a:t>
            </a:fld>
            <a:endParaRPr lang="en-US" dirty="0"/>
          </a:p>
        </p:txBody>
      </p:sp>
      <p:sp>
        <p:nvSpPr>
          <p:cNvPr id="9" name="Footer Placeholder 8">
            <a:extLst>
              <a:ext uri="{FF2B5EF4-FFF2-40B4-BE49-F238E27FC236}">
                <a16:creationId xmlns:a16="http://schemas.microsoft.com/office/drawing/2014/main" xmlns="" id="{ED5580C6-5CD7-4CDD-977D-0533C84F2F45}"/>
              </a:ext>
            </a:extLst>
          </p:cNvPr>
          <p:cNvSpPr>
            <a:spLocks noGrp="1"/>
          </p:cNvSpPr>
          <p:nvPr>
            <p:ph type="ftr" sz="quarter" idx="11"/>
          </p:nvPr>
        </p:nvSpPr>
        <p:spPr>
          <a:xfrm>
            <a:off x="1280160" y="6170490"/>
            <a:ext cx="6949440" cy="457200"/>
          </a:xfrm>
        </p:spPr>
        <p:txBody>
          <a:bodyPr/>
          <a:lstStyle/>
          <a:p>
            <a:endParaRPr lang="en-US" dirty="0"/>
          </a:p>
        </p:txBody>
      </p:sp>
      <p:sp>
        <p:nvSpPr>
          <p:cNvPr id="10" name="Slide Number Placeholder 9">
            <a:extLst>
              <a:ext uri="{FF2B5EF4-FFF2-40B4-BE49-F238E27FC236}">
                <a16:creationId xmlns:a16="http://schemas.microsoft.com/office/drawing/2014/main" xmlns="" id="{518D0320-9B66-443F-8E28-8BCF07E082BD}"/>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939601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0"/>
            <a:ext cx="8102651"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Date Placeholder 10">
            <a:extLst>
              <a:ext uri="{FF2B5EF4-FFF2-40B4-BE49-F238E27FC236}">
                <a16:creationId xmlns:a16="http://schemas.microsoft.com/office/drawing/2014/main" xmlns="" id="{41C2A9DB-B176-4069-8734-5B4ED352BA2B}"/>
              </a:ext>
            </a:extLst>
          </p:cNvPr>
          <p:cNvSpPr>
            <a:spLocks noGrp="1"/>
          </p:cNvSpPr>
          <p:nvPr>
            <p:ph type="dt" sz="half" idx="10"/>
          </p:nvPr>
        </p:nvSpPr>
        <p:spPr>
          <a:xfrm>
            <a:off x="8476488" y="6170491"/>
            <a:ext cx="2214322" cy="457200"/>
          </a:xfrm>
        </p:spPr>
        <p:txBody>
          <a:bodyPr/>
          <a:lstStyle/>
          <a:p>
            <a:fld id="{D4605E03-BC17-41A7-854C-DFAB672737DC}" type="datetime1">
              <a:rPr lang="en-US" smtClean="0"/>
              <a:pPr/>
              <a:t>9/18/2024</a:t>
            </a:fld>
            <a:endParaRPr lang="en-US" dirty="0"/>
          </a:p>
        </p:txBody>
      </p:sp>
      <p:sp>
        <p:nvSpPr>
          <p:cNvPr id="12" name="Footer Placeholder 11">
            <a:extLst>
              <a:ext uri="{FF2B5EF4-FFF2-40B4-BE49-F238E27FC236}">
                <a16:creationId xmlns:a16="http://schemas.microsoft.com/office/drawing/2014/main" xmlns="" id="{430F9A2F-C2C4-4E1C-B4B3-07ED84F28CE8}"/>
              </a:ext>
            </a:extLst>
          </p:cNvPr>
          <p:cNvSpPr>
            <a:spLocks noGrp="1"/>
          </p:cNvSpPr>
          <p:nvPr>
            <p:ph type="ftr" sz="quarter" idx="11"/>
          </p:nvPr>
        </p:nvSpPr>
        <p:spPr>
          <a:xfrm>
            <a:off x="1280160" y="6170490"/>
            <a:ext cx="6464410" cy="457200"/>
          </a:xfrm>
        </p:spPr>
        <p:txBody>
          <a:bodyPr/>
          <a:lstStyle>
            <a:lvl1pPr>
              <a:defRPr b="1">
                <a:solidFill>
                  <a:srgbClr val="FFFFFF"/>
                </a:solidFill>
                <a:effectLst>
                  <a:outerShdw blurRad="50800" dist="38100" dir="2700000" algn="tl" rotWithShape="0">
                    <a:prstClr val="black">
                      <a:alpha val="43000"/>
                    </a:prstClr>
                  </a:outerShdw>
                </a:effectLst>
              </a:defRPr>
            </a:lvl1pPr>
          </a:lstStyle>
          <a:p>
            <a:endParaRPr lang="en-US" dirty="0"/>
          </a:p>
        </p:txBody>
      </p:sp>
      <p:sp>
        <p:nvSpPr>
          <p:cNvPr id="13" name="Slide Number Placeholder 12">
            <a:extLst>
              <a:ext uri="{FF2B5EF4-FFF2-40B4-BE49-F238E27FC236}">
                <a16:creationId xmlns:a16="http://schemas.microsoft.com/office/drawing/2014/main" xmlns="" id="{F9BFA0A0-2117-4A10-9DAA-080C21559CF3}"/>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2587971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0" y="442220"/>
            <a:ext cx="8770571" cy="1345269"/>
          </a:xfrm>
          <a:prstGeom prst="rect">
            <a:avLst/>
          </a:prstGeom>
        </p:spPr>
        <p:txBody>
          <a:bodyPr vert="horz" lIns="109728" tIns="109728" rIns="109728" bIns="9144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920240" y="2312276"/>
            <a:ext cx="8770571" cy="3651504"/>
          </a:xfrm>
          <a:prstGeom prst="rect">
            <a:avLst/>
          </a:prstGeom>
        </p:spPr>
        <p:txBody>
          <a:bodyPr vert="horz" lIns="109728" tIns="109728" rIns="109728"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50727" y="6170491"/>
            <a:ext cx="2840083" cy="457200"/>
          </a:xfrm>
          <a:prstGeom prst="rect">
            <a:avLst/>
          </a:prstGeom>
        </p:spPr>
        <p:txBody>
          <a:bodyPr vert="horz" lIns="109728" tIns="109728" rIns="109728" bIns="91440" rtlCol="0" anchor="ctr"/>
          <a:lstStyle>
            <a:lvl1pPr algn="r">
              <a:defRPr sz="1100" spc="150" baseline="0">
                <a:solidFill>
                  <a:schemeClr val="tx1">
                    <a:lumMod val="75000"/>
                    <a:lumOff val="25000"/>
                  </a:schemeClr>
                </a:solidFill>
                <a:latin typeface="+mj-lt"/>
              </a:defRPr>
            </a:lvl1pPr>
          </a:lstStyle>
          <a:p>
            <a:fld id="{C4408324-A84C-4A45-93B6-78D079CCE772}" type="datetime1">
              <a:rPr lang="en-US" smtClean="0"/>
              <a:pPr/>
              <a:t>9/18/2024</a:t>
            </a:fld>
            <a:endParaRPr lang="en-US" dirty="0"/>
          </a:p>
        </p:txBody>
      </p:sp>
      <p:sp>
        <p:nvSpPr>
          <p:cNvPr id="5" name="Footer Placeholder 4"/>
          <p:cNvSpPr>
            <a:spLocks noGrp="1"/>
          </p:cNvSpPr>
          <p:nvPr>
            <p:ph type="ftr" sz="quarter" idx="3"/>
          </p:nvPr>
        </p:nvSpPr>
        <p:spPr>
          <a:xfrm>
            <a:off x="1920240" y="6170490"/>
            <a:ext cx="5667375" cy="457200"/>
          </a:xfrm>
          <a:prstGeom prst="rect">
            <a:avLst/>
          </a:prstGeom>
        </p:spPr>
        <p:txBody>
          <a:bodyPr vert="horz" lIns="109728" tIns="109728" rIns="109728" bIns="91440" rtlCol="0" anchor="ctr"/>
          <a:lstStyle>
            <a:lvl1pPr algn="l">
              <a:defRPr sz="1100" spc="150" baseline="0">
                <a:solidFill>
                  <a:schemeClr val="tx1">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10853744" y="6170490"/>
            <a:ext cx="1188720" cy="457200"/>
          </a:xfrm>
          <a:prstGeom prst="rect">
            <a:avLst/>
          </a:prstGeom>
        </p:spPr>
        <p:txBody>
          <a:bodyPr vert="horz" lIns="109728" tIns="109728" rIns="109728" bIns="91440" rtlCol="0" anchor="b"/>
          <a:lstStyle>
            <a:lvl1pPr algn="r">
              <a:defRPr sz="1600" b="1" baseline="0">
                <a:solidFill>
                  <a:schemeClr val="tx1">
                    <a:lumMod val="75000"/>
                    <a:lumOff val="25000"/>
                  </a:schemeClr>
                </a:solidFill>
                <a:latin typeface="+mj-lt"/>
              </a:defRPr>
            </a:lvl1pPr>
          </a:lstStyle>
          <a:p>
            <a:pPr algn="l"/>
            <a:fld id="{FAEF9944-A4F6-4C59-AEBD-678D6480B8EA}" type="slidenum">
              <a:rPr lang="en-US" smtClean="0"/>
              <a:pPr algn="l"/>
              <a:t>‹#›</a:t>
            </a:fld>
            <a:endParaRPr lang="en-US" dirty="0"/>
          </a:p>
        </p:txBody>
      </p:sp>
      <p:cxnSp>
        <p:nvCxnSpPr>
          <p:cNvPr id="9" name="Straight Connector 8">
            <a:extLst>
              <a:ext uri="{FF2B5EF4-FFF2-40B4-BE49-F238E27FC236}">
                <a16:creationId xmlns:a16="http://schemas.microsoft.com/office/drawing/2014/main" xmlns="" id="{430127AE-B29E-4FDF-99D2-A2F1E7003F74}"/>
              </a:ext>
            </a:extLst>
          </p:cNvPr>
          <p:cNvCxnSpPr/>
          <p:nvPr/>
        </p:nvCxnSpPr>
        <p:spPr>
          <a:xfrm>
            <a:off x="1920240" y="2176009"/>
            <a:ext cx="877057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23795255"/>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37" r:id="rId6"/>
    <p:sldLayoutId id="2147483733" r:id="rId7"/>
    <p:sldLayoutId id="2147483734" r:id="rId8"/>
    <p:sldLayoutId id="2147483735" r:id="rId9"/>
    <p:sldLayoutId id="2147483736" r:id="rId10"/>
    <p:sldLayoutId id="2147483738" r:id="rId11"/>
  </p:sldLayoutIdLst>
  <p:hf sldNum="0" hdr="0" ftr="0" dt="0"/>
  <p:txStyles>
    <p:title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0DBF1ABE-8590-450D-BB49-BDDCCF3EEA9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4" name="Picture 3">
            <a:extLst>
              <a:ext uri="{FF2B5EF4-FFF2-40B4-BE49-F238E27FC236}">
                <a16:creationId xmlns:a16="http://schemas.microsoft.com/office/drawing/2014/main" xmlns="" id="{8A50E011-6D55-4A68-B283-7CDCF556B7CF}"/>
              </a:ext>
            </a:extLst>
          </p:cNvPr>
          <p:cNvPicPr>
            <a:picLocks noChangeAspect="1"/>
          </p:cNvPicPr>
          <p:nvPr/>
        </p:nvPicPr>
        <p:blipFill rotWithShape="1">
          <a:blip r:embed="rId2" cstate="print"/>
          <a:srcRect t="5447" r="-1" b="6982"/>
          <a:stretch/>
        </p:blipFill>
        <p:spPr>
          <a:xfrm>
            <a:off x="-34893" y="10"/>
            <a:ext cx="12188952" cy="6857990"/>
          </a:xfrm>
          <a:prstGeom prst="rect">
            <a:avLst/>
          </a:prstGeom>
        </p:spPr>
        <p:style>
          <a:lnRef idx="0">
            <a:schemeClr val="accent5"/>
          </a:lnRef>
          <a:fillRef idx="3">
            <a:schemeClr val="accent5"/>
          </a:fillRef>
          <a:effectRef idx="3">
            <a:schemeClr val="accent5"/>
          </a:effectRef>
          <a:fontRef idx="minor">
            <a:schemeClr val="lt1"/>
          </a:fontRef>
        </p:style>
      </p:pic>
      <p:sp>
        <p:nvSpPr>
          <p:cNvPr id="11" name="Freeform: Shape 10">
            <a:extLst>
              <a:ext uri="{FF2B5EF4-FFF2-40B4-BE49-F238E27FC236}">
                <a16:creationId xmlns:a16="http://schemas.microsoft.com/office/drawing/2014/main" xmlns="" id="{391F8D69-709A-4575-A393-B4C26481AF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966083" y="0"/>
            <a:ext cx="9841377" cy="6858000"/>
          </a:xfrm>
          <a:custGeom>
            <a:avLst/>
            <a:gdLst>
              <a:gd name="connsiteX0" fmla="*/ 8218354 w 9841377"/>
              <a:gd name="connsiteY0" fmla="*/ 0 h 6858000"/>
              <a:gd name="connsiteX1" fmla="*/ 5551962 w 9841377"/>
              <a:gd name="connsiteY1" fmla="*/ 0 h 6858000"/>
              <a:gd name="connsiteX2" fmla="*/ 5482342 w 9841377"/>
              <a:gd name="connsiteY2" fmla="*/ 0 h 6858000"/>
              <a:gd name="connsiteX3" fmla="*/ 4359035 w 9841377"/>
              <a:gd name="connsiteY3" fmla="*/ 0 h 6858000"/>
              <a:gd name="connsiteX4" fmla="*/ 4289415 w 9841377"/>
              <a:gd name="connsiteY4" fmla="*/ 0 h 6858000"/>
              <a:gd name="connsiteX5" fmla="*/ 1623023 w 9841377"/>
              <a:gd name="connsiteY5" fmla="*/ 0 h 6858000"/>
              <a:gd name="connsiteX6" fmla="*/ 1600899 w 9841377"/>
              <a:gd name="connsiteY6" fmla="*/ 14997 h 6858000"/>
              <a:gd name="connsiteX7" fmla="*/ 0 w 9841377"/>
              <a:gd name="connsiteY7" fmla="*/ 3621656 h 6858000"/>
              <a:gd name="connsiteX8" fmla="*/ 1874350 w 9841377"/>
              <a:gd name="connsiteY8" fmla="*/ 6374814 h 6858000"/>
              <a:gd name="connsiteX9" fmla="*/ 2390998 w 9841377"/>
              <a:gd name="connsiteY9" fmla="*/ 6780599 h 6858000"/>
              <a:gd name="connsiteX10" fmla="*/ 2502754 w 9841377"/>
              <a:gd name="connsiteY10" fmla="*/ 6858000 h 6858000"/>
              <a:gd name="connsiteX11" fmla="*/ 4289415 w 9841377"/>
              <a:gd name="connsiteY11" fmla="*/ 6858000 h 6858000"/>
              <a:gd name="connsiteX12" fmla="*/ 4359035 w 9841377"/>
              <a:gd name="connsiteY12" fmla="*/ 6858000 h 6858000"/>
              <a:gd name="connsiteX13" fmla="*/ 5482342 w 9841377"/>
              <a:gd name="connsiteY13" fmla="*/ 6858000 h 6858000"/>
              <a:gd name="connsiteX14" fmla="*/ 5551962 w 9841377"/>
              <a:gd name="connsiteY14" fmla="*/ 6858000 h 6858000"/>
              <a:gd name="connsiteX15" fmla="*/ 7338623 w 9841377"/>
              <a:gd name="connsiteY15" fmla="*/ 6858000 h 6858000"/>
              <a:gd name="connsiteX16" fmla="*/ 7450379 w 9841377"/>
              <a:gd name="connsiteY16" fmla="*/ 6780599 h 6858000"/>
              <a:gd name="connsiteX17" fmla="*/ 7967027 w 9841377"/>
              <a:gd name="connsiteY17" fmla="*/ 6374814 h 6858000"/>
              <a:gd name="connsiteX18" fmla="*/ 9841377 w 9841377"/>
              <a:gd name="connsiteY18" fmla="*/ 3621656 h 6858000"/>
              <a:gd name="connsiteX19" fmla="*/ 8240478 w 9841377"/>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41377" h="6858000">
                <a:moveTo>
                  <a:pt x="8218354" y="0"/>
                </a:moveTo>
                <a:lnTo>
                  <a:pt x="5551962" y="0"/>
                </a:lnTo>
                <a:lnTo>
                  <a:pt x="5482342" y="0"/>
                </a:lnTo>
                <a:lnTo>
                  <a:pt x="4359035" y="0"/>
                </a:lnTo>
                <a:lnTo>
                  <a:pt x="4289415" y="0"/>
                </a:lnTo>
                <a:lnTo>
                  <a:pt x="1623023" y="0"/>
                </a:lnTo>
                <a:lnTo>
                  <a:pt x="1600899" y="14997"/>
                </a:lnTo>
                <a:cubicBezTo>
                  <a:pt x="573736" y="754641"/>
                  <a:pt x="0" y="2093192"/>
                  <a:pt x="0" y="3621656"/>
                </a:cubicBezTo>
                <a:cubicBezTo>
                  <a:pt x="0" y="4969131"/>
                  <a:pt x="928725" y="5602839"/>
                  <a:pt x="1874350" y="6374814"/>
                </a:cubicBezTo>
                <a:cubicBezTo>
                  <a:pt x="2046553" y="6515397"/>
                  <a:pt x="2217180" y="6653108"/>
                  <a:pt x="2390998" y="6780599"/>
                </a:cubicBezTo>
                <a:lnTo>
                  <a:pt x="2502754" y="6858000"/>
                </a:lnTo>
                <a:lnTo>
                  <a:pt x="4289415" y="6858000"/>
                </a:lnTo>
                <a:lnTo>
                  <a:pt x="4359035" y="6858000"/>
                </a:lnTo>
                <a:lnTo>
                  <a:pt x="5482342" y="6858000"/>
                </a:lnTo>
                <a:lnTo>
                  <a:pt x="5551962" y="6858000"/>
                </a:lnTo>
                <a:lnTo>
                  <a:pt x="7338623" y="6858000"/>
                </a:lnTo>
                <a:lnTo>
                  <a:pt x="7450379" y="6780599"/>
                </a:lnTo>
                <a:cubicBezTo>
                  <a:pt x="7624197" y="6653108"/>
                  <a:pt x="7794824" y="6515397"/>
                  <a:pt x="7967027" y="6374814"/>
                </a:cubicBezTo>
                <a:cubicBezTo>
                  <a:pt x="8912652" y="5602839"/>
                  <a:pt x="9841377" y="4969131"/>
                  <a:pt x="9841377" y="3621656"/>
                </a:cubicBezTo>
                <a:cubicBezTo>
                  <a:pt x="9841377" y="2093192"/>
                  <a:pt x="9267641" y="754641"/>
                  <a:pt x="8240478" y="14997"/>
                </a:cubicBez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xmlns="" id="{C87A50C4-1191-461A-9E09-C8057F2AF01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43035" y="0"/>
            <a:ext cx="2265453" cy="6858000"/>
          </a:xfrm>
          <a:custGeom>
            <a:avLst/>
            <a:gdLst>
              <a:gd name="connsiteX0" fmla="*/ 1117108 w 2265453"/>
              <a:gd name="connsiteY0" fmla="*/ 0 h 6858000"/>
              <a:gd name="connsiteX1" fmla="*/ 1099628 w 2265453"/>
              <a:gd name="connsiteY1" fmla="*/ 0 h 6858000"/>
              <a:gd name="connsiteX2" fmla="*/ 1175238 w 2265453"/>
              <a:gd name="connsiteY2" fmla="*/ 82371 h 6858000"/>
              <a:gd name="connsiteX3" fmla="*/ 2240276 w 2265453"/>
              <a:gd name="connsiteY3" fmla="*/ 3734791 h 6858000"/>
              <a:gd name="connsiteX4" fmla="*/ 274951 w 2265453"/>
              <a:gd name="connsiteY4" fmla="*/ 6634678 h 6858000"/>
              <a:gd name="connsiteX5" fmla="*/ 12802 w 2265453"/>
              <a:gd name="connsiteY5" fmla="*/ 6848127 h 6858000"/>
              <a:gd name="connsiteX6" fmla="*/ 0 w 2265453"/>
              <a:gd name="connsiteY6" fmla="*/ 6858000 h 6858000"/>
              <a:gd name="connsiteX7" fmla="*/ 19410 w 2265453"/>
              <a:gd name="connsiteY7" fmla="*/ 6858000 h 6858000"/>
              <a:gd name="connsiteX8" fmla="*/ 31082 w 2265453"/>
              <a:gd name="connsiteY8" fmla="*/ 6848998 h 6858000"/>
              <a:gd name="connsiteX9" fmla="*/ 293230 w 2265453"/>
              <a:gd name="connsiteY9" fmla="*/ 6635549 h 6858000"/>
              <a:gd name="connsiteX10" fmla="*/ 2258555 w 2265453"/>
              <a:gd name="connsiteY10" fmla="*/ 3735662 h 6858000"/>
              <a:gd name="connsiteX11" fmla="*/ 1193518 w 2265453"/>
              <a:gd name="connsiteY11" fmla="*/ 8324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65453" h="6858000">
                <a:moveTo>
                  <a:pt x="1117108" y="0"/>
                </a:moveTo>
                <a:lnTo>
                  <a:pt x="1099628" y="0"/>
                </a:lnTo>
                <a:lnTo>
                  <a:pt x="1175238" y="82371"/>
                </a:lnTo>
                <a:cubicBezTo>
                  <a:pt x="1926546" y="957940"/>
                  <a:pt x="2303836" y="2277119"/>
                  <a:pt x="2240276" y="3734791"/>
                </a:cubicBezTo>
                <a:cubicBezTo>
                  <a:pt x="2176522" y="5196911"/>
                  <a:pt x="1237280" y="5841173"/>
                  <a:pt x="274951" y="6634678"/>
                </a:cubicBezTo>
                <a:cubicBezTo>
                  <a:pt x="187328" y="6706930"/>
                  <a:pt x="100126" y="6778421"/>
                  <a:pt x="12802" y="6848127"/>
                </a:cubicBezTo>
                <a:lnTo>
                  <a:pt x="0" y="6858000"/>
                </a:lnTo>
                <a:lnTo>
                  <a:pt x="19410" y="6858000"/>
                </a:lnTo>
                <a:lnTo>
                  <a:pt x="31082" y="6848998"/>
                </a:lnTo>
                <a:cubicBezTo>
                  <a:pt x="118405" y="6779292"/>
                  <a:pt x="205608" y="6707801"/>
                  <a:pt x="293230" y="6635549"/>
                </a:cubicBezTo>
                <a:cubicBezTo>
                  <a:pt x="1255560" y="5842045"/>
                  <a:pt x="2194802" y="5197782"/>
                  <a:pt x="2258555" y="3735662"/>
                </a:cubicBezTo>
                <a:cubicBezTo>
                  <a:pt x="2322115" y="2277991"/>
                  <a:pt x="1944825" y="958811"/>
                  <a:pt x="1193518" y="83243"/>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xmlns="" id="{BC87DA9F-8DB2-4D48-8716-A928FBB8A5D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11033"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xmlns="" id="{195EA065-AC5D-431D-927E-87FF0588486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69619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9" name="Freeform: Shape 18">
            <a:extLst>
              <a:ext uri="{FF2B5EF4-FFF2-40B4-BE49-F238E27FC236}">
                <a16:creationId xmlns:a16="http://schemas.microsoft.com/office/drawing/2014/main" xmlns="" id="{46934B3C-D73F-4CD0-95B1-0244D662D1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523292"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Подзаголовок 2">
            <a:extLst>
              <a:ext uri="{FF2B5EF4-FFF2-40B4-BE49-F238E27FC236}">
                <a16:creationId xmlns:a16="http://schemas.microsoft.com/office/drawing/2014/main" xmlns="" id="{E53B413E-8200-45B1-BA14-828A3A607EC1}"/>
              </a:ext>
            </a:extLst>
          </p:cNvPr>
          <p:cNvSpPr>
            <a:spLocks noGrp="1"/>
          </p:cNvSpPr>
          <p:nvPr>
            <p:ph type="subTitle" idx="1"/>
          </p:nvPr>
        </p:nvSpPr>
        <p:spPr>
          <a:xfrm>
            <a:off x="2619375" y="4706911"/>
            <a:ext cx="6953250" cy="1244184"/>
          </a:xfrm>
        </p:spPr>
        <p:txBody>
          <a:bodyPr anchor="t">
            <a:normAutofit fontScale="70000" lnSpcReduction="20000"/>
          </a:bodyPr>
          <a:lstStyle/>
          <a:p>
            <a:pPr algn="ctr">
              <a:lnSpc>
                <a:spcPct val="120000"/>
              </a:lnSpc>
            </a:pPr>
            <a:r>
              <a:rPr lang="kk-KZ" sz="2900" b="1" dirty="0" smtClean="0">
                <a:solidFill>
                  <a:schemeClr val="accent6">
                    <a:lumMod val="50000"/>
                  </a:schemeClr>
                </a:solidFill>
                <a:latin typeface="Times New Roman" pitchFamily="18" charset="0"/>
                <a:ea typeface="Times New Roman" panose="02020603050405020304" pitchFamily="18" charset="0"/>
                <a:cs typeface="Times New Roman" pitchFamily="18" charset="0"/>
              </a:rPr>
              <a:t>Психодиагностика пәні</a:t>
            </a:r>
            <a:r>
              <a:rPr lang="kk-KZ" sz="2900" b="1" dirty="0" smtClean="0">
                <a:solidFill>
                  <a:schemeClr val="accent6">
                    <a:lumMod val="50000"/>
                  </a:schemeClr>
                </a:solidFill>
                <a:latin typeface="Times New Roman" pitchFamily="18" charset="0"/>
                <a:cs typeface="Times New Roman" pitchFamily="18" charset="0"/>
              </a:rPr>
              <a:t>.</a:t>
            </a:r>
          </a:p>
          <a:p>
            <a:pPr algn="ctr">
              <a:lnSpc>
                <a:spcPct val="120000"/>
              </a:lnSpc>
            </a:pPr>
            <a:r>
              <a:rPr lang="kk-KZ" sz="2900" b="1" dirty="0" smtClean="0">
                <a:solidFill>
                  <a:schemeClr val="accent6">
                    <a:lumMod val="50000"/>
                  </a:schemeClr>
                </a:solidFill>
                <a:latin typeface="Times New Roman" pitchFamily="18" charset="0"/>
                <a:cs typeface="Times New Roman" pitchFamily="18" charset="0"/>
              </a:rPr>
              <a:t>Пән оқытушысы, психология ғылымдарының кандидаты Байжуманова Б.Ш. </a:t>
            </a:r>
          </a:p>
          <a:p>
            <a:pPr algn="ctr">
              <a:lnSpc>
                <a:spcPct val="120000"/>
              </a:lnSpc>
            </a:pPr>
            <a:endParaRPr lang="en-US" sz="2000" b="1" dirty="0"/>
          </a:p>
        </p:txBody>
      </p:sp>
      <p:sp>
        <p:nvSpPr>
          <p:cNvPr id="6" name="Заголовок 5">
            <a:extLst>
              <a:ext uri="{FF2B5EF4-FFF2-40B4-BE49-F238E27FC236}">
                <a16:creationId xmlns:a16="http://schemas.microsoft.com/office/drawing/2014/main" xmlns="" id="{7539DB9D-FD14-4785-8201-741A49A67221}"/>
              </a:ext>
            </a:extLst>
          </p:cNvPr>
          <p:cNvSpPr>
            <a:spLocks noGrp="1"/>
          </p:cNvSpPr>
          <p:nvPr>
            <p:ph type="ctrTitle"/>
          </p:nvPr>
        </p:nvSpPr>
        <p:spPr>
          <a:xfrm>
            <a:off x="2604385" y="254834"/>
            <a:ext cx="9095056" cy="1873770"/>
          </a:xfrm>
        </p:spPr>
        <p:txBody>
          <a:bodyPr/>
          <a:lstStyle/>
          <a:p>
            <a:pPr algn="ctr"/>
            <a:r>
              <a:rPr lang="kk-KZ" sz="3200" b="1" dirty="0" smtClean="0">
                <a:effectLst/>
                <a:latin typeface="Times New Roman" pitchFamily="18" charset="0"/>
                <a:ea typeface="Times New Roman" panose="02020603050405020304" pitchFamily="18" charset="0"/>
                <a:cs typeface="Times New Roman" pitchFamily="18" charset="0"/>
              </a:rPr>
              <a:t>№2 дәріс</a:t>
            </a:r>
            <a:br>
              <a:rPr lang="kk-KZ" sz="3200" b="1" dirty="0" smtClean="0">
                <a:effectLst/>
                <a:latin typeface="Times New Roman" pitchFamily="18" charset="0"/>
                <a:ea typeface="Times New Roman" panose="02020603050405020304" pitchFamily="18" charset="0"/>
                <a:cs typeface="Times New Roman" pitchFamily="18" charset="0"/>
              </a:rPr>
            </a:br>
            <a:r>
              <a:rPr lang="ru-RU" sz="3600" dirty="0" err="1" smtClean="0">
                <a:latin typeface="Times New Roman" pitchFamily="18" charset="0"/>
                <a:cs typeface="Times New Roman" pitchFamily="18" charset="0"/>
              </a:rPr>
              <a:t>Психодиагностиканың теориясы</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121016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929148" y="442452"/>
            <a:ext cx="10338620" cy="5899353"/>
          </a:xfrm>
        </p:spPr>
        <p:txBody>
          <a:bodyPr>
            <a:normAutofit fontScale="92500" lnSpcReduction="10000"/>
          </a:bodyPr>
          <a:lstStyle/>
          <a:p>
            <a:r>
              <a:rPr lang="ru-RU" dirty="0" err="1" smtClean="0"/>
              <a:t>Әрине, бұл психологиялық зерттеулер</a:t>
            </a:r>
            <a:r>
              <a:rPr lang="ru-RU" dirty="0" smtClean="0"/>
              <a:t> тек </a:t>
            </a:r>
            <a:r>
              <a:rPr lang="ru-RU" dirty="0" err="1" smtClean="0"/>
              <a:t>өлшеумен шектеледі</a:t>
            </a:r>
            <a:r>
              <a:rPr lang="ru-RU" dirty="0" smtClean="0"/>
              <a:t> </a:t>
            </a:r>
            <a:r>
              <a:rPr lang="ru-RU" dirty="0" err="1" smtClean="0"/>
              <a:t>деген</a:t>
            </a:r>
            <a:r>
              <a:rPr lang="ru-RU" dirty="0" smtClean="0"/>
              <a:t> </a:t>
            </a:r>
            <a:r>
              <a:rPr lang="ru-RU" dirty="0" err="1" smtClean="0"/>
              <a:t>сөз емес</a:t>
            </a:r>
            <a:r>
              <a:rPr lang="ru-RU" dirty="0" smtClean="0"/>
              <a:t>. </a:t>
            </a:r>
            <a:r>
              <a:rPr lang="ru-RU" dirty="0" err="1" smtClean="0"/>
              <a:t>Өлшеу процедурасы</a:t>
            </a:r>
            <a:r>
              <a:rPr lang="ru-RU" dirty="0" smtClean="0"/>
              <a:t> тек </a:t>
            </a:r>
            <a:r>
              <a:rPr lang="ru-RU" dirty="0" err="1" smtClean="0"/>
              <a:t>психологтың құралын құрайды</a:t>
            </a:r>
            <a:r>
              <a:rPr lang="ru-RU" dirty="0" smtClean="0"/>
              <a:t>, </a:t>
            </a:r>
            <a:r>
              <a:rPr lang="ru-RU" dirty="0" err="1" smtClean="0"/>
              <a:t>мысалы</a:t>
            </a:r>
            <a:r>
              <a:rPr lang="ru-RU" dirty="0" smtClean="0"/>
              <a:t>, ара </a:t>
            </a:r>
            <a:r>
              <a:rPr lang="ru-RU" dirty="0" err="1" smtClean="0"/>
              <a:t>немесе</a:t>
            </a:r>
            <a:r>
              <a:rPr lang="ru-RU" dirty="0" smtClean="0"/>
              <a:t> </a:t>
            </a:r>
            <a:r>
              <a:rPr lang="ru-RU" dirty="0" err="1" smtClean="0"/>
              <a:t>ұшақ ағаш ұстасының құралы сияқты</a:t>
            </a:r>
            <a:r>
              <a:rPr lang="ru-RU" dirty="0" smtClean="0"/>
              <a:t>. </a:t>
            </a:r>
            <a:r>
              <a:rPr lang="ru-RU" dirty="0" err="1" smtClean="0"/>
              <a:t>Оның қызметінің мақсаты </a:t>
            </a:r>
            <a:r>
              <a:rPr lang="ru-RU" dirty="0" smtClean="0"/>
              <a:t>– </a:t>
            </a:r>
            <a:r>
              <a:rPr lang="ru-RU" dirty="0" err="1" smtClean="0"/>
              <a:t>өз алдына</a:t>
            </a:r>
            <a:r>
              <a:rPr lang="ru-RU" dirty="0" smtClean="0"/>
              <a:t> </a:t>
            </a:r>
            <a:r>
              <a:rPr lang="ru-RU" dirty="0" err="1" smtClean="0"/>
              <a:t>аралау</a:t>
            </a:r>
            <a:r>
              <a:rPr lang="ru-RU" dirty="0" smtClean="0"/>
              <a:t> </a:t>
            </a:r>
            <a:r>
              <a:rPr lang="ru-RU" dirty="0" err="1" smtClean="0"/>
              <a:t>немесе</a:t>
            </a:r>
            <a:r>
              <a:rPr lang="ru-RU" dirty="0" smtClean="0"/>
              <a:t> </a:t>
            </a:r>
            <a:r>
              <a:rPr lang="ru-RU" dirty="0" err="1" smtClean="0"/>
              <a:t>тегістеу</a:t>
            </a:r>
            <a:r>
              <a:rPr lang="ru-RU" dirty="0" smtClean="0"/>
              <a:t> </a:t>
            </a:r>
            <a:r>
              <a:rPr lang="ru-RU" dirty="0" err="1" smtClean="0"/>
              <a:t>емес</a:t>
            </a:r>
            <a:r>
              <a:rPr lang="ru-RU" dirty="0" smtClean="0"/>
              <a:t>, </a:t>
            </a:r>
            <a:r>
              <a:rPr lang="ru-RU" dirty="0" err="1" smtClean="0"/>
              <a:t>орындық немесе</a:t>
            </a:r>
            <a:r>
              <a:rPr lang="ru-RU" dirty="0" smtClean="0"/>
              <a:t> шкаф </a:t>
            </a:r>
            <a:r>
              <a:rPr lang="ru-RU" dirty="0" err="1" smtClean="0"/>
              <a:t>жасау</a:t>
            </a:r>
            <a:r>
              <a:rPr lang="ru-RU" dirty="0" smtClean="0"/>
              <a:t>. Сол </a:t>
            </a:r>
            <a:r>
              <a:rPr lang="ru-RU" dirty="0" err="1" smtClean="0"/>
              <a:t>сияқты психологтың мақсаты </a:t>
            </a:r>
            <a:r>
              <a:rPr lang="ru-RU" dirty="0" smtClean="0"/>
              <a:t>да </a:t>
            </a:r>
            <a:r>
              <a:rPr lang="ru-RU" dirty="0" err="1" smtClean="0"/>
              <a:t>белгілі</a:t>
            </a:r>
            <a:r>
              <a:rPr lang="ru-RU" dirty="0" smtClean="0"/>
              <a:t> </a:t>
            </a:r>
            <a:r>
              <a:rPr lang="ru-RU" dirty="0" err="1" smtClean="0"/>
              <a:t>бір</a:t>
            </a:r>
            <a:r>
              <a:rPr lang="ru-RU" dirty="0" smtClean="0"/>
              <a:t> </a:t>
            </a:r>
            <a:r>
              <a:rPr lang="ru-RU" dirty="0" err="1" smtClean="0"/>
              <a:t>психологиялық мәселені өлшеу арқылы </a:t>
            </a:r>
            <a:r>
              <a:rPr lang="ru-RU" dirty="0" smtClean="0"/>
              <a:t>шешу болып табылады. </a:t>
            </a:r>
            <a:r>
              <a:rPr lang="ru-RU" dirty="0" err="1" smtClean="0"/>
              <a:t>Басқаша айтқанда, психологиялық айнымалыларды</a:t>
            </a:r>
            <a:r>
              <a:rPr lang="ru-RU" dirty="0" smtClean="0"/>
              <a:t> </a:t>
            </a:r>
            <a:r>
              <a:rPr lang="ru-RU" dirty="0" err="1" smtClean="0"/>
              <a:t>өлшеу </a:t>
            </a:r>
            <a:r>
              <a:rPr lang="ru-RU" dirty="0" smtClean="0"/>
              <a:t>зерттеу </a:t>
            </a:r>
            <a:r>
              <a:rPr lang="ru-RU" dirty="0" err="1" smtClean="0"/>
              <a:t>үшін қажетті</a:t>
            </a:r>
            <a:r>
              <a:rPr lang="ru-RU" dirty="0" smtClean="0"/>
              <a:t>, </a:t>
            </a:r>
            <a:r>
              <a:rPr lang="ru-RU" dirty="0" err="1" smtClean="0"/>
              <a:t>бірақ жеткіліксіз</a:t>
            </a:r>
            <a:r>
              <a:rPr lang="ru-RU" dirty="0" smtClean="0"/>
              <a:t> </a:t>
            </a:r>
            <a:r>
              <a:rPr lang="ru-RU" dirty="0" err="1" smtClean="0"/>
              <a:t>шарт</a:t>
            </a:r>
            <a:r>
              <a:rPr lang="ru-RU" dirty="0" smtClean="0"/>
              <a:t> болып табылады.</a:t>
            </a:r>
          </a:p>
          <a:p>
            <a:r>
              <a:rPr lang="ru-RU" dirty="0" err="1" smtClean="0"/>
              <a:t>Дегенмен</a:t>
            </a:r>
            <a:r>
              <a:rPr lang="ru-RU" dirty="0" smtClean="0"/>
              <a:t>, </a:t>
            </a:r>
            <a:r>
              <a:rPr lang="ru-RU" dirty="0" err="1" smtClean="0"/>
              <a:t>әр түрлі ағаш ұстасының құралдарын кәсіби түрде басқаруды үйренбей, ағаш ұстасы </a:t>
            </a:r>
            <a:r>
              <a:rPr lang="ru-RU" dirty="0" smtClean="0"/>
              <a:t>бола </a:t>
            </a:r>
            <a:r>
              <a:rPr lang="ru-RU" dirty="0" err="1" smtClean="0"/>
              <a:t>алмайтыны</a:t>
            </a:r>
            <a:r>
              <a:rPr lang="ru-RU" dirty="0" smtClean="0"/>
              <a:t> </a:t>
            </a:r>
            <a:r>
              <a:rPr lang="ru-RU" dirty="0" err="1" smtClean="0"/>
              <a:t>сияқты</a:t>
            </a:r>
            <a:r>
              <a:rPr lang="ru-RU" dirty="0" smtClean="0"/>
              <a:t>, </a:t>
            </a:r>
            <a:r>
              <a:rPr lang="ru-RU" dirty="0" err="1" smtClean="0"/>
              <a:t>өлшеу процедураларын</a:t>
            </a:r>
            <a:r>
              <a:rPr lang="ru-RU" dirty="0" smtClean="0"/>
              <a:t> </a:t>
            </a:r>
            <a:r>
              <a:rPr lang="ru-RU" dirty="0" err="1" smtClean="0"/>
              <a:t>үйренбейінше кәсіби </a:t>
            </a:r>
            <a:r>
              <a:rPr lang="ru-RU" dirty="0" smtClean="0"/>
              <a:t>психолог бола </a:t>
            </a:r>
            <a:r>
              <a:rPr lang="ru-RU" dirty="0" err="1" smtClean="0"/>
              <a:t>алмайды</a:t>
            </a:r>
            <a:r>
              <a:rPr lang="ru-RU" dirty="0" smtClean="0"/>
              <a:t>. Ол </a:t>
            </a:r>
            <a:r>
              <a:rPr lang="ru-RU" dirty="0" err="1" smtClean="0"/>
              <a:t>үшін маман</a:t>
            </a:r>
            <a:r>
              <a:rPr lang="ru-RU" dirty="0" smtClean="0"/>
              <a:t> психолог </a:t>
            </a:r>
            <a:r>
              <a:rPr lang="ru-RU" dirty="0" err="1" smtClean="0"/>
              <a:t>психологияда</a:t>
            </a:r>
            <a:r>
              <a:rPr lang="ru-RU" dirty="0" smtClean="0"/>
              <a:t> бар </a:t>
            </a:r>
            <a:r>
              <a:rPr lang="ru-RU" dirty="0" err="1" smtClean="0"/>
              <a:t>өлшеу процедураларының кең ауқымын</a:t>
            </a:r>
            <a:r>
              <a:rPr lang="ru-RU" dirty="0" smtClean="0"/>
              <a:t>, </a:t>
            </a:r>
            <a:r>
              <a:rPr lang="ru-RU" dirty="0" err="1" smtClean="0"/>
              <a:t>психодиагностиканың қыр-сырын кәсіби түрде меңгеріп қана қоймай</a:t>
            </a:r>
            <a:r>
              <a:rPr lang="ru-RU" dirty="0" smtClean="0"/>
              <a:t>, </a:t>
            </a:r>
            <a:r>
              <a:rPr lang="ru-RU" dirty="0" err="1" smtClean="0"/>
              <a:t>сонымен</a:t>
            </a:r>
            <a:r>
              <a:rPr lang="ru-RU" dirty="0" smtClean="0"/>
              <a:t> </a:t>
            </a:r>
            <a:r>
              <a:rPr lang="ru-RU" dirty="0" err="1" smtClean="0"/>
              <a:t>қатар шешілетін</a:t>
            </a:r>
            <a:r>
              <a:rPr lang="ru-RU" dirty="0" smtClean="0"/>
              <a:t> </a:t>
            </a:r>
            <a:r>
              <a:rPr lang="ru-RU" dirty="0" err="1" smtClean="0"/>
              <a:t>мәселеге </a:t>
            </a:r>
            <a:r>
              <a:rPr lang="ru-RU" dirty="0" smtClean="0"/>
              <a:t>барабар </a:t>
            </a:r>
            <a:r>
              <a:rPr lang="ru-RU" dirty="0" err="1" smtClean="0"/>
              <a:t>стандартты</a:t>
            </a:r>
            <a:r>
              <a:rPr lang="ru-RU" dirty="0" smtClean="0"/>
              <a:t> </a:t>
            </a:r>
            <a:r>
              <a:rPr lang="ru-RU" dirty="0" err="1" smtClean="0"/>
              <a:t>өлшеу процедурасын</a:t>
            </a:r>
            <a:r>
              <a:rPr lang="ru-RU" dirty="0" smtClean="0"/>
              <a:t> </a:t>
            </a:r>
            <a:r>
              <a:rPr lang="ru-RU" dirty="0" err="1" smtClean="0"/>
              <a:t>таңдап</a:t>
            </a:r>
            <a:r>
              <a:rPr lang="ru-RU" dirty="0" smtClean="0"/>
              <a:t>, </a:t>
            </a:r>
            <a:r>
              <a:rPr lang="ru-RU" dirty="0" err="1" smtClean="0"/>
              <a:t>нақты психодиагностикалық әдісті немесе</a:t>
            </a:r>
            <a:r>
              <a:rPr lang="ru-RU" dirty="0" smtClean="0"/>
              <a:t> </a:t>
            </a:r>
            <a:r>
              <a:rPr lang="ru-RU" dirty="0" err="1" smtClean="0"/>
              <a:t>әдістемені іріктеп</a:t>
            </a:r>
            <a:r>
              <a:rPr lang="ru-RU" dirty="0" smtClean="0"/>
              <a:t>, </a:t>
            </a:r>
            <a:r>
              <a:rPr lang="ru-RU" dirty="0" err="1" smtClean="0"/>
              <a:t>қажет болған жағдайда өзгерте алуы</a:t>
            </a:r>
            <a:r>
              <a:rPr lang="ru-RU" dirty="0" smtClean="0"/>
              <a:t> </a:t>
            </a:r>
            <a:r>
              <a:rPr lang="ru-RU" dirty="0" err="1" smtClean="0"/>
              <a:t>қажет</a:t>
            </a:r>
            <a:r>
              <a:rPr lang="ru-RU" dirty="0" smtClean="0"/>
              <a:t>.</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8426" y="0"/>
            <a:ext cx="10515601" cy="6740307"/>
          </a:xfrm>
          <a:prstGeom prst="rect">
            <a:avLst/>
          </a:prstGeom>
          <a:noFill/>
        </p:spPr>
        <p:txBody>
          <a:bodyPr wrap="square" rtlCol="0">
            <a:spAutoFit/>
          </a:bodyPr>
          <a:lstStyle/>
          <a:p>
            <a:pPr algn="ctr"/>
            <a:r>
              <a:rPr lang="kk-KZ" sz="3200" b="1" dirty="0" smtClean="0">
                <a:latin typeface="Times New Roman" pitchFamily="18" charset="0"/>
                <a:cs typeface="Times New Roman" pitchFamily="18" charset="0"/>
              </a:rPr>
              <a:t>Ұсынылатын әдебиеттер тізімі</a:t>
            </a:r>
          </a:p>
          <a:p>
            <a:r>
              <a:rPr lang="kk-KZ" sz="1600" dirty="0" smtClean="0">
                <a:latin typeface="Times New Roman" pitchFamily="18" charset="0"/>
                <a:cs typeface="Times New Roman" pitchFamily="18" charset="0"/>
              </a:rPr>
              <a:t>1. </a:t>
            </a:r>
            <a:r>
              <a:rPr lang="ru-RU" sz="1600" dirty="0" smtClean="0">
                <a:latin typeface="Times New Roman" pitchFamily="18" charset="0"/>
                <a:cs typeface="Times New Roman" pitchFamily="18" charset="0"/>
              </a:rPr>
              <a:t>Б.Ш. </a:t>
            </a:r>
            <a:r>
              <a:rPr lang="ru-RU" sz="1600" dirty="0" err="1" smtClean="0">
                <a:latin typeface="Times New Roman" pitchFamily="18" charset="0"/>
                <a:cs typeface="Times New Roman" pitchFamily="18" charset="0"/>
              </a:rPr>
              <a:t>Байжуманова</a:t>
            </a:r>
            <a:r>
              <a:rPr lang="ru-RU" sz="1600" dirty="0" smtClean="0">
                <a:latin typeface="Times New Roman" pitchFamily="18" charset="0"/>
                <a:cs typeface="Times New Roman" pitchFamily="18" charset="0"/>
              </a:rPr>
              <a:t>, А.Ж. </a:t>
            </a:r>
            <a:r>
              <a:rPr lang="ru-RU" sz="1600" dirty="0" err="1" smtClean="0">
                <a:latin typeface="Times New Roman" pitchFamily="18" charset="0"/>
                <a:cs typeface="Times New Roman" pitchFamily="18" charset="0"/>
              </a:rPr>
              <a:t>Кунанбаева</a:t>
            </a:r>
            <a:r>
              <a:rPr lang="ru-RU" sz="1600" dirty="0" smtClean="0">
                <a:latin typeface="Times New Roman" pitchFamily="18" charset="0"/>
                <a:cs typeface="Times New Roman" pitchFamily="18" charset="0"/>
              </a:rPr>
              <a:t>, Ә.М. </a:t>
            </a:r>
            <a:r>
              <a:rPr lang="ru-RU" sz="1600" dirty="0" err="1" smtClean="0">
                <a:latin typeface="Times New Roman" pitchFamily="18" charset="0"/>
                <a:cs typeface="Times New Roman" pitchFamily="18" charset="0"/>
              </a:rPr>
              <a:t>Умирзакова</a:t>
            </a:r>
            <a:r>
              <a:rPr lang="ru-RU" sz="1600" dirty="0" smtClean="0">
                <a:latin typeface="Times New Roman" pitchFamily="18" charset="0"/>
                <a:cs typeface="Times New Roman" pitchFamily="18" charset="0"/>
              </a:rPr>
              <a:t>. Психодиагностика. </a:t>
            </a:r>
            <a:r>
              <a:rPr lang="ru-RU" sz="1600" dirty="0" err="1" smtClean="0">
                <a:latin typeface="Times New Roman" pitchFamily="18" charset="0"/>
                <a:cs typeface="Times New Roman" pitchFamily="18" charset="0"/>
              </a:rPr>
              <a:t>Оқу-әдістемелік құрал.</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Алматы</a:t>
            </a:r>
            <a:r>
              <a:rPr lang="ru-RU" sz="16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ADAL KITAP» </a:t>
            </a:r>
            <a:r>
              <a:rPr lang="ru-RU" sz="1600" dirty="0" err="1" smtClean="0">
                <a:latin typeface="Times New Roman" pitchFamily="18" charset="0"/>
                <a:cs typeface="Times New Roman" pitchFamily="18" charset="0"/>
              </a:rPr>
              <a:t>баспасы</a:t>
            </a:r>
            <a:r>
              <a:rPr lang="ru-RU" sz="1600" dirty="0" smtClean="0">
                <a:latin typeface="Times New Roman" pitchFamily="18" charset="0"/>
                <a:cs typeface="Times New Roman" pitchFamily="18" charset="0"/>
              </a:rPr>
              <a:t>. 2024, - 417 б. </a:t>
            </a:r>
          </a:p>
          <a:p>
            <a:r>
              <a:rPr lang="ru-RU" sz="1600" dirty="0" smtClean="0">
                <a:latin typeface="Times New Roman" pitchFamily="18" charset="0"/>
                <a:cs typeface="Times New Roman" pitchFamily="18" charset="0"/>
              </a:rPr>
              <a:t>2. </a:t>
            </a:r>
            <a:r>
              <a:rPr lang="ru-RU" sz="1600" dirty="0" err="1" smtClean="0">
                <a:latin typeface="Times New Roman" pitchFamily="18" charset="0"/>
                <a:cs typeface="Times New Roman" pitchFamily="18" charset="0"/>
              </a:rPr>
              <a:t>Яньшин</a:t>
            </a:r>
            <a:r>
              <a:rPr lang="ru-RU" sz="1600" dirty="0" smtClean="0">
                <a:latin typeface="Times New Roman" pitchFamily="18" charset="0"/>
                <a:cs typeface="Times New Roman" pitchFamily="18" charset="0"/>
              </a:rPr>
              <a:t>,</a:t>
            </a:r>
            <a:r>
              <a:rPr lang="ru-RU" sz="1600" i="1" dirty="0" smtClean="0">
                <a:latin typeface="Times New Roman" pitchFamily="18" charset="0"/>
                <a:cs typeface="Times New Roman" pitchFamily="18" charset="0"/>
              </a:rPr>
              <a:t> П. В. </a:t>
            </a:r>
            <a:r>
              <a:rPr lang="ru-RU" sz="1600" dirty="0" smtClean="0">
                <a:latin typeface="Times New Roman" pitchFamily="18" charset="0"/>
                <a:cs typeface="Times New Roman" pitchFamily="18" charset="0"/>
              </a:rPr>
              <a:t> Клиническая психодиагностика личности: учебное пособие для вузов / П. В. </a:t>
            </a:r>
            <a:r>
              <a:rPr lang="ru-RU" sz="1600" dirty="0" err="1" smtClean="0">
                <a:latin typeface="Times New Roman" pitchFamily="18" charset="0"/>
                <a:cs typeface="Times New Roman" pitchFamily="18" charset="0"/>
              </a:rPr>
              <a:t>Яньшин</a:t>
            </a:r>
            <a:r>
              <a:rPr lang="ru-RU" sz="1600" dirty="0" smtClean="0">
                <a:latin typeface="Times New Roman" pitchFamily="18" charset="0"/>
                <a:cs typeface="Times New Roman" pitchFamily="18" charset="0"/>
              </a:rPr>
              <a:t>. — 3-е изд., </a:t>
            </a:r>
            <a:r>
              <a:rPr lang="ru-RU" sz="1600" dirty="0" err="1" smtClean="0">
                <a:latin typeface="Times New Roman" pitchFamily="18" charset="0"/>
                <a:cs typeface="Times New Roman" pitchFamily="18" charset="0"/>
              </a:rPr>
              <a:t>перераб</a:t>
            </a:r>
            <a:r>
              <a:rPr lang="ru-RU" sz="1600" dirty="0" smtClean="0">
                <a:latin typeface="Times New Roman" pitchFamily="18" charset="0"/>
                <a:cs typeface="Times New Roman" pitchFamily="18" charset="0"/>
              </a:rPr>
              <a:t>. и доп. — Москва: Издательство </a:t>
            </a:r>
            <a:r>
              <a:rPr lang="ru-RU" sz="1600" dirty="0" err="1" smtClean="0">
                <a:latin typeface="Times New Roman" pitchFamily="18" charset="0"/>
                <a:cs typeface="Times New Roman" pitchFamily="18" charset="0"/>
              </a:rPr>
              <a:t>Юрайт</a:t>
            </a:r>
            <a:r>
              <a:rPr lang="ru-RU" sz="1600" dirty="0" smtClean="0">
                <a:latin typeface="Times New Roman" pitchFamily="18" charset="0"/>
                <a:cs typeface="Times New Roman" pitchFamily="18" charset="0"/>
              </a:rPr>
              <a:t>, 2020. — 327 с. </a:t>
            </a:r>
          </a:p>
          <a:p>
            <a:pPr lvl="0" fontAlgn="base"/>
            <a:r>
              <a:rPr lang="ru-RU" sz="1600" dirty="0" smtClean="0">
                <a:latin typeface="Times New Roman" pitchFamily="18" charset="0"/>
                <a:cs typeface="Times New Roman" pitchFamily="18" charset="0"/>
              </a:rPr>
              <a:t>3. </a:t>
            </a:r>
            <a:r>
              <a:rPr lang="ru-RU" sz="1600" dirty="0" err="1" smtClean="0">
                <a:latin typeface="Times New Roman" pitchFamily="18" charset="0"/>
                <a:cs typeface="Times New Roman" pitchFamily="18" charset="0"/>
              </a:rPr>
              <a:t>Рамендик</a:t>
            </a:r>
            <a:r>
              <a:rPr lang="ru-RU" sz="1600" dirty="0" smtClean="0">
                <a:latin typeface="Times New Roman" pitchFamily="18" charset="0"/>
                <a:cs typeface="Times New Roman" pitchFamily="18" charset="0"/>
              </a:rPr>
              <a:t>,</a:t>
            </a:r>
            <a:r>
              <a:rPr lang="ru-RU" sz="1600" i="1" dirty="0" smtClean="0">
                <a:latin typeface="Times New Roman" pitchFamily="18" charset="0"/>
                <a:cs typeface="Times New Roman" pitchFamily="18" charset="0"/>
              </a:rPr>
              <a:t> Д. М. </a:t>
            </a:r>
            <a:r>
              <a:rPr lang="ru-RU" sz="1600" dirty="0" smtClean="0">
                <a:latin typeface="Times New Roman" pitchFamily="18" charset="0"/>
                <a:cs typeface="Times New Roman" pitchFamily="18" charset="0"/>
              </a:rPr>
              <a:t> Практикум по психодиагностике: учебное пособие для вузов / Д. М. </a:t>
            </a:r>
            <a:r>
              <a:rPr lang="ru-RU" sz="1600" dirty="0" err="1" smtClean="0">
                <a:latin typeface="Times New Roman" pitchFamily="18" charset="0"/>
                <a:cs typeface="Times New Roman" pitchFamily="18" charset="0"/>
              </a:rPr>
              <a:t>Рамендик</a:t>
            </a:r>
            <a:r>
              <a:rPr lang="ru-RU" sz="1600" dirty="0" smtClean="0">
                <a:latin typeface="Times New Roman" pitchFamily="18" charset="0"/>
                <a:cs typeface="Times New Roman" pitchFamily="18" charset="0"/>
              </a:rPr>
              <a:t>, М. Г. </a:t>
            </a:r>
            <a:r>
              <a:rPr lang="ru-RU" sz="1600" dirty="0" err="1" smtClean="0">
                <a:latin typeface="Times New Roman" pitchFamily="18" charset="0"/>
                <a:cs typeface="Times New Roman" pitchFamily="18" charset="0"/>
              </a:rPr>
              <a:t>Рамендик</a:t>
            </a:r>
            <a:r>
              <a:rPr lang="ru-RU" sz="1600" dirty="0" smtClean="0">
                <a:latin typeface="Times New Roman" pitchFamily="18" charset="0"/>
                <a:cs typeface="Times New Roman" pitchFamily="18" charset="0"/>
              </a:rPr>
              <a:t>. — 2-е изд., </a:t>
            </a:r>
            <a:r>
              <a:rPr lang="ru-RU" sz="1600" dirty="0" err="1" smtClean="0">
                <a:latin typeface="Times New Roman" pitchFamily="18" charset="0"/>
                <a:cs typeface="Times New Roman" pitchFamily="18" charset="0"/>
              </a:rPr>
              <a:t>испр</a:t>
            </a:r>
            <a:r>
              <a:rPr lang="ru-RU" sz="1600" dirty="0" smtClean="0">
                <a:latin typeface="Times New Roman" pitchFamily="18" charset="0"/>
                <a:cs typeface="Times New Roman" pitchFamily="18" charset="0"/>
              </a:rPr>
              <a:t>. и доп. — Москва: Издательство </a:t>
            </a:r>
            <a:r>
              <a:rPr lang="ru-RU" sz="1600" dirty="0" err="1" smtClean="0">
                <a:latin typeface="Times New Roman" pitchFamily="18" charset="0"/>
                <a:cs typeface="Times New Roman" pitchFamily="18" charset="0"/>
              </a:rPr>
              <a:t>Юрайт</a:t>
            </a:r>
            <a:r>
              <a:rPr lang="ru-RU" sz="1600" dirty="0" smtClean="0">
                <a:latin typeface="Times New Roman" pitchFamily="18" charset="0"/>
                <a:cs typeface="Times New Roman" pitchFamily="18" charset="0"/>
              </a:rPr>
              <a:t>, 2020. — 139 с. </a:t>
            </a:r>
            <a:r>
              <a:rPr lang="kk-KZ"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(Высшее образование). — ISBN 978-5-534-07265-5.</a:t>
            </a:r>
          </a:p>
          <a:p>
            <a:pPr lvl="0" fontAlgn="base"/>
            <a:r>
              <a:rPr lang="ru-RU" sz="1600" dirty="0" smtClean="0">
                <a:latin typeface="Times New Roman" pitchFamily="18" charset="0"/>
                <a:cs typeface="Times New Roman" pitchFamily="18" charset="0"/>
              </a:rPr>
              <a:t>4. Психодиагностика. Теория и практика в 2 ч. Часть 1: учебник для вузов / М. К. Акимова [и др.] ; под редакцией М. К. Акимовой, М. К. Акимовой. — 4-е изд., </a:t>
            </a:r>
            <a:r>
              <a:rPr lang="ru-RU" sz="1600" dirty="0" err="1" smtClean="0">
                <a:latin typeface="Times New Roman" pitchFamily="18" charset="0"/>
                <a:cs typeface="Times New Roman" pitchFamily="18" charset="0"/>
              </a:rPr>
              <a:t>перераб</a:t>
            </a:r>
            <a:r>
              <a:rPr lang="ru-RU" sz="1600" dirty="0" smtClean="0">
                <a:latin typeface="Times New Roman" pitchFamily="18" charset="0"/>
                <a:cs typeface="Times New Roman" pitchFamily="18" charset="0"/>
              </a:rPr>
              <a:t>. и доп. — Москва: Издательство </a:t>
            </a:r>
            <a:r>
              <a:rPr lang="ru-RU" sz="1600" dirty="0" err="1" smtClean="0">
                <a:latin typeface="Times New Roman" pitchFamily="18" charset="0"/>
                <a:cs typeface="Times New Roman" pitchFamily="18" charset="0"/>
              </a:rPr>
              <a:t>Юрайт</a:t>
            </a:r>
            <a:r>
              <a:rPr lang="ru-RU" sz="1600" dirty="0" smtClean="0">
                <a:latin typeface="Times New Roman" pitchFamily="18" charset="0"/>
                <a:cs typeface="Times New Roman" pitchFamily="18" charset="0"/>
              </a:rPr>
              <a:t>, 2020. — 301 с. — (Высшее образование). — ISBN 978-5-9916-9948-8. — Текст: электронный // ЭБС </a:t>
            </a:r>
            <a:r>
              <a:rPr lang="ru-RU" sz="1600" dirty="0" err="1" smtClean="0">
                <a:latin typeface="Times New Roman" pitchFamily="18" charset="0"/>
                <a:cs typeface="Times New Roman" pitchFamily="18" charset="0"/>
              </a:rPr>
              <a:t>Юрайт</a:t>
            </a:r>
            <a:r>
              <a:rPr lang="ru-RU" sz="1600" dirty="0" smtClean="0">
                <a:latin typeface="Times New Roman" pitchFamily="18" charset="0"/>
                <a:cs typeface="Times New Roman" pitchFamily="18" charset="0"/>
              </a:rPr>
              <a:t> [сайт]. — URL: </a:t>
            </a:r>
          </a:p>
          <a:p>
            <a:pPr lvl="0" fontAlgn="base"/>
            <a:r>
              <a:rPr lang="ru-RU" sz="1600" dirty="0" smtClean="0">
                <a:latin typeface="Times New Roman" pitchFamily="18" charset="0"/>
                <a:cs typeface="Times New Roman" pitchFamily="18" charset="0"/>
              </a:rPr>
              <a:t>5. Психодиагностика: учебник и практикум для вузов / А. Н. Кошелева [и др.]; под редакцией А. Н. Кошелевой, В. В. Хороших. — Москва : Издательство </a:t>
            </a:r>
            <a:r>
              <a:rPr lang="ru-RU" sz="1600" dirty="0" err="1" smtClean="0">
                <a:latin typeface="Times New Roman" pitchFamily="18" charset="0"/>
                <a:cs typeface="Times New Roman" pitchFamily="18" charset="0"/>
              </a:rPr>
              <a:t>Юрайт</a:t>
            </a:r>
            <a:r>
              <a:rPr lang="ru-RU" sz="1600" dirty="0" smtClean="0">
                <a:latin typeface="Times New Roman" pitchFamily="18" charset="0"/>
                <a:cs typeface="Times New Roman" pitchFamily="18" charset="0"/>
              </a:rPr>
              <a:t>, 2020. — 373 с. — (Высшее образование). — ISBN 978-5-534-00775-6</a:t>
            </a:r>
          </a:p>
          <a:p>
            <a:pPr lvl="0" fontAlgn="base"/>
            <a:r>
              <a:rPr lang="ru-RU" sz="1600" dirty="0" smtClean="0">
                <a:latin typeface="Times New Roman" pitchFamily="18" charset="0"/>
                <a:cs typeface="Times New Roman" pitchFamily="18" charset="0"/>
              </a:rPr>
              <a:t>6. Ишанов, П. З. Основы психолого-педагогической диагностики : учеб. пособие / П. З. Ишанов ; </a:t>
            </a:r>
            <a:r>
              <a:rPr lang="ru-RU" sz="1600" dirty="0" err="1" smtClean="0">
                <a:latin typeface="Times New Roman" pitchFamily="18" charset="0"/>
                <a:cs typeface="Times New Roman" pitchFamily="18" charset="0"/>
              </a:rPr>
              <a:t>М-во</a:t>
            </a:r>
            <a:r>
              <a:rPr lang="ru-RU" sz="1600" dirty="0" smtClean="0">
                <a:latin typeface="Times New Roman" pitchFamily="18" charset="0"/>
                <a:cs typeface="Times New Roman" pitchFamily="18" charset="0"/>
              </a:rPr>
              <a:t> образования и науки РК. - 3-е изд. - Караганда : </a:t>
            </a:r>
            <a:r>
              <a:rPr lang="ru-RU" sz="1600" dirty="0" err="1" smtClean="0">
                <a:latin typeface="Times New Roman" pitchFamily="18" charset="0"/>
                <a:cs typeface="Times New Roman" pitchFamily="18" charset="0"/>
              </a:rPr>
              <a:t>Ақнұр</a:t>
            </a:r>
            <a:r>
              <a:rPr lang="ru-RU" sz="1600" dirty="0" smtClean="0">
                <a:latin typeface="Times New Roman" pitchFamily="18" charset="0"/>
                <a:cs typeface="Times New Roman" pitchFamily="18" charset="0"/>
              </a:rPr>
              <a:t>, 2019. - 136 с. - URL: http://elib.kaznu.kz/order-book. - 500 (тираж) экз. - ISBN 978-601-7938-48-2 </a:t>
            </a:r>
          </a:p>
          <a:p>
            <a:pPr lvl="0" fontAlgn="base"/>
            <a:r>
              <a:rPr lang="kk-KZ" sz="1600" dirty="0" smtClean="0">
                <a:latin typeface="Times New Roman" pitchFamily="18" charset="0"/>
                <a:cs typeface="Times New Roman" pitchFamily="18" charset="0"/>
              </a:rPr>
              <a:t>7. </a:t>
            </a:r>
            <a:r>
              <a:rPr lang="ru-RU" sz="1600" dirty="0" err="1" smtClean="0">
                <a:latin typeface="Times New Roman" pitchFamily="18" charset="0"/>
                <a:cs typeface="Times New Roman" pitchFamily="18" charset="0"/>
              </a:rPr>
              <a:t>Жұбаназарова, </a:t>
            </a:r>
            <a:r>
              <a:rPr lang="ru-RU" sz="1600" dirty="0" smtClean="0">
                <a:latin typeface="Times New Roman" pitchFamily="18" charset="0"/>
                <a:cs typeface="Times New Roman" pitchFamily="18" charset="0"/>
              </a:rPr>
              <a:t>Н. С. Психодиагностика </a:t>
            </a:r>
            <a:r>
              <a:rPr lang="ru-RU" sz="1600" dirty="0" err="1" smtClean="0">
                <a:latin typeface="Times New Roman" pitchFamily="18" charset="0"/>
                <a:cs typeface="Times New Roman" pitchFamily="18" charset="0"/>
              </a:rPr>
              <a:t>негіздері</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оқу құралы </a:t>
            </a:r>
            <a:r>
              <a:rPr lang="ru-RU" sz="1600" dirty="0" smtClean="0">
                <a:latin typeface="Times New Roman" pitchFamily="18" charset="0"/>
                <a:cs typeface="Times New Roman" pitchFamily="18" charset="0"/>
              </a:rPr>
              <a:t>/ Н. С. </a:t>
            </a:r>
            <a:r>
              <a:rPr lang="ru-RU" sz="1600" dirty="0" err="1" smtClean="0">
                <a:latin typeface="Times New Roman" pitchFamily="18" charset="0"/>
                <a:cs typeface="Times New Roman" pitchFamily="18" charset="0"/>
              </a:rPr>
              <a:t>Жұбаназарова, </a:t>
            </a:r>
            <a:r>
              <a:rPr lang="ru-RU" sz="1600" dirty="0" smtClean="0">
                <a:latin typeface="Times New Roman" pitchFamily="18" charset="0"/>
                <a:cs typeface="Times New Roman" pitchFamily="18" charset="0"/>
              </a:rPr>
              <a:t>З. Б. </a:t>
            </a:r>
            <a:r>
              <a:rPr lang="ru-RU" sz="1600" dirty="0" err="1" smtClean="0">
                <a:latin typeface="Times New Roman" pitchFamily="18" charset="0"/>
                <a:cs typeface="Times New Roman" pitchFamily="18" charset="0"/>
              </a:rPr>
              <a:t>Мадалиева</a:t>
            </a:r>
            <a:r>
              <a:rPr lang="ru-RU" sz="1600" dirty="0" smtClean="0">
                <a:latin typeface="Times New Roman" pitchFamily="18" charset="0"/>
                <a:cs typeface="Times New Roman" pitchFamily="18" charset="0"/>
              </a:rPr>
              <a:t>, Н. Қ. </a:t>
            </a:r>
            <a:r>
              <a:rPr lang="ru-RU" sz="1600" dirty="0" err="1" smtClean="0">
                <a:latin typeface="Times New Roman" pitchFamily="18" charset="0"/>
                <a:cs typeface="Times New Roman" pitchFamily="18" charset="0"/>
              </a:rPr>
              <a:t>Тоқсанбаева </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Әл-Фараби атын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ҚазҰУ.</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Алматы</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Қазақ ун-ті</a:t>
            </a:r>
            <a:r>
              <a:rPr lang="ru-RU" sz="1600" dirty="0" smtClean="0">
                <a:latin typeface="Times New Roman" pitchFamily="18" charset="0"/>
                <a:cs typeface="Times New Roman" pitchFamily="18" charset="0"/>
              </a:rPr>
              <a:t>, 2020. - 253, [1] б. - </a:t>
            </a:r>
            <a:r>
              <a:rPr lang="en-US" sz="1600" dirty="0" smtClean="0">
                <a:latin typeface="Times New Roman" pitchFamily="18" charset="0"/>
                <a:cs typeface="Times New Roman" pitchFamily="18" charset="0"/>
              </a:rPr>
              <a:t>URL: http://elib.kaznu.kz/book/16569. - </a:t>
            </a:r>
            <a:r>
              <a:rPr lang="ru-RU" sz="1600" dirty="0" err="1" smtClean="0">
                <a:latin typeface="Times New Roman" pitchFamily="18" charset="0"/>
                <a:cs typeface="Times New Roman" pitchFamily="18" charset="0"/>
              </a:rPr>
              <a:t>Библиогр</a:t>
            </a:r>
            <a:r>
              <a:rPr lang="ru-RU" sz="1600" dirty="0" smtClean="0">
                <a:latin typeface="Times New Roman" pitchFamily="18" charset="0"/>
                <a:cs typeface="Times New Roman" pitchFamily="18" charset="0"/>
              </a:rPr>
              <a:t>.: 243-251 б. - </a:t>
            </a:r>
            <a:r>
              <a:rPr lang="en-US" sz="1600" dirty="0" smtClean="0">
                <a:latin typeface="Times New Roman" pitchFamily="18" charset="0"/>
                <a:cs typeface="Times New Roman" pitchFamily="18" charset="0"/>
              </a:rPr>
              <a:t>ISBN 978-604-04-4713-4</a:t>
            </a:r>
            <a:endParaRPr lang="kk-KZ" sz="1600" dirty="0" smtClean="0">
              <a:latin typeface="Times New Roman" pitchFamily="18" charset="0"/>
              <a:cs typeface="Times New Roman" pitchFamily="18" charset="0"/>
            </a:endParaRPr>
          </a:p>
          <a:p>
            <a:pPr lvl="0" fontAlgn="base"/>
            <a:r>
              <a:rPr lang="kk-KZ" sz="1600" dirty="0" smtClean="0">
                <a:latin typeface="Times New Roman" pitchFamily="18" charset="0"/>
                <a:cs typeface="Times New Roman" pitchFamily="18" charset="0"/>
              </a:rPr>
              <a:t>8. </a:t>
            </a:r>
            <a:r>
              <a:rPr lang="ru-RU" sz="1600" dirty="0" smtClean="0">
                <a:latin typeface="Times New Roman" pitchFamily="18" charset="0"/>
                <a:cs typeface="Times New Roman" pitchFamily="18" charset="0"/>
              </a:rPr>
              <a:t>Практикум по психодиагностике : практикум / </a:t>
            </a:r>
            <a:r>
              <a:rPr lang="ru-RU" sz="1600" dirty="0" err="1" smtClean="0">
                <a:latin typeface="Times New Roman" pitchFamily="18" charset="0"/>
                <a:cs typeface="Times New Roman" pitchFamily="18" charset="0"/>
              </a:rPr>
              <a:t>КазНУ</a:t>
            </a:r>
            <a:r>
              <a:rPr lang="ru-RU" sz="1600" dirty="0" smtClean="0">
                <a:latin typeface="Times New Roman" pitchFamily="18" charset="0"/>
                <a:cs typeface="Times New Roman" pitchFamily="18" charset="0"/>
              </a:rPr>
              <a:t> им. </a:t>
            </a:r>
            <a:r>
              <a:rPr lang="ru-RU" sz="1600" dirty="0" err="1" smtClean="0">
                <a:latin typeface="Times New Roman" pitchFamily="18" charset="0"/>
                <a:cs typeface="Times New Roman" pitchFamily="18" charset="0"/>
              </a:rPr>
              <a:t>аль-Фараби</a:t>
            </a:r>
            <a:r>
              <a:rPr lang="ru-RU" sz="1600" dirty="0" smtClean="0">
                <a:latin typeface="Times New Roman" pitchFamily="18" charset="0"/>
                <a:cs typeface="Times New Roman" pitchFamily="18" charset="0"/>
              </a:rPr>
              <a:t> ; [авт.-сост.: А. И. Гарбер, Д. В. Иванов, С. К. </a:t>
            </a:r>
            <a:r>
              <a:rPr lang="ru-RU" sz="1600" dirty="0" err="1" smtClean="0">
                <a:latin typeface="Times New Roman" pitchFamily="18" charset="0"/>
                <a:cs typeface="Times New Roman" pitchFamily="18" charset="0"/>
              </a:rPr>
              <a:t>Бердибаева</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Алматы</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Қазақ ун-ті</a:t>
            </a:r>
            <a:r>
              <a:rPr lang="ru-RU" sz="1600" dirty="0" smtClean="0">
                <a:latin typeface="Times New Roman" pitchFamily="18" charset="0"/>
                <a:cs typeface="Times New Roman" pitchFamily="18" charset="0"/>
              </a:rPr>
              <a:t>, 2019. - 364 с. - URL: http://elib.kaznu.kz/order-book. - </a:t>
            </a:r>
            <a:r>
              <a:rPr lang="ru-RU" sz="1600" dirty="0" err="1" smtClean="0">
                <a:latin typeface="Times New Roman" pitchFamily="18" charset="0"/>
                <a:cs typeface="Times New Roman" pitchFamily="18" charset="0"/>
              </a:rPr>
              <a:t>Библиогр</a:t>
            </a:r>
            <a:r>
              <a:rPr lang="ru-RU" sz="1600" dirty="0" smtClean="0">
                <a:latin typeface="Times New Roman" pitchFamily="18" charset="0"/>
                <a:cs typeface="Times New Roman" pitchFamily="18" charset="0"/>
              </a:rPr>
              <a:t>.: с. 359-360. - 100 (тираж) экз. - ISBN 978-601-04-3727-2 </a:t>
            </a:r>
          </a:p>
          <a:p>
            <a:pPr lvl="0" fontAlgn="base"/>
            <a:r>
              <a:rPr lang="kk-KZ" sz="1600" dirty="0" smtClean="0">
                <a:latin typeface="Times New Roman" pitchFamily="18" charset="0"/>
                <a:cs typeface="Times New Roman" pitchFamily="18" charset="0"/>
              </a:rPr>
              <a:t>9. </a:t>
            </a:r>
            <a:r>
              <a:rPr lang="ru-RU" sz="1600" dirty="0" smtClean="0">
                <a:latin typeface="Times New Roman" pitchFamily="18" charset="0"/>
                <a:cs typeface="Times New Roman" pitchFamily="18" charset="0"/>
              </a:rPr>
              <a:t>Непомнящая, Н.И. Психодиагностика личности: теория и практика : учеб. пособие для вузов / Н. И. Непомнящая. - М. : ВЛАДОС, 2003. - 188, [4] с. - (Учеб. пособие для вузов). - URL: http://elib.kaznu.kz/order-book. - ISBN 5-691-00479-4 </a:t>
            </a:r>
            <a:endParaRPr lang="ru-RU" sz="16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Семей, НАЗАРЛАРЫҢЫЗҒА РАХМЕТ! - ppt download">
            <a:extLst>
              <a:ext uri="{FF2B5EF4-FFF2-40B4-BE49-F238E27FC236}">
                <a16:creationId xmlns:a16="http://schemas.microsoft.com/office/drawing/2014/main" xmlns="" id="{2A04209E-8B81-42DD-B1D4-0AFACE2521AE}"/>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9510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xmlns="" id="{0DBF1ABE-8590-450D-BB49-BDDCCF3EEA9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Рисунок 4">
            <a:extLst>
              <a:ext uri="{FF2B5EF4-FFF2-40B4-BE49-F238E27FC236}">
                <a16:creationId xmlns:a16="http://schemas.microsoft.com/office/drawing/2014/main" xmlns="" id="{3F927838-1EC1-4FF7-901E-1A72863AD9C3}"/>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9294" r="19013" b="1"/>
          <a:stretch/>
        </p:blipFill>
        <p:spPr>
          <a:xfrm>
            <a:off x="4487333" y="10"/>
            <a:ext cx="7704667" cy="6877868"/>
          </a:xfrm>
          <a:custGeom>
            <a:avLst/>
            <a:gdLst/>
            <a:ahLst/>
            <a:cxnLst/>
            <a:rect l="l" t="t" r="r" b="b"/>
            <a:pathLst>
              <a:path w="7704667" h="6877878">
                <a:moveTo>
                  <a:pt x="0" y="0"/>
                </a:moveTo>
                <a:lnTo>
                  <a:pt x="7704667" y="0"/>
                </a:lnTo>
                <a:lnTo>
                  <a:pt x="7704667" y="6877878"/>
                </a:lnTo>
                <a:lnTo>
                  <a:pt x="0" y="6877878"/>
                </a:lnTo>
                <a:lnTo>
                  <a:pt x="0" y="6867939"/>
                </a:lnTo>
                <a:lnTo>
                  <a:pt x="146217" y="6867939"/>
                </a:lnTo>
                <a:lnTo>
                  <a:pt x="252811" y="6795007"/>
                </a:lnTo>
                <a:cubicBezTo>
                  <a:pt x="428996" y="6667346"/>
                  <a:pt x="601946" y="6529451"/>
                  <a:pt x="776494" y="6388681"/>
                </a:cubicBezTo>
                <a:cubicBezTo>
                  <a:pt x="1734992" y="5615677"/>
                  <a:pt x="2676361" y="4981124"/>
                  <a:pt x="2676361" y="3631852"/>
                </a:cubicBezTo>
                <a:cubicBezTo>
                  <a:pt x="2676361" y="2101350"/>
                  <a:pt x="2094814" y="761014"/>
                  <a:pt x="1053668" y="20384"/>
                </a:cubicBezTo>
                <a:lnTo>
                  <a:pt x="1038069" y="9939"/>
                </a:lnTo>
                <a:lnTo>
                  <a:pt x="0" y="9939"/>
                </a:lnTo>
                <a:close/>
              </a:path>
            </a:pathLst>
          </a:custGeom>
        </p:spPr>
      </p:pic>
      <p:sp>
        <p:nvSpPr>
          <p:cNvPr id="27" name="Freeform: Shape 26">
            <a:extLst>
              <a:ext uri="{FF2B5EF4-FFF2-40B4-BE49-F238E27FC236}">
                <a16:creationId xmlns:a16="http://schemas.microsoft.com/office/drawing/2014/main" xmlns="" id="{DCD36D47-40B7-494B-B249-3CBA333DE25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7475746" cy="6858000"/>
          </a:xfrm>
          <a:custGeom>
            <a:avLst/>
            <a:gdLst>
              <a:gd name="connsiteX0" fmla="*/ 0 w 7475746"/>
              <a:gd name="connsiteY0" fmla="*/ 0 h 6858000"/>
              <a:gd name="connsiteX1" fmla="*/ 5859459 w 7475746"/>
              <a:gd name="connsiteY1" fmla="*/ 0 h 6858000"/>
              <a:gd name="connsiteX2" fmla="*/ 5874848 w 7475746"/>
              <a:gd name="connsiteY2" fmla="*/ 10445 h 6858000"/>
              <a:gd name="connsiteX3" fmla="*/ 7475746 w 7475746"/>
              <a:gd name="connsiteY3" fmla="*/ 3621913 h 6858000"/>
              <a:gd name="connsiteX4" fmla="*/ 5601397 w 7475746"/>
              <a:gd name="connsiteY4" fmla="*/ 6378742 h 6858000"/>
              <a:gd name="connsiteX5" fmla="*/ 5084748 w 7475746"/>
              <a:gd name="connsiteY5" fmla="*/ 6785068 h 6858000"/>
              <a:gd name="connsiteX6" fmla="*/ 4979585 w 7475746"/>
              <a:gd name="connsiteY6" fmla="*/ 6858000 h 6858000"/>
              <a:gd name="connsiteX7" fmla="*/ 0 w 747574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75746" h="6858000">
                <a:moveTo>
                  <a:pt x="0" y="0"/>
                </a:moveTo>
                <a:lnTo>
                  <a:pt x="5859459" y="0"/>
                </a:lnTo>
                <a:lnTo>
                  <a:pt x="5874848" y="10445"/>
                </a:lnTo>
                <a:cubicBezTo>
                  <a:pt x="6902010" y="751075"/>
                  <a:pt x="7475746" y="2091411"/>
                  <a:pt x="7475746" y="3621913"/>
                </a:cubicBezTo>
                <a:cubicBezTo>
                  <a:pt x="7475746" y="4971185"/>
                  <a:pt x="6547021" y="5605738"/>
                  <a:pt x="5601397" y="6378742"/>
                </a:cubicBezTo>
                <a:cubicBezTo>
                  <a:pt x="5429193" y="6519512"/>
                  <a:pt x="5258566" y="6657407"/>
                  <a:pt x="5084748" y="6785068"/>
                </a:cubicBezTo>
                <a:lnTo>
                  <a:pt x="4979585"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9" name="Freeform: Shape 28">
            <a:extLst>
              <a:ext uri="{FF2B5EF4-FFF2-40B4-BE49-F238E27FC236}">
                <a16:creationId xmlns:a16="http://schemas.microsoft.com/office/drawing/2014/main" xmlns="" id="{03AD0D1C-F8BA-4CD1-BC4D-BE1823F3EBD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3" y="0"/>
            <a:ext cx="7283242" cy="6858000"/>
          </a:xfrm>
          <a:custGeom>
            <a:avLst/>
            <a:gdLst>
              <a:gd name="connsiteX0" fmla="*/ 0 w 7163694"/>
              <a:gd name="connsiteY0" fmla="*/ 0 h 6858000"/>
              <a:gd name="connsiteX1" fmla="*/ 5525402 w 7163694"/>
              <a:gd name="connsiteY1" fmla="*/ 0 h 6858000"/>
              <a:gd name="connsiteX2" fmla="*/ 5541001 w 7163694"/>
              <a:gd name="connsiteY2" fmla="*/ 10445 h 6858000"/>
              <a:gd name="connsiteX3" fmla="*/ 7163694 w 7163694"/>
              <a:gd name="connsiteY3" fmla="*/ 3621913 h 6858000"/>
              <a:gd name="connsiteX4" fmla="*/ 5263827 w 7163694"/>
              <a:gd name="connsiteY4" fmla="*/ 6378742 h 6858000"/>
              <a:gd name="connsiteX5" fmla="*/ 4740144 w 7163694"/>
              <a:gd name="connsiteY5" fmla="*/ 6785068 h 6858000"/>
              <a:gd name="connsiteX6" fmla="*/ 4633550 w 7163694"/>
              <a:gd name="connsiteY6" fmla="*/ 6858000 h 6858000"/>
              <a:gd name="connsiteX7" fmla="*/ 0 w 7163694"/>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63694" h="6858000">
                <a:moveTo>
                  <a:pt x="0" y="0"/>
                </a:moveTo>
                <a:lnTo>
                  <a:pt x="5525402" y="0"/>
                </a:lnTo>
                <a:lnTo>
                  <a:pt x="5541001" y="10445"/>
                </a:lnTo>
                <a:cubicBezTo>
                  <a:pt x="6582147" y="751075"/>
                  <a:pt x="7163694" y="2091411"/>
                  <a:pt x="7163694" y="3621913"/>
                </a:cubicBezTo>
                <a:cubicBezTo>
                  <a:pt x="7163694" y="4971185"/>
                  <a:pt x="6222325" y="5605738"/>
                  <a:pt x="5263827" y="6378742"/>
                </a:cubicBezTo>
                <a:cubicBezTo>
                  <a:pt x="5089279" y="6519512"/>
                  <a:pt x="4916329" y="6657407"/>
                  <a:pt x="4740144" y="6785068"/>
                </a:cubicBezTo>
                <a:lnTo>
                  <a:pt x="4633550"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1" name="Freeform: Shape 30">
            <a:extLst>
              <a:ext uri="{FF2B5EF4-FFF2-40B4-BE49-F238E27FC236}">
                <a16:creationId xmlns:a16="http://schemas.microsoft.com/office/drawing/2014/main" xmlns="" id="{FBA7E51E-7B6A-4A79-8F84-47C845C7A2C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9836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Подзаголовок 2">
            <a:extLst>
              <a:ext uri="{FF2B5EF4-FFF2-40B4-BE49-F238E27FC236}">
                <a16:creationId xmlns:a16="http://schemas.microsoft.com/office/drawing/2014/main" xmlns="" id="{4418DC3C-96E4-4AED-9177-1E5C68C1C2F8}"/>
              </a:ext>
            </a:extLst>
          </p:cNvPr>
          <p:cNvSpPr>
            <a:spLocks noGrp="1"/>
          </p:cNvSpPr>
          <p:nvPr>
            <p:ph type="subTitle" idx="1"/>
          </p:nvPr>
        </p:nvSpPr>
        <p:spPr>
          <a:xfrm>
            <a:off x="223736" y="249382"/>
            <a:ext cx="7252009" cy="6608618"/>
          </a:xfrm>
        </p:spPr>
        <p:txBody>
          <a:bodyPr anchor="t">
            <a:noAutofit/>
          </a:bodyPr>
          <a:lstStyle/>
          <a:p>
            <a:pPr marR="71755">
              <a:lnSpc>
                <a:spcPct val="120000"/>
              </a:lnSpc>
              <a:spcBef>
                <a:spcPts val="20"/>
              </a:spcBef>
              <a:spcAft>
                <a:spcPts val="20"/>
              </a:spcAft>
            </a:pPr>
            <a:r>
              <a:rPr lang="kk-KZ" sz="2800" b="1" dirty="0">
                <a:effectLst/>
                <a:latin typeface="Times New Roman" pitchFamily="18" charset="0"/>
                <a:ea typeface="Times New Roman" panose="02020603050405020304" pitchFamily="18" charset="0"/>
                <a:cs typeface="Times New Roman" pitchFamily="18" charset="0"/>
              </a:rPr>
              <a:t>Қарастырылатын сұрақтар</a:t>
            </a:r>
            <a:r>
              <a:rPr lang="kk-KZ" sz="2800" b="1" dirty="0" smtClean="0">
                <a:effectLst/>
                <a:latin typeface="Times New Roman" pitchFamily="18" charset="0"/>
                <a:ea typeface="Times New Roman" panose="02020603050405020304" pitchFamily="18" charset="0"/>
                <a:cs typeface="Times New Roman" pitchFamily="18" charset="0"/>
              </a:rPr>
              <a:t>:</a:t>
            </a:r>
          </a:p>
          <a:p>
            <a:pPr marR="71755">
              <a:lnSpc>
                <a:spcPct val="120000"/>
              </a:lnSpc>
              <a:spcBef>
                <a:spcPts val="20"/>
              </a:spcBef>
              <a:spcAft>
                <a:spcPts val="20"/>
              </a:spcAft>
            </a:pPr>
            <a:endParaRPr lang="kk-KZ" sz="1000" b="1" dirty="0">
              <a:effectLst/>
              <a:latin typeface="Times New Roman" pitchFamily="18" charset="0"/>
              <a:ea typeface="Times New Roman" panose="02020603050405020304" pitchFamily="18" charset="0"/>
              <a:cs typeface="Times New Roman" pitchFamily="18" charset="0"/>
            </a:endParaRPr>
          </a:p>
          <a:p>
            <a:pPr marL="457200" marR="71755" indent="-457200">
              <a:lnSpc>
                <a:spcPct val="100000"/>
              </a:lnSpc>
              <a:spcBef>
                <a:spcPts val="20"/>
              </a:spcBef>
              <a:spcAft>
                <a:spcPts val="20"/>
              </a:spcAft>
              <a:buAutoNum type="arabicPeriod"/>
            </a:pPr>
            <a:r>
              <a:rPr lang="ru-RU" sz="2800" dirty="0" err="1" smtClean="0">
                <a:latin typeface="Times New Roman" pitchFamily="18" charset="0"/>
                <a:cs typeface="Times New Roman" pitchFamily="18" charset="0"/>
              </a:rPr>
              <a:t>Психодиагностиканың дифференциалды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психологиямен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психометрикамен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тәжірибелік психологиямен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байланысы</a:t>
            </a:r>
            <a:r>
              <a:rPr lang="ru-RU" sz="2800" dirty="0" smtClean="0">
                <a:latin typeface="Times New Roman" pitchFamily="18" charset="0"/>
                <a:cs typeface="Times New Roman" pitchFamily="18" charset="0"/>
              </a:rPr>
              <a:t>. </a:t>
            </a:r>
          </a:p>
          <a:p>
            <a:pPr marL="457200" marR="71755" indent="-457200">
              <a:lnSpc>
                <a:spcPct val="100000"/>
              </a:lnSpc>
              <a:spcBef>
                <a:spcPts val="20"/>
              </a:spcBef>
              <a:spcAft>
                <a:spcPts val="20"/>
              </a:spcAft>
              <a:buAutoNum type="arabicPeriod"/>
            </a:pPr>
            <a:r>
              <a:rPr lang="ru-RU" sz="2800" dirty="0" err="1" smtClean="0">
                <a:latin typeface="Times New Roman" pitchFamily="18" charset="0"/>
                <a:cs typeface="Times New Roman" pitchFamily="18" charset="0"/>
              </a:rPr>
              <a:t>Психодиагностиканың қолдану салалары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психологиялық кеңес </a:t>
            </a:r>
            <a:r>
              <a:rPr lang="ru-RU" sz="2800" dirty="0" smtClean="0">
                <a:latin typeface="Times New Roman" pitchFamily="18" charset="0"/>
                <a:cs typeface="Times New Roman" pitchFamily="18" charset="0"/>
              </a:rPr>
              <a:t>беру,  психотерапия,  экспертиза,  </a:t>
            </a:r>
            <a:r>
              <a:rPr lang="ru-RU" sz="2800" dirty="0" err="1" smtClean="0">
                <a:latin typeface="Times New Roman" pitchFamily="18" charset="0"/>
                <a:cs typeface="Times New Roman" pitchFamily="18" charset="0"/>
              </a:rPr>
              <a:t>кәсіби  таңдау  </a:t>
            </a:r>
            <a:r>
              <a:rPr lang="ru-RU" sz="2800" dirty="0" smtClean="0">
                <a:latin typeface="Times New Roman" pitchFamily="18" charset="0"/>
                <a:cs typeface="Times New Roman" pitchFamily="18" charset="0"/>
              </a:rPr>
              <a:t>т.б.  </a:t>
            </a:r>
          </a:p>
          <a:p>
            <a:pPr marL="457200" marR="71755" indent="-457200">
              <a:lnSpc>
                <a:spcPct val="100000"/>
              </a:lnSpc>
              <a:spcBef>
                <a:spcPts val="20"/>
              </a:spcBef>
              <a:spcAft>
                <a:spcPts val="20"/>
              </a:spcAft>
              <a:buAutoNum type="arabicPeriod"/>
            </a:pPr>
            <a:r>
              <a:rPr lang="kk-KZ" sz="2800" dirty="0" smtClean="0">
                <a:latin typeface="Times New Roman" pitchFamily="18" charset="0"/>
                <a:cs typeface="Times New Roman" pitchFamily="18" charset="0"/>
              </a:rPr>
              <a:t>Ғылыми зерттеудің  міндеттері  мен  жеке  дара  зерттеудің  міндеттерін ажырату</a:t>
            </a:r>
            <a:endParaRPr lang="kk-KZ" sz="28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921260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marL="457200" marR="71755" indent="-457200">
              <a:lnSpc>
                <a:spcPct val="100000"/>
              </a:lnSpc>
              <a:spcBef>
                <a:spcPts val="20"/>
              </a:spcBef>
              <a:spcAft>
                <a:spcPts val="20"/>
              </a:spcAft>
            </a:pPr>
            <a:r>
              <a:rPr lang="ru-RU" sz="2400" dirty="0" err="1">
                <a:latin typeface="Times New Roman" pitchFamily="18" charset="0"/>
                <a:cs typeface="Times New Roman" pitchFamily="18" charset="0"/>
              </a:rPr>
              <a:t>Психодиагностиканың</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дифференциалды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психологиямен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психометрикамен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тәжірибелік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психологиямен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байланысы</a:t>
            </a:r>
            <a:r>
              <a:rPr lang="ru-RU" sz="2400" dirty="0">
                <a:latin typeface="Times New Roman" pitchFamily="18" charset="0"/>
                <a:cs typeface="Times New Roman" pitchFamily="18" charset="0"/>
              </a:rPr>
              <a:t>. </a:t>
            </a:r>
          </a:p>
        </p:txBody>
      </p:sp>
      <p:sp>
        <p:nvSpPr>
          <p:cNvPr id="3" name="Содержимое 2"/>
          <p:cNvSpPr>
            <a:spLocks noGrp="1"/>
          </p:cNvSpPr>
          <p:nvPr>
            <p:ph idx="1"/>
          </p:nvPr>
        </p:nvSpPr>
        <p:spPr/>
        <p:txBody>
          <a:bodyPr>
            <a:normAutofit fontScale="92500"/>
          </a:bodyPr>
          <a:lstStyle/>
          <a:p>
            <a:r>
              <a:rPr lang="kk-KZ" dirty="0"/>
              <a:t>«Психодиагностика- бұл ғылым саласы және адамның жеке дара ерекшеліктерін айқындау әдістерін жасап шығаратын және қолданатын психологиялық тәжірибенің өте маңызды формасы». Психодиагностиканың психологиялық тәжірибе түрі ретінде мақсаты – адамның жеке дара психологиялық ерекшеліктерін айқындап, өлшеу болғандықтан, психодиагностиканың дифференциалды психологиямен байланысы, ал психометрика – «білімді, қабілеттерді, көзқарастарды және жеке қасиеттерді өлшеуді қоса алғанда, психологиялық өлшемнің теориясы мен әдістемесін зерттейтін психология пәні».</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593B4D24-F4A8-4141-A20A-E0575D1996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Рисунок 4" descr="Изображение выглядит как звезда, легкий&#10;&#10;Автоматически созданное описание">
            <a:extLst>
              <a:ext uri="{FF2B5EF4-FFF2-40B4-BE49-F238E27FC236}">
                <a16:creationId xmlns:a16="http://schemas.microsoft.com/office/drawing/2014/main" xmlns="" id="{FCE54BF6-7861-48A2-BA36-A508B00573D0}"/>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r="-1" b="24730"/>
          <a:stretch/>
        </p:blipFill>
        <p:spPr>
          <a:xfrm>
            <a:off x="1524" y="10"/>
            <a:ext cx="12188952" cy="6857990"/>
          </a:xfrm>
          <a:prstGeom prst="rect">
            <a:avLst/>
          </a:prstGeom>
        </p:spPr>
      </p:pic>
      <p:sp>
        <p:nvSpPr>
          <p:cNvPr id="12" name="Freeform: Shape 11">
            <a:extLst>
              <a:ext uri="{FF2B5EF4-FFF2-40B4-BE49-F238E27FC236}">
                <a16:creationId xmlns:a16="http://schemas.microsoft.com/office/drawing/2014/main" xmlns="" id="{55A741C2-AB82-4BF5-9324-5D0B56A3D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3167675" y="-3167677"/>
            <a:ext cx="5856341" cy="12191695"/>
          </a:xfrm>
          <a:custGeom>
            <a:avLst/>
            <a:gdLst>
              <a:gd name="connsiteX0" fmla="*/ 0 w 5856341"/>
              <a:gd name="connsiteY0" fmla="*/ 12191695 h 12191695"/>
              <a:gd name="connsiteX1" fmla="*/ 0 w 5856341"/>
              <a:gd name="connsiteY1" fmla="*/ 0 h 12191695"/>
              <a:gd name="connsiteX2" fmla="*/ 243849 w 5856341"/>
              <a:gd name="connsiteY2" fmla="*/ 0 h 12191695"/>
              <a:gd name="connsiteX3" fmla="*/ 505121 w 5856341"/>
              <a:gd name="connsiteY3" fmla="*/ 0 h 12191695"/>
              <a:gd name="connsiteX4" fmla="*/ 723207 w 5856341"/>
              <a:gd name="connsiteY4" fmla="*/ 0 h 12191695"/>
              <a:gd name="connsiteX5" fmla="*/ 755828 w 5856341"/>
              <a:gd name="connsiteY5" fmla="*/ 0 h 12191695"/>
              <a:gd name="connsiteX6" fmla="*/ 1411868 w 5856341"/>
              <a:gd name="connsiteY6" fmla="*/ 0 h 12191695"/>
              <a:gd name="connsiteX7" fmla="*/ 1421034 w 5856341"/>
              <a:gd name="connsiteY7" fmla="*/ 0 h 12191695"/>
              <a:gd name="connsiteX8" fmla="*/ 1515206 w 5856341"/>
              <a:gd name="connsiteY8" fmla="*/ 0 h 12191695"/>
              <a:gd name="connsiteX9" fmla="*/ 2636151 w 5856341"/>
              <a:gd name="connsiteY9" fmla="*/ 0 h 12191695"/>
              <a:gd name="connsiteX10" fmla="*/ 4637890 w 5856341"/>
              <a:gd name="connsiteY10" fmla="*/ 0 h 12191695"/>
              <a:gd name="connsiteX11" fmla="*/ 4654499 w 5856341"/>
              <a:gd name="connsiteY11" fmla="*/ 26661 h 12191695"/>
              <a:gd name="connsiteX12" fmla="*/ 5856341 w 5856341"/>
              <a:gd name="connsiteY12" fmla="*/ 6438338 h 12191695"/>
              <a:gd name="connsiteX13" fmla="*/ 4449211 w 5856341"/>
              <a:gd name="connsiteY13" fmla="*/ 11332719 h 12191695"/>
              <a:gd name="connsiteX14" fmla="*/ 4061349 w 5856341"/>
              <a:gd name="connsiteY14" fmla="*/ 12054097 h 12191695"/>
              <a:gd name="connsiteX15" fmla="*/ 3977450 w 5856341"/>
              <a:gd name="connsiteY15" fmla="*/ 12191695 h 12191695"/>
              <a:gd name="connsiteX16" fmla="*/ 2636151 w 5856341"/>
              <a:gd name="connsiteY16" fmla="*/ 12191695 h 12191695"/>
              <a:gd name="connsiteX17" fmla="*/ 1421034 w 5856341"/>
              <a:gd name="connsiteY17" fmla="*/ 12191695 h 12191695"/>
              <a:gd name="connsiteX18" fmla="*/ 1411868 w 5856341"/>
              <a:gd name="connsiteY18" fmla="*/ 12191695 h 12191695"/>
              <a:gd name="connsiteX19" fmla="*/ 1283685 w 5856341"/>
              <a:gd name="connsiteY19" fmla="*/ 12191695 h 12191695"/>
              <a:gd name="connsiteX20" fmla="*/ 755828 w 5856341"/>
              <a:gd name="connsiteY20" fmla="*/ 12191695 h 12191695"/>
              <a:gd name="connsiteX21" fmla="*/ 723207 w 5856341"/>
              <a:gd name="connsiteY21" fmla="*/ 12191695 h 12191695"/>
              <a:gd name="connsiteX22" fmla="*/ 505121 w 5856341"/>
              <a:gd name="connsiteY22" fmla="*/ 12191695 h 12191695"/>
              <a:gd name="connsiteX23" fmla="*/ 243849 w 5856341"/>
              <a:gd name="connsiteY23" fmla="*/ 12191695 h 1219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56341" h="12191695">
                <a:moveTo>
                  <a:pt x="0" y="12191695"/>
                </a:moveTo>
                <a:lnTo>
                  <a:pt x="0" y="0"/>
                </a:lnTo>
                <a:lnTo>
                  <a:pt x="243849" y="0"/>
                </a:lnTo>
                <a:lnTo>
                  <a:pt x="505121" y="0"/>
                </a:lnTo>
                <a:lnTo>
                  <a:pt x="723207" y="0"/>
                </a:lnTo>
                <a:lnTo>
                  <a:pt x="755828" y="0"/>
                </a:lnTo>
                <a:lnTo>
                  <a:pt x="1411868" y="0"/>
                </a:lnTo>
                <a:lnTo>
                  <a:pt x="1421034" y="0"/>
                </a:lnTo>
                <a:lnTo>
                  <a:pt x="1515206" y="0"/>
                </a:lnTo>
                <a:lnTo>
                  <a:pt x="2636151" y="0"/>
                </a:lnTo>
                <a:lnTo>
                  <a:pt x="4637890" y="0"/>
                </a:lnTo>
                <a:lnTo>
                  <a:pt x="4654499" y="26661"/>
                </a:lnTo>
                <a:cubicBezTo>
                  <a:pt x="5425621" y="1341551"/>
                  <a:pt x="5856341" y="3721137"/>
                  <a:pt x="5856341" y="6438338"/>
                </a:cubicBezTo>
                <a:cubicBezTo>
                  <a:pt x="5856341" y="8833790"/>
                  <a:pt x="5159120" y="9960353"/>
                  <a:pt x="4449211" y="11332719"/>
                </a:cubicBezTo>
                <a:cubicBezTo>
                  <a:pt x="4319934" y="11582638"/>
                  <a:pt x="4191839" y="11827452"/>
                  <a:pt x="4061349" y="12054097"/>
                </a:cubicBezTo>
                <a:lnTo>
                  <a:pt x="3977450" y="12191695"/>
                </a:lnTo>
                <a:lnTo>
                  <a:pt x="2636151" y="12191695"/>
                </a:lnTo>
                <a:lnTo>
                  <a:pt x="1421034" y="12191695"/>
                </a:lnTo>
                <a:lnTo>
                  <a:pt x="1411868" y="12191695"/>
                </a:lnTo>
                <a:lnTo>
                  <a:pt x="1283685" y="12191695"/>
                </a:lnTo>
                <a:lnTo>
                  <a:pt x="755828" y="12191695"/>
                </a:lnTo>
                <a:lnTo>
                  <a:pt x="723207" y="12191695"/>
                </a:lnTo>
                <a:lnTo>
                  <a:pt x="505121" y="12191695"/>
                </a:lnTo>
                <a:lnTo>
                  <a:pt x="243849" y="12191695"/>
                </a:ln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xmlns="" id="{638BEFBA-7426-4131-B796-BB3989E1EA9E}"/>
              </a:ext>
            </a:extLst>
          </p:cNvPr>
          <p:cNvSpPr>
            <a:spLocks noGrp="1"/>
          </p:cNvSpPr>
          <p:nvPr>
            <p:ph type="title"/>
          </p:nvPr>
        </p:nvSpPr>
        <p:spPr>
          <a:xfrm>
            <a:off x="1920875" y="442912"/>
            <a:ext cx="8391967" cy="1504055"/>
          </a:xfrm>
        </p:spPr>
        <p:txBody>
          <a:bodyPr anchor="b">
            <a:normAutofit fontScale="90000"/>
          </a:bodyPr>
          <a:lstStyle/>
          <a:p>
            <a:pPr>
              <a:lnSpc>
                <a:spcPct val="120000"/>
              </a:lnSpc>
            </a:pP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en-US" sz="2800" dirty="0">
                <a:effectLst/>
                <a:latin typeface="Times New Roman" panose="02020603050405020304" pitchFamily="18" charset="0"/>
                <a:ea typeface="Times New Roman" panose="02020603050405020304" pitchFamily="18" charset="0"/>
              </a:rPr>
              <a:t/>
            </a:r>
            <a:br>
              <a:rPr lang="en-US" sz="2800" dirty="0">
                <a:effectLst/>
                <a:latin typeface="Times New Roman" panose="02020603050405020304" pitchFamily="18" charset="0"/>
                <a:ea typeface="Times New Roman" panose="02020603050405020304" pitchFamily="18" charset="0"/>
              </a:rPr>
            </a:br>
            <a:endParaRPr lang="en-US" sz="2800" dirty="0"/>
          </a:p>
        </p:txBody>
      </p:sp>
      <p:sp>
        <p:nvSpPr>
          <p:cNvPr id="14" name="Freeform: Shape 13">
            <a:extLst>
              <a:ext uri="{FF2B5EF4-FFF2-40B4-BE49-F238E27FC236}">
                <a16:creationId xmlns:a16="http://schemas.microsoft.com/office/drawing/2014/main" xmlns="" id="{DCD46807-BF17-4E5D-90A8-A062604C00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146277" y="-874927"/>
            <a:ext cx="1899138" cy="12191695"/>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a16="http://schemas.microsoft.com/office/drawing/2014/main" xmlns="" id="{823926DB-76C8-474A-B5FB-F43C59E33FC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143758" y="-1037574"/>
            <a:ext cx="1904176" cy="12191695"/>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Объект 2">
            <a:extLst>
              <a:ext uri="{FF2B5EF4-FFF2-40B4-BE49-F238E27FC236}">
                <a16:creationId xmlns:a16="http://schemas.microsoft.com/office/drawing/2014/main" xmlns="" id="{E3AB63FA-328F-4A0D-80C0-60331FCC0E82}"/>
              </a:ext>
            </a:extLst>
          </p:cNvPr>
          <p:cNvSpPr>
            <a:spLocks noGrp="1"/>
          </p:cNvSpPr>
          <p:nvPr>
            <p:ph idx="1"/>
          </p:nvPr>
        </p:nvSpPr>
        <p:spPr>
          <a:xfrm>
            <a:off x="855406" y="1976284"/>
            <a:ext cx="10648335" cy="4395019"/>
          </a:xfrm>
        </p:spPr>
        <p:txBody>
          <a:bodyPr>
            <a:normAutofit/>
          </a:bodyPr>
          <a:lstStyle/>
          <a:p>
            <a:r>
              <a:rPr lang="ru-RU" dirty="0" err="1" smtClean="0">
                <a:solidFill>
                  <a:schemeClr val="tx1"/>
                </a:solidFill>
              </a:rPr>
              <a:t>Пиходиагностика</a:t>
            </a:r>
            <a:r>
              <a:rPr lang="ru-RU" dirty="0" smtClean="0">
                <a:solidFill>
                  <a:schemeClr val="tx1"/>
                </a:solidFill>
              </a:rPr>
              <a:t> </a:t>
            </a:r>
            <a:r>
              <a:rPr lang="ru-RU" dirty="0" err="1" smtClean="0">
                <a:solidFill>
                  <a:schemeClr val="tx1"/>
                </a:solidFill>
              </a:rPr>
              <a:t>практикалық психологияның </a:t>
            </a:r>
            <a:r>
              <a:rPr lang="ru-RU" dirty="0" smtClean="0">
                <a:solidFill>
                  <a:schemeClr val="tx1"/>
                </a:solidFill>
              </a:rPr>
              <a:t>дербес </a:t>
            </a:r>
            <a:r>
              <a:rPr lang="ru-RU" dirty="0" err="1" smtClean="0">
                <a:solidFill>
                  <a:schemeClr val="tx1"/>
                </a:solidFill>
              </a:rPr>
              <a:t>тәуелсіз </a:t>
            </a:r>
            <a:r>
              <a:rPr lang="ru-RU" dirty="0" smtClean="0">
                <a:solidFill>
                  <a:schemeClr val="tx1"/>
                </a:solidFill>
              </a:rPr>
              <a:t>саласы. 1951 </a:t>
            </a:r>
            <a:r>
              <a:rPr lang="ru-RU" dirty="0" err="1" smtClean="0">
                <a:solidFill>
                  <a:schemeClr val="tx1"/>
                </a:solidFill>
              </a:rPr>
              <a:t>жылы</a:t>
            </a:r>
            <a:r>
              <a:rPr lang="ru-RU" dirty="0" smtClean="0">
                <a:solidFill>
                  <a:schemeClr val="tx1"/>
                </a:solidFill>
              </a:rPr>
              <a:t> </a:t>
            </a:r>
            <a:r>
              <a:rPr lang="ru-RU" dirty="0" err="1" smtClean="0">
                <a:solidFill>
                  <a:schemeClr val="tx1"/>
                </a:solidFill>
              </a:rPr>
              <a:t>АҚШ-тағы психологтар</a:t>
            </a:r>
            <a:r>
              <a:rPr lang="ru-RU" dirty="0" smtClean="0">
                <a:solidFill>
                  <a:schemeClr val="tx1"/>
                </a:solidFill>
              </a:rPr>
              <a:t> </a:t>
            </a:r>
            <a:r>
              <a:rPr lang="ru-RU" dirty="0" err="1" smtClean="0">
                <a:solidFill>
                  <a:schemeClr val="tx1"/>
                </a:solidFill>
              </a:rPr>
              <a:t>конференциясында</a:t>
            </a:r>
            <a:r>
              <a:rPr lang="ru-RU" dirty="0" smtClean="0">
                <a:solidFill>
                  <a:schemeClr val="tx1"/>
                </a:solidFill>
              </a:rPr>
              <a:t> «</a:t>
            </a:r>
            <a:r>
              <a:rPr lang="ru-RU" dirty="0" err="1" smtClean="0">
                <a:solidFill>
                  <a:schemeClr val="tx1"/>
                </a:solidFill>
              </a:rPr>
              <a:t>консультативті</a:t>
            </a:r>
            <a:r>
              <a:rPr lang="ru-RU" dirty="0" smtClean="0">
                <a:solidFill>
                  <a:schemeClr val="tx1"/>
                </a:solidFill>
              </a:rPr>
              <a:t> психология» </a:t>
            </a:r>
            <a:r>
              <a:rPr lang="ru-RU" dirty="0" err="1" smtClean="0">
                <a:solidFill>
                  <a:schemeClr val="tx1"/>
                </a:solidFill>
              </a:rPr>
              <a:t>терминінің </a:t>
            </a:r>
            <a:r>
              <a:rPr lang="ru-RU" dirty="0" smtClean="0">
                <a:solidFill>
                  <a:schemeClr val="tx1"/>
                </a:solidFill>
              </a:rPr>
              <a:t>пайда </a:t>
            </a:r>
            <a:r>
              <a:rPr lang="ru-RU" dirty="0" err="1" smtClean="0">
                <a:solidFill>
                  <a:schemeClr val="tx1"/>
                </a:solidFill>
              </a:rPr>
              <a:t>болуымен</a:t>
            </a:r>
            <a:r>
              <a:rPr lang="ru-RU" dirty="0" smtClean="0">
                <a:solidFill>
                  <a:schemeClr val="tx1"/>
                </a:solidFill>
              </a:rPr>
              <a:t> </a:t>
            </a:r>
            <a:r>
              <a:rPr lang="ru-RU" dirty="0" err="1" smtClean="0">
                <a:solidFill>
                  <a:schemeClr val="tx1"/>
                </a:solidFill>
              </a:rPr>
              <a:t>сәйкес келеді</a:t>
            </a:r>
            <a:r>
              <a:rPr lang="ru-RU" dirty="0" smtClean="0">
                <a:solidFill>
                  <a:schemeClr val="tx1"/>
                </a:solidFill>
              </a:rPr>
              <a:t>. </a:t>
            </a:r>
            <a:r>
              <a:rPr lang="ru-RU" dirty="0" err="1" smtClean="0">
                <a:solidFill>
                  <a:schemeClr val="tx1"/>
                </a:solidFill>
              </a:rPr>
              <a:t>Психологиялық кеңес </a:t>
            </a:r>
            <a:r>
              <a:rPr lang="ru-RU" dirty="0" smtClean="0">
                <a:solidFill>
                  <a:schemeClr val="tx1"/>
                </a:solidFill>
              </a:rPr>
              <a:t>– </a:t>
            </a:r>
            <a:r>
              <a:rPr lang="ru-RU" dirty="0" err="1" smtClean="0">
                <a:solidFill>
                  <a:schemeClr val="tx1"/>
                </a:solidFill>
              </a:rPr>
              <a:t>адамдарды</a:t>
            </a:r>
            <a:r>
              <a:rPr lang="ru-RU" dirty="0" smtClean="0">
                <a:solidFill>
                  <a:schemeClr val="tx1"/>
                </a:solidFill>
              </a:rPr>
              <a:t> </a:t>
            </a:r>
            <a:r>
              <a:rPr lang="ru-RU" dirty="0" err="1" smtClean="0">
                <a:solidFill>
                  <a:schemeClr val="tx1"/>
                </a:solidFill>
              </a:rPr>
              <a:t>толғандырып жүрген мәселелерді шешуде</a:t>
            </a:r>
            <a:r>
              <a:rPr lang="ru-RU" dirty="0" smtClean="0">
                <a:solidFill>
                  <a:schemeClr val="tx1"/>
                </a:solidFill>
              </a:rPr>
              <a:t>, </a:t>
            </a:r>
            <a:r>
              <a:rPr lang="ru-RU" dirty="0" err="1" smtClean="0">
                <a:solidFill>
                  <a:schemeClr val="tx1"/>
                </a:solidFill>
              </a:rPr>
              <a:t>ақыл-кеңес </a:t>
            </a:r>
            <a:r>
              <a:rPr lang="ru-RU" dirty="0" smtClean="0">
                <a:solidFill>
                  <a:schemeClr val="tx1"/>
                </a:solidFill>
              </a:rPr>
              <a:t>беру </a:t>
            </a:r>
            <a:r>
              <a:rPr lang="ru-RU" dirty="0" err="1" smtClean="0">
                <a:solidFill>
                  <a:schemeClr val="tx1"/>
                </a:solidFill>
              </a:rPr>
              <a:t>арқылы психологиялық көмек көрсету</a:t>
            </a:r>
            <a:r>
              <a:rPr lang="ru-RU" dirty="0" smtClean="0">
                <a:solidFill>
                  <a:schemeClr val="tx1"/>
                </a:solidFill>
              </a:rPr>
              <a:t>.  Адам </a:t>
            </a:r>
            <a:r>
              <a:rPr lang="ru-RU" dirty="0" err="1" smtClean="0">
                <a:solidFill>
                  <a:schemeClr val="tx1"/>
                </a:solidFill>
              </a:rPr>
              <a:t>күнделікті өмірді кездесетін</a:t>
            </a:r>
            <a:r>
              <a:rPr lang="ru-RU" dirty="0" smtClean="0">
                <a:solidFill>
                  <a:schemeClr val="tx1"/>
                </a:solidFill>
              </a:rPr>
              <a:t> </a:t>
            </a:r>
            <a:r>
              <a:rPr lang="ru-RU" dirty="0" err="1" smtClean="0">
                <a:solidFill>
                  <a:schemeClr val="tx1"/>
                </a:solidFill>
              </a:rPr>
              <a:t>мәселелерді оңтайлы </a:t>
            </a:r>
            <a:r>
              <a:rPr lang="ru-RU" dirty="0" smtClean="0">
                <a:solidFill>
                  <a:schemeClr val="tx1"/>
                </a:solidFill>
              </a:rPr>
              <a:t>шешу </a:t>
            </a:r>
            <a:r>
              <a:rPr lang="ru-RU" dirty="0" err="1" smtClean="0">
                <a:solidFill>
                  <a:schemeClr val="tx1"/>
                </a:solidFill>
              </a:rPr>
              <a:t>үшін психологиялық кеңес алуға барады</a:t>
            </a:r>
            <a:r>
              <a:rPr lang="ru-RU" dirty="0" smtClean="0">
                <a:solidFill>
                  <a:schemeClr val="tx1"/>
                </a:solidFill>
              </a:rPr>
              <a:t>. </a:t>
            </a:r>
            <a:r>
              <a:rPr lang="ru-RU" dirty="0" err="1" smtClean="0">
                <a:solidFill>
                  <a:schemeClr val="tx1"/>
                </a:solidFill>
              </a:rPr>
              <a:t>Мысалы</a:t>
            </a:r>
            <a:r>
              <a:rPr lang="ru-RU" dirty="0" smtClean="0">
                <a:solidFill>
                  <a:schemeClr val="tx1"/>
                </a:solidFill>
              </a:rPr>
              <a:t>: </a:t>
            </a:r>
            <a:r>
              <a:rPr lang="ru-RU" dirty="0" err="1" smtClean="0">
                <a:solidFill>
                  <a:schemeClr val="tx1"/>
                </a:solidFill>
              </a:rPr>
              <a:t>отбасылық, </a:t>
            </a:r>
            <a:r>
              <a:rPr lang="ru-RU" dirty="0" smtClean="0">
                <a:solidFill>
                  <a:schemeClr val="tx1"/>
                </a:solidFill>
              </a:rPr>
              <a:t>жеке басы, </a:t>
            </a:r>
            <a:r>
              <a:rPr lang="ru-RU" dirty="0" err="1" smtClean="0">
                <a:solidFill>
                  <a:schemeClr val="tx1"/>
                </a:solidFill>
              </a:rPr>
              <a:t>жұмыста, ұжымда </a:t>
            </a:r>
            <a:r>
              <a:rPr lang="ru-RU" dirty="0" smtClean="0">
                <a:solidFill>
                  <a:schemeClr val="tx1"/>
                </a:solidFill>
              </a:rPr>
              <a:t>т.б. </a:t>
            </a:r>
            <a:r>
              <a:rPr lang="ru-RU" dirty="0" err="1" smtClean="0">
                <a:solidFill>
                  <a:schemeClr val="tx1"/>
                </a:solidFill>
              </a:rPr>
              <a:t>Кеңес берушінің арнайы</a:t>
            </a:r>
            <a:r>
              <a:rPr lang="ru-RU" dirty="0" smtClean="0">
                <a:solidFill>
                  <a:schemeClr val="tx1"/>
                </a:solidFill>
              </a:rPr>
              <a:t> дипломы болады. </a:t>
            </a:r>
            <a:r>
              <a:rPr lang="ru-RU" dirty="0" err="1" smtClean="0">
                <a:solidFill>
                  <a:schemeClr val="tx1"/>
                </a:solidFill>
              </a:rPr>
              <a:t>Психологиялық кеңес </a:t>
            </a:r>
            <a:r>
              <a:rPr lang="ru-RU" dirty="0" smtClean="0">
                <a:solidFill>
                  <a:schemeClr val="tx1"/>
                </a:solidFill>
              </a:rPr>
              <a:t>беру жеке </a:t>
            </a:r>
            <a:r>
              <a:rPr lang="ru-RU" dirty="0" err="1" smtClean="0">
                <a:solidFill>
                  <a:schemeClr val="tx1"/>
                </a:solidFill>
              </a:rPr>
              <a:t>және топтық кеңес </a:t>
            </a:r>
            <a:r>
              <a:rPr lang="ru-RU" dirty="0" smtClean="0">
                <a:solidFill>
                  <a:schemeClr val="tx1"/>
                </a:solidFill>
              </a:rPr>
              <a:t>беру болып </a:t>
            </a:r>
            <a:r>
              <a:rPr lang="ru-RU" dirty="0" err="1" smtClean="0">
                <a:solidFill>
                  <a:schemeClr val="tx1"/>
                </a:solidFill>
              </a:rPr>
              <a:t>бөлінеді</a:t>
            </a:r>
            <a:r>
              <a:rPr lang="ru-RU" dirty="0" smtClean="0">
                <a:solidFill>
                  <a:schemeClr val="tx1"/>
                </a:solidFill>
              </a:rPr>
              <a:t>. </a:t>
            </a:r>
            <a:r>
              <a:rPr lang="ru-RU" dirty="0" err="1" smtClean="0">
                <a:solidFill>
                  <a:schemeClr val="tx1"/>
                </a:solidFill>
              </a:rPr>
              <a:t>Кеңес берушінің бөлмесі </a:t>
            </a:r>
            <a:r>
              <a:rPr lang="ru-RU" dirty="0" smtClean="0">
                <a:solidFill>
                  <a:schemeClr val="tx1"/>
                </a:solidFill>
              </a:rPr>
              <a:t>де </a:t>
            </a:r>
            <a:r>
              <a:rPr lang="ru-RU" dirty="0" err="1" smtClean="0">
                <a:solidFill>
                  <a:schemeClr val="tx1"/>
                </a:solidFill>
              </a:rPr>
              <a:t>арнайы</a:t>
            </a:r>
            <a:r>
              <a:rPr lang="ru-RU" dirty="0" smtClean="0">
                <a:solidFill>
                  <a:schemeClr val="tx1"/>
                </a:solidFill>
              </a:rPr>
              <a:t> </a:t>
            </a:r>
            <a:r>
              <a:rPr lang="ru-RU" dirty="0" err="1" smtClean="0">
                <a:solidFill>
                  <a:schemeClr val="tx1"/>
                </a:solidFill>
              </a:rPr>
              <a:t>жабдықталған </a:t>
            </a:r>
            <a:r>
              <a:rPr lang="ru-RU" dirty="0" smtClean="0">
                <a:solidFill>
                  <a:schemeClr val="tx1"/>
                </a:solidFill>
              </a:rPr>
              <a:t>болуы </a:t>
            </a:r>
            <a:r>
              <a:rPr lang="ru-RU" dirty="0" err="1" smtClean="0">
                <a:solidFill>
                  <a:schemeClr val="tx1"/>
                </a:solidFill>
              </a:rPr>
              <a:t>тиіс</a:t>
            </a:r>
            <a:r>
              <a:rPr lang="ru-RU" dirty="0" smtClean="0">
                <a:solidFill>
                  <a:schemeClr val="tx1"/>
                </a:solidFill>
              </a:rPr>
              <a:t>. </a:t>
            </a:r>
            <a:r>
              <a:rPr lang="ru-RU" dirty="0" err="1" smtClean="0">
                <a:solidFill>
                  <a:schemeClr val="tx1"/>
                </a:solidFill>
              </a:rPr>
              <a:t>Кеңес беруші</a:t>
            </a:r>
            <a:r>
              <a:rPr lang="ru-RU" dirty="0" smtClean="0">
                <a:solidFill>
                  <a:schemeClr val="tx1"/>
                </a:solidFill>
              </a:rPr>
              <a:t> </a:t>
            </a:r>
            <a:r>
              <a:rPr lang="ru-RU" dirty="0" err="1" smtClean="0">
                <a:solidFill>
                  <a:schemeClr val="tx1"/>
                </a:solidFill>
              </a:rPr>
              <a:t>психологиялық практикалық қызметті ең </a:t>
            </a:r>
            <a:r>
              <a:rPr lang="ru-RU" dirty="0" smtClean="0">
                <a:solidFill>
                  <a:schemeClr val="tx1"/>
                </a:solidFill>
              </a:rPr>
              <a:t>бірінші </a:t>
            </a:r>
            <a:r>
              <a:rPr lang="ru-RU" dirty="0" err="1" smtClean="0">
                <a:solidFill>
                  <a:schemeClr val="tx1"/>
                </a:solidFill>
              </a:rPr>
              <a:t>танысудан</a:t>
            </a:r>
            <a:r>
              <a:rPr lang="ru-RU" dirty="0" smtClean="0">
                <a:solidFill>
                  <a:schemeClr val="tx1"/>
                </a:solidFill>
              </a:rPr>
              <a:t> </a:t>
            </a:r>
            <a:r>
              <a:rPr lang="ru-RU" dirty="0" err="1" smtClean="0">
                <a:solidFill>
                  <a:schemeClr val="tx1"/>
                </a:solidFill>
              </a:rPr>
              <a:t>бастайды</a:t>
            </a:r>
            <a:r>
              <a:rPr lang="ru-RU" dirty="0" smtClean="0">
                <a:solidFill>
                  <a:schemeClr val="tx1"/>
                </a:solidFill>
              </a:rPr>
              <a:t>.  </a:t>
            </a:r>
          </a:p>
          <a:p>
            <a:endParaRPr lang="en-US" dirty="0"/>
          </a:p>
        </p:txBody>
      </p:sp>
      <p:sp>
        <p:nvSpPr>
          <p:cNvPr id="4097" name="Rectangle 1"/>
          <p:cNvSpPr>
            <a:spLocks noChangeArrowheads="1"/>
          </p:cNvSpPr>
          <p:nvPr/>
        </p:nvSpPr>
        <p:spPr bwMode="auto">
          <a:xfrm>
            <a:off x="427703" y="695444"/>
            <a:ext cx="10456607"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err="1" smtClean="0">
                <a:ln>
                  <a:noFill/>
                </a:ln>
                <a:solidFill>
                  <a:srgbClr val="00000A"/>
                </a:solidFill>
                <a:effectLst/>
                <a:latin typeface="Times New Roman" pitchFamily="18" charset="0"/>
                <a:ea typeface="Calibri" pitchFamily="34" charset="0"/>
                <a:cs typeface="Times New Roman" pitchFamily="18" charset="0"/>
              </a:rPr>
              <a:t>Психодиагностиканың қолдану салалары</a:t>
            </a:r>
            <a:r>
              <a:rPr kumimoji="0" lang="ru-RU" sz="2800" b="0" i="0" u="none" strike="noStrike" cap="none" normalizeH="0" baseline="0" dirty="0" smtClean="0">
                <a:ln>
                  <a:noFill/>
                </a:ln>
                <a:solidFill>
                  <a:srgbClr val="00000A"/>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rgbClr val="00000A"/>
                </a:solidFill>
                <a:effectLst/>
                <a:latin typeface="Times New Roman" pitchFamily="18" charset="0"/>
                <a:ea typeface="Calibri" pitchFamily="34" charset="0"/>
                <a:cs typeface="Times New Roman" pitchFamily="18" charset="0"/>
              </a:rPr>
              <a:t>психологиялық кеңес </a:t>
            </a:r>
            <a:r>
              <a:rPr kumimoji="0" lang="ru-RU" sz="2800" b="0" i="0" u="none" strike="noStrike" cap="none" normalizeH="0" baseline="0" dirty="0" smtClean="0">
                <a:ln>
                  <a:noFill/>
                </a:ln>
                <a:solidFill>
                  <a:srgbClr val="00000A"/>
                </a:solidFill>
                <a:effectLst/>
                <a:latin typeface="Times New Roman" pitchFamily="18" charset="0"/>
                <a:ea typeface="Calibri" pitchFamily="34" charset="0"/>
                <a:cs typeface="Times New Roman" pitchFamily="18" charset="0"/>
              </a:rPr>
              <a:t>беру, психотерапия, экспертиза, </a:t>
            </a:r>
            <a:r>
              <a:rPr kumimoji="0" lang="ru-RU" sz="2800" b="0" i="0" u="none" strike="noStrike" cap="none" normalizeH="0" baseline="0" dirty="0" err="1" smtClean="0">
                <a:ln>
                  <a:noFill/>
                </a:ln>
                <a:solidFill>
                  <a:srgbClr val="00000A"/>
                </a:solidFill>
                <a:effectLst/>
                <a:latin typeface="Times New Roman" pitchFamily="18" charset="0"/>
                <a:ea typeface="Calibri" pitchFamily="34" charset="0"/>
                <a:cs typeface="Times New Roman" pitchFamily="18" charset="0"/>
              </a:rPr>
              <a:t>кәсіби таңдау </a:t>
            </a:r>
            <a:r>
              <a:rPr kumimoji="0" lang="ru-RU" sz="2800" b="0" i="0" u="none" strike="noStrike" cap="none" normalizeH="0" baseline="0" dirty="0" smtClean="0">
                <a:ln>
                  <a:noFill/>
                </a:ln>
                <a:solidFill>
                  <a:srgbClr val="00000A"/>
                </a:solidFill>
                <a:effectLst/>
                <a:latin typeface="Times New Roman" pitchFamily="18" charset="0"/>
                <a:ea typeface="Calibri" pitchFamily="34" charset="0"/>
                <a:cs typeface="Times New Roman" pitchFamily="18" charset="0"/>
              </a:rPr>
              <a:t>т.б</a:t>
            </a:r>
            <a:r>
              <a:rPr kumimoji="0" lang="ru-RU" sz="1400" b="0" i="0" u="none" strike="noStrike" cap="none" normalizeH="0" baseline="0" dirty="0" smtClean="0">
                <a:ln>
                  <a:noFill/>
                </a:ln>
                <a:solidFill>
                  <a:srgbClr val="00000A"/>
                </a:solidFill>
                <a:effectLst/>
                <a:latin typeface="Times New Roman" pitchFamily="18" charset="0"/>
                <a:ea typeface="Calibri" pitchFamily="34" charset="0"/>
                <a:cs typeface="Times New Roman" pitchFamily="18"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019640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593B4D24-F4A8-4141-A20A-E0575D1996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Рисунок 4" descr="Изображение выглядит как звезда, легкий&#10;&#10;Автоматически созданное описание">
            <a:extLst>
              <a:ext uri="{FF2B5EF4-FFF2-40B4-BE49-F238E27FC236}">
                <a16:creationId xmlns:a16="http://schemas.microsoft.com/office/drawing/2014/main" xmlns="" id="{FCE54BF6-7861-48A2-BA36-A508B00573D0}"/>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r="-1" b="24730"/>
          <a:stretch/>
        </p:blipFill>
        <p:spPr>
          <a:xfrm>
            <a:off x="1524" y="10"/>
            <a:ext cx="12188952" cy="6857990"/>
          </a:xfrm>
          <a:prstGeom prst="rect">
            <a:avLst/>
          </a:prstGeom>
        </p:spPr>
      </p:pic>
      <p:sp>
        <p:nvSpPr>
          <p:cNvPr id="12" name="Freeform: Shape 11">
            <a:extLst>
              <a:ext uri="{FF2B5EF4-FFF2-40B4-BE49-F238E27FC236}">
                <a16:creationId xmlns:a16="http://schemas.microsoft.com/office/drawing/2014/main" xmlns="" id="{55A741C2-AB82-4BF5-9324-5D0B56A3D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3167675" y="-3167677"/>
            <a:ext cx="5856341" cy="12191695"/>
          </a:xfrm>
          <a:custGeom>
            <a:avLst/>
            <a:gdLst>
              <a:gd name="connsiteX0" fmla="*/ 0 w 5856341"/>
              <a:gd name="connsiteY0" fmla="*/ 12191695 h 12191695"/>
              <a:gd name="connsiteX1" fmla="*/ 0 w 5856341"/>
              <a:gd name="connsiteY1" fmla="*/ 0 h 12191695"/>
              <a:gd name="connsiteX2" fmla="*/ 243849 w 5856341"/>
              <a:gd name="connsiteY2" fmla="*/ 0 h 12191695"/>
              <a:gd name="connsiteX3" fmla="*/ 505121 w 5856341"/>
              <a:gd name="connsiteY3" fmla="*/ 0 h 12191695"/>
              <a:gd name="connsiteX4" fmla="*/ 723207 w 5856341"/>
              <a:gd name="connsiteY4" fmla="*/ 0 h 12191695"/>
              <a:gd name="connsiteX5" fmla="*/ 755828 w 5856341"/>
              <a:gd name="connsiteY5" fmla="*/ 0 h 12191695"/>
              <a:gd name="connsiteX6" fmla="*/ 1411868 w 5856341"/>
              <a:gd name="connsiteY6" fmla="*/ 0 h 12191695"/>
              <a:gd name="connsiteX7" fmla="*/ 1421034 w 5856341"/>
              <a:gd name="connsiteY7" fmla="*/ 0 h 12191695"/>
              <a:gd name="connsiteX8" fmla="*/ 1515206 w 5856341"/>
              <a:gd name="connsiteY8" fmla="*/ 0 h 12191695"/>
              <a:gd name="connsiteX9" fmla="*/ 2636151 w 5856341"/>
              <a:gd name="connsiteY9" fmla="*/ 0 h 12191695"/>
              <a:gd name="connsiteX10" fmla="*/ 4637890 w 5856341"/>
              <a:gd name="connsiteY10" fmla="*/ 0 h 12191695"/>
              <a:gd name="connsiteX11" fmla="*/ 4654499 w 5856341"/>
              <a:gd name="connsiteY11" fmla="*/ 26661 h 12191695"/>
              <a:gd name="connsiteX12" fmla="*/ 5856341 w 5856341"/>
              <a:gd name="connsiteY12" fmla="*/ 6438338 h 12191695"/>
              <a:gd name="connsiteX13" fmla="*/ 4449211 w 5856341"/>
              <a:gd name="connsiteY13" fmla="*/ 11332719 h 12191695"/>
              <a:gd name="connsiteX14" fmla="*/ 4061349 w 5856341"/>
              <a:gd name="connsiteY14" fmla="*/ 12054097 h 12191695"/>
              <a:gd name="connsiteX15" fmla="*/ 3977450 w 5856341"/>
              <a:gd name="connsiteY15" fmla="*/ 12191695 h 12191695"/>
              <a:gd name="connsiteX16" fmla="*/ 2636151 w 5856341"/>
              <a:gd name="connsiteY16" fmla="*/ 12191695 h 12191695"/>
              <a:gd name="connsiteX17" fmla="*/ 1421034 w 5856341"/>
              <a:gd name="connsiteY17" fmla="*/ 12191695 h 12191695"/>
              <a:gd name="connsiteX18" fmla="*/ 1411868 w 5856341"/>
              <a:gd name="connsiteY18" fmla="*/ 12191695 h 12191695"/>
              <a:gd name="connsiteX19" fmla="*/ 1283685 w 5856341"/>
              <a:gd name="connsiteY19" fmla="*/ 12191695 h 12191695"/>
              <a:gd name="connsiteX20" fmla="*/ 755828 w 5856341"/>
              <a:gd name="connsiteY20" fmla="*/ 12191695 h 12191695"/>
              <a:gd name="connsiteX21" fmla="*/ 723207 w 5856341"/>
              <a:gd name="connsiteY21" fmla="*/ 12191695 h 12191695"/>
              <a:gd name="connsiteX22" fmla="*/ 505121 w 5856341"/>
              <a:gd name="connsiteY22" fmla="*/ 12191695 h 12191695"/>
              <a:gd name="connsiteX23" fmla="*/ 243849 w 5856341"/>
              <a:gd name="connsiteY23" fmla="*/ 12191695 h 1219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56341" h="12191695">
                <a:moveTo>
                  <a:pt x="0" y="12191695"/>
                </a:moveTo>
                <a:lnTo>
                  <a:pt x="0" y="0"/>
                </a:lnTo>
                <a:lnTo>
                  <a:pt x="243849" y="0"/>
                </a:lnTo>
                <a:lnTo>
                  <a:pt x="505121" y="0"/>
                </a:lnTo>
                <a:lnTo>
                  <a:pt x="723207" y="0"/>
                </a:lnTo>
                <a:lnTo>
                  <a:pt x="755828" y="0"/>
                </a:lnTo>
                <a:lnTo>
                  <a:pt x="1411868" y="0"/>
                </a:lnTo>
                <a:lnTo>
                  <a:pt x="1421034" y="0"/>
                </a:lnTo>
                <a:lnTo>
                  <a:pt x="1515206" y="0"/>
                </a:lnTo>
                <a:lnTo>
                  <a:pt x="2636151" y="0"/>
                </a:lnTo>
                <a:lnTo>
                  <a:pt x="4637890" y="0"/>
                </a:lnTo>
                <a:lnTo>
                  <a:pt x="4654499" y="26661"/>
                </a:lnTo>
                <a:cubicBezTo>
                  <a:pt x="5425621" y="1341551"/>
                  <a:pt x="5856341" y="3721137"/>
                  <a:pt x="5856341" y="6438338"/>
                </a:cubicBezTo>
                <a:cubicBezTo>
                  <a:pt x="5856341" y="8833790"/>
                  <a:pt x="5159120" y="9960353"/>
                  <a:pt x="4449211" y="11332719"/>
                </a:cubicBezTo>
                <a:cubicBezTo>
                  <a:pt x="4319934" y="11582638"/>
                  <a:pt x="4191839" y="11827452"/>
                  <a:pt x="4061349" y="12054097"/>
                </a:cubicBezTo>
                <a:lnTo>
                  <a:pt x="3977450" y="12191695"/>
                </a:lnTo>
                <a:lnTo>
                  <a:pt x="2636151" y="12191695"/>
                </a:lnTo>
                <a:lnTo>
                  <a:pt x="1421034" y="12191695"/>
                </a:lnTo>
                <a:lnTo>
                  <a:pt x="1411868" y="12191695"/>
                </a:lnTo>
                <a:lnTo>
                  <a:pt x="1283685" y="12191695"/>
                </a:lnTo>
                <a:lnTo>
                  <a:pt x="755828" y="12191695"/>
                </a:lnTo>
                <a:lnTo>
                  <a:pt x="723207" y="12191695"/>
                </a:lnTo>
                <a:lnTo>
                  <a:pt x="505121" y="12191695"/>
                </a:lnTo>
                <a:lnTo>
                  <a:pt x="243849" y="12191695"/>
                </a:ln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xmlns="" id="{638BEFBA-7426-4131-B796-BB3989E1EA9E}"/>
              </a:ext>
            </a:extLst>
          </p:cNvPr>
          <p:cNvSpPr>
            <a:spLocks noGrp="1"/>
          </p:cNvSpPr>
          <p:nvPr>
            <p:ph type="title"/>
          </p:nvPr>
        </p:nvSpPr>
        <p:spPr>
          <a:xfrm>
            <a:off x="1920875" y="442912"/>
            <a:ext cx="8391967" cy="1504055"/>
          </a:xfrm>
        </p:spPr>
        <p:txBody>
          <a:bodyPr anchor="b">
            <a:normAutofit fontScale="90000"/>
          </a:bodyPr>
          <a:lstStyle/>
          <a:p>
            <a:pPr>
              <a:lnSpc>
                <a:spcPct val="120000"/>
              </a:lnSpc>
            </a:pP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en-US" sz="2800" dirty="0">
                <a:effectLst/>
                <a:latin typeface="Times New Roman" panose="02020603050405020304" pitchFamily="18" charset="0"/>
                <a:ea typeface="Times New Roman" panose="02020603050405020304" pitchFamily="18" charset="0"/>
              </a:rPr>
              <a:t/>
            </a:r>
            <a:br>
              <a:rPr lang="en-US" sz="2800" dirty="0">
                <a:effectLst/>
                <a:latin typeface="Times New Roman" panose="02020603050405020304" pitchFamily="18" charset="0"/>
                <a:ea typeface="Times New Roman" panose="02020603050405020304" pitchFamily="18" charset="0"/>
              </a:rPr>
            </a:br>
            <a:endParaRPr lang="en-US" sz="2800" dirty="0"/>
          </a:p>
        </p:txBody>
      </p:sp>
      <p:sp>
        <p:nvSpPr>
          <p:cNvPr id="14" name="Freeform: Shape 13">
            <a:extLst>
              <a:ext uri="{FF2B5EF4-FFF2-40B4-BE49-F238E27FC236}">
                <a16:creationId xmlns:a16="http://schemas.microsoft.com/office/drawing/2014/main" xmlns="" id="{DCD46807-BF17-4E5D-90A8-A062604C00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146277" y="-874927"/>
            <a:ext cx="1899138" cy="12191695"/>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a16="http://schemas.microsoft.com/office/drawing/2014/main" xmlns="" id="{823926DB-76C8-474A-B5FB-F43C59E33FC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143758" y="-1037574"/>
            <a:ext cx="1904176" cy="12191695"/>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Объект 2">
            <a:extLst>
              <a:ext uri="{FF2B5EF4-FFF2-40B4-BE49-F238E27FC236}">
                <a16:creationId xmlns:a16="http://schemas.microsoft.com/office/drawing/2014/main" xmlns="" id="{E3AB63FA-328F-4A0D-80C0-60331FCC0E82}"/>
              </a:ext>
            </a:extLst>
          </p:cNvPr>
          <p:cNvSpPr>
            <a:spLocks noGrp="1"/>
          </p:cNvSpPr>
          <p:nvPr>
            <p:ph idx="1"/>
          </p:nvPr>
        </p:nvSpPr>
        <p:spPr>
          <a:xfrm>
            <a:off x="855406" y="1976284"/>
            <a:ext cx="10648335" cy="4395019"/>
          </a:xfrm>
        </p:spPr>
        <p:txBody>
          <a:bodyPr>
            <a:normAutofit/>
          </a:bodyPr>
          <a:lstStyle/>
          <a:p>
            <a:r>
              <a:rPr lang="ru-RU" dirty="0" smtClean="0"/>
              <a:t>Психотерапия (грек тілінен: </a:t>
            </a:r>
            <a:r>
              <a:rPr lang="ru-RU" dirty="0" err="1" smtClean="0"/>
              <a:t>psuche</a:t>
            </a:r>
            <a:r>
              <a:rPr lang="ru-RU" dirty="0" smtClean="0"/>
              <a:t> – </a:t>
            </a:r>
            <a:r>
              <a:rPr lang="ru-RU" dirty="0" err="1" smtClean="0"/>
              <a:t>жан</a:t>
            </a:r>
            <a:r>
              <a:rPr lang="ru-RU" dirty="0" smtClean="0"/>
              <a:t>, </a:t>
            </a:r>
            <a:r>
              <a:rPr lang="ru-RU" dirty="0" err="1" smtClean="0"/>
              <a:t>therapia</a:t>
            </a:r>
            <a:r>
              <a:rPr lang="ru-RU" dirty="0" smtClean="0"/>
              <a:t> – </a:t>
            </a:r>
            <a:r>
              <a:rPr lang="ru-RU" dirty="0" err="1" smtClean="0"/>
              <a:t>емдеу</a:t>
            </a:r>
            <a:r>
              <a:rPr lang="ru-RU" dirty="0" smtClean="0"/>
              <a:t>, </a:t>
            </a:r>
            <a:r>
              <a:rPr lang="ru-RU" dirty="0" err="1" smtClean="0"/>
              <a:t>күтім</a:t>
            </a:r>
            <a:r>
              <a:rPr lang="ru-RU" dirty="0" smtClean="0"/>
              <a:t>) </a:t>
            </a:r>
            <a:r>
              <a:rPr lang="ru-RU" dirty="0" err="1" smtClean="0"/>
              <a:t>қысқалау </a:t>
            </a:r>
            <a:r>
              <a:rPr lang="ru-RU" dirty="0" smtClean="0"/>
              <a:t>келген тар </a:t>
            </a:r>
            <a:r>
              <a:rPr lang="ru-RU" dirty="0" err="1" smtClean="0"/>
              <a:t>ұғымда адамды</a:t>
            </a:r>
            <a:r>
              <a:rPr lang="ru-RU" dirty="0" smtClean="0"/>
              <a:t> (</a:t>
            </a:r>
            <a:r>
              <a:rPr lang="ru-RU" dirty="0" err="1" smtClean="0"/>
              <a:t>пациентті</a:t>
            </a:r>
            <a:r>
              <a:rPr lang="ru-RU" dirty="0" smtClean="0"/>
              <a:t>) </a:t>
            </a:r>
            <a:r>
              <a:rPr lang="ru-RU" dirty="0" err="1" smtClean="0"/>
              <a:t>психологиялық әдістер арқылы әсер ете</a:t>
            </a:r>
            <a:r>
              <a:rPr lang="ru-RU" dirty="0" smtClean="0"/>
              <a:t> отырып </a:t>
            </a:r>
            <a:r>
              <a:rPr lang="ru-RU" dirty="0" err="1" smtClean="0"/>
              <a:t>емдеу</a:t>
            </a:r>
            <a:r>
              <a:rPr lang="ru-RU" dirty="0" smtClean="0"/>
              <a:t>, </a:t>
            </a:r>
            <a:r>
              <a:rPr lang="ru-RU" dirty="0" err="1" smtClean="0"/>
              <a:t>сауықтыру дегенді</a:t>
            </a:r>
            <a:r>
              <a:rPr lang="ru-RU" dirty="0" smtClean="0"/>
              <a:t> </a:t>
            </a:r>
            <a:r>
              <a:rPr lang="ru-RU" dirty="0" err="1" smtClean="0"/>
              <a:t>білдіреді</a:t>
            </a:r>
            <a:r>
              <a:rPr lang="ru-RU" dirty="0" smtClean="0"/>
              <a:t>. </a:t>
            </a:r>
            <a:r>
              <a:rPr lang="ru-RU" dirty="0" err="1" smtClean="0"/>
              <a:t>Кең мағынада алып</a:t>
            </a:r>
            <a:r>
              <a:rPr lang="ru-RU" dirty="0" smtClean="0"/>
              <a:t> </a:t>
            </a:r>
            <a:r>
              <a:rPr lang="ru-RU" dirty="0" err="1" smtClean="0"/>
              <a:t>қарасақ, </a:t>
            </a:r>
            <a:r>
              <a:rPr lang="ru-RU" dirty="0" smtClean="0"/>
              <a:t>психотерапия </a:t>
            </a:r>
            <a:r>
              <a:rPr lang="ru-RU" dirty="0" err="1" smtClean="0"/>
              <a:t>дені</a:t>
            </a:r>
            <a:r>
              <a:rPr lang="ru-RU" dirty="0" smtClean="0"/>
              <a:t> </a:t>
            </a:r>
            <a:r>
              <a:rPr lang="ru-RU" dirty="0" err="1" smtClean="0"/>
              <a:t>сау</a:t>
            </a:r>
            <a:r>
              <a:rPr lang="ru-RU" dirty="0" smtClean="0"/>
              <a:t> </a:t>
            </a:r>
            <a:r>
              <a:rPr lang="ru-RU" dirty="0" err="1" smtClean="0"/>
              <a:t>адамдарға </a:t>
            </a:r>
            <a:r>
              <a:rPr lang="ru-RU" dirty="0" smtClean="0"/>
              <a:t>(</a:t>
            </a:r>
            <a:r>
              <a:rPr lang="ru-RU" dirty="0" err="1" smtClean="0"/>
              <a:t>клиенттерге</a:t>
            </a:r>
            <a:r>
              <a:rPr lang="ru-RU" dirty="0" smtClean="0"/>
              <a:t>) </a:t>
            </a:r>
            <a:r>
              <a:rPr lang="ru-RU" dirty="0" err="1" smtClean="0"/>
              <a:t>психологиялық қиындық туғызатын түрлі ситуацияларда</a:t>
            </a:r>
            <a:r>
              <a:rPr lang="ru-RU" dirty="0" smtClean="0"/>
              <a:t>, </a:t>
            </a:r>
            <a:r>
              <a:rPr lang="ru-RU" dirty="0" err="1" smtClean="0"/>
              <a:t>сонымен</a:t>
            </a:r>
            <a:r>
              <a:rPr lang="ru-RU" dirty="0" smtClean="0"/>
              <a:t> </a:t>
            </a:r>
            <a:r>
              <a:rPr lang="ru-RU" dirty="0" err="1" smtClean="0"/>
              <a:t>қатар адамның өмір сапасын</a:t>
            </a:r>
            <a:r>
              <a:rPr lang="ru-RU" dirty="0" smtClean="0"/>
              <a:t> </a:t>
            </a:r>
            <a:r>
              <a:rPr lang="ru-RU" dirty="0" err="1" smtClean="0"/>
              <a:t>көтеру қажеттігі туындаған жағдайларда психологиялық көмек көрсетуді білдіреді</a:t>
            </a:r>
            <a:r>
              <a:rPr lang="ru-RU" dirty="0" smtClean="0"/>
              <a:t>. </a:t>
            </a:r>
            <a:r>
              <a:rPr lang="ru-RU" dirty="0" err="1" smtClean="0"/>
              <a:t>Мұндай көмек </a:t>
            </a:r>
            <a:r>
              <a:rPr lang="ru-RU" dirty="0" smtClean="0"/>
              <a:t>негізгі 2 </a:t>
            </a:r>
            <a:r>
              <a:rPr lang="ru-RU" dirty="0" err="1" smtClean="0"/>
              <a:t>формада</a:t>
            </a:r>
            <a:r>
              <a:rPr lang="ru-RU" dirty="0" smtClean="0"/>
              <a:t> </a:t>
            </a:r>
            <a:r>
              <a:rPr lang="ru-RU" dirty="0" err="1" smtClean="0"/>
              <a:t>жүргізіледі</a:t>
            </a:r>
            <a:r>
              <a:rPr lang="ru-RU" dirty="0" smtClean="0"/>
              <a:t>: </a:t>
            </a:r>
            <a:r>
              <a:rPr lang="ru-RU" dirty="0" err="1" smtClean="0"/>
              <a:t>индивидуалды</a:t>
            </a:r>
            <a:r>
              <a:rPr lang="ru-RU" dirty="0" smtClean="0"/>
              <a:t> </a:t>
            </a:r>
            <a:r>
              <a:rPr lang="ru-RU" dirty="0" err="1" smtClean="0"/>
              <a:t>және топтық</a:t>
            </a:r>
            <a:r>
              <a:rPr lang="ru-RU" dirty="0" smtClean="0"/>
              <a:t>. Бірінші </a:t>
            </a:r>
            <a:r>
              <a:rPr lang="ru-RU" dirty="0" err="1" smtClean="0"/>
              <a:t>яғни индивидуалды</a:t>
            </a:r>
            <a:r>
              <a:rPr lang="ru-RU" dirty="0" smtClean="0"/>
              <a:t> </a:t>
            </a:r>
            <a:r>
              <a:rPr lang="ru-RU" dirty="0" err="1" smtClean="0"/>
              <a:t>түрі </a:t>
            </a:r>
            <a:r>
              <a:rPr lang="ru-RU" dirty="0" smtClean="0"/>
              <a:t>жеке </a:t>
            </a:r>
            <a:r>
              <a:rPr lang="ru-RU" dirty="0" err="1" smtClean="0"/>
              <a:t>консультациялық кеңес беруге</a:t>
            </a:r>
            <a:r>
              <a:rPr lang="ru-RU" dirty="0" smtClean="0"/>
              <a:t> </a:t>
            </a:r>
            <a:r>
              <a:rPr lang="ru-RU" dirty="0" err="1" smtClean="0"/>
              <a:t>бағытталған</a:t>
            </a:r>
            <a:r>
              <a:rPr lang="ru-RU" dirty="0" smtClean="0"/>
              <a:t>. </a:t>
            </a:r>
            <a:r>
              <a:rPr lang="ru-RU" dirty="0" err="1" smtClean="0"/>
              <a:t>Бірақ кейбір</a:t>
            </a:r>
            <a:r>
              <a:rPr lang="ru-RU" dirty="0" smtClean="0"/>
              <a:t> </a:t>
            </a:r>
            <a:r>
              <a:rPr lang="ru-RU" dirty="0" err="1" smtClean="0"/>
              <a:t>кезде</a:t>
            </a:r>
            <a:r>
              <a:rPr lang="ru-RU" dirty="0" smtClean="0"/>
              <a:t> жеке </a:t>
            </a:r>
            <a:r>
              <a:rPr lang="ru-RU" dirty="0" err="1" smtClean="0"/>
              <a:t>мәселені шешуде</a:t>
            </a:r>
            <a:r>
              <a:rPr lang="ru-RU" dirty="0" smtClean="0"/>
              <a:t> </a:t>
            </a:r>
            <a:r>
              <a:rPr lang="ru-RU" dirty="0" err="1" smtClean="0"/>
              <a:t>топты</a:t>
            </a:r>
            <a:r>
              <a:rPr lang="ru-RU" dirty="0" smtClean="0"/>
              <a:t>, </a:t>
            </a:r>
            <a:r>
              <a:rPr lang="ru-RU" dirty="0" err="1" smtClean="0"/>
              <a:t>яғни </a:t>
            </a:r>
            <a:r>
              <a:rPr lang="ru-RU" dirty="0" smtClean="0"/>
              <a:t>бірнеше </a:t>
            </a:r>
            <a:r>
              <a:rPr lang="ru-RU" dirty="0" err="1" smtClean="0"/>
              <a:t>адамды</a:t>
            </a:r>
            <a:r>
              <a:rPr lang="ru-RU" dirty="0" smtClean="0"/>
              <a:t> </a:t>
            </a:r>
            <a:r>
              <a:rPr lang="ru-RU" dirty="0" err="1" smtClean="0"/>
              <a:t>бірге</a:t>
            </a:r>
            <a:r>
              <a:rPr lang="ru-RU" dirty="0" smtClean="0"/>
              <a:t> </a:t>
            </a:r>
            <a:r>
              <a:rPr lang="ru-RU" dirty="0" err="1" smtClean="0"/>
              <a:t>консультациялау</a:t>
            </a:r>
            <a:r>
              <a:rPr lang="ru-RU" dirty="0" smtClean="0"/>
              <a:t> </a:t>
            </a:r>
            <a:r>
              <a:rPr lang="ru-RU" dirty="0" err="1" smtClean="0"/>
              <a:t>қажет</a:t>
            </a:r>
            <a:r>
              <a:rPr lang="ru-RU" dirty="0" smtClean="0"/>
              <a:t>.</a:t>
            </a:r>
            <a:endParaRPr lang="en-US" dirty="0"/>
          </a:p>
        </p:txBody>
      </p:sp>
      <p:sp>
        <p:nvSpPr>
          <p:cNvPr id="4097" name="Rectangle 1"/>
          <p:cNvSpPr>
            <a:spLocks noChangeArrowheads="1"/>
          </p:cNvSpPr>
          <p:nvPr/>
        </p:nvSpPr>
        <p:spPr bwMode="auto">
          <a:xfrm>
            <a:off x="427703" y="695444"/>
            <a:ext cx="10456607"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err="1" smtClean="0">
                <a:ln>
                  <a:noFill/>
                </a:ln>
                <a:solidFill>
                  <a:srgbClr val="00000A"/>
                </a:solidFill>
                <a:effectLst/>
                <a:latin typeface="Times New Roman" pitchFamily="18" charset="0"/>
                <a:ea typeface="Calibri" pitchFamily="34" charset="0"/>
                <a:cs typeface="Times New Roman" pitchFamily="18" charset="0"/>
              </a:rPr>
              <a:t>Психодиагностиканың қолдану салалары</a:t>
            </a:r>
            <a:r>
              <a:rPr kumimoji="0" lang="ru-RU" sz="2800" b="0" i="0" u="none" strike="noStrike" cap="none" normalizeH="0" baseline="0" dirty="0" smtClean="0">
                <a:ln>
                  <a:noFill/>
                </a:ln>
                <a:solidFill>
                  <a:srgbClr val="00000A"/>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rgbClr val="00000A"/>
                </a:solidFill>
                <a:effectLst/>
                <a:latin typeface="Times New Roman" pitchFamily="18" charset="0"/>
                <a:ea typeface="Calibri" pitchFamily="34" charset="0"/>
                <a:cs typeface="Times New Roman" pitchFamily="18" charset="0"/>
              </a:rPr>
              <a:t>психологиялық кеңес </a:t>
            </a:r>
            <a:r>
              <a:rPr kumimoji="0" lang="ru-RU" sz="2800" b="0" i="0" u="none" strike="noStrike" cap="none" normalizeH="0" baseline="0" dirty="0" smtClean="0">
                <a:ln>
                  <a:noFill/>
                </a:ln>
                <a:solidFill>
                  <a:srgbClr val="00000A"/>
                </a:solidFill>
                <a:effectLst/>
                <a:latin typeface="Times New Roman" pitchFamily="18" charset="0"/>
                <a:ea typeface="Calibri" pitchFamily="34" charset="0"/>
                <a:cs typeface="Times New Roman" pitchFamily="18" charset="0"/>
              </a:rPr>
              <a:t>беру, психотерапия, экспертиза, </a:t>
            </a:r>
            <a:r>
              <a:rPr kumimoji="0" lang="ru-RU" sz="2800" b="0" i="0" u="none" strike="noStrike" cap="none" normalizeH="0" baseline="0" dirty="0" err="1" smtClean="0">
                <a:ln>
                  <a:noFill/>
                </a:ln>
                <a:solidFill>
                  <a:srgbClr val="00000A"/>
                </a:solidFill>
                <a:effectLst/>
                <a:latin typeface="Times New Roman" pitchFamily="18" charset="0"/>
                <a:ea typeface="Calibri" pitchFamily="34" charset="0"/>
                <a:cs typeface="Times New Roman" pitchFamily="18" charset="0"/>
              </a:rPr>
              <a:t>кәсіби таңдау </a:t>
            </a:r>
            <a:r>
              <a:rPr kumimoji="0" lang="ru-RU" sz="2800" b="0" i="0" u="none" strike="noStrike" cap="none" normalizeH="0" baseline="0" dirty="0" smtClean="0">
                <a:ln>
                  <a:noFill/>
                </a:ln>
                <a:solidFill>
                  <a:srgbClr val="00000A"/>
                </a:solidFill>
                <a:effectLst/>
                <a:latin typeface="Times New Roman" pitchFamily="18" charset="0"/>
                <a:ea typeface="Calibri" pitchFamily="34" charset="0"/>
                <a:cs typeface="Times New Roman" pitchFamily="18" charset="0"/>
              </a:rPr>
              <a:t>т.б</a:t>
            </a:r>
            <a:r>
              <a:rPr kumimoji="0" lang="ru-RU" sz="1400" b="0" i="0" u="none" strike="noStrike" cap="none" normalizeH="0" baseline="0" dirty="0" smtClean="0">
                <a:ln>
                  <a:noFill/>
                </a:ln>
                <a:solidFill>
                  <a:srgbClr val="00000A"/>
                </a:solidFill>
                <a:effectLst/>
                <a:latin typeface="Times New Roman" pitchFamily="18" charset="0"/>
                <a:ea typeface="Calibri" pitchFamily="34" charset="0"/>
                <a:cs typeface="Times New Roman" pitchFamily="18"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019640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593B4D24-F4A8-4141-A20A-E0575D1996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Рисунок 4" descr="Изображение выглядит как звезда, легкий&#10;&#10;Автоматически созданное описание">
            <a:extLst>
              <a:ext uri="{FF2B5EF4-FFF2-40B4-BE49-F238E27FC236}">
                <a16:creationId xmlns:a16="http://schemas.microsoft.com/office/drawing/2014/main" xmlns="" id="{FCE54BF6-7861-48A2-BA36-A508B00573D0}"/>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r="-1" b="24730"/>
          <a:stretch/>
        </p:blipFill>
        <p:spPr>
          <a:xfrm>
            <a:off x="1524" y="10"/>
            <a:ext cx="12188952" cy="6857990"/>
          </a:xfrm>
          <a:prstGeom prst="rect">
            <a:avLst/>
          </a:prstGeom>
        </p:spPr>
      </p:pic>
      <p:sp>
        <p:nvSpPr>
          <p:cNvPr id="12" name="Freeform: Shape 11">
            <a:extLst>
              <a:ext uri="{FF2B5EF4-FFF2-40B4-BE49-F238E27FC236}">
                <a16:creationId xmlns:a16="http://schemas.microsoft.com/office/drawing/2014/main" xmlns="" id="{55A741C2-AB82-4BF5-9324-5D0B56A3D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3167675" y="-3167677"/>
            <a:ext cx="5856341" cy="12191695"/>
          </a:xfrm>
          <a:custGeom>
            <a:avLst/>
            <a:gdLst>
              <a:gd name="connsiteX0" fmla="*/ 0 w 5856341"/>
              <a:gd name="connsiteY0" fmla="*/ 12191695 h 12191695"/>
              <a:gd name="connsiteX1" fmla="*/ 0 w 5856341"/>
              <a:gd name="connsiteY1" fmla="*/ 0 h 12191695"/>
              <a:gd name="connsiteX2" fmla="*/ 243849 w 5856341"/>
              <a:gd name="connsiteY2" fmla="*/ 0 h 12191695"/>
              <a:gd name="connsiteX3" fmla="*/ 505121 w 5856341"/>
              <a:gd name="connsiteY3" fmla="*/ 0 h 12191695"/>
              <a:gd name="connsiteX4" fmla="*/ 723207 w 5856341"/>
              <a:gd name="connsiteY4" fmla="*/ 0 h 12191695"/>
              <a:gd name="connsiteX5" fmla="*/ 755828 w 5856341"/>
              <a:gd name="connsiteY5" fmla="*/ 0 h 12191695"/>
              <a:gd name="connsiteX6" fmla="*/ 1411868 w 5856341"/>
              <a:gd name="connsiteY6" fmla="*/ 0 h 12191695"/>
              <a:gd name="connsiteX7" fmla="*/ 1421034 w 5856341"/>
              <a:gd name="connsiteY7" fmla="*/ 0 h 12191695"/>
              <a:gd name="connsiteX8" fmla="*/ 1515206 w 5856341"/>
              <a:gd name="connsiteY8" fmla="*/ 0 h 12191695"/>
              <a:gd name="connsiteX9" fmla="*/ 2636151 w 5856341"/>
              <a:gd name="connsiteY9" fmla="*/ 0 h 12191695"/>
              <a:gd name="connsiteX10" fmla="*/ 4637890 w 5856341"/>
              <a:gd name="connsiteY10" fmla="*/ 0 h 12191695"/>
              <a:gd name="connsiteX11" fmla="*/ 4654499 w 5856341"/>
              <a:gd name="connsiteY11" fmla="*/ 26661 h 12191695"/>
              <a:gd name="connsiteX12" fmla="*/ 5856341 w 5856341"/>
              <a:gd name="connsiteY12" fmla="*/ 6438338 h 12191695"/>
              <a:gd name="connsiteX13" fmla="*/ 4449211 w 5856341"/>
              <a:gd name="connsiteY13" fmla="*/ 11332719 h 12191695"/>
              <a:gd name="connsiteX14" fmla="*/ 4061349 w 5856341"/>
              <a:gd name="connsiteY14" fmla="*/ 12054097 h 12191695"/>
              <a:gd name="connsiteX15" fmla="*/ 3977450 w 5856341"/>
              <a:gd name="connsiteY15" fmla="*/ 12191695 h 12191695"/>
              <a:gd name="connsiteX16" fmla="*/ 2636151 w 5856341"/>
              <a:gd name="connsiteY16" fmla="*/ 12191695 h 12191695"/>
              <a:gd name="connsiteX17" fmla="*/ 1421034 w 5856341"/>
              <a:gd name="connsiteY17" fmla="*/ 12191695 h 12191695"/>
              <a:gd name="connsiteX18" fmla="*/ 1411868 w 5856341"/>
              <a:gd name="connsiteY18" fmla="*/ 12191695 h 12191695"/>
              <a:gd name="connsiteX19" fmla="*/ 1283685 w 5856341"/>
              <a:gd name="connsiteY19" fmla="*/ 12191695 h 12191695"/>
              <a:gd name="connsiteX20" fmla="*/ 755828 w 5856341"/>
              <a:gd name="connsiteY20" fmla="*/ 12191695 h 12191695"/>
              <a:gd name="connsiteX21" fmla="*/ 723207 w 5856341"/>
              <a:gd name="connsiteY21" fmla="*/ 12191695 h 12191695"/>
              <a:gd name="connsiteX22" fmla="*/ 505121 w 5856341"/>
              <a:gd name="connsiteY22" fmla="*/ 12191695 h 12191695"/>
              <a:gd name="connsiteX23" fmla="*/ 243849 w 5856341"/>
              <a:gd name="connsiteY23" fmla="*/ 12191695 h 1219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56341" h="12191695">
                <a:moveTo>
                  <a:pt x="0" y="12191695"/>
                </a:moveTo>
                <a:lnTo>
                  <a:pt x="0" y="0"/>
                </a:lnTo>
                <a:lnTo>
                  <a:pt x="243849" y="0"/>
                </a:lnTo>
                <a:lnTo>
                  <a:pt x="505121" y="0"/>
                </a:lnTo>
                <a:lnTo>
                  <a:pt x="723207" y="0"/>
                </a:lnTo>
                <a:lnTo>
                  <a:pt x="755828" y="0"/>
                </a:lnTo>
                <a:lnTo>
                  <a:pt x="1411868" y="0"/>
                </a:lnTo>
                <a:lnTo>
                  <a:pt x="1421034" y="0"/>
                </a:lnTo>
                <a:lnTo>
                  <a:pt x="1515206" y="0"/>
                </a:lnTo>
                <a:lnTo>
                  <a:pt x="2636151" y="0"/>
                </a:lnTo>
                <a:lnTo>
                  <a:pt x="4637890" y="0"/>
                </a:lnTo>
                <a:lnTo>
                  <a:pt x="4654499" y="26661"/>
                </a:lnTo>
                <a:cubicBezTo>
                  <a:pt x="5425621" y="1341551"/>
                  <a:pt x="5856341" y="3721137"/>
                  <a:pt x="5856341" y="6438338"/>
                </a:cubicBezTo>
                <a:cubicBezTo>
                  <a:pt x="5856341" y="8833790"/>
                  <a:pt x="5159120" y="9960353"/>
                  <a:pt x="4449211" y="11332719"/>
                </a:cubicBezTo>
                <a:cubicBezTo>
                  <a:pt x="4319934" y="11582638"/>
                  <a:pt x="4191839" y="11827452"/>
                  <a:pt x="4061349" y="12054097"/>
                </a:cubicBezTo>
                <a:lnTo>
                  <a:pt x="3977450" y="12191695"/>
                </a:lnTo>
                <a:lnTo>
                  <a:pt x="2636151" y="12191695"/>
                </a:lnTo>
                <a:lnTo>
                  <a:pt x="1421034" y="12191695"/>
                </a:lnTo>
                <a:lnTo>
                  <a:pt x="1411868" y="12191695"/>
                </a:lnTo>
                <a:lnTo>
                  <a:pt x="1283685" y="12191695"/>
                </a:lnTo>
                <a:lnTo>
                  <a:pt x="755828" y="12191695"/>
                </a:lnTo>
                <a:lnTo>
                  <a:pt x="723207" y="12191695"/>
                </a:lnTo>
                <a:lnTo>
                  <a:pt x="505121" y="12191695"/>
                </a:lnTo>
                <a:lnTo>
                  <a:pt x="243849" y="12191695"/>
                </a:ln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xmlns="" id="{638BEFBA-7426-4131-B796-BB3989E1EA9E}"/>
              </a:ext>
            </a:extLst>
          </p:cNvPr>
          <p:cNvSpPr>
            <a:spLocks noGrp="1"/>
          </p:cNvSpPr>
          <p:nvPr>
            <p:ph type="title"/>
          </p:nvPr>
        </p:nvSpPr>
        <p:spPr>
          <a:xfrm>
            <a:off x="1920875" y="442912"/>
            <a:ext cx="8391967" cy="1504055"/>
          </a:xfrm>
        </p:spPr>
        <p:txBody>
          <a:bodyPr anchor="b">
            <a:normAutofit fontScale="90000"/>
          </a:bodyPr>
          <a:lstStyle/>
          <a:p>
            <a:pPr>
              <a:lnSpc>
                <a:spcPct val="120000"/>
              </a:lnSpc>
            </a:pP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en-US" sz="2800" dirty="0">
                <a:effectLst/>
                <a:latin typeface="Times New Roman" panose="02020603050405020304" pitchFamily="18" charset="0"/>
                <a:ea typeface="Times New Roman" panose="02020603050405020304" pitchFamily="18" charset="0"/>
              </a:rPr>
              <a:t/>
            </a:r>
            <a:br>
              <a:rPr lang="en-US" sz="2800" dirty="0">
                <a:effectLst/>
                <a:latin typeface="Times New Roman" panose="02020603050405020304" pitchFamily="18" charset="0"/>
                <a:ea typeface="Times New Roman" panose="02020603050405020304" pitchFamily="18" charset="0"/>
              </a:rPr>
            </a:br>
            <a:endParaRPr lang="en-US" sz="2800" dirty="0"/>
          </a:p>
        </p:txBody>
      </p:sp>
      <p:sp>
        <p:nvSpPr>
          <p:cNvPr id="14" name="Freeform: Shape 13">
            <a:extLst>
              <a:ext uri="{FF2B5EF4-FFF2-40B4-BE49-F238E27FC236}">
                <a16:creationId xmlns:a16="http://schemas.microsoft.com/office/drawing/2014/main" xmlns="" id="{DCD46807-BF17-4E5D-90A8-A062604C00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146277" y="-874927"/>
            <a:ext cx="1899138" cy="12191695"/>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a16="http://schemas.microsoft.com/office/drawing/2014/main" xmlns="" id="{823926DB-76C8-474A-B5FB-F43C59E33FC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143758" y="-1037574"/>
            <a:ext cx="1904176" cy="12191695"/>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Объект 2">
            <a:extLst>
              <a:ext uri="{FF2B5EF4-FFF2-40B4-BE49-F238E27FC236}">
                <a16:creationId xmlns:a16="http://schemas.microsoft.com/office/drawing/2014/main" xmlns="" id="{E3AB63FA-328F-4A0D-80C0-60331FCC0E82}"/>
              </a:ext>
            </a:extLst>
          </p:cNvPr>
          <p:cNvSpPr>
            <a:spLocks noGrp="1"/>
          </p:cNvSpPr>
          <p:nvPr>
            <p:ph idx="1"/>
          </p:nvPr>
        </p:nvSpPr>
        <p:spPr>
          <a:xfrm>
            <a:off x="855406" y="1976284"/>
            <a:ext cx="10648335" cy="4395019"/>
          </a:xfrm>
        </p:spPr>
        <p:txBody>
          <a:bodyPr>
            <a:normAutofit/>
          </a:bodyPr>
          <a:lstStyle/>
          <a:p>
            <a:r>
              <a:rPr lang="ru-RU" dirty="0" smtClean="0"/>
              <a:t>Х1Х </a:t>
            </a:r>
            <a:r>
              <a:rPr lang="ru-RU" dirty="0" err="1" smtClean="0"/>
              <a:t>ғасырдың алғашқы жартыжылдығында медицинада</a:t>
            </a:r>
            <a:r>
              <a:rPr lang="ru-RU" dirty="0" smtClean="0"/>
              <a:t> </a:t>
            </a:r>
            <a:r>
              <a:rPr lang="ru-RU" dirty="0" err="1" smtClean="0"/>
              <a:t>психодиагностикалық әдістер қолданыла басталды</a:t>
            </a:r>
            <a:r>
              <a:rPr lang="ru-RU" dirty="0" smtClean="0"/>
              <a:t>. </a:t>
            </a:r>
            <a:r>
              <a:rPr lang="ru-RU" dirty="0" err="1" smtClean="0"/>
              <a:t>Қазірдің өзінде дефектологияда</a:t>
            </a:r>
            <a:r>
              <a:rPr lang="ru-RU" dirty="0" smtClean="0"/>
              <a:t>, психопатология мен </a:t>
            </a:r>
            <a:r>
              <a:rPr lang="ru-RU" dirty="0" err="1" smtClean="0"/>
              <a:t>медициналық психологияда</a:t>
            </a:r>
            <a:r>
              <a:rPr lang="ru-RU" dirty="0" smtClean="0"/>
              <a:t> </a:t>
            </a:r>
            <a:r>
              <a:rPr lang="ru-RU" dirty="0" err="1" smtClean="0"/>
              <a:t>қолданылатын клиникалық психодиагностиканың түрлі арсеналдары</a:t>
            </a:r>
            <a:r>
              <a:rPr lang="ru-RU" dirty="0" smtClean="0"/>
              <a:t> </a:t>
            </a:r>
            <a:r>
              <a:rPr lang="ru-RU" dirty="0" err="1" smtClean="0"/>
              <a:t>кеңінен ұсынылады</a:t>
            </a:r>
            <a:r>
              <a:rPr lang="ru-RU" dirty="0" smtClean="0"/>
              <a:t>. </a:t>
            </a:r>
            <a:r>
              <a:rPr lang="ru-RU" dirty="0" err="1" smtClean="0"/>
              <a:t>Екіншіден</a:t>
            </a:r>
            <a:r>
              <a:rPr lang="ru-RU" dirty="0" smtClean="0"/>
              <a:t>, </a:t>
            </a:r>
            <a:r>
              <a:rPr lang="ru-RU" dirty="0" err="1" smtClean="0"/>
              <a:t>психодиагностикадан</a:t>
            </a:r>
            <a:r>
              <a:rPr lang="ru-RU" dirty="0" smtClean="0"/>
              <a:t> </a:t>
            </a:r>
            <a:r>
              <a:rPr lang="ru-RU" dirty="0" err="1" smtClean="0"/>
              <a:t>басқа </a:t>
            </a:r>
            <a:r>
              <a:rPr lang="ru-RU" dirty="0" smtClean="0"/>
              <a:t>медицина </a:t>
            </a:r>
            <a:r>
              <a:rPr lang="ru-RU" dirty="0" err="1" smtClean="0"/>
              <a:t>тәжірибесінде психологиялық білім</a:t>
            </a:r>
            <a:r>
              <a:rPr lang="ru-RU" dirty="0" smtClean="0"/>
              <a:t> </a:t>
            </a:r>
            <a:r>
              <a:rPr lang="ru-RU" dirty="0" err="1" smtClean="0"/>
              <a:t>негіздері</a:t>
            </a:r>
            <a:r>
              <a:rPr lang="ru-RU" dirty="0" smtClean="0"/>
              <a:t> терапия саласында да </a:t>
            </a:r>
            <a:r>
              <a:rPr lang="ru-RU" dirty="0" err="1" smtClean="0"/>
              <a:t>қолданылады</a:t>
            </a:r>
            <a:r>
              <a:rPr lang="ru-RU" dirty="0" smtClean="0"/>
              <a:t>, </a:t>
            </a:r>
            <a:r>
              <a:rPr lang="ru-RU" dirty="0" err="1" smtClean="0"/>
              <a:t>яғни түрлі ауруларды</a:t>
            </a:r>
            <a:r>
              <a:rPr lang="ru-RU" dirty="0" smtClean="0"/>
              <a:t> </a:t>
            </a:r>
            <a:r>
              <a:rPr lang="ru-RU" dirty="0" err="1" smtClean="0"/>
              <a:t>психологиялық әдістермен емдеу</a:t>
            </a:r>
            <a:r>
              <a:rPr lang="ru-RU" dirty="0" smtClean="0"/>
              <a:t>, </a:t>
            </a:r>
            <a:r>
              <a:rPr lang="ru-RU" dirty="0" err="1" smtClean="0"/>
              <a:t>сауықтыру</a:t>
            </a:r>
            <a:r>
              <a:rPr lang="ru-RU" dirty="0" smtClean="0"/>
              <a:t>, </a:t>
            </a:r>
            <a:r>
              <a:rPr lang="ru-RU" dirty="0" err="1" smtClean="0"/>
              <a:t>алдын-алу</a:t>
            </a:r>
            <a:r>
              <a:rPr lang="ru-RU" dirty="0" smtClean="0"/>
              <a:t> </a:t>
            </a:r>
            <a:r>
              <a:rPr lang="ru-RU" dirty="0" err="1" smtClean="0"/>
              <a:t>және </a:t>
            </a:r>
            <a:r>
              <a:rPr lang="ru-RU" dirty="0" smtClean="0"/>
              <a:t>т.б. </a:t>
            </a:r>
            <a:r>
              <a:rPr lang="ru-RU" dirty="0" err="1" smtClean="0"/>
              <a:t>Бұған бағытталған әдістер </a:t>
            </a:r>
            <a:r>
              <a:rPr lang="ru-RU" dirty="0" smtClean="0"/>
              <a:t>психотерапия </a:t>
            </a:r>
            <a:r>
              <a:rPr lang="ru-RU" dirty="0" err="1" smtClean="0"/>
              <a:t>әдістері деп</a:t>
            </a:r>
            <a:r>
              <a:rPr lang="ru-RU" dirty="0" smtClean="0"/>
              <a:t> </a:t>
            </a:r>
            <a:r>
              <a:rPr lang="ru-RU" dirty="0" err="1" smtClean="0"/>
              <a:t>аталады</a:t>
            </a:r>
            <a:endParaRPr lang="en-US" dirty="0"/>
          </a:p>
        </p:txBody>
      </p:sp>
      <p:sp>
        <p:nvSpPr>
          <p:cNvPr id="4097" name="Rectangle 1"/>
          <p:cNvSpPr>
            <a:spLocks noChangeArrowheads="1"/>
          </p:cNvSpPr>
          <p:nvPr/>
        </p:nvSpPr>
        <p:spPr bwMode="auto">
          <a:xfrm>
            <a:off x="427703" y="695444"/>
            <a:ext cx="10456607"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err="1" smtClean="0">
                <a:ln>
                  <a:noFill/>
                </a:ln>
                <a:solidFill>
                  <a:srgbClr val="00000A"/>
                </a:solidFill>
                <a:effectLst/>
                <a:latin typeface="Times New Roman" pitchFamily="18" charset="0"/>
                <a:ea typeface="Calibri" pitchFamily="34" charset="0"/>
                <a:cs typeface="Times New Roman" pitchFamily="18" charset="0"/>
              </a:rPr>
              <a:t>Психодиагностиканың қолдану салалары</a:t>
            </a:r>
            <a:r>
              <a:rPr kumimoji="0" lang="ru-RU" sz="2800" b="0" i="0" u="none" strike="noStrike" cap="none" normalizeH="0" baseline="0" dirty="0" smtClean="0">
                <a:ln>
                  <a:noFill/>
                </a:ln>
                <a:solidFill>
                  <a:srgbClr val="00000A"/>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rgbClr val="00000A"/>
                </a:solidFill>
                <a:effectLst/>
                <a:latin typeface="Times New Roman" pitchFamily="18" charset="0"/>
                <a:ea typeface="Calibri" pitchFamily="34" charset="0"/>
                <a:cs typeface="Times New Roman" pitchFamily="18" charset="0"/>
              </a:rPr>
              <a:t>психологиялық кеңес </a:t>
            </a:r>
            <a:r>
              <a:rPr kumimoji="0" lang="ru-RU" sz="2800" b="0" i="0" u="none" strike="noStrike" cap="none" normalizeH="0" baseline="0" dirty="0" smtClean="0">
                <a:ln>
                  <a:noFill/>
                </a:ln>
                <a:solidFill>
                  <a:srgbClr val="00000A"/>
                </a:solidFill>
                <a:effectLst/>
                <a:latin typeface="Times New Roman" pitchFamily="18" charset="0"/>
                <a:ea typeface="Calibri" pitchFamily="34" charset="0"/>
                <a:cs typeface="Times New Roman" pitchFamily="18" charset="0"/>
              </a:rPr>
              <a:t>беру, психотерапия, экспертиза, </a:t>
            </a:r>
            <a:r>
              <a:rPr kumimoji="0" lang="ru-RU" sz="2800" b="0" i="0" u="none" strike="noStrike" cap="none" normalizeH="0" baseline="0" dirty="0" err="1" smtClean="0">
                <a:ln>
                  <a:noFill/>
                </a:ln>
                <a:solidFill>
                  <a:srgbClr val="00000A"/>
                </a:solidFill>
                <a:effectLst/>
                <a:latin typeface="Times New Roman" pitchFamily="18" charset="0"/>
                <a:ea typeface="Calibri" pitchFamily="34" charset="0"/>
                <a:cs typeface="Times New Roman" pitchFamily="18" charset="0"/>
              </a:rPr>
              <a:t>кәсіби таңдау </a:t>
            </a:r>
            <a:r>
              <a:rPr kumimoji="0" lang="ru-RU" sz="2800" b="0" i="0" u="none" strike="noStrike" cap="none" normalizeH="0" baseline="0" dirty="0" smtClean="0">
                <a:ln>
                  <a:noFill/>
                </a:ln>
                <a:solidFill>
                  <a:srgbClr val="00000A"/>
                </a:solidFill>
                <a:effectLst/>
                <a:latin typeface="Times New Roman" pitchFamily="18" charset="0"/>
                <a:ea typeface="Calibri" pitchFamily="34" charset="0"/>
                <a:cs typeface="Times New Roman" pitchFamily="18" charset="0"/>
              </a:rPr>
              <a:t>т.б</a:t>
            </a:r>
            <a:r>
              <a:rPr kumimoji="0" lang="ru-RU" sz="1400" b="0" i="0" u="none" strike="noStrike" cap="none" normalizeH="0" baseline="0" dirty="0" smtClean="0">
                <a:ln>
                  <a:noFill/>
                </a:ln>
                <a:solidFill>
                  <a:srgbClr val="00000A"/>
                </a:solidFill>
                <a:effectLst/>
                <a:latin typeface="Times New Roman" pitchFamily="18" charset="0"/>
                <a:ea typeface="Calibri" pitchFamily="34" charset="0"/>
                <a:cs typeface="Times New Roman" pitchFamily="18"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0196406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a:latin typeface="Times New Roman" pitchFamily="18" charset="0"/>
                <a:cs typeface="Times New Roman" pitchFamily="18" charset="0"/>
              </a:rPr>
              <a:t>Психодиагностиканың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қолдану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салалары</a:t>
            </a:r>
            <a:endParaRPr lang="ru-RU" dirty="0"/>
          </a:p>
        </p:txBody>
      </p:sp>
      <p:sp>
        <p:nvSpPr>
          <p:cNvPr id="3" name="Содержимое 2"/>
          <p:cNvSpPr>
            <a:spLocks noGrp="1"/>
          </p:cNvSpPr>
          <p:nvPr>
            <p:ph idx="1"/>
          </p:nvPr>
        </p:nvSpPr>
        <p:spPr/>
        <p:txBody>
          <a:bodyPr>
            <a:normAutofit fontScale="85000" lnSpcReduction="10000"/>
          </a:bodyPr>
          <a:lstStyle/>
          <a:p>
            <a:pPr marL="285750" indent="-285750">
              <a:buFont typeface="Arial" panose="020B0604020202020204" pitchFamily="34" charset="0"/>
              <a:buChar char="•"/>
            </a:pPr>
            <a:r>
              <a:rPr lang="ru-RU" dirty="0" err="1"/>
              <a:t>персоналды</a:t>
            </a:r>
            <a:r>
              <a:rPr lang="ru-RU" dirty="0"/>
              <a:t> </a:t>
            </a:r>
            <a:r>
              <a:rPr lang="ru-RU" dirty="0" err="1"/>
              <a:t>басқару</a:t>
            </a:r>
            <a:r>
              <a:rPr lang="ru-RU" dirty="0"/>
              <a:t>, </a:t>
            </a:r>
            <a:r>
              <a:rPr lang="ru-RU" dirty="0" err="1"/>
              <a:t>персоналды</a:t>
            </a:r>
            <a:r>
              <a:rPr lang="ru-RU" dirty="0"/>
              <a:t> </a:t>
            </a:r>
            <a:r>
              <a:rPr lang="ru-RU" dirty="0" err="1"/>
              <a:t>таңдау</a:t>
            </a:r>
            <a:r>
              <a:rPr lang="ru-RU" dirty="0"/>
              <a:t> </a:t>
            </a:r>
            <a:r>
              <a:rPr lang="ru-RU" dirty="0" err="1"/>
              <a:t>және</a:t>
            </a:r>
            <a:r>
              <a:rPr lang="ru-RU" dirty="0"/>
              <a:t> </a:t>
            </a:r>
            <a:r>
              <a:rPr lang="ru-RU" dirty="0" err="1"/>
              <a:t>таңдау</a:t>
            </a:r>
            <a:r>
              <a:rPr lang="ru-RU" dirty="0"/>
              <a:t>, </a:t>
            </a:r>
            <a:r>
              <a:rPr lang="ru-RU" dirty="0" err="1"/>
              <a:t>кәсіптік</a:t>
            </a:r>
            <a:r>
              <a:rPr lang="ru-RU" dirty="0"/>
              <a:t> </a:t>
            </a:r>
            <a:r>
              <a:rPr lang="ru-RU" dirty="0" err="1"/>
              <a:t>бағдар</a:t>
            </a:r>
            <a:r>
              <a:rPr lang="ru-RU" dirty="0"/>
              <a:t> беру;</a:t>
            </a:r>
          </a:p>
          <a:p>
            <a:pPr marL="285750" indent="-285750">
              <a:buFont typeface="Arial" panose="020B0604020202020204" pitchFamily="34" charset="0"/>
              <a:buChar char="•"/>
            </a:pPr>
            <a:r>
              <a:rPr lang="ru-RU" dirty="0" err="1"/>
              <a:t>оқыту</a:t>
            </a:r>
            <a:r>
              <a:rPr lang="ru-RU" dirty="0"/>
              <a:t> мен </a:t>
            </a:r>
            <a:r>
              <a:rPr lang="ru-RU" dirty="0" err="1"/>
              <a:t>тәрбиелеуді</a:t>
            </a:r>
            <a:r>
              <a:rPr lang="ru-RU" dirty="0"/>
              <a:t> </a:t>
            </a:r>
            <a:r>
              <a:rPr lang="ru-RU" dirty="0" err="1"/>
              <a:t>оңтайландыру</a:t>
            </a:r>
            <a:r>
              <a:rPr lang="ru-RU" dirty="0"/>
              <a:t>, «</a:t>
            </a:r>
            <a:r>
              <a:rPr lang="ru-RU" dirty="0" err="1"/>
              <a:t>қиын</a:t>
            </a:r>
            <a:r>
              <a:rPr lang="ru-RU" dirty="0"/>
              <a:t> </a:t>
            </a:r>
            <a:r>
              <a:rPr lang="ru-RU" dirty="0" err="1"/>
              <a:t>балалар</a:t>
            </a:r>
            <a:r>
              <a:rPr lang="ru-RU" dirty="0"/>
              <a:t>» </a:t>
            </a:r>
            <a:r>
              <a:rPr lang="ru-RU" dirty="0" err="1"/>
              <a:t>мәселесі</a:t>
            </a:r>
            <a:r>
              <a:rPr lang="ru-RU" dirty="0"/>
              <a:t>;</a:t>
            </a:r>
          </a:p>
          <a:p>
            <a:pPr marL="285750" indent="-285750">
              <a:buFont typeface="Arial" panose="020B0604020202020204" pitchFamily="34" charset="0"/>
              <a:buChar char="•"/>
            </a:pPr>
            <a:r>
              <a:rPr lang="ru-RU" dirty="0" err="1"/>
              <a:t>әлеуметтік</a:t>
            </a:r>
            <a:r>
              <a:rPr lang="ru-RU" dirty="0"/>
              <a:t> </a:t>
            </a:r>
            <a:r>
              <a:rPr lang="ru-RU" dirty="0" err="1"/>
              <a:t>мінез-құлықты</a:t>
            </a:r>
            <a:r>
              <a:rPr lang="ru-RU" dirty="0"/>
              <a:t> </a:t>
            </a:r>
            <a:r>
              <a:rPr lang="ru-RU" dirty="0" err="1"/>
              <a:t>болжау</a:t>
            </a:r>
            <a:r>
              <a:rPr lang="ru-RU" dirty="0"/>
              <a:t> (</a:t>
            </a:r>
            <a:r>
              <a:rPr lang="ru-RU" dirty="0" err="1"/>
              <a:t>әскердегі</a:t>
            </a:r>
            <a:r>
              <a:rPr lang="ru-RU" dirty="0"/>
              <a:t> </a:t>
            </a:r>
            <a:r>
              <a:rPr lang="ru-RU" dirty="0" err="1"/>
              <a:t>психологиялық</a:t>
            </a:r>
            <a:r>
              <a:rPr lang="ru-RU" dirty="0"/>
              <a:t> </a:t>
            </a:r>
            <a:r>
              <a:rPr lang="ru-RU" dirty="0" err="1"/>
              <a:t>тексеру</a:t>
            </a:r>
            <a:r>
              <a:rPr lang="ru-RU" dirty="0"/>
              <a:t>, </a:t>
            </a:r>
            <a:r>
              <a:rPr lang="ru-RU" dirty="0" err="1"/>
              <a:t>экспедицияларды</a:t>
            </a:r>
            <a:r>
              <a:rPr lang="ru-RU" dirty="0"/>
              <a:t> </a:t>
            </a:r>
            <a:r>
              <a:rPr lang="ru-RU" dirty="0" err="1"/>
              <a:t>құру</a:t>
            </a:r>
            <a:r>
              <a:rPr lang="ru-RU" dirty="0"/>
              <a:t> </a:t>
            </a:r>
            <a:r>
              <a:rPr lang="ru-RU" dirty="0" err="1"/>
              <a:t>кезінде</a:t>
            </a:r>
            <a:r>
              <a:rPr lang="ru-RU" dirty="0"/>
              <a:t> </a:t>
            </a:r>
            <a:r>
              <a:rPr lang="ru-RU" dirty="0" err="1"/>
              <a:t>және</a:t>
            </a:r>
            <a:r>
              <a:rPr lang="ru-RU" dirty="0"/>
              <a:t> </a:t>
            </a:r>
            <a:r>
              <a:rPr lang="ru-RU" dirty="0" err="1"/>
              <a:t>т.б</a:t>
            </a:r>
            <a:r>
              <a:rPr lang="ru-RU" dirty="0"/>
              <a:t>.);</a:t>
            </a:r>
          </a:p>
          <a:p>
            <a:pPr marL="285750" indent="-285750">
              <a:buFont typeface="Arial" panose="020B0604020202020204" pitchFamily="34" charset="0"/>
              <a:buChar char="•"/>
            </a:pPr>
            <a:r>
              <a:rPr lang="ru-RU" dirty="0"/>
              <a:t>сот-</a:t>
            </a:r>
            <a:r>
              <a:rPr lang="ru-RU" dirty="0" err="1"/>
              <a:t>психологиялық</a:t>
            </a:r>
            <a:r>
              <a:rPr lang="ru-RU" dirty="0"/>
              <a:t> </a:t>
            </a:r>
            <a:r>
              <a:rPr lang="ru-RU" dirty="0" err="1"/>
              <a:t>сараптама</a:t>
            </a:r>
            <a:r>
              <a:rPr lang="ru-RU" dirty="0"/>
              <a:t>;</a:t>
            </a:r>
          </a:p>
          <a:p>
            <a:pPr marL="285750" indent="-285750">
              <a:buFont typeface="Arial" panose="020B0604020202020204" pitchFamily="34" charset="0"/>
              <a:buChar char="•"/>
            </a:pPr>
            <a:r>
              <a:rPr lang="ru-RU" dirty="0" err="1"/>
              <a:t>консультативтік</a:t>
            </a:r>
            <a:r>
              <a:rPr lang="ru-RU" dirty="0"/>
              <a:t>, </a:t>
            </a:r>
            <a:r>
              <a:rPr lang="ru-RU" dirty="0" err="1"/>
              <a:t>психотерапиялық</a:t>
            </a:r>
            <a:r>
              <a:rPr lang="ru-RU" dirty="0"/>
              <a:t> </a:t>
            </a:r>
            <a:r>
              <a:rPr lang="ru-RU" dirty="0" err="1"/>
              <a:t>көмек</a:t>
            </a:r>
            <a:r>
              <a:rPr lang="ru-RU" dirty="0"/>
              <a:t>.</a:t>
            </a:r>
          </a:p>
          <a:p>
            <a:pPr marL="285750" indent="-285750">
              <a:buFont typeface="Arial" panose="020B0604020202020204" pitchFamily="34" charset="0"/>
              <a:buChar char="•"/>
            </a:pPr>
            <a:r>
              <a:rPr lang="ru-RU" dirty="0" err="1"/>
              <a:t>клиникалық</a:t>
            </a:r>
            <a:r>
              <a:rPr lang="ru-RU" dirty="0"/>
              <a:t> (</a:t>
            </a:r>
            <a:r>
              <a:rPr lang="ru-RU" dirty="0" err="1"/>
              <a:t>науқастың</a:t>
            </a:r>
            <a:r>
              <a:rPr lang="ru-RU" dirty="0"/>
              <a:t> </a:t>
            </a:r>
            <a:r>
              <a:rPr lang="ru-RU" dirty="0" err="1"/>
              <a:t>психологиялық</a:t>
            </a:r>
            <a:r>
              <a:rPr lang="ru-RU" dirty="0"/>
              <a:t> </a:t>
            </a:r>
            <a:r>
              <a:rPr lang="ru-RU" dirty="0" err="1"/>
              <a:t>жағдайын</a:t>
            </a:r>
            <a:r>
              <a:rPr lang="ru-RU" dirty="0"/>
              <a:t> </a:t>
            </a:r>
            <a:r>
              <a:rPr lang="ru-RU" dirty="0" err="1"/>
              <a:t>бағалау</a:t>
            </a:r>
            <a:r>
              <a:rPr lang="ru-RU" dirty="0"/>
              <a:t>, </a:t>
            </a:r>
            <a:r>
              <a:rPr lang="ru-RU" dirty="0" err="1"/>
              <a:t>амбулаторлық</a:t>
            </a:r>
            <a:r>
              <a:rPr lang="ru-RU" dirty="0"/>
              <a:t> </a:t>
            </a:r>
            <a:r>
              <a:rPr lang="ru-RU" dirty="0" err="1"/>
              <a:t>дәрігерлік</a:t>
            </a:r>
            <a:r>
              <a:rPr lang="ru-RU" dirty="0"/>
              <a:t> </a:t>
            </a:r>
            <a:r>
              <a:rPr lang="ru-RU" dirty="0" err="1"/>
              <a:t>қабылдауда</a:t>
            </a:r>
            <a:r>
              <a:rPr lang="ru-RU" dirty="0"/>
              <a:t> </a:t>
            </a:r>
            <a:r>
              <a:rPr lang="ru-RU" dirty="0" err="1"/>
              <a:t>немесе</a:t>
            </a:r>
            <a:r>
              <a:rPr lang="ru-RU" dirty="0"/>
              <a:t> </a:t>
            </a:r>
            <a:r>
              <a:rPr lang="ru-RU" dirty="0" err="1"/>
              <a:t>шұғыл</a:t>
            </a:r>
            <a:r>
              <a:rPr lang="ru-RU" dirty="0"/>
              <a:t> </a:t>
            </a:r>
            <a:r>
              <a:rPr lang="ru-RU" dirty="0" err="1"/>
              <a:t>медициналық</a:t>
            </a:r>
            <a:r>
              <a:rPr lang="ru-RU" dirty="0"/>
              <a:t> </a:t>
            </a:r>
            <a:r>
              <a:rPr lang="ru-RU" dirty="0" err="1"/>
              <a:t>көмек</a:t>
            </a:r>
            <a:r>
              <a:rPr lang="ru-RU" dirty="0"/>
              <a:t> </a:t>
            </a:r>
            <a:r>
              <a:rPr lang="ru-RU" dirty="0" err="1"/>
              <a:t>көрсетуде</a:t>
            </a:r>
            <a:r>
              <a:rPr lang="ru-RU" dirty="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xmlns="" id="{9B0F7D69-D93C-4C38-A23D-76E000D691C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Shape 10">
            <a:extLst>
              <a:ext uri="{FF2B5EF4-FFF2-40B4-BE49-F238E27FC236}">
                <a16:creationId xmlns:a16="http://schemas.microsoft.com/office/drawing/2014/main" xmlns="" id="{8CD419D4-EA9D-42D9-BF62-B07F0B7B672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xmlns="" id="{1C6FEC9B-9608-4181-A9E5-A1B80E7202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xmlns="" id="{AB1564ED-F26F-451D-97D6-A6EC3E83FD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xmlns="" id="{0CA184B6-3482-4F43-87F0-BC765DCFD8A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xmlns="" id="{6C869923-8380-4244-9548-802C330638A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1" name="Freeform: Shape 20">
            <a:extLst>
              <a:ext uri="{FF2B5EF4-FFF2-40B4-BE49-F238E27FC236}">
                <a16:creationId xmlns:a16="http://schemas.microsoft.com/office/drawing/2014/main" xmlns="" id="{C06255F2-BC67-4DDE-B34E-AC4BA21838C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3" name="Freeform: Shape 22">
            <a:extLst>
              <a:ext uri="{FF2B5EF4-FFF2-40B4-BE49-F238E27FC236}">
                <a16:creationId xmlns:a16="http://schemas.microsoft.com/office/drawing/2014/main" xmlns="" id="{55169443-FCCD-4C0A-8C69-18CD3FA096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useBgFill="1">
        <p:nvSpPr>
          <p:cNvPr id="25" name="Rectangle 24">
            <a:extLst>
              <a:ext uri="{FF2B5EF4-FFF2-40B4-BE49-F238E27FC236}">
                <a16:creationId xmlns:a16="http://schemas.microsoft.com/office/drawing/2014/main" xmlns="" id="{0DBF1ABE-8590-450D-BB49-BDDCCF3EEA9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Заголовок 1">
            <a:extLst>
              <a:ext uri="{FF2B5EF4-FFF2-40B4-BE49-F238E27FC236}">
                <a16:creationId xmlns:a16="http://schemas.microsoft.com/office/drawing/2014/main" xmlns="" id="{B402E25F-1E6B-4B3E-B178-B60FE5704947}"/>
              </a:ext>
            </a:extLst>
          </p:cNvPr>
          <p:cNvSpPr>
            <a:spLocks noGrp="1"/>
          </p:cNvSpPr>
          <p:nvPr>
            <p:ph type="title"/>
          </p:nvPr>
        </p:nvSpPr>
        <p:spPr>
          <a:xfrm>
            <a:off x="4141494" y="2480553"/>
            <a:ext cx="7512025" cy="4212448"/>
          </a:xfrm>
        </p:spPr>
        <p:txBody>
          <a:bodyPr vert="horz" lIns="109728" tIns="109728" rIns="109728" bIns="91440" rtlCol="0" anchor="b">
            <a:noAutofit/>
          </a:bodyPr>
          <a:lstStyle/>
          <a:p>
            <a:pPr algn="just">
              <a:spcAft>
                <a:spcPts val="800"/>
              </a:spcAft>
            </a:pPr>
            <a:r>
              <a:rPr lang="kk-KZ" sz="2400" dirty="0">
                <a:solidFill>
                  <a:schemeClr val="tx1">
                    <a:lumMod val="85000"/>
                    <a:lumOff val="15000"/>
                  </a:schemeClr>
                </a:solidFill>
                <a:effectLst/>
                <a:latin typeface="Times New Roman" panose="02020603050405020304" pitchFamily="18" charset="0"/>
                <a:cs typeface="Times New Roman" panose="02020603050405020304" pitchFamily="18" charset="0"/>
              </a:rPr>
              <a:t>	</a:t>
            </a:r>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7" name="Freeform: Shape 26">
            <a:extLst>
              <a:ext uri="{FF2B5EF4-FFF2-40B4-BE49-F238E27FC236}">
                <a16:creationId xmlns:a16="http://schemas.microsoft.com/office/drawing/2014/main" xmlns="" id="{96CB0275-66F1-4491-93B8-121D0C7176B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Shape 28">
            <a:extLst>
              <a:ext uri="{FF2B5EF4-FFF2-40B4-BE49-F238E27FC236}">
                <a16:creationId xmlns:a16="http://schemas.microsoft.com/office/drawing/2014/main" xmlns="" id="{18D32C3D-8F76-4E99-BE56-0836CC38CC8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8493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1" name="Freeform: Shape 30">
            <a:extLst>
              <a:ext uri="{FF2B5EF4-FFF2-40B4-BE49-F238E27FC236}">
                <a16:creationId xmlns:a16="http://schemas.microsoft.com/office/drawing/2014/main" xmlns="" id="{70766076-46F5-42D5-A773-2B3BEF2B8B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92557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6" name="Graphic 5" descr="Отпечаток пальца">
            <a:extLst>
              <a:ext uri="{FF2B5EF4-FFF2-40B4-BE49-F238E27FC236}">
                <a16:creationId xmlns:a16="http://schemas.microsoft.com/office/drawing/2014/main" xmlns="" id="{D8DE84DB-A459-4BB8-AFEA-BFB5CDC2B5FB}"/>
              </a:ext>
            </a:extLst>
          </p:cNvPr>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 xmlns:asvg="http://schemas.microsoft.com/office/drawing/2016/SVG/main" r:embed="rId3"/>
              </a:ext>
            </a:extLst>
          </a:blip>
          <a:stretch>
            <a:fillRect/>
          </a:stretch>
        </p:blipFill>
        <p:spPr>
          <a:xfrm>
            <a:off x="902571" y="1794394"/>
            <a:ext cx="3217333" cy="3217333"/>
          </a:xfrm>
          <a:prstGeom prst="rect">
            <a:avLst/>
          </a:prstGeom>
        </p:spPr>
      </p:pic>
      <p:sp>
        <p:nvSpPr>
          <p:cNvPr id="3" name="Прямоугольник 2"/>
          <p:cNvSpPr/>
          <p:nvPr/>
        </p:nvSpPr>
        <p:spPr>
          <a:xfrm>
            <a:off x="5774024" y="1692015"/>
            <a:ext cx="5846220" cy="3416320"/>
          </a:xfrm>
          <a:prstGeom prst="rect">
            <a:avLst/>
          </a:prstGeom>
        </p:spPr>
        <p:txBody>
          <a:bodyPr wrap="square">
            <a:spAutoFit/>
          </a:bodyPr>
          <a:lstStyle/>
          <a:p>
            <a:r>
              <a:rPr lang="ru-RU" sz="2400" dirty="0" err="1"/>
              <a:t>Әртүрлі</a:t>
            </a:r>
            <a:r>
              <a:rPr lang="ru-RU" sz="2400" dirty="0"/>
              <a:t> </a:t>
            </a:r>
            <a:r>
              <a:rPr lang="ru-RU" sz="2400" dirty="0" err="1"/>
              <a:t>сапалар</a:t>
            </a:r>
            <a:r>
              <a:rPr lang="ru-RU" sz="2400" dirty="0"/>
              <a:t> мен </a:t>
            </a:r>
            <a:r>
              <a:rPr lang="ru-RU" sz="2400" dirty="0" err="1"/>
              <a:t>қасиеттерді</a:t>
            </a:r>
            <a:r>
              <a:rPr lang="ru-RU" sz="2400" dirty="0"/>
              <a:t> </a:t>
            </a:r>
            <a:r>
              <a:rPr lang="ru-RU" sz="2400" dirty="0" err="1"/>
              <a:t>өлшеудің</a:t>
            </a:r>
            <a:r>
              <a:rPr lang="ru-RU" sz="2400" dirty="0"/>
              <a:t> </a:t>
            </a:r>
            <a:r>
              <a:rPr lang="ru-RU" sz="2400" dirty="0" err="1"/>
              <a:t>нақты</a:t>
            </a:r>
            <a:r>
              <a:rPr lang="ru-RU" sz="2400" dirty="0"/>
              <a:t> </a:t>
            </a:r>
            <a:r>
              <a:rPr lang="ru-RU" sz="2400" dirty="0" err="1"/>
              <a:t>әдістерін</a:t>
            </a:r>
            <a:r>
              <a:rPr lang="ru-RU" sz="2400" dirty="0"/>
              <a:t> </a:t>
            </a:r>
            <a:r>
              <a:rPr lang="ru-RU" sz="2400" dirty="0" err="1"/>
              <a:t>әзірлеу</a:t>
            </a:r>
            <a:r>
              <a:rPr lang="ru-RU" sz="2400" dirty="0"/>
              <a:t>, </a:t>
            </a:r>
            <a:r>
              <a:rPr lang="ru-RU" sz="2400" dirty="0" err="1"/>
              <a:t>оның</a:t>
            </a:r>
            <a:r>
              <a:rPr lang="ru-RU" sz="2400" dirty="0"/>
              <a:t> </a:t>
            </a:r>
            <a:r>
              <a:rPr lang="ru-RU" sz="2400" dirty="0" err="1"/>
              <a:t>ішінде</a:t>
            </a:r>
            <a:r>
              <a:rPr lang="ru-RU" sz="2400" dirty="0"/>
              <a:t> бар </a:t>
            </a:r>
            <a:r>
              <a:rPr lang="ru-RU" sz="2400" dirty="0" err="1"/>
              <a:t>әлеуметтік</a:t>
            </a:r>
            <a:r>
              <a:rPr lang="ru-RU" sz="2400" dirty="0"/>
              <a:t> </a:t>
            </a:r>
            <a:r>
              <a:rPr lang="ru-RU" sz="2400" dirty="0" err="1"/>
              <a:t>сұранысты</a:t>
            </a:r>
            <a:r>
              <a:rPr lang="ru-RU" sz="2400" dirty="0"/>
              <a:t> </a:t>
            </a:r>
            <a:r>
              <a:rPr lang="ru-RU" sz="2400" dirty="0" err="1"/>
              <a:t>ескере</a:t>
            </a:r>
            <a:r>
              <a:rPr lang="ru-RU" sz="2400" dirty="0"/>
              <a:t> </a:t>
            </a:r>
            <a:r>
              <a:rPr lang="ru-RU" sz="2400" dirty="0" err="1"/>
              <a:t>отырып</a:t>
            </a:r>
            <a:r>
              <a:rPr lang="ru-RU" sz="2400" dirty="0"/>
              <a:t>. </a:t>
            </a:r>
            <a:r>
              <a:rPr lang="ru-RU" sz="2400" dirty="0" err="1"/>
              <a:t>Әдістерге</a:t>
            </a:r>
            <a:r>
              <a:rPr lang="ru-RU" sz="2400" dirty="0"/>
              <a:t>, </a:t>
            </a:r>
            <a:r>
              <a:rPr lang="ru-RU" sz="2400" dirty="0" err="1"/>
              <a:t>оларды</a:t>
            </a:r>
            <a:r>
              <a:rPr lang="ru-RU" sz="2400" dirty="0"/>
              <a:t> </a:t>
            </a:r>
            <a:r>
              <a:rPr lang="ru-RU" sz="2400" dirty="0" err="1"/>
              <a:t>әзірлеушілерге</a:t>
            </a:r>
            <a:r>
              <a:rPr lang="ru-RU" sz="2400" dirty="0"/>
              <a:t> </a:t>
            </a:r>
            <a:r>
              <a:rPr lang="ru-RU" sz="2400" dirty="0" err="1"/>
              <a:t>және</a:t>
            </a:r>
            <a:r>
              <a:rPr lang="ru-RU" sz="2400" dirty="0"/>
              <a:t> </a:t>
            </a:r>
            <a:r>
              <a:rPr lang="ru-RU" sz="2400" dirty="0" err="1"/>
              <a:t>пайдаланушыларға</a:t>
            </a:r>
            <a:r>
              <a:rPr lang="ru-RU" sz="2400" dirty="0"/>
              <a:t> </a:t>
            </a:r>
            <a:r>
              <a:rPr lang="ru-RU" sz="2400" dirty="0" err="1"/>
              <a:t>қойылатын</a:t>
            </a:r>
            <a:r>
              <a:rPr lang="ru-RU" sz="2400" dirty="0"/>
              <a:t> </a:t>
            </a:r>
            <a:r>
              <a:rPr lang="ru-RU" sz="2400" dirty="0" err="1"/>
              <a:t>стандарттар</a:t>
            </a:r>
            <a:r>
              <a:rPr lang="ru-RU" sz="2400" dirty="0"/>
              <a:t> мен </a:t>
            </a:r>
            <a:r>
              <a:rPr lang="ru-RU" sz="2400" dirty="0" err="1"/>
              <a:t>талаптарды</a:t>
            </a:r>
            <a:r>
              <a:rPr lang="ru-RU" sz="2400" dirty="0"/>
              <a:t> </a:t>
            </a:r>
            <a:r>
              <a:rPr lang="ru-RU" sz="2400" dirty="0" err="1"/>
              <a:t>әзірлеу</a:t>
            </a:r>
            <a:r>
              <a:rPr lang="ru-RU" sz="2400" dirty="0"/>
              <a:t> </a:t>
            </a:r>
            <a:r>
              <a:rPr lang="ru-RU" sz="2400" dirty="0" err="1"/>
              <a:t>және</a:t>
            </a:r>
            <a:r>
              <a:rPr lang="ru-RU" sz="2400" dirty="0"/>
              <a:t> </a:t>
            </a:r>
            <a:r>
              <a:rPr lang="ru-RU" sz="2400" dirty="0" err="1"/>
              <a:t>бекіту</a:t>
            </a:r>
            <a:r>
              <a:rPr lang="ru-RU" sz="2400" dirty="0"/>
              <a:t>. </a:t>
            </a:r>
            <a:r>
              <a:rPr lang="ru-RU" sz="2400" dirty="0" err="1"/>
              <a:t>Дифференциалды</a:t>
            </a:r>
            <a:r>
              <a:rPr lang="ru-RU" sz="2400" dirty="0"/>
              <a:t> психометрия </a:t>
            </a:r>
            <a:r>
              <a:rPr lang="ru-RU" sz="2400" dirty="0" err="1"/>
              <a:t>әдістерін</a:t>
            </a:r>
            <a:r>
              <a:rPr lang="ru-RU" sz="2400" dirty="0"/>
              <a:t> </a:t>
            </a:r>
            <a:r>
              <a:rPr lang="ru-RU" sz="2400" dirty="0" err="1"/>
              <a:t>жетілдіру</a:t>
            </a:r>
            <a:r>
              <a:rPr lang="ru-RU" sz="2400" dirty="0"/>
              <a:t>.</a:t>
            </a:r>
          </a:p>
        </p:txBody>
      </p:sp>
    </p:spTree>
    <p:extLst>
      <p:ext uri="{BB962C8B-B14F-4D97-AF65-F5344CB8AC3E}">
        <p14:creationId xmlns:p14="http://schemas.microsoft.com/office/powerpoint/2010/main" xmlns="" val="720118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9148" y="545690"/>
            <a:ext cx="10391124" cy="1165123"/>
          </a:xfrm>
        </p:spPr>
        <p:txBody>
          <a:bodyPr/>
          <a:lstStyle/>
          <a:p>
            <a:r>
              <a:rPr lang="kk-KZ" sz="3600" dirty="0" smtClean="0">
                <a:latin typeface="Times New Roman" pitchFamily="18" charset="0"/>
                <a:cs typeface="Times New Roman" pitchFamily="18" charset="0"/>
              </a:rPr>
              <a:t>Ғылыми зерттеудің  міндеттері  мен  жеке  дара  зерттеудің  міндеттерін </a:t>
            </a:r>
            <a:r>
              <a:rPr lang="kk-KZ" sz="3600" dirty="0" smtClean="0">
                <a:latin typeface="Times New Roman" pitchFamily="18" charset="0"/>
                <a:cs typeface="Times New Roman" pitchFamily="18" charset="0"/>
              </a:rPr>
              <a:t>ажырату</a:t>
            </a:r>
            <a:endParaRPr lang="ru-RU" sz="3600" dirty="0"/>
          </a:p>
        </p:txBody>
      </p:sp>
      <p:sp>
        <p:nvSpPr>
          <p:cNvPr id="3" name="Текст 2"/>
          <p:cNvSpPr>
            <a:spLocks noGrp="1"/>
          </p:cNvSpPr>
          <p:nvPr>
            <p:ph type="body" idx="1"/>
          </p:nvPr>
        </p:nvSpPr>
        <p:spPr>
          <a:xfrm>
            <a:off x="825911" y="1843548"/>
            <a:ext cx="10456606" cy="4616245"/>
          </a:xfrm>
        </p:spPr>
        <p:txBody>
          <a:bodyPr>
            <a:normAutofit fontScale="85000" lnSpcReduction="10000"/>
          </a:bodyPr>
          <a:lstStyle/>
          <a:p>
            <a:r>
              <a:rPr lang="kk-KZ" dirty="0" smtClean="0"/>
              <a:t>Кез келген ғылым саласындағы зерттеу мәселелерін қарастыру алдымен оның зерттеу диагнозына талдау жасаудан басталады. Бұл аксиоматикалық ұстанымның психология ғылымы үшін де маңызы зор. Психологиялық білім адамның өзін-өзі жетілдіруі толыққанды болуы үшін  диагностикалық талдауды қажет етеді. </a:t>
            </a:r>
            <a:endParaRPr lang="ru-RU" dirty="0" smtClean="0"/>
          </a:p>
          <a:p>
            <a:r>
              <a:rPr lang="kk-KZ" dirty="0" smtClean="0"/>
              <a:t>Психология ғылымында психодиагностикалық деректер мен мәліметтер негізінде психологиялық айнымалыларды өлшеу процедуралары психологиялық сипаттамалар арасындағы сандық байланыстарды орнатуға және сол арқылы психологиялық заңдылықтарды тұжырымдауға мүмкіндік береді. Сонымен қатар, психологияның көптеген практикалық қолданбалы жақтары психодиагностиканың негізінде зерттелінушілерді тікелей өлшеуге негізделген. Бұл мағынада өлшем психологияны сипаттайтын ғылымнан фактілерді қадағалайтын, болжай алатын ғылымға айналдыратын негізгі күш қызметін атқарады.</a:t>
            </a:r>
            <a:endParaRPr lang="ru-RU" dirty="0" smtClean="0"/>
          </a:p>
          <a:p>
            <a:endParaRPr lang="ru-RU" dirty="0"/>
          </a:p>
        </p:txBody>
      </p:sp>
    </p:spTree>
  </p:cSld>
  <p:clrMapOvr>
    <a:masterClrMapping/>
  </p:clrMapOvr>
</p:sld>
</file>

<file path=ppt/theme/theme1.xml><?xml version="1.0" encoding="utf-8"?>
<a:theme xmlns:a="http://schemas.openxmlformats.org/drawingml/2006/main" name="SketchLinesVTI">
  <a:themeElements>
    <a:clrScheme name="AnalogousFromLightSeed_2SEEDS">
      <a:dk1>
        <a:srgbClr val="000000"/>
      </a:dk1>
      <a:lt1>
        <a:srgbClr val="FFFFFF"/>
      </a:lt1>
      <a:dk2>
        <a:srgbClr val="413924"/>
      </a:dk2>
      <a:lt2>
        <a:srgbClr val="E6E8EB"/>
      </a:lt2>
      <a:accent1>
        <a:srgbClr val="B5A065"/>
      </a:accent1>
      <a:accent2>
        <a:srgbClr val="CC9479"/>
      </a:accent2>
      <a:accent3>
        <a:srgbClr val="9DA66D"/>
      </a:accent3>
      <a:accent4>
        <a:srgbClr val="62AFA0"/>
      </a:accent4>
      <a:accent5>
        <a:srgbClr val="62ACC1"/>
      </a:accent5>
      <a:accent6>
        <a:srgbClr val="7090C9"/>
      </a:accent6>
      <a:hlink>
        <a:srgbClr val="7082B2"/>
      </a:hlink>
      <a:folHlink>
        <a:srgbClr val="848484"/>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SketchLinesVTI" id="{8C0B0F05-C8D0-4078-9615-83E590287484}" vid="{43A7BC57-C1E3-4EE6-BDBC-5422DD574AF2}"/>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Документ" ma:contentTypeID="0x0101000E1303072A1AC246B5C433DD0ED3ADBB" ma:contentTypeVersion="0" ma:contentTypeDescription="Создание документа." ma:contentTypeScope="" ma:versionID="c22e34f055bc0e882c858975705e8a4d">
  <xsd:schema xmlns:xsd="http://www.w3.org/2001/XMLSchema" xmlns:xs="http://www.w3.org/2001/XMLSchema" xmlns:p="http://schemas.microsoft.com/office/2006/metadata/properties" targetNamespace="http://schemas.microsoft.com/office/2006/metadata/properties" ma:root="true" ma:fieldsID="82fabbfca08c602fc194a16e9198900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DE80DA6-C5C5-4836-BAE2-1F80F894E4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8666DAFF-F075-4378-8E02-C15D91AEA053}">
  <ds:schemaRefs>
    <ds:schemaRef ds:uri="http://schemas.microsoft.com/sharepoint/v3/contenttype/forms"/>
  </ds:schemaRefs>
</ds:datastoreItem>
</file>

<file path=customXml/itemProps3.xml><?xml version="1.0" encoding="utf-8"?>
<ds:datastoreItem xmlns:ds="http://schemas.openxmlformats.org/officeDocument/2006/customXml" ds:itemID="{84B1FFEA-B1E9-46EA-8FC1-6E661D4AE48D}">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170</TotalTime>
  <Words>835</Words>
  <Application>Microsoft Office PowerPoint</Application>
  <PresentationFormat>Произвольный</PresentationFormat>
  <Paragraphs>43</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SketchLinesVTI</vt:lpstr>
      <vt:lpstr>№2 дәріс Психодиагностиканың теориясы</vt:lpstr>
      <vt:lpstr>Слайд 2</vt:lpstr>
      <vt:lpstr>Психодиагностиканың дифференциалды психологиямен, психометрикамен, тәжірибелік психологиямен байланысы. </vt:lpstr>
      <vt:lpstr>     </vt:lpstr>
      <vt:lpstr>     </vt:lpstr>
      <vt:lpstr>     </vt:lpstr>
      <vt:lpstr>Психодиагностиканың қолдану салалары</vt:lpstr>
      <vt:lpstr> </vt:lpstr>
      <vt:lpstr>Ғылыми зерттеудің  міндеттері  мен  жеке  дара  зерттеудің  міндеттерін ажырату</vt:lpstr>
      <vt:lpstr>Слайд 10</vt:lpstr>
      <vt:lpstr>Слайд 11</vt:lpstr>
      <vt:lpstr>Слайд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Эксперименттік психологияның пәні мен міндеттері </dc:title>
  <dc:creator>Сагинов Кайрат Мырзабаевич</dc:creator>
  <cp:lastModifiedBy>ASUS</cp:lastModifiedBy>
  <cp:revision>14</cp:revision>
  <dcterms:created xsi:type="dcterms:W3CDTF">2020-09-07T07:46:50Z</dcterms:created>
  <dcterms:modified xsi:type="dcterms:W3CDTF">2024-09-18T17:45:46Z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0x0101000E1303072A1AC246B5C433DD0ED3ADBB</vt:lpwstr>
  </property>
</Properties>
</file>